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259" r:id="rId3"/>
    <p:sldId id="275" r:id="rId4"/>
    <p:sldId id="260" r:id="rId5"/>
    <p:sldId id="262" r:id="rId6"/>
    <p:sldId id="303" r:id="rId7"/>
    <p:sldId id="304" r:id="rId8"/>
    <p:sldId id="305" r:id="rId9"/>
    <p:sldId id="271" r:id="rId10"/>
    <p:sldId id="267" r:id="rId11"/>
    <p:sldId id="306" r:id="rId12"/>
    <p:sldId id="307" r:id="rId13"/>
    <p:sldId id="308" r:id="rId14"/>
    <p:sldId id="315" r:id="rId15"/>
    <p:sldId id="309" r:id="rId16"/>
    <p:sldId id="310" r:id="rId17"/>
    <p:sldId id="312" r:id="rId18"/>
    <p:sldId id="313" r:id="rId19"/>
    <p:sldId id="314" r:id="rId20"/>
    <p:sldId id="311" r:id="rId21"/>
    <p:sldId id="317" r:id="rId22"/>
    <p:sldId id="318" r:id="rId23"/>
    <p:sldId id="319" r:id="rId24"/>
    <p:sldId id="320" r:id="rId25"/>
    <p:sldId id="321" r:id="rId26"/>
    <p:sldId id="280" r:id="rId27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9"/>
      <p:bold r:id="rId30"/>
    </p:embeddedFont>
    <p:embeddedFont>
      <p:font typeface="Fira Code Light" panose="020B0809050000020004" pitchFamily="49" charset="0"/>
      <p:regular r:id="rId31"/>
      <p:bold r:id="rId32"/>
    </p:embeddedFont>
    <p:embeddedFont>
      <p:font typeface="Oswald" panose="00000500000000000000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5ACD2E-3F28-4724-8F0B-057A4CFB6EB7}">
  <a:tblStyle styleId="{E55ACD2E-3F28-4724-8F0B-057A4CFB6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7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26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11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38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66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40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204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28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5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231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913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9952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36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fad8134ee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fad8134ee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960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gfad8134eea_0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4" name="Google Shape;3334;gfad8134eea_0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fad8134eea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fad8134eea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f65840171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f65840171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70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641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9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fad8134eea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fad8134eea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" name="Google Shape;14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49" name="Google Shape;14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6" name="Google Shape;156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9" name="Google Shape;159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0" name="Google Shape;230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3" name="Google Shape;233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6" name="Google Shape;276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7" name="Google Shape;277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8" name="Google Shape;278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80" name="Google Shape;280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2" r:id="rId6"/>
    <p:sldLayoutId id="2147483666" r:id="rId7"/>
    <p:sldLayoutId id="2147483667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slide" Target="slide26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emf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slide" Target="slide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" Target="slide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" Target="slide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slide" Target="slide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" Target="slide2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ronald.choque2111@gmail.com" TargetMode="External"/><Relationship Id="rId5" Type="http://schemas.openxmlformats.org/officeDocument/2006/relationships/image" Target="../media/image42.png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2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slide" Target="slide2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83306" y="2964035"/>
            <a:ext cx="3385013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 DE DATOS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RONALD URIEL CHOQUE PACO  SIS6972733</a:t>
            </a:r>
            <a:endParaRPr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/TAREA HITO 2</a:t>
            </a:r>
            <a:endParaRPr dirty="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007188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29878" y="4702075"/>
            <a:ext cx="1736629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EL ALTO, ABRIL DE 2022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2031B9-9119-49C4-B32E-97FD3DA882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18" b="96364" l="1288" r="97639">
                        <a14:foregroundMark x1="36052" y1="30909" x2="35837" y2="79091"/>
                        <a14:foregroundMark x1="35837" y1="79091" x2="56438" y2="80000"/>
                        <a14:foregroundMark x1="55794" y1="79091" x2="54936" y2="25455"/>
                        <a14:foregroundMark x1="35622" y1="28182" x2="41631" y2="13636"/>
                        <a14:foregroundMark x1="43777" y1="37273" x2="43777" y2="37273"/>
                        <a14:foregroundMark x1="46137" y1="38182" x2="46137" y2="38182"/>
                        <a14:foregroundMark x1="37768" y1="9091" x2="56009" y2="12727"/>
                        <a14:foregroundMark x1="57725" y1="12727" x2="95708" y2="11818"/>
                        <a14:foregroundMark x1="57082" y1="85455" x2="97639" y2="86364"/>
                        <a14:foregroundMark x1="65236" y1="44545" x2="90129" y2="50909"/>
                        <a14:foregroundMark x1="64592" y1="59091" x2="86052" y2="60000"/>
                        <a14:foregroundMark x1="60515" y1="60909" x2="65236" y2="57273"/>
                        <a14:foregroundMark x1="36266" y1="69091" x2="54292" y2="69091"/>
                        <a14:foregroundMark x1="10515" y1="28182" x2="15236" y2="70909"/>
                        <a14:foregroundMark x1="5579" y1="30909" x2="5579" y2="68182"/>
                      </a14:backgroundRemoval>
                    </a14:imgEffect>
                  </a14:imgLayer>
                </a14:imgProps>
              </a:ext>
            </a:extLst>
          </a:blip>
          <a:srcRect l="971" t="3039" r="2059" b="2195"/>
          <a:stretch/>
        </p:blipFill>
        <p:spPr>
          <a:xfrm>
            <a:off x="6804501" y="4688403"/>
            <a:ext cx="2339499" cy="539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2"/>
          <p:cNvSpPr txBox="1">
            <a:spLocks noGrp="1"/>
          </p:cNvSpPr>
          <p:nvPr>
            <p:ph type="subTitle" idx="1"/>
          </p:nvPr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7" name="Google Shape;1007;p42"/>
          <p:cNvSpPr txBox="1">
            <a:spLocks noGrp="1"/>
          </p:cNvSpPr>
          <p:nvPr>
            <p:ph type="title" idx="2"/>
          </p:nvPr>
        </p:nvSpPr>
        <p:spPr>
          <a:xfrm>
            <a:off x="5849699" y="1647742"/>
            <a:ext cx="2500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/SUGERENCIAS</a:t>
            </a:r>
            <a:endParaRPr dirty="0"/>
          </a:p>
        </p:txBody>
      </p: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775899" y="2962785"/>
            <a:ext cx="250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sugiere crear una base de datos de nombre POLLOS_COPA y en ella crear las tablas: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■ cliente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■ </a:t>
            </a:r>
            <a:r>
              <a:rPr lang="es-ES" dirty="0" err="1"/>
              <a:t>detalle_pedido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■ pedido</a:t>
            </a: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1800" dirty="0"/>
              <a:t>Crear las tablas y 2 registros para cada tabla para el siguiente modelo ER.</a:t>
            </a:r>
            <a:endParaRPr sz="1800" dirty="0"/>
          </a:p>
        </p:txBody>
      </p:sp>
      <p:sp>
        <p:nvSpPr>
          <p:cNvPr id="1065" name="Google Shape;1065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4CB9EB6F-A691-4C41-AF12-CFC6E2CE0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25" y="2037742"/>
            <a:ext cx="4494353" cy="1633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521550" y="2541675"/>
            <a:ext cx="250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CREATE TABLE es el que genera la DBA.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Comando USE para trabajar en el mismo.</a:t>
            </a: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 DBA.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9820B9A-640D-4072-B60E-D968BA243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732" y="2449852"/>
            <a:ext cx="3020617" cy="633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E393C0-4DD7-478E-8E3B-BAD6BB46E4FD}"/>
              </a:ext>
            </a:extLst>
          </p:cNvPr>
          <p:cNvCxnSpPr>
            <a:cxnSpLocks/>
          </p:cNvCxnSpPr>
          <p:nvPr/>
        </p:nvCxnSpPr>
        <p:spPr>
          <a:xfrm flipV="1">
            <a:off x="1469312" y="2881052"/>
            <a:ext cx="311420" cy="1064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EAEB572-4F90-46D1-997B-43BAEDFAF428}"/>
              </a:ext>
            </a:extLst>
          </p:cNvPr>
          <p:cNvCxnSpPr>
            <a:cxnSpLocks/>
          </p:cNvCxnSpPr>
          <p:nvPr/>
        </p:nvCxnSpPr>
        <p:spPr>
          <a:xfrm flipV="1">
            <a:off x="1469312" y="2571750"/>
            <a:ext cx="311420" cy="1064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9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83C517B-8E0F-483F-ADA1-9E23ED01C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" y="1265100"/>
            <a:ext cx="2538336" cy="1236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79B25C-42F5-4793-9968-30AA57D39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645930"/>
            <a:ext cx="3449570" cy="1155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4CB36-F85F-4500-A2E5-E2976964B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200" y="3130655"/>
            <a:ext cx="3958408" cy="1367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394728" y="3731414"/>
            <a:ext cx="2709982" cy="507600"/>
          </a:xfrm>
        </p:spPr>
        <p:txBody>
          <a:bodyPr/>
          <a:lstStyle/>
          <a:p>
            <a:pPr algn="r"/>
            <a:r>
              <a:rPr lang="es-BO" sz="1100" dirty="0"/>
              <a:t>Definimos a los PRIMARY KEY.</a:t>
            </a:r>
          </a:p>
          <a:p>
            <a:pPr algn="r"/>
            <a:endParaRPr lang="es-BO" sz="1100" dirty="0"/>
          </a:p>
          <a:p>
            <a:pPr algn="r"/>
            <a:r>
              <a:rPr lang="es-BO" sz="1100" dirty="0"/>
              <a:t>El comando FOREING KEY es utilizado para relacionar las tablas mediante los PRIMARY KEY.</a:t>
            </a:r>
          </a:p>
          <a:p>
            <a:pPr algn="r"/>
            <a:endParaRPr lang="es-BO" sz="1100" dirty="0"/>
          </a:p>
          <a:p>
            <a:pPr algn="r"/>
            <a:r>
              <a:rPr lang="es-BO" sz="1100" dirty="0"/>
              <a:t>NOT NULL para no tener columnas sin registro.</a:t>
            </a:r>
          </a:p>
          <a:p>
            <a:pPr algn="r"/>
            <a:endParaRPr lang="es-BO" dirty="0"/>
          </a:p>
          <a:p>
            <a:pPr algn="r"/>
            <a:endParaRPr lang="en-US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99D0EF1-6330-4FCC-9AFC-10C5BB131C1F}"/>
              </a:ext>
            </a:extLst>
          </p:cNvPr>
          <p:cNvCxnSpPr>
            <a:cxnSpLocks/>
          </p:cNvCxnSpPr>
          <p:nvPr/>
        </p:nvCxnSpPr>
        <p:spPr>
          <a:xfrm>
            <a:off x="796200" y="3985214"/>
            <a:ext cx="209984" cy="946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FF2CFBD-8E16-4337-9374-1AB23A5D4DD3}"/>
              </a:ext>
            </a:extLst>
          </p:cNvPr>
          <p:cNvCxnSpPr>
            <a:cxnSpLocks/>
          </p:cNvCxnSpPr>
          <p:nvPr/>
        </p:nvCxnSpPr>
        <p:spPr>
          <a:xfrm flipH="1">
            <a:off x="7599725" y="1727947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245C7BF-E643-4ADA-ADB7-67C9DE4003D9}"/>
              </a:ext>
            </a:extLst>
          </p:cNvPr>
          <p:cNvCxnSpPr>
            <a:cxnSpLocks/>
          </p:cNvCxnSpPr>
          <p:nvPr/>
        </p:nvCxnSpPr>
        <p:spPr>
          <a:xfrm flipH="1">
            <a:off x="2548113" y="1340425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7073484-341C-48B3-A7CE-58D42FEA19F1}"/>
              </a:ext>
            </a:extLst>
          </p:cNvPr>
          <p:cNvCxnSpPr>
            <a:cxnSpLocks/>
          </p:cNvCxnSpPr>
          <p:nvPr/>
        </p:nvCxnSpPr>
        <p:spPr>
          <a:xfrm flipH="1" flipV="1">
            <a:off x="2876258" y="4291695"/>
            <a:ext cx="95542" cy="25401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7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LLENADO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286318" y="2659279"/>
            <a:ext cx="3038132" cy="507600"/>
          </a:xfrm>
        </p:spPr>
        <p:txBody>
          <a:bodyPr/>
          <a:lstStyle/>
          <a:p>
            <a:pPr algn="r"/>
            <a:r>
              <a:rPr lang="es-ES" sz="1100" dirty="0"/>
              <a:t>El llenado de la tabla puede acortarse mediante el uso de “,” al final de una cadena de valores, cortando el proceso con “;”</a:t>
            </a:r>
            <a:endParaRPr lang="es-BO" dirty="0"/>
          </a:p>
          <a:p>
            <a:pPr algn="r"/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18C7C2-1554-4661-BB39-AD6769B82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90" y="1657722"/>
            <a:ext cx="4699678" cy="57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418D8A-1C20-404C-A6CD-2E7B19060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290" y="2571936"/>
            <a:ext cx="3235614" cy="559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E543F6-B044-4342-B788-7B014E84F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290" y="3472994"/>
            <a:ext cx="3864751" cy="559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Subtítulo 9">
            <a:extLst>
              <a:ext uri="{FF2B5EF4-FFF2-40B4-BE49-F238E27FC236}">
                <a16:creationId xmlns:a16="http://schemas.microsoft.com/office/drawing/2014/main" id="{A7D3CCA2-C6C7-4939-93EC-75E1EB70B2A9}"/>
              </a:ext>
            </a:extLst>
          </p:cNvPr>
          <p:cNvSpPr txBox="1">
            <a:spLocks/>
          </p:cNvSpPr>
          <p:nvPr/>
        </p:nvSpPr>
        <p:spPr>
          <a:xfrm>
            <a:off x="5997388" y="4244410"/>
            <a:ext cx="24757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r"/>
            <a:r>
              <a:rPr lang="es-BO" sz="600" dirty="0"/>
              <a:t>Los INSERT fueron realizados de forma autónoma (no especificado en el doc.).</a:t>
            </a:r>
          </a:p>
          <a:p>
            <a:pPr algn="r"/>
            <a:endParaRPr lang="en-U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5E0430C-C746-472A-9C1F-35FBB8A60B53}"/>
              </a:ext>
            </a:extLst>
          </p:cNvPr>
          <p:cNvCxnSpPr>
            <a:cxnSpLocks/>
          </p:cNvCxnSpPr>
          <p:nvPr/>
        </p:nvCxnSpPr>
        <p:spPr>
          <a:xfrm flipH="1">
            <a:off x="1969891" y="3774322"/>
            <a:ext cx="248874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F8AA2F1-01FE-42B8-ACE1-8BCF59D58003}"/>
              </a:ext>
            </a:extLst>
          </p:cNvPr>
          <p:cNvCxnSpPr>
            <a:cxnSpLocks/>
          </p:cNvCxnSpPr>
          <p:nvPr/>
        </p:nvCxnSpPr>
        <p:spPr>
          <a:xfrm flipH="1">
            <a:off x="3389129" y="2851706"/>
            <a:ext cx="248874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4BD9943-E4CE-4932-8C48-55A1F3F2C944}"/>
              </a:ext>
            </a:extLst>
          </p:cNvPr>
          <p:cNvCxnSpPr>
            <a:cxnSpLocks/>
          </p:cNvCxnSpPr>
          <p:nvPr/>
        </p:nvCxnSpPr>
        <p:spPr>
          <a:xfrm flipH="1">
            <a:off x="4572000" y="1889588"/>
            <a:ext cx="248874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E7C9CFB-5B7C-485C-B360-C9B55BCA8ABC}"/>
              </a:ext>
            </a:extLst>
          </p:cNvPr>
          <p:cNvCxnSpPr>
            <a:cxnSpLocks/>
          </p:cNvCxnSpPr>
          <p:nvPr/>
        </p:nvCxnSpPr>
        <p:spPr>
          <a:xfrm>
            <a:off x="1149724" y="1506071"/>
            <a:ext cx="145676" cy="18554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3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DIAGRAMA LOGICO DEL PROYECTO.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274359" y="1520644"/>
            <a:ext cx="1946619" cy="2227276"/>
          </a:xfrm>
        </p:spPr>
        <p:txBody>
          <a:bodyPr/>
          <a:lstStyle/>
          <a:p>
            <a:pPr algn="r"/>
            <a:r>
              <a:rPr lang="es-ES" sz="900" dirty="0"/>
              <a:t>Haciendo un</a:t>
            </a:r>
          </a:p>
          <a:p>
            <a:pPr algn="r"/>
            <a:r>
              <a:rPr lang="es-ES" sz="900" dirty="0"/>
              <a:t>clic derecho</a:t>
            </a:r>
          </a:p>
          <a:p>
            <a:pPr algn="r"/>
            <a:r>
              <a:rPr lang="es-ES" sz="900" dirty="0"/>
              <a:t>sobre la carpeta de tablas, vaya y seleccione</a:t>
            </a:r>
          </a:p>
          <a:p>
            <a:pPr algn="r"/>
            <a:r>
              <a:rPr lang="es-ES" sz="900" dirty="0"/>
              <a:t>DIAGRAMS y</a:t>
            </a:r>
          </a:p>
          <a:p>
            <a:pPr algn="r"/>
            <a:r>
              <a:rPr lang="es-ES" sz="900" dirty="0"/>
              <a:t>la opción</a:t>
            </a:r>
          </a:p>
          <a:p>
            <a:pPr algn="r"/>
            <a:r>
              <a:rPr lang="es-ES" sz="900" dirty="0"/>
              <a:t>SHOW VISUALIZATION</a:t>
            </a:r>
          </a:p>
          <a:p>
            <a:pPr algn="r"/>
            <a:r>
              <a:rPr lang="es-ES" sz="900" dirty="0"/>
              <a:t>para poder ver</a:t>
            </a:r>
          </a:p>
          <a:p>
            <a:pPr algn="r"/>
            <a:r>
              <a:rPr lang="es-ES" sz="900" dirty="0"/>
              <a:t>el diagrama.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2B7AFF-233E-4834-9B9B-2A3776149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32" y="1614956"/>
            <a:ext cx="2715051" cy="2623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2D36EC7-8BFD-4F37-8A6B-04D17EE8CAA2}"/>
              </a:ext>
            </a:extLst>
          </p:cNvPr>
          <p:cNvCxnSpPr>
            <a:cxnSpLocks/>
          </p:cNvCxnSpPr>
          <p:nvPr/>
        </p:nvCxnSpPr>
        <p:spPr>
          <a:xfrm flipH="1">
            <a:off x="1347309" y="1513562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11730E1-A0BD-4E43-934B-AE4A645D4554}"/>
              </a:ext>
            </a:extLst>
          </p:cNvPr>
          <p:cNvCxnSpPr>
            <a:cxnSpLocks/>
          </p:cNvCxnSpPr>
          <p:nvPr/>
        </p:nvCxnSpPr>
        <p:spPr>
          <a:xfrm flipH="1">
            <a:off x="1770891" y="3801236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3936F2-6EEC-430B-9A4F-771C5479ED95}"/>
              </a:ext>
            </a:extLst>
          </p:cNvPr>
          <p:cNvCxnSpPr>
            <a:cxnSpLocks/>
          </p:cNvCxnSpPr>
          <p:nvPr/>
        </p:nvCxnSpPr>
        <p:spPr>
          <a:xfrm flipH="1">
            <a:off x="2780631" y="3797212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2F9409-A7C4-4837-8FB7-B00FA915C255}"/>
              </a:ext>
            </a:extLst>
          </p:cNvPr>
          <p:cNvCxnSpPr>
            <a:cxnSpLocks/>
          </p:cNvCxnSpPr>
          <p:nvPr/>
        </p:nvCxnSpPr>
        <p:spPr>
          <a:xfrm>
            <a:off x="4128027" y="3550382"/>
            <a:ext cx="9759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15945F89-2474-48AB-B44D-ADE04A43F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219" y="1716349"/>
            <a:ext cx="2491337" cy="2388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928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Crear una consulta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821895" y="1635788"/>
            <a:ext cx="3038132" cy="507600"/>
          </a:xfrm>
        </p:spPr>
        <p:txBody>
          <a:bodyPr/>
          <a:lstStyle/>
          <a:p>
            <a:r>
              <a:rPr lang="es-ES" sz="1100" dirty="0"/>
              <a:t>○ Debe de utilizar las 3 tablas creadas anteriormente.</a:t>
            </a:r>
          </a:p>
          <a:p>
            <a:r>
              <a:rPr lang="es-ES" sz="1100" dirty="0"/>
              <a:t>○ Para relacionar las tablas utilizar JOINS.</a:t>
            </a:r>
          </a:p>
          <a:p>
            <a:r>
              <a:rPr lang="es-ES" sz="1100" dirty="0"/>
              <a:t>○ Adjuntar el código SQL generado.</a:t>
            </a:r>
            <a:endParaRPr lang="en-US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4BD9943-E4CE-4932-8C48-55A1F3F2C944}"/>
              </a:ext>
            </a:extLst>
          </p:cNvPr>
          <p:cNvCxnSpPr>
            <a:cxnSpLocks/>
          </p:cNvCxnSpPr>
          <p:nvPr/>
        </p:nvCxnSpPr>
        <p:spPr>
          <a:xfrm flipV="1">
            <a:off x="4202206" y="2671543"/>
            <a:ext cx="121493" cy="23974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321C5D6-55D7-438F-9E5E-56CF2341A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9798" y="1999112"/>
            <a:ext cx="4270852" cy="672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09E801C-84DD-422B-827D-7CE7E11A3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755" y="3493887"/>
            <a:ext cx="3800095" cy="57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719999" y="3134657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CONSULTA: Se desea ver el </a:t>
            </a:r>
            <a:r>
              <a:rPr lang="es-ES" sz="11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n°</a:t>
            </a:r>
            <a:r>
              <a:rPr lang="es-ES" sz="11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de pedido, CI del cliente y su dirección para que se haga llegar su pedido:</a:t>
            </a:r>
            <a:endParaRPr lang="en-US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4060394" y="3000064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0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Crear un función que compare dos códigos de materia.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00402" y="1121394"/>
            <a:ext cx="3501804" cy="507600"/>
          </a:xfrm>
        </p:spPr>
        <p:txBody>
          <a:bodyPr/>
          <a:lstStyle/>
          <a:p>
            <a:r>
              <a:rPr lang="es-ES" sz="1100" dirty="0"/>
              <a:t>○ Recrear la siguiente base de datos: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0FB4E7-3996-4D13-9DCF-95F62D816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22" y="1628994"/>
            <a:ext cx="2399556" cy="286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7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1" name="Google Shape;1011;p42"/>
          <p:cNvSpPr txBox="1">
            <a:spLocks noGrp="1"/>
          </p:cNvSpPr>
          <p:nvPr>
            <p:ph type="subTitle" idx="7"/>
          </p:nvPr>
        </p:nvSpPr>
        <p:spPr>
          <a:xfrm>
            <a:off x="5521550" y="2541675"/>
            <a:ext cx="250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CREATE TABLE es el que genera la DBA.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Comando USE para trabajar en el mismo.</a:t>
            </a:r>
            <a:endParaRPr dirty="0"/>
          </a:p>
        </p:txBody>
      </p: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 DBA.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CE393C0-4DD7-478E-8E3B-BAD6BB46E4FD}"/>
              </a:ext>
            </a:extLst>
          </p:cNvPr>
          <p:cNvCxnSpPr>
            <a:cxnSpLocks/>
          </p:cNvCxnSpPr>
          <p:nvPr/>
        </p:nvCxnSpPr>
        <p:spPr>
          <a:xfrm flipV="1">
            <a:off x="1469312" y="2881052"/>
            <a:ext cx="311420" cy="1064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EAEB572-4F90-46D1-997B-43BAEDFAF428}"/>
              </a:ext>
            </a:extLst>
          </p:cNvPr>
          <p:cNvCxnSpPr>
            <a:cxnSpLocks/>
          </p:cNvCxnSpPr>
          <p:nvPr/>
        </p:nvCxnSpPr>
        <p:spPr>
          <a:xfrm flipV="1">
            <a:off x="1469312" y="2571750"/>
            <a:ext cx="311420" cy="1064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3751120-2AE9-468D-BB16-8BA95EC4B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732" y="2485637"/>
            <a:ext cx="2743583" cy="628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427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CREACION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212197" y="3746199"/>
            <a:ext cx="3267053" cy="507600"/>
          </a:xfrm>
        </p:spPr>
        <p:txBody>
          <a:bodyPr/>
          <a:lstStyle/>
          <a:p>
            <a:pPr algn="r"/>
            <a:r>
              <a:rPr lang="es-BO" sz="900" dirty="0"/>
              <a:t>Definimos a los PRIMARY KEY.</a:t>
            </a:r>
          </a:p>
          <a:p>
            <a:pPr algn="r"/>
            <a:endParaRPr lang="es-BO" sz="900" dirty="0"/>
          </a:p>
          <a:p>
            <a:pPr algn="r"/>
            <a:r>
              <a:rPr lang="es-BO" sz="900" dirty="0"/>
              <a:t>El comando FOREING KEY es utilizado para relacionar las tablas mediante los PRIMARY KEY.</a:t>
            </a:r>
          </a:p>
          <a:p>
            <a:pPr algn="r"/>
            <a:endParaRPr lang="es-BO" sz="900" dirty="0"/>
          </a:p>
          <a:p>
            <a:pPr algn="r"/>
            <a:r>
              <a:rPr lang="es-BO" sz="900" dirty="0"/>
              <a:t>NOT NULL para no tener columnas sin registro.</a:t>
            </a:r>
          </a:p>
          <a:p>
            <a:pPr algn="r"/>
            <a:endParaRPr lang="es-BO" sz="900" dirty="0"/>
          </a:p>
          <a:p>
            <a:pPr algn="r"/>
            <a:r>
              <a:rPr lang="es-BO" sz="900" dirty="0"/>
              <a:t>AUTO_INCREMENT para generar automáticamente el registro de la columna.</a:t>
            </a:r>
          </a:p>
          <a:p>
            <a:pPr algn="r"/>
            <a:endParaRPr lang="es-BO" dirty="0"/>
          </a:p>
          <a:p>
            <a:pPr algn="r"/>
            <a:endParaRPr lang="en-US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245C7BF-E643-4ADA-ADB7-67C9DE4003D9}"/>
              </a:ext>
            </a:extLst>
          </p:cNvPr>
          <p:cNvCxnSpPr>
            <a:cxnSpLocks/>
          </p:cNvCxnSpPr>
          <p:nvPr/>
        </p:nvCxnSpPr>
        <p:spPr>
          <a:xfrm flipH="1">
            <a:off x="2548113" y="1340425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7371FB5-4214-4974-8A77-BBD5D80EDF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8" t="3446" r="3986" b="3698"/>
          <a:stretch/>
        </p:blipFill>
        <p:spPr>
          <a:xfrm>
            <a:off x="798274" y="1275066"/>
            <a:ext cx="2991970" cy="1779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1DB831-D697-4A85-B86A-1C29776238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3"/>
          <a:stretch/>
        </p:blipFill>
        <p:spPr>
          <a:xfrm>
            <a:off x="4454880" y="1693237"/>
            <a:ext cx="3714770" cy="1222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8A6BAD-337D-4FC1-BA14-A334AF1E10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31"/>
          <a:stretch/>
        </p:blipFill>
        <p:spPr>
          <a:xfrm>
            <a:off x="1768002" y="3217087"/>
            <a:ext cx="3388945" cy="1677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FF2CFBD-8E16-4337-9374-1AB23A5D4DD3}"/>
              </a:ext>
            </a:extLst>
          </p:cNvPr>
          <p:cNvCxnSpPr>
            <a:cxnSpLocks/>
          </p:cNvCxnSpPr>
          <p:nvPr/>
        </p:nvCxnSpPr>
        <p:spPr>
          <a:xfrm flipH="1">
            <a:off x="3009088" y="1319719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4E18852-15AD-4404-99B1-A79BB319026B}"/>
              </a:ext>
            </a:extLst>
          </p:cNvPr>
          <p:cNvCxnSpPr>
            <a:cxnSpLocks/>
          </p:cNvCxnSpPr>
          <p:nvPr/>
        </p:nvCxnSpPr>
        <p:spPr>
          <a:xfrm flipH="1">
            <a:off x="2234815" y="1349374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99D0EF1-6330-4FCC-9AFC-10C5BB131C1F}"/>
              </a:ext>
            </a:extLst>
          </p:cNvPr>
          <p:cNvCxnSpPr>
            <a:cxnSpLocks/>
          </p:cNvCxnSpPr>
          <p:nvPr/>
        </p:nvCxnSpPr>
        <p:spPr>
          <a:xfrm>
            <a:off x="1768002" y="4450888"/>
            <a:ext cx="209984" cy="946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88D9CD92-488D-4478-957B-88DCF3C634AD}"/>
              </a:ext>
            </a:extLst>
          </p:cNvPr>
          <p:cNvCxnSpPr>
            <a:cxnSpLocks/>
          </p:cNvCxnSpPr>
          <p:nvPr/>
        </p:nvCxnSpPr>
        <p:spPr>
          <a:xfrm flipH="1">
            <a:off x="7773830" y="1883644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00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</a:t>
            </a:r>
            <a:r>
              <a:rPr lang="es-ES" sz="2800" dirty="0"/>
              <a:t>LLENADO DE LAS TABLAS.</a:t>
            </a:r>
            <a:endParaRPr sz="28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E7C9CFB-5B7C-485C-B360-C9B55BCA8ABC}"/>
              </a:ext>
            </a:extLst>
          </p:cNvPr>
          <p:cNvCxnSpPr>
            <a:cxnSpLocks/>
          </p:cNvCxnSpPr>
          <p:nvPr/>
        </p:nvCxnSpPr>
        <p:spPr>
          <a:xfrm>
            <a:off x="2460811" y="1451887"/>
            <a:ext cx="272928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6238037C-C1E7-45CC-909D-35AE1DF4B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713" y="1388045"/>
            <a:ext cx="5236337" cy="945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0187F65-4467-4040-9F49-AE72A8554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27" y="2678480"/>
            <a:ext cx="2879985" cy="1014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FEBB88-8EBF-40D0-A794-743A986EF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4273" y="3037193"/>
            <a:ext cx="3547777" cy="1353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4BD9943-E4CE-4932-8C48-55A1F3F2C944}"/>
              </a:ext>
            </a:extLst>
          </p:cNvPr>
          <p:cNvCxnSpPr>
            <a:cxnSpLocks/>
          </p:cNvCxnSpPr>
          <p:nvPr/>
        </p:nvCxnSpPr>
        <p:spPr>
          <a:xfrm flipH="1">
            <a:off x="6049607" y="3614387"/>
            <a:ext cx="248874" cy="1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B57F69E-804A-4AFA-AB06-9747CDD3FF99}"/>
              </a:ext>
            </a:extLst>
          </p:cNvPr>
          <p:cNvCxnSpPr>
            <a:cxnSpLocks/>
          </p:cNvCxnSpPr>
          <p:nvPr/>
        </p:nvCxnSpPr>
        <p:spPr>
          <a:xfrm>
            <a:off x="1269955" y="2440641"/>
            <a:ext cx="0" cy="22355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2389552" y="2314944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/PARTE TEORICA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2"/>
          </p:nvPr>
        </p:nvSpPr>
        <p:spPr>
          <a:xfrm>
            <a:off x="1486552" y="2314932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1"/>
          </p:nvPr>
        </p:nvSpPr>
        <p:spPr>
          <a:xfrm>
            <a:off x="2389552" y="3103474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explicara conceptos elementales de introduccion a DBAII.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title" idx="3"/>
          </p:nvPr>
        </p:nvSpPr>
        <p:spPr>
          <a:xfrm>
            <a:off x="5939999" y="2314956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/PARTE PRACTICA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4"/>
          </p:nvPr>
        </p:nvSpPr>
        <p:spPr>
          <a:xfrm>
            <a:off x="5103599" y="2314944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5917899" y="3069956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presentara la aplicacion de la parte teorica para la resolucion de requerimientos.</a:t>
            </a:r>
            <a:endParaRPr dirty="0"/>
          </a:p>
        </p:txBody>
      </p:sp>
      <p:sp>
        <p:nvSpPr>
          <p:cNvPr id="541" name="Google Shape;541;p34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/CONTENIDO </a:t>
            </a:r>
            <a:r>
              <a:rPr lang="en" sz="1400" dirty="0"/>
              <a:t>(DBAII).</a:t>
            </a:r>
            <a:endParaRPr sz="1400" dirty="0"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4" name="Google Shape;544;p3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3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7" name="Google Shape;547;p34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48" name="Google Shape;548;p3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9" name="Google Shape;549;p3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0" name="Google Shape;550;p3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3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2" name="Google Shape;552;p3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3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4" name="Google Shape;554;p3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55" name="Google Shape;555;p3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9" name="Google Shape;559;p34"/>
          <p:cNvSpPr/>
          <p:nvPr/>
        </p:nvSpPr>
        <p:spPr>
          <a:xfrm>
            <a:off x="2113723" y="309374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1" name="Google Shape;561;p34"/>
          <p:cNvSpPr/>
          <p:nvPr/>
        </p:nvSpPr>
        <p:spPr>
          <a:xfrm>
            <a:off x="5711270" y="3093757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Google Shape;563;p34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4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4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4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68" name="Google Shape;568;p34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706;p37">
            <a:extLst>
              <a:ext uri="{FF2B5EF4-FFF2-40B4-BE49-F238E27FC236}">
                <a16:creationId xmlns:a16="http://schemas.microsoft.com/office/drawing/2014/main" id="{CA200E41-E7AB-43C7-BB66-05A7FE0B35B1}"/>
              </a:ext>
            </a:extLst>
          </p:cNvPr>
          <p:cNvGrpSpPr/>
          <p:nvPr/>
        </p:nvGrpSpPr>
        <p:grpSpPr>
          <a:xfrm>
            <a:off x="867601" y="2200825"/>
            <a:ext cx="737100" cy="737100"/>
            <a:chOff x="991075" y="1881675"/>
            <a:chExt cx="737100" cy="737100"/>
          </a:xfrm>
        </p:grpSpPr>
        <p:sp>
          <p:nvSpPr>
            <p:cNvPr id="99" name="Google Shape;707;p37">
              <a:extLst>
                <a:ext uri="{FF2B5EF4-FFF2-40B4-BE49-F238E27FC236}">
                  <a16:creationId xmlns:a16="http://schemas.microsoft.com/office/drawing/2014/main" id="{6DB90AFF-97CF-44DC-BDE4-B815EE77BA48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08;p37">
              <a:extLst>
                <a:ext uri="{FF2B5EF4-FFF2-40B4-BE49-F238E27FC236}">
                  <a16:creationId xmlns:a16="http://schemas.microsoft.com/office/drawing/2014/main" id="{E3BB97D0-4ECB-4939-83AC-28BAD1803A25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763;p37">
            <a:extLst>
              <a:ext uri="{FF2B5EF4-FFF2-40B4-BE49-F238E27FC236}">
                <a16:creationId xmlns:a16="http://schemas.microsoft.com/office/drawing/2014/main" id="{613BF526-0A4D-43C2-8B2C-EAA8E6332B6E}"/>
              </a:ext>
            </a:extLst>
          </p:cNvPr>
          <p:cNvGrpSpPr/>
          <p:nvPr/>
        </p:nvGrpSpPr>
        <p:grpSpPr>
          <a:xfrm>
            <a:off x="1031649" y="2394035"/>
            <a:ext cx="408999" cy="350681"/>
            <a:chOff x="3159447" y="1439568"/>
            <a:chExt cx="385957" cy="330924"/>
          </a:xfrm>
        </p:grpSpPr>
        <p:sp>
          <p:nvSpPr>
            <p:cNvPr id="102" name="Google Shape;764;p37">
              <a:extLst>
                <a:ext uri="{FF2B5EF4-FFF2-40B4-BE49-F238E27FC236}">
                  <a16:creationId xmlns:a16="http://schemas.microsoft.com/office/drawing/2014/main" id="{101D5BE2-E13A-430B-8F17-55168686E5AB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5;p37">
              <a:extLst>
                <a:ext uri="{FF2B5EF4-FFF2-40B4-BE49-F238E27FC236}">
                  <a16:creationId xmlns:a16="http://schemas.microsoft.com/office/drawing/2014/main" id="{F368E9A6-07DC-48DA-A3EF-27316DBC0325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6;p37">
              <a:extLst>
                <a:ext uri="{FF2B5EF4-FFF2-40B4-BE49-F238E27FC236}">
                  <a16:creationId xmlns:a16="http://schemas.microsoft.com/office/drawing/2014/main" id="{D9A5E85E-8884-4C68-AF2A-315936F4C3E3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7;p37">
              <a:extLst>
                <a:ext uri="{FF2B5EF4-FFF2-40B4-BE49-F238E27FC236}">
                  <a16:creationId xmlns:a16="http://schemas.microsoft.com/office/drawing/2014/main" id="{9980EF7D-49E9-4A9A-999B-C218670918A3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8;p37">
              <a:extLst>
                <a:ext uri="{FF2B5EF4-FFF2-40B4-BE49-F238E27FC236}">
                  <a16:creationId xmlns:a16="http://schemas.microsoft.com/office/drawing/2014/main" id="{7F5DB566-B4B3-474C-BCFA-93067F66F9E0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69;p37">
              <a:extLst>
                <a:ext uri="{FF2B5EF4-FFF2-40B4-BE49-F238E27FC236}">
                  <a16:creationId xmlns:a16="http://schemas.microsoft.com/office/drawing/2014/main" id="{86485B21-E086-4060-8983-42DC1F2FBE80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0;p37">
              <a:extLst>
                <a:ext uri="{FF2B5EF4-FFF2-40B4-BE49-F238E27FC236}">
                  <a16:creationId xmlns:a16="http://schemas.microsoft.com/office/drawing/2014/main" id="{C0119E82-DADE-499B-9D62-8F6404D07519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1;p37">
              <a:extLst>
                <a:ext uri="{FF2B5EF4-FFF2-40B4-BE49-F238E27FC236}">
                  <a16:creationId xmlns:a16="http://schemas.microsoft.com/office/drawing/2014/main" id="{26D57BBD-4B7E-4407-9609-3762638B786A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2;p37">
              <a:extLst>
                <a:ext uri="{FF2B5EF4-FFF2-40B4-BE49-F238E27FC236}">
                  <a16:creationId xmlns:a16="http://schemas.microsoft.com/office/drawing/2014/main" id="{9DE745DA-5578-468D-A38B-35FF30E2F55E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3;p37">
              <a:extLst>
                <a:ext uri="{FF2B5EF4-FFF2-40B4-BE49-F238E27FC236}">
                  <a16:creationId xmlns:a16="http://schemas.microsoft.com/office/drawing/2014/main" id="{2ACA934A-8E5C-4948-B062-5961D0F109C7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4;p37">
              <a:extLst>
                <a:ext uri="{FF2B5EF4-FFF2-40B4-BE49-F238E27FC236}">
                  <a16:creationId xmlns:a16="http://schemas.microsoft.com/office/drawing/2014/main" id="{019223E5-F8E2-49C4-84DC-3D8BC730F5D5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5;p37">
              <a:extLst>
                <a:ext uri="{FF2B5EF4-FFF2-40B4-BE49-F238E27FC236}">
                  <a16:creationId xmlns:a16="http://schemas.microsoft.com/office/drawing/2014/main" id="{BB76B86D-2313-4FED-903A-3034CC11D8FA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6;p37">
              <a:extLst>
                <a:ext uri="{FF2B5EF4-FFF2-40B4-BE49-F238E27FC236}">
                  <a16:creationId xmlns:a16="http://schemas.microsoft.com/office/drawing/2014/main" id="{620D07B4-A051-4372-B6F3-A1E047923CC1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7;p37">
              <a:extLst>
                <a:ext uri="{FF2B5EF4-FFF2-40B4-BE49-F238E27FC236}">
                  <a16:creationId xmlns:a16="http://schemas.microsoft.com/office/drawing/2014/main" id="{2B303AAD-C998-4B14-B70A-2B9EAAC6A2AF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8;p37">
              <a:extLst>
                <a:ext uri="{FF2B5EF4-FFF2-40B4-BE49-F238E27FC236}">
                  <a16:creationId xmlns:a16="http://schemas.microsoft.com/office/drawing/2014/main" id="{47364BCD-207B-46A3-AA6A-374C2D4A3BDB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79;p37">
              <a:extLst>
                <a:ext uri="{FF2B5EF4-FFF2-40B4-BE49-F238E27FC236}">
                  <a16:creationId xmlns:a16="http://schemas.microsoft.com/office/drawing/2014/main" id="{A6154EBA-25C2-4413-8543-08C842A25805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0;p37">
              <a:extLst>
                <a:ext uri="{FF2B5EF4-FFF2-40B4-BE49-F238E27FC236}">
                  <a16:creationId xmlns:a16="http://schemas.microsoft.com/office/drawing/2014/main" id="{67D13497-AE94-4B6A-A55F-7AFD88306FAD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1;p37">
              <a:extLst>
                <a:ext uri="{FF2B5EF4-FFF2-40B4-BE49-F238E27FC236}">
                  <a16:creationId xmlns:a16="http://schemas.microsoft.com/office/drawing/2014/main" id="{65B010BF-0025-48E9-B613-A20A588C60EC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709;p37">
            <a:extLst>
              <a:ext uri="{FF2B5EF4-FFF2-40B4-BE49-F238E27FC236}">
                <a16:creationId xmlns:a16="http://schemas.microsoft.com/office/drawing/2014/main" id="{79AABE36-4CD7-4900-BE52-7C1C13DCA0DB}"/>
              </a:ext>
            </a:extLst>
          </p:cNvPr>
          <p:cNvGrpSpPr/>
          <p:nvPr/>
        </p:nvGrpSpPr>
        <p:grpSpPr>
          <a:xfrm>
            <a:off x="4454988" y="2200825"/>
            <a:ext cx="737100" cy="737100"/>
            <a:chOff x="991075" y="1881675"/>
            <a:chExt cx="737100" cy="737100"/>
          </a:xfrm>
        </p:grpSpPr>
        <p:sp>
          <p:nvSpPr>
            <p:cNvPr id="121" name="Google Shape;710;p37">
              <a:extLst>
                <a:ext uri="{FF2B5EF4-FFF2-40B4-BE49-F238E27FC236}">
                  <a16:creationId xmlns:a16="http://schemas.microsoft.com/office/drawing/2014/main" id="{222C2866-7C09-432A-ABD7-C60975E3D9F4}"/>
                </a:ext>
              </a:extLst>
            </p:cNvPr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1;p37">
              <a:extLst>
                <a:ext uri="{FF2B5EF4-FFF2-40B4-BE49-F238E27FC236}">
                  <a16:creationId xmlns:a16="http://schemas.microsoft.com/office/drawing/2014/main" id="{F96714C2-788A-445E-9D7E-A1FC392E4E18}"/>
                </a:ext>
              </a:extLst>
            </p:cNvPr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738;p37">
            <a:extLst>
              <a:ext uri="{FF2B5EF4-FFF2-40B4-BE49-F238E27FC236}">
                <a16:creationId xmlns:a16="http://schemas.microsoft.com/office/drawing/2014/main" id="{BD5C8ADD-214C-400E-99FC-08559D45801B}"/>
              </a:ext>
            </a:extLst>
          </p:cNvPr>
          <p:cNvGrpSpPr/>
          <p:nvPr/>
        </p:nvGrpSpPr>
        <p:grpSpPr>
          <a:xfrm>
            <a:off x="4619042" y="2391054"/>
            <a:ext cx="409009" cy="356642"/>
            <a:chOff x="4367550" y="2156499"/>
            <a:chExt cx="409009" cy="356642"/>
          </a:xfrm>
        </p:grpSpPr>
        <p:sp>
          <p:nvSpPr>
            <p:cNvPr id="124" name="Google Shape;739;p37">
              <a:extLst>
                <a:ext uri="{FF2B5EF4-FFF2-40B4-BE49-F238E27FC236}">
                  <a16:creationId xmlns:a16="http://schemas.microsoft.com/office/drawing/2014/main" id="{7C1A272E-BEEC-4886-81A2-51E6ACDF04DF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40;p37">
              <a:extLst>
                <a:ext uri="{FF2B5EF4-FFF2-40B4-BE49-F238E27FC236}">
                  <a16:creationId xmlns:a16="http://schemas.microsoft.com/office/drawing/2014/main" id="{BA4EBBB9-6BEC-4A7E-8B72-6F86559B7720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41;p37">
              <a:extLst>
                <a:ext uri="{FF2B5EF4-FFF2-40B4-BE49-F238E27FC236}">
                  <a16:creationId xmlns:a16="http://schemas.microsoft.com/office/drawing/2014/main" id="{48E2EDDF-02C3-438A-9E6A-1E2E38C91D4B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42;p37">
              <a:extLst>
                <a:ext uri="{FF2B5EF4-FFF2-40B4-BE49-F238E27FC236}">
                  <a16:creationId xmlns:a16="http://schemas.microsoft.com/office/drawing/2014/main" id="{441F1548-F8BD-4A1D-9EEB-1562AA469FD7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43;p37">
              <a:extLst>
                <a:ext uri="{FF2B5EF4-FFF2-40B4-BE49-F238E27FC236}">
                  <a16:creationId xmlns:a16="http://schemas.microsoft.com/office/drawing/2014/main" id="{51108414-3BD2-4D67-89D8-3B9DF99C9D6D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44;p37">
              <a:extLst>
                <a:ext uri="{FF2B5EF4-FFF2-40B4-BE49-F238E27FC236}">
                  <a16:creationId xmlns:a16="http://schemas.microsoft.com/office/drawing/2014/main" id="{D35998FB-4859-457A-8A8C-42A15170151B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45;p37">
              <a:extLst>
                <a:ext uri="{FF2B5EF4-FFF2-40B4-BE49-F238E27FC236}">
                  <a16:creationId xmlns:a16="http://schemas.microsoft.com/office/drawing/2014/main" id="{368044E5-CA1E-44B0-A779-5ACE6E62A452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46;p37">
              <a:extLst>
                <a:ext uri="{FF2B5EF4-FFF2-40B4-BE49-F238E27FC236}">
                  <a16:creationId xmlns:a16="http://schemas.microsoft.com/office/drawing/2014/main" id="{7FDE8F5E-AA6C-4619-B50C-AFF37D554673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47;p37">
              <a:extLst>
                <a:ext uri="{FF2B5EF4-FFF2-40B4-BE49-F238E27FC236}">
                  <a16:creationId xmlns:a16="http://schemas.microsoft.com/office/drawing/2014/main" id="{AA2B388C-5545-4118-955C-C7B2E535A8B7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48;p37">
              <a:extLst>
                <a:ext uri="{FF2B5EF4-FFF2-40B4-BE49-F238E27FC236}">
                  <a16:creationId xmlns:a16="http://schemas.microsoft.com/office/drawing/2014/main" id="{3D113B1F-827E-447D-B412-D8BF5B930234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49;p37">
              <a:extLst>
                <a:ext uri="{FF2B5EF4-FFF2-40B4-BE49-F238E27FC236}">
                  <a16:creationId xmlns:a16="http://schemas.microsoft.com/office/drawing/2014/main" id="{3871566E-DC98-44BA-91F8-38860D9937EF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50;p37">
              <a:extLst>
                <a:ext uri="{FF2B5EF4-FFF2-40B4-BE49-F238E27FC236}">
                  <a16:creationId xmlns:a16="http://schemas.microsoft.com/office/drawing/2014/main" id="{1796FAE3-BA86-473B-A9E6-9AF045272751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51;p37">
              <a:extLst>
                <a:ext uri="{FF2B5EF4-FFF2-40B4-BE49-F238E27FC236}">
                  <a16:creationId xmlns:a16="http://schemas.microsoft.com/office/drawing/2014/main" id="{2843D3DA-57AF-4EC5-A02B-013361A8F9BE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DIAGRAMA LOGICO DEL PROYECTO.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ubtítulo 9">
            <a:extLst>
              <a:ext uri="{FF2B5EF4-FFF2-40B4-BE49-F238E27FC236}">
                <a16:creationId xmlns:a16="http://schemas.microsoft.com/office/drawing/2014/main" id="{A52B9253-9EB9-4A82-8064-842ED439C4A3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274359" y="1520644"/>
            <a:ext cx="1946619" cy="2227276"/>
          </a:xfrm>
        </p:spPr>
        <p:txBody>
          <a:bodyPr/>
          <a:lstStyle/>
          <a:p>
            <a:pPr algn="r"/>
            <a:r>
              <a:rPr lang="es-ES" sz="900" dirty="0"/>
              <a:t>Haciendo un</a:t>
            </a:r>
          </a:p>
          <a:p>
            <a:pPr algn="r"/>
            <a:r>
              <a:rPr lang="es-ES" sz="900" dirty="0"/>
              <a:t>clic derecho</a:t>
            </a:r>
          </a:p>
          <a:p>
            <a:pPr algn="r"/>
            <a:r>
              <a:rPr lang="es-ES" sz="900" dirty="0"/>
              <a:t>sobre la carpeta de tablas, vaya y seleccione</a:t>
            </a:r>
          </a:p>
          <a:p>
            <a:pPr algn="r"/>
            <a:r>
              <a:rPr lang="es-ES" sz="900" dirty="0"/>
              <a:t>DIAGRAMS y</a:t>
            </a:r>
          </a:p>
          <a:p>
            <a:pPr algn="r"/>
            <a:r>
              <a:rPr lang="es-ES" sz="900" dirty="0"/>
              <a:t>la opción</a:t>
            </a:r>
          </a:p>
          <a:p>
            <a:pPr algn="r"/>
            <a:r>
              <a:rPr lang="es-ES" sz="900" dirty="0"/>
              <a:t>SHOW VISUALIZATION</a:t>
            </a:r>
          </a:p>
          <a:p>
            <a:pPr algn="r"/>
            <a:r>
              <a:rPr lang="es-ES" sz="900" dirty="0"/>
              <a:t>para poder ver</a:t>
            </a:r>
          </a:p>
          <a:p>
            <a:pPr algn="r"/>
            <a:r>
              <a:rPr lang="es-ES" sz="900" dirty="0"/>
              <a:t>el diagrama.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2B7AFF-233E-4834-9B9B-2A3776149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32" y="1614956"/>
            <a:ext cx="2715051" cy="2623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A35C7E-5E97-4C28-B2F7-67CE48B02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532" y="1284020"/>
            <a:ext cx="2641118" cy="3214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2D36EC7-8BFD-4F37-8A6B-04D17EE8CAA2}"/>
              </a:ext>
            </a:extLst>
          </p:cNvPr>
          <p:cNvCxnSpPr>
            <a:cxnSpLocks/>
          </p:cNvCxnSpPr>
          <p:nvPr/>
        </p:nvCxnSpPr>
        <p:spPr>
          <a:xfrm flipH="1">
            <a:off x="1347309" y="1513562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11730E1-A0BD-4E43-934B-AE4A645D4554}"/>
              </a:ext>
            </a:extLst>
          </p:cNvPr>
          <p:cNvCxnSpPr>
            <a:cxnSpLocks/>
          </p:cNvCxnSpPr>
          <p:nvPr/>
        </p:nvCxnSpPr>
        <p:spPr>
          <a:xfrm flipH="1">
            <a:off x="1770891" y="3801236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3936F2-6EEC-430B-9A4F-771C5479ED95}"/>
              </a:ext>
            </a:extLst>
          </p:cNvPr>
          <p:cNvCxnSpPr>
            <a:cxnSpLocks/>
          </p:cNvCxnSpPr>
          <p:nvPr/>
        </p:nvCxnSpPr>
        <p:spPr>
          <a:xfrm flipH="1">
            <a:off x="2780631" y="3797212"/>
            <a:ext cx="118887" cy="20278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82F9409-A7C4-4837-8FB7-B00FA915C255}"/>
              </a:ext>
            </a:extLst>
          </p:cNvPr>
          <p:cNvCxnSpPr>
            <a:cxnSpLocks/>
          </p:cNvCxnSpPr>
          <p:nvPr/>
        </p:nvCxnSpPr>
        <p:spPr>
          <a:xfrm>
            <a:off x="4128027" y="3550382"/>
            <a:ext cx="975932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5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581259" y="1133933"/>
            <a:ext cx="8045591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Mostrar los nombres y apellidos de los estudiantes inscritos en la materia ARQ-105, adicionalmente mostrar el nombre de la materia. Deberá ser utilizada en la cláusula WHERE.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1158229" y="3654237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A6CDBE-8BBF-49BA-B4B5-A5E7E58FE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774" y="1603470"/>
            <a:ext cx="3506559" cy="2180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D9B15E-D7CE-4F90-A77B-471DBD00F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231" y="4078348"/>
            <a:ext cx="5282805" cy="377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836632F-DC15-4426-82D4-D5F1B1D549C7}"/>
              </a:ext>
            </a:extLst>
          </p:cNvPr>
          <p:cNvCxnSpPr>
            <a:cxnSpLocks/>
          </p:cNvCxnSpPr>
          <p:nvPr/>
        </p:nvCxnSpPr>
        <p:spPr>
          <a:xfrm>
            <a:off x="2640790" y="3606915"/>
            <a:ext cx="209984" cy="946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0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869809" y="1153151"/>
            <a:ext cx="8045591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Crear una función que permita obtener el promedio de las edades del género </a:t>
            </a:r>
            <a:r>
              <a:rPr lang="es-ES" sz="9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masculino o femenino </a:t>
            </a:r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de los estudiantes inscritos en la asignatura </a:t>
            </a:r>
            <a:r>
              <a:rPr lang="es-ES" sz="9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ARQ-104</a:t>
            </a:r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5286318" y="2406941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66FACA-19FD-43D9-B1B9-E5B8B13A4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86" y="1939901"/>
            <a:ext cx="3551848" cy="2191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60CCE7-6AF4-4218-8DF7-C1C7D0E84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61" y="2914541"/>
            <a:ext cx="2069371" cy="513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01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836191" y="1112700"/>
            <a:ext cx="8045591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Crear una función que permita concatenar 3 cadenas.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2422094" y="3856272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sp>
        <p:nvSpPr>
          <p:cNvPr id="29" name="Subtítulo 9">
            <a:extLst>
              <a:ext uri="{FF2B5EF4-FFF2-40B4-BE49-F238E27FC236}">
                <a16:creationId xmlns:a16="http://schemas.microsoft.com/office/drawing/2014/main" id="{93FDE796-761C-4715-A8DC-B48A08226DF0}"/>
              </a:ext>
            </a:extLst>
          </p:cNvPr>
          <p:cNvSpPr txBox="1">
            <a:spLocks/>
          </p:cNvSpPr>
          <p:nvPr/>
        </p:nvSpPr>
        <p:spPr>
          <a:xfrm>
            <a:off x="869809" y="1711144"/>
            <a:ext cx="3534103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La función recibe 3 parámetros.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Si la cadenas fuesen: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  ■ Pepito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  ■ </a:t>
            </a:r>
            <a:r>
              <a:rPr lang="es-ES" sz="9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Perez</a:t>
            </a:r>
            <a:endParaRPr lang="es-E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  ■ 50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○ La salida debería ser: Pepito - </a:t>
            </a:r>
            <a:r>
              <a:rPr lang="es-ES" sz="9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Perez</a:t>
            </a:r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 - 50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90595-3466-48CE-BE7B-746B9C5AE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326" y="2489337"/>
            <a:ext cx="5465175" cy="12555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ABA54F-0B6C-439D-8416-EE5A2EC8E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348" y="3884527"/>
            <a:ext cx="2418512" cy="479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622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581259" y="1224121"/>
            <a:ext cx="7816991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Mostrar el nombre, apellidos y el semestre de todos los estudiantes que estén inscritos. Siempre y cuando la suma de las edades del sexo femenino o masculino sea par y mayores a cierta edad. Deberá ser utilizada en la cláusula WHERE.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4489754" y="2210445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148CE4-0695-42B6-9D32-1303168D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29" y="2196561"/>
            <a:ext cx="3692452" cy="2028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6FA463-5350-463E-A063-34F7CC5F1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994" y="2716890"/>
            <a:ext cx="3538656" cy="1349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4D39AF7-DE64-4C72-B04C-FA9FE8059ACF}"/>
              </a:ext>
            </a:extLst>
          </p:cNvPr>
          <p:cNvCxnSpPr>
            <a:cxnSpLocks/>
          </p:cNvCxnSpPr>
          <p:nvPr/>
        </p:nvCxnSpPr>
        <p:spPr>
          <a:xfrm>
            <a:off x="615007" y="4056432"/>
            <a:ext cx="209984" cy="946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8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9" name="Google Shape;989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90" name="Google Shape;990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94" name="Google Shape;994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5" name="Google Shape;995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96" name="Google Shape;996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7" name="Google Shape;997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98" name="Google Shape;998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0" name="Google Shape;1000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001" name="Google Shape;1001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2" name="Google Shape;1012;p42"/>
          <p:cNvSpPr txBox="1">
            <a:spLocks noGrp="1"/>
          </p:cNvSpPr>
          <p:nvPr>
            <p:ph type="title" idx="8"/>
          </p:nvPr>
        </p:nvSpPr>
        <p:spPr>
          <a:xfrm>
            <a:off x="719999" y="540000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/</a:t>
            </a:r>
            <a:r>
              <a:rPr lang="es-ES" sz="2400" dirty="0"/>
              <a:t>Creación de consultas SQL en base al ejercicio anterior.</a:t>
            </a:r>
            <a:endParaRPr sz="2400" dirty="0"/>
          </a:p>
        </p:txBody>
      </p:sp>
      <p:sp>
        <p:nvSpPr>
          <p:cNvPr id="1065" name="Google Shape;1065;p42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42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2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9" name="Google Shape;1069;p42"/>
          <p:cNvGrpSpPr/>
          <p:nvPr/>
        </p:nvGrpSpPr>
        <p:grpSpPr>
          <a:xfrm>
            <a:off x="8022050" y="752550"/>
            <a:ext cx="604800" cy="147600"/>
            <a:chOff x="7688649" y="828750"/>
            <a:chExt cx="604800" cy="147600"/>
          </a:xfrm>
        </p:grpSpPr>
        <p:sp>
          <p:nvSpPr>
            <p:cNvPr id="1070" name="Google Shape;1070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ubtítulo 9">
            <a:extLst>
              <a:ext uri="{FF2B5EF4-FFF2-40B4-BE49-F238E27FC236}">
                <a16:creationId xmlns:a16="http://schemas.microsoft.com/office/drawing/2014/main" id="{7AFB00D6-382D-4F39-8BAE-194DB8F8CC4C}"/>
              </a:ext>
            </a:extLst>
          </p:cNvPr>
          <p:cNvSpPr txBox="1">
            <a:spLocks/>
          </p:cNvSpPr>
          <p:nvPr/>
        </p:nvSpPr>
        <p:spPr>
          <a:xfrm>
            <a:off x="736059" y="1173020"/>
            <a:ext cx="7816991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Crear una función sobre la tabla estudiantes que compara un nombre y apellidos. (si existe este nombre y apellido mostrar todos los datos del estudiante). Deberá ser utilizada en la cláusula WHERE.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7" name="Subtítulo 9">
            <a:extLst>
              <a:ext uri="{FF2B5EF4-FFF2-40B4-BE49-F238E27FC236}">
                <a16:creationId xmlns:a16="http://schemas.microsoft.com/office/drawing/2014/main" id="{A4FFBE19-C747-4742-B724-17870B02C4CB}"/>
              </a:ext>
            </a:extLst>
          </p:cNvPr>
          <p:cNvSpPr txBox="1">
            <a:spLocks/>
          </p:cNvSpPr>
          <p:nvPr/>
        </p:nvSpPr>
        <p:spPr>
          <a:xfrm>
            <a:off x="798356" y="3528655"/>
            <a:ext cx="3038132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1100" dirty="0"/>
              <a:t>EJECUCION:</a:t>
            </a:r>
            <a:endParaRPr lang="en-US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4D39AF7-DE64-4C72-B04C-FA9FE8059ACF}"/>
              </a:ext>
            </a:extLst>
          </p:cNvPr>
          <p:cNvCxnSpPr>
            <a:cxnSpLocks/>
          </p:cNvCxnSpPr>
          <p:nvPr/>
        </p:nvCxnSpPr>
        <p:spPr>
          <a:xfrm>
            <a:off x="3283668" y="3417697"/>
            <a:ext cx="209984" cy="9464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ítulo 9">
            <a:extLst>
              <a:ext uri="{FF2B5EF4-FFF2-40B4-BE49-F238E27FC236}">
                <a16:creationId xmlns:a16="http://schemas.microsoft.com/office/drawing/2014/main" id="{DBE8DBF0-938F-40D6-AD52-748205D0FEBF}"/>
              </a:ext>
            </a:extLst>
          </p:cNvPr>
          <p:cNvSpPr txBox="1">
            <a:spLocks/>
          </p:cNvSpPr>
          <p:nvPr/>
        </p:nvSpPr>
        <p:spPr>
          <a:xfrm>
            <a:off x="736060" y="1620108"/>
            <a:ext cx="2652600" cy="46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■ La función devuelve un </a:t>
            </a:r>
            <a:r>
              <a:rPr lang="es-ES" sz="900" dirty="0" err="1">
                <a:solidFill>
                  <a:schemeClr val="tx1">
                    <a:lumMod val="25000"/>
                    <a:lumOff val="75000"/>
                  </a:schemeClr>
                </a:solidFill>
              </a:rPr>
              <a:t>boolean</a:t>
            </a:r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.</a:t>
            </a:r>
          </a:p>
          <a:p>
            <a:r>
              <a:rPr lang="es-ES" sz="9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■ La función debe recibir el nombre y sus apellidos.</a:t>
            </a:r>
            <a:endParaRPr lang="en-US" sz="900" dirty="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6DE92F-6406-451D-8A66-70EFA364F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863" y="1735172"/>
            <a:ext cx="4428957" cy="1922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4642A8-B248-41F5-B85A-2726DEC42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92" y="4032536"/>
            <a:ext cx="7168458" cy="418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38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6" name="Google Shape;3336;p55"/>
          <p:cNvSpPr/>
          <p:nvPr/>
        </p:nvSpPr>
        <p:spPr>
          <a:xfrm>
            <a:off x="1648762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55"/>
          <p:cNvSpPr/>
          <p:nvPr/>
        </p:nvSpPr>
        <p:spPr>
          <a:xfrm>
            <a:off x="2249575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55"/>
          <p:cNvSpPr/>
          <p:nvPr/>
        </p:nvSpPr>
        <p:spPr>
          <a:xfrm>
            <a:off x="1047950" y="2954550"/>
            <a:ext cx="535200" cy="535200"/>
          </a:xfrm>
          <a:prstGeom prst="ellipse">
            <a:avLst/>
          </a:prstGeom>
          <a:solidFill>
            <a:srgbClr val="1E1E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9" name="Google Shape;3339;p5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40" name="Google Shape;3340;p5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1" name="Google Shape;3341;p5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5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3" name="Google Shape;3343;p5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44" name="Google Shape;3344;p5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5" name="Google Shape;3345;p5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6" name="Google Shape;3346;p5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7" name="Google Shape;3347;p5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48" name="Google Shape;3348;p5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9" name="Google Shape;3349;p5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50" name="Google Shape;3350;p5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51" name="Google Shape;3351;p5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5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53" name="Google Shape;3353;p5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4" name="Google Shape;3354;p55"/>
          <p:cNvSpPr txBox="1">
            <a:spLocks noGrp="1"/>
          </p:cNvSpPr>
          <p:nvPr>
            <p:ph type="ctrTitle"/>
          </p:nvPr>
        </p:nvSpPr>
        <p:spPr>
          <a:xfrm>
            <a:off x="902679" y="1647343"/>
            <a:ext cx="4284000" cy="8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¡GRACIAS POR SU ATENCION!</a:t>
            </a:r>
            <a:endParaRPr sz="4400" dirty="0"/>
          </a:p>
        </p:txBody>
      </p:sp>
      <p:grpSp>
        <p:nvGrpSpPr>
          <p:cNvPr id="3358" name="Google Shape;3358;p55"/>
          <p:cNvGrpSpPr/>
          <p:nvPr/>
        </p:nvGrpSpPr>
        <p:grpSpPr>
          <a:xfrm>
            <a:off x="2335518" y="3043862"/>
            <a:ext cx="363314" cy="356576"/>
            <a:chOff x="3763184" y="3817357"/>
            <a:chExt cx="363314" cy="356576"/>
          </a:xfrm>
        </p:grpSpPr>
        <p:sp>
          <p:nvSpPr>
            <p:cNvPr id="3359" name="Google Shape;3359;p5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4" name="Google Shape;3364;p55"/>
          <p:cNvGrpSpPr/>
          <p:nvPr/>
        </p:nvGrpSpPr>
        <p:grpSpPr>
          <a:xfrm>
            <a:off x="1734910" y="3043718"/>
            <a:ext cx="362920" cy="356865"/>
            <a:chOff x="3314750" y="3817357"/>
            <a:chExt cx="362920" cy="356865"/>
          </a:xfrm>
        </p:grpSpPr>
        <p:grpSp>
          <p:nvGrpSpPr>
            <p:cNvPr id="3365" name="Google Shape;3365;p55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366" name="Google Shape;3366;p55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55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8" name="Google Shape;3368;p55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369" name="Google Shape;3369;p5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5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71" name="Google Shape;3371;p55"/>
          <p:cNvGrpSpPr/>
          <p:nvPr/>
        </p:nvGrpSpPr>
        <p:grpSpPr>
          <a:xfrm>
            <a:off x="1134088" y="3043718"/>
            <a:ext cx="362920" cy="356865"/>
            <a:chOff x="2866317" y="3817357"/>
            <a:chExt cx="362920" cy="356865"/>
          </a:xfrm>
        </p:grpSpPr>
        <p:sp>
          <p:nvSpPr>
            <p:cNvPr id="3372" name="Google Shape;3372;p5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6" name="Google Shape;3376;p55"/>
          <p:cNvSpPr/>
          <p:nvPr/>
        </p:nvSpPr>
        <p:spPr>
          <a:xfrm>
            <a:off x="1047946" y="40629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377" name="Google Shape;3377;p55"/>
          <p:cNvGrpSpPr/>
          <p:nvPr/>
        </p:nvGrpSpPr>
        <p:grpSpPr>
          <a:xfrm>
            <a:off x="4940950" y="1023666"/>
            <a:ext cx="3234210" cy="2296772"/>
            <a:chOff x="4940950" y="1023666"/>
            <a:chExt cx="3234210" cy="2296772"/>
          </a:xfrm>
        </p:grpSpPr>
        <p:grpSp>
          <p:nvGrpSpPr>
            <p:cNvPr id="3378" name="Google Shape;3378;p55"/>
            <p:cNvGrpSpPr/>
            <p:nvPr/>
          </p:nvGrpSpPr>
          <p:grpSpPr>
            <a:xfrm>
              <a:off x="5636554" y="1406013"/>
              <a:ext cx="2224161" cy="1914425"/>
              <a:chOff x="5830225" y="1638050"/>
              <a:chExt cx="2593773" cy="2232566"/>
            </a:xfrm>
          </p:grpSpPr>
          <p:sp>
            <p:nvSpPr>
              <p:cNvPr id="3379" name="Google Shape;3379;p55"/>
              <p:cNvSpPr/>
              <p:nvPr/>
            </p:nvSpPr>
            <p:spPr>
              <a:xfrm>
                <a:off x="5830225" y="1638050"/>
                <a:ext cx="2593773" cy="150340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51913" extrusionOk="0">
                    <a:moveTo>
                      <a:pt x="2361" y="1"/>
                    </a:moveTo>
                    <a:cubicBezTo>
                      <a:pt x="1057" y="1"/>
                      <a:pt x="0" y="1059"/>
                      <a:pt x="0" y="2357"/>
                    </a:cubicBezTo>
                    <a:lnTo>
                      <a:pt x="0" y="51913"/>
                    </a:lnTo>
                    <a:lnTo>
                      <a:pt x="89564" y="51913"/>
                    </a:lnTo>
                    <a:lnTo>
                      <a:pt x="89564" y="2357"/>
                    </a:lnTo>
                    <a:cubicBezTo>
                      <a:pt x="89564" y="1059"/>
                      <a:pt x="88507" y="1"/>
                      <a:pt x="8720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55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55"/>
              <p:cNvSpPr/>
              <p:nvPr/>
            </p:nvSpPr>
            <p:spPr>
              <a:xfrm>
                <a:off x="5899411" y="1700198"/>
                <a:ext cx="2455374" cy="1366738"/>
              </a:xfrm>
              <a:custGeom>
                <a:avLst/>
                <a:gdLst/>
                <a:ahLst/>
                <a:cxnLst/>
                <a:rect l="l" t="t" r="r" b="b"/>
                <a:pathLst>
                  <a:path w="84785" h="47194" extrusionOk="0">
                    <a:moveTo>
                      <a:pt x="1" y="0"/>
                    </a:moveTo>
                    <a:lnTo>
                      <a:pt x="1" y="47193"/>
                    </a:lnTo>
                    <a:lnTo>
                      <a:pt x="84785" y="47193"/>
                    </a:lnTo>
                    <a:lnTo>
                      <a:pt x="8478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55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55"/>
              <p:cNvSpPr/>
              <p:nvPr/>
            </p:nvSpPr>
            <p:spPr>
              <a:xfrm>
                <a:off x="6738767" y="3827176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55"/>
              <p:cNvSpPr/>
              <p:nvPr/>
            </p:nvSpPr>
            <p:spPr>
              <a:xfrm>
                <a:off x="6878530" y="3384595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55"/>
              <p:cNvSpPr/>
              <p:nvPr/>
            </p:nvSpPr>
            <p:spPr>
              <a:xfrm>
                <a:off x="6007752" y="1813287"/>
                <a:ext cx="790000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9" h="19192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0"/>
                    </a:cubicBezTo>
                    <a:lnTo>
                      <a:pt x="1" y="16451"/>
                    </a:lnTo>
                    <a:cubicBezTo>
                      <a:pt x="1" y="17967"/>
                      <a:pt x="1231" y="19191"/>
                      <a:pt x="2746" y="19191"/>
                    </a:cubicBezTo>
                    <a:lnTo>
                      <a:pt x="24538" y="19191"/>
                    </a:lnTo>
                    <a:cubicBezTo>
                      <a:pt x="26054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54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55"/>
              <p:cNvSpPr/>
              <p:nvPr/>
            </p:nvSpPr>
            <p:spPr>
              <a:xfrm>
                <a:off x="6007752" y="2430831"/>
                <a:ext cx="1641713" cy="555916"/>
              </a:xfrm>
              <a:custGeom>
                <a:avLst/>
                <a:gdLst/>
                <a:ahLst/>
                <a:cxnLst/>
                <a:rect l="l" t="t" r="r" b="b"/>
                <a:pathLst>
                  <a:path w="56689" h="19196" extrusionOk="0">
                    <a:moveTo>
                      <a:pt x="2746" y="0"/>
                    </a:moveTo>
                    <a:cubicBezTo>
                      <a:pt x="1231" y="0"/>
                      <a:pt x="1" y="1230"/>
                      <a:pt x="1" y="2746"/>
                    </a:cubicBezTo>
                    <a:lnTo>
                      <a:pt x="1" y="16450"/>
                    </a:lnTo>
                    <a:cubicBezTo>
                      <a:pt x="1" y="17965"/>
                      <a:pt x="1231" y="19195"/>
                      <a:pt x="2746" y="19195"/>
                    </a:cubicBezTo>
                    <a:lnTo>
                      <a:pt x="53949" y="19195"/>
                    </a:lnTo>
                    <a:cubicBezTo>
                      <a:pt x="55459" y="19195"/>
                      <a:pt x="56689" y="17965"/>
                      <a:pt x="56689" y="16450"/>
                    </a:cubicBezTo>
                    <a:lnTo>
                      <a:pt x="56689" y="2746"/>
                    </a:lnTo>
                    <a:cubicBezTo>
                      <a:pt x="56689" y="1230"/>
                      <a:pt x="55459" y="0"/>
                      <a:pt x="5394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55"/>
              <p:cNvSpPr/>
              <p:nvPr/>
            </p:nvSpPr>
            <p:spPr>
              <a:xfrm>
                <a:off x="6859503" y="1813287"/>
                <a:ext cx="789971" cy="555800"/>
              </a:xfrm>
              <a:custGeom>
                <a:avLst/>
                <a:gdLst/>
                <a:ahLst/>
                <a:cxnLst/>
                <a:rect l="l" t="t" r="r" b="b"/>
                <a:pathLst>
                  <a:path w="27278" h="19192" extrusionOk="0">
                    <a:moveTo>
                      <a:pt x="2740" y="0"/>
                    </a:moveTo>
                    <a:cubicBezTo>
                      <a:pt x="1225" y="0"/>
                      <a:pt x="0" y="1230"/>
                      <a:pt x="0" y="2740"/>
                    </a:cubicBezTo>
                    <a:lnTo>
                      <a:pt x="0" y="16451"/>
                    </a:lnTo>
                    <a:cubicBezTo>
                      <a:pt x="0" y="17967"/>
                      <a:pt x="1225" y="19191"/>
                      <a:pt x="2740" y="19191"/>
                    </a:cubicBezTo>
                    <a:lnTo>
                      <a:pt x="24538" y="19191"/>
                    </a:lnTo>
                    <a:cubicBezTo>
                      <a:pt x="26048" y="19191"/>
                      <a:pt x="27278" y="17967"/>
                      <a:pt x="27278" y="16451"/>
                    </a:cubicBezTo>
                    <a:lnTo>
                      <a:pt x="27278" y="2740"/>
                    </a:lnTo>
                    <a:cubicBezTo>
                      <a:pt x="27278" y="1230"/>
                      <a:pt x="26048" y="0"/>
                      <a:pt x="24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55"/>
              <p:cNvSpPr/>
              <p:nvPr/>
            </p:nvSpPr>
            <p:spPr>
              <a:xfrm>
                <a:off x="7728138" y="1813287"/>
                <a:ext cx="559247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8913" extrusionOk="0">
                    <a:moveTo>
                      <a:pt x="2746" y="0"/>
                    </a:moveTo>
                    <a:cubicBezTo>
                      <a:pt x="1230" y="0"/>
                      <a:pt x="1" y="1230"/>
                      <a:pt x="1" y="2740"/>
                    </a:cubicBezTo>
                    <a:lnTo>
                      <a:pt x="1" y="6167"/>
                    </a:lnTo>
                    <a:cubicBezTo>
                      <a:pt x="1" y="7682"/>
                      <a:pt x="1230" y="8912"/>
                      <a:pt x="2746" y="8912"/>
                    </a:cubicBezTo>
                    <a:lnTo>
                      <a:pt x="16571" y="8912"/>
                    </a:lnTo>
                    <a:cubicBezTo>
                      <a:pt x="18081" y="8912"/>
                      <a:pt x="19311" y="7682"/>
                      <a:pt x="19311" y="6167"/>
                    </a:cubicBezTo>
                    <a:lnTo>
                      <a:pt x="19311" y="2740"/>
                    </a:lnTo>
                    <a:cubicBezTo>
                      <a:pt x="19311" y="1230"/>
                      <a:pt x="18081" y="0"/>
                      <a:pt x="165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55"/>
              <p:cNvSpPr/>
              <p:nvPr/>
            </p:nvSpPr>
            <p:spPr>
              <a:xfrm>
                <a:off x="7728138" y="2131674"/>
                <a:ext cx="559247" cy="855073"/>
              </a:xfrm>
              <a:custGeom>
                <a:avLst/>
                <a:gdLst/>
                <a:ahLst/>
                <a:cxnLst/>
                <a:rect l="l" t="t" r="r" b="b"/>
                <a:pathLst>
                  <a:path w="19311" h="29526" extrusionOk="0">
                    <a:moveTo>
                      <a:pt x="2746" y="1"/>
                    </a:moveTo>
                    <a:cubicBezTo>
                      <a:pt x="1230" y="1"/>
                      <a:pt x="1" y="1231"/>
                      <a:pt x="1" y="2741"/>
                    </a:cubicBezTo>
                    <a:lnTo>
                      <a:pt x="1" y="26780"/>
                    </a:lnTo>
                    <a:cubicBezTo>
                      <a:pt x="1" y="28295"/>
                      <a:pt x="1230" y="29525"/>
                      <a:pt x="2746" y="29525"/>
                    </a:cubicBezTo>
                    <a:lnTo>
                      <a:pt x="16571" y="29525"/>
                    </a:lnTo>
                    <a:cubicBezTo>
                      <a:pt x="18081" y="29525"/>
                      <a:pt x="19311" y="28295"/>
                      <a:pt x="19311" y="26780"/>
                    </a:cubicBezTo>
                    <a:lnTo>
                      <a:pt x="19311" y="2741"/>
                    </a:lnTo>
                    <a:cubicBezTo>
                      <a:pt x="19311" y="1231"/>
                      <a:pt x="18081" y="1"/>
                      <a:pt x="1657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0" name="Google Shape;3390;p55"/>
            <p:cNvGrpSpPr/>
            <p:nvPr/>
          </p:nvGrpSpPr>
          <p:grpSpPr>
            <a:xfrm>
              <a:off x="7379767" y="1023666"/>
              <a:ext cx="795392" cy="626115"/>
              <a:chOff x="7542675" y="1392460"/>
              <a:chExt cx="879178" cy="692069"/>
            </a:xfrm>
          </p:grpSpPr>
          <p:sp>
            <p:nvSpPr>
              <p:cNvPr id="3391" name="Google Shape;3391;p55"/>
              <p:cNvSpPr/>
              <p:nvPr/>
            </p:nvSpPr>
            <p:spPr>
              <a:xfrm>
                <a:off x="7542675" y="1392460"/>
                <a:ext cx="879178" cy="692069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3021" extrusionOk="0">
                    <a:moveTo>
                      <a:pt x="2248" y="1"/>
                    </a:moveTo>
                    <a:cubicBezTo>
                      <a:pt x="1007" y="1"/>
                      <a:pt x="0" y="1007"/>
                      <a:pt x="0" y="2248"/>
                    </a:cubicBezTo>
                    <a:lnTo>
                      <a:pt x="0" y="19573"/>
                    </a:lnTo>
                    <a:lnTo>
                      <a:pt x="0" y="22542"/>
                    </a:lnTo>
                    <a:cubicBezTo>
                      <a:pt x="0" y="22835"/>
                      <a:pt x="238" y="23021"/>
                      <a:pt x="482" y="23021"/>
                    </a:cubicBezTo>
                    <a:cubicBezTo>
                      <a:pt x="618" y="23021"/>
                      <a:pt x="757" y="22963"/>
                      <a:pt x="858" y="22833"/>
                    </a:cubicBezTo>
                    <a:lnTo>
                      <a:pt x="3364" y="19573"/>
                    </a:lnTo>
                    <a:lnTo>
                      <a:pt x="26996" y="19573"/>
                    </a:lnTo>
                    <a:cubicBezTo>
                      <a:pt x="28237" y="19573"/>
                      <a:pt x="29245" y="18567"/>
                      <a:pt x="29245" y="17326"/>
                    </a:cubicBezTo>
                    <a:lnTo>
                      <a:pt x="29245" y="2248"/>
                    </a:lnTo>
                    <a:cubicBezTo>
                      <a:pt x="29245" y="1007"/>
                      <a:pt x="28237" y="1"/>
                      <a:pt x="2699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2" name="Google Shape;3392;p55"/>
              <p:cNvGrpSpPr/>
              <p:nvPr/>
            </p:nvGrpSpPr>
            <p:grpSpPr>
              <a:xfrm>
                <a:off x="7603656" y="1520706"/>
                <a:ext cx="657046" cy="305943"/>
                <a:chOff x="7603656" y="1520706"/>
                <a:chExt cx="657046" cy="305943"/>
              </a:xfrm>
            </p:grpSpPr>
            <p:sp>
              <p:nvSpPr>
                <p:cNvPr id="3393" name="Google Shape;3393;p55"/>
                <p:cNvSpPr/>
                <p:nvPr/>
              </p:nvSpPr>
              <p:spPr>
                <a:xfrm>
                  <a:off x="7603656" y="1520706"/>
                  <a:ext cx="2964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1" h="1295" extrusionOk="0">
                      <a:moveTo>
                        <a:pt x="647" y="1"/>
                      </a:moveTo>
                      <a:cubicBezTo>
                        <a:pt x="286" y="1"/>
                        <a:pt x="0" y="288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9215" y="1294"/>
                      </a:lnTo>
                      <a:cubicBezTo>
                        <a:pt x="9570" y="1294"/>
                        <a:pt x="9861" y="1002"/>
                        <a:pt x="9861" y="648"/>
                      </a:cubicBezTo>
                      <a:cubicBezTo>
                        <a:pt x="9861" y="288"/>
                        <a:pt x="9570" y="1"/>
                        <a:pt x="9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55"/>
                <p:cNvSpPr/>
                <p:nvPr/>
              </p:nvSpPr>
              <p:spPr>
                <a:xfrm>
                  <a:off x="7603656" y="1611163"/>
                  <a:ext cx="657046" cy="389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5" extrusionOk="0">
                      <a:moveTo>
                        <a:pt x="647" y="1"/>
                      </a:moveTo>
                      <a:cubicBezTo>
                        <a:pt x="286" y="1"/>
                        <a:pt x="0" y="286"/>
                        <a:pt x="0" y="648"/>
                      </a:cubicBezTo>
                      <a:cubicBezTo>
                        <a:pt x="0" y="1002"/>
                        <a:pt x="286" y="1294"/>
                        <a:pt x="647" y="1294"/>
                      </a:cubicBezTo>
                      <a:lnTo>
                        <a:pt x="21209" y="1294"/>
                      </a:lnTo>
                      <a:cubicBezTo>
                        <a:pt x="21570" y="1294"/>
                        <a:pt x="21855" y="1002"/>
                        <a:pt x="21855" y="648"/>
                      </a:cubicBezTo>
                      <a:cubicBezTo>
                        <a:pt x="21855" y="286"/>
                        <a:pt x="21570" y="1"/>
                        <a:pt x="212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55"/>
                <p:cNvSpPr/>
                <p:nvPr/>
              </p:nvSpPr>
              <p:spPr>
                <a:xfrm>
                  <a:off x="7603656" y="1699576"/>
                  <a:ext cx="657046" cy="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6" h="1293" extrusionOk="0">
                      <a:moveTo>
                        <a:pt x="647" y="0"/>
                      </a:moveTo>
                      <a:cubicBezTo>
                        <a:pt x="286" y="0"/>
                        <a:pt x="0" y="291"/>
                        <a:pt x="0" y="646"/>
                      </a:cubicBezTo>
                      <a:cubicBezTo>
                        <a:pt x="0" y="1007"/>
                        <a:pt x="286" y="1292"/>
                        <a:pt x="647" y="1292"/>
                      </a:cubicBezTo>
                      <a:lnTo>
                        <a:pt x="21209" y="1292"/>
                      </a:lnTo>
                      <a:cubicBezTo>
                        <a:pt x="21570" y="1292"/>
                        <a:pt x="21855" y="1007"/>
                        <a:pt x="21855" y="646"/>
                      </a:cubicBezTo>
                      <a:cubicBezTo>
                        <a:pt x="21855" y="291"/>
                        <a:pt x="21570" y="0"/>
                        <a:pt x="212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55"/>
                <p:cNvSpPr/>
                <p:nvPr/>
              </p:nvSpPr>
              <p:spPr>
                <a:xfrm>
                  <a:off x="7603656" y="1787748"/>
                  <a:ext cx="549212" cy="38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9" h="1294" extrusionOk="0">
                      <a:moveTo>
                        <a:pt x="647" y="1"/>
                      </a:moveTo>
                      <a:cubicBezTo>
                        <a:pt x="286" y="1"/>
                        <a:pt x="0" y="293"/>
                        <a:pt x="0" y="647"/>
                      </a:cubicBezTo>
                      <a:cubicBezTo>
                        <a:pt x="0" y="1007"/>
                        <a:pt x="286" y="1294"/>
                        <a:pt x="647" y="1294"/>
                      </a:cubicBezTo>
                      <a:lnTo>
                        <a:pt x="17623" y="1294"/>
                      </a:lnTo>
                      <a:cubicBezTo>
                        <a:pt x="17978" y="1294"/>
                        <a:pt x="18269" y="1007"/>
                        <a:pt x="18269" y="647"/>
                      </a:cubicBezTo>
                      <a:cubicBezTo>
                        <a:pt x="18269" y="293"/>
                        <a:pt x="17978" y="1"/>
                        <a:pt x="176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97" name="Google Shape;3397;p55"/>
            <p:cNvGrpSpPr/>
            <p:nvPr/>
          </p:nvGrpSpPr>
          <p:grpSpPr>
            <a:xfrm>
              <a:off x="4940950" y="2809425"/>
              <a:ext cx="1355700" cy="262500"/>
              <a:chOff x="1884725" y="2724775"/>
              <a:chExt cx="1355700" cy="262500"/>
            </a:xfrm>
          </p:grpSpPr>
          <p:sp>
            <p:nvSpPr>
              <p:cNvPr id="3398" name="Google Shape;3398;p55"/>
              <p:cNvSpPr/>
              <p:nvPr/>
            </p:nvSpPr>
            <p:spPr>
              <a:xfrm>
                <a:off x="1884725" y="2724775"/>
                <a:ext cx="1355700" cy="262500"/>
              </a:xfrm>
              <a:prstGeom prst="roundRect">
                <a:avLst>
                  <a:gd name="adj" fmla="val 236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55"/>
              <p:cNvSpPr/>
              <p:nvPr/>
            </p:nvSpPr>
            <p:spPr>
              <a:xfrm>
                <a:off x="2176700" y="2836550"/>
                <a:ext cx="964615" cy="38924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2928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55"/>
              <p:cNvSpPr/>
              <p:nvPr/>
            </p:nvSpPr>
            <p:spPr>
              <a:xfrm>
                <a:off x="2176700" y="2831500"/>
                <a:ext cx="463839" cy="49025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55"/>
              <p:cNvSpPr/>
              <p:nvPr/>
            </p:nvSpPr>
            <p:spPr>
              <a:xfrm>
                <a:off x="1983825" y="2792040"/>
                <a:ext cx="133214" cy="127937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140" extrusionOk="0">
                    <a:moveTo>
                      <a:pt x="2167" y="1"/>
                    </a:moveTo>
                    <a:lnTo>
                      <a:pt x="2167" y="4844"/>
                    </a:lnTo>
                    <a:lnTo>
                      <a:pt x="0" y="4844"/>
                    </a:lnTo>
                    <a:lnTo>
                      <a:pt x="2167" y="6803"/>
                    </a:lnTo>
                    <a:lnTo>
                      <a:pt x="4761" y="9139"/>
                    </a:lnTo>
                    <a:lnTo>
                      <a:pt x="9517" y="4844"/>
                    </a:lnTo>
                    <a:lnTo>
                      <a:pt x="7348" y="4844"/>
                    </a:lnTo>
                    <a:lnTo>
                      <a:pt x="73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2" name="Google Shape;3402;p55"/>
            <p:cNvGrpSpPr/>
            <p:nvPr/>
          </p:nvGrpSpPr>
          <p:grpSpPr>
            <a:xfrm>
              <a:off x="7343900" y="2825875"/>
              <a:ext cx="381600" cy="356700"/>
              <a:chOff x="1062200" y="3366813"/>
              <a:chExt cx="381600" cy="356700"/>
            </a:xfrm>
          </p:grpSpPr>
          <p:sp>
            <p:nvSpPr>
              <p:cNvPr id="3403" name="Google Shape;3403;p55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04" name="Google Shape;3404;p55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405" name="Google Shape;3405;p55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6" name="Google Shape;3406;p55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07" name="Google Shape;3407;p55"/>
            <p:cNvGrpSpPr/>
            <p:nvPr/>
          </p:nvGrpSpPr>
          <p:grpSpPr>
            <a:xfrm>
              <a:off x="6106102" y="1883169"/>
              <a:ext cx="767672" cy="251306"/>
              <a:chOff x="6394925" y="2541508"/>
              <a:chExt cx="736800" cy="241200"/>
            </a:xfrm>
          </p:grpSpPr>
          <p:sp>
            <p:nvSpPr>
              <p:cNvPr id="3408" name="Google Shape;3408;p55"/>
              <p:cNvSpPr/>
              <p:nvPr/>
            </p:nvSpPr>
            <p:spPr>
              <a:xfrm rot="-5400000">
                <a:off x="6642725" y="2293708"/>
                <a:ext cx="241200" cy="736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55"/>
              <p:cNvSpPr/>
              <p:nvPr/>
            </p:nvSpPr>
            <p:spPr>
              <a:xfrm rot="-5400000">
                <a:off x="6465199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55"/>
              <p:cNvSpPr/>
              <p:nvPr/>
            </p:nvSpPr>
            <p:spPr>
              <a:xfrm rot="-5400000">
                <a:off x="6686966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55"/>
              <p:cNvSpPr/>
              <p:nvPr/>
            </p:nvSpPr>
            <p:spPr>
              <a:xfrm rot="-5400000">
                <a:off x="6908732" y="2584700"/>
                <a:ext cx="152700" cy="154800"/>
              </a:xfrm>
              <a:prstGeom prst="roundRect">
                <a:avLst>
                  <a:gd name="adj" fmla="val 7267"/>
                </a:avLst>
              </a:prstGeom>
              <a:gradFill>
                <a:gsLst>
                  <a:gs pos="0">
                    <a:srgbClr val="80DFFF"/>
                  </a:gs>
                  <a:gs pos="100000">
                    <a:srgbClr val="318FFA">
                      <a:alpha val="71764"/>
                    </a:srgbClr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2" name="Google Shape;3412;p55"/>
            <p:cNvGrpSpPr/>
            <p:nvPr/>
          </p:nvGrpSpPr>
          <p:grpSpPr>
            <a:xfrm>
              <a:off x="5636550" y="1023675"/>
              <a:ext cx="1558800" cy="263700"/>
              <a:chOff x="2282900" y="800475"/>
              <a:chExt cx="1558800" cy="263700"/>
            </a:xfrm>
          </p:grpSpPr>
          <p:sp>
            <p:nvSpPr>
              <p:cNvPr id="3413" name="Google Shape;3413;p55"/>
              <p:cNvSpPr/>
              <p:nvPr/>
            </p:nvSpPr>
            <p:spPr>
              <a:xfrm>
                <a:off x="2282900" y="800475"/>
                <a:ext cx="1558800" cy="263700"/>
              </a:xfrm>
              <a:prstGeom prst="roundRect">
                <a:avLst>
                  <a:gd name="adj" fmla="val 28586"/>
                </a:avLst>
              </a:pr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5"/>
              <p:cNvSpPr/>
              <p:nvPr/>
            </p:nvSpPr>
            <p:spPr>
              <a:xfrm>
                <a:off x="2375150" y="844350"/>
                <a:ext cx="177653" cy="175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8234" extrusionOk="0">
                    <a:moveTo>
                      <a:pt x="3359" y="1750"/>
                    </a:moveTo>
                    <a:cubicBezTo>
                      <a:pt x="3774" y="1750"/>
                      <a:pt x="4188" y="1908"/>
                      <a:pt x="4501" y="2220"/>
                    </a:cubicBezTo>
                    <a:cubicBezTo>
                      <a:pt x="4808" y="2527"/>
                      <a:pt x="4976" y="2931"/>
                      <a:pt x="4976" y="3360"/>
                    </a:cubicBezTo>
                    <a:cubicBezTo>
                      <a:pt x="4976" y="3795"/>
                      <a:pt x="4808" y="4199"/>
                      <a:pt x="4501" y="4500"/>
                    </a:cubicBezTo>
                    <a:cubicBezTo>
                      <a:pt x="4188" y="4815"/>
                      <a:pt x="3775" y="4973"/>
                      <a:pt x="3362" y="4973"/>
                    </a:cubicBezTo>
                    <a:cubicBezTo>
                      <a:pt x="2948" y="4973"/>
                      <a:pt x="2534" y="4815"/>
                      <a:pt x="2219" y="4500"/>
                    </a:cubicBezTo>
                    <a:cubicBezTo>
                      <a:pt x="1917" y="4199"/>
                      <a:pt x="1749" y="3795"/>
                      <a:pt x="1749" y="3360"/>
                    </a:cubicBezTo>
                    <a:cubicBezTo>
                      <a:pt x="1749" y="2931"/>
                      <a:pt x="1917" y="2527"/>
                      <a:pt x="2219" y="2220"/>
                    </a:cubicBezTo>
                    <a:cubicBezTo>
                      <a:pt x="2537" y="1908"/>
                      <a:pt x="2946" y="1750"/>
                      <a:pt x="3359" y="1750"/>
                    </a:cubicBezTo>
                    <a:close/>
                    <a:moveTo>
                      <a:pt x="3362" y="1"/>
                    </a:moveTo>
                    <a:cubicBezTo>
                      <a:pt x="2501" y="1"/>
                      <a:pt x="1639" y="328"/>
                      <a:pt x="982" y="983"/>
                    </a:cubicBezTo>
                    <a:cubicBezTo>
                      <a:pt x="347" y="1621"/>
                      <a:pt x="0" y="2466"/>
                      <a:pt x="0" y="3360"/>
                    </a:cubicBezTo>
                    <a:cubicBezTo>
                      <a:pt x="0" y="4260"/>
                      <a:pt x="347" y="5104"/>
                      <a:pt x="982" y="5739"/>
                    </a:cubicBezTo>
                    <a:cubicBezTo>
                      <a:pt x="1641" y="6398"/>
                      <a:pt x="2500" y="6726"/>
                      <a:pt x="3359" y="6726"/>
                    </a:cubicBezTo>
                    <a:cubicBezTo>
                      <a:pt x="3937" y="6726"/>
                      <a:pt x="4510" y="6561"/>
                      <a:pt x="5027" y="6265"/>
                    </a:cubicBezTo>
                    <a:lnTo>
                      <a:pt x="6741" y="7979"/>
                    </a:lnTo>
                    <a:cubicBezTo>
                      <a:pt x="6914" y="8152"/>
                      <a:pt x="7139" y="8234"/>
                      <a:pt x="7359" y="8234"/>
                    </a:cubicBezTo>
                    <a:cubicBezTo>
                      <a:pt x="7584" y="8234"/>
                      <a:pt x="7808" y="8152"/>
                      <a:pt x="7978" y="7979"/>
                    </a:cubicBezTo>
                    <a:cubicBezTo>
                      <a:pt x="8320" y="7635"/>
                      <a:pt x="8320" y="7083"/>
                      <a:pt x="7978" y="6740"/>
                    </a:cubicBezTo>
                    <a:lnTo>
                      <a:pt x="6264" y="5033"/>
                    </a:lnTo>
                    <a:cubicBezTo>
                      <a:pt x="6556" y="4526"/>
                      <a:pt x="6725" y="3959"/>
                      <a:pt x="6725" y="3360"/>
                    </a:cubicBezTo>
                    <a:cubicBezTo>
                      <a:pt x="6725" y="2466"/>
                      <a:pt x="6377" y="1621"/>
                      <a:pt x="5738" y="983"/>
                    </a:cubicBezTo>
                    <a:cubicBezTo>
                      <a:pt x="5083" y="328"/>
                      <a:pt x="4223" y="1"/>
                      <a:pt x="33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E57C85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5"/>
              <p:cNvSpPr/>
              <p:nvPr/>
            </p:nvSpPr>
            <p:spPr>
              <a:xfrm>
                <a:off x="2629264" y="865783"/>
                <a:ext cx="1145400" cy="1329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6" name="Google Shape;3416;p5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9" name="Google Shape;3419;p55"/>
          <p:cNvGrpSpPr/>
          <p:nvPr/>
        </p:nvGrpSpPr>
        <p:grpSpPr>
          <a:xfrm>
            <a:off x="5017161" y="2231002"/>
            <a:ext cx="440861" cy="441047"/>
            <a:chOff x="948586" y="2887902"/>
            <a:chExt cx="440861" cy="441047"/>
          </a:xfrm>
        </p:grpSpPr>
        <p:sp>
          <p:nvSpPr>
            <p:cNvPr id="3420" name="Google Shape;3420;p55"/>
            <p:cNvSpPr/>
            <p:nvPr/>
          </p:nvSpPr>
          <p:spPr>
            <a:xfrm>
              <a:off x="948586" y="2887902"/>
              <a:ext cx="440861" cy="441047"/>
            </a:xfrm>
            <a:custGeom>
              <a:avLst/>
              <a:gdLst/>
              <a:ahLst/>
              <a:cxnLst/>
              <a:rect l="l" t="t" r="r" b="b"/>
              <a:pathLst>
                <a:path w="14203" h="14209" extrusionOk="0">
                  <a:moveTo>
                    <a:pt x="7104" y="0"/>
                  </a:moveTo>
                  <a:cubicBezTo>
                    <a:pt x="3186" y="0"/>
                    <a:pt x="0" y="3181"/>
                    <a:pt x="0" y="7099"/>
                  </a:cubicBezTo>
                  <a:cubicBezTo>
                    <a:pt x="0" y="9129"/>
                    <a:pt x="847" y="10953"/>
                    <a:pt x="2209" y="12247"/>
                  </a:cubicBezTo>
                  <a:cubicBezTo>
                    <a:pt x="3484" y="13466"/>
                    <a:pt x="5211" y="14208"/>
                    <a:pt x="7104" y="14208"/>
                  </a:cubicBezTo>
                  <a:cubicBezTo>
                    <a:pt x="8998" y="14208"/>
                    <a:pt x="10725" y="13466"/>
                    <a:pt x="12000" y="12247"/>
                  </a:cubicBezTo>
                  <a:cubicBezTo>
                    <a:pt x="13357" y="10948"/>
                    <a:pt x="14202" y="9129"/>
                    <a:pt x="14202" y="7099"/>
                  </a:cubicBezTo>
                  <a:cubicBezTo>
                    <a:pt x="14202" y="3181"/>
                    <a:pt x="11029" y="0"/>
                    <a:pt x="7104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1037200" y="2982875"/>
              <a:ext cx="263625" cy="251100"/>
            </a:xfrm>
            <a:custGeom>
              <a:avLst/>
              <a:gdLst/>
              <a:ahLst/>
              <a:cxnLst/>
              <a:rect l="l" t="t" r="r" b="b"/>
              <a:pathLst>
                <a:path w="10545" h="10044" extrusionOk="0">
                  <a:moveTo>
                    <a:pt x="6464" y="1218"/>
                  </a:moveTo>
                  <a:lnTo>
                    <a:pt x="6464" y="1897"/>
                  </a:lnTo>
                  <a:lnTo>
                    <a:pt x="4082" y="1897"/>
                  </a:lnTo>
                  <a:lnTo>
                    <a:pt x="4082" y="1218"/>
                  </a:lnTo>
                  <a:close/>
                  <a:moveTo>
                    <a:pt x="1861" y="3953"/>
                  </a:moveTo>
                  <a:lnTo>
                    <a:pt x="1861" y="5651"/>
                  </a:lnTo>
                  <a:lnTo>
                    <a:pt x="3560" y="5651"/>
                  </a:lnTo>
                  <a:lnTo>
                    <a:pt x="3560" y="3953"/>
                  </a:lnTo>
                  <a:close/>
                  <a:moveTo>
                    <a:pt x="4424" y="3953"/>
                  </a:moveTo>
                  <a:lnTo>
                    <a:pt x="4424" y="5651"/>
                  </a:lnTo>
                  <a:lnTo>
                    <a:pt x="6121" y="5651"/>
                  </a:lnTo>
                  <a:lnTo>
                    <a:pt x="6121" y="3953"/>
                  </a:lnTo>
                  <a:close/>
                  <a:moveTo>
                    <a:pt x="6985" y="3953"/>
                  </a:moveTo>
                  <a:lnTo>
                    <a:pt x="6985" y="5651"/>
                  </a:lnTo>
                  <a:lnTo>
                    <a:pt x="8684" y="5651"/>
                  </a:lnTo>
                  <a:lnTo>
                    <a:pt x="8684" y="3953"/>
                  </a:lnTo>
                  <a:close/>
                  <a:moveTo>
                    <a:pt x="1861" y="6484"/>
                  </a:moveTo>
                  <a:lnTo>
                    <a:pt x="1861" y="8178"/>
                  </a:lnTo>
                  <a:lnTo>
                    <a:pt x="3560" y="8178"/>
                  </a:lnTo>
                  <a:lnTo>
                    <a:pt x="3560" y="6484"/>
                  </a:lnTo>
                  <a:close/>
                  <a:moveTo>
                    <a:pt x="4424" y="6484"/>
                  </a:moveTo>
                  <a:lnTo>
                    <a:pt x="4424" y="8178"/>
                  </a:lnTo>
                  <a:lnTo>
                    <a:pt x="6121" y="8178"/>
                  </a:lnTo>
                  <a:lnTo>
                    <a:pt x="6121" y="6484"/>
                  </a:lnTo>
                  <a:close/>
                  <a:moveTo>
                    <a:pt x="6985" y="6484"/>
                  </a:moveTo>
                  <a:lnTo>
                    <a:pt x="6985" y="8178"/>
                  </a:lnTo>
                  <a:lnTo>
                    <a:pt x="8684" y="8178"/>
                  </a:lnTo>
                  <a:lnTo>
                    <a:pt x="8684" y="6484"/>
                  </a:lnTo>
                  <a:close/>
                  <a:moveTo>
                    <a:pt x="9527" y="3109"/>
                  </a:moveTo>
                  <a:lnTo>
                    <a:pt x="9527" y="9026"/>
                  </a:lnTo>
                  <a:lnTo>
                    <a:pt x="1018" y="9026"/>
                  </a:lnTo>
                  <a:lnTo>
                    <a:pt x="1018" y="3109"/>
                  </a:lnTo>
                  <a:close/>
                  <a:moveTo>
                    <a:pt x="506" y="0"/>
                  </a:moveTo>
                  <a:cubicBezTo>
                    <a:pt x="230" y="0"/>
                    <a:pt x="1" y="231"/>
                    <a:pt x="1" y="507"/>
                  </a:cubicBezTo>
                  <a:lnTo>
                    <a:pt x="1" y="9533"/>
                  </a:lnTo>
                  <a:cubicBezTo>
                    <a:pt x="1" y="9819"/>
                    <a:pt x="230" y="10043"/>
                    <a:pt x="506" y="10043"/>
                  </a:cubicBezTo>
                  <a:lnTo>
                    <a:pt x="10034" y="10043"/>
                  </a:lnTo>
                  <a:cubicBezTo>
                    <a:pt x="10320" y="10043"/>
                    <a:pt x="10545" y="9819"/>
                    <a:pt x="10545" y="9533"/>
                  </a:cubicBezTo>
                  <a:lnTo>
                    <a:pt x="10545" y="507"/>
                  </a:lnTo>
                  <a:cubicBezTo>
                    <a:pt x="10545" y="231"/>
                    <a:pt x="10320" y="0"/>
                    <a:pt x="1003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277D9177-F8FD-4D0D-BA07-14674DC8230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86118" y="3620930"/>
            <a:ext cx="2698800" cy="606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90933-7DEC-4F01-8552-683AE6765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82" y="3518803"/>
            <a:ext cx="6182632" cy="794693"/>
          </a:xfrm>
          <a:prstGeom prst="rect">
            <a:avLst/>
          </a:prstGeom>
        </p:spPr>
      </p:pic>
      <p:sp>
        <p:nvSpPr>
          <p:cNvPr id="3356" name="Google Shape;3356;p55"/>
          <p:cNvSpPr txBox="1">
            <a:spLocks noGrp="1"/>
          </p:cNvSpPr>
          <p:nvPr>
            <p:ph type="subTitle" idx="2"/>
          </p:nvPr>
        </p:nvSpPr>
        <p:spPr>
          <a:xfrm>
            <a:off x="1071264" y="3649983"/>
            <a:ext cx="26988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>
                <a:hlinkClick r:id="rId6"/>
              </a:rPr>
              <a:t>r</a:t>
            </a:r>
            <a:r>
              <a:rPr lang="en" dirty="0">
                <a:hlinkClick r:id="rId6"/>
              </a:rPr>
              <a:t>onald.choque2111@gmail.com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+591 65648933</a:t>
            </a:r>
            <a:endParaRPr dirty="0"/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DC555E69-A0BA-450E-83CA-561A5D27DCC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18" b="96364" l="1288" r="97639">
                        <a14:foregroundMark x1="36052" y1="30909" x2="35837" y2="79091"/>
                        <a14:foregroundMark x1="35837" y1="79091" x2="56438" y2="80000"/>
                        <a14:foregroundMark x1="55794" y1="79091" x2="54936" y2="25455"/>
                        <a14:foregroundMark x1="35622" y1="28182" x2="41631" y2="13636"/>
                        <a14:foregroundMark x1="43777" y1="37273" x2="43777" y2="37273"/>
                        <a14:foregroundMark x1="46137" y1="38182" x2="46137" y2="38182"/>
                        <a14:foregroundMark x1="37768" y1="9091" x2="56009" y2="12727"/>
                        <a14:foregroundMark x1="57725" y1="12727" x2="95708" y2="11818"/>
                        <a14:foregroundMark x1="57082" y1="85455" x2="97639" y2="86364"/>
                        <a14:foregroundMark x1="65236" y1="44545" x2="90129" y2="50909"/>
                        <a14:foregroundMark x1="64592" y1="59091" x2="86052" y2="60000"/>
                        <a14:foregroundMark x1="60515" y1="60909" x2="65236" y2="57273"/>
                        <a14:foregroundMark x1="36266" y1="69091" x2="54292" y2="69091"/>
                        <a14:foregroundMark x1="10515" y1="28182" x2="15236" y2="70909"/>
                        <a14:foregroundMark x1="5579" y1="30909" x2="5579" y2="68182"/>
                      </a14:backgroundRemoval>
                    </a14:imgEffect>
                  </a14:imgLayer>
                </a14:imgProps>
              </a:ext>
            </a:extLst>
          </a:blip>
          <a:srcRect l="971" t="3039" r="2059" b="2195"/>
          <a:stretch/>
        </p:blipFill>
        <p:spPr>
          <a:xfrm>
            <a:off x="6846484" y="4648814"/>
            <a:ext cx="2339499" cy="539694"/>
          </a:xfrm>
          <a:prstGeom prst="rect">
            <a:avLst/>
          </a:prstGeom>
        </p:spPr>
      </p:pic>
      <p:sp>
        <p:nvSpPr>
          <p:cNvPr id="97" name="Google Shape;455;p31">
            <a:extLst>
              <a:ext uri="{FF2B5EF4-FFF2-40B4-BE49-F238E27FC236}">
                <a16:creationId xmlns:a16="http://schemas.microsoft.com/office/drawing/2014/main" id="{32ADE4C9-4045-47E1-A721-15C5C417F3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878" y="4702075"/>
            <a:ext cx="1736629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Oswald"/>
                <a:ea typeface="Oswald"/>
                <a:cs typeface="Oswald"/>
                <a:sym typeface="Oswald"/>
              </a:rPr>
              <a:t>EL ALTO, ABRIL DE 2022</a:t>
            </a:r>
            <a:endParaRPr sz="1000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38A90A0-D1A4-472C-A568-D8E9021D98D9}"/>
              </a:ext>
            </a:extLst>
          </p:cNvPr>
          <p:cNvSpPr txBox="1"/>
          <p:nvPr/>
        </p:nvSpPr>
        <p:spPr>
          <a:xfrm>
            <a:off x="5762924" y="3604047"/>
            <a:ext cx="2221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400"/>
              <a:buFont typeface="Fira Code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887F2">
                    <a:lumMod val="60000"/>
                    <a:lumOff val="40000"/>
                  </a:srgbClr>
                </a:solidFill>
                <a:effectLst/>
                <a:uLnTx/>
                <a:uFillTx/>
                <a:latin typeface="Fira Code Light"/>
                <a:ea typeface="Fira Code Light"/>
                <a:cs typeface="Fira Code Light"/>
                <a:sym typeface="Fira Code Light"/>
              </a:rPr>
              <a:t>BASE DE DATOS II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rgbClr val="0887F2">
                  <a:lumMod val="60000"/>
                  <a:lumOff val="40000"/>
                </a:srgbClr>
              </a:solidFill>
              <a:effectLst/>
              <a:uLnTx/>
              <a:uFillTx/>
              <a:latin typeface="Fira Code Light"/>
              <a:ea typeface="Fira Code Light"/>
              <a:cs typeface="Fira Code Light"/>
              <a:sym typeface="Fira Cod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50"/>
          <p:cNvSpPr txBox="1">
            <a:spLocks noGrp="1"/>
          </p:cNvSpPr>
          <p:nvPr>
            <p:ph type="title"/>
          </p:nvPr>
        </p:nvSpPr>
        <p:spPr>
          <a:xfrm>
            <a:off x="1549564" y="1478486"/>
            <a:ext cx="3601500" cy="25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/START!</a:t>
            </a:r>
            <a:endParaRPr sz="6600" dirty="0"/>
          </a:p>
        </p:txBody>
      </p:sp>
      <p:sp>
        <p:nvSpPr>
          <p:cNvPr id="1506" name="Google Shape;1506;p50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DBAII</a:t>
            </a:r>
            <a:endParaRPr dirty="0"/>
          </a:p>
        </p:txBody>
      </p:sp>
      <p:grpSp>
        <p:nvGrpSpPr>
          <p:cNvPr id="1508" name="Google Shape;150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09" name="Google Shape;150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1" name="Google Shape;151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2" name="Google Shape;151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513" name="Google Shape;151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4" name="Google Shape;151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15" name="Google Shape;151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6" name="Google Shape;151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517" name="Google Shape;151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8" name="Google Shape;151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19" name="Google Shape;151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520" name="Google Shape;152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23" name="Google Shape;152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88" y="675650"/>
            <a:ext cx="2529300" cy="3792300"/>
          </a:xfrm>
          <a:prstGeom prst="roundRect">
            <a:avLst>
              <a:gd name="adj" fmla="val 71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pic>
      <p:cxnSp>
        <p:nvCxnSpPr>
          <p:cNvPr id="1524" name="Google Shape;1524;p50"/>
          <p:cNvCxnSpPr/>
          <p:nvPr/>
        </p:nvCxnSpPr>
        <p:spPr>
          <a:xfrm>
            <a:off x="6642650" y="4255038"/>
            <a:ext cx="79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25" name="Google Shape;1525;p50"/>
          <p:cNvSpPr/>
          <p:nvPr/>
        </p:nvSpPr>
        <p:spPr>
          <a:xfrm>
            <a:off x="1079571" y="3797275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6" name="Google Shape;1526;p50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0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50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8506;p68">
            <a:extLst>
              <a:ext uri="{FF2B5EF4-FFF2-40B4-BE49-F238E27FC236}">
                <a16:creationId xmlns:a16="http://schemas.microsoft.com/office/drawing/2014/main" id="{4FC3A73B-B5A8-4258-A636-A0277C419BB7}"/>
              </a:ext>
            </a:extLst>
          </p:cNvPr>
          <p:cNvGrpSpPr/>
          <p:nvPr/>
        </p:nvGrpSpPr>
        <p:grpSpPr>
          <a:xfrm>
            <a:off x="2219213" y="1478486"/>
            <a:ext cx="1779649" cy="591620"/>
            <a:chOff x="246070" y="1983375"/>
            <a:chExt cx="1855347" cy="616849"/>
          </a:xfrm>
        </p:grpSpPr>
        <p:sp>
          <p:nvSpPr>
            <p:cNvPr id="28" name="Google Shape;8507;p68">
              <a:extLst>
                <a:ext uri="{FF2B5EF4-FFF2-40B4-BE49-F238E27FC236}">
                  <a16:creationId xmlns:a16="http://schemas.microsoft.com/office/drawing/2014/main" id="{750D382D-052E-461F-8424-7DF838754D26}"/>
                </a:ext>
              </a:extLst>
            </p:cNvPr>
            <p:cNvSpPr/>
            <p:nvPr/>
          </p:nvSpPr>
          <p:spPr>
            <a:xfrm>
              <a:off x="1072131" y="1983872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08;p68">
              <a:extLst>
                <a:ext uri="{FF2B5EF4-FFF2-40B4-BE49-F238E27FC236}">
                  <a16:creationId xmlns:a16="http://schemas.microsoft.com/office/drawing/2014/main" id="{286A488F-2C0B-423B-A158-45DA4A653413}"/>
                </a:ext>
              </a:extLst>
            </p:cNvPr>
            <p:cNvSpPr/>
            <p:nvPr/>
          </p:nvSpPr>
          <p:spPr>
            <a:xfrm>
              <a:off x="1430530" y="2193486"/>
              <a:ext cx="46960" cy="46948"/>
            </a:xfrm>
            <a:custGeom>
              <a:avLst/>
              <a:gdLst/>
              <a:ahLst/>
              <a:cxnLst/>
              <a:rect l="l" t="t" r="r" b="b"/>
              <a:pathLst>
                <a:path w="3915" h="3914" extrusionOk="0">
                  <a:moveTo>
                    <a:pt x="3914" y="1"/>
                  </a:moveTo>
                  <a:lnTo>
                    <a:pt x="3914" y="1"/>
                  </a:lnTo>
                  <a:cubicBezTo>
                    <a:pt x="3909" y="6"/>
                    <a:pt x="3902" y="8"/>
                    <a:pt x="3897" y="13"/>
                  </a:cubicBezTo>
                  <a:lnTo>
                    <a:pt x="1" y="3909"/>
                  </a:lnTo>
                  <a:lnTo>
                    <a:pt x="1" y="3914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09;p68">
              <a:extLst>
                <a:ext uri="{FF2B5EF4-FFF2-40B4-BE49-F238E27FC236}">
                  <a16:creationId xmlns:a16="http://schemas.microsoft.com/office/drawing/2014/main" id="{C1C6108E-6A34-4383-922F-4494BBC7A010}"/>
                </a:ext>
              </a:extLst>
            </p:cNvPr>
            <p:cNvSpPr/>
            <p:nvPr/>
          </p:nvSpPr>
          <p:spPr>
            <a:xfrm>
              <a:off x="1277847" y="2191554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10;p68">
              <a:extLst>
                <a:ext uri="{FF2B5EF4-FFF2-40B4-BE49-F238E27FC236}">
                  <a16:creationId xmlns:a16="http://schemas.microsoft.com/office/drawing/2014/main" id="{3856B861-E543-4EA9-B667-B4C7B2B36CBD}"/>
                </a:ext>
              </a:extLst>
            </p:cNvPr>
            <p:cNvSpPr/>
            <p:nvPr/>
          </p:nvSpPr>
          <p:spPr>
            <a:xfrm>
              <a:off x="1690156" y="2190379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11;p68">
              <a:extLst>
                <a:ext uri="{FF2B5EF4-FFF2-40B4-BE49-F238E27FC236}">
                  <a16:creationId xmlns:a16="http://schemas.microsoft.com/office/drawing/2014/main" id="{F5D8C966-BAD7-42D1-A80E-41CBD018BB1F}"/>
                </a:ext>
              </a:extLst>
            </p:cNvPr>
            <p:cNvSpPr/>
            <p:nvPr/>
          </p:nvSpPr>
          <p:spPr>
            <a:xfrm>
              <a:off x="1484068" y="1984268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12;p68">
              <a:extLst>
                <a:ext uri="{FF2B5EF4-FFF2-40B4-BE49-F238E27FC236}">
                  <a16:creationId xmlns:a16="http://schemas.microsoft.com/office/drawing/2014/main" id="{CB3E2C54-C80F-4167-A981-DFE7DEAD9DC8}"/>
                </a:ext>
              </a:extLst>
            </p:cNvPr>
            <p:cNvSpPr/>
            <p:nvPr/>
          </p:nvSpPr>
          <p:spPr>
            <a:xfrm flipH="1">
              <a:off x="865779" y="2190662"/>
              <a:ext cx="408898" cy="407518"/>
            </a:xfrm>
            <a:custGeom>
              <a:avLst/>
              <a:gdLst/>
              <a:ahLst/>
              <a:cxnLst/>
              <a:rect l="l" t="t" r="r" b="b"/>
              <a:pathLst>
                <a:path w="34089" h="33974" extrusionOk="0">
                  <a:moveTo>
                    <a:pt x="17044" y="0"/>
                  </a:moveTo>
                  <a:cubicBezTo>
                    <a:pt x="16893" y="2"/>
                    <a:pt x="16750" y="60"/>
                    <a:pt x="16640" y="163"/>
                  </a:cubicBezTo>
                  <a:lnTo>
                    <a:pt x="12729" y="4075"/>
                  </a:lnTo>
                  <a:lnTo>
                    <a:pt x="12729" y="4070"/>
                  </a:lnTo>
                  <a:lnTo>
                    <a:pt x="10005" y="6793"/>
                  </a:lnTo>
                  <a:cubicBezTo>
                    <a:pt x="9890" y="6904"/>
                    <a:pt x="9742" y="6959"/>
                    <a:pt x="9595" y="6959"/>
                  </a:cubicBezTo>
                  <a:cubicBezTo>
                    <a:pt x="9444" y="6959"/>
                    <a:pt x="9293" y="6901"/>
                    <a:pt x="9178" y="6787"/>
                  </a:cubicBezTo>
                  <a:lnTo>
                    <a:pt x="9104" y="6713"/>
                  </a:lnTo>
                  <a:cubicBezTo>
                    <a:pt x="8874" y="6481"/>
                    <a:pt x="8660" y="6026"/>
                    <a:pt x="8625" y="5702"/>
                  </a:cubicBezTo>
                  <a:cubicBezTo>
                    <a:pt x="8625" y="5702"/>
                    <a:pt x="8539" y="4792"/>
                    <a:pt x="7976" y="4229"/>
                  </a:cubicBezTo>
                  <a:cubicBezTo>
                    <a:pt x="7478" y="3726"/>
                    <a:pt x="6821" y="3474"/>
                    <a:pt x="6165" y="3474"/>
                  </a:cubicBezTo>
                  <a:cubicBezTo>
                    <a:pt x="5524" y="3474"/>
                    <a:pt x="4883" y="3714"/>
                    <a:pt x="4388" y="4197"/>
                  </a:cubicBezTo>
                  <a:cubicBezTo>
                    <a:pt x="3384" y="5172"/>
                    <a:pt x="3354" y="6775"/>
                    <a:pt x="4322" y="7785"/>
                  </a:cubicBezTo>
                  <a:cubicBezTo>
                    <a:pt x="4884" y="8350"/>
                    <a:pt x="5795" y="8439"/>
                    <a:pt x="5795" y="8439"/>
                  </a:cubicBezTo>
                  <a:cubicBezTo>
                    <a:pt x="6118" y="8468"/>
                    <a:pt x="6573" y="8686"/>
                    <a:pt x="6804" y="8916"/>
                  </a:cubicBezTo>
                  <a:lnTo>
                    <a:pt x="6924" y="9033"/>
                  </a:lnTo>
                  <a:cubicBezTo>
                    <a:pt x="7153" y="9267"/>
                    <a:pt x="7153" y="9641"/>
                    <a:pt x="6924" y="9874"/>
                  </a:cubicBezTo>
                  <a:lnTo>
                    <a:pt x="3488" y="13310"/>
                  </a:lnTo>
                  <a:lnTo>
                    <a:pt x="310" y="16487"/>
                  </a:lnTo>
                  <a:lnTo>
                    <a:pt x="233" y="16566"/>
                  </a:lnTo>
                  <a:cubicBezTo>
                    <a:pt x="1" y="16798"/>
                    <a:pt x="1" y="17174"/>
                    <a:pt x="233" y="17405"/>
                  </a:cubicBezTo>
                  <a:lnTo>
                    <a:pt x="6926" y="24099"/>
                  </a:lnTo>
                  <a:cubicBezTo>
                    <a:pt x="7156" y="24332"/>
                    <a:pt x="7156" y="24706"/>
                    <a:pt x="6926" y="24938"/>
                  </a:cubicBezTo>
                  <a:lnTo>
                    <a:pt x="6919" y="24945"/>
                  </a:lnTo>
                  <a:cubicBezTo>
                    <a:pt x="6688" y="25177"/>
                    <a:pt x="6233" y="25391"/>
                    <a:pt x="5908" y="25420"/>
                  </a:cubicBezTo>
                  <a:cubicBezTo>
                    <a:pt x="5908" y="25420"/>
                    <a:pt x="4999" y="25511"/>
                    <a:pt x="4436" y="26074"/>
                  </a:cubicBezTo>
                  <a:cubicBezTo>
                    <a:pt x="3478" y="27047"/>
                    <a:pt x="3485" y="28613"/>
                    <a:pt x="4451" y="29579"/>
                  </a:cubicBezTo>
                  <a:cubicBezTo>
                    <a:pt x="4938" y="30065"/>
                    <a:pt x="5575" y="30309"/>
                    <a:pt x="6213" y="30309"/>
                  </a:cubicBezTo>
                  <a:cubicBezTo>
                    <a:pt x="6843" y="30309"/>
                    <a:pt x="7473" y="30072"/>
                    <a:pt x="7958" y="29596"/>
                  </a:cubicBezTo>
                  <a:cubicBezTo>
                    <a:pt x="8522" y="29031"/>
                    <a:pt x="8608" y="28125"/>
                    <a:pt x="8608" y="28125"/>
                  </a:cubicBezTo>
                  <a:cubicBezTo>
                    <a:pt x="8642" y="27797"/>
                    <a:pt x="8857" y="27341"/>
                    <a:pt x="9087" y="27111"/>
                  </a:cubicBezTo>
                  <a:lnTo>
                    <a:pt x="9090" y="27107"/>
                  </a:lnTo>
                  <a:cubicBezTo>
                    <a:pt x="9204" y="26996"/>
                    <a:pt x="9355" y="26934"/>
                    <a:pt x="9513" y="26934"/>
                  </a:cubicBezTo>
                  <a:cubicBezTo>
                    <a:pt x="9669" y="26934"/>
                    <a:pt x="9820" y="26996"/>
                    <a:pt x="9930" y="27107"/>
                  </a:cubicBezTo>
                  <a:lnTo>
                    <a:pt x="16623" y="33801"/>
                  </a:lnTo>
                  <a:cubicBezTo>
                    <a:pt x="16741" y="33916"/>
                    <a:pt x="16893" y="33973"/>
                    <a:pt x="17045" y="33973"/>
                  </a:cubicBezTo>
                  <a:cubicBezTo>
                    <a:pt x="17198" y="33973"/>
                    <a:pt x="17350" y="33916"/>
                    <a:pt x="17468" y="33801"/>
                  </a:cubicBezTo>
                  <a:lnTo>
                    <a:pt x="24161" y="27107"/>
                  </a:lnTo>
                  <a:cubicBezTo>
                    <a:pt x="24391" y="26874"/>
                    <a:pt x="24391" y="26500"/>
                    <a:pt x="24161" y="26266"/>
                  </a:cubicBezTo>
                  <a:lnTo>
                    <a:pt x="24082" y="26193"/>
                  </a:lnTo>
                  <a:cubicBezTo>
                    <a:pt x="23852" y="25963"/>
                    <a:pt x="23396" y="25746"/>
                    <a:pt x="23073" y="25714"/>
                  </a:cubicBezTo>
                  <a:cubicBezTo>
                    <a:pt x="23073" y="25714"/>
                    <a:pt x="22167" y="25628"/>
                    <a:pt x="21600" y="25063"/>
                  </a:cubicBezTo>
                  <a:cubicBezTo>
                    <a:pt x="20626" y="24092"/>
                    <a:pt x="20631" y="22513"/>
                    <a:pt x="21600" y="21541"/>
                  </a:cubicBezTo>
                  <a:cubicBezTo>
                    <a:pt x="22087" y="21055"/>
                    <a:pt x="22725" y="20812"/>
                    <a:pt x="23362" y="20812"/>
                  </a:cubicBezTo>
                  <a:cubicBezTo>
                    <a:pt x="24000" y="20812"/>
                    <a:pt x="24637" y="21055"/>
                    <a:pt x="25124" y="21541"/>
                  </a:cubicBezTo>
                  <a:cubicBezTo>
                    <a:pt x="25685" y="22104"/>
                    <a:pt x="25776" y="23016"/>
                    <a:pt x="25776" y="23016"/>
                  </a:cubicBezTo>
                  <a:cubicBezTo>
                    <a:pt x="25805" y="23338"/>
                    <a:pt x="26022" y="23793"/>
                    <a:pt x="26252" y="24025"/>
                  </a:cubicBezTo>
                  <a:lnTo>
                    <a:pt x="26325" y="24099"/>
                  </a:lnTo>
                  <a:cubicBezTo>
                    <a:pt x="26437" y="24209"/>
                    <a:pt x="26588" y="24270"/>
                    <a:pt x="26746" y="24270"/>
                  </a:cubicBezTo>
                  <a:cubicBezTo>
                    <a:pt x="26902" y="24270"/>
                    <a:pt x="27053" y="24209"/>
                    <a:pt x="27165" y="24099"/>
                  </a:cubicBezTo>
                  <a:lnTo>
                    <a:pt x="33858" y="17405"/>
                  </a:lnTo>
                  <a:cubicBezTo>
                    <a:pt x="34088" y="17172"/>
                    <a:pt x="34087" y="16798"/>
                    <a:pt x="33855" y="16566"/>
                  </a:cubicBezTo>
                  <a:lnTo>
                    <a:pt x="28225" y="10937"/>
                  </a:lnTo>
                  <a:lnTo>
                    <a:pt x="27163" y="9874"/>
                  </a:lnTo>
                  <a:cubicBezTo>
                    <a:pt x="27051" y="9763"/>
                    <a:pt x="26900" y="9701"/>
                    <a:pt x="26742" y="9701"/>
                  </a:cubicBezTo>
                  <a:cubicBezTo>
                    <a:pt x="26585" y="9701"/>
                    <a:pt x="26434" y="9763"/>
                    <a:pt x="26322" y="9874"/>
                  </a:cubicBezTo>
                  <a:lnTo>
                    <a:pt x="26252" y="9945"/>
                  </a:lnTo>
                  <a:cubicBezTo>
                    <a:pt x="26022" y="10176"/>
                    <a:pt x="25807" y="10631"/>
                    <a:pt x="25773" y="10959"/>
                  </a:cubicBezTo>
                  <a:cubicBezTo>
                    <a:pt x="25773" y="10959"/>
                    <a:pt x="25687" y="11865"/>
                    <a:pt x="25124" y="12430"/>
                  </a:cubicBezTo>
                  <a:cubicBezTo>
                    <a:pt x="24657" y="12897"/>
                    <a:pt x="24024" y="13159"/>
                    <a:pt x="23363" y="13159"/>
                  </a:cubicBezTo>
                  <a:cubicBezTo>
                    <a:pt x="23351" y="13159"/>
                    <a:pt x="23341" y="13156"/>
                    <a:pt x="23329" y="13156"/>
                  </a:cubicBezTo>
                  <a:cubicBezTo>
                    <a:pt x="23312" y="13156"/>
                    <a:pt x="23293" y="13161"/>
                    <a:pt x="23276" y="13161"/>
                  </a:cubicBezTo>
                  <a:cubicBezTo>
                    <a:pt x="22268" y="13161"/>
                    <a:pt x="21358" y="12553"/>
                    <a:pt x="20974" y="11623"/>
                  </a:cubicBezTo>
                  <a:cubicBezTo>
                    <a:pt x="20588" y="10691"/>
                    <a:pt x="20801" y="9620"/>
                    <a:pt x="21513" y="8908"/>
                  </a:cubicBezTo>
                  <a:cubicBezTo>
                    <a:pt x="22076" y="8345"/>
                    <a:pt x="22987" y="8257"/>
                    <a:pt x="22987" y="8257"/>
                  </a:cubicBezTo>
                  <a:cubicBezTo>
                    <a:pt x="23310" y="8228"/>
                    <a:pt x="23765" y="8010"/>
                    <a:pt x="23996" y="7779"/>
                  </a:cubicBezTo>
                  <a:lnTo>
                    <a:pt x="24117" y="7662"/>
                  </a:lnTo>
                  <a:cubicBezTo>
                    <a:pt x="24345" y="7432"/>
                    <a:pt x="24347" y="7063"/>
                    <a:pt x="24122" y="6831"/>
                  </a:cubicBezTo>
                  <a:lnTo>
                    <a:pt x="23358" y="6067"/>
                  </a:lnTo>
                  <a:lnTo>
                    <a:pt x="17464" y="174"/>
                  </a:lnTo>
                  <a:cubicBezTo>
                    <a:pt x="17353" y="64"/>
                    <a:pt x="17202" y="0"/>
                    <a:pt x="17044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13;p68">
              <a:extLst>
                <a:ext uri="{FF2B5EF4-FFF2-40B4-BE49-F238E27FC236}">
                  <a16:creationId xmlns:a16="http://schemas.microsoft.com/office/drawing/2014/main" id="{1073F3C4-8E5B-4E64-839A-5CB054572AF7}"/>
                </a:ext>
              </a:extLst>
            </p:cNvPr>
            <p:cNvSpPr/>
            <p:nvPr/>
          </p:nvSpPr>
          <p:spPr>
            <a:xfrm>
              <a:off x="246070" y="1983826"/>
              <a:ext cx="408910" cy="407494"/>
            </a:xfrm>
            <a:custGeom>
              <a:avLst/>
              <a:gdLst/>
              <a:ahLst/>
              <a:cxnLst/>
              <a:rect l="l" t="t" r="r" b="b"/>
              <a:pathLst>
                <a:path w="34090" h="33972" extrusionOk="0">
                  <a:moveTo>
                    <a:pt x="17046" y="1"/>
                  </a:moveTo>
                  <a:cubicBezTo>
                    <a:pt x="16894" y="1"/>
                    <a:pt x="16742" y="59"/>
                    <a:pt x="16626" y="174"/>
                  </a:cubicBezTo>
                  <a:lnTo>
                    <a:pt x="9933" y="6868"/>
                  </a:lnTo>
                  <a:cubicBezTo>
                    <a:pt x="9821" y="6978"/>
                    <a:pt x="9670" y="7041"/>
                    <a:pt x="9512" y="7041"/>
                  </a:cubicBezTo>
                  <a:cubicBezTo>
                    <a:pt x="9354" y="7041"/>
                    <a:pt x="9203" y="6978"/>
                    <a:pt x="9094" y="6868"/>
                  </a:cubicBezTo>
                  <a:lnTo>
                    <a:pt x="9087" y="6861"/>
                  </a:lnTo>
                  <a:cubicBezTo>
                    <a:pt x="8857" y="6629"/>
                    <a:pt x="8642" y="6175"/>
                    <a:pt x="8611" y="5850"/>
                  </a:cubicBezTo>
                  <a:cubicBezTo>
                    <a:pt x="8611" y="5850"/>
                    <a:pt x="8522" y="4941"/>
                    <a:pt x="7959" y="4378"/>
                  </a:cubicBezTo>
                  <a:cubicBezTo>
                    <a:pt x="7469" y="3863"/>
                    <a:pt x="6813" y="3605"/>
                    <a:pt x="6156" y="3605"/>
                  </a:cubicBezTo>
                  <a:cubicBezTo>
                    <a:pt x="5520" y="3605"/>
                    <a:pt x="4883" y="3847"/>
                    <a:pt x="4396" y="4333"/>
                  </a:cubicBezTo>
                  <a:cubicBezTo>
                    <a:pt x="3407" y="5322"/>
                    <a:pt x="3425" y="6932"/>
                    <a:pt x="4435" y="7898"/>
                  </a:cubicBezTo>
                  <a:cubicBezTo>
                    <a:pt x="5002" y="8462"/>
                    <a:pt x="5908" y="8553"/>
                    <a:pt x="5908" y="8553"/>
                  </a:cubicBezTo>
                  <a:cubicBezTo>
                    <a:pt x="6232" y="8583"/>
                    <a:pt x="6687" y="8797"/>
                    <a:pt x="6919" y="9027"/>
                  </a:cubicBezTo>
                  <a:lnTo>
                    <a:pt x="6926" y="9034"/>
                  </a:lnTo>
                  <a:cubicBezTo>
                    <a:pt x="7156" y="9267"/>
                    <a:pt x="7156" y="9642"/>
                    <a:pt x="6926" y="9875"/>
                  </a:cubicBezTo>
                  <a:lnTo>
                    <a:pt x="232" y="16567"/>
                  </a:lnTo>
                  <a:cubicBezTo>
                    <a:pt x="1" y="16798"/>
                    <a:pt x="1" y="17174"/>
                    <a:pt x="232" y="17406"/>
                  </a:cubicBezTo>
                  <a:lnTo>
                    <a:pt x="6411" y="23585"/>
                  </a:lnTo>
                  <a:lnTo>
                    <a:pt x="6926" y="24100"/>
                  </a:lnTo>
                  <a:cubicBezTo>
                    <a:pt x="6969" y="24141"/>
                    <a:pt x="7020" y="24173"/>
                    <a:pt x="7073" y="24197"/>
                  </a:cubicBezTo>
                  <a:cubicBezTo>
                    <a:pt x="7158" y="24244"/>
                    <a:pt x="7250" y="24269"/>
                    <a:pt x="7345" y="24273"/>
                  </a:cubicBezTo>
                  <a:cubicBezTo>
                    <a:pt x="7503" y="24273"/>
                    <a:pt x="7654" y="24211"/>
                    <a:pt x="7765" y="24101"/>
                  </a:cubicBezTo>
                  <a:lnTo>
                    <a:pt x="7839" y="24027"/>
                  </a:lnTo>
                  <a:cubicBezTo>
                    <a:pt x="8069" y="23796"/>
                    <a:pt x="8283" y="23341"/>
                    <a:pt x="8318" y="23013"/>
                  </a:cubicBezTo>
                  <a:cubicBezTo>
                    <a:pt x="8318" y="23013"/>
                    <a:pt x="8405" y="22107"/>
                    <a:pt x="8967" y="21541"/>
                  </a:cubicBezTo>
                  <a:cubicBezTo>
                    <a:pt x="9183" y="21324"/>
                    <a:pt x="9437" y="21149"/>
                    <a:pt x="9717" y="21026"/>
                  </a:cubicBezTo>
                  <a:cubicBezTo>
                    <a:pt x="10047" y="20876"/>
                    <a:pt x="10396" y="20805"/>
                    <a:pt x="10740" y="20805"/>
                  </a:cubicBezTo>
                  <a:cubicBezTo>
                    <a:pt x="11539" y="20805"/>
                    <a:pt x="12316" y="21191"/>
                    <a:pt x="12792" y="21886"/>
                  </a:cubicBezTo>
                  <a:cubicBezTo>
                    <a:pt x="13474" y="22879"/>
                    <a:pt x="13347" y="24218"/>
                    <a:pt x="12490" y="25064"/>
                  </a:cubicBezTo>
                  <a:cubicBezTo>
                    <a:pt x="12119" y="25437"/>
                    <a:pt x="11599" y="25600"/>
                    <a:pt x="11289" y="25668"/>
                  </a:cubicBezTo>
                  <a:cubicBezTo>
                    <a:pt x="11157" y="25704"/>
                    <a:pt x="11023" y="25732"/>
                    <a:pt x="10887" y="25749"/>
                  </a:cubicBezTo>
                  <a:cubicBezTo>
                    <a:pt x="10830" y="25757"/>
                    <a:pt x="10775" y="25769"/>
                    <a:pt x="10722" y="25785"/>
                  </a:cubicBezTo>
                  <a:cubicBezTo>
                    <a:pt x="10456" y="25871"/>
                    <a:pt x="10173" y="26027"/>
                    <a:pt x="10008" y="26193"/>
                  </a:cubicBezTo>
                  <a:lnTo>
                    <a:pt x="9933" y="26265"/>
                  </a:lnTo>
                  <a:cubicBezTo>
                    <a:pt x="9699" y="26497"/>
                    <a:pt x="9699" y="26875"/>
                    <a:pt x="9933" y="27106"/>
                  </a:cubicBezTo>
                  <a:lnTo>
                    <a:pt x="11412" y="28584"/>
                  </a:lnTo>
                  <a:lnTo>
                    <a:pt x="16625" y="33798"/>
                  </a:lnTo>
                  <a:cubicBezTo>
                    <a:pt x="16736" y="33908"/>
                    <a:pt x="16887" y="33972"/>
                    <a:pt x="17043" y="33972"/>
                  </a:cubicBezTo>
                  <a:cubicBezTo>
                    <a:pt x="17198" y="33970"/>
                    <a:pt x="17347" y="33910"/>
                    <a:pt x="17459" y="33802"/>
                  </a:cubicBezTo>
                  <a:lnTo>
                    <a:pt x="20636" y="30627"/>
                  </a:lnTo>
                  <a:lnTo>
                    <a:pt x="24073" y="27189"/>
                  </a:lnTo>
                  <a:cubicBezTo>
                    <a:pt x="24300" y="26955"/>
                    <a:pt x="24300" y="26581"/>
                    <a:pt x="24073" y="26348"/>
                  </a:cubicBezTo>
                  <a:lnTo>
                    <a:pt x="23953" y="26231"/>
                  </a:lnTo>
                  <a:cubicBezTo>
                    <a:pt x="23722" y="26001"/>
                    <a:pt x="23267" y="25783"/>
                    <a:pt x="22942" y="25754"/>
                  </a:cubicBezTo>
                  <a:cubicBezTo>
                    <a:pt x="22942" y="25754"/>
                    <a:pt x="22033" y="25665"/>
                    <a:pt x="21470" y="25100"/>
                  </a:cubicBezTo>
                  <a:cubicBezTo>
                    <a:pt x="20528" y="24086"/>
                    <a:pt x="20569" y="22503"/>
                    <a:pt x="21561" y="21539"/>
                  </a:cubicBezTo>
                  <a:cubicBezTo>
                    <a:pt x="22056" y="21057"/>
                    <a:pt x="22698" y="20816"/>
                    <a:pt x="23340" y="20816"/>
                  </a:cubicBezTo>
                  <a:cubicBezTo>
                    <a:pt x="23985" y="20816"/>
                    <a:pt x="24629" y="21059"/>
                    <a:pt x="25125" y="21544"/>
                  </a:cubicBezTo>
                  <a:cubicBezTo>
                    <a:pt x="25687" y="22107"/>
                    <a:pt x="25774" y="23017"/>
                    <a:pt x="25774" y="23017"/>
                  </a:cubicBezTo>
                  <a:cubicBezTo>
                    <a:pt x="25807" y="23341"/>
                    <a:pt x="26021" y="23796"/>
                    <a:pt x="26253" y="24027"/>
                  </a:cubicBezTo>
                  <a:lnTo>
                    <a:pt x="26325" y="24101"/>
                  </a:lnTo>
                  <a:cubicBezTo>
                    <a:pt x="26441" y="24216"/>
                    <a:pt x="26592" y="24274"/>
                    <a:pt x="26744" y="24274"/>
                  </a:cubicBezTo>
                  <a:cubicBezTo>
                    <a:pt x="26891" y="24274"/>
                    <a:pt x="27038" y="24219"/>
                    <a:pt x="27152" y="24110"/>
                  </a:cubicBezTo>
                  <a:lnTo>
                    <a:pt x="29878" y="21384"/>
                  </a:lnTo>
                  <a:lnTo>
                    <a:pt x="33774" y="17487"/>
                  </a:lnTo>
                  <a:cubicBezTo>
                    <a:pt x="33779" y="17482"/>
                    <a:pt x="33786" y="17482"/>
                    <a:pt x="33791" y="17476"/>
                  </a:cubicBezTo>
                  <a:lnTo>
                    <a:pt x="33860" y="17408"/>
                  </a:lnTo>
                  <a:cubicBezTo>
                    <a:pt x="34090" y="17174"/>
                    <a:pt x="34090" y="16798"/>
                    <a:pt x="33860" y="16567"/>
                  </a:cubicBezTo>
                  <a:lnTo>
                    <a:pt x="27166" y="9875"/>
                  </a:lnTo>
                  <a:cubicBezTo>
                    <a:pt x="26934" y="9643"/>
                    <a:pt x="26934" y="9267"/>
                    <a:pt x="27166" y="9036"/>
                  </a:cubicBezTo>
                  <a:lnTo>
                    <a:pt x="27283" y="8914"/>
                  </a:lnTo>
                  <a:cubicBezTo>
                    <a:pt x="27513" y="8684"/>
                    <a:pt x="27973" y="8469"/>
                    <a:pt x="28297" y="8437"/>
                  </a:cubicBezTo>
                  <a:cubicBezTo>
                    <a:pt x="28297" y="8437"/>
                    <a:pt x="29203" y="8349"/>
                    <a:pt x="29770" y="7786"/>
                  </a:cubicBezTo>
                  <a:cubicBezTo>
                    <a:pt x="30769" y="6818"/>
                    <a:pt x="30782" y="5219"/>
                    <a:pt x="29799" y="4235"/>
                  </a:cubicBezTo>
                  <a:cubicBezTo>
                    <a:pt x="29311" y="3748"/>
                    <a:pt x="28674" y="3505"/>
                    <a:pt x="28036" y="3505"/>
                  </a:cubicBezTo>
                  <a:cubicBezTo>
                    <a:pt x="27385" y="3505"/>
                    <a:pt x="26735" y="3758"/>
                    <a:pt x="26246" y="4263"/>
                  </a:cubicBezTo>
                  <a:cubicBezTo>
                    <a:pt x="25685" y="4826"/>
                    <a:pt x="25594" y="5735"/>
                    <a:pt x="25594" y="5735"/>
                  </a:cubicBezTo>
                  <a:cubicBezTo>
                    <a:pt x="25563" y="6060"/>
                    <a:pt x="25350" y="6514"/>
                    <a:pt x="25119" y="6746"/>
                  </a:cubicBezTo>
                  <a:lnTo>
                    <a:pt x="24998" y="6866"/>
                  </a:lnTo>
                  <a:cubicBezTo>
                    <a:pt x="24883" y="6982"/>
                    <a:pt x="24731" y="7040"/>
                    <a:pt x="24579" y="7040"/>
                  </a:cubicBezTo>
                  <a:cubicBezTo>
                    <a:pt x="24427" y="7040"/>
                    <a:pt x="24275" y="6982"/>
                    <a:pt x="24159" y="6866"/>
                  </a:cubicBezTo>
                  <a:lnTo>
                    <a:pt x="17466" y="174"/>
                  </a:lnTo>
                  <a:cubicBezTo>
                    <a:pt x="17350" y="59"/>
                    <a:pt x="17198" y="1"/>
                    <a:pt x="1704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14;p68">
              <a:extLst>
                <a:ext uri="{FF2B5EF4-FFF2-40B4-BE49-F238E27FC236}">
                  <a16:creationId xmlns:a16="http://schemas.microsoft.com/office/drawing/2014/main" id="{1A64BB69-2988-42F9-AF39-F0E04032FF05}"/>
                </a:ext>
              </a:extLst>
            </p:cNvPr>
            <p:cNvSpPr/>
            <p:nvPr/>
          </p:nvSpPr>
          <p:spPr>
            <a:xfrm flipH="1">
              <a:off x="659595" y="1983375"/>
              <a:ext cx="408862" cy="407494"/>
            </a:xfrm>
            <a:custGeom>
              <a:avLst/>
              <a:gdLst/>
              <a:ahLst/>
              <a:cxnLst/>
              <a:rect l="l" t="t" r="r" b="b"/>
              <a:pathLst>
                <a:path w="34086" h="33972" extrusionOk="0">
                  <a:moveTo>
                    <a:pt x="17043" y="1"/>
                  </a:moveTo>
                  <a:cubicBezTo>
                    <a:pt x="16887" y="1"/>
                    <a:pt x="16736" y="61"/>
                    <a:pt x="16624" y="172"/>
                  </a:cubicBezTo>
                  <a:lnTo>
                    <a:pt x="9932" y="6866"/>
                  </a:lnTo>
                  <a:cubicBezTo>
                    <a:pt x="9701" y="7099"/>
                    <a:pt x="9701" y="7475"/>
                    <a:pt x="9932" y="7709"/>
                  </a:cubicBezTo>
                  <a:lnTo>
                    <a:pt x="10003" y="7779"/>
                  </a:lnTo>
                  <a:cubicBezTo>
                    <a:pt x="10235" y="8009"/>
                    <a:pt x="10689" y="8223"/>
                    <a:pt x="11014" y="8254"/>
                  </a:cubicBezTo>
                  <a:cubicBezTo>
                    <a:pt x="11014" y="8254"/>
                    <a:pt x="11923" y="8345"/>
                    <a:pt x="12486" y="8907"/>
                  </a:cubicBezTo>
                  <a:cubicBezTo>
                    <a:pt x="13430" y="9883"/>
                    <a:pt x="13420" y="11436"/>
                    <a:pt x="12459" y="12397"/>
                  </a:cubicBezTo>
                  <a:cubicBezTo>
                    <a:pt x="11973" y="12885"/>
                    <a:pt x="11335" y="13129"/>
                    <a:pt x="10697" y="13129"/>
                  </a:cubicBezTo>
                  <a:cubicBezTo>
                    <a:pt x="10074" y="13129"/>
                    <a:pt x="9450" y="12896"/>
                    <a:pt x="8968" y="12430"/>
                  </a:cubicBezTo>
                  <a:cubicBezTo>
                    <a:pt x="8402" y="11864"/>
                    <a:pt x="8314" y="10958"/>
                    <a:pt x="8314" y="10958"/>
                  </a:cubicBezTo>
                  <a:cubicBezTo>
                    <a:pt x="8280" y="10633"/>
                    <a:pt x="8067" y="10178"/>
                    <a:pt x="7835" y="9948"/>
                  </a:cubicBezTo>
                  <a:lnTo>
                    <a:pt x="7765" y="9873"/>
                  </a:lnTo>
                  <a:cubicBezTo>
                    <a:pt x="7653" y="9763"/>
                    <a:pt x="7502" y="9701"/>
                    <a:pt x="7344" y="9699"/>
                  </a:cubicBezTo>
                  <a:cubicBezTo>
                    <a:pt x="7186" y="9699"/>
                    <a:pt x="7037" y="9763"/>
                    <a:pt x="6926" y="9873"/>
                  </a:cubicBezTo>
                  <a:lnTo>
                    <a:pt x="232" y="16566"/>
                  </a:lnTo>
                  <a:cubicBezTo>
                    <a:pt x="0" y="16800"/>
                    <a:pt x="0" y="17174"/>
                    <a:pt x="232" y="17406"/>
                  </a:cubicBezTo>
                  <a:lnTo>
                    <a:pt x="6170" y="23347"/>
                  </a:lnTo>
                  <a:lnTo>
                    <a:pt x="6167" y="23347"/>
                  </a:lnTo>
                  <a:lnTo>
                    <a:pt x="6929" y="24109"/>
                  </a:lnTo>
                  <a:cubicBezTo>
                    <a:pt x="7154" y="24343"/>
                    <a:pt x="7152" y="24712"/>
                    <a:pt x="6924" y="24942"/>
                  </a:cubicBezTo>
                  <a:lnTo>
                    <a:pt x="6805" y="25059"/>
                  </a:lnTo>
                  <a:cubicBezTo>
                    <a:pt x="6574" y="25290"/>
                    <a:pt x="6119" y="25508"/>
                    <a:pt x="5794" y="25537"/>
                  </a:cubicBezTo>
                  <a:cubicBezTo>
                    <a:pt x="5794" y="25537"/>
                    <a:pt x="4883" y="25625"/>
                    <a:pt x="4322" y="26188"/>
                  </a:cubicBezTo>
                  <a:cubicBezTo>
                    <a:pt x="3610" y="26900"/>
                    <a:pt x="3397" y="27971"/>
                    <a:pt x="3781" y="28903"/>
                  </a:cubicBezTo>
                  <a:cubicBezTo>
                    <a:pt x="4167" y="29833"/>
                    <a:pt x="5075" y="30441"/>
                    <a:pt x="6083" y="30441"/>
                  </a:cubicBezTo>
                  <a:cubicBezTo>
                    <a:pt x="6102" y="30441"/>
                    <a:pt x="6119" y="30436"/>
                    <a:pt x="6138" y="30436"/>
                  </a:cubicBezTo>
                  <a:cubicBezTo>
                    <a:pt x="6148" y="30436"/>
                    <a:pt x="6158" y="30437"/>
                    <a:pt x="6170" y="30437"/>
                  </a:cubicBezTo>
                  <a:cubicBezTo>
                    <a:pt x="6173" y="30437"/>
                    <a:pt x="6175" y="30437"/>
                    <a:pt x="6177" y="30437"/>
                  </a:cubicBezTo>
                  <a:cubicBezTo>
                    <a:pt x="6835" y="30437"/>
                    <a:pt x="7466" y="30175"/>
                    <a:pt x="7933" y="29710"/>
                  </a:cubicBezTo>
                  <a:cubicBezTo>
                    <a:pt x="8494" y="29145"/>
                    <a:pt x="8582" y="28239"/>
                    <a:pt x="8582" y="28239"/>
                  </a:cubicBezTo>
                  <a:cubicBezTo>
                    <a:pt x="8614" y="27911"/>
                    <a:pt x="8829" y="27456"/>
                    <a:pt x="9059" y="27225"/>
                  </a:cubicBezTo>
                  <a:lnTo>
                    <a:pt x="9129" y="27154"/>
                  </a:lnTo>
                  <a:cubicBezTo>
                    <a:pt x="9243" y="27043"/>
                    <a:pt x="9394" y="26981"/>
                    <a:pt x="9551" y="26981"/>
                  </a:cubicBezTo>
                  <a:cubicBezTo>
                    <a:pt x="9708" y="26981"/>
                    <a:pt x="9859" y="27043"/>
                    <a:pt x="9970" y="27154"/>
                  </a:cubicBezTo>
                  <a:lnTo>
                    <a:pt x="11033" y="28217"/>
                  </a:lnTo>
                  <a:lnTo>
                    <a:pt x="11033" y="28211"/>
                  </a:lnTo>
                  <a:lnTo>
                    <a:pt x="16621" y="33800"/>
                  </a:lnTo>
                  <a:cubicBezTo>
                    <a:pt x="16734" y="33909"/>
                    <a:pt x="16885" y="33971"/>
                    <a:pt x="17043" y="33971"/>
                  </a:cubicBezTo>
                  <a:cubicBezTo>
                    <a:pt x="17192" y="33970"/>
                    <a:pt x="17337" y="33913"/>
                    <a:pt x="17445" y="33810"/>
                  </a:cubicBezTo>
                  <a:cubicBezTo>
                    <a:pt x="17450" y="33805"/>
                    <a:pt x="17457" y="33803"/>
                    <a:pt x="17462" y="33800"/>
                  </a:cubicBezTo>
                  <a:lnTo>
                    <a:pt x="23088" y="28172"/>
                  </a:lnTo>
                  <a:lnTo>
                    <a:pt x="24154" y="27106"/>
                  </a:lnTo>
                  <a:cubicBezTo>
                    <a:pt x="24209" y="27053"/>
                    <a:pt x="24274" y="27010"/>
                    <a:pt x="24346" y="26981"/>
                  </a:cubicBezTo>
                  <a:cubicBezTo>
                    <a:pt x="24418" y="26951"/>
                    <a:pt x="24494" y="26937"/>
                    <a:pt x="24569" y="26937"/>
                  </a:cubicBezTo>
                  <a:cubicBezTo>
                    <a:pt x="24724" y="26937"/>
                    <a:pt x="24876" y="26998"/>
                    <a:pt x="24990" y="27113"/>
                  </a:cubicBezTo>
                  <a:lnTo>
                    <a:pt x="25063" y="27187"/>
                  </a:lnTo>
                  <a:cubicBezTo>
                    <a:pt x="25067" y="27190"/>
                    <a:pt x="25070" y="27195"/>
                    <a:pt x="25074" y="27199"/>
                  </a:cubicBezTo>
                  <a:cubicBezTo>
                    <a:pt x="25274" y="27444"/>
                    <a:pt x="25450" y="27834"/>
                    <a:pt x="25480" y="28124"/>
                  </a:cubicBezTo>
                  <a:cubicBezTo>
                    <a:pt x="25480" y="28124"/>
                    <a:pt x="25556" y="28865"/>
                    <a:pt x="25985" y="29423"/>
                  </a:cubicBezTo>
                  <a:cubicBezTo>
                    <a:pt x="26049" y="29516"/>
                    <a:pt x="26119" y="29603"/>
                    <a:pt x="26198" y="29684"/>
                  </a:cubicBezTo>
                  <a:cubicBezTo>
                    <a:pt x="26689" y="30182"/>
                    <a:pt x="27336" y="30431"/>
                    <a:pt x="27983" y="30431"/>
                  </a:cubicBezTo>
                  <a:cubicBezTo>
                    <a:pt x="28624" y="30431"/>
                    <a:pt x="29265" y="30187"/>
                    <a:pt x="29754" y="29698"/>
                  </a:cubicBezTo>
                  <a:cubicBezTo>
                    <a:pt x="30737" y="28716"/>
                    <a:pt x="30732" y="27120"/>
                    <a:pt x="29742" y="26143"/>
                  </a:cubicBezTo>
                  <a:cubicBezTo>
                    <a:pt x="29667" y="26069"/>
                    <a:pt x="29584" y="26001"/>
                    <a:pt x="29497" y="25941"/>
                  </a:cubicBezTo>
                  <a:cubicBezTo>
                    <a:pt x="28937" y="25500"/>
                    <a:pt x="28182" y="25421"/>
                    <a:pt x="28182" y="25421"/>
                  </a:cubicBezTo>
                  <a:cubicBezTo>
                    <a:pt x="27878" y="25392"/>
                    <a:pt x="27470" y="25203"/>
                    <a:pt x="27226" y="24990"/>
                  </a:cubicBezTo>
                  <a:lnTo>
                    <a:pt x="27168" y="24932"/>
                  </a:lnTo>
                  <a:cubicBezTo>
                    <a:pt x="26938" y="24703"/>
                    <a:pt x="26936" y="24331"/>
                    <a:pt x="27164" y="24099"/>
                  </a:cubicBezTo>
                  <a:lnTo>
                    <a:pt x="29146" y="22115"/>
                  </a:lnTo>
                  <a:lnTo>
                    <a:pt x="33856" y="17407"/>
                  </a:lnTo>
                  <a:cubicBezTo>
                    <a:pt x="33861" y="17402"/>
                    <a:pt x="33861" y="17397"/>
                    <a:pt x="33866" y="17392"/>
                  </a:cubicBezTo>
                  <a:cubicBezTo>
                    <a:pt x="34086" y="17160"/>
                    <a:pt x="34081" y="16795"/>
                    <a:pt x="33856" y="16566"/>
                  </a:cubicBezTo>
                  <a:lnTo>
                    <a:pt x="27162" y="9873"/>
                  </a:lnTo>
                  <a:cubicBezTo>
                    <a:pt x="27052" y="9764"/>
                    <a:pt x="26905" y="9701"/>
                    <a:pt x="26750" y="9701"/>
                  </a:cubicBezTo>
                  <a:cubicBezTo>
                    <a:pt x="26748" y="9701"/>
                    <a:pt x="26746" y="9701"/>
                    <a:pt x="26744" y="9701"/>
                  </a:cubicBezTo>
                  <a:cubicBezTo>
                    <a:pt x="26586" y="9701"/>
                    <a:pt x="26435" y="9763"/>
                    <a:pt x="26323" y="9873"/>
                  </a:cubicBezTo>
                  <a:lnTo>
                    <a:pt x="26249" y="9948"/>
                  </a:lnTo>
                  <a:cubicBezTo>
                    <a:pt x="26019" y="10178"/>
                    <a:pt x="25803" y="10635"/>
                    <a:pt x="25774" y="10961"/>
                  </a:cubicBezTo>
                  <a:cubicBezTo>
                    <a:pt x="25774" y="10961"/>
                    <a:pt x="25685" y="11869"/>
                    <a:pt x="25122" y="12434"/>
                  </a:cubicBezTo>
                  <a:cubicBezTo>
                    <a:pt x="24634" y="12928"/>
                    <a:pt x="23990" y="13175"/>
                    <a:pt x="23347" y="13175"/>
                  </a:cubicBezTo>
                  <a:cubicBezTo>
                    <a:pt x="22709" y="13175"/>
                    <a:pt x="22072" y="12932"/>
                    <a:pt x="21586" y="12446"/>
                  </a:cubicBezTo>
                  <a:cubicBezTo>
                    <a:pt x="20608" y="11467"/>
                    <a:pt x="20613" y="9881"/>
                    <a:pt x="21598" y="8910"/>
                  </a:cubicBezTo>
                  <a:cubicBezTo>
                    <a:pt x="22163" y="8347"/>
                    <a:pt x="23071" y="8258"/>
                    <a:pt x="23071" y="8258"/>
                  </a:cubicBezTo>
                  <a:cubicBezTo>
                    <a:pt x="23395" y="8227"/>
                    <a:pt x="23850" y="8014"/>
                    <a:pt x="24080" y="7782"/>
                  </a:cubicBezTo>
                  <a:lnTo>
                    <a:pt x="24159" y="7709"/>
                  </a:lnTo>
                  <a:cubicBezTo>
                    <a:pt x="24389" y="7475"/>
                    <a:pt x="24389" y="7099"/>
                    <a:pt x="24159" y="6866"/>
                  </a:cubicBezTo>
                  <a:lnTo>
                    <a:pt x="17465" y="172"/>
                  </a:lnTo>
                  <a:cubicBezTo>
                    <a:pt x="17352" y="63"/>
                    <a:pt x="17201" y="1"/>
                    <a:pt x="1704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15;p68">
              <a:extLst>
                <a:ext uri="{FF2B5EF4-FFF2-40B4-BE49-F238E27FC236}">
                  <a16:creationId xmlns:a16="http://schemas.microsoft.com/office/drawing/2014/main" id="{E791BE1A-AE93-49A0-97CC-49CF566266AF}"/>
                </a:ext>
              </a:extLst>
            </p:cNvPr>
            <p:cNvSpPr/>
            <p:nvPr/>
          </p:nvSpPr>
          <p:spPr>
            <a:xfrm flipH="1">
              <a:off x="451107" y="2189486"/>
              <a:ext cx="411261" cy="409845"/>
            </a:xfrm>
            <a:custGeom>
              <a:avLst/>
              <a:gdLst/>
              <a:ahLst/>
              <a:cxnLst/>
              <a:rect l="l" t="t" r="r" b="b"/>
              <a:pathLst>
                <a:path w="34286" h="34168" extrusionOk="0">
                  <a:moveTo>
                    <a:pt x="17145" y="1"/>
                  </a:moveTo>
                  <a:cubicBezTo>
                    <a:pt x="16992" y="1"/>
                    <a:pt x="16839" y="59"/>
                    <a:pt x="16722" y="176"/>
                  </a:cubicBezTo>
                  <a:lnTo>
                    <a:pt x="16686" y="210"/>
                  </a:lnTo>
                  <a:cubicBezTo>
                    <a:pt x="16681" y="215"/>
                    <a:pt x="16681" y="220"/>
                    <a:pt x="16676" y="225"/>
                  </a:cubicBezTo>
                  <a:lnTo>
                    <a:pt x="11966" y="4935"/>
                  </a:lnTo>
                  <a:lnTo>
                    <a:pt x="9984" y="6917"/>
                  </a:lnTo>
                  <a:cubicBezTo>
                    <a:pt x="9756" y="7149"/>
                    <a:pt x="9758" y="7521"/>
                    <a:pt x="9988" y="7751"/>
                  </a:cubicBezTo>
                  <a:lnTo>
                    <a:pt x="10048" y="7810"/>
                  </a:lnTo>
                  <a:cubicBezTo>
                    <a:pt x="10290" y="8021"/>
                    <a:pt x="10698" y="8211"/>
                    <a:pt x="11002" y="8239"/>
                  </a:cubicBezTo>
                  <a:cubicBezTo>
                    <a:pt x="11002" y="8239"/>
                    <a:pt x="11759" y="8319"/>
                    <a:pt x="12317" y="8760"/>
                  </a:cubicBezTo>
                  <a:cubicBezTo>
                    <a:pt x="12404" y="8821"/>
                    <a:pt x="12487" y="8887"/>
                    <a:pt x="12562" y="8963"/>
                  </a:cubicBezTo>
                  <a:cubicBezTo>
                    <a:pt x="13552" y="9938"/>
                    <a:pt x="13559" y="11536"/>
                    <a:pt x="12576" y="12516"/>
                  </a:cubicBezTo>
                  <a:cubicBezTo>
                    <a:pt x="12086" y="13006"/>
                    <a:pt x="11445" y="13250"/>
                    <a:pt x="10804" y="13250"/>
                  </a:cubicBezTo>
                  <a:cubicBezTo>
                    <a:pt x="10156" y="13250"/>
                    <a:pt x="9509" y="13001"/>
                    <a:pt x="9018" y="12502"/>
                  </a:cubicBezTo>
                  <a:cubicBezTo>
                    <a:pt x="8939" y="12421"/>
                    <a:pt x="8869" y="12335"/>
                    <a:pt x="8807" y="12241"/>
                  </a:cubicBezTo>
                  <a:cubicBezTo>
                    <a:pt x="8376" y="11683"/>
                    <a:pt x="8300" y="10944"/>
                    <a:pt x="8300" y="10944"/>
                  </a:cubicBezTo>
                  <a:cubicBezTo>
                    <a:pt x="8271" y="10652"/>
                    <a:pt x="8094" y="10264"/>
                    <a:pt x="7894" y="10017"/>
                  </a:cubicBezTo>
                  <a:cubicBezTo>
                    <a:pt x="7890" y="10013"/>
                    <a:pt x="7887" y="10008"/>
                    <a:pt x="7883" y="10005"/>
                  </a:cubicBezTo>
                  <a:lnTo>
                    <a:pt x="7810" y="9933"/>
                  </a:lnTo>
                  <a:cubicBezTo>
                    <a:pt x="7697" y="9818"/>
                    <a:pt x="7544" y="9756"/>
                    <a:pt x="7388" y="9756"/>
                  </a:cubicBezTo>
                  <a:cubicBezTo>
                    <a:pt x="7313" y="9756"/>
                    <a:pt x="7238" y="9770"/>
                    <a:pt x="7166" y="9799"/>
                  </a:cubicBezTo>
                  <a:cubicBezTo>
                    <a:pt x="7096" y="9828"/>
                    <a:pt x="7029" y="9871"/>
                    <a:pt x="6974" y="9924"/>
                  </a:cubicBezTo>
                  <a:lnTo>
                    <a:pt x="5908" y="10990"/>
                  </a:lnTo>
                  <a:lnTo>
                    <a:pt x="282" y="16618"/>
                  </a:lnTo>
                  <a:cubicBezTo>
                    <a:pt x="277" y="16623"/>
                    <a:pt x="270" y="16624"/>
                    <a:pt x="265" y="16628"/>
                  </a:cubicBezTo>
                  <a:lnTo>
                    <a:pt x="236" y="16662"/>
                  </a:lnTo>
                  <a:cubicBezTo>
                    <a:pt x="0" y="16896"/>
                    <a:pt x="0" y="17275"/>
                    <a:pt x="236" y="17510"/>
                  </a:cubicBezTo>
                  <a:lnTo>
                    <a:pt x="6965" y="24238"/>
                  </a:lnTo>
                  <a:cubicBezTo>
                    <a:pt x="7082" y="24355"/>
                    <a:pt x="7235" y="24414"/>
                    <a:pt x="7388" y="24414"/>
                  </a:cubicBezTo>
                  <a:cubicBezTo>
                    <a:pt x="7541" y="24414"/>
                    <a:pt x="7695" y="24355"/>
                    <a:pt x="7811" y="24238"/>
                  </a:cubicBezTo>
                  <a:lnTo>
                    <a:pt x="7882" y="24168"/>
                  </a:lnTo>
                  <a:cubicBezTo>
                    <a:pt x="8115" y="23932"/>
                    <a:pt x="8330" y="23478"/>
                    <a:pt x="8364" y="23150"/>
                  </a:cubicBezTo>
                  <a:cubicBezTo>
                    <a:pt x="8364" y="23150"/>
                    <a:pt x="8450" y="22237"/>
                    <a:pt x="9016" y="21669"/>
                  </a:cubicBezTo>
                  <a:cubicBezTo>
                    <a:pt x="9506" y="21169"/>
                    <a:pt x="10154" y="20919"/>
                    <a:pt x="10803" y="20919"/>
                  </a:cubicBezTo>
                  <a:cubicBezTo>
                    <a:pt x="11444" y="20919"/>
                    <a:pt x="12085" y="21163"/>
                    <a:pt x="12574" y="21653"/>
                  </a:cubicBezTo>
                  <a:cubicBezTo>
                    <a:pt x="13559" y="22637"/>
                    <a:pt x="13552" y="24236"/>
                    <a:pt x="12559" y="25211"/>
                  </a:cubicBezTo>
                  <a:cubicBezTo>
                    <a:pt x="11994" y="25777"/>
                    <a:pt x="11081" y="25867"/>
                    <a:pt x="11081" y="25867"/>
                  </a:cubicBezTo>
                  <a:cubicBezTo>
                    <a:pt x="10753" y="25898"/>
                    <a:pt x="10295" y="26116"/>
                    <a:pt x="10063" y="26346"/>
                  </a:cubicBezTo>
                  <a:lnTo>
                    <a:pt x="9989" y="26419"/>
                  </a:lnTo>
                  <a:cubicBezTo>
                    <a:pt x="9758" y="26653"/>
                    <a:pt x="9758" y="27030"/>
                    <a:pt x="9989" y="27264"/>
                  </a:cubicBezTo>
                  <a:lnTo>
                    <a:pt x="16722" y="33995"/>
                  </a:lnTo>
                  <a:cubicBezTo>
                    <a:pt x="16839" y="34110"/>
                    <a:pt x="16991" y="34168"/>
                    <a:pt x="17144" y="34168"/>
                  </a:cubicBezTo>
                  <a:cubicBezTo>
                    <a:pt x="17296" y="34168"/>
                    <a:pt x="17448" y="34110"/>
                    <a:pt x="17565" y="33995"/>
                  </a:cubicBezTo>
                  <a:lnTo>
                    <a:pt x="24296" y="27264"/>
                  </a:lnTo>
                  <a:cubicBezTo>
                    <a:pt x="24414" y="27148"/>
                    <a:pt x="24567" y="27090"/>
                    <a:pt x="24720" y="27090"/>
                  </a:cubicBezTo>
                  <a:cubicBezTo>
                    <a:pt x="24873" y="27090"/>
                    <a:pt x="25027" y="27148"/>
                    <a:pt x="25144" y="27264"/>
                  </a:cubicBezTo>
                  <a:lnTo>
                    <a:pt x="25264" y="27384"/>
                  </a:lnTo>
                  <a:cubicBezTo>
                    <a:pt x="25496" y="27619"/>
                    <a:pt x="25712" y="28077"/>
                    <a:pt x="25743" y="28402"/>
                  </a:cubicBezTo>
                  <a:cubicBezTo>
                    <a:pt x="25743" y="28402"/>
                    <a:pt x="25832" y="29315"/>
                    <a:pt x="26399" y="29883"/>
                  </a:cubicBezTo>
                  <a:cubicBezTo>
                    <a:pt x="26888" y="30368"/>
                    <a:pt x="27526" y="30611"/>
                    <a:pt x="28165" y="30611"/>
                  </a:cubicBezTo>
                  <a:cubicBezTo>
                    <a:pt x="28806" y="30611"/>
                    <a:pt x="29447" y="30366"/>
                    <a:pt x="29936" y="29878"/>
                  </a:cubicBezTo>
                  <a:cubicBezTo>
                    <a:pt x="30913" y="28901"/>
                    <a:pt x="30914" y="27319"/>
                    <a:pt x="29943" y="26340"/>
                  </a:cubicBezTo>
                  <a:lnTo>
                    <a:pt x="29943" y="26340"/>
                  </a:lnTo>
                  <a:lnTo>
                    <a:pt x="29943" y="26344"/>
                  </a:lnTo>
                  <a:cubicBezTo>
                    <a:pt x="29373" y="25774"/>
                    <a:pt x="28460" y="25688"/>
                    <a:pt x="28460" y="25688"/>
                  </a:cubicBezTo>
                  <a:cubicBezTo>
                    <a:pt x="28132" y="25654"/>
                    <a:pt x="27677" y="25439"/>
                    <a:pt x="27442" y="25206"/>
                  </a:cubicBezTo>
                  <a:lnTo>
                    <a:pt x="27322" y="25084"/>
                  </a:lnTo>
                  <a:cubicBezTo>
                    <a:pt x="27092" y="24851"/>
                    <a:pt x="27092" y="24475"/>
                    <a:pt x="27322" y="24241"/>
                  </a:cubicBezTo>
                  <a:lnTo>
                    <a:pt x="34054" y="17508"/>
                  </a:lnTo>
                  <a:cubicBezTo>
                    <a:pt x="34285" y="17275"/>
                    <a:pt x="34285" y="16897"/>
                    <a:pt x="34054" y="16664"/>
                  </a:cubicBezTo>
                  <a:lnTo>
                    <a:pt x="27322" y="9933"/>
                  </a:lnTo>
                  <a:cubicBezTo>
                    <a:pt x="27090" y="9698"/>
                    <a:pt x="27090" y="9320"/>
                    <a:pt x="27322" y="9085"/>
                  </a:cubicBezTo>
                  <a:lnTo>
                    <a:pt x="27327" y="9081"/>
                  </a:lnTo>
                  <a:cubicBezTo>
                    <a:pt x="27559" y="8848"/>
                    <a:pt x="28017" y="8635"/>
                    <a:pt x="28345" y="8601"/>
                  </a:cubicBezTo>
                  <a:cubicBezTo>
                    <a:pt x="28345" y="8601"/>
                    <a:pt x="29258" y="8515"/>
                    <a:pt x="29825" y="7947"/>
                  </a:cubicBezTo>
                  <a:cubicBezTo>
                    <a:pt x="30817" y="6972"/>
                    <a:pt x="30823" y="5372"/>
                    <a:pt x="29840" y="4389"/>
                  </a:cubicBezTo>
                  <a:cubicBezTo>
                    <a:pt x="29350" y="3899"/>
                    <a:pt x="28709" y="3655"/>
                    <a:pt x="28068" y="3655"/>
                  </a:cubicBezTo>
                  <a:cubicBezTo>
                    <a:pt x="27420" y="3655"/>
                    <a:pt x="26771" y="3905"/>
                    <a:pt x="26280" y="4404"/>
                  </a:cubicBezTo>
                  <a:cubicBezTo>
                    <a:pt x="25716" y="4969"/>
                    <a:pt x="25628" y="5887"/>
                    <a:pt x="25628" y="5887"/>
                  </a:cubicBezTo>
                  <a:cubicBezTo>
                    <a:pt x="25596" y="6210"/>
                    <a:pt x="25381" y="6670"/>
                    <a:pt x="25146" y="6903"/>
                  </a:cubicBezTo>
                  <a:lnTo>
                    <a:pt x="25144" y="6907"/>
                  </a:lnTo>
                  <a:cubicBezTo>
                    <a:pt x="25027" y="7023"/>
                    <a:pt x="24873" y="7081"/>
                    <a:pt x="24720" y="7081"/>
                  </a:cubicBezTo>
                  <a:cubicBezTo>
                    <a:pt x="24567" y="7081"/>
                    <a:pt x="24414" y="7023"/>
                    <a:pt x="24296" y="6907"/>
                  </a:cubicBezTo>
                  <a:lnTo>
                    <a:pt x="17567" y="176"/>
                  </a:lnTo>
                  <a:cubicBezTo>
                    <a:pt x="17450" y="59"/>
                    <a:pt x="17297" y="1"/>
                    <a:pt x="17145" y="1"/>
                  </a:cubicBezTo>
                  <a:close/>
                </a:path>
              </a:pathLst>
            </a:custGeom>
            <a:solidFill>
              <a:srgbClr val="DBE3E8"/>
            </a:solidFill>
            <a:ln>
              <a:solidFill>
                <a:schemeClr val="accent4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77" name="Google Shape;577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0" name="Google Shape;580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81" name="Google Shape;581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2" name="Google Shape;582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83" name="Google Shape;583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4" name="Google Shape;584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85" name="Google Shape;585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6" name="Google Shape;586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87" name="Google Shape;587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88" name="Google Shape;588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1" name="Google Shape;591;p35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/PARTE TEORICA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2" name="Google Shape;592;p35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94" name="Google Shape;594;p35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5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189;p57">
            <a:extLst>
              <a:ext uri="{FF2B5EF4-FFF2-40B4-BE49-F238E27FC236}">
                <a16:creationId xmlns:a16="http://schemas.microsoft.com/office/drawing/2014/main" id="{886B1806-A6A2-4DE8-8832-1C9649A5A81B}"/>
              </a:ext>
            </a:extLst>
          </p:cNvPr>
          <p:cNvSpPr/>
          <p:nvPr/>
        </p:nvSpPr>
        <p:spPr>
          <a:xfrm>
            <a:off x="4954600" y="1616762"/>
            <a:ext cx="347900" cy="554075"/>
          </a:xfrm>
          <a:custGeom>
            <a:avLst/>
            <a:gdLst/>
            <a:ahLst/>
            <a:cxnLst/>
            <a:rect l="l" t="t" r="r" b="b"/>
            <a:pathLst>
              <a:path w="13916" h="22163" extrusionOk="0">
                <a:moveTo>
                  <a:pt x="0" y="0"/>
                </a:moveTo>
                <a:lnTo>
                  <a:pt x="0" y="0"/>
                </a:lnTo>
                <a:cubicBezTo>
                  <a:pt x="188" y="6"/>
                  <a:pt x="377" y="22"/>
                  <a:pt x="560" y="37"/>
                </a:cubicBezTo>
                <a:cubicBezTo>
                  <a:pt x="1526" y="131"/>
                  <a:pt x="13915" y="22163"/>
                  <a:pt x="13915" y="22163"/>
                </a:cubicBezTo>
                <a:lnTo>
                  <a:pt x="13915" y="22163"/>
                </a:lnTo>
                <a:cubicBezTo>
                  <a:pt x="13915" y="22163"/>
                  <a:pt x="1526" y="131"/>
                  <a:pt x="560" y="37"/>
                </a:cubicBezTo>
                <a:cubicBezTo>
                  <a:pt x="377" y="22"/>
                  <a:pt x="188" y="6"/>
                  <a:pt x="0" y="0"/>
                </a:cubicBezTo>
                <a:close/>
              </a:path>
            </a:pathLst>
          </a:custGeom>
          <a:solidFill>
            <a:srgbClr val="FCD0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190;p57">
            <a:extLst>
              <a:ext uri="{FF2B5EF4-FFF2-40B4-BE49-F238E27FC236}">
                <a16:creationId xmlns:a16="http://schemas.microsoft.com/office/drawing/2014/main" id="{5885F077-896E-4FD8-B76B-F74C5CB5B653}"/>
              </a:ext>
            </a:extLst>
          </p:cNvPr>
          <p:cNvSpPr/>
          <p:nvPr/>
        </p:nvSpPr>
        <p:spPr>
          <a:xfrm>
            <a:off x="4940600" y="1616512"/>
            <a:ext cx="14025" cy="275"/>
          </a:xfrm>
          <a:custGeom>
            <a:avLst/>
            <a:gdLst/>
            <a:ahLst/>
            <a:cxnLst/>
            <a:rect l="l" t="t" r="r" b="b"/>
            <a:pathLst>
              <a:path w="561" h="11" extrusionOk="0">
                <a:moveTo>
                  <a:pt x="0" y="0"/>
                </a:moveTo>
                <a:cubicBezTo>
                  <a:pt x="189" y="0"/>
                  <a:pt x="372" y="0"/>
                  <a:pt x="560" y="10"/>
                </a:cubicBezTo>
                <a:cubicBezTo>
                  <a:pt x="377" y="0"/>
                  <a:pt x="189" y="0"/>
                  <a:pt x="5" y="0"/>
                </a:cubicBezTo>
                <a:close/>
              </a:path>
            </a:pathLst>
          </a:custGeom>
          <a:solidFill>
            <a:srgbClr val="6415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4209;p57">
            <a:extLst>
              <a:ext uri="{FF2B5EF4-FFF2-40B4-BE49-F238E27FC236}">
                <a16:creationId xmlns:a16="http://schemas.microsoft.com/office/drawing/2014/main" id="{8B5EAD35-50C2-4DFB-B69D-D6339CCBAB1E}"/>
              </a:ext>
            </a:extLst>
          </p:cNvPr>
          <p:cNvGrpSpPr/>
          <p:nvPr/>
        </p:nvGrpSpPr>
        <p:grpSpPr>
          <a:xfrm>
            <a:off x="4973400" y="1573512"/>
            <a:ext cx="1880425" cy="1530050"/>
            <a:chOff x="3731950" y="1806725"/>
            <a:chExt cx="1880425" cy="1530050"/>
          </a:xfrm>
        </p:grpSpPr>
        <p:sp>
          <p:nvSpPr>
            <p:cNvPr id="68" name="Google Shape;4210;p57">
              <a:extLst>
                <a:ext uri="{FF2B5EF4-FFF2-40B4-BE49-F238E27FC236}">
                  <a16:creationId xmlns:a16="http://schemas.microsoft.com/office/drawing/2014/main" id="{2A23B269-B9F3-4EA7-BA43-4A9EE009ACA1}"/>
                </a:ext>
              </a:extLst>
            </p:cNvPr>
            <p:cNvSpPr/>
            <p:nvPr/>
          </p:nvSpPr>
          <p:spPr>
            <a:xfrm>
              <a:off x="3736650" y="1810125"/>
              <a:ext cx="1872325" cy="1526650"/>
            </a:xfrm>
            <a:custGeom>
              <a:avLst/>
              <a:gdLst/>
              <a:ahLst/>
              <a:cxnLst/>
              <a:rect l="l" t="t" r="r" b="b"/>
              <a:pathLst>
                <a:path w="74893" h="61066" extrusionOk="0">
                  <a:moveTo>
                    <a:pt x="4613" y="1"/>
                  </a:moveTo>
                  <a:cubicBezTo>
                    <a:pt x="2067" y="1"/>
                    <a:pt x="1" y="2065"/>
                    <a:pt x="1" y="4618"/>
                  </a:cubicBezTo>
                  <a:lnTo>
                    <a:pt x="1" y="56448"/>
                  </a:lnTo>
                  <a:cubicBezTo>
                    <a:pt x="1" y="59000"/>
                    <a:pt x="2067" y="61065"/>
                    <a:pt x="4613" y="61065"/>
                  </a:cubicBezTo>
                  <a:lnTo>
                    <a:pt x="70281" y="61065"/>
                  </a:lnTo>
                  <a:cubicBezTo>
                    <a:pt x="72827" y="61065"/>
                    <a:pt x="74893" y="59000"/>
                    <a:pt x="74893" y="56448"/>
                  </a:cubicBezTo>
                  <a:lnTo>
                    <a:pt x="74893" y="4618"/>
                  </a:lnTo>
                  <a:cubicBezTo>
                    <a:pt x="74893" y="2065"/>
                    <a:pt x="72827" y="1"/>
                    <a:pt x="7028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1;p57">
              <a:extLst>
                <a:ext uri="{FF2B5EF4-FFF2-40B4-BE49-F238E27FC236}">
                  <a16:creationId xmlns:a16="http://schemas.microsoft.com/office/drawing/2014/main" id="{F96B379D-5E7A-4CB9-BC69-0DFF9D0BFC50}"/>
                </a:ext>
              </a:extLst>
            </p:cNvPr>
            <p:cNvSpPr/>
            <p:nvPr/>
          </p:nvSpPr>
          <p:spPr>
            <a:xfrm>
              <a:off x="3822150" y="2364575"/>
              <a:ext cx="1037575" cy="724700"/>
            </a:xfrm>
            <a:custGeom>
              <a:avLst/>
              <a:gdLst/>
              <a:ahLst/>
              <a:cxnLst/>
              <a:rect l="l" t="t" r="r" b="b"/>
              <a:pathLst>
                <a:path w="41503" h="28988" extrusionOk="0">
                  <a:moveTo>
                    <a:pt x="2967" y="0"/>
                  </a:moveTo>
                  <a:cubicBezTo>
                    <a:pt x="1329" y="0"/>
                    <a:pt x="1" y="1329"/>
                    <a:pt x="1" y="2966"/>
                  </a:cubicBezTo>
                  <a:lnTo>
                    <a:pt x="1" y="26028"/>
                  </a:lnTo>
                  <a:cubicBezTo>
                    <a:pt x="1" y="27664"/>
                    <a:pt x="1329" y="28987"/>
                    <a:pt x="2967" y="28987"/>
                  </a:cubicBezTo>
                  <a:lnTo>
                    <a:pt x="38542" y="28987"/>
                  </a:lnTo>
                  <a:cubicBezTo>
                    <a:pt x="40180" y="28987"/>
                    <a:pt x="41503" y="27664"/>
                    <a:pt x="41503" y="26028"/>
                  </a:cubicBezTo>
                  <a:lnTo>
                    <a:pt x="41503" y="2966"/>
                  </a:lnTo>
                  <a:cubicBezTo>
                    <a:pt x="41503" y="1329"/>
                    <a:pt x="40180" y="0"/>
                    <a:pt x="3854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12;p57">
              <a:extLst>
                <a:ext uri="{FF2B5EF4-FFF2-40B4-BE49-F238E27FC236}">
                  <a16:creationId xmlns:a16="http://schemas.microsoft.com/office/drawing/2014/main" id="{75E94815-8313-4A54-8F88-577416B40917}"/>
                </a:ext>
              </a:extLst>
            </p:cNvPr>
            <p:cNvSpPr/>
            <p:nvPr/>
          </p:nvSpPr>
          <p:spPr>
            <a:xfrm>
              <a:off x="4260900" y="2480025"/>
              <a:ext cx="513050" cy="513050"/>
            </a:xfrm>
            <a:custGeom>
              <a:avLst/>
              <a:gdLst/>
              <a:ahLst/>
              <a:cxnLst/>
              <a:rect l="l" t="t" r="r" b="b"/>
              <a:pathLst>
                <a:path w="20522" h="20522" extrusionOk="0">
                  <a:moveTo>
                    <a:pt x="10261" y="1"/>
                  </a:moveTo>
                  <a:cubicBezTo>
                    <a:pt x="4593" y="1"/>
                    <a:pt x="1" y="4597"/>
                    <a:pt x="1" y="10261"/>
                  </a:cubicBezTo>
                  <a:cubicBezTo>
                    <a:pt x="1" y="15929"/>
                    <a:pt x="4593" y="20521"/>
                    <a:pt x="10261" y="20521"/>
                  </a:cubicBezTo>
                  <a:cubicBezTo>
                    <a:pt x="15925" y="20521"/>
                    <a:pt x="20521" y="15929"/>
                    <a:pt x="20521" y="10261"/>
                  </a:cubicBezTo>
                  <a:cubicBezTo>
                    <a:pt x="20521" y="4597"/>
                    <a:pt x="15925" y="1"/>
                    <a:pt x="10261" y="1"/>
                  </a:cubicBezTo>
                  <a:close/>
                </a:path>
              </a:pathLst>
            </a:custGeom>
            <a:solidFill>
              <a:srgbClr val="EDE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13;p57">
              <a:extLst>
                <a:ext uri="{FF2B5EF4-FFF2-40B4-BE49-F238E27FC236}">
                  <a16:creationId xmlns:a16="http://schemas.microsoft.com/office/drawing/2014/main" id="{FF3A2121-0546-496D-A589-6CA42698E91A}"/>
                </a:ext>
              </a:extLst>
            </p:cNvPr>
            <p:cNvSpPr/>
            <p:nvPr/>
          </p:nvSpPr>
          <p:spPr>
            <a:xfrm>
              <a:off x="4277375" y="2468275"/>
              <a:ext cx="416300" cy="513025"/>
            </a:xfrm>
            <a:custGeom>
              <a:avLst/>
              <a:gdLst/>
              <a:ahLst/>
              <a:cxnLst/>
              <a:rect l="l" t="t" r="r" b="b"/>
              <a:pathLst>
                <a:path w="16652" h="20521" extrusionOk="0">
                  <a:moveTo>
                    <a:pt x="10261" y="0"/>
                  </a:moveTo>
                  <a:cubicBezTo>
                    <a:pt x="4598" y="0"/>
                    <a:pt x="1" y="4596"/>
                    <a:pt x="1" y="10260"/>
                  </a:cubicBezTo>
                  <a:cubicBezTo>
                    <a:pt x="1" y="15928"/>
                    <a:pt x="4598" y="20521"/>
                    <a:pt x="10261" y="20521"/>
                  </a:cubicBezTo>
                  <a:cubicBezTo>
                    <a:pt x="12677" y="20521"/>
                    <a:pt x="14900" y="19683"/>
                    <a:pt x="16652" y="18282"/>
                  </a:cubicBezTo>
                  <a:lnTo>
                    <a:pt x="10261" y="10260"/>
                  </a:lnTo>
                  <a:lnTo>
                    <a:pt x="10261" y="0"/>
                  </a:ln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14;p57">
              <a:extLst>
                <a:ext uri="{FF2B5EF4-FFF2-40B4-BE49-F238E27FC236}">
                  <a16:creationId xmlns:a16="http://schemas.microsoft.com/office/drawing/2014/main" id="{3F401F8A-CE16-4130-8050-2876A695B482}"/>
                </a:ext>
              </a:extLst>
            </p:cNvPr>
            <p:cNvSpPr/>
            <p:nvPr/>
          </p:nvSpPr>
          <p:spPr>
            <a:xfrm>
              <a:off x="4533900" y="2468275"/>
              <a:ext cx="204500" cy="256525"/>
            </a:xfrm>
            <a:custGeom>
              <a:avLst/>
              <a:gdLst/>
              <a:ahLst/>
              <a:cxnLst/>
              <a:rect l="l" t="t" r="r" b="b"/>
              <a:pathLst>
                <a:path w="8180" h="10261" extrusionOk="0">
                  <a:moveTo>
                    <a:pt x="0" y="0"/>
                  </a:moveTo>
                  <a:lnTo>
                    <a:pt x="0" y="10260"/>
                  </a:lnTo>
                  <a:lnTo>
                    <a:pt x="8179" y="4063"/>
                  </a:lnTo>
                  <a:cubicBezTo>
                    <a:pt x="6302" y="1594"/>
                    <a:pt x="333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15;p57">
              <a:extLst>
                <a:ext uri="{FF2B5EF4-FFF2-40B4-BE49-F238E27FC236}">
                  <a16:creationId xmlns:a16="http://schemas.microsoft.com/office/drawing/2014/main" id="{FDAFBF99-2A3E-4DF0-A57A-B7E016BCFB09}"/>
                </a:ext>
              </a:extLst>
            </p:cNvPr>
            <p:cNvSpPr/>
            <p:nvPr/>
          </p:nvSpPr>
          <p:spPr>
            <a:xfrm>
              <a:off x="4533900" y="2569825"/>
              <a:ext cx="256525" cy="355500"/>
            </a:xfrm>
            <a:custGeom>
              <a:avLst/>
              <a:gdLst/>
              <a:ahLst/>
              <a:cxnLst/>
              <a:rect l="l" t="t" r="r" b="b"/>
              <a:pathLst>
                <a:path w="10261" h="14220" extrusionOk="0">
                  <a:moveTo>
                    <a:pt x="8179" y="1"/>
                  </a:moveTo>
                  <a:lnTo>
                    <a:pt x="0" y="6198"/>
                  </a:lnTo>
                  <a:lnTo>
                    <a:pt x="6391" y="14220"/>
                  </a:lnTo>
                  <a:cubicBezTo>
                    <a:pt x="8749" y="12342"/>
                    <a:pt x="10260" y="9445"/>
                    <a:pt x="10260" y="6198"/>
                  </a:cubicBezTo>
                  <a:cubicBezTo>
                    <a:pt x="10260" y="3870"/>
                    <a:pt x="9482" y="1721"/>
                    <a:pt x="817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16;p57">
              <a:extLst>
                <a:ext uri="{FF2B5EF4-FFF2-40B4-BE49-F238E27FC236}">
                  <a16:creationId xmlns:a16="http://schemas.microsoft.com/office/drawing/2014/main" id="{2DE9C86F-5C62-49CB-9AC7-940858E7BFF4}"/>
                </a:ext>
              </a:extLst>
            </p:cNvPr>
            <p:cNvSpPr/>
            <p:nvPr/>
          </p:nvSpPr>
          <p:spPr>
            <a:xfrm>
              <a:off x="3863350" y="2450075"/>
              <a:ext cx="436300" cy="16500"/>
            </a:xfrm>
            <a:custGeom>
              <a:avLst/>
              <a:gdLst/>
              <a:ahLst/>
              <a:cxnLst/>
              <a:rect l="l" t="t" r="r" b="b"/>
              <a:pathLst>
                <a:path w="17452" h="660" extrusionOk="0">
                  <a:moveTo>
                    <a:pt x="267" y="0"/>
                  </a:moveTo>
                  <a:cubicBezTo>
                    <a:pt x="120" y="0"/>
                    <a:pt x="1" y="121"/>
                    <a:pt x="1" y="262"/>
                  </a:cubicBezTo>
                  <a:lnTo>
                    <a:pt x="1" y="398"/>
                  </a:lnTo>
                  <a:cubicBezTo>
                    <a:pt x="1" y="545"/>
                    <a:pt x="120" y="659"/>
                    <a:pt x="267" y="659"/>
                  </a:cubicBezTo>
                  <a:lnTo>
                    <a:pt x="17189" y="659"/>
                  </a:lnTo>
                  <a:cubicBezTo>
                    <a:pt x="17336" y="659"/>
                    <a:pt x="17452" y="545"/>
                    <a:pt x="17452" y="398"/>
                  </a:cubicBezTo>
                  <a:lnTo>
                    <a:pt x="17452" y="262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17;p57">
              <a:extLst>
                <a:ext uri="{FF2B5EF4-FFF2-40B4-BE49-F238E27FC236}">
                  <a16:creationId xmlns:a16="http://schemas.microsoft.com/office/drawing/2014/main" id="{FFB5C20C-1AB6-46FD-A127-4808F11A5AD1}"/>
                </a:ext>
              </a:extLst>
            </p:cNvPr>
            <p:cNvSpPr/>
            <p:nvPr/>
          </p:nvSpPr>
          <p:spPr>
            <a:xfrm>
              <a:off x="3863350" y="2508775"/>
              <a:ext cx="436300" cy="16625"/>
            </a:xfrm>
            <a:custGeom>
              <a:avLst/>
              <a:gdLst/>
              <a:ahLst/>
              <a:cxnLst/>
              <a:rect l="l" t="t" r="r" b="b"/>
              <a:pathLst>
                <a:path w="17452" h="665" extrusionOk="0">
                  <a:moveTo>
                    <a:pt x="267" y="0"/>
                  </a:moveTo>
                  <a:cubicBezTo>
                    <a:pt x="120" y="0"/>
                    <a:pt x="1" y="121"/>
                    <a:pt x="1" y="268"/>
                  </a:cubicBezTo>
                  <a:lnTo>
                    <a:pt x="1" y="398"/>
                  </a:lnTo>
                  <a:cubicBezTo>
                    <a:pt x="1" y="545"/>
                    <a:pt x="120" y="664"/>
                    <a:pt x="267" y="664"/>
                  </a:cubicBezTo>
                  <a:lnTo>
                    <a:pt x="17189" y="664"/>
                  </a:lnTo>
                  <a:cubicBezTo>
                    <a:pt x="17336" y="664"/>
                    <a:pt x="17452" y="545"/>
                    <a:pt x="17452" y="398"/>
                  </a:cubicBezTo>
                  <a:lnTo>
                    <a:pt x="17452" y="268"/>
                  </a:lnTo>
                  <a:cubicBezTo>
                    <a:pt x="17452" y="121"/>
                    <a:pt x="17336" y="0"/>
                    <a:pt x="17189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18;p57">
              <a:extLst>
                <a:ext uri="{FF2B5EF4-FFF2-40B4-BE49-F238E27FC236}">
                  <a16:creationId xmlns:a16="http://schemas.microsoft.com/office/drawing/2014/main" id="{7A715FD7-0E2E-44AC-AC79-DF25A4198755}"/>
                </a:ext>
              </a:extLst>
            </p:cNvPr>
            <p:cNvSpPr/>
            <p:nvPr/>
          </p:nvSpPr>
          <p:spPr>
            <a:xfrm>
              <a:off x="3863350" y="25676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16"/>
                    <a:pt x="1" y="263"/>
                  </a:cubicBezTo>
                  <a:lnTo>
                    <a:pt x="1" y="399"/>
                  </a:lnTo>
                  <a:cubicBezTo>
                    <a:pt x="1" y="545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5"/>
                    <a:pt x="11092" y="399"/>
                  </a:cubicBezTo>
                  <a:lnTo>
                    <a:pt x="11092" y="263"/>
                  </a:lnTo>
                  <a:cubicBezTo>
                    <a:pt x="11092" y="116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19;p57">
              <a:extLst>
                <a:ext uri="{FF2B5EF4-FFF2-40B4-BE49-F238E27FC236}">
                  <a16:creationId xmlns:a16="http://schemas.microsoft.com/office/drawing/2014/main" id="{58E3262B-3126-4C9E-A999-2F8DFE8BD8DE}"/>
                </a:ext>
              </a:extLst>
            </p:cNvPr>
            <p:cNvSpPr/>
            <p:nvPr/>
          </p:nvSpPr>
          <p:spPr>
            <a:xfrm>
              <a:off x="3863350" y="2626300"/>
              <a:ext cx="277325" cy="16500"/>
            </a:xfrm>
            <a:custGeom>
              <a:avLst/>
              <a:gdLst/>
              <a:ahLst/>
              <a:cxnLst/>
              <a:rect l="l" t="t" r="r" b="b"/>
              <a:pathLst>
                <a:path w="11093" h="660" extrusionOk="0">
                  <a:moveTo>
                    <a:pt x="267" y="1"/>
                  </a:moveTo>
                  <a:cubicBezTo>
                    <a:pt x="120" y="1"/>
                    <a:pt x="1" y="121"/>
                    <a:pt x="1" y="262"/>
                  </a:cubicBezTo>
                  <a:lnTo>
                    <a:pt x="1" y="399"/>
                  </a:lnTo>
                  <a:cubicBezTo>
                    <a:pt x="1" y="544"/>
                    <a:pt x="120" y="660"/>
                    <a:pt x="267" y="660"/>
                  </a:cubicBezTo>
                  <a:lnTo>
                    <a:pt x="10826" y="660"/>
                  </a:lnTo>
                  <a:cubicBezTo>
                    <a:pt x="10972" y="660"/>
                    <a:pt x="11092" y="544"/>
                    <a:pt x="11092" y="399"/>
                  </a:cubicBezTo>
                  <a:lnTo>
                    <a:pt x="11092" y="262"/>
                  </a:lnTo>
                  <a:cubicBezTo>
                    <a:pt x="11092" y="121"/>
                    <a:pt x="10972" y="1"/>
                    <a:pt x="10826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20;p57">
              <a:extLst>
                <a:ext uri="{FF2B5EF4-FFF2-40B4-BE49-F238E27FC236}">
                  <a16:creationId xmlns:a16="http://schemas.microsoft.com/office/drawing/2014/main" id="{A6025798-620C-41DA-825E-B05C2B5C18E4}"/>
                </a:ext>
              </a:extLst>
            </p:cNvPr>
            <p:cNvSpPr/>
            <p:nvPr/>
          </p:nvSpPr>
          <p:spPr>
            <a:xfrm>
              <a:off x="3731950" y="1806725"/>
              <a:ext cx="1880425" cy="114825"/>
            </a:xfrm>
            <a:custGeom>
              <a:avLst/>
              <a:gdLst/>
              <a:ahLst/>
              <a:cxnLst/>
              <a:rect l="l" t="t" r="r" b="b"/>
              <a:pathLst>
                <a:path w="75217" h="4593" extrusionOk="0">
                  <a:moveTo>
                    <a:pt x="3394" y="0"/>
                  </a:moveTo>
                  <a:cubicBezTo>
                    <a:pt x="1523" y="0"/>
                    <a:pt x="1" y="1522"/>
                    <a:pt x="1" y="3394"/>
                  </a:cubicBezTo>
                  <a:lnTo>
                    <a:pt x="1" y="4592"/>
                  </a:lnTo>
                  <a:lnTo>
                    <a:pt x="75217" y="4592"/>
                  </a:lnTo>
                  <a:lnTo>
                    <a:pt x="75217" y="3394"/>
                  </a:lnTo>
                  <a:cubicBezTo>
                    <a:pt x="75217" y="1522"/>
                    <a:pt x="73700" y="0"/>
                    <a:pt x="7182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21;p57">
              <a:extLst>
                <a:ext uri="{FF2B5EF4-FFF2-40B4-BE49-F238E27FC236}">
                  <a16:creationId xmlns:a16="http://schemas.microsoft.com/office/drawing/2014/main" id="{857529C8-D0DA-4034-9FC4-4834627C6BDC}"/>
                </a:ext>
              </a:extLst>
            </p:cNvPr>
            <p:cNvSpPr/>
            <p:nvPr/>
          </p:nvSpPr>
          <p:spPr>
            <a:xfrm>
              <a:off x="3827000" y="1990275"/>
              <a:ext cx="311050" cy="311050"/>
            </a:xfrm>
            <a:custGeom>
              <a:avLst/>
              <a:gdLst/>
              <a:ahLst/>
              <a:cxnLst/>
              <a:rect l="l" t="t" r="r" b="b"/>
              <a:pathLst>
                <a:path w="12442" h="12442" extrusionOk="0">
                  <a:moveTo>
                    <a:pt x="1323" y="0"/>
                  </a:moveTo>
                  <a:cubicBezTo>
                    <a:pt x="591" y="0"/>
                    <a:pt x="0" y="591"/>
                    <a:pt x="0" y="1318"/>
                  </a:cubicBezTo>
                  <a:lnTo>
                    <a:pt x="0" y="11124"/>
                  </a:lnTo>
                  <a:cubicBezTo>
                    <a:pt x="0" y="11851"/>
                    <a:pt x="591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22;p57">
              <a:extLst>
                <a:ext uri="{FF2B5EF4-FFF2-40B4-BE49-F238E27FC236}">
                  <a16:creationId xmlns:a16="http://schemas.microsoft.com/office/drawing/2014/main" id="{859FA277-1767-4B4B-84DC-120B75BCED94}"/>
                </a:ext>
              </a:extLst>
            </p:cNvPr>
            <p:cNvSpPr/>
            <p:nvPr/>
          </p:nvSpPr>
          <p:spPr>
            <a:xfrm>
              <a:off x="3844375" y="2082675"/>
              <a:ext cx="268950" cy="164775"/>
            </a:xfrm>
            <a:custGeom>
              <a:avLst/>
              <a:gdLst/>
              <a:ahLst/>
              <a:cxnLst/>
              <a:rect l="l" t="t" r="r" b="b"/>
              <a:pathLst>
                <a:path w="10758" h="6591" extrusionOk="0">
                  <a:moveTo>
                    <a:pt x="7481" y="1"/>
                  </a:moveTo>
                  <a:cubicBezTo>
                    <a:pt x="7351" y="1"/>
                    <a:pt x="7221" y="64"/>
                    <a:pt x="7145" y="195"/>
                  </a:cubicBezTo>
                  <a:lnTo>
                    <a:pt x="4854" y="4008"/>
                  </a:lnTo>
                  <a:lnTo>
                    <a:pt x="3186" y="2282"/>
                  </a:lnTo>
                  <a:cubicBezTo>
                    <a:pt x="3108" y="2200"/>
                    <a:pt x="3005" y="2161"/>
                    <a:pt x="2903" y="2161"/>
                  </a:cubicBezTo>
                  <a:cubicBezTo>
                    <a:pt x="2771" y="2161"/>
                    <a:pt x="2640" y="2226"/>
                    <a:pt x="2563" y="2350"/>
                  </a:cubicBezTo>
                  <a:lnTo>
                    <a:pt x="1" y="6591"/>
                  </a:lnTo>
                  <a:lnTo>
                    <a:pt x="10758" y="6591"/>
                  </a:lnTo>
                  <a:lnTo>
                    <a:pt x="7840" y="231"/>
                  </a:lnTo>
                  <a:cubicBezTo>
                    <a:pt x="7771" y="80"/>
                    <a:pt x="7626" y="1"/>
                    <a:pt x="7481" y="1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23;p57">
              <a:extLst>
                <a:ext uri="{FF2B5EF4-FFF2-40B4-BE49-F238E27FC236}">
                  <a16:creationId xmlns:a16="http://schemas.microsoft.com/office/drawing/2014/main" id="{FCEF0420-023D-4239-BCD6-6158631DFE2B}"/>
                </a:ext>
              </a:extLst>
            </p:cNvPr>
            <p:cNvSpPr/>
            <p:nvPr/>
          </p:nvSpPr>
          <p:spPr>
            <a:xfrm>
              <a:off x="3926625" y="2051575"/>
              <a:ext cx="48525" cy="48525"/>
            </a:xfrm>
            <a:custGeom>
              <a:avLst/>
              <a:gdLst/>
              <a:ahLst/>
              <a:cxnLst/>
              <a:rect l="l" t="t" r="r" b="b"/>
              <a:pathLst>
                <a:path w="1941" h="1941" extrusionOk="0">
                  <a:moveTo>
                    <a:pt x="973" y="1"/>
                  </a:moveTo>
                  <a:cubicBezTo>
                    <a:pt x="434" y="1"/>
                    <a:pt x="0" y="435"/>
                    <a:pt x="0" y="968"/>
                  </a:cubicBezTo>
                  <a:cubicBezTo>
                    <a:pt x="0" y="1507"/>
                    <a:pt x="434" y="1941"/>
                    <a:pt x="973" y="1941"/>
                  </a:cubicBezTo>
                  <a:cubicBezTo>
                    <a:pt x="1506" y="1941"/>
                    <a:pt x="1941" y="1507"/>
                    <a:pt x="1941" y="968"/>
                  </a:cubicBezTo>
                  <a:cubicBezTo>
                    <a:pt x="1941" y="435"/>
                    <a:pt x="1506" y="1"/>
                    <a:pt x="97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24;p57">
              <a:extLst>
                <a:ext uri="{FF2B5EF4-FFF2-40B4-BE49-F238E27FC236}">
                  <a16:creationId xmlns:a16="http://schemas.microsoft.com/office/drawing/2014/main" id="{5E962C59-1C06-49AF-A649-97A88BD4D49A}"/>
                </a:ext>
              </a:extLst>
            </p:cNvPr>
            <p:cNvSpPr/>
            <p:nvPr/>
          </p:nvSpPr>
          <p:spPr>
            <a:xfrm>
              <a:off x="4185475" y="1990275"/>
              <a:ext cx="311075" cy="311050"/>
            </a:xfrm>
            <a:custGeom>
              <a:avLst/>
              <a:gdLst/>
              <a:ahLst/>
              <a:cxnLst/>
              <a:rect l="l" t="t" r="r" b="b"/>
              <a:pathLst>
                <a:path w="12443" h="12442" extrusionOk="0">
                  <a:moveTo>
                    <a:pt x="1323" y="0"/>
                  </a:moveTo>
                  <a:cubicBezTo>
                    <a:pt x="592" y="0"/>
                    <a:pt x="1" y="591"/>
                    <a:pt x="1" y="1318"/>
                  </a:cubicBezTo>
                  <a:lnTo>
                    <a:pt x="1" y="11124"/>
                  </a:lnTo>
                  <a:cubicBezTo>
                    <a:pt x="1" y="11851"/>
                    <a:pt x="592" y="12442"/>
                    <a:pt x="1323" y="12442"/>
                  </a:cubicBezTo>
                  <a:lnTo>
                    <a:pt x="11124" y="12442"/>
                  </a:lnTo>
                  <a:cubicBezTo>
                    <a:pt x="11851" y="12442"/>
                    <a:pt x="12442" y="11851"/>
                    <a:pt x="12442" y="11124"/>
                  </a:cubicBezTo>
                  <a:lnTo>
                    <a:pt x="12442" y="1318"/>
                  </a:lnTo>
                  <a:cubicBezTo>
                    <a:pt x="12442" y="591"/>
                    <a:pt x="11851" y="0"/>
                    <a:pt x="111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25;p57">
              <a:extLst>
                <a:ext uri="{FF2B5EF4-FFF2-40B4-BE49-F238E27FC236}">
                  <a16:creationId xmlns:a16="http://schemas.microsoft.com/office/drawing/2014/main" id="{CCAC2C0C-581B-4EFE-9752-D696A9011C26}"/>
                </a:ext>
              </a:extLst>
            </p:cNvPr>
            <p:cNvSpPr/>
            <p:nvPr/>
          </p:nvSpPr>
          <p:spPr>
            <a:xfrm>
              <a:off x="4278950" y="2230300"/>
              <a:ext cx="124250" cy="31025"/>
            </a:xfrm>
            <a:custGeom>
              <a:avLst/>
              <a:gdLst/>
              <a:ahLst/>
              <a:cxnLst/>
              <a:rect l="l" t="t" r="r" b="b"/>
              <a:pathLst>
                <a:path w="4970" h="1241" extrusionOk="0">
                  <a:moveTo>
                    <a:pt x="2486" y="1"/>
                  </a:moveTo>
                  <a:cubicBezTo>
                    <a:pt x="1110" y="1"/>
                    <a:pt x="0" y="278"/>
                    <a:pt x="0" y="618"/>
                  </a:cubicBezTo>
                  <a:cubicBezTo>
                    <a:pt x="0" y="963"/>
                    <a:pt x="1110" y="1241"/>
                    <a:pt x="2486" y="1241"/>
                  </a:cubicBezTo>
                  <a:cubicBezTo>
                    <a:pt x="3855" y="1241"/>
                    <a:pt x="4969" y="963"/>
                    <a:pt x="4969" y="618"/>
                  </a:cubicBezTo>
                  <a:cubicBezTo>
                    <a:pt x="4969" y="278"/>
                    <a:pt x="3855" y="1"/>
                    <a:pt x="248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26;p57">
              <a:extLst>
                <a:ext uri="{FF2B5EF4-FFF2-40B4-BE49-F238E27FC236}">
                  <a16:creationId xmlns:a16="http://schemas.microsoft.com/office/drawing/2014/main" id="{0D4D3CCE-5016-430D-9519-1C1879971D0E}"/>
                </a:ext>
              </a:extLst>
            </p:cNvPr>
            <p:cNvSpPr/>
            <p:nvPr/>
          </p:nvSpPr>
          <p:spPr>
            <a:xfrm>
              <a:off x="4257925" y="2055900"/>
              <a:ext cx="166325" cy="184375"/>
            </a:xfrm>
            <a:custGeom>
              <a:avLst/>
              <a:gdLst/>
              <a:ahLst/>
              <a:cxnLst/>
              <a:rect l="l" t="t" r="r" b="b"/>
              <a:pathLst>
                <a:path w="6653" h="7375" extrusionOk="0">
                  <a:moveTo>
                    <a:pt x="3289" y="1078"/>
                  </a:moveTo>
                  <a:cubicBezTo>
                    <a:pt x="4387" y="1078"/>
                    <a:pt x="5277" y="1925"/>
                    <a:pt x="5277" y="2965"/>
                  </a:cubicBezTo>
                  <a:cubicBezTo>
                    <a:pt x="5277" y="4012"/>
                    <a:pt x="4387" y="4854"/>
                    <a:pt x="3289" y="4854"/>
                  </a:cubicBezTo>
                  <a:cubicBezTo>
                    <a:pt x="2191" y="4854"/>
                    <a:pt x="1302" y="4012"/>
                    <a:pt x="1302" y="2965"/>
                  </a:cubicBezTo>
                  <a:cubicBezTo>
                    <a:pt x="1302" y="1925"/>
                    <a:pt x="2191" y="1078"/>
                    <a:pt x="3289" y="1078"/>
                  </a:cubicBezTo>
                  <a:close/>
                  <a:moveTo>
                    <a:pt x="3324" y="0"/>
                  </a:moveTo>
                  <a:cubicBezTo>
                    <a:pt x="2548" y="0"/>
                    <a:pt x="1773" y="298"/>
                    <a:pt x="1182" y="894"/>
                  </a:cubicBezTo>
                  <a:cubicBezTo>
                    <a:pt x="1" y="2087"/>
                    <a:pt x="1" y="4022"/>
                    <a:pt x="1182" y="5214"/>
                  </a:cubicBezTo>
                  <a:lnTo>
                    <a:pt x="3327" y="7374"/>
                  </a:lnTo>
                  <a:lnTo>
                    <a:pt x="5470" y="5214"/>
                  </a:lnTo>
                  <a:cubicBezTo>
                    <a:pt x="6653" y="4022"/>
                    <a:pt x="6653" y="2087"/>
                    <a:pt x="5470" y="894"/>
                  </a:cubicBezTo>
                  <a:cubicBezTo>
                    <a:pt x="4877" y="298"/>
                    <a:pt x="4100" y="0"/>
                    <a:pt x="3324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4227;p57">
            <a:extLst>
              <a:ext uri="{FF2B5EF4-FFF2-40B4-BE49-F238E27FC236}">
                <a16:creationId xmlns:a16="http://schemas.microsoft.com/office/drawing/2014/main" id="{49604F79-D584-402B-A5A0-331DF812E826}"/>
              </a:ext>
            </a:extLst>
          </p:cNvPr>
          <p:cNvGrpSpPr/>
          <p:nvPr/>
        </p:nvGrpSpPr>
        <p:grpSpPr>
          <a:xfrm>
            <a:off x="6185188" y="1761450"/>
            <a:ext cx="918450" cy="1530275"/>
            <a:chOff x="5816625" y="1806613"/>
            <a:chExt cx="918450" cy="1530275"/>
          </a:xfrm>
        </p:grpSpPr>
        <p:sp>
          <p:nvSpPr>
            <p:cNvPr id="86" name="Google Shape;4228;p57">
              <a:extLst>
                <a:ext uri="{FF2B5EF4-FFF2-40B4-BE49-F238E27FC236}">
                  <a16:creationId xmlns:a16="http://schemas.microsoft.com/office/drawing/2014/main" id="{CDE07266-936C-4E3F-B8ED-305B2EB4DB68}"/>
                </a:ext>
              </a:extLst>
            </p:cNvPr>
            <p:cNvSpPr/>
            <p:nvPr/>
          </p:nvSpPr>
          <p:spPr>
            <a:xfrm>
              <a:off x="5816625" y="1806613"/>
              <a:ext cx="918450" cy="1530275"/>
            </a:xfrm>
            <a:custGeom>
              <a:avLst/>
              <a:gdLst/>
              <a:ahLst/>
              <a:cxnLst/>
              <a:rect l="l" t="t" r="r" b="b"/>
              <a:pathLst>
                <a:path w="36738" h="61211" extrusionOk="0">
                  <a:moveTo>
                    <a:pt x="3044" y="1"/>
                  </a:moveTo>
                  <a:cubicBezTo>
                    <a:pt x="1361" y="1"/>
                    <a:pt x="0" y="1365"/>
                    <a:pt x="0" y="3044"/>
                  </a:cubicBezTo>
                  <a:lnTo>
                    <a:pt x="0" y="58167"/>
                  </a:lnTo>
                  <a:cubicBezTo>
                    <a:pt x="0" y="59847"/>
                    <a:pt x="1361" y="61211"/>
                    <a:pt x="3044" y="61211"/>
                  </a:cubicBezTo>
                  <a:lnTo>
                    <a:pt x="33694" y="61211"/>
                  </a:lnTo>
                  <a:cubicBezTo>
                    <a:pt x="35379" y="61211"/>
                    <a:pt x="36738" y="59847"/>
                    <a:pt x="36738" y="58167"/>
                  </a:cubicBezTo>
                  <a:lnTo>
                    <a:pt x="36738" y="3044"/>
                  </a:lnTo>
                  <a:cubicBezTo>
                    <a:pt x="36738" y="1365"/>
                    <a:pt x="35379" y="1"/>
                    <a:pt x="3369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29;p57">
              <a:extLst>
                <a:ext uri="{FF2B5EF4-FFF2-40B4-BE49-F238E27FC236}">
                  <a16:creationId xmlns:a16="http://schemas.microsoft.com/office/drawing/2014/main" id="{B32561E8-D9FD-409C-9DEF-03D77824A53F}"/>
                </a:ext>
              </a:extLst>
            </p:cNvPr>
            <p:cNvSpPr/>
            <p:nvPr/>
          </p:nvSpPr>
          <p:spPr>
            <a:xfrm>
              <a:off x="5856625" y="1853413"/>
              <a:ext cx="838450" cy="1338900"/>
            </a:xfrm>
            <a:custGeom>
              <a:avLst/>
              <a:gdLst/>
              <a:ahLst/>
              <a:cxnLst/>
              <a:rect l="l" t="t" r="r" b="b"/>
              <a:pathLst>
                <a:path w="33538" h="53556" extrusionOk="0">
                  <a:moveTo>
                    <a:pt x="2020" y="0"/>
                  </a:moveTo>
                  <a:cubicBezTo>
                    <a:pt x="905" y="0"/>
                    <a:pt x="1" y="905"/>
                    <a:pt x="1" y="2020"/>
                  </a:cubicBezTo>
                  <a:lnTo>
                    <a:pt x="1" y="51537"/>
                  </a:lnTo>
                  <a:cubicBezTo>
                    <a:pt x="1" y="52651"/>
                    <a:pt x="905" y="53556"/>
                    <a:pt x="2020" y="53556"/>
                  </a:cubicBezTo>
                  <a:lnTo>
                    <a:pt x="31520" y="53556"/>
                  </a:lnTo>
                  <a:cubicBezTo>
                    <a:pt x="32633" y="53556"/>
                    <a:pt x="33538" y="52651"/>
                    <a:pt x="33538" y="51537"/>
                  </a:cubicBezTo>
                  <a:lnTo>
                    <a:pt x="33538" y="2020"/>
                  </a:lnTo>
                  <a:cubicBezTo>
                    <a:pt x="33538" y="905"/>
                    <a:pt x="32633" y="0"/>
                    <a:pt x="31520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30;p57">
              <a:extLst>
                <a:ext uri="{FF2B5EF4-FFF2-40B4-BE49-F238E27FC236}">
                  <a16:creationId xmlns:a16="http://schemas.microsoft.com/office/drawing/2014/main" id="{85D08245-781C-4996-A8AF-6EF8D9DE57C5}"/>
                </a:ext>
              </a:extLst>
            </p:cNvPr>
            <p:cNvSpPr/>
            <p:nvPr/>
          </p:nvSpPr>
          <p:spPr>
            <a:xfrm>
              <a:off x="5904875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5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5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31;p57">
              <a:extLst>
                <a:ext uri="{FF2B5EF4-FFF2-40B4-BE49-F238E27FC236}">
                  <a16:creationId xmlns:a16="http://schemas.microsoft.com/office/drawing/2014/main" id="{0CEC091D-B07D-42A5-A098-BD03B77CFD68}"/>
                </a:ext>
              </a:extLst>
            </p:cNvPr>
            <p:cNvSpPr/>
            <p:nvPr/>
          </p:nvSpPr>
          <p:spPr>
            <a:xfrm>
              <a:off x="6241400" y="2876963"/>
              <a:ext cx="288175" cy="276125"/>
            </a:xfrm>
            <a:custGeom>
              <a:avLst/>
              <a:gdLst/>
              <a:ahLst/>
              <a:cxnLst/>
              <a:rect l="l" t="t" r="r" b="b"/>
              <a:pathLst>
                <a:path w="11527" h="11045" extrusionOk="0">
                  <a:moveTo>
                    <a:pt x="1454" y="0"/>
                  </a:moveTo>
                  <a:cubicBezTo>
                    <a:pt x="650" y="0"/>
                    <a:pt x="1" y="654"/>
                    <a:pt x="1" y="1453"/>
                  </a:cubicBezTo>
                  <a:lnTo>
                    <a:pt x="1" y="9591"/>
                  </a:lnTo>
                  <a:cubicBezTo>
                    <a:pt x="1" y="10391"/>
                    <a:pt x="650" y="11045"/>
                    <a:pt x="1454" y="11045"/>
                  </a:cubicBezTo>
                  <a:lnTo>
                    <a:pt x="10073" y="11045"/>
                  </a:lnTo>
                  <a:cubicBezTo>
                    <a:pt x="10872" y="11045"/>
                    <a:pt x="11526" y="10391"/>
                    <a:pt x="11526" y="9591"/>
                  </a:cubicBezTo>
                  <a:lnTo>
                    <a:pt x="11526" y="1453"/>
                  </a:lnTo>
                  <a:cubicBezTo>
                    <a:pt x="11526" y="654"/>
                    <a:pt x="10872" y="0"/>
                    <a:pt x="1007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32;p57">
              <a:extLst>
                <a:ext uri="{FF2B5EF4-FFF2-40B4-BE49-F238E27FC236}">
                  <a16:creationId xmlns:a16="http://schemas.microsoft.com/office/drawing/2014/main" id="{C13E7B3F-8935-4D7E-B3AA-CF84F3FDF9DF}"/>
                </a:ext>
              </a:extLst>
            </p:cNvPr>
            <p:cNvSpPr/>
            <p:nvPr/>
          </p:nvSpPr>
          <p:spPr>
            <a:xfrm>
              <a:off x="5904875" y="2453613"/>
              <a:ext cx="700900" cy="341250"/>
            </a:xfrm>
            <a:custGeom>
              <a:avLst/>
              <a:gdLst/>
              <a:ahLst/>
              <a:cxnLst/>
              <a:rect l="l" t="t" r="r" b="b"/>
              <a:pathLst>
                <a:path w="28036" h="13650" extrusionOk="0">
                  <a:moveTo>
                    <a:pt x="1256" y="1"/>
                  </a:moveTo>
                  <a:cubicBezTo>
                    <a:pt x="566" y="1"/>
                    <a:pt x="1" y="560"/>
                    <a:pt x="1" y="1256"/>
                  </a:cubicBezTo>
                  <a:lnTo>
                    <a:pt x="1" y="12394"/>
                  </a:lnTo>
                  <a:cubicBezTo>
                    <a:pt x="1" y="13091"/>
                    <a:pt x="566" y="13649"/>
                    <a:pt x="1256" y="13649"/>
                  </a:cubicBezTo>
                  <a:lnTo>
                    <a:pt x="26776" y="13649"/>
                  </a:lnTo>
                  <a:cubicBezTo>
                    <a:pt x="27471" y="13649"/>
                    <a:pt x="28036" y="13091"/>
                    <a:pt x="28036" y="12394"/>
                  </a:cubicBezTo>
                  <a:lnTo>
                    <a:pt x="28036" y="1256"/>
                  </a:lnTo>
                  <a:cubicBezTo>
                    <a:pt x="28036" y="560"/>
                    <a:pt x="27471" y="1"/>
                    <a:pt x="2677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33;p57">
              <a:extLst>
                <a:ext uri="{FF2B5EF4-FFF2-40B4-BE49-F238E27FC236}">
                  <a16:creationId xmlns:a16="http://schemas.microsoft.com/office/drawing/2014/main" id="{CBD408C3-4C11-4E29-9A41-3F76B238AA55}"/>
                </a:ext>
              </a:extLst>
            </p:cNvPr>
            <p:cNvSpPr/>
            <p:nvPr/>
          </p:nvSpPr>
          <p:spPr>
            <a:xfrm>
              <a:off x="5970900" y="2561713"/>
              <a:ext cx="226600" cy="138775"/>
            </a:xfrm>
            <a:custGeom>
              <a:avLst/>
              <a:gdLst/>
              <a:ahLst/>
              <a:cxnLst/>
              <a:rect l="l" t="t" r="r" b="b"/>
              <a:pathLst>
                <a:path w="9064" h="5551" extrusionOk="0">
                  <a:moveTo>
                    <a:pt x="6302" y="1"/>
                  </a:moveTo>
                  <a:cubicBezTo>
                    <a:pt x="6192" y="1"/>
                    <a:pt x="6082" y="54"/>
                    <a:pt x="6015" y="163"/>
                  </a:cubicBezTo>
                  <a:lnTo>
                    <a:pt x="4090" y="3375"/>
                  </a:lnTo>
                  <a:lnTo>
                    <a:pt x="2684" y="1921"/>
                  </a:lnTo>
                  <a:cubicBezTo>
                    <a:pt x="2618" y="1852"/>
                    <a:pt x="2532" y="1820"/>
                    <a:pt x="2447" y="1820"/>
                  </a:cubicBezTo>
                  <a:cubicBezTo>
                    <a:pt x="2336" y="1820"/>
                    <a:pt x="2226" y="1875"/>
                    <a:pt x="2161" y="1978"/>
                  </a:cubicBezTo>
                  <a:lnTo>
                    <a:pt x="1" y="5550"/>
                  </a:lnTo>
                  <a:lnTo>
                    <a:pt x="9064" y="5550"/>
                  </a:lnTo>
                  <a:lnTo>
                    <a:pt x="6606" y="195"/>
                  </a:lnTo>
                  <a:cubicBezTo>
                    <a:pt x="6545" y="66"/>
                    <a:pt x="6424" y="1"/>
                    <a:pt x="630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34;p57">
              <a:extLst>
                <a:ext uri="{FF2B5EF4-FFF2-40B4-BE49-F238E27FC236}">
                  <a16:creationId xmlns:a16="http://schemas.microsoft.com/office/drawing/2014/main" id="{6C81BCD4-18E7-4F80-909D-1E99C083DAFC}"/>
                </a:ext>
              </a:extLst>
            </p:cNvPr>
            <p:cNvSpPr/>
            <p:nvPr/>
          </p:nvSpPr>
          <p:spPr>
            <a:xfrm>
              <a:off x="6040175" y="2535488"/>
              <a:ext cx="40975" cy="40800"/>
            </a:xfrm>
            <a:custGeom>
              <a:avLst/>
              <a:gdLst/>
              <a:ahLst/>
              <a:cxnLst/>
              <a:rect l="l" t="t" r="r" b="b"/>
              <a:pathLst>
                <a:path w="1639" h="1632" extrusionOk="0">
                  <a:moveTo>
                    <a:pt x="823" y="0"/>
                  </a:moveTo>
                  <a:cubicBezTo>
                    <a:pt x="367" y="0"/>
                    <a:pt x="1" y="365"/>
                    <a:pt x="1" y="816"/>
                  </a:cubicBezTo>
                  <a:cubicBezTo>
                    <a:pt x="1" y="1270"/>
                    <a:pt x="367" y="1632"/>
                    <a:pt x="823" y="1632"/>
                  </a:cubicBezTo>
                  <a:cubicBezTo>
                    <a:pt x="1272" y="1632"/>
                    <a:pt x="1639" y="1270"/>
                    <a:pt x="1639" y="816"/>
                  </a:cubicBezTo>
                  <a:cubicBezTo>
                    <a:pt x="1639" y="365"/>
                    <a:pt x="1272" y="0"/>
                    <a:pt x="823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35;p57">
              <a:extLst>
                <a:ext uri="{FF2B5EF4-FFF2-40B4-BE49-F238E27FC236}">
                  <a16:creationId xmlns:a16="http://schemas.microsoft.com/office/drawing/2014/main" id="{D491A4AC-841E-45A6-8EDB-DEC9589F53B9}"/>
                </a:ext>
              </a:extLst>
            </p:cNvPr>
            <p:cNvSpPr/>
            <p:nvPr/>
          </p:nvSpPr>
          <p:spPr>
            <a:xfrm>
              <a:off x="5904875" y="1895113"/>
              <a:ext cx="750200" cy="109050"/>
            </a:xfrm>
            <a:custGeom>
              <a:avLst/>
              <a:gdLst/>
              <a:ahLst/>
              <a:cxnLst/>
              <a:rect l="l" t="t" r="r" b="b"/>
              <a:pathLst>
                <a:path w="30008" h="4362" extrusionOk="0">
                  <a:moveTo>
                    <a:pt x="952" y="0"/>
                  </a:moveTo>
                  <a:cubicBezTo>
                    <a:pt x="430" y="0"/>
                    <a:pt x="1" y="429"/>
                    <a:pt x="1" y="953"/>
                  </a:cubicBezTo>
                  <a:lnTo>
                    <a:pt x="1" y="3410"/>
                  </a:lnTo>
                  <a:cubicBezTo>
                    <a:pt x="1" y="3939"/>
                    <a:pt x="430" y="4362"/>
                    <a:pt x="952" y="4362"/>
                  </a:cubicBezTo>
                  <a:lnTo>
                    <a:pt x="29051" y="4362"/>
                  </a:lnTo>
                  <a:cubicBezTo>
                    <a:pt x="29579" y="4362"/>
                    <a:pt x="30007" y="3939"/>
                    <a:pt x="30007" y="3410"/>
                  </a:cubicBezTo>
                  <a:lnTo>
                    <a:pt x="30007" y="953"/>
                  </a:lnTo>
                  <a:cubicBezTo>
                    <a:pt x="30007" y="429"/>
                    <a:pt x="29579" y="0"/>
                    <a:pt x="2905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36;p57">
              <a:extLst>
                <a:ext uri="{FF2B5EF4-FFF2-40B4-BE49-F238E27FC236}">
                  <a16:creationId xmlns:a16="http://schemas.microsoft.com/office/drawing/2014/main" id="{E7650E5E-8C5C-4795-A1E8-783A7641EB2E}"/>
                </a:ext>
              </a:extLst>
            </p:cNvPr>
            <p:cNvSpPr/>
            <p:nvPr/>
          </p:nvSpPr>
          <p:spPr>
            <a:xfrm>
              <a:off x="6313050" y="21314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37;p57">
              <a:extLst>
                <a:ext uri="{FF2B5EF4-FFF2-40B4-BE49-F238E27FC236}">
                  <a16:creationId xmlns:a16="http://schemas.microsoft.com/office/drawing/2014/main" id="{899222F3-BB0A-470A-B170-D634CEC405EC}"/>
                </a:ext>
              </a:extLst>
            </p:cNvPr>
            <p:cNvSpPr/>
            <p:nvPr/>
          </p:nvSpPr>
          <p:spPr>
            <a:xfrm>
              <a:off x="6313050" y="2181288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8"/>
                    <a:pt x="0" y="331"/>
                  </a:cubicBezTo>
                  <a:cubicBezTo>
                    <a:pt x="0" y="514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4"/>
                    <a:pt x="13132" y="331"/>
                  </a:cubicBezTo>
                  <a:cubicBezTo>
                    <a:pt x="13132" y="148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38;p57">
              <a:extLst>
                <a:ext uri="{FF2B5EF4-FFF2-40B4-BE49-F238E27FC236}">
                  <a16:creationId xmlns:a16="http://schemas.microsoft.com/office/drawing/2014/main" id="{98AAC244-1AA3-4E02-9F74-DE7E104B0299}"/>
                </a:ext>
              </a:extLst>
            </p:cNvPr>
            <p:cNvSpPr/>
            <p:nvPr/>
          </p:nvSpPr>
          <p:spPr>
            <a:xfrm>
              <a:off x="6313050" y="2231113"/>
              <a:ext cx="328300" cy="16500"/>
            </a:xfrm>
            <a:custGeom>
              <a:avLst/>
              <a:gdLst/>
              <a:ahLst/>
              <a:cxnLst/>
              <a:rect l="l" t="t" r="r" b="b"/>
              <a:pathLst>
                <a:path w="13132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30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12802" y="660"/>
                  </a:lnTo>
                  <a:cubicBezTo>
                    <a:pt x="12980" y="660"/>
                    <a:pt x="13132" y="513"/>
                    <a:pt x="13132" y="330"/>
                  </a:cubicBezTo>
                  <a:cubicBezTo>
                    <a:pt x="13132" y="146"/>
                    <a:pt x="12980" y="1"/>
                    <a:pt x="1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39;p57">
              <a:extLst>
                <a:ext uri="{FF2B5EF4-FFF2-40B4-BE49-F238E27FC236}">
                  <a16:creationId xmlns:a16="http://schemas.microsoft.com/office/drawing/2014/main" id="{90FFC89E-EB65-4E50-83AD-86F791E3163A}"/>
                </a:ext>
              </a:extLst>
            </p:cNvPr>
            <p:cNvSpPr/>
            <p:nvPr/>
          </p:nvSpPr>
          <p:spPr>
            <a:xfrm>
              <a:off x="6313050" y="2280913"/>
              <a:ext cx="239400" cy="16500"/>
            </a:xfrm>
            <a:custGeom>
              <a:avLst/>
              <a:gdLst/>
              <a:ahLst/>
              <a:cxnLst/>
              <a:rect l="l" t="t" r="r" b="b"/>
              <a:pathLst>
                <a:path w="9576" h="660" extrusionOk="0">
                  <a:moveTo>
                    <a:pt x="330" y="1"/>
                  </a:moveTo>
                  <a:cubicBezTo>
                    <a:pt x="152" y="1"/>
                    <a:pt x="0" y="147"/>
                    <a:pt x="0" y="331"/>
                  </a:cubicBezTo>
                  <a:cubicBezTo>
                    <a:pt x="0" y="514"/>
                    <a:pt x="152" y="659"/>
                    <a:pt x="330" y="659"/>
                  </a:cubicBezTo>
                  <a:lnTo>
                    <a:pt x="9246" y="659"/>
                  </a:lnTo>
                  <a:cubicBezTo>
                    <a:pt x="9429" y="659"/>
                    <a:pt x="9575" y="514"/>
                    <a:pt x="9575" y="331"/>
                  </a:cubicBezTo>
                  <a:cubicBezTo>
                    <a:pt x="9575" y="147"/>
                    <a:pt x="9429" y="1"/>
                    <a:pt x="9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40;p57">
              <a:extLst>
                <a:ext uri="{FF2B5EF4-FFF2-40B4-BE49-F238E27FC236}">
                  <a16:creationId xmlns:a16="http://schemas.microsoft.com/office/drawing/2014/main" id="{9AA813C7-5E77-4C82-A946-8D112AA10A6C}"/>
                </a:ext>
              </a:extLst>
            </p:cNvPr>
            <p:cNvSpPr/>
            <p:nvPr/>
          </p:nvSpPr>
          <p:spPr>
            <a:xfrm>
              <a:off x="6313050" y="2330738"/>
              <a:ext cx="178475" cy="16500"/>
            </a:xfrm>
            <a:custGeom>
              <a:avLst/>
              <a:gdLst/>
              <a:ahLst/>
              <a:cxnLst/>
              <a:rect l="l" t="t" r="r" b="b"/>
              <a:pathLst>
                <a:path w="7139" h="660" extrusionOk="0">
                  <a:moveTo>
                    <a:pt x="330" y="1"/>
                  </a:moveTo>
                  <a:cubicBezTo>
                    <a:pt x="152" y="1"/>
                    <a:pt x="0" y="146"/>
                    <a:pt x="0" y="329"/>
                  </a:cubicBezTo>
                  <a:cubicBezTo>
                    <a:pt x="0" y="513"/>
                    <a:pt x="152" y="660"/>
                    <a:pt x="330" y="660"/>
                  </a:cubicBezTo>
                  <a:lnTo>
                    <a:pt x="6809" y="660"/>
                  </a:lnTo>
                  <a:cubicBezTo>
                    <a:pt x="6992" y="660"/>
                    <a:pt x="7139" y="513"/>
                    <a:pt x="7139" y="329"/>
                  </a:cubicBezTo>
                  <a:cubicBezTo>
                    <a:pt x="7139" y="146"/>
                    <a:pt x="6992" y="1"/>
                    <a:pt x="6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41;p57">
              <a:extLst>
                <a:ext uri="{FF2B5EF4-FFF2-40B4-BE49-F238E27FC236}">
                  <a16:creationId xmlns:a16="http://schemas.microsoft.com/office/drawing/2014/main" id="{348071C1-2A99-48FA-A2FE-48F8A3700529}"/>
                </a:ext>
              </a:extLst>
            </p:cNvPr>
            <p:cNvSpPr/>
            <p:nvPr/>
          </p:nvSpPr>
          <p:spPr>
            <a:xfrm>
              <a:off x="5904875" y="2074613"/>
              <a:ext cx="344775" cy="323075"/>
            </a:xfrm>
            <a:custGeom>
              <a:avLst/>
              <a:gdLst/>
              <a:ahLst/>
              <a:cxnLst/>
              <a:rect l="l" t="t" r="r" b="b"/>
              <a:pathLst>
                <a:path w="13791" h="12923" extrusionOk="0">
                  <a:moveTo>
                    <a:pt x="1376" y="0"/>
                  </a:moveTo>
                  <a:cubicBezTo>
                    <a:pt x="618" y="0"/>
                    <a:pt x="1" y="613"/>
                    <a:pt x="1" y="1371"/>
                  </a:cubicBezTo>
                  <a:lnTo>
                    <a:pt x="1" y="11552"/>
                  </a:lnTo>
                  <a:cubicBezTo>
                    <a:pt x="1" y="12311"/>
                    <a:pt x="618" y="12923"/>
                    <a:pt x="1376" y="12923"/>
                  </a:cubicBezTo>
                  <a:lnTo>
                    <a:pt x="12416" y="12923"/>
                  </a:lnTo>
                  <a:cubicBezTo>
                    <a:pt x="13174" y="12923"/>
                    <a:pt x="13791" y="12311"/>
                    <a:pt x="13791" y="11552"/>
                  </a:cubicBezTo>
                  <a:lnTo>
                    <a:pt x="13791" y="1371"/>
                  </a:lnTo>
                  <a:cubicBezTo>
                    <a:pt x="13791" y="613"/>
                    <a:pt x="13174" y="0"/>
                    <a:pt x="1241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42;p57">
              <a:extLst>
                <a:ext uri="{FF2B5EF4-FFF2-40B4-BE49-F238E27FC236}">
                  <a16:creationId xmlns:a16="http://schemas.microsoft.com/office/drawing/2014/main" id="{97CA734B-3BD3-422D-91D8-B372EF5F5317}"/>
                </a:ext>
              </a:extLst>
            </p:cNvPr>
            <p:cNvSpPr/>
            <p:nvPr/>
          </p:nvSpPr>
          <p:spPr>
            <a:xfrm>
              <a:off x="5949975" y="2108863"/>
              <a:ext cx="254575" cy="254575"/>
            </a:xfrm>
            <a:custGeom>
              <a:avLst/>
              <a:gdLst/>
              <a:ahLst/>
              <a:cxnLst/>
              <a:rect l="l" t="t" r="r" b="b"/>
              <a:pathLst>
                <a:path w="10183" h="10183" extrusionOk="0">
                  <a:moveTo>
                    <a:pt x="5090" y="1"/>
                  </a:moveTo>
                  <a:cubicBezTo>
                    <a:pt x="2281" y="1"/>
                    <a:pt x="0" y="2281"/>
                    <a:pt x="0" y="5089"/>
                  </a:cubicBezTo>
                  <a:cubicBezTo>
                    <a:pt x="0" y="7903"/>
                    <a:pt x="2281" y="10182"/>
                    <a:pt x="5090" y="10182"/>
                  </a:cubicBezTo>
                  <a:cubicBezTo>
                    <a:pt x="7902" y="10182"/>
                    <a:pt x="10183" y="7903"/>
                    <a:pt x="10183" y="5089"/>
                  </a:cubicBezTo>
                  <a:cubicBezTo>
                    <a:pt x="10183" y="2281"/>
                    <a:pt x="7902" y="1"/>
                    <a:pt x="5090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43;p57">
              <a:extLst>
                <a:ext uri="{FF2B5EF4-FFF2-40B4-BE49-F238E27FC236}">
                  <a16:creationId xmlns:a16="http://schemas.microsoft.com/office/drawing/2014/main" id="{5AE05C25-6BBA-4C26-AA10-F191AD7F8790}"/>
                </a:ext>
              </a:extLst>
            </p:cNvPr>
            <p:cNvSpPr/>
            <p:nvPr/>
          </p:nvSpPr>
          <p:spPr>
            <a:xfrm>
              <a:off x="6034450" y="2140638"/>
              <a:ext cx="85525" cy="85525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0"/>
                  </a:moveTo>
                  <a:cubicBezTo>
                    <a:pt x="770" y="0"/>
                    <a:pt x="0" y="769"/>
                    <a:pt x="0" y="1711"/>
                  </a:cubicBezTo>
                  <a:cubicBezTo>
                    <a:pt x="0" y="2657"/>
                    <a:pt x="770" y="3420"/>
                    <a:pt x="1711" y="3420"/>
                  </a:cubicBezTo>
                  <a:cubicBezTo>
                    <a:pt x="2657" y="3420"/>
                    <a:pt x="3420" y="2657"/>
                    <a:pt x="3420" y="1711"/>
                  </a:cubicBezTo>
                  <a:cubicBezTo>
                    <a:pt x="3420" y="769"/>
                    <a:pt x="2657" y="0"/>
                    <a:pt x="17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44;p57">
              <a:extLst>
                <a:ext uri="{FF2B5EF4-FFF2-40B4-BE49-F238E27FC236}">
                  <a16:creationId xmlns:a16="http://schemas.microsoft.com/office/drawing/2014/main" id="{812B4EBD-6754-4CF7-9B7A-97C23F5CC611}"/>
                </a:ext>
              </a:extLst>
            </p:cNvPr>
            <p:cNvSpPr/>
            <p:nvPr/>
          </p:nvSpPr>
          <p:spPr>
            <a:xfrm>
              <a:off x="6004100" y="2234138"/>
              <a:ext cx="146325" cy="91650"/>
            </a:xfrm>
            <a:custGeom>
              <a:avLst/>
              <a:gdLst/>
              <a:ahLst/>
              <a:cxnLst/>
              <a:rect l="l" t="t" r="r" b="b"/>
              <a:pathLst>
                <a:path w="5853" h="3666" extrusionOk="0">
                  <a:moveTo>
                    <a:pt x="2647" y="0"/>
                  </a:moveTo>
                  <a:cubicBezTo>
                    <a:pt x="1183" y="0"/>
                    <a:pt x="0" y="1186"/>
                    <a:pt x="0" y="2646"/>
                  </a:cubicBezTo>
                  <a:lnTo>
                    <a:pt x="0" y="3284"/>
                  </a:lnTo>
                  <a:cubicBezTo>
                    <a:pt x="0" y="3493"/>
                    <a:pt x="169" y="3665"/>
                    <a:pt x="383" y="3665"/>
                  </a:cubicBezTo>
                  <a:lnTo>
                    <a:pt x="5471" y="3665"/>
                  </a:lnTo>
                  <a:cubicBezTo>
                    <a:pt x="5680" y="3665"/>
                    <a:pt x="5853" y="3493"/>
                    <a:pt x="5853" y="3284"/>
                  </a:cubicBezTo>
                  <a:lnTo>
                    <a:pt x="5853" y="2646"/>
                  </a:lnTo>
                  <a:cubicBezTo>
                    <a:pt x="5853" y="1186"/>
                    <a:pt x="4666" y="0"/>
                    <a:pt x="320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4245;p57">
            <a:extLst>
              <a:ext uri="{FF2B5EF4-FFF2-40B4-BE49-F238E27FC236}">
                <a16:creationId xmlns:a16="http://schemas.microsoft.com/office/drawing/2014/main" id="{BD611AD2-9C6A-441D-B6DB-09E3E334CE44}"/>
              </a:ext>
            </a:extLst>
          </p:cNvPr>
          <p:cNvGrpSpPr/>
          <p:nvPr/>
        </p:nvGrpSpPr>
        <p:grpSpPr>
          <a:xfrm>
            <a:off x="6756100" y="2481487"/>
            <a:ext cx="1062925" cy="1288025"/>
            <a:chOff x="5447475" y="3019500"/>
            <a:chExt cx="1062925" cy="1288025"/>
          </a:xfrm>
        </p:grpSpPr>
        <p:sp>
          <p:nvSpPr>
            <p:cNvPr id="104" name="Google Shape;4246;p57">
              <a:extLst>
                <a:ext uri="{FF2B5EF4-FFF2-40B4-BE49-F238E27FC236}">
                  <a16:creationId xmlns:a16="http://schemas.microsoft.com/office/drawing/2014/main" id="{6AE49B0C-BFCA-4B4B-B85B-B461BC85C642}"/>
                </a:ext>
              </a:extLst>
            </p:cNvPr>
            <p:cNvSpPr/>
            <p:nvPr/>
          </p:nvSpPr>
          <p:spPr>
            <a:xfrm>
              <a:off x="6089500" y="3309725"/>
              <a:ext cx="213925" cy="220800"/>
            </a:xfrm>
            <a:custGeom>
              <a:avLst/>
              <a:gdLst/>
              <a:ahLst/>
              <a:cxnLst/>
              <a:rect l="l" t="t" r="r" b="b"/>
              <a:pathLst>
                <a:path w="8557" h="8832" extrusionOk="0">
                  <a:moveTo>
                    <a:pt x="6999" y="1"/>
                  </a:moveTo>
                  <a:cubicBezTo>
                    <a:pt x="5123" y="1"/>
                    <a:pt x="425" y="1736"/>
                    <a:pt x="425" y="1736"/>
                  </a:cubicBezTo>
                  <a:cubicBezTo>
                    <a:pt x="425" y="1736"/>
                    <a:pt x="1717" y="3138"/>
                    <a:pt x="1" y="7818"/>
                  </a:cubicBezTo>
                  <a:cubicBezTo>
                    <a:pt x="1" y="7818"/>
                    <a:pt x="2331" y="8832"/>
                    <a:pt x="4814" y="8832"/>
                  </a:cubicBezTo>
                  <a:cubicBezTo>
                    <a:pt x="6126" y="8832"/>
                    <a:pt x="7481" y="8549"/>
                    <a:pt x="8557" y="7683"/>
                  </a:cubicBezTo>
                  <a:cubicBezTo>
                    <a:pt x="8101" y="5345"/>
                    <a:pt x="6915" y="1763"/>
                    <a:pt x="7505" y="68"/>
                  </a:cubicBezTo>
                  <a:cubicBezTo>
                    <a:pt x="7377" y="22"/>
                    <a:pt x="7205" y="1"/>
                    <a:pt x="6999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47;p57">
              <a:extLst>
                <a:ext uri="{FF2B5EF4-FFF2-40B4-BE49-F238E27FC236}">
                  <a16:creationId xmlns:a16="http://schemas.microsoft.com/office/drawing/2014/main" id="{99349DC1-62A2-4D62-86FC-799EC22FF6E1}"/>
                </a:ext>
              </a:extLst>
            </p:cNvPr>
            <p:cNvSpPr/>
            <p:nvPr/>
          </p:nvSpPr>
          <p:spPr>
            <a:xfrm>
              <a:off x="6086250" y="3019500"/>
              <a:ext cx="233900" cy="145950"/>
            </a:xfrm>
            <a:custGeom>
              <a:avLst/>
              <a:gdLst/>
              <a:ahLst/>
              <a:cxnLst/>
              <a:rect l="l" t="t" r="r" b="b"/>
              <a:pathLst>
                <a:path w="9356" h="5838" extrusionOk="0">
                  <a:moveTo>
                    <a:pt x="5713" y="1"/>
                  </a:moveTo>
                  <a:cubicBezTo>
                    <a:pt x="4359" y="1"/>
                    <a:pt x="2893" y="294"/>
                    <a:pt x="2134" y="800"/>
                  </a:cubicBezTo>
                  <a:cubicBezTo>
                    <a:pt x="659" y="1777"/>
                    <a:pt x="0" y="3153"/>
                    <a:pt x="806" y="4361"/>
                  </a:cubicBezTo>
                  <a:cubicBezTo>
                    <a:pt x="1357" y="5193"/>
                    <a:pt x="3103" y="5837"/>
                    <a:pt x="4619" y="5837"/>
                  </a:cubicBezTo>
                  <a:cubicBezTo>
                    <a:pt x="5304" y="5837"/>
                    <a:pt x="5941" y="5706"/>
                    <a:pt x="6401" y="5402"/>
                  </a:cubicBezTo>
                  <a:cubicBezTo>
                    <a:pt x="7876" y="4424"/>
                    <a:pt x="9356" y="2050"/>
                    <a:pt x="8551" y="847"/>
                  </a:cubicBezTo>
                  <a:cubicBezTo>
                    <a:pt x="8163" y="261"/>
                    <a:pt x="6988" y="1"/>
                    <a:pt x="57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48;p57">
              <a:extLst>
                <a:ext uri="{FF2B5EF4-FFF2-40B4-BE49-F238E27FC236}">
                  <a16:creationId xmlns:a16="http://schemas.microsoft.com/office/drawing/2014/main" id="{3BA5D62D-38CA-4D76-84F4-8BAAF31285B9}"/>
                </a:ext>
              </a:extLst>
            </p:cNvPr>
            <p:cNvSpPr/>
            <p:nvPr/>
          </p:nvSpPr>
          <p:spPr>
            <a:xfrm>
              <a:off x="6054500" y="3062650"/>
              <a:ext cx="285675" cy="307600"/>
            </a:xfrm>
            <a:custGeom>
              <a:avLst/>
              <a:gdLst/>
              <a:ahLst/>
              <a:cxnLst/>
              <a:rect l="l" t="t" r="r" b="b"/>
              <a:pathLst>
                <a:path w="11427" h="12304" extrusionOk="0">
                  <a:moveTo>
                    <a:pt x="6796" y="1"/>
                  </a:moveTo>
                  <a:cubicBezTo>
                    <a:pt x="5945" y="1"/>
                    <a:pt x="5136" y="242"/>
                    <a:pt x="4529" y="475"/>
                  </a:cubicBezTo>
                  <a:cubicBezTo>
                    <a:pt x="2521" y="1244"/>
                    <a:pt x="920" y="4272"/>
                    <a:pt x="486" y="7038"/>
                  </a:cubicBezTo>
                  <a:cubicBezTo>
                    <a:pt x="361" y="7808"/>
                    <a:pt x="0" y="10965"/>
                    <a:pt x="863" y="11698"/>
                  </a:cubicBezTo>
                  <a:cubicBezTo>
                    <a:pt x="1396" y="12150"/>
                    <a:pt x="2256" y="12303"/>
                    <a:pt x="3127" y="12303"/>
                  </a:cubicBezTo>
                  <a:cubicBezTo>
                    <a:pt x="4099" y="12303"/>
                    <a:pt x="5085" y="12112"/>
                    <a:pt x="5648" y="11933"/>
                  </a:cubicBezTo>
                  <a:cubicBezTo>
                    <a:pt x="7075" y="11472"/>
                    <a:pt x="8012" y="10495"/>
                    <a:pt x="8801" y="9157"/>
                  </a:cubicBezTo>
                  <a:cubicBezTo>
                    <a:pt x="11034" y="5365"/>
                    <a:pt x="11427" y="3676"/>
                    <a:pt x="9821" y="1537"/>
                  </a:cubicBezTo>
                  <a:cubicBezTo>
                    <a:pt x="8941" y="361"/>
                    <a:pt x="7837" y="1"/>
                    <a:pt x="679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49;p57">
              <a:extLst>
                <a:ext uri="{FF2B5EF4-FFF2-40B4-BE49-F238E27FC236}">
                  <a16:creationId xmlns:a16="http://schemas.microsoft.com/office/drawing/2014/main" id="{E22D7F06-7D3F-42E4-8246-02846FB631E2}"/>
                </a:ext>
              </a:extLst>
            </p:cNvPr>
            <p:cNvSpPr/>
            <p:nvPr/>
          </p:nvSpPr>
          <p:spPr>
            <a:xfrm>
              <a:off x="6182600" y="3507425"/>
              <a:ext cx="327800" cy="584625"/>
            </a:xfrm>
            <a:custGeom>
              <a:avLst/>
              <a:gdLst/>
              <a:ahLst/>
              <a:cxnLst/>
              <a:rect l="l" t="t" r="r" b="b"/>
              <a:pathLst>
                <a:path w="13112" h="23385" extrusionOk="0">
                  <a:moveTo>
                    <a:pt x="4725" y="0"/>
                  </a:moveTo>
                  <a:cubicBezTo>
                    <a:pt x="2302" y="0"/>
                    <a:pt x="0" y="2750"/>
                    <a:pt x="330" y="5250"/>
                  </a:cubicBezTo>
                  <a:cubicBezTo>
                    <a:pt x="894" y="9485"/>
                    <a:pt x="1120" y="16912"/>
                    <a:pt x="2709" y="20383"/>
                  </a:cubicBezTo>
                  <a:cubicBezTo>
                    <a:pt x="3225" y="21515"/>
                    <a:pt x="4413" y="23385"/>
                    <a:pt x="6641" y="23385"/>
                  </a:cubicBezTo>
                  <a:cubicBezTo>
                    <a:pt x="7328" y="23385"/>
                    <a:pt x="8115" y="23207"/>
                    <a:pt x="9011" y="22774"/>
                  </a:cubicBezTo>
                  <a:cubicBezTo>
                    <a:pt x="13111" y="20797"/>
                    <a:pt x="9110" y="4993"/>
                    <a:pt x="9110" y="4993"/>
                  </a:cubicBezTo>
                  <a:cubicBezTo>
                    <a:pt x="8152" y="1329"/>
                    <a:pt x="6409" y="0"/>
                    <a:pt x="4725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50;p57">
              <a:extLst>
                <a:ext uri="{FF2B5EF4-FFF2-40B4-BE49-F238E27FC236}">
                  <a16:creationId xmlns:a16="http://schemas.microsoft.com/office/drawing/2014/main" id="{CB12B28D-61B4-44D2-83CE-A4C3644454B1}"/>
                </a:ext>
              </a:extLst>
            </p:cNvPr>
            <p:cNvSpPr/>
            <p:nvPr/>
          </p:nvSpPr>
          <p:spPr>
            <a:xfrm>
              <a:off x="5858225" y="3459625"/>
              <a:ext cx="559725" cy="847900"/>
            </a:xfrm>
            <a:custGeom>
              <a:avLst/>
              <a:gdLst/>
              <a:ahLst/>
              <a:cxnLst/>
              <a:rect l="l" t="t" r="r" b="b"/>
              <a:pathLst>
                <a:path w="22389" h="33916" extrusionOk="0">
                  <a:moveTo>
                    <a:pt x="13577" y="0"/>
                  </a:moveTo>
                  <a:cubicBezTo>
                    <a:pt x="12075" y="0"/>
                    <a:pt x="10376" y="269"/>
                    <a:pt x="9106" y="912"/>
                  </a:cubicBezTo>
                  <a:cubicBezTo>
                    <a:pt x="7548" y="1702"/>
                    <a:pt x="5455" y="2534"/>
                    <a:pt x="2726" y="11706"/>
                  </a:cubicBezTo>
                  <a:cubicBezTo>
                    <a:pt x="1" y="20878"/>
                    <a:pt x="765" y="29476"/>
                    <a:pt x="1398" y="33916"/>
                  </a:cubicBezTo>
                  <a:lnTo>
                    <a:pt x="20465" y="33916"/>
                  </a:lnTo>
                  <a:cubicBezTo>
                    <a:pt x="20465" y="33916"/>
                    <a:pt x="18414" y="27154"/>
                    <a:pt x="18728" y="22327"/>
                  </a:cubicBezTo>
                  <a:cubicBezTo>
                    <a:pt x="18807" y="21109"/>
                    <a:pt x="22389" y="14561"/>
                    <a:pt x="21605" y="7480"/>
                  </a:cubicBezTo>
                  <a:cubicBezTo>
                    <a:pt x="20967" y="1738"/>
                    <a:pt x="17886" y="771"/>
                    <a:pt x="15857" y="249"/>
                  </a:cubicBezTo>
                  <a:cubicBezTo>
                    <a:pt x="15243" y="90"/>
                    <a:pt x="14443" y="0"/>
                    <a:pt x="13577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51;p57">
              <a:extLst>
                <a:ext uri="{FF2B5EF4-FFF2-40B4-BE49-F238E27FC236}">
                  <a16:creationId xmlns:a16="http://schemas.microsoft.com/office/drawing/2014/main" id="{8554FBC3-ABF7-4CA0-8C0F-5FD540619B76}"/>
                </a:ext>
              </a:extLst>
            </p:cNvPr>
            <p:cNvSpPr/>
            <p:nvPr/>
          </p:nvSpPr>
          <p:spPr>
            <a:xfrm>
              <a:off x="6340150" y="4182250"/>
              <a:ext cx="29700" cy="125275"/>
            </a:xfrm>
            <a:custGeom>
              <a:avLst/>
              <a:gdLst/>
              <a:ahLst/>
              <a:cxnLst/>
              <a:rect l="l" t="t" r="r" b="b"/>
              <a:pathLst>
                <a:path w="1188" h="5011" extrusionOk="0"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188" y="5011"/>
                  </a:moveTo>
                  <a:lnTo>
                    <a:pt x="1188" y="5011"/>
                  </a:lnTo>
                  <a:lnTo>
                    <a:pt x="1188" y="5011"/>
                  </a:ln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513" y="2762"/>
                    <a:pt x="1172" y="4948"/>
                    <a:pt x="1188" y="5011"/>
                  </a:cubicBezTo>
                  <a:cubicBezTo>
                    <a:pt x="1172" y="4948"/>
                    <a:pt x="513" y="2762"/>
                    <a:pt x="1" y="1"/>
                  </a:cubicBezTo>
                  <a:close/>
                </a:path>
              </a:pathLst>
            </a:custGeom>
            <a:solidFill>
              <a:srgbClr val="D0B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52;p57">
              <a:extLst>
                <a:ext uri="{FF2B5EF4-FFF2-40B4-BE49-F238E27FC236}">
                  <a16:creationId xmlns:a16="http://schemas.microsoft.com/office/drawing/2014/main" id="{0CEE2D78-0E82-41C1-9EFE-DD90388980E2}"/>
                </a:ext>
              </a:extLst>
            </p:cNvPr>
            <p:cNvSpPr/>
            <p:nvPr/>
          </p:nvSpPr>
          <p:spPr>
            <a:xfrm>
              <a:off x="5878000" y="3740375"/>
              <a:ext cx="491850" cy="567150"/>
            </a:xfrm>
            <a:custGeom>
              <a:avLst/>
              <a:gdLst/>
              <a:ahLst/>
              <a:cxnLst/>
              <a:rect l="l" t="t" r="r" b="b"/>
              <a:pathLst>
                <a:path w="19674" h="22686" extrusionOk="0">
                  <a:moveTo>
                    <a:pt x="2081" y="0"/>
                  </a:moveTo>
                  <a:cubicBezTo>
                    <a:pt x="2034" y="157"/>
                    <a:pt x="1987" y="314"/>
                    <a:pt x="1935" y="476"/>
                  </a:cubicBezTo>
                  <a:cubicBezTo>
                    <a:pt x="455" y="5465"/>
                    <a:pt x="0" y="10287"/>
                    <a:pt x="0" y="14355"/>
                  </a:cubicBezTo>
                  <a:cubicBezTo>
                    <a:pt x="0" y="17770"/>
                    <a:pt x="319" y="20662"/>
                    <a:pt x="607" y="22686"/>
                  </a:cubicBezTo>
                  <a:lnTo>
                    <a:pt x="19674" y="22686"/>
                  </a:lnTo>
                  <a:cubicBezTo>
                    <a:pt x="19658" y="22623"/>
                    <a:pt x="18999" y="20437"/>
                    <a:pt x="18487" y="17676"/>
                  </a:cubicBezTo>
                  <a:cubicBezTo>
                    <a:pt x="17435" y="17818"/>
                    <a:pt x="16384" y="17905"/>
                    <a:pt x="15354" y="17905"/>
                  </a:cubicBezTo>
                  <a:cubicBezTo>
                    <a:pt x="12677" y="17905"/>
                    <a:pt x="10109" y="17326"/>
                    <a:pt x="7865" y="15615"/>
                  </a:cubicBezTo>
                  <a:cubicBezTo>
                    <a:pt x="2803" y="11762"/>
                    <a:pt x="2699" y="5779"/>
                    <a:pt x="2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53;p57">
              <a:extLst>
                <a:ext uri="{FF2B5EF4-FFF2-40B4-BE49-F238E27FC236}">
                  <a16:creationId xmlns:a16="http://schemas.microsoft.com/office/drawing/2014/main" id="{D43D45BD-2374-46FA-B4AD-C418F3C6FE90}"/>
                </a:ext>
              </a:extLst>
            </p:cNvPr>
            <p:cNvSpPr/>
            <p:nvPr/>
          </p:nvSpPr>
          <p:spPr>
            <a:xfrm>
              <a:off x="5697825" y="3499700"/>
              <a:ext cx="538575" cy="458025"/>
            </a:xfrm>
            <a:custGeom>
              <a:avLst/>
              <a:gdLst/>
              <a:ahLst/>
              <a:cxnLst/>
              <a:rect l="l" t="t" r="r" b="b"/>
              <a:pathLst>
                <a:path w="21543" h="18321" extrusionOk="0">
                  <a:moveTo>
                    <a:pt x="15086" y="0"/>
                  </a:moveTo>
                  <a:cubicBezTo>
                    <a:pt x="14386" y="0"/>
                    <a:pt x="13680" y="178"/>
                    <a:pt x="13049" y="560"/>
                  </a:cubicBezTo>
                  <a:cubicBezTo>
                    <a:pt x="9393" y="2771"/>
                    <a:pt x="4801" y="9261"/>
                    <a:pt x="2511" y="12321"/>
                  </a:cubicBezTo>
                  <a:cubicBezTo>
                    <a:pt x="1538" y="13622"/>
                    <a:pt x="1" y="16996"/>
                    <a:pt x="1632" y="17926"/>
                  </a:cubicBezTo>
                  <a:cubicBezTo>
                    <a:pt x="2110" y="18198"/>
                    <a:pt x="2635" y="18320"/>
                    <a:pt x="3193" y="18320"/>
                  </a:cubicBezTo>
                  <a:cubicBezTo>
                    <a:pt x="7257" y="18320"/>
                    <a:pt x="13116" y="11829"/>
                    <a:pt x="15972" y="9162"/>
                  </a:cubicBezTo>
                  <a:cubicBezTo>
                    <a:pt x="21542" y="3958"/>
                    <a:pt x="18387" y="0"/>
                    <a:pt x="15086" y="0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54;p57">
              <a:extLst>
                <a:ext uri="{FF2B5EF4-FFF2-40B4-BE49-F238E27FC236}">
                  <a16:creationId xmlns:a16="http://schemas.microsoft.com/office/drawing/2014/main" id="{6E66B91C-34B4-43C3-A807-B7735FC55953}"/>
                </a:ext>
              </a:extLst>
            </p:cNvPr>
            <p:cNvSpPr/>
            <p:nvPr/>
          </p:nvSpPr>
          <p:spPr>
            <a:xfrm>
              <a:off x="5447475" y="3229500"/>
              <a:ext cx="161625" cy="294700"/>
            </a:xfrm>
            <a:custGeom>
              <a:avLst/>
              <a:gdLst/>
              <a:ahLst/>
              <a:cxnLst/>
              <a:rect l="l" t="t" r="r" b="b"/>
              <a:pathLst>
                <a:path w="6465" h="11788" extrusionOk="0">
                  <a:moveTo>
                    <a:pt x="3637" y="0"/>
                  </a:moveTo>
                  <a:cubicBezTo>
                    <a:pt x="3193" y="0"/>
                    <a:pt x="3138" y="399"/>
                    <a:pt x="3133" y="694"/>
                  </a:cubicBezTo>
                  <a:cubicBezTo>
                    <a:pt x="3133" y="1033"/>
                    <a:pt x="3687" y="4642"/>
                    <a:pt x="3687" y="4642"/>
                  </a:cubicBezTo>
                  <a:cubicBezTo>
                    <a:pt x="3687" y="4642"/>
                    <a:pt x="952" y="5652"/>
                    <a:pt x="476" y="6336"/>
                  </a:cubicBezTo>
                  <a:cubicBezTo>
                    <a:pt x="0" y="7021"/>
                    <a:pt x="575" y="9913"/>
                    <a:pt x="3416" y="11450"/>
                  </a:cubicBezTo>
                  <a:cubicBezTo>
                    <a:pt x="3855" y="11687"/>
                    <a:pt x="4231" y="11787"/>
                    <a:pt x="4554" y="11787"/>
                  </a:cubicBezTo>
                  <a:cubicBezTo>
                    <a:pt x="6318" y="11787"/>
                    <a:pt x="6464" y="8790"/>
                    <a:pt x="6464" y="8790"/>
                  </a:cubicBezTo>
                  <a:cubicBezTo>
                    <a:pt x="6464" y="8790"/>
                    <a:pt x="6453" y="7764"/>
                    <a:pt x="6139" y="6488"/>
                  </a:cubicBezTo>
                  <a:cubicBezTo>
                    <a:pt x="5470" y="3758"/>
                    <a:pt x="4325" y="140"/>
                    <a:pt x="3865" y="29"/>
                  </a:cubicBezTo>
                  <a:cubicBezTo>
                    <a:pt x="3779" y="9"/>
                    <a:pt x="3704" y="0"/>
                    <a:pt x="3637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55;p57">
              <a:extLst>
                <a:ext uri="{FF2B5EF4-FFF2-40B4-BE49-F238E27FC236}">
                  <a16:creationId xmlns:a16="http://schemas.microsoft.com/office/drawing/2014/main" id="{3FAA489F-287A-42EB-94B7-F74E628CDCD7}"/>
                </a:ext>
              </a:extLst>
            </p:cNvPr>
            <p:cNvSpPr/>
            <p:nvPr/>
          </p:nvSpPr>
          <p:spPr>
            <a:xfrm>
              <a:off x="5503675" y="3446725"/>
              <a:ext cx="349250" cy="511750"/>
            </a:xfrm>
            <a:custGeom>
              <a:avLst/>
              <a:gdLst/>
              <a:ahLst/>
              <a:cxnLst/>
              <a:rect l="l" t="t" r="r" b="b"/>
              <a:pathLst>
                <a:path w="13970" h="20470" extrusionOk="0">
                  <a:moveTo>
                    <a:pt x="4279" y="0"/>
                  </a:moveTo>
                  <a:cubicBezTo>
                    <a:pt x="3729" y="1653"/>
                    <a:pt x="1883" y="3029"/>
                    <a:pt x="0" y="3196"/>
                  </a:cubicBezTo>
                  <a:cubicBezTo>
                    <a:pt x="0" y="3196"/>
                    <a:pt x="4362" y="18351"/>
                    <a:pt x="9696" y="20155"/>
                  </a:cubicBezTo>
                  <a:cubicBezTo>
                    <a:pt x="10229" y="20335"/>
                    <a:pt x="10750" y="20470"/>
                    <a:pt x="11230" y="20470"/>
                  </a:cubicBezTo>
                  <a:cubicBezTo>
                    <a:pt x="12456" y="20470"/>
                    <a:pt x="13424" y="19593"/>
                    <a:pt x="13687" y="16348"/>
                  </a:cubicBezTo>
                  <a:cubicBezTo>
                    <a:pt x="13969" y="12871"/>
                    <a:pt x="7171" y="3562"/>
                    <a:pt x="5549" y="1590"/>
                  </a:cubicBezTo>
                  <a:lnTo>
                    <a:pt x="4279" y="0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56;p57">
              <a:extLst>
                <a:ext uri="{FF2B5EF4-FFF2-40B4-BE49-F238E27FC236}">
                  <a16:creationId xmlns:a16="http://schemas.microsoft.com/office/drawing/2014/main" id="{5BCAEC68-9A86-4BB5-8E06-2F740F635765}"/>
                </a:ext>
              </a:extLst>
            </p:cNvPr>
            <p:cNvSpPr/>
            <p:nvPr/>
          </p:nvSpPr>
          <p:spPr>
            <a:xfrm>
              <a:off x="6126800" y="3027075"/>
              <a:ext cx="288675" cy="358525"/>
            </a:xfrm>
            <a:custGeom>
              <a:avLst/>
              <a:gdLst/>
              <a:ahLst/>
              <a:cxnLst/>
              <a:rect l="l" t="t" r="r" b="b"/>
              <a:pathLst>
                <a:path w="11547" h="14341" extrusionOk="0">
                  <a:moveTo>
                    <a:pt x="4161" y="0"/>
                  </a:moveTo>
                  <a:cubicBezTo>
                    <a:pt x="1596" y="0"/>
                    <a:pt x="549" y="1681"/>
                    <a:pt x="287" y="2296"/>
                  </a:cubicBezTo>
                  <a:cubicBezTo>
                    <a:pt x="0" y="2970"/>
                    <a:pt x="507" y="4293"/>
                    <a:pt x="1019" y="4968"/>
                  </a:cubicBezTo>
                  <a:cubicBezTo>
                    <a:pt x="1777" y="5961"/>
                    <a:pt x="2479" y="6485"/>
                    <a:pt x="3478" y="7138"/>
                  </a:cubicBezTo>
                  <a:cubicBezTo>
                    <a:pt x="3488" y="7530"/>
                    <a:pt x="3148" y="9036"/>
                    <a:pt x="3833" y="9748"/>
                  </a:cubicBezTo>
                  <a:cubicBezTo>
                    <a:pt x="3889" y="9805"/>
                    <a:pt x="3957" y="9830"/>
                    <a:pt x="4034" y="9830"/>
                  </a:cubicBezTo>
                  <a:cubicBezTo>
                    <a:pt x="4626" y="9830"/>
                    <a:pt x="5745" y="8323"/>
                    <a:pt x="5930" y="8147"/>
                  </a:cubicBezTo>
                  <a:lnTo>
                    <a:pt x="5930" y="8147"/>
                  </a:lnTo>
                  <a:cubicBezTo>
                    <a:pt x="6186" y="8859"/>
                    <a:pt x="5491" y="9743"/>
                    <a:pt x="5334" y="10433"/>
                  </a:cubicBezTo>
                  <a:cubicBezTo>
                    <a:pt x="5172" y="11114"/>
                    <a:pt x="5353" y="14340"/>
                    <a:pt x="6096" y="14340"/>
                  </a:cubicBezTo>
                  <a:cubicBezTo>
                    <a:pt x="6169" y="14340"/>
                    <a:pt x="6248" y="14308"/>
                    <a:pt x="6333" y="14240"/>
                  </a:cubicBezTo>
                  <a:cubicBezTo>
                    <a:pt x="6631" y="13994"/>
                    <a:pt x="8142" y="12237"/>
                    <a:pt x="8477" y="11845"/>
                  </a:cubicBezTo>
                  <a:cubicBezTo>
                    <a:pt x="10193" y="9795"/>
                    <a:pt x="11547" y="8205"/>
                    <a:pt x="11197" y="5485"/>
                  </a:cubicBezTo>
                  <a:cubicBezTo>
                    <a:pt x="10934" y="3462"/>
                    <a:pt x="9496" y="1595"/>
                    <a:pt x="7562" y="784"/>
                  </a:cubicBezTo>
                  <a:cubicBezTo>
                    <a:pt x="6208" y="219"/>
                    <a:pt x="5086" y="0"/>
                    <a:pt x="4161" y="0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57;p57">
              <a:extLst>
                <a:ext uri="{FF2B5EF4-FFF2-40B4-BE49-F238E27FC236}">
                  <a16:creationId xmlns:a16="http://schemas.microsoft.com/office/drawing/2014/main" id="{6CACF87F-925D-4137-BB87-F4AD230F7908}"/>
                </a:ext>
              </a:extLst>
            </p:cNvPr>
            <p:cNvSpPr/>
            <p:nvPr/>
          </p:nvSpPr>
          <p:spPr>
            <a:xfrm>
              <a:off x="6219700" y="3225275"/>
              <a:ext cx="86875" cy="86100"/>
            </a:xfrm>
            <a:custGeom>
              <a:avLst/>
              <a:gdLst/>
              <a:ahLst/>
              <a:cxnLst/>
              <a:rect l="l" t="t" r="r" b="b"/>
              <a:pathLst>
                <a:path w="3475" h="3444" extrusionOk="0">
                  <a:moveTo>
                    <a:pt x="2193" y="0"/>
                  </a:moveTo>
                  <a:cubicBezTo>
                    <a:pt x="2046" y="0"/>
                    <a:pt x="1899" y="25"/>
                    <a:pt x="1764" y="73"/>
                  </a:cubicBezTo>
                  <a:cubicBezTo>
                    <a:pt x="1450" y="188"/>
                    <a:pt x="1210" y="403"/>
                    <a:pt x="1116" y="497"/>
                  </a:cubicBezTo>
                  <a:cubicBezTo>
                    <a:pt x="1090" y="523"/>
                    <a:pt x="1068" y="550"/>
                    <a:pt x="1053" y="586"/>
                  </a:cubicBezTo>
                  <a:lnTo>
                    <a:pt x="233" y="2526"/>
                  </a:lnTo>
                  <a:cubicBezTo>
                    <a:pt x="233" y="2526"/>
                    <a:pt x="0" y="3444"/>
                    <a:pt x="1122" y="3444"/>
                  </a:cubicBezTo>
                  <a:cubicBezTo>
                    <a:pt x="1155" y="3444"/>
                    <a:pt x="1190" y="3443"/>
                    <a:pt x="1225" y="3441"/>
                  </a:cubicBezTo>
                  <a:cubicBezTo>
                    <a:pt x="2465" y="3389"/>
                    <a:pt x="3474" y="1716"/>
                    <a:pt x="3156" y="649"/>
                  </a:cubicBezTo>
                  <a:cubicBezTo>
                    <a:pt x="3024" y="200"/>
                    <a:pt x="2610" y="0"/>
                    <a:pt x="2193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58;p57">
              <a:extLst>
                <a:ext uri="{FF2B5EF4-FFF2-40B4-BE49-F238E27FC236}">
                  <a16:creationId xmlns:a16="http://schemas.microsoft.com/office/drawing/2014/main" id="{467C1FCE-092D-4D51-8F2B-D248219116BC}"/>
                </a:ext>
              </a:extLst>
            </p:cNvPr>
            <p:cNvSpPr/>
            <p:nvPr/>
          </p:nvSpPr>
          <p:spPr>
            <a:xfrm>
              <a:off x="6233475" y="3238600"/>
              <a:ext cx="58575" cy="58850"/>
            </a:xfrm>
            <a:custGeom>
              <a:avLst/>
              <a:gdLst/>
              <a:ahLst/>
              <a:cxnLst/>
              <a:rect l="l" t="t" r="r" b="b"/>
              <a:pathLst>
                <a:path w="2343" h="2354" extrusionOk="0">
                  <a:moveTo>
                    <a:pt x="1574" y="0"/>
                  </a:moveTo>
                  <a:cubicBezTo>
                    <a:pt x="1444" y="0"/>
                    <a:pt x="1313" y="27"/>
                    <a:pt x="1193" y="68"/>
                  </a:cubicBezTo>
                  <a:cubicBezTo>
                    <a:pt x="920" y="167"/>
                    <a:pt x="727" y="382"/>
                    <a:pt x="727" y="382"/>
                  </a:cubicBezTo>
                  <a:lnTo>
                    <a:pt x="157" y="1726"/>
                  </a:lnTo>
                  <a:cubicBezTo>
                    <a:pt x="157" y="1726"/>
                    <a:pt x="0" y="2354"/>
                    <a:pt x="758" y="2354"/>
                  </a:cubicBezTo>
                  <a:cubicBezTo>
                    <a:pt x="785" y="2354"/>
                    <a:pt x="805" y="2354"/>
                    <a:pt x="831" y="2349"/>
                  </a:cubicBezTo>
                  <a:cubicBezTo>
                    <a:pt x="1668" y="2312"/>
                    <a:pt x="2342" y="1093"/>
                    <a:pt x="2123" y="367"/>
                  </a:cubicBezTo>
                  <a:cubicBezTo>
                    <a:pt x="2045" y="99"/>
                    <a:pt x="1820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4259;p57">
            <a:extLst>
              <a:ext uri="{FF2B5EF4-FFF2-40B4-BE49-F238E27FC236}">
                <a16:creationId xmlns:a16="http://schemas.microsoft.com/office/drawing/2014/main" id="{23852CA7-C02D-4416-B7B2-4AB76FD1DBDF}"/>
              </a:ext>
            </a:extLst>
          </p:cNvPr>
          <p:cNvGrpSpPr/>
          <p:nvPr/>
        </p:nvGrpSpPr>
        <p:grpSpPr>
          <a:xfrm>
            <a:off x="4884900" y="2466962"/>
            <a:ext cx="1057913" cy="1302550"/>
            <a:chOff x="3643450" y="3004975"/>
            <a:chExt cx="1057913" cy="1302550"/>
          </a:xfrm>
        </p:grpSpPr>
        <p:sp>
          <p:nvSpPr>
            <p:cNvPr id="118" name="Google Shape;4260;p57">
              <a:extLst>
                <a:ext uri="{FF2B5EF4-FFF2-40B4-BE49-F238E27FC236}">
                  <a16:creationId xmlns:a16="http://schemas.microsoft.com/office/drawing/2014/main" id="{D894EAC3-22C9-4FE9-B88E-95492AFA05AC}"/>
                </a:ext>
              </a:extLst>
            </p:cNvPr>
            <p:cNvSpPr/>
            <p:nvPr/>
          </p:nvSpPr>
          <p:spPr>
            <a:xfrm>
              <a:off x="3822425" y="3431150"/>
              <a:ext cx="583500" cy="876375"/>
            </a:xfrm>
            <a:custGeom>
              <a:avLst/>
              <a:gdLst/>
              <a:ahLst/>
              <a:cxnLst/>
              <a:rect l="l" t="t" r="r" b="b"/>
              <a:pathLst>
                <a:path w="23340" h="35055" extrusionOk="0">
                  <a:moveTo>
                    <a:pt x="13592" y="0"/>
                  </a:moveTo>
                  <a:cubicBezTo>
                    <a:pt x="11017" y="0"/>
                    <a:pt x="6956" y="979"/>
                    <a:pt x="6956" y="979"/>
                  </a:cubicBezTo>
                  <a:cubicBezTo>
                    <a:pt x="6956" y="979"/>
                    <a:pt x="2196" y="2695"/>
                    <a:pt x="1182" y="4233"/>
                  </a:cubicBezTo>
                  <a:cubicBezTo>
                    <a:pt x="0" y="6026"/>
                    <a:pt x="2040" y="14482"/>
                    <a:pt x="1945" y="17933"/>
                  </a:cubicBezTo>
                  <a:cubicBezTo>
                    <a:pt x="1851" y="21385"/>
                    <a:pt x="1658" y="35055"/>
                    <a:pt x="1658" y="35055"/>
                  </a:cubicBezTo>
                  <a:lnTo>
                    <a:pt x="23340" y="35055"/>
                  </a:lnTo>
                  <a:cubicBezTo>
                    <a:pt x="22174" y="28246"/>
                    <a:pt x="22446" y="1534"/>
                    <a:pt x="19591" y="938"/>
                  </a:cubicBezTo>
                  <a:cubicBezTo>
                    <a:pt x="19591" y="938"/>
                    <a:pt x="16337" y="43"/>
                    <a:pt x="13770" y="2"/>
                  </a:cubicBezTo>
                  <a:cubicBezTo>
                    <a:pt x="13711" y="1"/>
                    <a:pt x="13652" y="0"/>
                    <a:pt x="13592" y="0"/>
                  </a:cubicBez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261;p57">
              <a:extLst>
                <a:ext uri="{FF2B5EF4-FFF2-40B4-BE49-F238E27FC236}">
                  <a16:creationId xmlns:a16="http://schemas.microsoft.com/office/drawing/2014/main" id="{C83B02CA-73E6-4B8E-A00E-DC38CACB5F42}"/>
                </a:ext>
              </a:extLst>
            </p:cNvPr>
            <p:cNvSpPr/>
            <p:nvPr/>
          </p:nvSpPr>
          <p:spPr>
            <a:xfrm>
              <a:off x="3964150" y="3324875"/>
              <a:ext cx="224775" cy="183850"/>
            </a:xfrm>
            <a:custGeom>
              <a:avLst/>
              <a:gdLst/>
              <a:ahLst/>
              <a:cxnLst/>
              <a:rect l="l" t="t" r="r" b="b"/>
              <a:pathLst>
                <a:path w="8991" h="7354" extrusionOk="0">
                  <a:moveTo>
                    <a:pt x="0" y="1"/>
                  </a:moveTo>
                  <a:lnTo>
                    <a:pt x="0" y="1"/>
                  </a:lnTo>
                  <a:cubicBezTo>
                    <a:pt x="910" y="1156"/>
                    <a:pt x="1648" y="4064"/>
                    <a:pt x="1303" y="6302"/>
                  </a:cubicBezTo>
                  <a:cubicBezTo>
                    <a:pt x="1635" y="6791"/>
                    <a:pt x="3008" y="7353"/>
                    <a:pt x="4586" y="7353"/>
                  </a:cubicBezTo>
                  <a:cubicBezTo>
                    <a:pt x="6116" y="7353"/>
                    <a:pt x="7837" y="6826"/>
                    <a:pt x="8990" y="5194"/>
                  </a:cubicBezTo>
                  <a:cubicBezTo>
                    <a:pt x="7176" y="2674"/>
                    <a:pt x="7929" y="377"/>
                    <a:pt x="7929" y="377"/>
                  </a:cubicBezTo>
                  <a:lnTo>
                    <a:pt x="7929" y="377"/>
                  </a:lnTo>
                  <a:cubicBezTo>
                    <a:pt x="7929" y="377"/>
                    <a:pt x="7874" y="377"/>
                    <a:pt x="7772" y="377"/>
                  </a:cubicBezTo>
                  <a:cubicBezTo>
                    <a:pt x="6829" y="377"/>
                    <a:pt x="1871" y="36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262;p57">
              <a:extLst>
                <a:ext uri="{FF2B5EF4-FFF2-40B4-BE49-F238E27FC236}">
                  <a16:creationId xmlns:a16="http://schemas.microsoft.com/office/drawing/2014/main" id="{D3B4AE2C-102D-4016-A6E3-5CBD3EE154C6}"/>
                </a:ext>
              </a:extLst>
            </p:cNvPr>
            <p:cNvSpPr/>
            <p:nvPr/>
          </p:nvSpPr>
          <p:spPr>
            <a:xfrm>
              <a:off x="4043500" y="3331925"/>
              <a:ext cx="131300" cy="99525"/>
            </a:xfrm>
            <a:custGeom>
              <a:avLst/>
              <a:gdLst/>
              <a:ahLst/>
              <a:cxnLst/>
              <a:rect l="l" t="t" r="r" b="b"/>
              <a:pathLst>
                <a:path w="5252" h="3981" extrusionOk="0">
                  <a:moveTo>
                    <a:pt x="0" y="1"/>
                  </a:moveTo>
                  <a:cubicBezTo>
                    <a:pt x="1914" y="85"/>
                    <a:pt x="3944" y="95"/>
                    <a:pt x="4566" y="95"/>
                  </a:cubicBezTo>
                  <a:lnTo>
                    <a:pt x="4571" y="95"/>
                  </a:lnTo>
                  <a:cubicBezTo>
                    <a:pt x="3959" y="95"/>
                    <a:pt x="1919" y="85"/>
                    <a:pt x="0" y="1"/>
                  </a:cubicBezTo>
                  <a:close/>
                  <a:moveTo>
                    <a:pt x="4755" y="95"/>
                  </a:moveTo>
                  <a:lnTo>
                    <a:pt x="4755" y="95"/>
                  </a:lnTo>
                  <a:cubicBezTo>
                    <a:pt x="4754" y="98"/>
                    <a:pt x="4180" y="1860"/>
                    <a:pt x="5245" y="3976"/>
                  </a:cubicBezTo>
                  <a:cubicBezTo>
                    <a:pt x="5247" y="3976"/>
                    <a:pt x="5248" y="3976"/>
                    <a:pt x="5249" y="3976"/>
                  </a:cubicBezTo>
                  <a:lnTo>
                    <a:pt x="5249" y="3976"/>
                  </a:lnTo>
                  <a:cubicBezTo>
                    <a:pt x="4187" y="1858"/>
                    <a:pt x="4754" y="98"/>
                    <a:pt x="4755" y="95"/>
                  </a:cubicBezTo>
                  <a:close/>
                  <a:moveTo>
                    <a:pt x="5249" y="3976"/>
                  </a:moveTo>
                  <a:cubicBezTo>
                    <a:pt x="5250" y="3978"/>
                    <a:pt x="5251" y="3979"/>
                    <a:pt x="5252" y="3981"/>
                  </a:cubicBezTo>
                  <a:cubicBezTo>
                    <a:pt x="5252" y="3977"/>
                    <a:pt x="5252" y="3976"/>
                    <a:pt x="5249" y="3976"/>
                  </a:cubicBezTo>
                  <a:close/>
                </a:path>
              </a:pathLst>
            </a:custGeom>
            <a:solidFill>
              <a:srgbClr val="FCCA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263;p57">
              <a:extLst>
                <a:ext uri="{FF2B5EF4-FFF2-40B4-BE49-F238E27FC236}">
                  <a16:creationId xmlns:a16="http://schemas.microsoft.com/office/drawing/2014/main" id="{461964B3-CD73-4B97-886C-D579289F60A3}"/>
                </a:ext>
              </a:extLst>
            </p:cNvPr>
            <p:cNvSpPr/>
            <p:nvPr/>
          </p:nvSpPr>
          <p:spPr>
            <a:xfrm>
              <a:off x="4174625" y="3431300"/>
              <a:ext cx="4100" cy="7350"/>
            </a:xfrm>
            <a:custGeom>
              <a:avLst/>
              <a:gdLst/>
              <a:ahLst/>
              <a:cxnLst/>
              <a:rect l="l" t="t" r="r" b="b"/>
              <a:pathLst>
                <a:path w="164" h="294" extrusionOk="0">
                  <a:moveTo>
                    <a:pt x="0" y="1"/>
                  </a:moveTo>
                  <a:cubicBezTo>
                    <a:pt x="48" y="100"/>
                    <a:pt x="101" y="194"/>
                    <a:pt x="157" y="293"/>
                  </a:cubicBezTo>
                  <a:lnTo>
                    <a:pt x="164" y="288"/>
                  </a:lnTo>
                  <a:cubicBezTo>
                    <a:pt x="106" y="194"/>
                    <a:pt x="53" y="100"/>
                    <a:pt x="7" y="6"/>
                  </a:cubicBezTo>
                  <a:cubicBezTo>
                    <a:pt x="7" y="1"/>
                    <a:pt x="7" y="1"/>
                    <a:pt x="0" y="1"/>
                  </a:cubicBezTo>
                  <a:close/>
                </a:path>
              </a:pathLst>
            </a:custGeom>
            <a:solidFill>
              <a:srgbClr val="F96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264;p57">
              <a:extLst>
                <a:ext uri="{FF2B5EF4-FFF2-40B4-BE49-F238E27FC236}">
                  <a16:creationId xmlns:a16="http://schemas.microsoft.com/office/drawing/2014/main" id="{63A8E792-B5FC-4569-88BD-47DAF1E87B31}"/>
                </a:ext>
              </a:extLst>
            </p:cNvPr>
            <p:cNvSpPr/>
            <p:nvPr/>
          </p:nvSpPr>
          <p:spPr>
            <a:xfrm>
              <a:off x="4043500" y="3331925"/>
              <a:ext cx="135075" cy="113400"/>
            </a:xfrm>
            <a:custGeom>
              <a:avLst/>
              <a:gdLst/>
              <a:ahLst/>
              <a:cxnLst/>
              <a:rect l="l" t="t" r="r" b="b"/>
              <a:pathLst>
                <a:path w="5403" h="4536" extrusionOk="0">
                  <a:moveTo>
                    <a:pt x="0" y="1"/>
                  </a:moveTo>
                  <a:cubicBezTo>
                    <a:pt x="5" y="1277"/>
                    <a:pt x="58" y="2711"/>
                    <a:pt x="1072" y="3604"/>
                  </a:cubicBezTo>
                  <a:cubicBezTo>
                    <a:pt x="1825" y="4268"/>
                    <a:pt x="2746" y="4536"/>
                    <a:pt x="3693" y="4536"/>
                  </a:cubicBezTo>
                  <a:cubicBezTo>
                    <a:pt x="4263" y="4536"/>
                    <a:pt x="4849" y="4436"/>
                    <a:pt x="5402" y="4268"/>
                  </a:cubicBezTo>
                  <a:cubicBezTo>
                    <a:pt x="5346" y="4169"/>
                    <a:pt x="5293" y="4075"/>
                    <a:pt x="5245" y="3976"/>
                  </a:cubicBezTo>
                  <a:cubicBezTo>
                    <a:pt x="4179" y="1858"/>
                    <a:pt x="4755" y="95"/>
                    <a:pt x="4755" y="95"/>
                  </a:cubicBezTo>
                  <a:lnTo>
                    <a:pt x="4566" y="95"/>
                  </a:lnTo>
                  <a:cubicBezTo>
                    <a:pt x="3944" y="95"/>
                    <a:pt x="1914" y="8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265;p57">
              <a:extLst>
                <a:ext uri="{FF2B5EF4-FFF2-40B4-BE49-F238E27FC236}">
                  <a16:creationId xmlns:a16="http://schemas.microsoft.com/office/drawing/2014/main" id="{2240349B-3E77-426E-BF6B-2345F810847D}"/>
                </a:ext>
              </a:extLst>
            </p:cNvPr>
            <p:cNvSpPr/>
            <p:nvPr/>
          </p:nvSpPr>
          <p:spPr>
            <a:xfrm>
              <a:off x="3875500" y="3275325"/>
              <a:ext cx="104775" cy="79875"/>
            </a:xfrm>
            <a:custGeom>
              <a:avLst/>
              <a:gdLst/>
              <a:ahLst/>
              <a:cxnLst/>
              <a:rect l="l" t="t" r="r" b="b"/>
              <a:pathLst>
                <a:path w="4191" h="3195" extrusionOk="0">
                  <a:moveTo>
                    <a:pt x="1225" y="1"/>
                  </a:moveTo>
                  <a:cubicBezTo>
                    <a:pt x="652" y="1"/>
                    <a:pt x="1" y="269"/>
                    <a:pt x="37" y="916"/>
                  </a:cubicBezTo>
                  <a:cubicBezTo>
                    <a:pt x="88" y="1953"/>
                    <a:pt x="1370" y="3195"/>
                    <a:pt x="2524" y="3195"/>
                  </a:cubicBezTo>
                  <a:cubicBezTo>
                    <a:pt x="2669" y="3195"/>
                    <a:pt x="2812" y="3175"/>
                    <a:pt x="2950" y="3133"/>
                  </a:cubicBezTo>
                  <a:cubicBezTo>
                    <a:pt x="4190" y="2757"/>
                    <a:pt x="3609" y="1878"/>
                    <a:pt x="3609" y="1878"/>
                  </a:cubicBezTo>
                  <a:lnTo>
                    <a:pt x="2082" y="210"/>
                  </a:lnTo>
                  <a:cubicBezTo>
                    <a:pt x="2082" y="210"/>
                    <a:pt x="1685" y="1"/>
                    <a:pt x="1241" y="1"/>
                  </a:cubicBezTo>
                  <a:cubicBezTo>
                    <a:pt x="1235" y="1"/>
                    <a:pt x="1230" y="1"/>
                    <a:pt x="1225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266;p57">
              <a:extLst>
                <a:ext uri="{FF2B5EF4-FFF2-40B4-BE49-F238E27FC236}">
                  <a16:creationId xmlns:a16="http://schemas.microsoft.com/office/drawing/2014/main" id="{3144851A-F687-41FA-A52A-857514C5BDB3}"/>
                </a:ext>
              </a:extLst>
            </p:cNvPr>
            <p:cNvSpPr/>
            <p:nvPr/>
          </p:nvSpPr>
          <p:spPr>
            <a:xfrm>
              <a:off x="3890650" y="3288175"/>
              <a:ext cx="70925" cy="54150"/>
            </a:xfrm>
            <a:custGeom>
              <a:avLst/>
              <a:gdLst/>
              <a:ahLst/>
              <a:cxnLst/>
              <a:rect l="l" t="t" r="r" b="b"/>
              <a:pathLst>
                <a:path w="2837" h="2166" extrusionOk="0">
                  <a:moveTo>
                    <a:pt x="833" y="0"/>
                  </a:moveTo>
                  <a:cubicBezTo>
                    <a:pt x="440" y="0"/>
                    <a:pt x="1" y="177"/>
                    <a:pt x="22" y="621"/>
                  </a:cubicBezTo>
                  <a:cubicBezTo>
                    <a:pt x="59" y="1323"/>
                    <a:pt x="922" y="2165"/>
                    <a:pt x="1706" y="2165"/>
                  </a:cubicBezTo>
                  <a:cubicBezTo>
                    <a:pt x="1806" y="2165"/>
                    <a:pt x="1900" y="2149"/>
                    <a:pt x="1994" y="2122"/>
                  </a:cubicBezTo>
                  <a:cubicBezTo>
                    <a:pt x="2836" y="1866"/>
                    <a:pt x="2443" y="1270"/>
                    <a:pt x="2443" y="1270"/>
                  </a:cubicBezTo>
                  <a:lnTo>
                    <a:pt x="1408" y="146"/>
                  </a:lnTo>
                  <a:cubicBezTo>
                    <a:pt x="1408" y="146"/>
                    <a:pt x="1142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267;p57">
              <a:extLst>
                <a:ext uri="{FF2B5EF4-FFF2-40B4-BE49-F238E27FC236}">
                  <a16:creationId xmlns:a16="http://schemas.microsoft.com/office/drawing/2014/main" id="{09F149A2-4FE9-4F14-AF20-16BE0E2BA508}"/>
                </a:ext>
              </a:extLst>
            </p:cNvPr>
            <p:cNvSpPr/>
            <p:nvPr/>
          </p:nvSpPr>
          <p:spPr>
            <a:xfrm>
              <a:off x="3885175" y="3054050"/>
              <a:ext cx="317700" cy="349500"/>
            </a:xfrm>
            <a:custGeom>
              <a:avLst/>
              <a:gdLst/>
              <a:ahLst/>
              <a:cxnLst/>
              <a:rect l="l" t="t" r="r" b="b"/>
              <a:pathLst>
                <a:path w="12708" h="13980" extrusionOk="0">
                  <a:moveTo>
                    <a:pt x="5376" y="1"/>
                  </a:moveTo>
                  <a:cubicBezTo>
                    <a:pt x="2700" y="1"/>
                    <a:pt x="60" y="1703"/>
                    <a:pt x="32" y="4313"/>
                  </a:cubicBezTo>
                  <a:cubicBezTo>
                    <a:pt x="0" y="6645"/>
                    <a:pt x="529" y="8386"/>
                    <a:pt x="2527" y="10954"/>
                  </a:cubicBezTo>
                  <a:cubicBezTo>
                    <a:pt x="3531" y="12246"/>
                    <a:pt x="5466" y="13585"/>
                    <a:pt x="7374" y="13888"/>
                  </a:cubicBezTo>
                  <a:cubicBezTo>
                    <a:pt x="7744" y="13948"/>
                    <a:pt x="8112" y="13980"/>
                    <a:pt x="8469" y="13980"/>
                  </a:cubicBezTo>
                  <a:cubicBezTo>
                    <a:pt x="9520" y="13980"/>
                    <a:pt x="10484" y="13703"/>
                    <a:pt x="11170" y="13036"/>
                  </a:cubicBezTo>
                  <a:cubicBezTo>
                    <a:pt x="11993" y="12241"/>
                    <a:pt x="12708" y="10300"/>
                    <a:pt x="12369" y="8507"/>
                  </a:cubicBezTo>
                  <a:cubicBezTo>
                    <a:pt x="11809" y="5521"/>
                    <a:pt x="10742" y="3027"/>
                    <a:pt x="9256" y="1531"/>
                  </a:cubicBezTo>
                  <a:cubicBezTo>
                    <a:pt x="8203" y="472"/>
                    <a:pt x="6785" y="1"/>
                    <a:pt x="5376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268;p57">
              <a:extLst>
                <a:ext uri="{FF2B5EF4-FFF2-40B4-BE49-F238E27FC236}">
                  <a16:creationId xmlns:a16="http://schemas.microsoft.com/office/drawing/2014/main" id="{D8275658-45DF-42E6-A083-A0265E85CC83}"/>
                </a:ext>
              </a:extLst>
            </p:cNvPr>
            <p:cNvSpPr/>
            <p:nvPr/>
          </p:nvSpPr>
          <p:spPr>
            <a:xfrm>
              <a:off x="3851975" y="3004975"/>
              <a:ext cx="335625" cy="323225"/>
            </a:xfrm>
            <a:custGeom>
              <a:avLst/>
              <a:gdLst/>
              <a:ahLst/>
              <a:cxnLst/>
              <a:rect l="l" t="t" r="r" b="b"/>
              <a:pathLst>
                <a:path w="13425" h="12929" extrusionOk="0">
                  <a:moveTo>
                    <a:pt x="7460" y="0"/>
                  </a:moveTo>
                  <a:cubicBezTo>
                    <a:pt x="5879" y="0"/>
                    <a:pt x="4105" y="593"/>
                    <a:pt x="3562" y="2103"/>
                  </a:cubicBezTo>
                  <a:cubicBezTo>
                    <a:pt x="1767" y="2369"/>
                    <a:pt x="1057" y="3463"/>
                    <a:pt x="775" y="3892"/>
                  </a:cubicBezTo>
                  <a:cubicBezTo>
                    <a:pt x="0" y="5084"/>
                    <a:pt x="116" y="6998"/>
                    <a:pt x="591" y="8305"/>
                  </a:cubicBezTo>
                  <a:cubicBezTo>
                    <a:pt x="1146" y="9822"/>
                    <a:pt x="978" y="10815"/>
                    <a:pt x="2066" y="11082"/>
                  </a:cubicBezTo>
                  <a:cubicBezTo>
                    <a:pt x="2491" y="11186"/>
                    <a:pt x="3516" y="12929"/>
                    <a:pt x="3817" y="12929"/>
                  </a:cubicBezTo>
                  <a:cubicBezTo>
                    <a:pt x="3831" y="12929"/>
                    <a:pt x="3844" y="12925"/>
                    <a:pt x="3855" y="12917"/>
                  </a:cubicBezTo>
                  <a:cubicBezTo>
                    <a:pt x="4299" y="12588"/>
                    <a:pt x="3531" y="11432"/>
                    <a:pt x="3640" y="10653"/>
                  </a:cubicBezTo>
                  <a:lnTo>
                    <a:pt x="3640" y="10653"/>
                  </a:lnTo>
                  <a:cubicBezTo>
                    <a:pt x="3645" y="10653"/>
                    <a:pt x="3651" y="10653"/>
                    <a:pt x="3656" y="10653"/>
                  </a:cubicBezTo>
                  <a:cubicBezTo>
                    <a:pt x="4207" y="10653"/>
                    <a:pt x="5087" y="9590"/>
                    <a:pt x="5402" y="7363"/>
                  </a:cubicBezTo>
                  <a:cubicBezTo>
                    <a:pt x="5650" y="7439"/>
                    <a:pt x="5926" y="7473"/>
                    <a:pt x="6222" y="7473"/>
                  </a:cubicBezTo>
                  <a:cubicBezTo>
                    <a:pt x="8180" y="7473"/>
                    <a:pt x="10978" y="5987"/>
                    <a:pt x="11814" y="5282"/>
                  </a:cubicBezTo>
                  <a:cubicBezTo>
                    <a:pt x="12933" y="4331"/>
                    <a:pt x="13425" y="3547"/>
                    <a:pt x="13106" y="2787"/>
                  </a:cubicBezTo>
                  <a:cubicBezTo>
                    <a:pt x="12938" y="2386"/>
                    <a:pt x="11803" y="2239"/>
                    <a:pt x="11427" y="2103"/>
                  </a:cubicBezTo>
                  <a:cubicBezTo>
                    <a:pt x="11212" y="2029"/>
                    <a:pt x="10669" y="1010"/>
                    <a:pt x="9549" y="424"/>
                  </a:cubicBezTo>
                  <a:cubicBezTo>
                    <a:pt x="9032" y="156"/>
                    <a:pt x="8271" y="0"/>
                    <a:pt x="7460" y="0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269;p57">
              <a:extLst>
                <a:ext uri="{FF2B5EF4-FFF2-40B4-BE49-F238E27FC236}">
                  <a16:creationId xmlns:a16="http://schemas.microsoft.com/office/drawing/2014/main" id="{2EC92640-AB2D-4984-A83C-C314D9DFB2C6}"/>
                </a:ext>
              </a:extLst>
            </p:cNvPr>
            <p:cNvSpPr/>
            <p:nvPr/>
          </p:nvSpPr>
          <p:spPr>
            <a:xfrm>
              <a:off x="4027300" y="3696950"/>
              <a:ext cx="231825" cy="134125"/>
            </a:xfrm>
            <a:custGeom>
              <a:avLst/>
              <a:gdLst/>
              <a:ahLst/>
              <a:cxnLst/>
              <a:rect l="l" t="t" r="r" b="b"/>
              <a:pathLst>
                <a:path w="9273" h="5365" extrusionOk="0">
                  <a:moveTo>
                    <a:pt x="5193" y="1"/>
                  </a:moveTo>
                  <a:cubicBezTo>
                    <a:pt x="4046" y="1"/>
                    <a:pt x="653" y="1607"/>
                    <a:pt x="653" y="1607"/>
                  </a:cubicBezTo>
                  <a:cubicBezTo>
                    <a:pt x="653" y="1607"/>
                    <a:pt x="1" y="4148"/>
                    <a:pt x="2542" y="5167"/>
                  </a:cubicBezTo>
                  <a:cubicBezTo>
                    <a:pt x="2885" y="5305"/>
                    <a:pt x="3199" y="5364"/>
                    <a:pt x="3485" y="5364"/>
                  </a:cubicBezTo>
                  <a:cubicBezTo>
                    <a:pt x="5314" y="5364"/>
                    <a:pt x="6014" y="2940"/>
                    <a:pt x="6014" y="2940"/>
                  </a:cubicBezTo>
                  <a:cubicBezTo>
                    <a:pt x="6014" y="2940"/>
                    <a:pt x="7751" y="5322"/>
                    <a:pt x="8498" y="5322"/>
                  </a:cubicBezTo>
                  <a:cubicBezTo>
                    <a:pt x="8553" y="5322"/>
                    <a:pt x="8602" y="5310"/>
                    <a:pt x="8644" y="5283"/>
                  </a:cubicBezTo>
                  <a:cubicBezTo>
                    <a:pt x="9272" y="4891"/>
                    <a:pt x="6171" y="446"/>
                    <a:pt x="5465" y="53"/>
                  </a:cubicBezTo>
                  <a:cubicBezTo>
                    <a:pt x="5401" y="17"/>
                    <a:pt x="5309" y="1"/>
                    <a:pt x="5193" y="1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270;p57">
              <a:extLst>
                <a:ext uri="{FF2B5EF4-FFF2-40B4-BE49-F238E27FC236}">
                  <a16:creationId xmlns:a16="http://schemas.microsoft.com/office/drawing/2014/main" id="{45DB02E1-E149-4C56-A0FC-70329DE058C3}"/>
                </a:ext>
              </a:extLst>
            </p:cNvPr>
            <p:cNvSpPr/>
            <p:nvPr/>
          </p:nvSpPr>
          <p:spPr>
            <a:xfrm>
              <a:off x="3643450" y="3508725"/>
              <a:ext cx="373175" cy="555400"/>
            </a:xfrm>
            <a:custGeom>
              <a:avLst/>
              <a:gdLst/>
              <a:ahLst/>
              <a:cxnLst/>
              <a:rect l="l" t="t" r="r" b="b"/>
              <a:pathLst>
                <a:path w="14927" h="22216" extrusionOk="0">
                  <a:moveTo>
                    <a:pt x="10316" y="1"/>
                  </a:moveTo>
                  <a:cubicBezTo>
                    <a:pt x="8816" y="1"/>
                    <a:pt x="7164" y="1126"/>
                    <a:pt x="5863" y="4193"/>
                  </a:cubicBezTo>
                  <a:cubicBezTo>
                    <a:pt x="5863" y="4193"/>
                    <a:pt x="0" y="18651"/>
                    <a:pt x="3473" y="21204"/>
                  </a:cubicBezTo>
                  <a:cubicBezTo>
                    <a:pt x="4468" y="21935"/>
                    <a:pt x="5365" y="22216"/>
                    <a:pt x="6155" y="22216"/>
                  </a:cubicBezTo>
                  <a:cubicBezTo>
                    <a:pt x="7979" y="22216"/>
                    <a:pt x="9239" y="20721"/>
                    <a:pt x="9837" y="19802"/>
                  </a:cubicBezTo>
                  <a:cubicBezTo>
                    <a:pt x="11840" y="16701"/>
                    <a:pt x="13089" y="9636"/>
                    <a:pt x="14219" y="5661"/>
                  </a:cubicBezTo>
                  <a:cubicBezTo>
                    <a:pt x="14927" y="3174"/>
                    <a:pt x="12835" y="1"/>
                    <a:pt x="10316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271;p57">
              <a:extLst>
                <a:ext uri="{FF2B5EF4-FFF2-40B4-BE49-F238E27FC236}">
                  <a16:creationId xmlns:a16="http://schemas.microsoft.com/office/drawing/2014/main" id="{4F7EA6F7-B462-4113-A7D8-CA5054035F83}"/>
                </a:ext>
              </a:extLst>
            </p:cNvPr>
            <p:cNvSpPr/>
            <p:nvPr/>
          </p:nvSpPr>
          <p:spPr>
            <a:xfrm>
              <a:off x="4202863" y="3458075"/>
              <a:ext cx="498500" cy="562200"/>
            </a:xfrm>
            <a:custGeom>
              <a:avLst/>
              <a:gdLst/>
              <a:ahLst/>
              <a:cxnLst/>
              <a:rect l="l" t="t" r="r" b="b"/>
              <a:pathLst>
                <a:path w="19940" h="22488" extrusionOk="0">
                  <a:moveTo>
                    <a:pt x="4248" y="1"/>
                  </a:moveTo>
                  <a:cubicBezTo>
                    <a:pt x="1316" y="1"/>
                    <a:pt x="1" y="4544"/>
                    <a:pt x="1637" y="7336"/>
                  </a:cubicBezTo>
                  <a:cubicBezTo>
                    <a:pt x="3760" y="10961"/>
                    <a:pt x="10896" y="22487"/>
                    <a:pt x="15170" y="22487"/>
                  </a:cubicBezTo>
                  <a:cubicBezTo>
                    <a:pt x="15718" y="22487"/>
                    <a:pt x="16218" y="22298"/>
                    <a:pt x="16655" y="21879"/>
                  </a:cubicBezTo>
                  <a:cubicBezTo>
                    <a:pt x="19940" y="18726"/>
                    <a:pt x="9245" y="3571"/>
                    <a:pt x="9245" y="3571"/>
                  </a:cubicBezTo>
                  <a:cubicBezTo>
                    <a:pt x="7320" y="981"/>
                    <a:pt x="5610" y="1"/>
                    <a:pt x="4248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272;p57">
              <a:extLst>
                <a:ext uri="{FF2B5EF4-FFF2-40B4-BE49-F238E27FC236}">
                  <a16:creationId xmlns:a16="http://schemas.microsoft.com/office/drawing/2014/main" id="{BBFB3D91-52ED-4780-BDA5-22162B8F9174}"/>
                </a:ext>
              </a:extLst>
            </p:cNvPr>
            <p:cNvSpPr/>
            <p:nvPr/>
          </p:nvSpPr>
          <p:spPr>
            <a:xfrm>
              <a:off x="3690900" y="3740900"/>
              <a:ext cx="418375" cy="344675"/>
            </a:xfrm>
            <a:custGeom>
              <a:avLst/>
              <a:gdLst/>
              <a:ahLst/>
              <a:cxnLst/>
              <a:rect l="l" t="t" r="r" b="b"/>
              <a:pathLst>
                <a:path w="16735" h="13787" extrusionOk="0">
                  <a:moveTo>
                    <a:pt x="14121" y="1"/>
                  </a:moveTo>
                  <a:lnTo>
                    <a:pt x="11406" y="1145"/>
                  </a:lnTo>
                  <a:cubicBezTo>
                    <a:pt x="9236" y="2323"/>
                    <a:pt x="2318" y="5313"/>
                    <a:pt x="1308" y="8535"/>
                  </a:cubicBezTo>
                  <a:cubicBezTo>
                    <a:pt x="1" y="12713"/>
                    <a:pt x="1930" y="13739"/>
                    <a:pt x="3860" y="13785"/>
                  </a:cubicBezTo>
                  <a:cubicBezTo>
                    <a:pt x="3904" y="13786"/>
                    <a:pt x="3947" y="13787"/>
                    <a:pt x="3991" y="13787"/>
                  </a:cubicBezTo>
                  <a:cubicBezTo>
                    <a:pt x="6368" y="13787"/>
                    <a:pt x="8478" y="12233"/>
                    <a:pt x="11354" y="9183"/>
                  </a:cubicBezTo>
                  <a:cubicBezTo>
                    <a:pt x="14319" y="6035"/>
                    <a:pt x="16735" y="3604"/>
                    <a:pt x="16735" y="3604"/>
                  </a:cubicBezTo>
                  <a:cubicBezTo>
                    <a:pt x="15108" y="2772"/>
                    <a:pt x="14015" y="1679"/>
                    <a:pt x="1412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273;p57">
              <a:extLst>
                <a:ext uri="{FF2B5EF4-FFF2-40B4-BE49-F238E27FC236}">
                  <a16:creationId xmlns:a16="http://schemas.microsoft.com/office/drawing/2014/main" id="{F02DCF13-65E9-4BAA-AEBC-61F4BF5A2759}"/>
                </a:ext>
              </a:extLst>
            </p:cNvPr>
            <p:cNvSpPr/>
            <p:nvPr/>
          </p:nvSpPr>
          <p:spPr>
            <a:xfrm>
              <a:off x="4236100" y="3871513"/>
              <a:ext cx="415775" cy="254400"/>
            </a:xfrm>
            <a:custGeom>
              <a:avLst/>
              <a:gdLst/>
              <a:ahLst/>
              <a:cxnLst/>
              <a:rect l="l" t="t" r="r" b="b"/>
              <a:pathLst>
                <a:path w="16631" h="10176" extrusionOk="0">
                  <a:moveTo>
                    <a:pt x="12223" y="1"/>
                  </a:moveTo>
                  <a:cubicBezTo>
                    <a:pt x="9024" y="1"/>
                    <a:pt x="4063" y="4290"/>
                    <a:pt x="1840" y="5160"/>
                  </a:cubicBezTo>
                  <a:lnTo>
                    <a:pt x="0" y="5856"/>
                  </a:lnTo>
                  <a:cubicBezTo>
                    <a:pt x="1355" y="6855"/>
                    <a:pt x="1485" y="8397"/>
                    <a:pt x="1077" y="10176"/>
                  </a:cubicBezTo>
                  <a:cubicBezTo>
                    <a:pt x="1077" y="10176"/>
                    <a:pt x="2468" y="10082"/>
                    <a:pt x="7143" y="9323"/>
                  </a:cubicBezTo>
                  <a:cubicBezTo>
                    <a:pt x="11359" y="8638"/>
                    <a:pt x="14376" y="7702"/>
                    <a:pt x="15390" y="5856"/>
                  </a:cubicBezTo>
                  <a:cubicBezTo>
                    <a:pt x="16316" y="4168"/>
                    <a:pt x="16630" y="402"/>
                    <a:pt x="12530" y="15"/>
                  </a:cubicBezTo>
                  <a:cubicBezTo>
                    <a:pt x="12429" y="5"/>
                    <a:pt x="12327" y="1"/>
                    <a:pt x="12223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274;p57">
              <a:extLst>
                <a:ext uri="{FF2B5EF4-FFF2-40B4-BE49-F238E27FC236}">
                  <a16:creationId xmlns:a16="http://schemas.microsoft.com/office/drawing/2014/main" id="{F3CE06AD-033B-4204-B3BD-57EE8F2B75A3}"/>
                </a:ext>
              </a:extLst>
            </p:cNvPr>
            <p:cNvSpPr/>
            <p:nvPr/>
          </p:nvSpPr>
          <p:spPr>
            <a:xfrm>
              <a:off x="4089450" y="3882600"/>
              <a:ext cx="188850" cy="232225"/>
            </a:xfrm>
            <a:custGeom>
              <a:avLst/>
              <a:gdLst/>
              <a:ahLst/>
              <a:cxnLst/>
              <a:rect l="l" t="t" r="r" b="b"/>
              <a:pathLst>
                <a:path w="7554" h="9289" extrusionOk="0">
                  <a:moveTo>
                    <a:pt x="6847" y="0"/>
                  </a:moveTo>
                  <a:cubicBezTo>
                    <a:pt x="6841" y="0"/>
                    <a:pt x="6834" y="0"/>
                    <a:pt x="6827" y="1"/>
                  </a:cubicBezTo>
                  <a:lnTo>
                    <a:pt x="2697" y="157"/>
                  </a:lnTo>
                  <a:cubicBezTo>
                    <a:pt x="2435" y="169"/>
                    <a:pt x="2215" y="367"/>
                    <a:pt x="2142" y="649"/>
                  </a:cubicBezTo>
                  <a:lnTo>
                    <a:pt x="119" y="8378"/>
                  </a:lnTo>
                  <a:cubicBezTo>
                    <a:pt x="1" y="8831"/>
                    <a:pt x="302" y="9289"/>
                    <a:pt x="709" y="9289"/>
                  </a:cubicBezTo>
                  <a:cubicBezTo>
                    <a:pt x="716" y="9289"/>
                    <a:pt x="723" y="9288"/>
                    <a:pt x="730" y="9288"/>
                  </a:cubicBezTo>
                  <a:lnTo>
                    <a:pt x="4862" y="9131"/>
                  </a:lnTo>
                  <a:cubicBezTo>
                    <a:pt x="5118" y="9121"/>
                    <a:pt x="5343" y="8923"/>
                    <a:pt x="5415" y="8641"/>
                  </a:cubicBezTo>
                  <a:lnTo>
                    <a:pt x="7435" y="910"/>
                  </a:lnTo>
                  <a:cubicBezTo>
                    <a:pt x="7553" y="458"/>
                    <a:pt x="7256" y="0"/>
                    <a:pt x="6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275;p57">
              <a:extLst>
                <a:ext uri="{FF2B5EF4-FFF2-40B4-BE49-F238E27FC236}">
                  <a16:creationId xmlns:a16="http://schemas.microsoft.com/office/drawing/2014/main" id="{F9016044-B544-4CF5-9FC0-017B9A031D11}"/>
                </a:ext>
              </a:extLst>
            </p:cNvPr>
            <p:cNvSpPr/>
            <p:nvPr/>
          </p:nvSpPr>
          <p:spPr>
            <a:xfrm>
              <a:off x="4120000" y="3987000"/>
              <a:ext cx="188000" cy="138925"/>
            </a:xfrm>
            <a:custGeom>
              <a:avLst/>
              <a:gdLst/>
              <a:ahLst/>
              <a:cxnLst/>
              <a:rect l="l" t="t" r="r" b="b"/>
              <a:pathLst>
                <a:path w="7520" h="5557" extrusionOk="0">
                  <a:moveTo>
                    <a:pt x="2911" y="0"/>
                  </a:moveTo>
                  <a:cubicBezTo>
                    <a:pt x="2741" y="0"/>
                    <a:pt x="2608" y="46"/>
                    <a:pt x="2605" y="273"/>
                  </a:cubicBezTo>
                  <a:cubicBezTo>
                    <a:pt x="2593" y="780"/>
                    <a:pt x="3394" y="911"/>
                    <a:pt x="3776" y="1000"/>
                  </a:cubicBezTo>
                  <a:cubicBezTo>
                    <a:pt x="3974" y="1046"/>
                    <a:pt x="4398" y="1135"/>
                    <a:pt x="4466" y="1365"/>
                  </a:cubicBezTo>
                  <a:cubicBezTo>
                    <a:pt x="4524" y="1570"/>
                    <a:pt x="4330" y="1596"/>
                    <a:pt x="4200" y="1611"/>
                  </a:cubicBezTo>
                  <a:cubicBezTo>
                    <a:pt x="4127" y="1620"/>
                    <a:pt x="4054" y="1624"/>
                    <a:pt x="3981" y="1624"/>
                  </a:cubicBezTo>
                  <a:cubicBezTo>
                    <a:pt x="3576" y="1624"/>
                    <a:pt x="3170" y="1506"/>
                    <a:pt x="2771" y="1476"/>
                  </a:cubicBezTo>
                  <a:cubicBezTo>
                    <a:pt x="2557" y="1461"/>
                    <a:pt x="2334" y="1452"/>
                    <a:pt x="2110" y="1452"/>
                  </a:cubicBezTo>
                  <a:cubicBezTo>
                    <a:pt x="1618" y="1452"/>
                    <a:pt x="1115" y="1492"/>
                    <a:pt x="659" y="1585"/>
                  </a:cubicBezTo>
                  <a:cubicBezTo>
                    <a:pt x="512" y="1611"/>
                    <a:pt x="20" y="1773"/>
                    <a:pt x="15" y="2359"/>
                  </a:cubicBezTo>
                  <a:cubicBezTo>
                    <a:pt x="0" y="3243"/>
                    <a:pt x="623" y="3897"/>
                    <a:pt x="1282" y="4399"/>
                  </a:cubicBezTo>
                  <a:cubicBezTo>
                    <a:pt x="2356" y="5219"/>
                    <a:pt x="3852" y="5557"/>
                    <a:pt x="4889" y="5557"/>
                  </a:cubicBezTo>
                  <a:cubicBezTo>
                    <a:pt x="5411" y="5557"/>
                    <a:pt x="5816" y="5471"/>
                    <a:pt x="5993" y="5319"/>
                  </a:cubicBezTo>
                  <a:cubicBezTo>
                    <a:pt x="6793" y="4640"/>
                    <a:pt x="7519" y="2516"/>
                    <a:pt x="6208" y="889"/>
                  </a:cubicBezTo>
                  <a:cubicBezTo>
                    <a:pt x="5685" y="242"/>
                    <a:pt x="5088" y="54"/>
                    <a:pt x="4330" y="22"/>
                  </a:cubicBezTo>
                  <a:cubicBezTo>
                    <a:pt x="4214" y="18"/>
                    <a:pt x="4097" y="17"/>
                    <a:pt x="3980" y="17"/>
                  </a:cubicBezTo>
                  <a:cubicBezTo>
                    <a:pt x="3747" y="17"/>
                    <a:pt x="3514" y="22"/>
                    <a:pt x="3284" y="22"/>
                  </a:cubicBezTo>
                  <a:cubicBezTo>
                    <a:pt x="3162" y="22"/>
                    <a:pt x="3028" y="0"/>
                    <a:pt x="2911" y="0"/>
                  </a:cubicBez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4289;p57">
            <a:extLst>
              <a:ext uri="{FF2B5EF4-FFF2-40B4-BE49-F238E27FC236}">
                <a16:creationId xmlns:a16="http://schemas.microsoft.com/office/drawing/2014/main" id="{AA1C3768-39DB-4F38-9C9B-BD3BD889A95F}"/>
              </a:ext>
            </a:extLst>
          </p:cNvPr>
          <p:cNvGrpSpPr/>
          <p:nvPr/>
        </p:nvGrpSpPr>
        <p:grpSpPr>
          <a:xfrm>
            <a:off x="7235050" y="1884300"/>
            <a:ext cx="674276" cy="476544"/>
            <a:chOff x="1246350" y="2237325"/>
            <a:chExt cx="384400" cy="271675"/>
          </a:xfrm>
        </p:grpSpPr>
        <p:sp>
          <p:nvSpPr>
            <p:cNvPr id="137" name="Google Shape;4290;p57">
              <a:extLst>
                <a:ext uri="{FF2B5EF4-FFF2-40B4-BE49-F238E27FC236}">
                  <a16:creationId xmlns:a16="http://schemas.microsoft.com/office/drawing/2014/main" id="{A42C1B24-84F2-44B9-A3AB-8417E3266994}"/>
                </a:ext>
              </a:extLst>
            </p:cNvPr>
            <p:cNvSpPr/>
            <p:nvPr/>
          </p:nvSpPr>
          <p:spPr>
            <a:xfrm>
              <a:off x="1246350" y="2243325"/>
              <a:ext cx="376300" cy="190900"/>
            </a:xfrm>
            <a:custGeom>
              <a:avLst/>
              <a:gdLst/>
              <a:ahLst/>
              <a:cxnLst/>
              <a:rect l="l" t="t" r="r" b="b"/>
              <a:pathLst>
                <a:path w="15052" h="7636" extrusionOk="0">
                  <a:moveTo>
                    <a:pt x="7098" y="0"/>
                  </a:moveTo>
                  <a:cubicBezTo>
                    <a:pt x="5221" y="0"/>
                    <a:pt x="3698" y="1433"/>
                    <a:pt x="3698" y="3196"/>
                  </a:cubicBezTo>
                  <a:cubicBezTo>
                    <a:pt x="3698" y="3306"/>
                    <a:pt x="3703" y="3415"/>
                    <a:pt x="3719" y="3526"/>
                  </a:cubicBezTo>
                  <a:cubicBezTo>
                    <a:pt x="3343" y="3285"/>
                    <a:pt x="2899" y="3149"/>
                    <a:pt x="2423" y="3149"/>
                  </a:cubicBezTo>
                  <a:cubicBezTo>
                    <a:pt x="1084" y="3149"/>
                    <a:pt x="1" y="4231"/>
                    <a:pt x="1" y="5570"/>
                  </a:cubicBezTo>
                  <a:cubicBezTo>
                    <a:pt x="1" y="6422"/>
                    <a:pt x="440" y="7170"/>
                    <a:pt x="1105" y="7598"/>
                  </a:cubicBezTo>
                  <a:cubicBezTo>
                    <a:pt x="1115" y="7615"/>
                    <a:pt x="1130" y="7625"/>
                    <a:pt x="1136" y="7636"/>
                  </a:cubicBezTo>
                  <a:lnTo>
                    <a:pt x="6418" y="7636"/>
                  </a:lnTo>
                  <a:lnTo>
                    <a:pt x="6418" y="4863"/>
                  </a:lnTo>
                  <a:lnTo>
                    <a:pt x="8641" y="4863"/>
                  </a:lnTo>
                  <a:lnTo>
                    <a:pt x="8641" y="7636"/>
                  </a:lnTo>
                  <a:lnTo>
                    <a:pt x="14074" y="7636"/>
                  </a:lnTo>
                  <a:cubicBezTo>
                    <a:pt x="14675" y="7096"/>
                    <a:pt x="15052" y="6328"/>
                    <a:pt x="15052" y="5476"/>
                  </a:cubicBezTo>
                  <a:cubicBezTo>
                    <a:pt x="15052" y="3854"/>
                    <a:pt x="13707" y="2537"/>
                    <a:pt x="12044" y="2537"/>
                  </a:cubicBezTo>
                  <a:cubicBezTo>
                    <a:pt x="11704" y="2537"/>
                    <a:pt x="11380" y="2594"/>
                    <a:pt x="11072" y="2698"/>
                  </a:cubicBezTo>
                  <a:cubicBezTo>
                    <a:pt x="10900" y="2725"/>
                    <a:pt x="10738" y="2788"/>
                    <a:pt x="10591" y="2903"/>
                  </a:cubicBezTo>
                  <a:cubicBezTo>
                    <a:pt x="10555" y="2923"/>
                    <a:pt x="10518" y="2944"/>
                    <a:pt x="10481" y="2966"/>
                  </a:cubicBezTo>
                  <a:cubicBezTo>
                    <a:pt x="10355" y="1308"/>
                    <a:pt x="8892" y="0"/>
                    <a:pt x="7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291;p57">
              <a:extLst>
                <a:ext uri="{FF2B5EF4-FFF2-40B4-BE49-F238E27FC236}">
                  <a16:creationId xmlns:a16="http://schemas.microsoft.com/office/drawing/2014/main" id="{B506A98A-86A6-432B-8948-5D9349D4CFCB}"/>
                </a:ext>
              </a:extLst>
            </p:cNvPr>
            <p:cNvSpPr/>
            <p:nvPr/>
          </p:nvSpPr>
          <p:spPr>
            <a:xfrm>
              <a:off x="1384824" y="2428201"/>
              <a:ext cx="99400" cy="80799"/>
            </a:xfrm>
            <a:custGeom>
              <a:avLst/>
              <a:gdLst/>
              <a:ahLst/>
              <a:cxnLst/>
              <a:rect l="l" t="t" r="r" b="b"/>
              <a:pathLst>
                <a:path w="3976" h="2992" extrusionOk="0">
                  <a:moveTo>
                    <a:pt x="879" y="1"/>
                  </a:moveTo>
                  <a:lnTo>
                    <a:pt x="879" y="1292"/>
                  </a:lnTo>
                  <a:lnTo>
                    <a:pt x="0" y="1292"/>
                  </a:lnTo>
                  <a:lnTo>
                    <a:pt x="1987" y="2992"/>
                  </a:lnTo>
                  <a:lnTo>
                    <a:pt x="3975" y="1292"/>
                  </a:lnTo>
                  <a:lnTo>
                    <a:pt x="3102" y="1292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292;p57">
              <a:extLst>
                <a:ext uri="{FF2B5EF4-FFF2-40B4-BE49-F238E27FC236}">
                  <a16:creationId xmlns:a16="http://schemas.microsoft.com/office/drawing/2014/main" id="{B3E4D572-1366-4135-9943-6A96A35D3C3A}"/>
                </a:ext>
              </a:extLst>
            </p:cNvPr>
            <p:cNvSpPr/>
            <p:nvPr/>
          </p:nvSpPr>
          <p:spPr>
            <a:xfrm>
              <a:off x="1254475" y="2237325"/>
              <a:ext cx="376275" cy="190875"/>
            </a:xfrm>
            <a:custGeom>
              <a:avLst/>
              <a:gdLst/>
              <a:ahLst/>
              <a:cxnLst/>
              <a:rect l="l" t="t" r="r" b="b"/>
              <a:pathLst>
                <a:path w="15051" h="7635" extrusionOk="0">
                  <a:moveTo>
                    <a:pt x="7097" y="0"/>
                  </a:moveTo>
                  <a:cubicBezTo>
                    <a:pt x="5219" y="0"/>
                    <a:pt x="3698" y="1427"/>
                    <a:pt x="3698" y="3190"/>
                  </a:cubicBezTo>
                  <a:cubicBezTo>
                    <a:pt x="3698" y="3305"/>
                    <a:pt x="3703" y="3414"/>
                    <a:pt x="3713" y="3525"/>
                  </a:cubicBezTo>
                  <a:cubicBezTo>
                    <a:pt x="3342" y="3284"/>
                    <a:pt x="2897" y="3148"/>
                    <a:pt x="2422" y="3148"/>
                  </a:cubicBezTo>
                  <a:cubicBezTo>
                    <a:pt x="1083" y="3148"/>
                    <a:pt x="1" y="4230"/>
                    <a:pt x="1" y="5569"/>
                  </a:cubicBezTo>
                  <a:cubicBezTo>
                    <a:pt x="1" y="6416"/>
                    <a:pt x="440" y="7164"/>
                    <a:pt x="1099" y="7599"/>
                  </a:cubicBezTo>
                  <a:lnTo>
                    <a:pt x="1135" y="7635"/>
                  </a:lnTo>
                  <a:lnTo>
                    <a:pt x="14073" y="7635"/>
                  </a:lnTo>
                  <a:cubicBezTo>
                    <a:pt x="14674" y="7097"/>
                    <a:pt x="15050" y="6327"/>
                    <a:pt x="15050" y="5470"/>
                  </a:cubicBezTo>
                  <a:cubicBezTo>
                    <a:pt x="15050" y="3848"/>
                    <a:pt x="13701" y="2536"/>
                    <a:pt x="12038" y="2536"/>
                  </a:cubicBezTo>
                  <a:cubicBezTo>
                    <a:pt x="11704" y="2536"/>
                    <a:pt x="11374" y="2593"/>
                    <a:pt x="11072" y="2692"/>
                  </a:cubicBezTo>
                  <a:cubicBezTo>
                    <a:pt x="10899" y="2724"/>
                    <a:pt x="10737" y="2782"/>
                    <a:pt x="10590" y="2902"/>
                  </a:cubicBezTo>
                  <a:cubicBezTo>
                    <a:pt x="10553" y="2918"/>
                    <a:pt x="10517" y="2944"/>
                    <a:pt x="10481" y="2965"/>
                  </a:cubicBezTo>
                  <a:cubicBezTo>
                    <a:pt x="10355" y="1307"/>
                    <a:pt x="8890" y="0"/>
                    <a:pt x="709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293;p57">
              <a:extLst>
                <a:ext uri="{FF2B5EF4-FFF2-40B4-BE49-F238E27FC236}">
                  <a16:creationId xmlns:a16="http://schemas.microsoft.com/office/drawing/2014/main" id="{C1C24987-A24B-495A-8074-B8BFA7B6F33A}"/>
                </a:ext>
              </a:extLst>
            </p:cNvPr>
            <p:cNvSpPr/>
            <p:nvPr/>
          </p:nvSpPr>
          <p:spPr>
            <a:xfrm>
              <a:off x="1392925" y="2358750"/>
              <a:ext cx="99375" cy="144100"/>
            </a:xfrm>
            <a:custGeom>
              <a:avLst/>
              <a:gdLst/>
              <a:ahLst/>
              <a:cxnLst/>
              <a:rect l="l" t="t" r="r" b="b"/>
              <a:pathLst>
                <a:path w="3975" h="5764" extrusionOk="0">
                  <a:moveTo>
                    <a:pt x="874" y="1"/>
                  </a:moveTo>
                  <a:lnTo>
                    <a:pt x="874" y="4064"/>
                  </a:lnTo>
                  <a:lnTo>
                    <a:pt x="0" y="4064"/>
                  </a:lnTo>
                  <a:lnTo>
                    <a:pt x="1988" y="5764"/>
                  </a:lnTo>
                  <a:lnTo>
                    <a:pt x="3975" y="4064"/>
                  </a:lnTo>
                  <a:lnTo>
                    <a:pt x="3096" y="4064"/>
                  </a:lnTo>
                  <a:lnTo>
                    <a:pt x="3096" y="1"/>
                  </a:ln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773533" y="1236619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5967634" y="1236619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/CONCEPTOS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097639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¿A que se refiere cuando se habla de bases de datos relacionales?</a:t>
            </a:r>
            <a:endParaRPr sz="14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52728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Las BDA relacionales funcionan a base de SQL manejando tablas bidimensionales (con filas y columnas), sus campos de relación deben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ser del mismo tipo.</a:t>
            </a:r>
            <a:endParaRPr sz="1100"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¿A que se refiere cuando se habla de bases de datos no relacionales?</a:t>
            </a:r>
            <a:endParaRPr sz="14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27435" y="3169782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Las DBA no relacionales refieren a que SQL no es su principal lenguaje, este tipo de base esta dedicada al rendimiento gracias a que puede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almacenar grandes cantidades de datos, los cuales se van expandiendo.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66905" y="2124635"/>
            <a:ext cx="2357094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¿Qué es MySQL y </a:t>
            </a:r>
            <a:r>
              <a:rPr lang="es-ES" sz="1400" dirty="0" err="1"/>
              <a:t>MariaDB</a:t>
            </a:r>
            <a:r>
              <a:rPr lang="es-ES" sz="1400" dirty="0"/>
              <a:t>?. Explique si existen diferencias o son iguales, etc.</a:t>
            </a:r>
            <a:endParaRPr sz="1400" dirty="0"/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100199" y="315935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/>
              <a:t>MySQL es un gestor de BDA relacionales de doble licencia (código abierto/licencia ORACLE).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 err="1"/>
              <a:t>MariaDB</a:t>
            </a:r>
            <a:r>
              <a:rPr lang="es-BO" sz="1100" dirty="0"/>
              <a:t> es un gestor de DBA casi idéntico a MySQL, con la diferencia que es software libre puro.</a:t>
            </a: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3977;p56">
            <a:extLst>
              <a:ext uri="{FF2B5EF4-FFF2-40B4-BE49-F238E27FC236}">
                <a16:creationId xmlns:a16="http://schemas.microsoft.com/office/drawing/2014/main" id="{BB285FF0-C24B-493B-9EA1-3D6932118F79}"/>
              </a:ext>
            </a:extLst>
          </p:cNvPr>
          <p:cNvGrpSpPr/>
          <p:nvPr/>
        </p:nvGrpSpPr>
        <p:grpSpPr>
          <a:xfrm>
            <a:off x="3575030" y="1406599"/>
            <a:ext cx="355101" cy="352218"/>
            <a:chOff x="3075107" y="3153624"/>
            <a:chExt cx="409009" cy="405688"/>
          </a:xfrm>
        </p:grpSpPr>
        <p:sp>
          <p:nvSpPr>
            <p:cNvPr id="106" name="Google Shape;3978;p56">
              <a:extLst>
                <a:ext uri="{FF2B5EF4-FFF2-40B4-BE49-F238E27FC236}">
                  <a16:creationId xmlns:a16="http://schemas.microsoft.com/office/drawing/2014/main" id="{1FC8C408-20C2-4E73-AB20-49E62BADEE7B}"/>
                </a:ext>
              </a:extLst>
            </p:cNvPr>
            <p:cNvSpPr/>
            <p:nvPr/>
          </p:nvSpPr>
          <p:spPr>
            <a:xfrm>
              <a:off x="3262704" y="3172844"/>
              <a:ext cx="221412" cy="226732"/>
            </a:xfrm>
            <a:custGeom>
              <a:avLst/>
              <a:gdLst/>
              <a:ahLst/>
              <a:cxnLst/>
              <a:rect l="l" t="t" r="r" b="b"/>
              <a:pathLst>
                <a:path w="7741" h="7927" extrusionOk="0">
                  <a:moveTo>
                    <a:pt x="579" y="1"/>
                  </a:moveTo>
                  <a:lnTo>
                    <a:pt x="0" y="4242"/>
                  </a:lnTo>
                  <a:lnTo>
                    <a:pt x="579" y="7927"/>
                  </a:lnTo>
                  <a:lnTo>
                    <a:pt x="5516" y="7927"/>
                  </a:lnTo>
                  <a:cubicBezTo>
                    <a:pt x="6675" y="7927"/>
                    <a:pt x="7741" y="6953"/>
                    <a:pt x="7741" y="5702"/>
                  </a:cubicBezTo>
                  <a:cubicBezTo>
                    <a:pt x="7741" y="4450"/>
                    <a:pt x="6767" y="3477"/>
                    <a:pt x="5516" y="3477"/>
                  </a:cubicBezTo>
                  <a:cubicBezTo>
                    <a:pt x="5423" y="2133"/>
                    <a:pt x="4264" y="974"/>
                    <a:pt x="2897" y="974"/>
                  </a:cubicBezTo>
                  <a:cubicBezTo>
                    <a:pt x="2410" y="974"/>
                    <a:pt x="2040" y="1067"/>
                    <a:pt x="1646" y="1252"/>
                  </a:cubicBezTo>
                  <a:cubicBezTo>
                    <a:pt x="1460" y="766"/>
                    <a:pt x="1066" y="279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79;p56">
              <a:extLst>
                <a:ext uri="{FF2B5EF4-FFF2-40B4-BE49-F238E27FC236}">
                  <a16:creationId xmlns:a16="http://schemas.microsoft.com/office/drawing/2014/main" id="{FFF0F4DE-26ED-44AF-A790-16A598EF205E}"/>
                </a:ext>
              </a:extLst>
            </p:cNvPr>
            <p:cNvSpPr/>
            <p:nvPr/>
          </p:nvSpPr>
          <p:spPr>
            <a:xfrm>
              <a:off x="3075107" y="3153624"/>
              <a:ext cx="204193" cy="245953"/>
            </a:xfrm>
            <a:custGeom>
              <a:avLst/>
              <a:gdLst/>
              <a:ahLst/>
              <a:cxnLst/>
              <a:rect l="l" t="t" r="r" b="b"/>
              <a:pathLst>
                <a:path w="7139" h="8599" extrusionOk="0">
                  <a:moveTo>
                    <a:pt x="5215" y="1"/>
                  </a:moveTo>
                  <a:cubicBezTo>
                    <a:pt x="3291" y="1"/>
                    <a:pt x="1739" y="1530"/>
                    <a:pt x="1739" y="3384"/>
                  </a:cubicBezTo>
                  <a:cubicBezTo>
                    <a:pt x="1739" y="3662"/>
                    <a:pt x="1831" y="3964"/>
                    <a:pt x="1831" y="4149"/>
                  </a:cubicBezTo>
                  <a:cubicBezTo>
                    <a:pt x="858" y="4334"/>
                    <a:pt x="1" y="5308"/>
                    <a:pt x="1" y="6374"/>
                  </a:cubicBezTo>
                  <a:cubicBezTo>
                    <a:pt x="1" y="7625"/>
                    <a:pt x="1067" y="8599"/>
                    <a:pt x="2225" y="8599"/>
                  </a:cubicBezTo>
                  <a:lnTo>
                    <a:pt x="7138" y="8599"/>
                  </a:lnTo>
                  <a:lnTo>
                    <a:pt x="7138" y="673"/>
                  </a:lnTo>
                  <a:cubicBezTo>
                    <a:pt x="6559" y="186"/>
                    <a:pt x="5887" y="1"/>
                    <a:pt x="5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80;p56">
              <a:extLst>
                <a:ext uri="{FF2B5EF4-FFF2-40B4-BE49-F238E27FC236}">
                  <a16:creationId xmlns:a16="http://schemas.microsoft.com/office/drawing/2014/main" id="{D531250E-04D8-4BB2-99FE-DA0811944ED7}"/>
                </a:ext>
              </a:extLst>
            </p:cNvPr>
            <p:cNvSpPr/>
            <p:nvPr/>
          </p:nvSpPr>
          <p:spPr>
            <a:xfrm>
              <a:off x="3177186" y="3487691"/>
              <a:ext cx="102111" cy="71621"/>
            </a:xfrm>
            <a:custGeom>
              <a:avLst/>
              <a:gdLst/>
              <a:ahLst/>
              <a:cxnLst/>
              <a:rect l="l" t="t" r="r" b="b"/>
              <a:pathLst>
                <a:path w="3570" h="2504" extrusionOk="0">
                  <a:moveTo>
                    <a:pt x="1924" y="1"/>
                  </a:moveTo>
                  <a:lnTo>
                    <a:pt x="0" y="974"/>
                  </a:lnTo>
                  <a:cubicBezTo>
                    <a:pt x="881" y="1924"/>
                    <a:pt x="2133" y="2504"/>
                    <a:pt x="3569" y="2504"/>
                  </a:cubicBezTo>
                  <a:lnTo>
                    <a:pt x="19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81;p56">
              <a:extLst>
                <a:ext uri="{FF2B5EF4-FFF2-40B4-BE49-F238E27FC236}">
                  <a16:creationId xmlns:a16="http://schemas.microsoft.com/office/drawing/2014/main" id="{585C509F-797B-4ABF-BC25-D5A2F1D4B1D5}"/>
                </a:ext>
              </a:extLst>
            </p:cNvPr>
            <p:cNvSpPr/>
            <p:nvPr/>
          </p:nvSpPr>
          <p:spPr>
            <a:xfrm>
              <a:off x="3144037" y="3412812"/>
              <a:ext cx="77599" cy="102769"/>
            </a:xfrm>
            <a:custGeom>
              <a:avLst/>
              <a:gdLst/>
              <a:ahLst/>
              <a:cxnLst/>
              <a:rect l="l" t="t" r="r" b="b"/>
              <a:pathLst>
                <a:path w="2713" h="3593" extrusionOk="0">
                  <a:moveTo>
                    <a:pt x="2712" y="0"/>
                  </a:moveTo>
                  <a:lnTo>
                    <a:pt x="1" y="394"/>
                  </a:lnTo>
                  <a:cubicBezTo>
                    <a:pt x="1" y="1646"/>
                    <a:pt x="487" y="2712"/>
                    <a:pt x="1159" y="3592"/>
                  </a:cubicBezTo>
                  <a:cubicBezTo>
                    <a:pt x="1646" y="3291"/>
                    <a:pt x="2133" y="3106"/>
                    <a:pt x="2712" y="2897"/>
                  </a:cubicBezTo>
                  <a:lnTo>
                    <a:pt x="2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82;p56">
              <a:extLst>
                <a:ext uri="{FF2B5EF4-FFF2-40B4-BE49-F238E27FC236}">
                  <a16:creationId xmlns:a16="http://schemas.microsoft.com/office/drawing/2014/main" id="{E32DE0C7-1BD6-42B8-BF52-977479EDEBE8}"/>
                </a:ext>
              </a:extLst>
            </p:cNvPr>
            <p:cNvSpPr/>
            <p:nvPr/>
          </p:nvSpPr>
          <p:spPr>
            <a:xfrm>
              <a:off x="3144037" y="3333270"/>
              <a:ext cx="94159" cy="90842"/>
            </a:xfrm>
            <a:custGeom>
              <a:avLst/>
              <a:gdLst/>
              <a:ahLst/>
              <a:cxnLst/>
              <a:rect l="l" t="t" r="r" b="b"/>
              <a:pathLst>
                <a:path w="3292" h="3176" extrusionOk="0">
                  <a:moveTo>
                    <a:pt x="1159" y="0"/>
                  </a:moveTo>
                  <a:cubicBezTo>
                    <a:pt x="487" y="858"/>
                    <a:pt x="1" y="2016"/>
                    <a:pt x="1" y="3175"/>
                  </a:cubicBezTo>
                  <a:lnTo>
                    <a:pt x="2318" y="3175"/>
                  </a:lnTo>
                  <a:lnTo>
                    <a:pt x="3292" y="278"/>
                  </a:lnTo>
                  <a:lnTo>
                    <a:pt x="1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83;p56">
              <a:extLst>
                <a:ext uri="{FF2B5EF4-FFF2-40B4-BE49-F238E27FC236}">
                  <a16:creationId xmlns:a16="http://schemas.microsoft.com/office/drawing/2014/main" id="{754B801D-E7DD-4CBC-A065-3BB20928A2E2}"/>
                </a:ext>
              </a:extLst>
            </p:cNvPr>
            <p:cNvSpPr/>
            <p:nvPr/>
          </p:nvSpPr>
          <p:spPr>
            <a:xfrm>
              <a:off x="3177186" y="3288852"/>
              <a:ext cx="102111" cy="63669"/>
            </a:xfrm>
            <a:custGeom>
              <a:avLst/>
              <a:gdLst/>
              <a:ahLst/>
              <a:cxnLst/>
              <a:rect l="l" t="t" r="r" b="b"/>
              <a:pathLst>
                <a:path w="3570" h="2226" extrusionOk="0">
                  <a:moveTo>
                    <a:pt x="3569" y="0"/>
                  </a:moveTo>
                  <a:cubicBezTo>
                    <a:pt x="2133" y="0"/>
                    <a:pt x="881" y="580"/>
                    <a:pt x="0" y="1553"/>
                  </a:cubicBezTo>
                  <a:cubicBezTo>
                    <a:pt x="487" y="1831"/>
                    <a:pt x="974" y="2017"/>
                    <a:pt x="1553" y="2225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84;p56">
              <a:extLst>
                <a:ext uri="{FF2B5EF4-FFF2-40B4-BE49-F238E27FC236}">
                  <a16:creationId xmlns:a16="http://schemas.microsoft.com/office/drawing/2014/main" id="{8AF31BC2-33E7-4025-831B-10ADFEABDDFD}"/>
                </a:ext>
              </a:extLst>
            </p:cNvPr>
            <p:cNvSpPr/>
            <p:nvPr/>
          </p:nvSpPr>
          <p:spPr>
            <a:xfrm>
              <a:off x="3279264" y="3487691"/>
              <a:ext cx="102111" cy="71621"/>
            </a:xfrm>
            <a:custGeom>
              <a:avLst/>
              <a:gdLst/>
              <a:ahLst/>
              <a:cxnLst/>
              <a:rect l="l" t="t" r="r" b="b"/>
              <a:pathLst>
                <a:path w="3570" h="2504" extrusionOk="0">
                  <a:moveTo>
                    <a:pt x="1646" y="1"/>
                  </a:moveTo>
                  <a:lnTo>
                    <a:pt x="0" y="2504"/>
                  </a:lnTo>
                  <a:cubicBezTo>
                    <a:pt x="1461" y="2504"/>
                    <a:pt x="2712" y="1924"/>
                    <a:pt x="3569" y="974"/>
                  </a:cubicBezTo>
                  <a:lnTo>
                    <a:pt x="16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85;p56">
              <a:extLst>
                <a:ext uri="{FF2B5EF4-FFF2-40B4-BE49-F238E27FC236}">
                  <a16:creationId xmlns:a16="http://schemas.microsoft.com/office/drawing/2014/main" id="{9BE2EE2D-59B1-4EB7-880A-52634779326A}"/>
                </a:ext>
              </a:extLst>
            </p:cNvPr>
            <p:cNvSpPr/>
            <p:nvPr/>
          </p:nvSpPr>
          <p:spPr>
            <a:xfrm>
              <a:off x="3337583" y="3412812"/>
              <a:ext cx="76941" cy="102769"/>
            </a:xfrm>
            <a:custGeom>
              <a:avLst/>
              <a:gdLst/>
              <a:ahLst/>
              <a:cxnLst/>
              <a:rect l="l" t="t" r="r" b="b"/>
              <a:pathLst>
                <a:path w="2690" h="3593" extrusionOk="0">
                  <a:moveTo>
                    <a:pt x="1" y="0"/>
                  </a:moveTo>
                  <a:lnTo>
                    <a:pt x="1" y="2897"/>
                  </a:lnTo>
                  <a:cubicBezTo>
                    <a:pt x="580" y="3106"/>
                    <a:pt x="1067" y="3291"/>
                    <a:pt x="1530" y="3592"/>
                  </a:cubicBezTo>
                  <a:cubicBezTo>
                    <a:pt x="2226" y="2712"/>
                    <a:pt x="2689" y="1646"/>
                    <a:pt x="2689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86;p56">
              <a:extLst>
                <a:ext uri="{FF2B5EF4-FFF2-40B4-BE49-F238E27FC236}">
                  <a16:creationId xmlns:a16="http://schemas.microsoft.com/office/drawing/2014/main" id="{8EE94616-C66C-46C3-88D7-94F3EE9E503C}"/>
                </a:ext>
              </a:extLst>
            </p:cNvPr>
            <p:cNvSpPr/>
            <p:nvPr/>
          </p:nvSpPr>
          <p:spPr>
            <a:xfrm>
              <a:off x="3321022" y="3333270"/>
              <a:ext cx="93502" cy="90842"/>
            </a:xfrm>
            <a:custGeom>
              <a:avLst/>
              <a:gdLst/>
              <a:ahLst/>
              <a:cxnLst/>
              <a:rect l="l" t="t" r="r" b="b"/>
              <a:pathLst>
                <a:path w="3269" h="3176" extrusionOk="0">
                  <a:moveTo>
                    <a:pt x="2109" y="0"/>
                  </a:moveTo>
                  <a:lnTo>
                    <a:pt x="1" y="278"/>
                  </a:lnTo>
                  <a:lnTo>
                    <a:pt x="951" y="3175"/>
                  </a:lnTo>
                  <a:lnTo>
                    <a:pt x="3268" y="3175"/>
                  </a:lnTo>
                  <a:cubicBezTo>
                    <a:pt x="3268" y="2016"/>
                    <a:pt x="2805" y="858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87;p56">
              <a:extLst>
                <a:ext uri="{FF2B5EF4-FFF2-40B4-BE49-F238E27FC236}">
                  <a16:creationId xmlns:a16="http://schemas.microsoft.com/office/drawing/2014/main" id="{7D028669-5185-4550-916D-9FB8586179F1}"/>
                </a:ext>
              </a:extLst>
            </p:cNvPr>
            <p:cNvSpPr/>
            <p:nvPr/>
          </p:nvSpPr>
          <p:spPr>
            <a:xfrm>
              <a:off x="3279264" y="3288852"/>
              <a:ext cx="102111" cy="63669"/>
            </a:xfrm>
            <a:custGeom>
              <a:avLst/>
              <a:gdLst/>
              <a:ahLst/>
              <a:cxnLst/>
              <a:rect l="l" t="t" r="r" b="b"/>
              <a:pathLst>
                <a:path w="3570" h="2226" extrusionOk="0">
                  <a:moveTo>
                    <a:pt x="0" y="0"/>
                  </a:moveTo>
                  <a:lnTo>
                    <a:pt x="2040" y="2225"/>
                  </a:lnTo>
                  <a:cubicBezTo>
                    <a:pt x="2619" y="2017"/>
                    <a:pt x="3106" y="1831"/>
                    <a:pt x="3569" y="1553"/>
                  </a:cubicBezTo>
                  <a:cubicBezTo>
                    <a:pt x="2712" y="580"/>
                    <a:pt x="1461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88;p56">
              <a:extLst>
                <a:ext uri="{FF2B5EF4-FFF2-40B4-BE49-F238E27FC236}">
                  <a16:creationId xmlns:a16="http://schemas.microsoft.com/office/drawing/2014/main" id="{D442BDC4-818B-4A41-852A-295FA8BD71E8}"/>
                </a:ext>
              </a:extLst>
            </p:cNvPr>
            <p:cNvSpPr/>
            <p:nvPr/>
          </p:nvSpPr>
          <p:spPr>
            <a:xfrm>
              <a:off x="3268653" y="3479081"/>
              <a:ext cx="68961" cy="80230"/>
            </a:xfrm>
            <a:custGeom>
              <a:avLst/>
              <a:gdLst/>
              <a:ahLst/>
              <a:cxnLst/>
              <a:rect l="l" t="t" r="r" b="b"/>
              <a:pathLst>
                <a:path w="2411" h="2805" extrusionOk="0">
                  <a:moveTo>
                    <a:pt x="1" y="1"/>
                  </a:moveTo>
                  <a:lnTo>
                    <a:pt x="371" y="2805"/>
                  </a:lnTo>
                  <a:cubicBezTo>
                    <a:pt x="1159" y="2805"/>
                    <a:pt x="1924" y="1947"/>
                    <a:pt x="2411" y="5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89;p56">
              <a:extLst>
                <a:ext uri="{FF2B5EF4-FFF2-40B4-BE49-F238E27FC236}">
                  <a16:creationId xmlns:a16="http://schemas.microsoft.com/office/drawing/2014/main" id="{CFED15C3-7D7D-4CCB-BC31-CCC3B726ABD3}"/>
                </a:ext>
              </a:extLst>
            </p:cNvPr>
            <p:cNvSpPr/>
            <p:nvPr/>
          </p:nvSpPr>
          <p:spPr>
            <a:xfrm>
              <a:off x="3268653" y="3412812"/>
              <a:ext cx="79572" cy="82890"/>
            </a:xfrm>
            <a:custGeom>
              <a:avLst/>
              <a:gdLst/>
              <a:ahLst/>
              <a:cxnLst/>
              <a:rect l="l" t="t" r="r" b="b"/>
              <a:pathLst>
                <a:path w="2782" h="2898" extrusionOk="0">
                  <a:moveTo>
                    <a:pt x="1" y="0"/>
                  </a:moveTo>
                  <a:lnTo>
                    <a:pt x="371" y="2712"/>
                  </a:lnTo>
                  <a:cubicBezTo>
                    <a:pt x="1044" y="2712"/>
                    <a:pt x="1832" y="2804"/>
                    <a:pt x="2411" y="2897"/>
                  </a:cubicBezTo>
                  <a:cubicBezTo>
                    <a:pt x="2689" y="2225"/>
                    <a:pt x="2782" y="1367"/>
                    <a:pt x="2782" y="39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90;p56">
              <a:extLst>
                <a:ext uri="{FF2B5EF4-FFF2-40B4-BE49-F238E27FC236}">
                  <a16:creationId xmlns:a16="http://schemas.microsoft.com/office/drawing/2014/main" id="{D8F6EC84-5D81-4CD6-9CD8-C43A9A7F279D}"/>
                </a:ext>
              </a:extLst>
            </p:cNvPr>
            <p:cNvSpPr/>
            <p:nvPr/>
          </p:nvSpPr>
          <p:spPr>
            <a:xfrm>
              <a:off x="3268653" y="3349831"/>
              <a:ext cx="79572" cy="74281"/>
            </a:xfrm>
            <a:custGeom>
              <a:avLst/>
              <a:gdLst/>
              <a:ahLst/>
              <a:cxnLst/>
              <a:rect l="l" t="t" r="r" b="b"/>
              <a:pathLst>
                <a:path w="2782" h="2597" extrusionOk="0">
                  <a:moveTo>
                    <a:pt x="1" y="1"/>
                  </a:moveTo>
                  <a:lnTo>
                    <a:pt x="371" y="2596"/>
                  </a:lnTo>
                  <a:lnTo>
                    <a:pt x="2782" y="2596"/>
                  </a:lnTo>
                  <a:cubicBezTo>
                    <a:pt x="2782" y="1739"/>
                    <a:pt x="2689" y="858"/>
                    <a:pt x="2411" y="9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91;p56">
              <a:extLst>
                <a:ext uri="{FF2B5EF4-FFF2-40B4-BE49-F238E27FC236}">
                  <a16:creationId xmlns:a16="http://schemas.microsoft.com/office/drawing/2014/main" id="{76C7D6DF-CAD1-47FC-B260-3316E2B04503}"/>
                </a:ext>
              </a:extLst>
            </p:cNvPr>
            <p:cNvSpPr/>
            <p:nvPr/>
          </p:nvSpPr>
          <p:spPr>
            <a:xfrm>
              <a:off x="3268653" y="3288852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371" y="0"/>
                  </a:moveTo>
                  <a:lnTo>
                    <a:pt x="1" y="1252"/>
                  </a:lnTo>
                  <a:lnTo>
                    <a:pt x="371" y="2503"/>
                  </a:lnTo>
                  <a:cubicBezTo>
                    <a:pt x="1044" y="2503"/>
                    <a:pt x="1832" y="2411"/>
                    <a:pt x="2411" y="2225"/>
                  </a:cubicBezTo>
                  <a:cubicBezTo>
                    <a:pt x="1924" y="858"/>
                    <a:pt x="1159" y="0"/>
                    <a:pt x="3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92;p56">
              <a:extLst>
                <a:ext uri="{FF2B5EF4-FFF2-40B4-BE49-F238E27FC236}">
                  <a16:creationId xmlns:a16="http://schemas.microsoft.com/office/drawing/2014/main" id="{B9D052B3-F7A9-4EC6-AEF1-9F78C2BA944C}"/>
                </a:ext>
              </a:extLst>
            </p:cNvPr>
            <p:cNvSpPr/>
            <p:nvPr/>
          </p:nvSpPr>
          <p:spPr>
            <a:xfrm>
              <a:off x="3221604" y="3490350"/>
              <a:ext cx="57691" cy="68961"/>
            </a:xfrm>
            <a:custGeom>
              <a:avLst/>
              <a:gdLst/>
              <a:ahLst/>
              <a:cxnLst/>
              <a:rect l="l" t="t" r="r" b="b"/>
              <a:pathLst>
                <a:path w="2017" h="2411" extrusionOk="0">
                  <a:moveTo>
                    <a:pt x="2016" y="1"/>
                  </a:moveTo>
                  <a:cubicBezTo>
                    <a:pt x="1344" y="1"/>
                    <a:pt x="672" y="93"/>
                    <a:pt x="0" y="186"/>
                  </a:cubicBezTo>
                  <a:cubicBezTo>
                    <a:pt x="487" y="1553"/>
                    <a:pt x="1252" y="2411"/>
                    <a:pt x="2016" y="241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93;p56">
              <a:extLst>
                <a:ext uri="{FF2B5EF4-FFF2-40B4-BE49-F238E27FC236}">
                  <a16:creationId xmlns:a16="http://schemas.microsoft.com/office/drawing/2014/main" id="{6D41AA43-1A90-42B8-B6FF-4274F13F89C8}"/>
                </a:ext>
              </a:extLst>
            </p:cNvPr>
            <p:cNvSpPr/>
            <p:nvPr/>
          </p:nvSpPr>
          <p:spPr>
            <a:xfrm>
              <a:off x="3210335" y="3424081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0" y="0"/>
                  </a:moveTo>
                  <a:cubicBezTo>
                    <a:pt x="0" y="973"/>
                    <a:pt x="93" y="1831"/>
                    <a:pt x="394" y="2503"/>
                  </a:cubicBezTo>
                  <a:cubicBezTo>
                    <a:pt x="1066" y="2410"/>
                    <a:pt x="1738" y="2318"/>
                    <a:pt x="2410" y="2318"/>
                  </a:cubicBezTo>
                  <a:lnTo>
                    <a:pt x="24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94;p56">
              <a:extLst>
                <a:ext uri="{FF2B5EF4-FFF2-40B4-BE49-F238E27FC236}">
                  <a16:creationId xmlns:a16="http://schemas.microsoft.com/office/drawing/2014/main" id="{1FAE458C-DEEC-4C17-879F-48721B4657B3}"/>
                </a:ext>
              </a:extLst>
            </p:cNvPr>
            <p:cNvSpPr/>
            <p:nvPr/>
          </p:nvSpPr>
          <p:spPr>
            <a:xfrm>
              <a:off x="3221604" y="3288852"/>
              <a:ext cx="57691" cy="71621"/>
            </a:xfrm>
            <a:custGeom>
              <a:avLst/>
              <a:gdLst/>
              <a:ahLst/>
              <a:cxnLst/>
              <a:rect l="l" t="t" r="r" b="b"/>
              <a:pathLst>
                <a:path w="2017" h="2504" extrusionOk="0">
                  <a:moveTo>
                    <a:pt x="2016" y="0"/>
                  </a:moveTo>
                  <a:cubicBezTo>
                    <a:pt x="1252" y="0"/>
                    <a:pt x="487" y="858"/>
                    <a:pt x="0" y="2225"/>
                  </a:cubicBezTo>
                  <a:cubicBezTo>
                    <a:pt x="672" y="2411"/>
                    <a:pt x="1344" y="2503"/>
                    <a:pt x="2016" y="2503"/>
                  </a:cubicBezTo>
                  <a:lnTo>
                    <a:pt x="20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95;p56">
              <a:extLst>
                <a:ext uri="{FF2B5EF4-FFF2-40B4-BE49-F238E27FC236}">
                  <a16:creationId xmlns:a16="http://schemas.microsoft.com/office/drawing/2014/main" id="{AC1D5771-1141-4ABE-9926-04A3906573AF}"/>
                </a:ext>
              </a:extLst>
            </p:cNvPr>
            <p:cNvSpPr/>
            <p:nvPr/>
          </p:nvSpPr>
          <p:spPr>
            <a:xfrm>
              <a:off x="3210335" y="3352491"/>
              <a:ext cx="68961" cy="71621"/>
            </a:xfrm>
            <a:custGeom>
              <a:avLst/>
              <a:gdLst/>
              <a:ahLst/>
              <a:cxnLst/>
              <a:rect l="l" t="t" r="r" b="b"/>
              <a:pathLst>
                <a:path w="2411" h="2504" extrusionOk="0">
                  <a:moveTo>
                    <a:pt x="394" y="0"/>
                  </a:moveTo>
                  <a:cubicBezTo>
                    <a:pt x="93" y="765"/>
                    <a:pt x="0" y="1646"/>
                    <a:pt x="0" y="2503"/>
                  </a:cubicBezTo>
                  <a:lnTo>
                    <a:pt x="2410" y="2503"/>
                  </a:lnTo>
                  <a:lnTo>
                    <a:pt x="2410" y="278"/>
                  </a:lnTo>
                  <a:cubicBezTo>
                    <a:pt x="1738" y="278"/>
                    <a:pt x="1066" y="186"/>
                    <a:pt x="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3880;p56">
            <a:extLst>
              <a:ext uri="{FF2B5EF4-FFF2-40B4-BE49-F238E27FC236}">
                <a16:creationId xmlns:a16="http://schemas.microsoft.com/office/drawing/2014/main" id="{32123994-2B95-4655-8047-2F4302B9B321}"/>
              </a:ext>
            </a:extLst>
          </p:cNvPr>
          <p:cNvGrpSpPr/>
          <p:nvPr/>
        </p:nvGrpSpPr>
        <p:grpSpPr>
          <a:xfrm>
            <a:off x="976748" y="1400836"/>
            <a:ext cx="355100" cy="352219"/>
            <a:chOff x="7383596" y="3153624"/>
            <a:chExt cx="409007" cy="405688"/>
          </a:xfrm>
        </p:grpSpPr>
        <p:sp>
          <p:nvSpPr>
            <p:cNvPr id="125" name="Google Shape;3881;p56">
              <a:extLst>
                <a:ext uri="{FF2B5EF4-FFF2-40B4-BE49-F238E27FC236}">
                  <a16:creationId xmlns:a16="http://schemas.microsoft.com/office/drawing/2014/main" id="{00190F27-E661-4B0A-9669-5A11CDF0E113}"/>
                </a:ext>
              </a:extLst>
            </p:cNvPr>
            <p:cNvSpPr/>
            <p:nvPr/>
          </p:nvSpPr>
          <p:spPr>
            <a:xfrm>
              <a:off x="7461135" y="3341222"/>
              <a:ext cx="253904" cy="132601"/>
            </a:xfrm>
            <a:custGeom>
              <a:avLst/>
              <a:gdLst/>
              <a:ahLst/>
              <a:cxnLst/>
              <a:rect l="l" t="t" r="r" b="b"/>
              <a:pathLst>
                <a:path w="8877" h="4636" extrusionOk="0">
                  <a:moveTo>
                    <a:pt x="4056" y="0"/>
                  </a:moveTo>
                  <a:lnTo>
                    <a:pt x="4056" y="1924"/>
                  </a:lnTo>
                  <a:lnTo>
                    <a:pt x="1" y="1924"/>
                  </a:lnTo>
                  <a:lnTo>
                    <a:pt x="1" y="4635"/>
                  </a:lnTo>
                  <a:lnTo>
                    <a:pt x="858" y="4635"/>
                  </a:lnTo>
                  <a:lnTo>
                    <a:pt x="858" y="2804"/>
                  </a:lnTo>
                  <a:lnTo>
                    <a:pt x="7996" y="2804"/>
                  </a:lnTo>
                  <a:lnTo>
                    <a:pt x="7996" y="4635"/>
                  </a:lnTo>
                  <a:lnTo>
                    <a:pt x="8877" y="4635"/>
                  </a:lnTo>
                  <a:lnTo>
                    <a:pt x="8877" y="1924"/>
                  </a:lnTo>
                  <a:lnTo>
                    <a:pt x="4821" y="1924"/>
                  </a:lnTo>
                  <a:lnTo>
                    <a:pt x="4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82;p56">
              <a:extLst>
                <a:ext uri="{FF2B5EF4-FFF2-40B4-BE49-F238E27FC236}">
                  <a16:creationId xmlns:a16="http://schemas.microsoft.com/office/drawing/2014/main" id="{BB49BC17-82DD-45AD-BBB4-8CB149AD4046}"/>
                </a:ext>
              </a:extLst>
            </p:cNvPr>
            <p:cNvSpPr/>
            <p:nvPr/>
          </p:nvSpPr>
          <p:spPr>
            <a:xfrm>
              <a:off x="7383596" y="3459861"/>
              <a:ext cx="179652" cy="99451"/>
            </a:xfrm>
            <a:custGeom>
              <a:avLst/>
              <a:gdLst/>
              <a:ahLst/>
              <a:cxnLst/>
              <a:rect l="l" t="t" r="r" b="b"/>
              <a:pathLst>
                <a:path w="6281" h="3477" extrusionOk="0">
                  <a:moveTo>
                    <a:pt x="0" y="1"/>
                  </a:moveTo>
                  <a:lnTo>
                    <a:pt x="0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83;p56">
              <a:extLst>
                <a:ext uri="{FF2B5EF4-FFF2-40B4-BE49-F238E27FC236}">
                  <a16:creationId xmlns:a16="http://schemas.microsoft.com/office/drawing/2014/main" id="{2748A980-15D1-4335-8E3D-02D922A71B20}"/>
                </a:ext>
              </a:extLst>
            </p:cNvPr>
            <p:cNvSpPr/>
            <p:nvPr/>
          </p:nvSpPr>
          <p:spPr>
            <a:xfrm>
              <a:off x="7612923" y="3459861"/>
              <a:ext cx="179681" cy="99451"/>
            </a:xfrm>
            <a:custGeom>
              <a:avLst/>
              <a:gdLst/>
              <a:ahLst/>
              <a:cxnLst/>
              <a:rect l="l" t="t" r="r" b="b"/>
              <a:pathLst>
                <a:path w="6282" h="3477" extrusionOk="0">
                  <a:moveTo>
                    <a:pt x="1" y="1"/>
                  </a:moveTo>
                  <a:lnTo>
                    <a:pt x="1" y="3477"/>
                  </a:lnTo>
                  <a:lnTo>
                    <a:pt x="6281" y="3477"/>
                  </a:lnTo>
                  <a:lnTo>
                    <a:pt x="62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84;p56">
              <a:extLst>
                <a:ext uri="{FF2B5EF4-FFF2-40B4-BE49-F238E27FC236}">
                  <a16:creationId xmlns:a16="http://schemas.microsoft.com/office/drawing/2014/main" id="{5398448F-6FE9-48D3-A7A4-583D73D054FE}"/>
                </a:ext>
              </a:extLst>
            </p:cNvPr>
            <p:cNvSpPr/>
            <p:nvPr/>
          </p:nvSpPr>
          <p:spPr>
            <a:xfrm>
              <a:off x="7422037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0" y="1"/>
                  </a:moveTo>
                  <a:lnTo>
                    <a:pt x="0" y="766"/>
                  </a:lnTo>
                  <a:lnTo>
                    <a:pt x="3569" y="766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85;p56">
              <a:extLst>
                <a:ext uri="{FF2B5EF4-FFF2-40B4-BE49-F238E27FC236}">
                  <a16:creationId xmlns:a16="http://schemas.microsoft.com/office/drawing/2014/main" id="{E7410B3E-3EBE-410A-A103-670169212284}"/>
                </a:ext>
              </a:extLst>
            </p:cNvPr>
            <p:cNvSpPr/>
            <p:nvPr/>
          </p:nvSpPr>
          <p:spPr>
            <a:xfrm>
              <a:off x="7651363" y="3498960"/>
              <a:ext cx="102111" cy="21910"/>
            </a:xfrm>
            <a:custGeom>
              <a:avLst/>
              <a:gdLst/>
              <a:ahLst/>
              <a:cxnLst/>
              <a:rect l="l" t="t" r="r" b="b"/>
              <a:pathLst>
                <a:path w="3570" h="766" extrusionOk="0">
                  <a:moveTo>
                    <a:pt x="1" y="1"/>
                  </a:moveTo>
                  <a:lnTo>
                    <a:pt x="1" y="766"/>
                  </a:lnTo>
                  <a:lnTo>
                    <a:pt x="3570" y="76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86;p56">
              <a:extLst>
                <a:ext uri="{FF2B5EF4-FFF2-40B4-BE49-F238E27FC236}">
                  <a16:creationId xmlns:a16="http://schemas.microsoft.com/office/drawing/2014/main" id="{31B0E30D-22EC-407A-9747-3EA359B684BC}"/>
                </a:ext>
              </a:extLst>
            </p:cNvPr>
            <p:cNvSpPr/>
            <p:nvPr/>
          </p:nvSpPr>
          <p:spPr>
            <a:xfrm>
              <a:off x="7571165" y="3167553"/>
              <a:ext cx="184972" cy="190264"/>
            </a:xfrm>
            <a:custGeom>
              <a:avLst/>
              <a:gdLst/>
              <a:ahLst/>
              <a:cxnLst/>
              <a:rect l="l" t="t" r="r" b="b"/>
              <a:pathLst>
                <a:path w="6467" h="665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6652"/>
                  </a:lnTo>
                  <a:lnTo>
                    <a:pt x="4636" y="6652"/>
                  </a:lnTo>
                  <a:cubicBezTo>
                    <a:pt x="5702" y="6652"/>
                    <a:pt x="6467" y="5794"/>
                    <a:pt x="6467" y="4821"/>
                  </a:cubicBezTo>
                  <a:cubicBezTo>
                    <a:pt x="6467" y="3755"/>
                    <a:pt x="5702" y="2990"/>
                    <a:pt x="4636" y="2990"/>
                  </a:cubicBezTo>
                  <a:cubicBezTo>
                    <a:pt x="4636" y="1831"/>
                    <a:pt x="3686" y="858"/>
                    <a:pt x="2527" y="858"/>
                  </a:cubicBezTo>
                  <a:cubicBezTo>
                    <a:pt x="2133" y="858"/>
                    <a:pt x="1832" y="951"/>
                    <a:pt x="1461" y="1159"/>
                  </a:cubicBezTo>
                  <a:cubicBezTo>
                    <a:pt x="1252" y="673"/>
                    <a:pt x="974" y="279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87;p56">
              <a:extLst>
                <a:ext uri="{FF2B5EF4-FFF2-40B4-BE49-F238E27FC236}">
                  <a16:creationId xmlns:a16="http://schemas.microsoft.com/office/drawing/2014/main" id="{D0E1A8D9-4B93-42A2-8C6A-E4742BFBCD9E}"/>
                </a:ext>
              </a:extLst>
            </p:cNvPr>
            <p:cNvSpPr/>
            <p:nvPr/>
          </p:nvSpPr>
          <p:spPr>
            <a:xfrm>
              <a:off x="7419377" y="3153624"/>
              <a:ext cx="168412" cy="204193"/>
            </a:xfrm>
            <a:custGeom>
              <a:avLst/>
              <a:gdLst/>
              <a:ahLst/>
              <a:cxnLst/>
              <a:rect l="l" t="t" r="r" b="b"/>
              <a:pathLst>
                <a:path w="5888" h="7139" extrusionOk="0">
                  <a:moveTo>
                    <a:pt x="4242" y="1"/>
                  </a:moveTo>
                  <a:cubicBezTo>
                    <a:pt x="2712" y="1"/>
                    <a:pt x="1461" y="1252"/>
                    <a:pt x="1461" y="2805"/>
                  </a:cubicBezTo>
                  <a:cubicBezTo>
                    <a:pt x="1461" y="2990"/>
                    <a:pt x="1461" y="3268"/>
                    <a:pt x="1553" y="3477"/>
                  </a:cubicBezTo>
                  <a:cubicBezTo>
                    <a:pt x="673" y="3662"/>
                    <a:pt x="1" y="4334"/>
                    <a:pt x="1" y="5308"/>
                  </a:cubicBezTo>
                  <a:cubicBezTo>
                    <a:pt x="1" y="6281"/>
                    <a:pt x="765" y="7139"/>
                    <a:pt x="1832" y="7139"/>
                  </a:cubicBezTo>
                  <a:lnTo>
                    <a:pt x="5887" y="7139"/>
                  </a:lnTo>
                  <a:lnTo>
                    <a:pt x="5887" y="487"/>
                  </a:lnTo>
                  <a:cubicBezTo>
                    <a:pt x="5400" y="186"/>
                    <a:pt x="4821" y="1"/>
                    <a:pt x="4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3458;p56">
            <a:extLst>
              <a:ext uri="{FF2B5EF4-FFF2-40B4-BE49-F238E27FC236}">
                <a16:creationId xmlns:a16="http://schemas.microsoft.com/office/drawing/2014/main" id="{F86F4034-F30C-4E82-9D6D-7FC850C720E0}"/>
              </a:ext>
            </a:extLst>
          </p:cNvPr>
          <p:cNvGrpSpPr/>
          <p:nvPr/>
        </p:nvGrpSpPr>
        <p:grpSpPr>
          <a:xfrm>
            <a:off x="6158633" y="1400836"/>
            <a:ext cx="355101" cy="352219"/>
            <a:chOff x="1351729" y="1333475"/>
            <a:chExt cx="409009" cy="405688"/>
          </a:xfrm>
        </p:grpSpPr>
        <p:sp>
          <p:nvSpPr>
            <p:cNvPr id="133" name="Google Shape;3459;p56">
              <a:extLst>
                <a:ext uri="{FF2B5EF4-FFF2-40B4-BE49-F238E27FC236}">
                  <a16:creationId xmlns:a16="http://schemas.microsoft.com/office/drawing/2014/main" id="{CC303061-6D71-47CE-9965-180A07AEE667}"/>
                </a:ext>
              </a:extLst>
            </p:cNvPr>
            <p:cNvSpPr/>
            <p:nvPr/>
          </p:nvSpPr>
          <p:spPr>
            <a:xfrm>
              <a:off x="1539297" y="1418965"/>
              <a:ext cx="196242" cy="234684"/>
            </a:xfrm>
            <a:custGeom>
              <a:avLst/>
              <a:gdLst/>
              <a:ahLst/>
              <a:cxnLst/>
              <a:rect l="l" t="t" r="r" b="b"/>
              <a:pathLst>
                <a:path w="6861" h="8205" extrusionOk="0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60;p56">
              <a:extLst>
                <a:ext uri="{FF2B5EF4-FFF2-40B4-BE49-F238E27FC236}">
                  <a16:creationId xmlns:a16="http://schemas.microsoft.com/office/drawing/2014/main" id="{B9170556-4973-4DBE-B44F-04B13B7EA675}"/>
                </a:ext>
              </a:extLst>
            </p:cNvPr>
            <p:cNvSpPr/>
            <p:nvPr/>
          </p:nvSpPr>
          <p:spPr>
            <a:xfrm>
              <a:off x="1379558" y="1418965"/>
              <a:ext cx="176334" cy="234684"/>
            </a:xfrm>
            <a:custGeom>
              <a:avLst/>
              <a:gdLst/>
              <a:ahLst/>
              <a:cxnLst/>
              <a:rect l="l" t="t" r="r" b="b"/>
              <a:pathLst>
                <a:path w="6165" h="8205" extrusionOk="0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61;p56">
              <a:extLst>
                <a:ext uri="{FF2B5EF4-FFF2-40B4-BE49-F238E27FC236}">
                  <a16:creationId xmlns:a16="http://schemas.microsoft.com/office/drawing/2014/main" id="{ACEA407C-4410-4809-B3B2-4E6B5C93FB0D}"/>
                </a:ext>
              </a:extLst>
            </p:cNvPr>
            <p:cNvSpPr/>
            <p:nvPr/>
          </p:nvSpPr>
          <p:spPr>
            <a:xfrm>
              <a:off x="1539297" y="1333475"/>
              <a:ext cx="221441" cy="99451"/>
            </a:xfrm>
            <a:custGeom>
              <a:avLst/>
              <a:gdLst/>
              <a:ahLst/>
              <a:cxnLst/>
              <a:rect l="l" t="t" r="r" b="b"/>
              <a:pathLst>
                <a:path w="7742" h="3477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62;p56">
              <a:extLst>
                <a:ext uri="{FF2B5EF4-FFF2-40B4-BE49-F238E27FC236}">
                  <a16:creationId xmlns:a16="http://schemas.microsoft.com/office/drawing/2014/main" id="{3269BBEB-0371-4CBE-81EC-704DB0966B8D}"/>
                </a:ext>
              </a:extLst>
            </p:cNvPr>
            <p:cNvSpPr/>
            <p:nvPr/>
          </p:nvSpPr>
          <p:spPr>
            <a:xfrm>
              <a:off x="1539297" y="1485264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63;p56">
              <a:extLst>
                <a:ext uri="{FF2B5EF4-FFF2-40B4-BE49-F238E27FC236}">
                  <a16:creationId xmlns:a16="http://schemas.microsoft.com/office/drawing/2014/main" id="{4BF87446-DE45-4A71-ACA0-576099410E0B}"/>
                </a:ext>
              </a:extLst>
            </p:cNvPr>
            <p:cNvSpPr/>
            <p:nvPr/>
          </p:nvSpPr>
          <p:spPr>
            <a:xfrm>
              <a:off x="1539297" y="1637053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64;p56">
              <a:extLst>
                <a:ext uri="{FF2B5EF4-FFF2-40B4-BE49-F238E27FC236}">
                  <a16:creationId xmlns:a16="http://schemas.microsoft.com/office/drawing/2014/main" id="{37F1C40D-D12B-4F29-952B-3E3B283E71FD}"/>
                </a:ext>
              </a:extLst>
            </p:cNvPr>
            <p:cNvSpPr/>
            <p:nvPr/>
          </p:nvSpPr>
          <p:spPr>
            <a:xfrm>
              <a:off x="1351729" y="1333475"/>
              <a:ext cx="204165" cy="99451"/>
            </a:xfrm>
            <a:custGeom>
              <a:avLst/>
              <a:gdLst/>
              <a:ahLst/>
              <a:cxnLst/>
              <a:rect l="l" t="t" r="r" b="b"/>
              <a:pathLst>
                <a:path w="7138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65;p56">
              <a:extLst>
                <a:ext uri="{FF2B5EF4-FFF2-40B4-BE49-F238E27FC236}">
                  <a16:creationId xmlns:a16="http://schemas.microsoft.com/office/drawing/2014/main" id="{6BC4FFDD-CEA9-4704-909D-C6DE0E195D94}"/>
                </a:ext>
              </a:extLst>
            </p:cNvPr>
            <p:cNvSpPr/>
            <p:nvPr/>
          </p:nvSpPr>
          <p:spPr>
            <a:xfrm>
              <a:off x="1351729" y="1485264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66;p56">
              <a:extLst>
                <a:ext uri="{FF2B5EF4-FFF2-40B4-BE49-F238E27FC236}">
                  <a16:creationId xmlns:a16="http://schemas.microsoft.com/office/drawing/2014/main" id="{48453037-B2C5-4375-980C-BD58F64184FA}"/>
                </a:ext>
              </a:extLst>
            </p:cNvPr>
            <p:cNvSpPr/>
            <p:nvPr/>
          </p:nvSpPr>
          <p:spPr>
            <a:xfrm>
              <a:off x="1351729" y="1637053"/>
              <a:ext cx="204165" cy="102111"/>
            </a:xfrm>
            <a:custGeom>
              <a:avLst/>
              <a:gdLst/>
              <a:ahLst/>
              <a:cxnLst/>
              <a:rect l="l" t="t" r="r" b="b"/>
              <a:pathLst>
                <a:path w="7138" h="3570" extrusionOk="0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67;p56">
              <a:extLst>
                <a:ext uri="{FF2B5EF4-FFF2-40B4-BE49-F238E27FC236}">
                  <a16:creationId xmlns:a16="http://schemas.microsoft.com/office/drawing/2014/main" id="{61C1F416-E11C-4D31-8DCA-EC77EEF3E514}"/>
                </a:ext>
              </a:extLst>
            </p:cNvPr>
            <p:cNvSpPr/>
            <p:nvPr/>
          </p:nvSpPr>
          <p:spPr>
            <a:xfrm>
              <a:off x="1611544" y="1371916"/>
              <a:ext cx="110062" cy="22567"/>
            </a:xfrm>
            <a:custGeom>
              <a:avLst/>
              <a:gdLst/>
              <a:ahLst/>
              <a:cxnLst/>
              <a:rect l="l" t="t" r="r" b="b"/>
              <a:pathLst>
                <a:path w="3848" h="789" extrusionOk="0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68;p56">
              <a:extLst>
                <a:ext uri="{FF2B5EF4-FFF2-40B4-BE49-F238E27FC236}">
                  <a16:creationId xmlns:a16="http://schemas.microsoft.com/office/drawing/2014/main" id="{59607E04-5D2A-4802-BC19-AC37C0D301E7}"/>
                </a:ext>
              </a:extLst>
            </p:cNvPr>
            <p:cNvSpPr/>
            <p:nvPr/>
          </p:nvSpPr>
          <p:spPr>
            <a:xfrm>
              <a:off x="1611544" y="1523704"/>
              <a:ext cx="110062" cy="25227"/>
            </a:xfrm>
            <a:custGeom>
              <a:avLst/>
              <a:gdLst/>
              <a:ahLst/>
              <a:cxnLst/>
              <a:rect l="l" t="t" r="r" b="b"/>
              <a:pathLst>
                <a:path w="3848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69;p56">
              <a:extLst>
                <a:ext uri="{FF2B5EF4-FFF2-40B4-BE49-F238E27FC236}">
                  <a16:creationId xmlns:a16="http://schemas.microsoft.com/office/drawing/2014/main" id="{45314245-140B-412C-82C6-F38B34ADDC82}"/>
                </a:ext>
              </a:extLst>
            </p:cNvPr>
            <p:cNvSpPr/>
            <p:nvPr/>
          </p:nvSpPr>
          <p:spPr>
            <a:xfrm>
              <a:off x="1611544" y="1676151"/>
              <a:ext cx="110062" cy="24570"/>
            </a:xfrm>
            <a:custGeom>
              <a:avLst/>
              <a:gdLst/>
              <a:ahLst/>
              <a:cxnLst/>
              <a:rect l="l" t="t" r="r" b="b"/>
              <a:pathLst>
                <a:path w="384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70;p56">
              <a:extLst>
                <a:ext uri="{FF2B5EF4-FFF2-40B4-BE49-F238E27FC236}">
                  <a16:creationId xmlns:a16="http://schemas.microsoft.com/office/drawing/2014/main" id="{C9A2ED2B-BEF8-475C-BAB6-10B35C7A50CB}"/>
                </a:ext>
              </a:extLst>
            </p:cNvPr>
            <p:cNvSpPr/>
            <p:nvPr/>
          </p:nvSpPr>
          <p:spPr>
            <a:xfrm>
              <a:off x="1390169" y="1371916"/>
              <a:ext cx="25199" cy="22567"/>
            </a:xfrm>
            <a:custGeom>
              <a:avLst/>
              <a:gdLst/>
              <a:ahLst/>
              <a:cxnLst/>
              <a:rect l="l" t="t" r="r" b="b"/>
              <a:pathLst>
                <a:path w="881" h="789" extrusionOk="0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71;p56">
              <a:extLst>
                <a:ext uri="{FF2B5EF4-FFF2-40B4-BE49-F238E27FC236}">
                  <a16:creationId xmlns:a16="http://schemas.microsoft.com/office/drawing/2014/main" id="{3C96E92A-C79B-42DA-8F50-C72931FC4741}"/>
                </a:ext>
              </a:extLst>
            </p:cNvPr>
            <p:cNvSpPr/>
            <p:nvPr/>
          </p:nvSpPr>
          <p:spPr>
            <a:xfrm>
              <a:off x="1439878" y="1371916"/>
              <a:ext cx="27859" cy="22567"/>
            </a:xfrm>
            <a:custGeom>
              <a:avLst/>
              <a:gdLst/>
              <a:ahLst/>
              <a:cxnLst/>
              <a:rect l="l" t="t" r="r" b="b"/>
              <a:pathLst>
                <a:path w="974" h="789" extrusionOk="0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2;p56">
              <a:extLst>
                <a:ext uri="{FF2B5EF4-FFF2-40B4-BE49-F238E27FC236}">
                  <a16:creationId xmlns:a16="http://schemas.microsoft.com/office/drawing/2014/main" id="{FCCC7BF1-9A21-49EB-94BB-A3E65F03F76A}"/>
                </a:ext>
              </a:extLst>
            </p:cNvPr>
            <p:cNvSpPr/>
            <p:nvPr/>
          </p:nvSpPr>
          <p:spPr>
            <a:xfrm>
              <a:off x="1390169" y="1523704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73;p56">
              <a:extLst>
                <a:ext uri="{FF2B5EF4-FFF2-40B4-BE49-F238E27FC236}">
                  <a16:creationId xmlns:a16="http://schemas.microsoft.com/office/drawing/2014/main" id="{FEE81689-3A62-4B17-BE91-44A00AB19200}"/>
                </a:ext>
              </a:extLst>
            </p:cNvPr>
            <p:cNvSpPr/>
            <p:nvPr/>
          </p:nvSpPr>
          <p:spPr>
            <a:xfrm>
              <a:off x="1439878" y="1523704"/>
              <a:ext cx="27859" cy="25227"/>
            </a:xfrm>
            <a:custGeom>
              <a:avLst/>
              <a:gdLst/>
              <a:ahLst/>
              <a:cxnLst/>
              <a:rect l="l" t="t" r="r" b="b"/>
              <a:pathLst>
                <a:path w="974" h="882" extrusionOk="0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74;p56">
              <a:extLst>
                <a:ext uri="{FF2B5EF4-FFF2-40B4-BE49-F238E27FC236}">
                  <a16:creationId xmlns:a16="http://schemas.microsoft.com/office/drawing/2014/main" id="{6A3AECD8-561E-457F-B88F-A64B26A2B9B0}"/>
                </a:ext>
              </a:extLst>
            </p:cNvPr>
            <p:cNvSpPr/>
            <p:nvPr/>
          </p:nvSpPr>
          <p:spPr>
            <a:xfrm>
              <a:off x="1390169" y="1676151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475;p56">
              <a:extLst>
                <a:ext uri="{FF2B5EF4-FFF2-40B4-BE49-F238E27FC236}">
                  <a16:creationId xmlns:a16="http://schemas.microsoft.com/office/drawing/2014/main" id="{7F15551C-3BCE-4B94-9226-DC26364A32BD}"/>
                </a:ext>
              </a:extLst>
            </p:cNvPr>
            <p:cNvSpPr/>
            <p:nvPr/>
          </p:nvSpPr>
          <p:spPr>
            <a:xfrm>
              <a:off x="1439878" y="1676151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773533" y="1236619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5967634" y="1236619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/CONCEPTOS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097639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¿A que se refiere cuando ¿Qué son las funciones de agregación?</a:t>
            </a:r>
            <a:endParaRPr sz="14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891995" y="3052728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Son aquellas que funcionan bajo la clausula SELECT, aplicado a un grupo de registros y que devuelven un único valor.</a:t>
            </a:r>
            <a:endParaRPr sz="1100"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¿Qué llegaría a ser XAMPP?</a:t>
            </a:r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27435" y="3169782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Es una distribución de APACHE (HTTPS web gratuito) que concatena varios softwares libres (LINUX, APACHE, MYSQL/MARIADB, PHP, PERL); dedicado a administrar bases de datos.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75805" y="2390341"/>
            <a:ext cx="2357094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¿Cual es la diferencia entre las funciones de agresión y funciones creados por</a:t>
            </a:r>
            <a:br>
              <a:rPr lang="es-ES" sz="1400" dirty="0"/>
            </a:br>
            <a:r>
              <a:rPr lang="es-ES" sz="1400" dirty="0"/>
              <a:t>el DBA? Es decir funciones creadas por el usuario.</a:t>
            </a:r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100199" y="3381388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/>
              <a:t>(vea la pregunta 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/>
              <a:t>Una función CUSTOM esta definida por el comando CREATE FUNCTION, su sintaxis y uso esta completamente definida por el USER.</a:t>
            </a: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3661;p56">
            <a:extLst>
              <a:ext uri="{FF2B5EF4-FFF2-40B4-BE49-F238E27FC236}">
                <a16:creationId xmlns:a16="http://schemas.microsoft.com/office/drawing/2014/main" id="{E5493D6C-6AE6-453C-8B97-5037EC8674BD}"/>
              </a:ext>
            </a:extLst>
          </p:cNvPr>
          <p:cNvGrpSpPr/>
          <p:nvPr/>
        </p:nvGrpSpPr>
        <p:grpSpPr>
          <a:xfrm>
            <a:off x="964518" y="1430398"/>
            <a:ext cx="355127" cy="352818"/>
            <a:chOff x="4798486" y="1937970"/>
            <a:chExt cx="409038" cy="406379"/>
          </a:xfrm>
        </p:grpSpPr>
        <p:sp>
          <p:nvSpPr>
            <p:cNvPr id="86" name="Google Shape;3662;p56">
              <a:extLst>
                <a:ext uri="{FF2B5EF4-FFF2-40B4-BE49-F238E27FC236}">
                  <a16:creationId xmlns:a16="http://schemas.microsoft.com/office/drawing/2014/main" id="{B72A02DD-D33B-4DDF-8061-B6101B013C5F}"/>
                </a:ext>
              </a:extLst>
            </p:cNvPr>
            <p:cNvSpPr/>
            <p:nvPr/>
          </p:nvSpPr>
          <p:spPr>
            <a:xfrm>
              <a:off x="4975471" y="2103688"/>
              <a:ext cx="232052" cy="240661"/>
            </a:xfrm>
            <a:custGeom>
              <a:avLst/>
              <a:gdLst/>
              <a:ahLst/>
              <a:cxnLst/>
              <a:rect l="l" t="t" r="r" b="b"/>
              <a:pathLst>
                <a:path w="8113" h="8414" extrusionOk="0">
                  <a:moveTo>
                    <a:pt x="2202" y="1"/>
                  </a:moveTo>
                  <a:lnTo>
                    <a:pt x="1" y="1275"/>
                  </a:lnTo>
                  <a:lnTo>
                    <a:pt x="8112" y="8413"/>
                  </a:lnTo>
                  <a:lnTo>
                    <a:pt x="8112" y="5910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63;p56">
              <a:extLst>
                <a:ext uri="{FF2B5EF4-FFF2-40B4-BE49-F238E27FC236}">
                  <a16:creationId xmlns:a16="http://schemas.microsoft.com/office/drawing/2014/main" id="{FEAE620B-5A5F-4A9E-9D86-87041905804F}"/>
                </a:ext>
              </a:extLst>
            </p:cNvPr>
            <p:cNvSpPr/>
            <p:nvPr/>
          </p:nvSpPr>
          <p:spPr>
            <a:xfrm>
              <a:off x="4966862" y="2126226"/>
              <a:ext cx="240661" cy="218123"/>
            </a:xfrm>
            <a:custGeom>
              <a:avLst/>
              <a:gdLst/>
              <a:ahLst/>
              <a:cxnLst/>
              <a:rect l="l" t="t" r="r" b="b"/>
              <a:pathLst>
                <a:path w="8414" h="7626" extrusionOk="0">
                  <a:moveTo>
                    <a:pt x="673" y="1"/>
                  </a:moveTo>
                  <a:lnTo>
                    <a:pt x="0" y="1739"/>
                  </a:lnTo>
                  <a:lnTo>
                    <a:pt x="5887" y="7625"/>
                  </a:lnTo>
                  <a:lnTo>
                    <a:pt x="8413" y="7625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664;p56">
              <a:extLst>
                <a:ext uri="{FF2B5EF4-FFF2-40B4-BE49-F238E27FC236}">
                  <a16:creationId xmlns:a16="http://schemas.microsoft.com/office/drawing/2014/main" id="{66E664C5-8A52-4A79-8F1D-83649BD41C34}"/>
                </a:ext>
              </a:extLst>
            </p:cNvPr>
            <p:cNvSpPr/>
            <p:nvPr/>
          </p:nvSpPr>
          <p:spPr>
            <a:xfrm>
              <a:off x="4839586" y="1937970"/>
              <a:ext cx="240661" cy="240661"/>
            </a:xfrm>
            <a:custGeom>
              <a:avLst/>
              <a:gdLst/>
              <a:ahLst/>
              <a:cxnLst/>
              <a:rect l="l" t="t" r="r" b="b"/>
              <a:pathLst>
                <a:path w="8414" h="8414" extrusionOk="0">
                  <a:moveTo>
                    <a:pt x="3477" y="1"/>
                  </a:moveTo>
                  <a:cubicBezTo>
                    <a:pt x="2133" y="1"/>
                    <a:pt x="974" y="580"/>
                    <a:pt x="1" y="1461"/>
                  </a:cubicBezTo>
                  <a:lnTo>
                    <a:pt x="209" y="2805"/>
                  </a:lnTo>
                  <a:lnTo>
                    <a:pt x="1554" y="3014"/>
                  </a:lnTo>
                  <a:cubicBezTo>
                    <a:pt x="1855" y="2805"/>
                    <a:pt x="2133" y="2712"/>
                    <a:pt x="2434" y="2712"/>
                  </a:cubicBezTo>
                  <a:cubicBezTo>
                    <a:pt x="3106" y="2712"/>
                    <a:pt x="3593" y="3199"/>
                    <a:pt x="3593" y="3871"/>
                  </a:cubicBezTo>
                  <a:cubicBezTo>
                    <a:pt x="3593" y="4172"/>
                    <a:pt x="3477" y="4450"/>
                    <a:pt x="3292" y="4636"/>
                  </a:cubicBezTo>
                  <a:lnTo>
                    <a:pt x="4265" y="6953"/>
                  </a:lnTo>
                  <a:lnTo>
                    <a:pt x="7069" y="8413"/>
                  </a:lnTo>
                  <a:cubicBezTo>
                    <a:pt x="7927" y="7533"/>
                    <a:pt x="8413" y="6281"/>
                    <a:pt x="8413" y="4937"/>
                  </a:cubicBezTo>
                  <a:cubicBezTo>
                    <a:pt x="8413" y="2226"/>
                    <a:pt x="6281" y="1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665;p56">
              <a:extLst>
                <a:ext uri="{FF2B5EF4-FFF2-40B4-BE49-F238E27FC236}">
                  <a16:creationId xmlns:a16="http://schemas.microsoft.com/office/drawing/2014/main" id="{4119A4FB-CE52-4147-A5B2-E565C08E3DF7}"/>
                </a:ext>
              </a:extLst>
            </p:cNvPr>
            <p:cNvSpPr/>
            <p:nvPr/>
          </p:nvSpPr>
          <p:spPr>
            <a:xfrm>
              <a:off x="4798486" y="1979728"/>
              <a:ext cx="243321" cy="240004"/>
            </a:xfrm>
            <a:custGeom>
              <a:avLst/>
              <a:gdLst/>
              <a:ahLst/>
              <a:cxnLst/>
              <a:rect l="l" t="t" r="r" b="b"/>
              <a:pathLst>
                <a:path w="8507" h="8391" extrusionOk="0">
                  <a:moveTo>
                    <a:pt x="1438" y="1"/>
                  </a:moveTo>
                  <a:cubicBezTo>
                    <a:pt x="580" y="858"/>
                    <a:pt x="1" y="2133"/>
                    <a:pt x="1" y="3477"/>
                  </a:cubicBezTo>
                  <a:cubicBezTo>
                    <a:pt x="1" y="6189"/>
                    <a:pt x="2226" y="8390"/>
                    <a:pt x="4914" y="8390"/>
                  </a:cubicBezTo>
                  <a:cubicBezTo>
                    <a:pt x="6374" y="8390"/>
                    <a:pt x="7533" y="7811"/>
                    <a:pt x="8506" y="6953"/>
                  </a:cubicBezTo>
                  <a:lnTo>
                    <a:pt x="4729" y="3176"/>
                  </a:lnTo>
                  <a:cubicBezTo>
                    <a:pt x="4543" y="3477"/>
                    <a:pt x="4149" y="3570"/>
                    <a:pt x="3871" y="3570"/>
                  </a:cubicBezTo>
                  <a:cubicBezTo>
                    <a:pt x="3176" y="3570"/>
                    <a:pt x="2712" y="3083"/>
                    <a:pt x="2712" y="2411"/>
                  </a:cubicBezTo>
                  <a:cubicBezTo>
                    <a:pt x="2712" y="2017"/>
                    <a:pt x="2805" y="1739"/>
                    <a:pt x="2991" y="1554"/>
                  </a:cubicBezTo>
                  <a:lnTo>
                    <a:pt x="1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3795;p56">
            <a:extLst>
              <a:ext uri="{FF2B5EF4-FFF2-40B4-BE49-F238E27FC236}">
                <a16:creationId xmlns:a16="http://schemas.microsoft.com/office/drawing/2014/main" id="{33DDAAA7-9057-4B40-9808-63C5F2FA7A42}"/>
              </a:ext>
            </a:extLst>
          </p:cNvPr>
          <p:cNvGrpSpPr/>
          <p:nvPr/>
        </p:nvGrpSpPr>
        <p:grpSpPr>
          <a:xfrm>
            <a:off x="3574991" y="1430398"/>
            <a:ext cx="355126" cy="240002"/>
            <a:chOff x="4798486" y="2612081"/>
            <a:chExt cx="409037" cy="276437"/>
          </a:xfrm>
        </p:grpSpPr>
        <p:sp>
          <p:nvSpPr>
            <p:cNvPr id="91" name="Google Shape;3796;p56">
              <a:extLst>
                <a:ext uri="{FF2B5EF4-FFF2-40B4-BE49-F238E27FC236}">
                  <a16:creationId xmlns:a16="http://schemas.microsoft.com/office/drawing/2014/main" id="{1A293938-D265-4249-9DAE-186B45EE9BF0}"/>
                </a:ext>
              </a:extLst>
            </p:cNvPr>
            <p:cNvSpPr/>
            <p:nvPr/>
          </p:nvSpPr>
          <p:spPr>
            <a:xfrm>
              <a:off x="4826344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0" y="1"/>
                  </a:moveTo>
                  <a:lnTo>
                    <a:pt x="0" y="5215"/>
                  </a:lnTo>
                  <a:lnTo>
                    <a:pt x="765" y="5215"/>
                  </a:lnTo>
                  <a:lnTo>
                    <a:pt x="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97;p56">
              <a:extLst>
                <a:ext uri="{FF2B5EF4-FFF2-40B4-BE49-F238E27FC236}">
                  <a16:creationId xmlns:a16="http://schemas.microsoft.com/office/drawing/2014/main" id="{2222448B-93F6-455A-9160-B7AC72D83ECF}"/>
                </a:ext>
              </a:extLst>
            </p:cNvPr>
            <p:cNvSpPr/>
            <p:nvPr/>
          </p:nvSpPr>
          <p:spPr>
            <a:xfrm>
              <a:off x="5157748" y="2612081"/>
              <a:ext cx="21910" cy="149191"/>
            </a:xfrm>
            <a:custGeom>
              <a:avLst/>
              <a:gdLst/>
              <a:ahLst/>
              <a:cxnLst/>
              <a:rect l="l" t="t" r="r" b="b"/>
              <a:pathLst>
                <a:path w="766" h="5216" extrusionOk="0">
                  <a:moveTo>
                    <a:pt x="1" y="1"/>
                  </a:moveTo>
                  <a:lnTo>
                    <a:pt x="1" y="5215"/>
                  </a:lnTo>
                  <a:lnTo>
                    <a:pt x="766" y="5215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98;p56">
              <a:extLst>
                <a:ext uri="{FF2B5EF4-FFF2-40B4-BE49-F238E27FC236}">
                  <a16:creationId xmlns:a16="http://schemas.microsoft.com/office/drawing/2014/main" id="{35DBBD4F-4E0D-4762-BA5A-5B7DD328912D}"/>
                </a:ext>
              </a:extLst>
            </p:cNvPr>
            <p:cNvSpPr/>
            <p:nvPr/>
          </p:nvSpPr>
          <p:spPr>
            <a:xfrm>
              <a:off x="4986083" y="2822217"/>
              <a:ext cx="193582" cy="66301"/>
            </a:xfrm>
            <a:custGeom>
              <a:avLst/>
              <a:gdLst/>
              <a:ahLst/>
              <a:cxnLst/>
              <a:rect l="l" t="t" r="r" b="b"/>
              <a:pathLst>
                <a:path w="6768" h="2318" extrusionOk="0">
                  <a:moveTo>
                    <a:pt x="1" y="0"/>
                  </a:moveTo>
                  <a:lnTo>
                    <a:pt x="580" y="2318"/>
                  </a:lnTo>
                  <a:lnTo>
                    <a:pt x="6768" y="2318"/>
                  </a:lnTo>
                  <a:lnTo>
                    <a:pt x="6768" y="5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99;p56">
              <a:extLst>
                <a:ext uri="{FF2B5EF4-FFF2-40B4-BE49-F238E27FC236}">
                  <a16:creationId xmlns:a16="http://schemas.microsoft.com/office/drawing/2014/main" id="{76BDAC91-49E2-4435-A1E4-8FC432816DD8}"/>
                </a:ext>
              </a:extLst>
            </p:cNvPr>
            <p:cNvSpPr/>
            <p:nvPr/>
          </p:nvSpPr>
          <p:spPr>
            <a:xfrm>
              <a:off x="4826344" y="2822217"/>
              <a:ext cx="176334" cy="66301"/>
            </a:xfrm>
            <a:custGeom>
              <a:avLst/>
              <a:gdLst/>
              <a:ahLst/>
              <a:cxnLst/>
              <a:rect l="l" t="t" r="r" b="b"/>
              <a:pathLst>
                <a:path w="6165" h="2318" extrusionOk="0">
                  <a:moveTo>
                    <a:pt x="6165" y="0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6165" y="2318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800;p56">
              <a:extLst>
                <a:ext uri="{FF2B5EF4-FFF2-40B4-BE49-F238E27FC236}">
                  <a16:creationId xmlns:a16="http://schemas.microsoft.com/office/drawing/2014/main" id="{FFDDA64E-A8A4-48F1-B93A-8CF5229DF383}"/>
                </a:ext>
              </a:extLst>
            </p:cNvPr>
            <p:cNvSpPr/>
            <p:nvPr/>
          </p:nvSpPr>
          <p:spPr>
            <a:xfrm>
              <a:off x="4986083" y="2736698"/>
              <a:ext cx="221441" cy="102111"/>
            </a:xfrm>
            <a:custGeom>
              <a:avLst/>
              <a:gdLst/>
              <a:ahLst/>
              <a:cxnLst/>
              <a:rect l="l" t="t" r="r" b="b"/>
              <a:pathLst>
                <a:path w="7742" h="3570" extrusionOk="0">
                  <a:moveTo>
                    <a:pt x="580" y="1"/>
                  </a:moveTo>
                  <a:lnTo>
                    <a:pt x="1" y="1832"/>
                  </a:lnTo>
                  <a:lnTo>
                    <a:pt x="580" y="3570"/>
                  </a:lnTo>
                  <a:lnTo>
                    <a:pt x="7741" y="3570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801;p56">
              <a:extLst>
                <a:ext uri="{FF2B5EF4-FFF2-40B4-BE49-F238E27FC236}">
                  <a16:creationId xmlns:a16="http://schemas.microsoft.com/office/drawing/2014/main" id="{A747671E-5010-4769-A1F9-7BF0C814EF43}"/>
                </a:ext>
              </a:extLst>
            </p:cNvPr>
            <p:cNvSpPr/>
            <p:nvPr/>
          </p:nvSpPr>
          <p:spPr>
            <a:xfrm>
              <a:off x="4798486" y="2736698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1" y="1"/>
                  </a:moveTo>
                  <a:lnTo>
                    <a:pt x="1" y="3570"/>
                  </a:lnTo>
                  <a:lnTo>
                    <a:pt x="7139" y="3570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02;p56">
              <a:extLst>
                <a:ext uri="{FF2B5EF4-FFF2-40B4-BE49-F238E27FC236}">
                  <a16:creationId xmlns:a16="http://schemas.microsoft.com/office/drawing/2014/main" id="{1F53BC1B-4BE3-42D6-B802-7005A32B1F4E}"/>
                </a:ext>
              </a:extLst>
            </p:cNvPr>
            <p:cNvSpPr/>
            <p:nvPr/>
          </p:nvSpPr>
          <p:spPr>
            <a:xfrm>
              <a:off x="4836955" y="2775139"/>
              <a:ext cx="25199" cy="24570"/>
            </a:xfrm>
            <a:custGeom>
              <a:avLst/>
              <a:gdLst/>
              <a:ahLst/>
              <a:cxnLst/>
              <a:rect l="l" t="t" r="r" b="b"/>
              <a:pathLst>
                <a:path w="881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803;p56">
              <a:extLst>
                <a:ext uri="{FF2B5EF4-FFF2-40B4-BE49-F238E27FC236}">
                  <a16:creationId xmlns:a16="http://schemas.microsoft.com/office/drawing/2014/main" id="{7F3F3CF5-656E-406F-817B-B73E8AC469EC}"/>
                </a:ext>
              </a:extLst>
            </p:cNvPr>
            <p:cNvSpPr/>
            <p:nvPr/>
          </p:nvSpPr>
          <p:spPr>
            <a:xfrm>
              <a:off x="4886664" y="2775139"/>
              <a:ext cx="27859" cy="24570"/>
            </a:xfrm>
            <a:custGeom>
              <a:avLst/>
              <a:gdLst/>
              <a:ahLst/>
              <a:cxnLst/>
              <a:rect l="l" t="t" r="r" b="b"/>
              <a:pathLst>
                <a:path w="97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04;p56">
              <a:extLst>
                <a:ext uri="{FF2B5EF4-FFF2-40B4-BE49-F238E27FC236}">
                  <a16:creationId xmlns:a16="http://schemas.microsoft.com/office/drawing/2014/main" id="{61AF652A-DA31-4B6A-90AA-D73169C9FBEE}"/>
                </a:ext>
              </a:extLst>
            </p:cNvPr>
            <p:cNvSpPr/>
            <p:nvPr/>
          </p:nvSpPr>
          <p:spPr>
            <a:xfrm>
              <a:off x="5091479" y="2775139"/>
              <a:ext cx="76912" cy="24570"/>
            </a:xfrm>
            <a:custGeom>
              <a:avLst/>
              <a:gdLst/>
              <a:ahLst/>
              <a:cxnLst/>
              <a:rect l="l" t="t" r="r" b="b"/>
              <a:pathLst>
                <a:path w="268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3699;p56">
            <a:extLst>
              <a:ext uri="{FF2B5EF4-FFF2-40B4-BE49-F238E27FC236}">
                <a16:creationId xmlns:a16="http://schemas.microsoft.com/office/drawing/2014/main" id="{858A6852-6163-4E73-94E3-4EACEF608F3E}"/>
              </a:ext>
            </a:extLst>
          </p:cNvPr>
          <p:cNvGrpSpPr/>
          <p:nvPr/>
        </p:nvGrpSpPr>
        <p:grpSpPr>
          <a:xfrm>
            <a:off x="6172080" y="1436426"/>
            <a:ext cx="355101" cy="352823"/>
            <a:chOff x="1351729" y="1937970"/>
            <a:chExt cx="409009" cy="406384"/>
          </a:xfrm>
        </p:grpSpPr>
        <p:sp>
          <p:nvSpPr>
            <p:cNvPr id="101" name="Google Shape;3700;p56">
              <a:extLst>
                <a:ext uri="{FF2B5EF4-FFF2-40B4-BE49-F238E27FC236}">
                  <a16:creationId xmlns:a16="http://schemas.microsoft.com/office/drawing/2014/main" id="{CE8B3AB1-7504-4524-A3AB-F61DB0FE440A}"/>
                </a:ext>
              </a:extLst>
            </p:cNvPr>
            <p:cNvSpPr/>
            <p:nvPr/>
          </p:nvSpPr>
          <p:spPr>
            <a:xfrm>
              <a:off x="1539297" y="1937970"/>
              <a:ext cx="221441" cy="406384"/>
            </a:xfrm>
            <a:custGeom>
              <a:avLst/>
              <a:gdLst/>
              <a:ahLst/>
              <a:cxnLst/>
              <a:rect l="l" t="t" r="r" b="b"/>
              <a:pathLst>
                <a:path w="7742" h="14208" extrusionOk="0">
                  <a:moveTo>
                    <a:pt x="580" y="1"/>
                  </a:moveTo>
                  <a:lnTo>
                    <a:pt x="1" y="7162"/>
                  </a:lnTo>
                  <a:lnTo>
                    <a:pt x="580" y="14207"/>
                  </a:lnTo>
                  <a:lnTo>
                    <a:pt x="2040" y="14207"/>
                  </a:lnTo>
                  <a:lnTo>
                    <a:pt x="2040" y="13141"/>
                  </a:lnTo>
                  <a:cubicBezTo>
                    <a:pt x="2712" y="12956"/>
                    <a:pt x="3291" y="12747"/>
                    <a:pt x="3871" y="12376"/>
                  </a:cubicBezTo>
                  <a:lnTo>
                    <a:pt x="4636" y="13141"/>
                  </a:lnTo>
                  <a:lnTo>
                    <a:pt x="6675" y="11125"/>
                  </a:lnTo>
                  <a:lnTo>
                    <a:pt x="5794" y="10337"/>
                  </a:lnTo>
                  <a:cubicBezTo>
                    <a:pt x="6188" y="9850"/>
                    <a:pt x="6466" y="9178"/>
                    <a:pt x="6582" y="8506"/>
                  </a:cubicBezTo>
                  <a:lnTo>
                    <a:pt x="7741" y="8506"/>
                  </a:lnTo>
                  <a:lnTo>
                    <a:pt x="7741" y="5702"/>
                  </a:lnTo>
                  <a:lnTo>
                    <a:pt x="6582" y="5702"/>
                  </a:lnTo>
                  <a:cubicBezTo>
                    <a:pt x="6466" y="5030"/>
                    <a:pt x="6188" y="4450"/>
                    <a:pt x="5794" y="3871"/>
                  </a:cubicBezTo>
                  <a:lnTo>
                    <a:pt x="6675" y="3106"/>
                  </a:lnTo>
                  <a:lnTo>
                    <a:pt x="4636" y="1067"/>
                  </a:lnTo>
                  <a:lnTo>
                    <a:pt x="3871" y="1855"/>
                  </a:lnTo>
                  <a:cubicBezTo>
                    <a:pt x="3291" y="1554"/>
                    <a:pt x="2712" y="1275"/>
                    <a:pt x="2040" y="1067"/>
                  </a:cubicBezTo>
                  <a:lnTo>
                    <a:pt x="2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01;p56">
              <a:extLst>
                <a:ext uri="{FF2B5EF4-FFF2-40B4-BE49-F238E27FC236}">
                  <a16:creationId xmlns:a16="http://schemas.microsoft.com/office/drawing/2014/main" id="{38527600-6183-4C1F-B917-4C219797D2CB}"/>
                </a:ext>
              </a:extLst>
            </p:cNvPr>
            <p:cNvSpPr/>
            <p:nvPr/>
          </p:nvSpPr>
          <p:spPr>
            <a:xfrm>
              <a:off x="1351729" y="1937970"/>
              <a:ext cx="204165" cy="406384"/>
            </a:xfrm>
            <a:custGeom>
              <a:avLst/>
              <a:gdLst/>
              <a:ahLst/>
              <a:cxnLst/>
              <a:rect l="l" t="t" r="r" b="b"/>
              <a:pathLst>
                <a:path w="7138" h="14208" extrusionOk="0">
                  <a:moveTo>
                    <a:pt x="5701" y="1"/>
                  </a:moveTo>
                  <a:lnTo>
                    <a:pt x="5701" y="1067"/>
                  </a:lnTo>
                  <a:cubicBezTo>
                    <a:pt x="5122" y="1275"/>
                    <a:pt x="4450" y="1554"/>
                    <a:pt x="3870" y="1855"/>
                  </a:cubicBezTo>
                  <a:lnTo>
                    <a:pt x="3082" y="1067"/>
                  </a:lnTo>
                  <a:lnTo>
                    <a:pt x="1159" y="3106"/>
                  </a:lnTo>
                  <a:lnTo>
                    <a:pt x="1924" y="3871"/>
                  </a:lnTo>
                  <a:cubicBezTo>
                    <a:pt x="1553" y="4450"/>
                    <a:pt x="1251" y="5030"/>
                    <a:pt x="1159" y="5702"/>
                  </a:cubicBezTo>
                  <a:lnTo>
                    <a:pt x="0" y="5702"/>
                  </a:lnTo>
                  <a:lnTo>
                    <a:pt x="0" y="8506"/>
                  </a:lnTo>
                  <a:lnTo>
                    <a:pt x="1159" y="8506"/>
                  </a:lnTo>
                  <a:cubicBezTo>
                    <a:pt x="1251" y="9178"/>
                    <a:pt x="1553" y="9850"/>
                    <a:pt x="1924" y="10337"/>
                  </a:cubicBezTo>
                  <a:lnTo>
                    <a:pt x="1159" y="11125"/>
                  </a:lnTo>
                  <a:lnTo>
                    <a:pt x="3082" y="13141"/>
                  </a:lnTo>
                  <a:lnTo>
                    <a:pt x="3870" y="12376"/>
                  </a:lnTo>
                  <a:cubicBezTo>
                    <a:pt x="4450" y="12747"/>
                    <a:pt x="5122" y="12956"/>
                    <a:pt x="5701" y="13141"/>
                  </a:cubicBezTo>
                  <a:lnTo>
                    <a:pt x="5701" y="14207"/>
                  </a:lnTo>
                  <a:lnTo>
                    <a:pt x="7138" y="1420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02;p56">
              <a:extLst>
                <a:ext uri="{FF2B5EF4-FFF2-40B4-BE49-F238E27FC236}">
                  <a16:creationId xmlns:a16="http://schemas.microsoft.com/office/drawing/2014/main" id="{79825B48-479F-452C-AF33-355523986E8F}"/>
                </a:ext>
              </a:extLst>
            </p:cNvPr>
            <p:cNvSpPr/>
            <p:nvPr/>
          </p:nvSpPr>
          <p:spPr>
            <a:xfrm>
              <a:off x="1439878" y="2065247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712"/>
                  </a:lnTo>
                  <a:lnTo>
                    <a:pt x="2040" y="5308"/>
                  </a:lnTo>
                  <a:lnTo>
                    <a:pt x="2712" y="4821"/>
                  </a:lnTo>
                  <a:lnTo>
                    <a:pt x="1066" y="2712"/>
                  </a:lnTo>
                  <a:lnTo>
                    <a:pt x="2712" y="580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03;p56">
              <a:extLst>
                <a:ext uri="{FF2B5EF4-FFF2-40B4-BE49-F238E27FC236}">
                  <a16:creationId xmlns:a16="http://schemas.microsoft.com/office/drawing/2014/main" id="{C61B72EF-0A12-4279-8E41-D8A5CC20EB24}"/>
                </a:ext>
              </a:extLst>
            </p:cNvPr>
            <p:cNvSpPr/>
            <p:nvPr/>
          </p:nvSpPr>
          <p:spPr>
            <a:xfrm>
              <a:off x="1594984" y="2065247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80"/>
                  </a:lnTo>
                  <a:lnTo>
                    <a:pt x="1623" y="2712"/>
                  </a:lnTo>
                  <a:lnTo>
                    <a:pt x="0" y="4821"/>
                  </a:lnTo>
                  <a:lnTo>
                    <a:pt x="672" y="5308"/>
                  </a:lnTo>
                  <a:lnTo>
                    <a:pt x="2689" y="2712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04;p56">
              <a:extLst>
                <a:ext uri="{FF2B5EF4-FFF2-40B4-BE49-F238E27FC236}">
                  <a16:creationId xmlns:a16="http://schemas.microsoft.com/office/drawing/2014/main" id="{6FAE29D7-596F-4A9F-A2FB-EEE680892961}"/>
                </a:ext>
              </a:extLst>
            </p:cNvPr>
            <p:cNvSpPr/>
            <p:nvPr/>
          </p:nvSpPr>
          <p:spPr>
            <a:xfrm>
              <a:off x="1545275" y="2065247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8"/>
                  </a:lnTo>
                  <a:lnTo>
                    <a:pt x="765" y="5308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576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7"/>
          <p:cNvGrpSpPr/>
          <p:nvPr/>
        </p:nvGrpSpPr>
        <p:grpSpPr>
          <a:xfrm>
            <a:off x="773533" y="1236619"/>
            <a:ext cx="737100" cy="737100"/>
            <a:chOff x="991075" y="1881675"/>
            <a:chExt cx="737100" cy="737100"/>
          </a:xfrm>
        </p:grpSpPr>
        <p:sp>
          <p:nvSpPr>
            <p:cNvPr id="707" name="Google Shape;707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7"/>
          <p:cNvGrpSpPr/>
          <p:nvPr/>
        </p:nvGrpSpPr>
        <p:grpSpPr>
          <a:xfrm>
            <a:off x="5967634" y="1236619"/>
            <a:ext cx="737100" cy="737100"/>
            <a:chOff x="991075" y="1881675"/>
            <a:chExt cx="737100" cy="737100"/>
          </a:xfrm>
        </p:grpSpPr>
        <p:sp>
          <p:nvSpPr>
            <p:cNvPr id="713" name="Google Shape;7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/CONCEPTOS</a:t>
            </a:r>
            <a:endParaRPr dirty="0"/>
          </a:p>
        </p:txBody>
      </p:sp>
      <p:sp>
        <p:nvSpPr>
          <p:cNvPr id="732" name="Google Shape;732;p37"/>
          <p:cNvSpPr txBox="1">
            <a:spLocks noGrp="1"/>
          </p:cNvSpPr>
          <p:nvPr>
            <p:ph type="title"/>
          </p:nvPr>
        </p:nvSpPr>
        <p:spPr>
          <a:xfrm>
            <a:off x="891995" y="2097639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¿Para qué sirve el comando USE?</a:t>
            </a:r>
            <a:endParaRPr sz="1400" dirty="0"/>
          </a:p>
        </p:txBody>
      </p:sp>
      <p:sp>
        <p:nvSpPr>
          <p:cNvPr id="733" name="Google Shape;733;p37"/>
          <p:cNvSpPr txBox="1">
            <a:spLocks noGrp="1"/>
          </p:cNvSpPr>
          <p:nvPr>
            <p:ph type="subTitle" idx="1"/>
          </p:nvPr>
        </p:nvSpPr>
        <p:spPr>
          <a:xfrm>
            <a:off x="900896" y="257816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Define la DBA en la que se va a trabajar.</a:t>
            </a:r>
            <a:endParaRPr sz="1100"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¿Que es DML y DDL?</a:t>
            </a:r>
            <a:endParaRPr sz="14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380266" y="3004899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DDL es DATA DEFINITION LANGUAGE, todo lo relacionado con el diseño y creaciones de tablas.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DML es DATA MANIPULATION LANGUAGE, todo lo relacionado a la manipulación de tablas.</a:t>
            </a:r>
            <a:endParaRPr sz="1100" dirty="0"/>
          </a:p>
        </p:txBody>
      </p:sp>
      <p:sp>
        <p:nvSpPr>
          <p:cNvPr id="736" name="Google Shape;736;p37"/>
          <p:cNvSpPr txBox="1">
            <a:spLocks noGrp="1"/>
          </p:cNvSpPr>
          <p:nvPr>
            <p:ph type="title" idx="4"/>
          </p:nvPr>
        </p:nvSpPr>
        <p:spPr>
          <a:xfrm>
            <a:off x="6066905" y="2290582"/>
            <a:ext cx="2357094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¿Qué cosas características debe de tener una función? </a:t>
            </a:r>
          </a:p>
        </p:txBody>
      </p:sp>
      <p:sp>
        <p:nvSpPr>
          <p:cNvPr id="737" name="Google Shape;737;p37"/>
          <p:cNvSpPr txBox="1">
            <a:spLocks noGrp="1"/>
          </p:cNvSpPr>
          <p:nvPr>
            <p:ph type="subTitle" idx="5"/>
          </p:nvPr>
        </p:nvSpPr>
        <p:spPr>
          <a:xfrm>
            <a:off x="6100199" y="2524432"/>
            <a:ext cx="2176200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Las mas elementales: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3779;p56">
            <a:extLst>
              <a:ext uri="{FF2B5EF4-FFF2-40B4-BE49-F238E27FC236}">
                <a16:creationId xmlns:a16="http://schemas.microsoft.com/office/drawing/2014/main" id="{6846C61C-20AA-4B08-B368-D4CE46B29363}"/>
              </a:ext>
            </a:extLst>
          </p:cNvPr>
          <p:cNvGrpSpPr/>
          <p:nvPr/>
        </p:nvGrpSpPr>
        <p:grpSpPr>
          <a:xfrm>
            <a:off x="992554" y="1432792"/>
            <a:ext cx="314252" cy="352798"/>
            <a:chOff x="3075107" y="2545811"/>
            <a:chExt cx="361958" cy="406356"/>
          </a:xfrm>
        </p:grpSpPr>
        <p:sp>
          <p:nvSpPr>
            <p:cNvPr id="86" name="Google Shape;3780;p56">
              <a:extLst>
                <a:ext uri="{FF2B5EF4-FFF2-40B4-BE49-F238E27FC236}">
                  <a16:creationId xmlns:a16="http://schemas.microsoft.com/office/drawing/2014/main" id="{02426D71-B985-487F-9039-55472137D9F0}"/>
                </a:ext>
              </a:extLst>
            </p:cNvPr>
            <p:cNvSpPr/>
            <p:nvPr/>
          </p:nvSpPr>
          <p:spPr>
            <a:xfrm>
              <a:off x="3240824" y="2545811"/>
              <a:ext cx="196242" cy="406356"/>
            </a:xfrm>
            <a:custGeom>
              <a:avLst/>
              <a:gdLst/>
              <a:ahLst/>
              <a:cxnLst/>
              <a:rect l="l" t="t" r="r" b="b"/>
              <a:pathLst>
                <a:path w="6861" h="14207" extrusionOk="0">
                  <a:moveTo>
                    <a:pt x="487" y="0"/>
                  </a:moveTo>
                  <a:lnTo>
                    <a:pt x="0" y="6559"/>
                  </a:lnTo>
                  <a:lnTo>
                    <a:pt x="487" y="14207"/>
                  </a:lnTo>
                  <a:cubicBezTo>
                    <a:pt x="4334" y="12839"/>
                    <a:pt x="6860" y="9178"/>
                    <a:pt x="6860" y="5122"/>
                  </a:cubicBezTo>
                  <a:lnTo>
                    <a:pt x="6860" y="2503"/>
                  </a:lnTo>
                  <a:cubicBezTo>
                    <a:pt x="5609" y="2225"/>
                    <a:pt x="4635" y="1252"/>
                    <a:pt x="4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81;p56">
              <a:extLst>
                <a:ext uri="{FF2B5EF4-FFF2-40B4-BE49-F238E27FC236}">
                  <a16:creationId xmlns:a16="http://schemas.microsoft.com/office/drawing/2014/main" id="{033A581F-523B-4F56-A0B8-0C6F44720B05}"/>
                </a:ext>
              </a:extLst>
            </p:cNvPr>
            <p:cNvSpPr/>
            <p:nvPr/>
          </p:nvSpPr>
          <p:spPr>
            <a:xfrm>
              <a:off x="3075107" y="2545811"/>
              <a:ext cx="179652" cy="406356"/>
            </a:xfrm>
            <a:custGeom>
              <a:avLst/>
              <a:gdLst/>
              <a:ahLst/>
              <a:cxnLst/>
              <a:rect l="l" t="t" r="r" b="b"/>
              <a:pathLst>
                <a:path w="6281" h="14207" extrusionOk="0">
                  <a:moveTo>
                    <a:pt x="2503" y="0"/>
                  </a:moveTo>
                  <a:cubicBezTo>
                    <a:pt x="2225" y="1252"/>
                    <a:pt x="1252" y="2225"/>
                    <a:pt x="1" y="2503"/>
                  </a:cubicBezTo>
                  <a:lnTo>
                    <a:pt x="1" y="5122"/>
                  </a:lnTo>
                  <a:cubicBezTo>
                    <a:pt x="1" y="9178"/>
                    <a:pt x="2503" y="12839"/>
                    <a:pt x="6281" y="14207"/>
                  </a:cubicBezTo>
                  <a:lnTo>
                    <a:pt x="6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82;p56">
              <a:extLst>
                <a:ext uri="{FF2B5EF4-FFF2-40B4-BE49-F238E27FC236}">
                  <a16:creationId xmlns:a16="http://schemas.microsoft.com/office/drawing/2014/main" id="{87CBDB5E-C68D-418E-8C99-6FAD7C53B282}"/>
                </a:ext>
              </a:extLst>
            </p:cNvPr>
            <p:cNvSpPr/>
            <p:nvPr/>
          </p:nvSpPr>
          <p:spPr>
            <a:xfrm>
              <a:off x="3240824" y="2598181"/>
              <a:ext cx="143871" cy="300956"/>
            </a:xfrm>
            <a:custGeom>
              <a:avLst/>
              <a:gdLst/>
              <a:ahLst/>
              <a:cxnLst/>
              <a:rect l="l" t="t" r="r" b="b"/>
              <a:pathLst>
                <a:path w="5030" h="10522" extrusionOk="0">
                  <a:moveTo>
                    <a:pt x="487" y="0"/>
                  </a:moveTo>
                  <a:lnTo>
                    <a:pt x="0" y="4056"/>
                  </a:lnTo>
                  <a:lnTo>
                    <a:pt x="487" y="10522"/>
                  </a:lnTo>
                  <a:cubicBezTo>
                    <a:pt x="1738" y="9849"/>
                    <a:pt x="2805" y="8992"/>
                    <a:pt x="3662" y="7833"/>
                  </a:cubicBezTo>
                  <a:cubicBezTo>
                    <a:pt x="4543" y="6466"/>
                    <a:pt x="5029" y="4936"/>
                    <a:pt x="5029" y="3291"/>
                  </a:cubicBezTo>
                  <a:lnTo>
                    <a:pt x="5029" y="1831"/>
                  </a:lnTo>
                  <a:cubicBezTo>
                    <a:pt x="4635" y="1646"/>
                    <a:pt x="4334" y="1367"/>
                    <a:pt x="3963" y="1066"/>
                  </a:cubicBezTo>
                  <a:cubicBezTo>
                    <a:pt x="3662" y="672"/>
                    <a:pt x="3384" y="394"/>
                    <a:pt x="3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83;p56">
              <a:extLst>
                <a:ext uri="{FF2B5EF4-FFF2-40B4-BE49-F238E27FC236}">
                  <a16:creationId xmlns:a16="http://schemas.microsoft.com/office/drawing/2014/main" id="{FADF5EC5-9444-4635-B2F7-7EAC597FBD61}"/>
                </a:ext>
              </a:extLst>
            </p:cNvPr>
            <p:cNvSpPr/>
            <p:nvPr/>
          </p:nvSpPr>
          <p:spPr>
            <a:xfrm>
              <a:off x="3127477" y="2598181"/>
              <a:ext cx="127281" cy="300956"/>
            </a:xfrm>
            <a:custGeom>
              <a:avLst/>
              <a:gdLst/>
              <a:ahLst/>
              <a:cxnLst/>
              <a:rect l="l" t="t" r="r" b="b"/>
              <a:pathLst>
                <a:path w="4450" h="10522" extrusionOk="0">
                  <a:moveTo>
                    <a:pt x="1831" y="0"/>
                  </a:moveTo>
                  <a:cubicBezTo>
                    <a:pt x="1553" y="394"/>
                    <a:pt x="1345" y="672"/>
                    <a:pt x="974" y="1066"/>
                  </a:cubicBezTo>
                  <a:cubicBezTo>
                    <a:pt x="672" y="1367"/>
                    <a:pt x="394" y="1646"/>
                    <a:pt x="0" y="1831"/>
                  </a:cubicBezTo>
                  <a:lnTo>
                    <a:pt x="0" y="3291"/>
                  </a:lnTo>
                  <a:cubicBezTo>
                    <a:pt x="0" y="4936"/>
                    <a:pt x="487" y="6466"/>
                    <a:pt x="1345" y="7833"/>
                  </a:cubicBezTo>
                  <a:cubicBezTo>
                    <a:pt x="2225" y="8992"/>
                    <a:pt x="3291" y="9849"/>
                    <a:pt x="4450" y="10522"/>
                  </a:cubicBezTo>
                  <a:lnTo>
                    <a:pt x="4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84;p56">
              <a:extLst>
                <a:ext uri="{FF2B5EF4-FFF2-40B4-BE49-F238E27FC236}">
                  <a16:creationId xmlns:a16="http://schemas.microsoft.com/office/drawing/2014/main" id="{AD374AD9-CEA2-4781-A5A5-D7BEFA57DA5C}"/>
                </a:ext>
              </a:extLst>
            </p:cNvPr>
            <p:cNvSpPr/>
            <p:nvPr/>
          </p:nvSpPr>
          <p:spPr>
            <a:xfrm>
              <a:off x="3243484" y="2747309"/>
              <a:ext cx="25199" cy="55718"/>
            </a:xfrm>
            <a:custGeom>
              <a:avLst/>
              <a:gdLst/>
              <a:ahLst/>
              <a:cxnLst/>
              <a:rect l="l" t="t" r="r" b="b"/>
              <a:pathLst>
                <a:path w="881" h="1948" extrusionOk="0">
                  <a:moveTo>
                    <a:pt x="0" y="1"/>
                  </a:moveTo>
                  <a:lnTo>
                    <a:pt x="0" y="1947"/>
                  </a:lnTo>
                  <a:lnTo>
                    <a:pt x="881" y="1947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85;p56">
              <a:extLst>
                <a:ext uri="{FF2B5EF4-FFF2-40B4-BE49-F238E27FC236}">
                  <a16:creationId xmlns:a16="http://schemas.microsoft.com/office/drawing/2014/main" id="{D3DA118E-1B53-419C-8C49-D01243BB72BB}"/>
                </a:ext>
              </a:extLst>
            </p:cNvPr>
            <p:cNvSpPr/>
            <p:nvPr/>
          </p:nvSpPr>
          <p:spPr>
            <a:xfrm>
              <a:off x="3240824" y="2681040"/>
              <a:ext cx="55031" cy="77570"/>
            </a:xfrm>
            <a:custGeom>
              <a:avLst/>
              <a:gdLst/>
              <a:ahLst/>
              <a:cxnLst/>
              <a:rect l="l" t="t" r="r" b="b"/>
              <a:pathLst>
                <a:path w="1924" h="2712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711"/>
                  </a:lnTo>
                  <a:cubicBezTo>
                    <a:pt x="1252" y="2711"/>
                    <a:pt x="1924" y="2132"/>
                    <a:pt x="1924" y="1367"/>
                  </a:cubicBezTo>
                  <a:cubicBezTo>
                    <a:pt x="1924" y="579"/>
                    <a:pt x="125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86;p56">
              <a:extLst>
                <a:ext uri="{FF2B5EF4-FFF2-40B4-BE49-F238E27FC236}">
                  <a16:creationId xmlns:a16="http://schemas.microsoft.com/office/drawing/2014/main" id="{075302B4-0B61-4053-9AF1-99E97E7E61BC}"/>
                </a:ext>
              </a:extLst>
            </p:cNvPr>
            <p:cNvSpPr/>
            <p:nvPr/>
          </p:nvSpPr>
          <p:spPr>
            <a:xfrm>
              <a:off x="3215626" y="2681040"/>
              <a:ext cx="39128" cy="77570"/>
            </a:xfrm>
            <a:custGeom>
              <a:avLst/>
              <a:gdLst/>
              <a:ahLst/>
              <a:cxnLst/>
              <a:rect l="l" t="t" r="r" b="b"/>
              <a:pathLst>
                <a:path w="1368" h="2712" extrusionOk="0">
                  <a:moveTo>
                    <a:pt x="1368" y="0"/>
                  </a:moveTo>
                  <a:cubicBezTo>
                    <a:pt x="696" y="0"/>
                    <a:pt x="1" y="579"/>
                    <a:pt x="1" y="1367"/>
                  </a:cubicBezTo>
                  <a:cubicBezTo>
                    <a:pt x="1" y="2132"/>
                    <a:pt x="696" y="2711"/>
                    <a:pt x="1368" y="2711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3591;p56">
            <a:extLst>
              <a:ext uri="{FF2B5EF4-FFF2-40B4-BE49-F238E27FC236}">
                <a16:creationId xmlns:a16="http://schemas.microsoft.com/office/drawing/2014/main" id="{E97D932B-3EA6-4939-9626-BF6A50763B25}"/>
              </a:ext>
            </a:extLst>
          </p:cNvPr>
          <p:cNvGrpSpPr/>
          <p:nvPr/>
        </p:nvGrpSpPr>
        <p:grpSpPr>
          <a:xfrm>
            <a:off x="3561568" y="1443420"/>
            <a:ext cx="355126" cy="309636"/>
            <a:chOff x="8245271" y="1357987"/>
            <a:chExt cx="409037" cy="356642"/>
          </a:xfrm>
        </p:grpSpPr>
        <p:sp>
          <p:nvSpPr>
            <p:cNvPr id="94" name="Google Shape;3592;p56">
              <a:extLst>
                <a:ext uri="{FF2B5EF4-FFF2-40B4-BE49-F238E27FC236}">
                  <a16:creationId xmlns:a16="http://schemas.microsoft.com/office/drawing/2014/main" id="{364821DA-CDB2-4ECE-B7D2-A31345463737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93;p56">
              <a:extLst>
                <a:ext uri="{FF2B5EF4-FFF2-40B4-BE49-F238E27FC236}">
                  <a16:creationId xmlns:a16="http://schemas.microsoft.com/office/drawing/2014/main" id="{CF6D6536-40C8-4C47-B24E-CB7D19C263B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94;p56">
              <a:extLst>
                <a:ext uri="{FF2B5EF4-FFF2-40B4-BE49-F238E27FC236}">
                  <a16:creationId xmlns:a16="http://schemas.microsoft.com/office/drawing/2014/main" id="{D98172E7-7A1B-401E-AA28-C32C8A795D3F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95;p56">
              <a:extLst>
                <a:ext uri="{FF2B5EF4-FFF2-40B4-BE49-F238E27FC236}">
                  <a16:creationId xmlns:a16="http://schemas.microsoft.com/office/drawing/2014/main" id="{2C0EEAE6-01CF-4A92-893D-BFF5790E386B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96;p56">
              <a:extLst>
                <a:ext uri="{FF2B5EF4-FFF2-40B4-BE49-F238E27FC236}">
                  <a16:creationId xmlns:a16="http://schemas.microsoft.com/office/drawing/2014/main" id="{AEC12274-0338-4A8E-83E0-90CD9E63DE27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97;p56">
              <a:extLst>
                <a:ext uri="{FF2B5EF4-FFF2-40B4-BE49-F238E27FC236}">
                  <a16:creationId xmlns:a16="http://schemas.microsoft.com/office/drawing/2014/main" id="{D18B5FFF-9695-4F15-91AC-59FC1D1D7CCF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98;p56">
              <a:extLst>
                <a:ext uri="{FF2B5EF4-FFF2-40B4-BE49-F238E27FC236}">
                  <a16:creationId xmlns:a16="http://schemas.microsoft.com/office/drawing/2014/main" id="{C0227829-6400-41AB-BB51-44E644A33F83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9;p56">
              <a:extLst>
                <a:ext uri="{FF2B5EF4-FFF2-40B4-BE49-F238E27FC236}">
                  <a16:creationId xmlns:a16="http://schemas.microsoft.com/office/drawing/2014/main" id="{162FDC53-B6BE-406F-9AFC-CACEAEEB7503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00;p56">
              <a:extLst>
                <a:ext uri="{FF2B5EF4-FFF2-40B4-BE49-F238E27FC236}">
                  <a16:creationId xmlns:a16="http://schemas.microsoft.com/office/drawing/2014/main" id="{A78B4CC8-7F4C-4EDD-A3EB-C8F08D88D1C2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01;p56">
              <a:extLst>
                <a:ext uri="{FF2B5EF4-FFF2-40B4-BE49-F238E27FC236}">
                  <a16:creationId xmlns:a16="http://schemas.microsoft.com/office/drawing/2014/main" id="{E3DC1976-AD74-42A6-A1A9-3F1858445E05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3494;p56">
            <a:extLst>
              <a:ext uri="{FF2B5EF4-FFF2-40B4-BE49-F238E27FC236}">
                <a16:creationId xmlns:a16="http://schemas.microsoft.com/office/drawing/2014/main" id="{7B4A0943-DE8A-455C-9518-631AD08AB281}"/>
              </a:ext>
            </a:extLst>
          </p:cNvPr>
          <p:cNvGrpSpPr/>
          <p:nvPr/>
        </p:nvGrpSpPr>
        <p:grpSpPr>
          <a:xfrm>
            <a:off x="6147313" y="1448571"/>
            <a:ext cx="355080" cy="304484"/>
            <a:chOff x="3159447" y="1439568"/>
            <a:chExt cx="385957" cy="330924"/>
          </a:xfrm>
        </p:grpSpPr>
        <p:sp>
          <p:nvSpPr>
            <p:cNvPr id="150" name="Google Shape;3495;p56">
              <a:extLst>
                <a:ext uri="{FF2B5EF4-FFF2-40B4-BE49-F238E27FC236}">
                  <a16:creationId xmlns:a16="http://schemas.microsoft.com/office/drawing/2014/main" id="{8258A396-BD98-4AEF-AC2E-6C798443E33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496;p56">
              <a:extLst>
                <a:ext uri="{FF2B5EF4-FFF2-40B4-BE49-F238E27FC236}">
                  <a16:creationId xmlns:a16="http://schemas.microsoft.com/office/drawing/2014/main" id="{48F4E535-52D1-465B-921E-4945994A2D0B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497;p56">
              <a:extLst>
                <a:ext uri="{FF2B5EF4-FFF2-40B4-BE49-F238E27FC236}">
                  <a16:creationId xmlns:a16="http://schemas.microsoft.com/office/drawing/2014/main" id="{8DECD570-DE8C-4D15-A3AF-EC9846326703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498;p56">
              <a:extLst>
                <a:ext uri="{FF2B5EF4-FFF2-40B4-BE49-F238E27FC236}">
                  <a16:creationId xmlns:a16="http://schemas.microsoft.com/office/drawing/2014/main" id="{66023532-97EA-4C08-AA6B-9A9C8D372619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499;p56">
              <a:extLst>
                <a:ext uri="{FF2B5EF4-FFF2-40B4-BE49-F238E27FC236}">
                  <a16:creationId xmlns:a16="http://schemas.microsoft.com/office/drawing/2014/main" id="{30FD0418-84B0-44D6-9823-666C7A657AFF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00;p56">
              <a:extLst>
                <a:ext uri="{FF2B5EF4-FFF2-40B4-BE49-F238E27FC236}">
                  <a16:creationId xmlns:a16="http://schemas.microsoft.com/office/drawing/2014/main" id="{F77BB2EC-C339-45AE-9903-AB7C34D3C058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01;p56">
              <a:extLst>
                <a:ext uri="{FF2B5EF4-FFF2-40B4-BE49-F238E27FC236}">
                  <a16:creationId xmlns:a16="http://schemas.microsoft.com/office/drawing/2014/main" id="{1AE94A04-906A-4623-B160-4285240AADBA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02;p56">
              <a:extLst>
                <a:ext uri="{FF2B5EF4-FFF2-40B4-BE49-F238E27FC236}">
                  <a16:creationId xmlns:a16="http://schemas.microsoft.com/office/drawing/2014/main" id="{AE185E6B-6919-4F23-9013-1F9716F9BCC5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03;p56">
              <a:extLst>
                <a:ext uri="{FF2B5EF4-FFF2-40B4-BE49-F238E27FC236}">
                  <a16:creationId xmlns:a16="http://schemas.microsoft.com/office/drawing/2014/main" id="{C8E41894-785A-4DEC-A991-E6A1F69ED3A4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504;p56">
              <a:extLst>
                <a:ext uri="{FF2B5EF4-FFF2-40B4-BE49-F238E27FC236}">
                  <a16:creationId xmlns:a16="http://schemas.microsoft.com/office/drawing/2014/main" id="{7ECC0017-8070-47E4-A034-406143AFF5B1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505;p56">
              <a:extLst>
                <a:ext uri="{FF2B5EF4-FFF2-40B4-BE49-F238E27FC236}">
                  <a16:creationId xmlns:a16="http://schemas.microsoft.com/office/drawing/2014/main" id="{3C576792-899F-4FC2-8F3A-9FCD61065B52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506;p56">
              <a:extLst>
                <a:ext uri="{FF2B5EF4-FFF2-40B4-BE49-F238E27FC236}">
                  <a16:creationId xmlns:a16="http://schemas.microsoft.com/office/drawing/2014/main" id="{7A5154D8-36A1-46B7-B179-4323ACDCCC37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507;p56">
              <a:extLst>
                <a:ext uri="{FF2B5EF4-FFF2-40B4-BE49-F238E27FC236}">
                  <a16:creationId xmlns:a16="http://schemas.microsoft.com/office/drawing/2014/main" id="{1233E48A-B7EA-4622-BFEB-A21A68ECC255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508;p56">
              <a:extLst>
                <a:ext uri="{FF2B5EF4-FFF2-40B4-BE49-F238E27FC236}">
                  <a16:creationId xmlns:a16="http://schemas.microsoft.com/office/drawing/2014/main" id="{767AE92B-05DA-4D81-B244-A0D80A3BBB6D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509;p56">
              <a:extLst>
                <a:ext uri="{FF2B5EF4-FFF2-40B4-BE49-F238E27FC236}">
                  <a16:creationId xmlns:a16="http://schemas.microsoft.com/office/drawing/2014/main" id="{5B140619-5DA2-461D-8261-5E0E42AE5E6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510;p56">
              <a:extLst>
                <a:ext uri="{FF2B5EF4-FFF2-40B4-BE49-F238E27FC236}">
                  <a16:creationId xmlns:a16="http://schemas.microsoft.com/office/drawing/2014/main" id="{51537C4A-5246-49F1-9C2F-60CA96643924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511;p56">
              <a:extLst>
                <a:ext uri="{FF2B5EF4-FFF2-40B4-BE49-F238E27FC236}">
                  <a16:creationId xmlns:a16="http://schemas.microsoft.com/office/drawing/2014/main" id="{7DC78F81-CC67-41CA-907F-C4BB11C02932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512;p56">
              <a:extLst>
                <a:ext uri="{FF2B5EF4-FFF2-40B4-BE49-F238E27FC236}">
                  <a16:creationId xmlns:a16="http://schemas.microsoft.com/office/drawing/2014/main" id="{54B02EC9-ED09-4385-AC92-49A1CCCB5193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D27ADC3-5AC6-4C3F-8B59-3084729ED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64" y="3463190"/>
            <a:ext cx="2037286" cy="5070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F449245-0E5A-4673-B31A-BA54DA3DC177}"/>
              </a:ext>
            </a:extLst>
          </p:cNvPr>
          <p:cNvCxnSpPr>
            <a:cxnSpLocks/>
          </p:cNvCxnSpPr>
          <p:nvPr/>
        </p:nvCxnSpPr>
        <p:spPr>
          <a:xfrm>
            <a:off x="744512" y="3716739"/>
            <a:ext cx="209984" cy="9464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A625492-B66C-4883-96B3-1C25D20CF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607" y="3309927"/>
            <a:ext cx="2425384" cy="1127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ACEDECE4-777F-41A3-8D50-0A39B7635BDF}"/>
              </a:ext>
            </a:extLst>
          </p:cNvPr>
          <p:cNvCxnSpPr>
            <a:cxnSpLocks/>
          </p:cNvCxnSpPr>
          <p:nvPr/>
        </p:nvCxnSpPr>
        <p:spPr>
          <a:xfrm flipH="1">
            <a:off x="6119855" y="3088233"/>
            <a:ext cx="82420" cy="17619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de flecha 168">
            <a:extLst>
              <a:ext uri="{FF2B5EF4-FFF2-40B4-BE49-F238E27FC236}">
                <a16:creationId xmlns:a16="http://schemas.microsoft.com/office/drawing/2014/main" id="{BE4AA478-542B-4C34-BE6C-DB2B7AC82C82}"/>
              </a:ext>
            </a:extLst>
          </p:cNvPr>
          <p:cNvCxnSpPr>
            <a:cxnSpLocks/>
          </p:cNvCxnSpPr>
          <p:nvPr/>
        </p:nvCxnSpPr>
        <p:spPr>
          <a:xfrm flipH="1">
            <a:off x="7147089" y="3104906"/>
            <a:ext cx="82420" cy="17619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de flecha 169">
            <a:extLst>
              <a:ext uri="{FF2B5EF4-FFF2-40B4-BE49-F238E27FC236}">
                <a16:creationId xmlns:a16="http://schemas.microsoft.com/office/drawing/2014/main" id="{EAE67BC1-237C-4CEC-A1EA-219FF3E5BA6E}"/>
              </a:ext>
            </a:extLst>
          </p:cNvPr>
          <p:cNvCxnSpPr>
            <a:cxnSpLocks/>
          </p:cNvCxnSpPr>
          <p:nvPr/>
        </p:nvCxnSpPr>
        <p:spPr>
          <a:xfrm flipH="1">
            <a:off x="7629324" y="3108791"/>
            <a:ext cx="82420" cy="17619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F4B9CC25-798A-45A1-A9C6-E112DA33509D}"/>
              </a:ext>
            </a:extLst>
          </p:cNvPr>
          <p:cNvCxnSpPr>
            <a:cxnSpLocks/>
          </p:cNvCxnSpPr>
          <p:nvPr/>
        </p:nvCxnSpPr>
        <p:spPr>
          <a:xfrm flipH="1" flipV="1">
            <a:off x="6446859" y="3469916"/>
            <a:ext cx="185075" cy="65066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4EB23558-AE9C-4A09-9416-6831BAF0B563}"/>
              </a:ext>
            </a:extLst>
          </p:cNvPr>
          <p:cNvCxnSpPr>
            <a:cxnSpLocks/>
          </p:cNvCxnSpPr>
          <p:nvPr/>
        </p:nvCxnSpPr>
        <p:spPr>
          <a:xfrm>
            <a:off x="5763734" y="3502449"/>
            <a:ext cx="197581" cy="4183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de flecha 172">
            <a:extLst>
              <a:ext uri="{FF2B5EF4-FFF2-40B4-BE49-F238E27FC236}">
                <a16:creationId xmlns:a16="http://schemas.microsoft.com/office/drawing/2014/main" id="{379F5107-1653-4821-A8FB-80E42FD15ABD}"/>
              </a:ext>
            </a:extLst>
          </p:cNvPr>
          <p:cNvCxnSpPr>
            <a:cxnSpLocks/>
          </p:cNvCxnSpPr>
          <p:nvPr/>
        </p:nvCxnSpPr>
        <p:spPr>
          <a:xfrm>
            <a:off x="5949732" y="3957749"/>
            <a:ext cx="197581" cy="41832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37"/>
          <p:cNvGrpSpPr/>
          <p:nvPr/>
        </p:nvGrpSpPr>
        <p:grpSpPr>
          <a:xfrm>
            <a:off x="3370584" y="1236619"/>
            <a:ext cx="737100" cy="737100"/>
            <a:chOff x="991075" y="1881675"/>
            <a:chExt cx="737100" cy="737100"/>
          </a:xfrm>
        </p:grpSpPr>
        <p:sp>
          <p:nvSpPr>
            <p:cNvPr id="710" name="Google Shape;710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17" name="Google Shape;717;p3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0" name="Google Shape;720;p3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1" name="Google Shape;721;p3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3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23" name="Google Shape;723;p3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4" name="Google Shape;724;p3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25" name="Google Shape;725;p3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3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7" name="Google Shape;727;p3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28" name="Google Shape;728;p3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1" name="Google Shape;731;p3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/CONCEPTOS</a:t>
            </a:r>
            <a:endParaRPr dirty="0"/>
          </a:p>
        </p:txBody>
      </p:sp>
      <p:sp>
        <p:nvSpPr>
          <p:cNvPr id="734" name="Google Shape;734;p37"/>
          <p:cNvSpPr txBox="1">
            <a:spLocks noGrp="1"/>
          </p:cNvSpPr>
          <p:nvPr>
            <p:ph type="title" idx="2"/>
          </p:nvPr>
        </p:nvSpPr>
        <p:spPr>
          <a:xfrm>
            <a:off x="3479450" y="211067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¿Cómo crear, modificar y cómo eliminar una función?</a:t>
            </a:r>
            <a:endParaRPr sz="1400" dirty="0"/>
          </a:p>
        </p:txBody>
      </p:sp>
      <p:sp>
        <p:nvSpPr>
          <p:cNvPr id="735" name="Google Shape;735;p37"/>
          <p:cNvSpPr txBox="1">
            <a:spLocks noGrp="1"/>
          </p:cNvSpPr>
          <p:nvPr>
            <p:ph type="subTitle" idx="3"/>
          </p:nvPr>
        </p:nvSpPr>
        <p:spPr>
          <a:xfrm>
            <a:off x="3479450" y="2715321"/>
            <a:ext cx="2383468" cy="9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Requerimos de los siguientes comandos:</a:t>
            </a:r>
            <a:endParaRPr sz="1100" dirty="0"/>
          </a:p>
        </p:txBody>
      </p:sp>
      <p:sp>
        <p:nvSpPr>
          <p:cNvPr id="782" name="Google Shape;782;p37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7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7">
            <a:hlinkClick r:id="rId4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787" name="Google Shape;787;p3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4120;p56">
            <a:extLst>
              <a:ext uri="{FF2B5EF4-FFF2-40B4-BE49-F238E27FC236}">
                <a16:creationId xmlns:a16="http://schemas.microsoft.com/office/drawing/2014/main" id="{B20AE557-DB8E-43F2-9316-A2E3873D5AC3}"/>
              </a:ext>
            </a:extLst>
          </p:cNvPr>
          <p:cNvGrpSpPr/>
          <p:nvPr/>
        </p:nvGrpSpPr>
        <p:grpSpPr>
          <a:xfrm>
            <a:off x="3561582" y="1455997"/>
            <a:ext cx="355101" cy="311375"/>
            <a:chOff x="7383596" y="3783317"/>
            <a:chExt cx="409009" cy="358644"/>
          </a:xfrm>
        </p:grpSpPr>
        <p:sp>
          <p:nvSpPr>
            <p:cNvPr id="92" name="Google Shape;4121;p56">
              <a:extLst>
                <a:ext uri="{FF2B5EF4-FFF2-40B4-BE49-F238E27FC236}">
                  <a16:creationId xmlns:a16="http://schemas.microsoft.com/office/drawing/2014/main" id="{9AAC5565-CF10-4EF0-A628-7B0E79093177}"/>
                </a:ext>
              </a:extLst>
            </p:cNvPr>
            <p:cNvSpPr/>
            <p:nvPr/>
          </p:nvSpPr>
          <p:spPr>
            <a:xfrm>
              <a:off x="7573825" y="3868835"/>
              <a:ext cx="218781" cy="273125"/>
            </a:xfrm>
            <a:custGeom>
              <a:avLst/>
              <a:gdLst/>
              <a:ahLst/>
              <a:cxnLst/>
              <a:rect l="l" t="t" r="r" b="b"/>
              <a:pathLst>
                <a:path w="7649" h="9549" extrusionOk="0">
                  <a:moveTo>
                    <a:pt x="0" y="1"/>
                  </a:moveTo>
                  <a:lnTo>
                    <a:pt x="487" y="9549"/>
                  </a:lnTo>
                  <a:lnTo>
                    <a:pt x="7648" y="9549"/>
                  </a:lnTo>
                  <a:lnTo>
                    <a:pt x="7648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23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22;p56">
              <a:extLst>
                <a:ext uri="{FF2B5EF4-FFF2-40B4-BE49-F238E27FC236}">
                  <a16:creationId xmlns:a16="http://schemas.microsoft.com/office/drawing/2014/main" id="{E21C6188-1FAE-41E8-9B13-25D949D6CAB6}"/>
                </a:ext>
              </a:extLst>
            </p:cNvPr>
            <p:cNvSpPr/>
            <p:nvPr/>
          </p:nvSpPr>
          <p:spPr>
            <a:xfrm>
              <a:off x="7383596" y="3868835"/>
              <a:ext cx="204193" cy="273125"/>
            </a:xfrm>
            <a:custGeom>
              <a:avLst/>
              <a:gdLst/>
              <a:ahLst/>
              <a:cxnLst/>
              <a:rect l="l" t="t" r="r" b="b"/>
              <a:pathLst>
                <a:path w="7139" h="9549" extrusionOk="0">
                  <a:moveTo>
                    <a:pt x="7138" y="1"/>
                  </a:moveTo>
                  <a:lnTo>
                    <a:pt x="0" y="580"/>
                  </a:lnTo>
                  <a:lnTo>
                    <a:pt x="0" y="9549"/>
                  </a:lnTo>
                  <a:lnTo>
                    <a:pt x="7138" y="9549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074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23;p56">
              <a:extLst>
                <a:ext uri="{FF2B5EF4-FFF2-40B4-BE49-F238E27FC236}">
                  <a16:creationId xmlns:a16="http://schemas.microsoft.com/office/drawing/2014/main" id="{36248137-92ED-4BAB-BB9A-C55D01B57CBD}"/>
                </a:ext>
              </a:extLst>
            </p:cNvPr>
            <p:cNvSpPr/>
            <p:nvPr/>
          </p:nvSpPr>
          <p:spPr>
            <a:xfrm>
              <a:off x="7573825" y="3783317"/>
              <a:ext cx="218781" cy="102111"/>
            </a:xfrm>
            <a:custGeom>
              <a:avLst/>
              <a:gdLst/>
              <a:ahLst/>
              <a:cxnLst/>
              <a:rect l="l" t="t" r="r" b="b"/>
              <a:pathLst>
                <a:path w="7649" h="3570" extrusionOk="0">
                  <a:moveTo>
                    <a:pt x="487" y="1"/>
                  </a:moveTo>
                  <a:lnTo>
                    <a:pt x="0" y="1832"/>
                  </a:lnTo>
                  <a:lnTo>
                    <a:pt x="487" y="3570"/>
                  </a:lnTo>
                  <a:lnTo>
                    <a:pt x="7648" y="3570"/>
                  </a:lnTo>
                  <a:lnTo>
                    <a:pt x="7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24;p56">
              <a:extLst>
                <a:ext uri="{FF2B5EF4-FFF2-40B4-BE49-F238E27FC236}">
                  <a16:creationId xmlns:a16="http://schemas.microsoft.com/office/drawing/2014/main" id="{241C99E5-D39B-4015-88E8-EE9E234DFA4B}"/>
                </a:ext>
              </a:extLst>
            </p:cNvPr>
            <p:cNvSpPr/>
            <p:nvPr/>
          </p:nvSpPr>
          <p:spPr>
            <a:xfrm>
              <a:off x="7383596" y="3783317"/>
              <a:ext cx="204193" cy="102111"/>
            </a:xfrm>
            <a:custGeom>
              <a:avLst/>
              <a:gdLst/>
              <a:ahLst/>
              <a:cxnLst/>
              <a:rect l="l" t="t" r="r" b="b"/>
              <a:pathLst>
                <a:path w="7139" h="3570" extrusionOk="0">
                  <a:moveTo>
                    <a:pt x="0" y="1"/>
                  </a:moveTo>
                  <a:lnTo>
                    <a:pt x="0" y="3570"/>
                  </a:lnTo>
                  <a:lnTo>
                    <a:pt x="7138" y="3570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25;p56">
              <a:extLst>
                <a:ext uri="{FF2B5EF4-FFF2-40B4-BE49-F238E27FC236}">
                  <a16:creationId xmlns:a16="http://schemas.microsoft.com/office/drawing/2014/main" id="{5D6BB2D5-6A4C-4A03-A420-5ED86317D370}"/>
                </a:ext>
              </a:extLst>
            </p:cNvPr>
            <p:cNvSpPr/>
            <p:nvPr/>
          </p:nvSpPr>
          <p:spPr>
            <a:xfrm>
              <a:off x="7422037" y="3821786"/>
              <a:ext cx="25227" cy="25199"/>
            </a:xfrm>
            <a:custGeom>
              <a:avLst/>
              <a:gdLst/>
              <a:ahLst/>
              <a:cxnLst/>
              <a:rect l="l" t="t" r="r" b="b"/>
              <a:pathLst>
                <a:path w="882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26;p56">
              <a:extLst>
                <a:ext uri="{FF2B5EF4-FFF2-40B4-BE49-F238E27FC236}">
                  <a16:creationId xmlns:a16="http://schemas.microsoft.com/office/drawing/2014/main" id="{B1E26F78-0D20-4355-82B2-F9570C402551}"/>
                </a:ext>
              </a:extLst>
            </p:cNvPr>
            <p:cNvSpPr/>
            <p:nvPr/>
          </p:nvSpPr>
          <p:spPr>
            <a:xfrm>
              <a:off x="7474406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27;p56">
              <a:extLst>
                <a:ext uri="{FF2B5EF4-FFF2-40B4-BE49-F238E27FC236}">
                  <a16:creationId xmlns:a16="http://schemas.microsoft.com/office/drawing/2014/main" id="{56EAF718-04D0-44F5-9E36-3799F42B8842}"/>
                </a:ext>
              </a:extLst>
            </p:cNvPr>
            <p:cNvSpPr/>
            <p:nvPr/>
          </p:nvSpPr>
          <p:spPr>
            <a:xfrm>
              <a:off x="7524115" y="3821786"/>
              <a:ext cx="25199" cy="25199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0" y="0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28;p56">
              <a:extLst>
                <a:ext uri="{FF2B5EF4-FFF2-40B4-BE49-F238E27FC236}">
                  <a16:creationId xmlns:a16="http://schemas.microsoft.com/office/drawing/2014/main" id="{9F75F49B-0B73-47E3-94ED-190A4ED6F260}"/>
                </a:ext>
              </a:extLst>
            </p:cNvPr>
            <p:cNvSpPr/>
            <p:nvPr/>
          </p:nvSpPr>
          <p:spPr>
            <a:xfrm>
              <a:off x="7601654" y="3976206"/>
              <a:ext cx="141239" cy="22567"/>
            </a:xfrm>
            <a:custGeom>
              <a:avLst/>
              <a:gdLst/>
              <a:ahLst/>
              <a:cxnLst/>
              <a:rect l="l" t="t" r="r" b="b"/>
              <a:pathLst>
                <a:path w="4938" h="789" extrusionOk="0">
                  <a:moveTo>
                    <a:pt x="1" y="1"/>
                  </a:moveTo>
                  <a:lnTo>
                    <a:pt x="1" y="789"/>
                  </a:lnTo>
                  <a:lnTo>
                    <a:pt x="4937" y="789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29;p56">
              <a:extLst>
                <a:ext uri="{FF2B5EF4-FFF2-40B4-BE49-F238E27FC236}">
                  <a16:creationId xmlns:a16="http://schemas.microsoft.com/office/drawing/2014/main" id="{93637197-7BFE-46C4-806A-90924C24AF6E}"/>
                </a:ext>
              </a:extLst>
            </p:cNvPr>
            <p:cNvSpPr/>
            <p:nvPr/>
          </p:nvSpPr>
          <p:spPr>
            <a:xfrm>
              <a:off x="7435966" y="3976206"/>
              <a:ext cx="141211" cy="22567"/>
            </a:xfrm>
            <a:custGeom>
              <a:avLst/>
              <a:gdLst/>
              <a:ahLst/>
              <a:cxnLst/>
              <a:rect l="l" t="t" r="r" b="b"/>
              <a:pathLst>
                <a:path w="4937" h="789" extrusionOk="0">
                  <a:moveTo>
                    <a:pt x="0" y="1"/>
                  </a:moveTo>
                  <a:lnTo>
                    <a:pt x="0" y="789"/>
                  </a:lnTo>
                  <a:lnTo>
                    <a:pt x="4936" y="789"/>
                  </a:lnTo>
                  <a:lnTo>
                    <a:pt x="49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30;p56">
              <a:extLst>
                <a:ext uri="{FF2B5EF4-FFF2-40B4-BE49-F238E27FC236}">
                  <a16:creationId xmlns:a16="http://schemas.microsoft.com/office/drawing/2014/main" id="{301EE925-A459-44E9-A372-E83B45EF85DC}"/>
                </a:ext>
              </a:extLst>
            </p:cNvPr>
            <p:cNvSpPr/>
            <p:nvPr/>
          </p:nvSpPr>
          <p:spPr>
            <a:xfrm>
              <a:off x="7689832" y="3923865"/>
              <a:ext cx="53058" cy="25199"/>
            </a:xfrm>
            <a:custGeom>
              <a:avLst/>
              <a:gdLst/>
              <a:ahLst/>
              <a:cxnLst/>
              <a:rect l="l" t="t" r="r" b="b"/>
              <a:pathLst>
                <a:path w="1855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854" y="881"/>
                  </a:lnTo>
                  <a:lnTo>
                    <a:pt x="1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31;p56">
              <a:extLst>
                <a:ext uri="{FF2B5EF4-FFF2-40B4-BE49-F238E27FC236}">
                  <a16:creationId xmlns:a16="http://schemas.microsoft.com/office/drawing/2014/main" id="{2A29D86F-22CD-428C-A022-4071304D8124}"/>
                </a:ext>
              </a:extLst>
            </p:cNvPr>
            <p:cNvSpPr/>
            <p:nvPr/>
          </p:nvSpPr>
          <p:spPr>
            <a:xfrm>
              <a:off x="7573825" y="4025944"/>
              <a:ext cx="165751" cy="74910"/>
            </a:xfrm>
            <a:custGeom>
              <a:avLst/>
              <a:gdLst/>
              <a:ahLst/>
              <a:cxnLst/>
              <a:rect l="l" t="t" r="r" b="b"/>
              <a:pathLst>
                <a:path w="5795" h="2619" extrusionOk="0">
                  <a:moveTo>
                    <a:pt x="487" y="0"/>
                  </a:moveTo>
                  <a:lnTo>
                    <a:pt x="0" y="1367"/>
                  </a:lnTo>
                  <a:lnTo>
                    <a:pt x="487" y="2619"/>
                  </a:lnTo>
                  <a:lnTo>
                    <a:pt x="5794" y="2619"/>
                  </a:lnTo>
                  <a:lnTo>
                    <a:pt x="5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32;p56">
              <a:extLst>
                <a:ext uri="{FF2B5EF4-FFF2-40B4-BE49-F238E27FC236}">
                  <a16:creationId xmlns:a16="http://schemas.microsoft.com/office/drawing/2014/main" id="{4C74965B-A2ED-4CF0-A75B-146E5A146842}"/>
                </a:ext>
              </a:extLst>
            </p:cNvPr>
            <p:cNvSpPr/>
            <p:nvPr/>
          </p:nvSpPr>
          <p:spPr>
            <a:xfrm>
              <a:off x="7579802" y="3923865"/>
              <a:ext cx="85521" cy="25199"/>
            </a:xfrm>
            <a:custGeom>
              <a:avLst/>
              <a:gdLst/>
              <a:ahLst/>
              <a:cxnLst/>
              <a:rect l="l" t="t" r="r" b="b"/>
              <a:pathLst>
                <a:path w="2990" h="881" extrusionOk="0">
                  <a:moveTo>
                    <a:pt x="278" y="0"/>
                  </a:moveTo>
                  <a:lnTo>
                    <a:pt x="0" y="487"/>
                  </a:lnTo>
                  <a:lnTo>
                    <a:pt x="278" y="881"/>
                  </a:lnTo>
                  <a:lnTo>
                    <a:pt x="2990" y="881"/>
                  </a:lnTo>
                  <a:lnTo>
                    <a:pt x="29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33;p56">
              <a:extLst>
                <a:ext uri="{FF2B5EF4-FFF2-40B4-BE49-F238E27FC236}">
                  <a16:creationId xmlns:a16="http://schemas.microsoft.com/office/drawing/2014/main" id="{59B13D16-B7D3-418F-B5A5-E331F30F1AF9}"/>
                </a:ext>
              </a:extLst>
            </p:cNvPr>
            <p:cNvSpPr/>
            <p:nvPr/>
          </p:nvSpPr>
          <p:spPr>
            <a:xfrm>
              <a:off x="7435966" y="3923865"/>
              <a:ext cx="49740" cy="25199"/>
            </a:xfrm>
            <a:custGeom>
              <a:avLst/>
              <a:gdLst/>
              <a:ahLst/>
              <a:cxnLst/>
              <a:rect l="l" t="t" r="r" b="b"/>
              <a:pathLst>
                <a:path w="1739" h="881" extrusionOk="0">
                  <a:moveTo>
                    <a:pt x="0" y="0"/>
                  </a:moveTo>
                  <a:lnTo>
                    <a:pt x="0" y="881"/>
                  </a:lnTo>
                  <a:lnTo>
                    <a:pt x="1738" y="881"/>
                  </a:lnTo>
                  <a:lnTo>
                    <a:pt x="1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34;p56">
              <a:extLst>
                <a:ext uri="{FF2B5EF4-FFF2-40B4-BE49-F238E27FC236}">
                  <a16:creationId xmlns:a16="http://schemas.microsoft.com/office/drawing/2014/main" id="{40D4006E-4644-41F6-A5BA-26A05DFFB4E1}"/>
                </a:ext>
              </a:extLst>
            </p:cNvPr>
            <p:cNvSpPr/>
            <p:nvPr/>
          </p:nvSpPr>
          <p:spPr>
            <a:xfrm>
              <a:off x="7513504" y="3923865"/>
              <a:ext cx="74281" cy="25199"/>
            </a:xfrm>
            <a:custGeom>
              <a:avLst/>
              <a:gdLst/>
              <a:ahLst/>
              <a:cxnLst/>
              <a:rect l="l" t="t" r="r" b="b"/>
              <a:pathLst>
                <a:path w="2597" h="881" extrusionOk="0">
                  <a:moveTo>
                    <a:pt x="1" y="0"/>
                  </a:moveTo>
                  <a:lnTo>
                    <a:pt x="1" y="881"/>
                  </a:lnTo>
                  <a:lnTo>
                    <a:pt x="2596" y="881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35;p56">
              <a:extLst>
                <a:ext uri="{FF2B5EF4-FFF2-40B4-BE49-F238E27FC236}">
                  <a16:creationId xmlns:a16="http://schemas.microsoft.com/office/drawing/2014/main" id="{FE8130A7-C4CE-4CDF-8F9B-5EA36F65A34A}"/>
                </a:ext>
              </a:extLst>
            </p:cNvPr>
            <p:cNvSpPr/>
            <p:nvPr/>
          </p:nvSpPr>
          <p:spPr>
            <a:xfrm>
              <a:off x="7483015" y="4025944"/>
              <a:ext cx="104771" cy="74910"/>
            </a:xfrm>
            <a:custGeom>
              <a:avLst/>
              <a:gdLst/>
              <a:ahLst/>
              <a:cxnLst/>
              <a:rect l="l" t="t" r="r" b="b"/>
              <a:pathLst>
                <a:path w="3663" h="2619" extrusionOk="0">
                  <a:moveTo>
                    <a:pt x="580" y="0"/>
                  </a:moveTo>
                  <a:lnTo>
                    <a:pt x="0" y="1367"/>
                  </a:lnTo>
                  <a:lnTo>
                    <a:pt x="580" y="2619"/>
                  </a:lnTo>
                  <a:lnTo>
                    <a:pt x="3662" y="2619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36;p56">
              <a:extLst>
                <a:ext uri="{FF2B5EF4-FFF2-40B4-BE49-F238E27FC236}">
                  <a16:creationId xmlns:a16="http://schemas.microsoft.com/office/drawing/2014/main" id="{8ED588A1-C6AC-4628-9583-B618F4E24133}"/>
                </a:ext>
              </a:extLst>
            </p:cNvPr>
            <p:cNvSpPr/>
            <p:nvPr/>
          </p:nvSpPr>
          <p:spPr>
            <a:xfrm>
              <a:off x="7435966" y="4025944"/>
              <a:ext cx="63641" cy="74910"/>
            </a:xfrm>
            <a:custGeom>
              <a:avLst/>
              <a:gdLst/>
              <a:ahLst/>
              <a:cxnLst/>
              <a:rect l="l" t="t" r="r" b="b"/>
              <a:pathLst>
                <a:path w="2225" h="2619" extrusionOk="0">
                  <a:moveTo>
                    <a:pt x="0" y="0"/>
                  </a:moveTo>
                  <a:lnTo>
                    <a:pt x="0" y="2619"/>
                  </a:lnTo>
                  <a:lnTo>
                    <a:pt x="2225" y="2619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C02463B6-6DD4-465A-BF1C-335FEFAEA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201" y="2110670"/>
            <a:ext cx="1515174" cy="2768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E10F59C-8892-4693-90DC-EB4FD5978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95" y="3383033"/>
            <a:ext cx="2132059" cy="252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C381EBB-C872-4757-A4AD-9BB72BE20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514" y="2067848"/>
            <a:ext cx="1739285" cy="251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2598580-21D6-4813-B6C7-A2F79C5A7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6349" y="3456907"/>
            <a:ext cx="2223614" cy="179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" name="Google Shape;735;p37">
            <a:extLst>
              <a:ext uri="{FF2B5EF4-FFF2-40B4-BE49-F238E27FC236}">
                <a16:creationId xmlns:a16="http://schemas.microsoft.com/office/drawing/2014/main" id="{BFBF1CE9-EC7D-4977-88CD-7A58FAB6D8A9}"/>
              </a:ext>
            </a:extLst>
          </p:cNvPr>
          <p:cNvSpPr txBox="1">
            <a:spLocks/>
          </p:cNvSpPr>
          <p:nvPr/>
        </p:nvSpPr>
        <p:spPr>
          <a:xfrm>
            <a:off x="901595" y="1401058"/>
            <a:ext cx="2383468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CREA:</a:t>
            </a:r>
          </a:p>
        </p:txBody>
      </p:sp>
      <p:sp>
        <p:nvSpPr>
          <p:cNvPr id="154" name="Google Shape;735;p37">
            <a:extLst>
              <a:ext uri="{FF2B5EF4-FFF2-40B4-BE49-F238E27FC236}">
                <a16:creationId xmlns:a16="http://schemas.microsoft.com/office/drawing/2014/main" id="{AE009A0D-89EE-484C-93A0-4F111A4A6136}"/>
              </a:ext>
            </a:extLst>
          </p:cNvPr>
          <p:cNvSpPr txBox="1">
            <a:spLocks/>
          </p:cNvSpPr>
          <p:nvPr/>
        </p:nvSpPr>
        <p:spPr>
          <a:xfrm>
            <a:off x="967394" y="2824646"/>
            <a:ext cx="2383468" cy="75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MODIFICA:</a:t>
            </a:r>
          </a:p>
        </p:txBody>
      </p:sp>
      <p:sp>
        <p:nvSpPr>
          <p:cNvPr id="155" name="Google Shape;735;p37">
            <a:extLst>
              <a:ext uri="{FF2B5EF4-FFF2-40B4-BE49-F238E27FC236}">
                <a16:creationId xmlns:a16="http://schemas.microsoft.com/office/drawing/2014/main" id="{C5203C7A-D8C7-4DE5-A8FF-BB6EF3382394}"/>
              </a:ext>
            </a:extLst>
          </p:cNvPr>
          <p:cNvSpPr txBox="1">
            <a:spLocks/>
          </p:cNvSpPr>
          <p:nvPr/>
        </p:nvSpPr>
        <p:spPr>
          <a:xfrm>
            <a:off x="6052785" y="1605979"/>
            <a:ext cx="2383468" cy="57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ELIMINA:</a:t>
            </a:r>
          </a:p>
        </p:txBody>
      </p:sp>
      <p:sp>
        <p:nvSpPr>
          <p:cNvPr id="156" name="Google Shape;735;p37">
            <a:extLst>
              <a:ext uri="{FF2B5EF4-FFF2-40B4-BE49-F238E27FC236}">
                <a16:creationId xmlns:a16="http://schemas.microsoft.com/office/drawing/2014/main" id="{670BD50F-6D0E-4C30-8C22-696F8B6ED930}"/>
              </a:ext>
            </a:extLst>
          </p:cNvPr>
          <p:cNvSpPr txBox="1">
            <a:spLocks/>
          </p:cNvSpPr>
          <p:nvPr/>
        </p:nvSpPr>
        <p:spPr>
          <a:xfrm>
            <a:off x="6040531" y="2854254"/>
            <a:ext cx="2383468" cy="69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s-ES" sz="1100" dirty="0"/>
              <a:t>ELIMINA SI EXISTE:</a:t>
            </a:r>
          </a:p>
        </p:txBody>
      </p: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15DA0D17-C4BE-481A-BABE-3EF3425683CE}"/>
              </a:ext>
            </a:extLst>
          </p:cNvPr>
          <p:cNvCxnSpPr>
            <a:cxnSpLocks/>
          </p:cNvCxnSpPr>
          <p:nvPr/>
        </p:nvCxnSpPr>
        <p:spPr>
          <a:xfrm>
            <a:off x="733814" y="3106889"/>
            <a:ext cx="209984" cy="9464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7E0E947E-99A2-49BE-ABB9-EF65CCDBBBE8}"/>
              </a:ext>
            </a:extLst>
          </p:cNvPr>
          <p:cNvCxnSpPr>
            <a:cxnSpLocks/>
          </p:cNvCxnSpPr>
          <p:nvPr/>
        </p:nvCxnSpPr>
        <p:spPr>
          <a:xfrm>
            <a:off x="707208" y="1800306"/>
            <a:ext cx="209984" cy="9464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9142061C-2F54-457A-9172-1C306A366A70}"/>
              </a:ext>
            </a:extLst>
          </p:cNvPr>
          <p:cNvCxnSpPr>
            <a:cxnSpLocks/>
          </p:cNvCxnSpPr>
          <p:nvPr/>
        </p:nvCxnSpPr>
        <p:spPr>
          <a:xfrm>
            <a:off x="5861785" y="1768837"/>
            <a:ext cx="209984" cy="9464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4E48B94F-9AF3-4089-B276-23D54B399D45}"/>
              </a:ext>
            </a:extLst>
          </p:cNvPr>
          <p:cNvCxnSpPr>
            <a:cxnSpLocks/>
          </p:cNvCxnSpPr>
          <p:nvPr/>
        </p:nvCxnSpPr>
        <p:spPr>
          <a:xfrm>
            <a:off x="5846733" y="3106888"/>
            <a:ext cx="209984" cy="94643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8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p4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208" name="Google Shape;1208;p4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4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4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1" name="Google Shape;1211;p4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1212" name="Google Shape;1212;p4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3" name="Google Shape;1213;p4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214" name="Google Shape;1214;p4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5" name="Google Shape;1215;p4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216" name="Google Shape;1216;p4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17" name="Google Shape;1217;p4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18" name="Google Shape;1218;p4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219" name="Google Shape;1219;p4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22" name="Google Shape;1222;p46"/>
          <p:cNvPicPr preferRelativeResize="0"/>
          <p:nvPr/>
        </p:nvPicPr>
        <p:blipFill rotWithShape="1">
          <a:blip r:embed="rId3">
            <a:alphaModFix/>
          </a:blip>
          <a:srcRect l="1436" r="1533"/>
          <a:stretch/>
        </p:blipFill>
        <p:spPr>
          <a:xfrm>
            <a:off x="1080075" y="1334350"/>
            <a:ext cx="2795875" cy="16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46"/>
          <p:cNvSpPr txBox="1">
            <a:spLocks noGrp="1"/>
          </p:cNvSpPr>
          <p:nvPr>
            <p:ph type="title"/>
          </p:nvPr>
        </p:nvSpPr>
        <p:spPr>
          <a:xfrm>
            <a:off x="4845475" y="1943704"/>
            <a:ext cx="3792000" cy="15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/PARTE PRACTICA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25" name="Google Shape;1225;p46"/>
          <p:cNvGrpSpPr/>
          <p:nvPr/>
        </p:nvGrpSpPr>
        <p:grpSpPr>
          <a:xfrm>
            <a:off x="964875" y="1224275"/>
            <a:ext cx="3028620" cy="2694948"/>
            <a:chOff x="964875" y="1173312"/>
            <a:chExt cx="3028620" cy="2694948"/>
          </a:xfrm>
        </p:grpSpPr>
        <p:sp>
          <p:nvSpPr>
            <p:cNvPr id="1226" name="Google Shape;1226;p46"/>
            <p:cNvSpPr/>
            <p:nvPr/>
          </p:nvSpPr>
          <p:spPr>
            <a:xfrm>
              <a:off x="964875" y="1173312"/>
              <a:ext cx="3028374" cy="1857205"/>
            </a:xfrm>
            <a:custGeom>
              <a:avLst/>
              <a:gdLst/>
              <a:ahLst/>
              <a:cxnLst/>
              <a:rect l="l" t="t" r="r" b="b"/>
              <a:pathLst>
                <a:path w="145893" h="86765" extrusionOk="0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7" name="Google Shape;1227;p46"/>
            <p:cNvGrpSpPr/>
            <p:nvPr/>
          </p:nvGrpSpPr>
          <p:grpSpPr>
            <a:xfrm>
              <a:off x="965005" y="3030390"/>
              <a:ext cx="3028490" cy="837871"/>
              <a:chOff x="5830225" y="3141424"/>
              <a:chExt cx="2593773" cy="717601"/>
            </a:xfrm>
          </p:grpSpPr>
          <p:sp>
            <p:nvSpPr>
              <p:cNvPr id="1228" name="Google Shape;1228;p46"/>
              <p:cNvSpPr/>
              <p:nvPr/>
            </p:nvSpPr>
            <p:spPr>
              <a:xfrm>
                <a:off x="5830225" y="3141424"/>
                <a:ext cx="2593773" cy="254790"/>
              </a:xfrm>
              <a:custGeom>
                <a:avLst/>
                <a:gdLst/>
                <a:ahLst/>
                <a:cxnLst/>
                <a:rect l="l" t="t" r="r" b="b"/>
                <a:pathLst>
                  <a:path w="89564" h="8798" extrusionOk="0">
                    <a:moveTo>
                      <a:pt x="0" y="1"/>
                    </a:moveTo>
                    <a:lnTo>
                      <a:pt x="0" y="6435"/>
                    </a:lnTo>
                    <a:cubicBezTo>
                      <a:pt x="0" y="7739"/>
                      <a:pt x="1057" y="8797"/>
                      <a:pt x="2361" y="8797"/>
                    </a:cubicBezTo>
                    <a:lnTo>
                      <a:pt x="87208" y="8797"/>
                    </a:lnTo>
                    <a:cubicBezTo>
                      <a:pt x="88507" y="8797"/>
                      <a:pt x="89564" y="7739"/>
                      <a:pt x="89564" y="6435"/>
                    </a:cubicBezTo>
                    <a:lnTo>
                      <a:pt x="89564" y="1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>
                <a:off x="6878530" y="3396186"/>
                <a:ext cx="497156" cy="462839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15982" extrusionOk="0">
                    <a:moveTo>
                      <a:pt x="1" y="0"/>
                    </a:moveTo>
                    <a:lnTo>
                      <a:pt x="1" y="15982"/>
                    </a:lnTo>
                    <a:lnTo>
                      <a:pt x="17167" y="15982"/>
                    </a:lnTo>
                    <a:lnTo>
                      <a:pt x="17167" y="0"/>
                    </a:lnTo>
                    <a:close/>
                  </a:path>
                </a:pathLst>
              </a:cu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>
                <a:off x="6738767" y="3815585"/>
                <a:ext cx="776707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1500" extrusionOk="0">
                    <a:moveTo>
                      <a:pt x="938" y="1"/>
                    </a:moveTo>
                    <a:cubicBezTo>
                      <a:pt x="423" y="1"/>
                      <a:pt x="0" y="418"/>
                      <a:pt x="0" y="938"/>
                    </a:cubicBezTo>
                    <a:lnTo>
                      <a:pt x="0" y="1500"/>
                    </a:lnTo>
                    <a:lnTo>
                      <a:pt x="26819" y="1500"/>
                    </a:lnTo>
                    <a:lnTo>
                      <a:pt x="26819" y="938"/>
                    </a:lnTo>
                    <a:cubicBezTo>
                      <a:pt x="26819" y="418"/>
                      <a:pt x="26397" y="1"/>
                      <a:pt x="25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>
                <a:off x="6878530" y="3396186"/>
                <a:ext cx="497156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7167" h="5098" extrusionOk="0">
                    <a:moveTo>
                      <a:pt x="1" y="0"/>
                    </a:moveTo>
                    <a:lnTo>
                      <a:pt x="1" y="1156"/>
                    </a:lnTo>
                    <a:lnTo>
                      <a:pt x="17167" y="5097"/>
                    </a:lnTo>
                    <a:lnTo>
                      <a:pt x="17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2" name="Google Shape;1232;p46"/>
          <p:cNvGrpSpPr/>
          <p:nvPr/>
        </p:nvGrpSpPr>
        <p:grpSpPr>
          <a:xfrm>
            <a:off x="964875" y="3679525"/>
            <a:ext cx="1355700" cy="678900"/>
            <a:chOff x="1040525" y="3679525"/>
            <a:chExt cx="1355700" cy="678900"/>
          </a:xfrm>
        </p:grpSpPr>
        <p:sp>
          <p:nvSpPr>
            <p:cNvPr id="1233" name="Google Shape;1233;p46"/>
            <p:cNvSpPr/>
            <p:nvPr/>
          </p:nvSpPr>
          <p:spPr>
            <a:xfrm>
              <a:off x="1040525" y="3679525"/>
              <a:ext cx="1355700" cy="678900"/>
            </a:xfrm>
            <a:prstGeom prst="roundRect">
              <a:avLst>
                <a:gd name="adj" fmla="val 8585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1214637" y="3769845"/>
              <a:ext cx="325435" cy="325864"/>
            </a:xfrm>
            <a:custGeom>
              <a:avLst/>
              <a:gdLst/>
              <a:ahLst/>
              <a:cxnLst/>
              <a:rect l="l" t="t" r="r" b="b"/>
              <a:pathLst>
                <a:path w="7589" h="7599" extrusionOk="0">
                  <a:moveTo>
                    <a:pt x="3794" y="0"/>
                  </a:moveTo>
                  <a:cubicBezTo>
                    <a:pt x="1697" y="0"/>
                    <a:pt x="0" y="1703"/>
                    <a:pt x="0" y="3800"/>
                  </a:cubicBezTo>
                  <a:cubicBezTo>
                    <a:pt x="0" y="4884"/>
                    <a:pt x="449" y="5861"/>
                    <a:pt x="1176" y="6550"/>
                  </a:cubicBezTo>
                  <a:cubicBezTo>
                    <a:pt x="1861" y="7200"/>
                    <a:pt x="2781" y="7599"/>
                    <a:pt x="3794" y="7599"/>
                  </a:cubicBezTo>
                  <a:cubicBezTo>
                    <a:pt x="4812" y="7599"/>
                    <a:pt x="5733" y="7200"/>
                    <a:pt x="6413" y="6550"/>
                  </a:cubicBezTo>
                  <a:cubicBezTo>
                    <a:pt x="7138" y="5856"/>
                    <a:pt x="7589" y="4884"/>
                    <a:pt x="7589" y="3800"/>
                  </a:cubicBezTo>
                  <a:cubicBezTo>
                    <a:pt x="7589" y="1703"/>
                    <a:pt x="5896" y="0"/>
                    <a:pt x="3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1324030" y="3817402"/>
              <a:ext cx="106649" cy="106820"/>
            </a:xfrm>
            <a:custGeom>
              <a:avLst/>
              <a:gdLst/>
              <a:ahLst/>
              <a:cxnLst/>
              <a:rect l="l" t="t" r="r" b="b"/>
              <a:pathLst>
                <a:path w="2487" h="2491" extrusionOk="0">
                  <a:moveTo>
                    <a:pt x="1243" y="1"/>
                  </a:moveTo>
                  <a:cubicBezTo>
                    <a:pt x="558" y="1"/>
                    <a:pt x="1" y="558"/>
                    <a:pt x="1" y="1243"/>
                  </a:cubicBezTo>
                  <a:cubicBezTo>
                    <a:pt x="1" y="1934"/>
                    <a:pt x="558" y="2491"/>
                    <a:pt x="1243" y="2491"/>
                  </a:cubicBezTo>
                  <a:cubicBezTo>
                    <a:pt x="1934" y="2491"/>
                    <a:pt x="2486" y="1934"/>
                    <a:pt x="2486" y="1243"/>
                  </a:cubicBezTo>
                  <a:cubicBezTo>
                    <a:pt x="2486" y="558"/>
                    <a:pt x="1934" y="1"/>
                    <a:pt x="1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1265024" y="3964363"/>
              <a:ext cx="224619" cy="131349"/>
            </a:xfrm>
            <a:custGeom>
              <a:avLst/>
              <a:gdLst/>
              <a:ahLst/>
              <a:cxnLst/>
              <a:rect l="l" t="t" r="r" b="b"/>
              <a:pathLst>
                <a:path w="5238" h="3063" extrusionOk="0">
                  <a:moveTo>
                    <a:pt x="2619" y="0"/>
                  </a:moveTo>
                  <a:cubicBezTo>
                    <a:pt x="1367" y="0"/>
                    <a:pt x="308" y="853"/>
                    <a:pt x="1" y="2014"/>
                  </a:cubicBezTo>
                  <a:cubicBezTo>
                    <a:pt x="686" y="2664"/>
                    <a:pt x="1606" y="3063"/>
                    <a:pt x="2619" y="3063"/>
                  </a:cubicBezTo>
                  <a:cubicBezTo>
                    <a:pt x="3637" y="3063"/>
                    <a:pt x="4558" y="2664"/>
                    <a:pt x="5238" y="2014"/>
                  </a:cubicBezTo>
                  <a:cubicBezTo>
                    <a:pt x="4931" y="853"/>
                    <a:pt x="3872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7" name="Google Shape;1237;p46"/>
            <p:cNvGrpSpPr/>
            <p:nvPr/>
          </p:nvGrpSpPr>
          <p:grpSpPr>
            <a:xfrm>
              <a:off x="1214633" y="4136581"/>
              <a:ext cx="1007698" cy="131347"/>
              <a:chOff x="1397158" y="2606681"/>
              <a:chExt cx="1007698" cy="131347"/>
            </a:xfrm>
          </p:grpSpPr>
          <p:sp>
            <p:nvSpPr>
              <p:cNvPr id="1238" name="Google Shape;1238;p46"/>
              <p:cNvSpPr/>
              <p:nvPr/>
            </p:nvSpPr>
            <p:spPr>
              <a:xfrm>
                <a:off x="1397158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2" y="1"/>
                    </a:moveTo>
                    <a:cubicBezTo>
                      <a:pt x="1836" y="1"/>
                      <a:pt x="1711" y="66"/>
                      <a:pt x="1647" y="196"/>
                    </a:cubicBezTo>
                    <a:lnTo>
                      <a:pt x="1345" y="816"/>
                    </a:lnTo>
                    <a:cubicBezTo>
                      <a:pt x="1295" y="918"/>
                      <a:pt x="1192" y="989"/>
                      <a:pt x="1080" y="1005"/>
                    </a:cubicBezTo>
                    <a:lnTo>
                      <a:pt x="399" y="1102"/>
                    </a:lnTo>
                    <a:cubicBezTo>
                      <a:pt x="113" y="1147"/>
                      <a:pt x="0" y="1501"/>
                      <a:pt x="205" y="1699"/>
                    </a:cubicBezTo>
                    <a:lnTo>
                      <a:pt x="696" y="2181"/>
                    </a:lnTo>
                    <a:cubicBezTo>
                      <a:pt x="783" y="2263"/>
                      <a:pt x="819" y="2374"/>
                      <a:pt x="798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1" y="3576"/>
                      <a:pt x="1137" y="3563"/>
                      <a:pt x="1192" y="3535"/>
                    </a:cubicBezTo>
                    <a:lnTo>
                      <a:pt x="1801" y="3214"/>
                    </a:lnTo>
                    <a:cubicBezTo>
                      <a:pt x="1849" y="3188"/>
                      <a:pt x="1904" y="3175"/>
                      <a:pt x="1960" y="3175"/>
                    </a:cubicBezTo>
                    <a:cubicBezTo>
                      <a:pt x="2015" y="3175"/>
                      <a:pt x="2072" y="3188"/>
                      <a:pt x="2123" y="3214"/>
                    </a:cubicBezTo>
                    <a:lnTo>
                      <a:pt x="2731" y="3535"/>
                    </a:lnTo>
                    <a:cubicBezTo>
                      <a:pt x="2785" y="3563"/>
                      <a:pt x="2840" y="3576"/>
                      <a:pt x="2894" y="3576"/>
                    </a:cubicBezTo>
                    <a:cubicBezTo>
                      <a:pt x="3098" y="3576"/>
                      <a:pt x="3279" y="3394"/>
                      <a:pt x="3238" y="3167"/>
                    </a:cubicBezTo>
                    <a:lnTo>
                      <a:pt x="3125" y="2487"/>
                    </a:lnTo>
                    <a:cubicBezTo>
                      <a:pt x="3105" y="2374"/>
                      <a:pt x="3141" y="2263"/>
                      <a:pt x="3222" y="2181"/>
                    </a:cubicBezTo>
                    <a:lnTo>
                      <a:pt x="3713" y="1699"/>
                    </a:lnTo>
                    <a:cubicBezTo>
                      <a:pt x="3923" y="1501"/>
                      <a:pt x="3811" y="1147"/>
                      <a:pt x="3519" y="1102"/>
                    </a:cubicBezTo>
                    <a:lnTo>
                      <a:pt x="2844" y="1005"/>
                    </a:lnTo>
                    <a:cubicBezTo>
                      <a:pt x="2726" y="989"/>
                      <a:pt x="2629" y="918"/>
                      <a:pt x="2578" y="816"/>
                    </a:cubicBezTo>
                    <a:lnTo>
                      <a:pt x="2277" y="196"/>
                    </a:lnTo>
                    <a:cubicBezTo>
                      <a:pt x="2212" y="66"/>
                      <a:pt x="2087" y="1"/>
                      <a:pt x="19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>
                <a:off x="1613003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1" y="1"/>
                    </a:moveTo>
                    <a:cubicBezTo>
                      <a:pt x="1836" y="1"/>
                      <a:pt x="1711" y="66"/>
                      <a:pt x="1646" y="196"/>
                    </a:cubicBezTo>
                    <a:lnTo>
                      <a:pt x="1345" y="816"/>
                    </a:lnTo>
                    <a:cubicBezTo>
                      <a:pt x="1294" y="918"/>
                      <a:pt x="1192" y="989"/>
                      <a:pt x="1079" y="1005"/>
                    </a:cubicBezTo>
                    <a:lnTo>
                      <a:pt x="399" y="1102"/>
                    </a:lnTo>
                    <a:cubicBezTo>
                      <a:pt x="112" y="1147"/>
                      <a:pt x="0" y="1501"/>
                      <a:pt x="204" y="1699"/>
                    </a:cubicBezTo>
                    <a:lnTo>
                      <a:pt x="701" y="2181"/>
                    </a:lnTo>
                    <a:cubicBezTo>
                      <a:pt x="782" y="2263"/>
                      <a:pt x="818" y="2374"/>
                      <a:pt x="798" y="2487"/>
                    </a:cubicBezTo>
                    <a:lnTo>
                      <a:pt x="685" y="3167"/>
                    </a:lnTo>
                    <a:cubicBezTo>
                      <a:pt x="644" y="3394"/>
                      <a:pt x="825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0" y="3214"/>
                    </a:lnTo>
                    <a:cubicBezTo>
                      <a:pt x="1851" y="3188"/>
                      <a:pt x="1906" y="3175"/>
                      <a:pt x="1961" y="3175"/>
                    </a:cubicBezTo>
                    <a:cubicBezTo>
                      <a:pt x="2016" y="3175"/>
                      <a:pt x="2071" y="3188"/>
                      <a:pt x="2122" y="3214"/>
                    </a:cubicBezTo>
                    <a:lnTo>
                      <a:pt x="2731" y="3535"/>
                    </a:lnTo>
                    <a:cubicBezTo>
                      <a:pt x="2784" y="3563"/>
                      <a:pt x="2840" y="3576"/>
                      <a:pt x="2894" y="3576"/>
                    </a:cubicBezTo>
                    <a:cubicBezTo>
                      <a:pt x="3097" y="3576"/>
                      <a:pt x="3277" y="3394"/>
                      <a:pt x="3237" y="3167"/>
                    </a:cubicBezTo>
                    <a:lnTo>
                      <a:pt x="3125" y="2487"/>
                    </a:lnTo>
                    <a:cubicBezTo>
                      <a:pt x="3104" y="2374"/>
                      <a:pt x="3140" y="2263"/>
                      <a:pt x="3222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3" y="1005"/>
                    </a:lnTo>
                    <a:cubicBezTo>
                      <a:pt x="2726" y="989"/>
                      <a:pt x="2628" y="918"/>
                      <a:pt x="2578" y="816"/>
                    </a:cubicBezTo>
                    <a:lnTo>
                      <a:pt x="2276" y="196"/>
                    </a:lnTo>
                    <a:cubicBezTo>
                      <a:pt x="2212" y="66"/>
                      <a:pt x="2087" y="1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>
                <a:off x="1828847" y="2606681"/>
                <a:ext cx="144062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3" h="3577" extrusionOk="0">
                    <a:moveTo>
                      <a:pt x="1963" y="1"/>
                    </a:moveTo>
                    <a:cubicBezTo>
                      <a:pt x="1839" y="1"/>
                      <a:pt x="1713" y="66"/>
                      <a:pt x="1647" y="196"/>
                    </a:cubicBezTo>
                    <a:lnTo>
                      <a:pt x="1345" y="816"/>
                    </a:lnTo>
                    <a:cubicBezTo>
                      <a:pt x="1294" y="918"/>
                      <a:pt x="1197" y="989"/>
                      <a:pt x="1084" y="1005"/>
                    </a:cubicBezTo>
                    <a:lnTo>
                      <a:pt x="404" y="1102"/>
                    </a:lnTo>
                    <a:cubicBezTo>
                      <a:pt x="118" y="1147"/>
                      <a:pt x="0" y="1501"/>
                      <a:pt x="210" y="1699"/>
                    </a:cubicBezTo>
                    <a:lnTo>
                      <a:pt x="701" y="2181"/>
                    </a:lnTo>
                    <a:cubicBezTo>
                      <a:pt x="783" y="2263"/>
                      <a:pt x="819" y="2374"/>
                      <a:pt x="803" y="2487"/>
                    </a:cubicBezTo>
                    <a:lnTo>
                      <a:pt x="685" y="3167"/>
                    </a:lnTo>
                    <a:cubicBezTo>
                      <a:pt x="645" y="3394"/>
                      <a:pt x="826" y="3576"/>
                      <a:pt x="1029" y="3576"/>
                    </a:cubicBezTo>
                    <a:cubicBezTo>
                      <a:pt x="1083" y="3576"/>
                      <a:pt x="1138" y="3563"/>
                      <a:pt x="1192" y="3535"/>
                    </a:cubicBezTo>
                    <a:lnTo>
                      <a:pt x="1801" y="3214"/>
                    </a:lnTo>
                    <a:cubicBezTo>
                      <a:pt x="1852" y="3188"/>
                      <a:pt x="1908" y="3175"/>
                      <a:pt x="1964" y="3175"/>
                    </a:cubicBezTo>
                    <a:cubicBezTo>
                      <a:pt x="2020" y="3175"/>
                      <a:pt x="2076" y="3188"/>
                      <a:pt x="2127" y="3214"/>
                    </a:cubicBezTo>
                    <a:lnTo>
                      <a:pt x="2731" y="3535"/>
                    </a:lnTo>
                    <a:cubicBezTo>
                      <a:pt x="2786" y="3563"/>
                      <a:pt x="2842" y="3576"/>
                      <a:pt x="2896" y="3576"/>
                    </a:cubicBezTo>
                    <a:cubicBezTo>
                      <a:pt x="3101" y="3576"/>
                      <a:pt x="3279" y="3394"/>
                      <a:pt x="3243" y="3167"/>
                    </a:cubicBezTo>
                    <a:lnTo>
                      <a:pt x="3125" y="2487"/>
                    </a:lnTo>
                    <a:cubicBezTo>
                      <a:pt x="3104" y="2374"/>
                      <a:pt x="3146" y="2263"/>
                      <a:pt x="3227" y="2181"/>
                    </a:cubicBezTo>
                    <a:lnTo>
                      <a:pt x="3718" y="1699"/>
                    </a:lnTo>
                    <a:cubicBezTo>
                      <a:pt x="3923" y="1501"/>
                      <a:pt x="3810" y="1147"/>
                      <a:pt x="3524" y="1102"/>
                    </a:cubicBezTo>
                    <a:lnTo>
                      <a:pt x="2844" y="1005"/>
                    </a:lnTo>
                    <a:cubicBezTo>
                      <a:pt x="2731" y="989"/>
                      <a:pt x="2634" y="918"/>
                      <a:pt x="2582" y="816"/>
                    </a:cubicBezTo>
                    <a:lnTo>
                      <a:pt x="2276" y="196"/>
                    </a:lnTo>
                    <a:cubicBezTo>
                      <a:pt x="2212" y="66"/>
                      <a:pt x="2088" y="1"/>
                      <a:pt x="1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>
                <a:off x="2044692" y="2606681"/>
                <a:ext cx="144283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77" extrusionOk="0">
                    <a:moveTo>
                      <a:pt x="1965" y="1"/>
                    </a:moveTo>
                    <a:cubicBezTo>
                      <a:pt x="1841" y="1"/>
                      <a:pt x="1717" y="66"/>
                      <a:pt x="1653" y="196"/>
                    </a:cubicBezTo>
                    <a:lnTo>
                      <a:pt x="1346" y="816"/>
                    </a:lnTo>
                    <a:cubicBezTo>
                      <a:pt x="1296" y="918"/>
                      <a:pt x="1198" y="989"/>
                      <a:pt x="1086" y="1005"/>
                    </a:cubicBezTo>
                    <a:lnTo>
                      <a:pt x="406" y="1102"/>
                    </a:lnTo>
                    <a:cubicBezTo>
                      <a:pt x="119" y="1147"/>
                      <a:pt x="1" y="1501"/>
                      <a:pt x="211" y="1699"/>
                    </a:cubicBezTo>
                    <a:lnTo>
                      <a:pt x="702" y="2181"/>
                    </a:lnTo>
                    <a:cubicBezTo>
                      <a:pt x="784" y="2263"/>
                      <a:pt x="820" y="2374"/>
                      <a:pt x="805" y="2487"/>
                    </a:cubicBezTo>
                    <a:lnTo>
                      <a:pt x="687" y="3167"/>
                    </a:lnTo>
                    <a:cubicBezTo>
                      <a:pt x="646" y="3394"/>
                      <a:pt x="827" y="3576"/>
                      <a:pt x="1030" y="3576"/>
                    </a:cubicBezTo>
                    <a:cubicBezTo>
                      <a:pt x="1084" y="3576"/>
                      <a:pt x="1139" y="3563"/>
                      <a:pt x="1193" y="3535"/>
                    </a:cubicBezTo>
                    <a:lnTo>
                      <a:pt x="1801" y="3214"/>
                    </a:lnTo>
                    <a:cubicBezTo>
                      <a:pt x="1852" y="3188"/>
                      <a:pt x="1909" y="3175"/>
                      <a:pt x="1965" y="3175"/>
                    </a:cubicBezTo>
                    <a:cubicBezTo>
                      <a:pt x="2021" y="3175"/>
                      <a:pt x="2078" y="3188"/>
                      <a:pt x="2129" y="3214"/>
                    </a:cubicBezTo>
                    <a:lnTo>
                      <a:pt x="2738" y="3535"/>
                    </a:lnTo>
                    <a:cubicBezTo>
                      <a:pt x="2791" y="3563"/>
                      <a:pt x="2847" y="3576"/>
                      <a:pt x="2900" y="3576"/>
                    </a:cubicBezTo>
                    <a:cubicBezTo>
                      <a:pt x="3102" y="3576"/>
                      <a:pt x="3280" y="3394"/>
                      <a:pt x="3244" y="3167"/>
                    </a:cubicBezTo>
                    <a:lnTo>
                      <a:pt x="3126" y="2487"/>
                    </a:lnTo>
                    <a:cubicBezTo>
                      <a:pt x="3106" y="2374"/>
                      <a:pt x="3147" y="2263"/>
                      <a:pt x="3229" y="2181"/>
                    </a:cubicBezTo>
                    <a:lnTo>
                      <a:pt x="3720" y="1699"/>
                    </a:lnTo>
                    <a:cubicBezTo>
                      <a:pt x="3928" y="1501"/>
                      <a:pt x="3812" y="1147"/>
                      <a:pt x="3525" y="1102"/>
                    </a:cubicBezTo>
                    <a:lnTo>
                      <a:pt x="2845" y="1005"/>
                    </a:lnTo>
                    <a:cubicBezTo>
                      <a:pt x="2732" y="989"/>
                      <a:pt x="2635" y="918"/>
                      <a:pt x="2585" y="816"/>
                    </a:cubicBezTo>
                    <a:lnTo>
                      <a:pt x="2278" y="196"/>
                    </a:lnTo>
                    <a:cubicBezTo>
                      <a:pt x="2213" y="66"/>
                      <a:pt x="2089" y="1"/>
                      <a:pt x="19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>
                <a:off x="2260757" y="2606681"/>
                <a:ext cx="144099" cy="131347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3577" extrusionOk="0">
                    <a:moveTo>
                      <a:pt x="1960" y="1"/>
                    </a:moveTo>
                    <a:cubicBezTo>
                      <a:pt x="1835" y="1"/>
                      <a:pt x="1711" y="66"/>
                      <a:pt x="1647" y="196"/>
                    </a:cubicBezTo>
                    <a:lnTo>
                      <a:pt x="1340" y="816"/>
                    </a:lnTo>
                    <a:cubicBezTo>
                      <a:pt x="1290" y="918"/>
                      <a:pt x="1193" y="989"/>
                      <a:pt x="1080" y="1005"/>
                    </a:cubicBezTo>
                    <a:lnTo>
                      <a:pt x="400" y="1102"/>
                    </a:lnTo>
                    <a:cubicBezTo>
                      <a:pt x="113" y="1147"/>
                      <a:pt x="1" y="1501"/>
                      <a:pt x="205" y="1699"/>
                    </a:cubicBezTo>
                    <a:lnTo>
                      <a:pt x="696" y="2181"/>
                    </a:lnTo>
                    <a:cubicBezTo>
                      <a:pt x="778" y="2263"/>
                      <a:pt x="818" y="2374"/>
                      <a:pt x="799" y="2487"/>
                    </a:cubicBezTo>
                    <a:lnTo>
                      <a:pt x="681" y="3167"/>
                    </a:lnTo>
                    <a:cubicBezTo>
                      <a:pt x="644" y="3394"/>
                      <a:pt x="822" y="3576"/>
                      <a:pt x="1027" y="3576"/>
                    </a:cubicBezTo>
                    <a:cubicBezTo>
                      <a:pt x="1082" y="3576"/>
                      <a:pt x="1138" y="3563"/>
                      <a:pt x="1193" y="3535"/>
                    </a:cubicBezTo>
                    <a:lnTo>
                      <a:pt x="1795" y="3214"/>
                    </a:lnTo>
                    <a:cubicBezTo>
                      <a:pt x="1847" y="3188"/>
                      <a:pt x="1903" y="3175"/>
                      <a:pt x="1960" y="3175"/>
                    </a:cubicBezTo>
                    <a:cubicBezTo>
                      <a:pt x="2016" y="3175"/>
                      <a:pt x="2072" y="3188"/>
                      <a:pt x="2123" y="3214"/>
                    </a:cubicBezTo>
                    <a:lnTo>
                      <a:pt x="2732" y="3535"/>
                    </a:lnTo>
                    <a:cubicBezTo>
                      <a:pt x="2785" y="3563"/>
                      <a:pt x="2841" y="3576"/>
                      <a:pt x="2894" y="3576"/>
                    </a:cubicBezTo>
                    <a:cubicBezTo>
                      <a:pt x="3098" y="3576"/>
                      <a:pt x="3278" y="3394"/>
                      <a:pt x="3237" y="3167"/>
                    </a:cubicBezTo>
                    <a:lnTo>
                      <a:pt x="3119" y="2487"/>
                    </a:lnTo>
                    <a:cubicBezTo>
                      <a:pt x="3105" y="2374"/>
                      <a:pt x="3140" y="2263"/>
                      <a:pt x="3223" y="2181"/>
                    </a:cubicBezTo>
                    <a:lnTo>
                      <a:pt x="3714" y="1699"/>
                    </a:lnTo>
                    <a:cubicBezTo>
                      <a:pt x="3923" y="1501"/>
                      <a:pt x="3806" y="1147"/>
                      <a:pt x="3518" y="1102"/>
                    </a:cubicBezTo>
                    <a:lnTo>
                      <a:pt x="2838" y="1005"/>
                    </a:lnTo>
                    <a:cubicBezTo>
                      <a:pt x="2727" y="989"/>
                      <a:pt x="2629" y="918"/>
                      <a:pt x="2578" y="816"/>
                    </a:cubicBezTo>
                    <a:lnTo>
                      <a:pt x="2276" y="196"/>
                    </a:lnTo>
                    <a:cubicBezTo>
                      <a:pt x="2210" y="66"/>
                      <a:pt x="208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" name="Google Shape;1243;p46"/>
            <p:cNvSpPr/>
            <p:nvPr/>
          </p:nvSpPr>
          <p:spPr>
            <a:xfrm>
              <a:off x="1646325" y="3825050"/>
              <a:ext cx="576015" cy="38928"/>
            </a:xfrm>
            <a:custGeom>
              <a:avLst/>
              <a:gdLst/>
              <a:ahLst/>
              <a:cxnLst/>
              <a:rect l="l" t="t" r="r" b="b"/>
              <a:pathLst>
                <a:path w="21856" h="1295" extrusionOk="0">
                  <a:moveTo>
                    <a:pt x="647" y="1"/>
                  </a:moveTo>
                  <a:cubicBezTo>
                    <a:pt x="286" y="1"/>
                    <a:pt x="0" y="286"/>
                    <a:pt x="0" y="648"/>
                  </a:cubicBezTo>
                  <a:cubicBezTo>
                    <a:pt x="0" y="1002"/>
                    <a:pt x="286" y="1294"/>
                    <a:pt x="647" y="1294"/>
                  </a:cubicBezTo>
                  <a:lnTo>
                    <a:pt x="21209" y="1294"/>
                  </a:lnTo>
                  <a:cubicBezTo>
                    <a:pt x="21570" y="1294"/>
                    <a:pt x="21855" y="1002"/>
                    <a:pt x="21855" y="648"/>
                  </a:cubicBezTo>
                  <a:cubicBezTo>
                    <a:pt x="21855" y="286"/>
                    <a:pt x="21570" y="1"/>
                    <a:pt x="21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1646325" y="3913458"/>
              <a:ext cx="576015" cy="38868"/>
            </a:xfrm>
            <a:custGeom>
              <a:avLst/>
              <a:gdLst/>
              <a:ahLst/>
              <a:cxnLst/>
              <a:rect l="l" t="t" r="r" b="b"/>
              <a:pathLst>
                <a:path w="21856" h="1293" extrusionOk="0">
                  <a:moveTo>
                    <a:pt x="647" y="0"/>
                  </a:moveTo>
                  <a:cubicBezTo>
                    <a:pt x="286" y="0"/>
                    <a:pt x="0" y="291"/>
                    <a:pt x="0" y="646"/>
                  </a:cubicBezTo>
                  <a:cubicBezTo>
                    <a:pt x="0" y="1007"/>
                    <a:pt x="286" y="1292"/>
                    <a:pt x="647" y="1292"/>
                  </a:cubicBezTo>
                  <a:lnTo>
                    <a:pt x="21209" y="1292"/>
                  </a:lnTo>
                  <a:cubicBezTo>
                    <a:pt x="21570" y="1292"/>
                    <a:pt x="21855" y="1007"/>
                    <a:pt x="21855" y="646"/>
                  </a:cubicBezTo>
                  <a:cubicBezTo>
                    <a:pt x="21855" y="291"/>
                    <a:pt x="21570" y="0"/>
                    <a:pt x="2120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1646325" y="4001626"/>
              <a:ext cx="481479" cy="38898"/>
            </a:xfrm>
            <a:custGeom>
              <a:avLst/>
              <a:gdLst/>
              <a:ahLst/>
              <a:cxnLst/>
              <a:rect l="l" t="t" r="r" b="b"/>
              <a:pathLst>
                <a:path w="18269" h="1294" extrusionOk="0">
                  <a:moveTo>
                    <a:pt x="647" y="1"/>
                  </a:moveTo>
                  <a:cubicBezTo>
                    <a:pt x="286" y="1"/>
                    <a:pt x="0" y="293"/>
                    <a:pt x="0" y="647"/>
                  </a:cubicBezTo>
                  <a:cubicBezTo>
                    <a:pt x="0" y="1007"/>
                    <a:pt x="286" y="1294"/>
                    <a:pt x="647" y="1294"/>
                  </a:cubicBezTo>
                  <a:lnTo>
                    <a:pt x="17623" y="1294"/>
                  </a:lnTo>
                  <a:cubicBezTo>
                    <a:pt x="17978" y="1294"/>
                    <a:pt x="18269" y="1007"/>
                    <a:pt x="18269" y="647"/>
                  </a:cubicBezTo>
                  <a:cubicBezTo>
                    <a:pt x="18269" y="293"/>
                    <a:pt x="17978" y="1"/>
                    <a:pt x="176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6"/>
          <p:cNvGrpSpPr/>
          <p:nvPr/>
        </p:nvGrpSpPr>
        <p:grpSpPr>
          <a:xfrm>
            <a:off x="2282900" y="800475"/>
            <a:ext cx="1710600" cy="263700"/>
            <a:chOff x="2282900" y="800475"/>
            <a:chExt cx="1710600" cy="263700"/>
          </a:xfrm>
        </p:grpSpPr>
        <p:sp>
          <p:nvSpPr>
            <p:cNvPr id="1250" name="Google Shape;1250;p46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46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6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6">
            <a:hlinkClick r:id="rId5" action="ppaction://hlinksldjump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6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E9FCF-6AD6-428C-AC9F-A024DD5A2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039" y="1334350"/>
            <a:ext cx="1340646" cy="1050565"/>
          </a:xfrm>
          <a:prstGeom prst="rect">
            <a:avLst/>
          </a:prstGeom>
        </p:spPr>
      </p:pic>
      <p:grpSp>
        <p:nvGrpSpPr>
          <p:cNvPr id="58" name="Google Shape;4327;p57">
            <a:extLst>
              <a:ext uri="{FF2B5EF4-FFF2-40B4-BE49-F238E27FC236}">
                <a16:creationId xmlns:a16="http://schemas.microsoft.com/office/drawing/2014/main" id="{01713A56-7586-4418-B708-3FD952E4ED48}"/>
              </a:ext>
            </a:extLst>
          </p:cNvPr>
          <p:cNvGrpSpPr/>
          <p:nvPr/>
        </p:nvGrpSpPr>
        <p:grpSpPr>
          <a:xfrm rot="15198121">
            <a:off x="3630518" y="3925157"/>
            <a:ext cx="341188" cy="341100"/>
            <a:chOff x="6258425" y="3842875"/>
            <a:chExt cx="341188" cy="341100"/>
          </a:xfrm>
        </p:grpSpPr>
        <p:sp>
          <p:nvSpPr>
            <p:cNvPr id="59" name="Google Shape;4328;p57">
              <a:extLst>
                <a:ext uri="{FF2B5EF4-FFF2-40B4-BE49-F238E27FC236}">
                  <a16:creationId xmlns:a16="http://schemas.microsoft.com/office/drawing/2014/main" id="{45DDA7C0-DFEB-4FF3-B26B-565E6195D309}"/>
                </a:ext>
              </a:extLst>
            </p:cNvPr>
            <p:cNvSpPr/>
            <p:nvPr/>
          </p:nvSpPr>
          <p:spPr>
            <a:xfrm>
              <a:off x="6258552" y="3842896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329;p57">
              <a:extLst>
                <a:ext uri="{FF2B5EF4-FFF2-40B4-BE49-F238E27FC236}">
                  <a16:creationId xmlns:a16="http://schemas.microsoft.com/office/drawing/2014/main" id="{932DF2A7-5DBB-4327-A060-26CE45DBF480}"/>
                </a:ext>
              </a:extLst>
            </p:cNvPr>
            <p:cNvSpPr/>
            <p:nvPr/>
          </p:nvSpPr>
          <p:spPr>
            <a:xfrm rot="5400000">
              <a:off x="6258425" y="3842875"/>
              <a:ext cx="341100" cy="341100"/>
            </a:xfrm>
            <a:prstGeom prst="blockArc">
              <a:avLst>
                <a:gd name="adj1" fmla="val 10800000"/>
                <a:gd name="adj2" fmla="val 1089005"/>
                <a:gd name="adj3" fmla="val 12237"/>
              </a:avLst>
            </a:pr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4330;p57">
            <a:extLst>
              <a:ext uri="{FF2B5EF4-FFF2-40B4-BE49-F238E27FC236}">
                <a16:creationId xmlns:a16="http://schemas.microsoft.com/office/drawing/2014/main" id="{AF282475-EB61-44A3-819A-59AD4C9BC927}"/>
              </a:ext>
            </a:extLst>
          </p:cNvPr>
          <p:cNvGrpSpPr/>
          <p:nvPr/>
        </p:nvGrpSpPr>
        <p:grpSpPr>
          <a:xfrm rot="15198121">
            <a:off x="3630546" y="3475378"/>
            <a:ext cx="341117" cy="341118"/>
            <a:chOff x="7302302" y="2787683"/>
            <a:chExt cx="341117" cy="341118"/>
          </a:xfrm>
        </p:grpSpPr>
        <p:sp>
          <p:nvSpPr>
            <p:cNvPr id="62" name="Google Shape;4331;p57">
              <a:extLst>
                <a:ext uri="{FF2B5EF4-FFF2-40B4-BE49-F238E27FC236}">
                  <a16:creationId xmlns:a16="http://schemas.microsoft.com/office/drawing/2014/main" id="{1DAB9BD9-DF50-4FA3-A2BB-3642A696B41E}"/>
                </a:ext>
              </a:extLst>
            </p:cNvPr>
            <p:cNvSpPr/>
            <p:nvPr/>
          </p:nvSpPr>
          <p:spPr>
            <a:xfrm>
              <a:off x="7302302" y="2787683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32;p57">
              <a:extLst>
                <a:ext uri="{FF2B5EF4-FFF2-40B4-BE49-F238E27FC236}">
                  <a16:creationId xmlns:a16="http://schemas.microsoft.com/office/drawing/2014/main" id="{437CC8C4-F387-42EF-93BF-81F8B0B2648D}"/>
                </a:ext>
              </a:extLst>
            </p:cNvPr>
            <p:cNvSpPr/>
            <p:nvPr/>
          </p:nvSpPr>
          <p:spPr>
            <a:xfrm rot="5400000">
              <a:off x="7302319" y="2787701"/>
              <a:ext cx="341100" cy="341100"/>
            </a:xfrm>
            <a:prstGeom prst="blockArc">
              <a:avLst>
                <a:gd name="adj1" fmla="val 10800000"/>
                <a:gd name="adj2" fmla="val 18580932"/>
                <a:gd name="adj3" fmla="val 12799"/>
              </a:avLst>
            </a:pr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4333;p57">
            <a:extLst>
              <a:ext uri="{FF2B5EF4-FFF2-40B4-BE49-F238E27FC236}">
                <a16:creationId xmlns:a16="http://schemas.microsoft.com/office/drawing/2014/main" id="{31FC5218-9F54-47EE-8773-AB842F7511F4}"/>
              </a:ext>
            </a:extLst>
          </p:cNvPr>
          <p:cNvGrpSpPr/>
          <p:nvPr/>
        </p:nvGrpSpPr>
        <p:grpSpPr>
          <a:xfrm rot="15198121">
            <a:off x="3173996" y="3475383"/>
            <a:ext cx="341117" cy="341100"/>
            <a:chOff x="7302302" y="2359351"/>
            <a:chExt cx="341117" cy="341100"/>
          </a:xfrm>
        </p:grpSpPr>
        <p:sp>
          <p:nvSpPr>
            <p:cNvPr id="65" name="Google Shape;4334;p57">
              <a:extLst>
                <a:ext uri="{FF2B5EF4-FFF2-40B4-BE49-F238E27FC236}">
                  <a16:creationId xmlns:a16="http://schemas.microsoft.com/office/drawing/2014/main" id="{F86B5E09-75B4-4FFB-A415-F999AB8D6A70}"/>
                </a:ext>
              </a:extLst>
            </p:cNvPr>
            <p:cNvSpPr/>
            <p:nvPr/>
          </p:nvSpPr>
          <p:spPr>
            <a:xfrm>
              <a:off x="7302302" y="2359364"/>
              <a:ext cx="341061" cy="341051"/>
            </a:xfrm>
            <a:custGeom>
              <a:avLst/>
              <a:gdLst/>
              <a:ahLst/>
              <a:cxnLst/>
              <a:rect l="l" t="t" r="r" b="b"/>
              <a:pathLst>
                <a:path w="34038" h="34037" extrusionOk="0">
                  <a:moveTo>
                    <a:pt x="17020" y="4285"/>
                  </a:moveTo>
                  <a:cubicBezTo>
                    <a:pt x="24057" y="4285"/>
                    <a:pt x="29752" y="9988"/>
                    <a:pt x="29752" y="17018"/>
                  </a:cubicBezTo>
                  <a:cubicBezTo>
                    <a:pt x="29752" y="20201"/>
                    <a:pt x="28586" y="23115"/>
                    <a:pt x="26646" y="25344"/>
                  </a:cubicBezTo>
                  <a:cubicBezTo>
                    <a:pt x="24317" y="28045"/>
                    <a:pt x="20868" y="29752"/>
                    <a:pt x="17020" y="29752"/>
                  </a:cubicBezTo>
                  <a:cubicBezTo>
                    <a:pt x="9988" y="29752"/>
                    <a:pt x="4286" y="24050"/>
                    <a:pt x="4286" y="17018"/>
                  </a:cubicBezTo>
                  <a:cubicBezTo>
                    <a:pt x="4286" y="9988"/>
                    <a:pt x="9988" y="4285"/>
                    <a:pt x="17020" y="4285"/>
                  </a:cubicBezTo>
                  <a:close/>
                  <a:moveTo>
                    <a:pt x="17020" y="0"/>
                  </a:moveTo>
                  <a:cubicBezTo>
                    <a:pt x="7625" y="0"/>
                    <a:pt x="1" y="7619"/>
                    <a:pt x="1" y="17018"/>
                  </a:cubicBezTo>
                  <a:cubicBezTo>
                    <a:pt x="1" y="26419"/>
                    <a:pt x="7625" y="34037"/>
                    <a:pt x="17020" y="34037"/>
                  </a:cubicBezTo>
                  <a:cubicBezTo>
                    <a:pt x="22164" y="34037"/>
                    <a:pt x="26768" y="31754"/>
                    <a:pt x="29898" y="28149"/>
                  </a:cubicBezTo>
                  <a:cubicBezTo>
                    <a:pt x="32482" y="25164"/>
                    <a:pt x="34037" y="21275"/>
                    <a:pt x="34037" y="17018"/>
                  </a:cubicBezTo>
                  <a:cubicBezTo>
                    <a:pt x="34037" y="7619"/>
                    <a:pt x="26420" y="0"/>
                    <a:pt x="17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35;p57">
              <a:extLst>
                <a:ext uri="{FF2B5EF4-FFF2-40B4-BE49-F238E27FC236}">
                  <a16:creationId xmlns:a16="http://schemas.microsoft.com/office/drawing/2014/main" id="{124C8B85-E336-4A1C-83CC-C47B57CD6AA5}"/>
                </a:ext>
              </a:extLst>
            </p:cNvPr>
            <p:cNvSpPr/>
            <p:nvPr/>
          </p:nvSpPr>
          <p:spPr>
            <a:xfrm rot="5400000">
              <a:off x="7302319" y="2359351"/>
              <a:ext cx="341100" cy="341100"/>
            </a:xfrm>
            <a:prstGeom prst="blockArc">
              <a:avLst>
                <a:gd name="adj1" fmla="val 10800000"/>
                <a:gd name="adj2" fmla="val 5632080"/>
                <a:gd name="adj3" fmla="val 11751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1125</Words>
  <Application>Microsoft Office PowerPoint</Application>
  <PresentationFormat>Presentación en pantalla (16:9)</PresentationFormat>
  <Paragraphs>141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Fira Code Light</vt:lpstr>
      <vt:lpstr>Oswald</vt:lpstr>
      <vt:lpstr>Fira Code</vt:lpstr>
      <vt:lpstr>Arial</vt:lpstr>
      <vt:lpstr>How to Code Workshop by Slidesgo</vt:lpstr>
      <vt:lpstr>/TAREA HITO 2</vt:lpstr>
      <vt:lpstr>/PARTE TEORICA</vt:lpstr>
      <vt:lpstr>/START!</vt:lpstr>
      <vt:lpstr>/PARTE TEORICA</vt:lpstr>
      <vt:lpstr>/CONCEPTOS</vt:lpstr>
      <vt:lpstr>/CONCEPTOS</vt:lpstr>
      <vt:lpstr>/CONCEPTOS</vt:lpstr>
      <vt:lpstr>/CONCEPTOS</vt:lpstr>
      <vt:lpstr>/PARTE PRACTICA</vt:lpstr>
      <vt:lpstr>/SUGERENCIAS</vt:lpstr>
      <vt:lpstr>/CREACION DE LA DBA.</vt:lpstr>
      <vt:lpstr>/CREACION DE LAS TABLAS.</vt:lpstr>
      <vt:lpstr>/LLENADO DE LAS TABLAS.</vt:lpstr>
      <vt:lpstr>/DIAGRAMA LOGICO DEL PROYECTO.</vt:lpstr>
      <vt:lpstr>/Crear una consulta SQL en base al ejercicio anterior.</vt:lpstr>
      <vt:lpstr>/Crear un función que compare dos códigos de materia.</vt:lpstr>
      <vt:lpstr>/CREACION DE LA DBA.</vt:lpstr>
      <vt:lpstr>/CREACION DE LAS TABLAS.</vt:lpstr>
      <vt:lpstr>/LLENADO DE LAS TABLAS.</vt:lpstr>
      <vt:lpstr>/DIAGRAMA LOGICO DEL PROYECTO.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/Creación de consultas SQL en base al ejercicio anterior.</vt:lpstr>
      <vt:lpstr>¡GRACIAS POR SU ATENCION!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/TAREA HITO 2</dc:title>
  <cp:lastModifiedBy>ronald2111@gmail.com</cp:lastModifiedBy>
  <cp:revision>20</cp:revision>
  <dcterms:modified xsi:type="dcterms:W3CDTF">2022-04-02T05:11:51Z</dcterms:modified>
</cp:coreProperties>
</file>