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2984-157A-4884-8286-74147F518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07C697-9021-4085-83A1-27ED89EF54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A18E78-41D5-4276-A8F6-0C504786D8A0}"/>
              </a:ext>
            </a:extLst>
          </p:cNvPr>
          <p:cNvSpPr>
            <a:spLocks noGrp="1"/>
          </p:cNvSpPr>
          <p:nvPr>
            <p:ph type="dt" sz="half" idx="10"/>
          </p:nvPr>
        </p:nvSpPr>
        <p:spPr/>
        <p:txBody>
          <a:bodyPr/>
          <a:lstStyle/>
          <a:p>
            <a:fld id="{E34756BA-8400-4F9A-891D-B18085B9FF6F}" type="datetimeFigureOut">
              <a:rPr lang="en-IN" smtClean="0"/>
              <a:t>05-06-2021</a:t>
            </a:fld>
            <a:endParaRPr lang="en-IN"/>
          </a:p>
        </p:txBody>
      </p:sp>
      <p:sp>
        <p:nvSpPr>
          <p:cNvPr id="5" name="Footer Placeholder 4">
            <a:extLst>
              <a:ext uri="{FF2B5EF4-FFF2-40B4-BE49-F238E27FC236}">
                <a16:creationId xmlns:a16="http://schemas.microsoft.com/office/drawing/2014/main" id="{360B4190-ED13-42BA-B3AA-0E09585645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16FDB-AB3F-4122-9582-CB1F13700C2C}"/>
              </a:ext>
            </a:extLst>
          </p:cNvPr>
          <p:cNvSpPr>
            <a:spLocks noGrp="1"/>
          </p:cNvSpPr>
          <p:nvPr>
            <p:ph type="sldNum" sz="quarter" idx="12"/>
          </p:nvPr>
        </p:nvSpPr>
        <p:spPr/>
        <p:txBody>
          <a:bodyPr/>
          <a:lstStyle/>
          <a:p>
            <a:fld id="{71F90328-CB11-4685-96E3-1DBC610E0266}" type="slidenum">
              <a:rPr lang="en-IN" smtClean="0"/>
              <a:t>‹#›</a:t>
            </a:fld>
            <a:endParaRPr lang="en-IN"/>
          </a:p>
        </p:txBody>
      </p:sp>
    </p:spTree>
    <p:extLst>
      <p:ext uri="{BB962C8B-B14F-4D97-AF65-F5344CB8AC3E}">
        <p14:creationId xmlns:p14="http://schemas.microsoft.com/office/powerpoint/2010/main" val="333570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1771-589E-4222-9E08-1C82AF4F66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5A92AB-87A4-4978-9BF1-BEE55066EC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68D6DD-382F-4210-9DED-94C7396DA196}"/>
              </a:ext>
            </a:extLst>
          </p:cNvPr>
          <p:cNvSpPr>
            <a:spLocks noGrp="1"/>
          </p:cNvSpPr>
          <p:nvPr>
            <p:ph type="dt" sz="half" idx="10"/>
          </p:nvPr>
        </p:nvSpPr>
        <p:spPr/>
        <p:txBody>
          <a:bodyPr/>
          <a:lstStyle/>
          <a:p>
            <a:fld id="{E34756BA-8400-4F9A-891D-B18085B9FF6F}" type="datetimeFigureOut">
              <a:rPr lang="en-IN" smtClean="0"/>
              <a:t>05-06-2021</a:t>
            </a:fld>
            <a:endParaRPr lang="en-IN"/>
          </a:p>
        </p:txBody>
      </p:sp>
      <p:sp>
        <p:nvSpPr>
          <p:cNvPr id="5" name="Footer Placeholder 4">
            <a:extLst>
              <a:ext uri="{FF2B5EF4-FFF2-40B4-BE49-F238E27FC236}">
                <a16:creationId xmlns:a16="http://schemas.microsoft.com/office/drawing/2014/main" id="{7DD7F667-DF87-4614-AF8E-AC635BA9B1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FA4271-9E46-43B6-B2ED-7BBFB806A99D}"/>
              </a:ext>
            </a:extLst>
          </p:cNvPr>
          <p:cNvSpPr>
            <a:spLocks noGrp="1"/>
          </p:cNvSpPr>
          <p:nvPr>
            <p:ph type="sldNum" sz="quarter" idx="12"/>
          </p:nvPr>
        </p:nvSpPr>
        <p:spPr/>
        <p:txBody>
          <a:bodyPr/>
          <a:lstStyle/>
          <a:p>
            <a:fld id="{71F90328-CB11-4685-96E3-1DBC610E0266}" type="slidenum">
              <a:rPr lang="en-IN" smtClean="0"/>
              <a:t>‹#›</a:t>
            </a:fld>
            <a:endParaRPr lang="en-IN"/>
          </a:p>
        </p:txBody>
      </p:sp>
    </p:spTree>
    <p:extLst>
      <p:ext uri="{BB962C8B-B14F-4D97-AF65-F5344CB8AC3E}">
        <p14:creationId xmlns:p14="http://schemas.microsoft.com/office/powerpoint/2010/main" val="82293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F6561C-04D5-4150-9584-93B802CDB0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DFBD28-87D4-4960-BC07-0DDADDDBA0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19819-3A5F-4F0D-9B7F-4CE042CF8DDE}"/>
              </a:ext>
            </a:extLst>
          </p:cNvPr>
          <p:cNvSpPr>
            <a:spLocks noGrp="1"/>
          </p:cNvSpPr>
          <p:nvPr>
            <p:ph type="dt" sz="half" idx="10"/>
          </p:nvPr>
        </p:nvSpPr>
        <p:spPr/>
        <p:txBody>
          <a:bodyPr/>
          <a:lstStyle/>
          <a:p>
            <a:fld id="{E34756BA-8400-4F9A-891D-B18085B9FF6F}" type="datetimeFigureOut">
              <a:rPr lang="en-IN" smtClean="0"/>
              <a:t>05-06-2021</a:t>
            </a:fld>
            <a:endParaRPr lang="en-IN"/>
          </a:p>
        </p:txBody>
      </p:sp>
      <p:sp>
        <p:nvSpPr>
          <p:cNvPr id="5" name="Footer Placeholder 4">
            <a:extLst>
              <a:ext uri="{FF2B5EF4-FFF2-40B4-BE49-F238E27FC236}">
                <a16:creationId xmlns:a16="http://schemas.microsoft.com/office/drawing/2014/main" id="{D48F4F9C-A536-473C-929C-F7BA6F7543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F83A44-7B9D-4E41-9B4A-88F7EB7FEFF0}"/>
              </a:ext>
            </a:extLst>
          </p:cNvPr>
          <p:cNvSpPr>
            <a:spLocks noGrp="1"/>
          </p:cNvSpPr>
          <p:nvPr>
            <p:ph type="sldNum" sz="quarter" idx="12"/>
          </p:nvPr>
        </p:nvSpPr>
        <p:spPr/>
        <p:txBody>
          <a:bodyPr/>
          <a:lstStyle/>
          <a:p>
            <a:fld id="{71F90328-CB11-4685-96E3-1DBC610E0266}" type="slidenum">
              <a:rPr lang="en-IN" smtClean="0"/>
              <a:t>‹#›</a:t>
            </a:fld>
            <a:endParaRPr lang="en-IN"/>
          </a:p>
        </p:txBody>
      </p:sp>
    </p:spTree>
    <p:extLst>
      <p:ext uri="{BB962C8B-B14F-4D97-AF65-F5344CB8AC3E}">
        <p14:creationId xmlns:p14="http://schemas.microsoft.com/office/powerpoint/2010/main" val="185585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C0EEC-7D1E-483E-A896-E564286146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CD8BA8-C243-4ED9-871A-F5F4DFBC36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B3236-2624-4583-83C8-36B41423F5F6}"/>
              </a:ext>
            </a:extLst>
          </p:cNvPr>
          <p:cNvSpPr>
            <a:spLocks noGrp="1"/>
          </p:cNvSpPr>
          <p:nvPr>
            <p:ph type="dt" sz="half" idx="10"/>
          </p:nvPr>
        </p:nvSpPr>
        <p:spPr/>
        <p:txBody>
          <a:bodyPr/>
          <a:lstStyle/>
          <a:p>
            <a:fld id="{E34756BA-8400-4F9A-891D-B18085B9FF6F}" type="datetimeFigureOut">
              <a:rPr lang="en-IN" smtClean="0"/>
              <a:t>05-06-2021</a:t>
            </a:fld>
            <a:endParaRPr lang="en-IN"/>
          </a:p>
        </p:txBody>
      </p:sp>
      <p:sp>
        <p:nvSpPr>
          <p:cNvPr id="5" name="Footer Placeholder 4">
            <a:extLst>
              <a:ext uri="{FF2B5EF4-FFF2-40B4-BE49-F238E27FC236}">
                <a16:creationId xmlns:a16="http://schemas.microsoft.com/office/drawing/2014/main" id="{63B30BB5-58BD-4300-A01D-13528C2A9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9AF3C2-3A39-4C7D-9915-7A0B92AFB8EE}"/>
              </a:ext>
            </a:extLst>
          </p:cNvPr>
          <p:cNvSpPr>
            <a:spLocks noGrp="1"/>
          </p:cNvSpPr>
          <p:nvPr>
            <p:ph type="sldNum" sz="quarter" idx="12"/>
          </p:nvPr>
        </p:nvSpPr>
        <p:spPr/>
        <p:txBody>
          <a:bodyPr/>
          <a:lstStyle/>
          <a:p>
            <a:fld id="{71F90328-CB11-4685-96E3-1DBC610E0266}" type="slidenum">
              <a:rPr lang="en-IN" smtClean="0"/>
              <a:t>‹#›</a:t>
            </a:fld>
            <a:endParaRPr lang="en-IN"/>
          </a:p>
        </p:txBody>
      </p:sp>
    </p:spTree>
    <p:extLst>
      <p:ext uri="{BB962C8B-B14F-4D97-AF65-F5344CB8AC3E}">
        <p14:creationId xmlns:p14="http://schemas.microsoft.com/office/powerpoint/2010/main" val="284563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6BC6-7168-444D-8091-79AA183E16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6F8D62-EAD5-4065-8C88-135A14FEA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6473AA-5DC9-48EC-AEBA-EDCB9A7D8B88}"/>
              </a:ext>
            </a:extLst>
          </p:cNvPr>
          <p:cNvSpPr>
            <a:spLocks noGrp="1"/>
          </p:cNvSpPr>
          <p:nvPr>
            <p:ph type="dt" sz="half" idx="10"/>
          </p:nvPr>
        </p:nvSpPr>
        <p:spPr/>
        <p:txBody>
          <a:bodyPr/>
          <a:lstStyle/>
          <a:p>
            <a:fld id="{E34756BA-8400-4F9A-891D-B18085B9FF6F}" type="datetimeFigureOut">
              <a:rPr lang="en-IN" smtClean="0"/>
              <a:t>05-06-2021</a:t>
            </a:fld>
            <a:endParaRPr lang="en-IN"/>
          </a:p>
        </p:txBody>
      </p:sp>
      <p:sp>
        <p:nvSpPr>
          <p:cNvPr id="5" name="Footer Placeholder 4">
            <a:extLst>
              <a:ext uri="{FF2B5EF4-FFF2-40B4-BE49-F238E27FC236}">
                <a16:creationId xmlns:a16="http://schemas.microsoft.com/office/drawing/2014/main" id="{FD192C54-B028-4095-B6BE-7092832EB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C0D12A-708C-447A-8CD6-06A0E451682A}"/>
              </a:ext>
            </a:extLst>
          </p:cNvPr>
          <p:cNvSpPr>
            <a:spLocks noGrp="1"/>
          </p:cNvSpPr>
          <p:nvPr>
            <p:ph type="sldNum" sz="quarter" idx="12"/>
          </p:nvPr>
        </p:nvSpPr>
        <p:spPr/>
        <p:txBody>
          <a:bodyPr/>
          <a:lstStyle/>
          <a:p>
            <a:fld id="{71F90328-CB11-4685-96E3-1DBC610E0266}" type="slidenum">
              <a:rPr lang="en-IN" smtClean="0"/>
              <a:t>‹#›</a:t>
            </a:fld>
            <a:endParaRPr lang="en-IN"/>
          </a:p>
        </p:txBody>
      </p:sp>
    </p:spTree>
    <p:extLst>
      <p:ext uri="{BB962C8B-B14F-4D97-AF65-F5344CB8AC3E}">
        <p14:creationId xmlns:p14="http://schemas.microsoft.com/office/powerpoint/2010/main" val="363366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6E5D-8652-4EC0-AFF2-3AFA18E941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FEDDA9-5DAE-4B67-A7E5-98A5911CF7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5301AE-4082-4CF5-85B6-355C378A95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59EC95-54CB-4C72-81A5-FCE6EEA36498}"/>
              </a:ext>
            </a:extLst>
          </p:cNvPr>
          <p:cNvSpPr>
            <a:spLocks noGrp="1"/>
          </p:cNvSpPr>
          <p:nvPr>
            <p:ph type="dt" sz="half" idx="10"/>
          </p:nvPr>
        </p:nvSpPr>
        <p:spPr/>
        <p:txBody>
          <a:bodyPr/>
          <a:lstStyle/>
          <a:p>
            <a:fld id="{E34756BA-8400-4F9A-891D-B18085B9FF6F}" type="datetimeFigureOut">
              <a:rPr lang="en-IN" smtClean="0"/>
              <a:t>05-06-2021</a:t>
            </a:fld>
            <a:endParaRPr lang="en-IN"/>
          </a:p>
        </p:txBody>
      </p:sp>
      <p:sp>
        <p:nvSpPr>
          <p:cNvPr id="6" name="Footer Placeholder 5">
            <a:extLst>
              <a:ext uri="{FF2B5EF4-FFF2-40B4-BE49-F238E27FC236}">
                <a16:creationId xmlns:a16="http://schemas.microsoft.com/office/drawing/2014/main" id="{B9243232-E1CD-4710-89D0-83432D9B57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16F5D-1083-4CB1-8257-5AF65C0E2B52}"/>
              </a:ext>
            </a:extLst>
          </p:cNvPr>
          <p:cNvSpPr>
            <a:spLocks noGrp="1"/>
          </p:cNvSpPr>
          <p:nvPr>
            <p:ph type="sldNum" sz="quarter" idx="12"/>
          </p:nvPr>
        </p:nvSpPr>
        <p:spPr/>
        <p:txBody>
          <a:bodyPr/>
          <a:lstStyle/>
          <a:p>
            <a:fld id="{71F90328-CB11-4685-96E3-1DBC610E0266}" type="slidenum">
              <a:rPr lang="en-IN" smtClean="0"/>
              <a:t>‹#›</a:t>
            </a:fld>
            <a:endParaRPr lang="en-IN"/>
          </a:p>
        </p:txBody>
      </p:sp>
    </p:spTree>
    <p:extLst>
      <p:ext uri="{BB962C8B-B14F-4D97-AF65-F5344CB8AC3E}">
        <p14:creationId xmlns:p14="http://schemas.microsoft.com/office/powerpoint/2010/main" val="347378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26A9-789A-4982-88BF-2984D7F3BC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F7B2F6-DC3C-4903-877B-73632C5CAF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D4AACD-3DB3-4EE1-9CAF-3837988BDC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EE5800-056C-4F22-836B-17F098125F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C9759-2DBA-4071-8D44-902020CEC6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BD0375-46AD-4EA1-8A55-E0D6E5BDC73B}"/>
              </a:ext>
            </a:extLst>
          </p:cNvPr>
          <p:cNvSpPr>
            <a:spLocks noGrp="1"/>
          </p:cNvSpPr>
          <p:nvPr>
            <p:ph type="dt" sz="half" idx="10"/>
          </p:nvPr>
        </p:nvSpPr>
        <p:spPr/>
        <p:txBody>
          <a:bodyPr/>
          <a:lstStyle/>
          <a:p>
            <a:fld id="{E34756BA-8400-4F9A-891D-B18085B9FF6F}" type="datetimeFigureOut">
              <a:rPr lang="en-IN" smtClean="0"/>
              <a:t>05-06-2021</a:t>
            </a:fld>
            <a:endParaRPr lang="en-IN"/>
          </a:p>
        </p:txBody>
      </p:sp>
      <p:sp>
        <p:nvSpPr>
          <p:cNvPr id="8" name="Footer Placeholder 7">
            <a:extLst>
              <a:ext uri="{FF2B5EF4-FFF2-40B4-BE49-F238E27FC236}">
                <a16:creationId xmlns:a16="http://schemas.microsoft.com/office/drawing/2014/main" id="{850067D6-59C1-45BF-A5E4-903BF27CD7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B3385E-02FC-4EDC-AA24-6A3B7BE97240}"/>
              </a:ext>
            </a:extLst>
          </p:cNvPr>
          <p:cNvSpPr>
            <a:spLocks noGrp="1"/>
          </p:cNvSpPr>
          <p:nvPr>
            <p:ph type="sldNum" sz="quarter" idx="12"/>
          </p:nvPr>
        </p:nvSpPr>
        <p:spPr/>
        <p:txBody>
          <a:bodyPr/>
          <a:lstStyle/>
          <a:p>
            <a:fld id="{71F90328-CB11-4685-96E3-1DBC610E0266}" type="slidenum">
              <a:rPr lang="en-IN" smtClean="0"/>
              <a:t>‹#›</a:t>
            </a:fld>
            <a:endParaRPr lang="en-IN"/>
          </a:p>
        </p:txBody>
      </p:sp>
    </p:spTree>
    <p:extLst>
      <p:ext uri="{BB962C8B-B14F-4D97-AF65-F5344CB8AC3E}">
        <p14:creationId xmlns:p14="http://schemas.microsoft.com/office/powerpoint/2010/main" val="282358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AC13-0A01-44D0-8828-2189678EB5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1E157A-273D-4AC4-B53C-B461406A7403}"/>
              </a:ext>
            </a:extLst>
          </p:cNvPr>
          <p:cNvSpPr>
            <a:spLocks noGrp="1"/>
          </p:cNvSpPr>
          <p:nvPr>
            <p:ph type="dt" sz="half" idx="10"/>
          </p:nvPr>
        </p:nvSpPr>
        <p:spPr/>
        <p:txBody>
          <a:bodyPr/>
          <a:lstStyle/>
          <a:p>
            <a:fld id="{E34756BA-8400-4F9A-891D-B18085B9FF6F}" type="datetimeFigureOut">
              <a:rPr lang="en-IN" smtClean="0"/>
              <a:t>05-06-2021</a:t>
            </a:fld>
            <a:endParaRPr lang="en-IN"/>
          </a:p>
        </p:txBody>
      </p:sp>
      <p:sp>
        <p:nvSpPr>
          <p:cNvPr id="4" name="Footer Placeholder 3">
            <a:extLst>
              <a:ext uri="{FF2B5EF4-FFF2-40B4-BE49-F238E27FC236}">
                <a16:creationId xmlns:a16="http://schemas.microsoft.com/office/drawing/2014/main" id="{63CDCB4C-2D22-4BD5-B9C4-F746D3719C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B62716-AD2F-4C71-B9DB-2464FD044278}"/>
              </a:ext>
            </a:extLst>
          </p:cNvPr>
          <p:cNvSpPr>
            <a:spLocks noGrp="1"/>
          </p:cNvSpPr>
          <p:nvPr>
            <p:ph type="sldNum" sz="quarter" idx="12"/>
          </p:nvPr>
        </p:nvSpPr>
        <p:spPr/>
        <p:txBody>
          <a:bodyPr/>
          <a:lstStyle/>
          <a:p>
            <a:fld id="{71F90328-CB11-4685-96E3-1DBC610E0266}" type="slidenum">
              <a:rPr lang="en-IN" smtClean="0"/>
              <a:t>‹#›</a:t>
            </a:fld>
            <a:endParaRPr lang="en-IN"/>
          </a:p>
        </p:txBody>
      </p:sp>
    </p:spTree>
    <p:extLst>
      <p:ext uri="{BB962C8B-B14F-4D97-AF65-F5344CB8AC3E}">
        <p14:creationId xmlns:p14="http://schemas.microsoft.com/office/powerpoint/2010/main" val="55816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4E8E3-97F6-4300-A17A-9D47687B9AFA}"/>
              </a:ext>
            </a:extLst>
          </p:cNvPr>
          <p:cNvSpPr>
            <a:spLocks noGrp="1"/>
          </p:cNvSpPr>
          <p:nvPr>
            <p:ph type="dt" sz="half" idx="10"/>
          </p:nvPr>
        </p:nvSpPr>
        <p:spPr/>
        <p:txBody>
          <a:bodyPr/>
          <a:lstStyle/>
          <a:p>
            <a:fld id="{E34756BA-8400-4F9A-891D-B18085B9FF6F}" type="datetimeFigureOut">
              <a:rPr lang="en-IN" smtClean="0"/>
              <a:t>05-06-2021</a:t>
            </a:fld>
            <a:endParaRPr lang="en-IN"/>
          </a:p>
        </p:txBody>
      </p:sp>
      <p:sp>
        <p:nvSpPr>
          <p:cNvPr id="3" name="Footer Placeholder 2">
            <a:extLst>
              <a:ext uri="{FF2B5EF4-FFF2-40B4-BE49-F238E27FC236}">
                <a16:creationId xmlns:a16="http://schemas.microsoft.com/office/drawing/2014/main" id="{CD69F79B-15BB-49F1-B279-5271EA1DAF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F66E72-69B9-4952-8166-42FF66544449}"/>
              </a:ext>
            </a:extLst>
          </p:cNvPr>
          <p:cNvSpPr>
            <a:spLocks noGrp="1"/>
          </p:cNvSpPr>
          <p:nvPr>
            <p:ph type="sldNum" sz="quarter" idx="12"/>
          </p:nvPr>
        </p:nvSpPr>
        <p:spPr/>
        <p:txBody>
          <a:bodyPr/>
          <a:lstStyle/>
          <a:p>
            <a:fld id="{71F90328-CB11-4685-96E3-1DBC610E0266}" type="slidenum">
              <a:rPr lang="en-IN" smtClean="0"/>
              <a:t>‹#›</a:t>
            </a:fld>
            <a:endParaRPr lang="en-IN"/>
          </a:p>
        </p:txBody>
      </p:sp>
    </p:spTree>
    <p:extLst>
      <p:ext uri="{BB962C8B-B14F-4D97-AF65-F5344CB8AC3E}">
        <p14:creationId xmlns:p14="http://schemas.microsoft.com/office/powerpoint/2010/main" val="45463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9339-1F58-44A6-A23A-DD5D6AD26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5CB74C-D6B5-49AA-867E-C9EABC23D0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0A7939-1909-4AA5-A985-348C704F9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FDB12-AD13-4C04-A9AF-FB5D5B7204D6}"/>
              </a:ext>
            </a:extLst>
          </p:cNvPr>
          <p:cNvSpPr>
            <a:spLocks noGrp="1"/>
          </p:cNvSpPr>
          <p:nvPr>
            <p:ph type="dt" sz="half" idx="10"/>
          </p:nvPr>
        </p:nvSpPr>
        <p:spPr/>
        <p:txBody>
          <a:bodyPr/>
          <a:lstStyle/>
          <a:p>
            <a:fld id="{E34756BA-8400-4F9A-891D-B18085B9FF6F}" type="datetimeFigureOut">
              <a:rPr lang="en-IN" smtClean="0"/>
              <a:t>05-06-2021</a:t>
            </a:fld>
            <a:endParaRPr lang="en-IN"/>
          </a:p>
        </p:txBody>
      </p:sp>
      <p:sp>
        <p:nvSpPr>
          <p:cNvPr id="6" name="Footer Placeholder 5">
            <a:extLst>
              <a:ext uri="{FF2B5EF4-FFF2-40B4-BE49-F238E27FC236}">
                <a16:creationId xmlns:a16="http://schemas.microsoft.com/office/drawing/2014/main" id="{547C8C92-8100-4E36-8D14-70AF58A59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5D2B3B-6D6B-4DA9-8412-EB6C47ED502A}"/>
              </a:ext>
            </a:extLst>
          </p:cNvPr>
          <p:cNvSpPr>
            <a:spLocks noGrp="1"/>
          </p:cNvSpPr>
          <p:nvPr>
            <p:ph type="sldNum" sz="quarter" idx="12"/>
          </p:nvPr>
        </p:nvSpPr>
        <p:spPr/>
        <p:txBody>
          <a:bodyPr/>
          <a:lstStyle/>
          <a:p>
            <a:fld id="{71F90328-CB11-4685-96E3-1DBC610E0266}" type="slidenum">
              <a:rPr lang="en-IN" smtClean="0"/>
              <a:t>‹#›</a:t>
            </a:fld>
            <a:endParaRPr lang="en-IN"/>
          </a:p>
        </p:txBody>
      </p:sp>
    </p:spTree>
    <p:extLst>
      <p:ext uri="{BB962C8B-B14F-4D97-AF65-F5344CB8AC3E}">
        <p14:creationId xmlns:p14="http://schemas.microsoft.com/office/powerpoint/2010/main" val="216122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908D-E548-482B-97B3-C90CB9A023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CB8C59-E774-4744-9A38-E0DF09249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93B668-8FCB-4708-B63A-0C4B191E5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FF6AF-A5D6-4A57-B45B-3530086066D7}"/>
              </a:ext>
            </a:extLst>
          </p:cNvPr>
          <p:cNvSpPr>
            <a:spLocks noGrp="1"/>
          </p:cNvSpPr>
          <p:nvPr>
            <p:ph type="dt" sz="half" idx="10"/>
          </p:nvPr>
        </p:nvSpPr>
        <p:spPr/>
        <p:txBody>
          <a:bodyPr/>
          <a:lstStyle/>
          <a:p>
            <a:fld id="{E34756BA-8400-4F9A-891D-B18085B9FF6F}" type="datetimeFigureOut">
              <a:rPr lang="en-IN" smtClean="0"/>
              <a:t>05-06-2021</a:t>
            </a:fld>
            <a:endParaRPr lang="en-IN"/>
          </a:p>
        </p:txBody>
      </p:sp>
      <p:sp>
        <p:nvSpPr>
          <p:cNvPr id="6" name="Footer Placeholder 5">
            <a:extLst>
              <a:ext uri="{FF2B5EF4-FFF2-40B4-BE49-F238E27FC236}">
                <a16:creationId xmlns:a16="http://schemas.microsoft.com/office/drawing/2014/main" id="{4148B6D2-94CC-4D58-BE41-BFB7821555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2F15B8-71CE-4907-BC34-2098A6B5926C}"/>
              </a:ext>
            </a:extLst>
          </p:cNvPr>
          <p:cNvSpPr>
            <a:spLocks noGrp="1"/>
          </p:cNvSpPr>
          <p:nvPr>
            <p:ph type="sldNum" sz="quarter" idx="12"/>
          </p:nvPr>
        </p:nvSpPr>
        <p:spPr/>
        <p:txBody>
          <a:bodyPr/>
          <a:lstStyle/>
          <a:p>
            <a:fld id="{71F90328-CB11-4685-96E3-1DBC610E0266}" type="slidenum">
              <a:rPr lang="en-IN" smtClean="0"/>
              <a:t>‹#›</a:t>
            </a:fld>
            <a:endParaRPr lang="en-IN"/>
          </a:p>
        </p:txBody>
      </p:sp>
    </p:spTree>
    <p:extLst>
      <p:ext uri="{BB962C8B-B14F-4D97-AF65-F5344CB8AC3E}">
        <p14:creationId xmlns:p14="http://schemas.microsoft.com/office/powerpoint/2010/main" val="233038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7F3F68-4868-4ABA-A8D9-A7FF9D8D74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02EA52-DE39-4979-8468-D3ABFE197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F58B4-19DC-47D3-A7C3-12E5928069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756BA-8400-4F9A-891D-B18085B9FF6F}" type="datetimeFigureOut">
              <a:rPr lang="en-IN" smtClean="0"/>
              <a:t>05-06-2021</a:t>
            </a:fld>
            <a:endParaRPr lang="en-IN"/>
          </a:p>
        </p:txBody>
      </p:sp>
      <p:sp>
        <p:nvSpPr>
          <p:cNvPr id="5" name="Footer Placeholder 4">
            <a:extLst>
              <a:ext uri="{FF2B5EF4-FFF2-40B4-BE49-F238E27FC236}">
                <a16:creationId xmlns:a16="http://schemas.microsoft.com/office/drawing/2014/main" id="{9AE2D28D-05D3-463E-89CF-2F4A2D1BC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B3AA74-F0E1-41CE-8FE4-25014431F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90328-CB11-4685-96E3-1DBC610E0266}" type="slidenum">
              <a:rPr lang="en-IN" smtClean="0"/>
              <a:t>‹#›</a:t>
            </a:fld>
            <a:endParaRPr lang="en-IN"/>
          </a:p>
        </p:txBody>
      </p:sp>
    </p:spTree>
    <p:extLst>
      <p:ext uri="{BB962C8B-B14F-4D97-AF65-F5344CB8AC3E}">
        <p14:creationId xmlns:p14="http://schemas.microsoft.com/office/powerpoint/2010/main" val="358882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944F06-5AD6-4A86-999E-A8DFFD815782}"/>
              </a:ext>
            </a:extLst>
          </p:cNvPr>
          <p:cNvSpPr txBox="1"/>
          <p:nvPr/>
        </p:nvSpPr>
        <p:spPr>
          <a:xfrm>
            <a:off x="643595" y="511685"/>
            <a:ext cx="10610557" cy="6001643"/>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Python Sets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Sets are used to store multiple items in a single variable.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 set is a collection which is both unordered and unindexed.</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Sets are written with curly brackets.</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thisset</a:t>
            </a:r>
            <a:r>
              <a:rPr lang="en-IN" sz="2400" dirty="0">
                <a:latin typeface="Times New Roman" panose="02020603050405020304" pitchFamily="18" charset="0"/>
                <a:cs typeface="Times New Roman" panose="02020603050405020304" pitchFamily="18" charset="0"/>
              </a:rPr>
              <a:t> = {"apple", "banana", "cherry"}</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Set items are unordered, unchangeable, and do not allow duplicate values.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18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D14474-90BE-4FCA-A4C7-9DCFBC5D752E}"/>
              </a:ext>
            </a:extLst>
          </p:cNvPr>
          <p:cNvSpPr txBox="1"/>
          <p:nvPr/>
        </p:nvSpPr>
        <p:spPr>
          <a:xfrm>
            <a:off x="390378" y="178415"/>
            <a:ext cx="11496822" cy="6001643"/>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Keep ONLY the Duplicates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a:t>
            </a:r>
            <a:r>
              <a:rPr lang="en-IN" sz="2400" dirty="0" err="1">
                <a:solidFill>
                  <a:srgbClr val="FF0000"/>
                </a:solidFill>
                <a:latin typeface="Times New Roman" panose="02020603050405020304" pitchFamily="18" charset="0"/>
                <a:cs typeface="Times New Roman" panose="02020603050405020304" pitchFamily="18" charset="0"/>
              </a:rPr>
              <a:t>intersection_update</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method will keep only the items that are present in both sets.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x = {"apple", "banana", "cherry"}</a:t>
            </a:r>
          </a:p>
          <a:p>
            <a:r>
              <a:rPr lang="en-IN" sz="2400" dirty="0">
                <a:latin typeface="Times New Roman" panose="02020603050405020304" pitchFamily="18" charset="0"/>
                <a:cs typeface="Times New Roman" panose="02020603050405020304" pitchFamily="18" charset="0"/>
              </a:rPr>
              <a:t>y = {"google", "</a:t>
            </a:r>
            <a:r>
              <a:rPr lang="en-IN" sz="2400" dirty="0" err="1">
                <a:latin typeface="Times New Roman" panose="02020603050405020304" pitchFamily="18" charset="0"/>
                <a:cs typeface="Times New Roman" panose="02020603050405020304" pitchFamily="18" charset="0"/>
              </a:rPr>
              <a:t>microsoft</a:t>
            </a:r>
            <a:r>
              <a:rPr lang="en-IN" sz="2400" dirty="0">
                <a:latin typeface="Times New Roman" panose="02020603050405020304" pitchFamily="18" charset="0"/>
                <a:cs typeface="Times New Roman" panose="02020603050405020304" pitchFamily="18" charset="0"/>
              </a:rPr>
              <a:t>", "apple"}</a:t>
            </a:r>
          </a:p>
          <a:p>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x.intersection_update</a:t>
            </a:r>
            <a:r>
              <a:rPr lang="en-IN" sz="2400" dirty="0">
                <a:latin typeface="Times New Roman" panose="02020603050405020304" pitchFamily="18" charset="0"/>
                <a:cs typeface="Times New Roman" panose="02020603050405020304" pitchFamily="18" charset="0"/>
              </a:rPr>
              <a:t>(y)</a:t>
            </a: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dirty="0">
                <a:solidFill>
                  <a:srgbClr val="FF0000"/>
                </a:solidFill>
                <a:latin typeface="Times New Roman" panose="02020603050405020304" pitchFamily="18" charset="0"/>
                <a:cs typeface="Times New Roman" panose="02020603050405020304" pitchFamily="18" charset="0"/>
              </a:rPr>
              <a:t>intersection()</a:t>
            </a:r>
            <a:r>
              <a:rPr lang="en-IN" sz="2400" dirty="0">
                <a:latin typeface="Times New Roman" panose="02020603050405020304" pitchFamily="18" charset="0"/>
                <a:cs typeface="Times New Roman" panose="02020603050405020304" pitchFamily="18" charset="0"/>
              </a:rPr>
              <a:t> method will return a new set, that only contains the items that are present in both sets.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x = {"apple", "banana", "cherry"}</a:t>
            </a:r>
          </a:p>
          <a:p>
            <a:pPr algn="just"/>
            <a:r>
              <a:rPr lang="en-IN" sz="2400" dirty="0">
                <a:latin typeface="Times New Roman" panose="02020603050405020304" pitchFamily="18" charset="0"/>
                <a:cs typeface="Times New Roman" panose="02020603050405020304" pitchFamily="18" charset="0"/>
              </a:rPr>
              <a:t>y = {"google", "</a:t>
            </a:r>
            <a:r>
              <a:rPr lang="en-IN" sz="2400" dirty="0" err="1">
                <a:latin typeface="Times New Roman" panose="02020603050405020304" pitchFamily="18" charset="0"/>
                <a:cs typeface="Times New Roman" panose="02020603050405020304" pitchFamily="18" charset="0"/>
              </a:rPr>
              <a:t>microsoft</a:t>
            </a:r>
            <a:r>
              <a:rPr lang="en-IN" sz="2400" dirty="0">
                <a:latin typeface="Times New Roman" panose="02020603050405020304" pitchFamily="18" charset="0"/>
                <a:cs typeface="Times New Roman" panose="02020603050405020304" pitchFamily="18" charset="0"/>
              </a:rPr>
              <a:t>", "apple"}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z = </a:t>
            </a:r>
            <a:r>
              <a:rPr lang="en-IN" sz="2400" dirty="0" err="1">
                <a:latin typeface="Times New Roman" panose="02020603050405020304" pitchFamily="18" charset="0"/>
                <a:cs typeface="Times New Roman" panose="02020603050405020304" pitchFamily="18" charset="0"/>
              </a:rPr>
              <a:t>x.intersection</a:t>
            </a:r>
            <a:r>
              <a:rPr lang="en-IN" sz="2400" dirty="0">
                <a:latin typeface="Times New Roman" panose="02020603050405020304" pitchFamily="18" charset="0"/>
                <a:cs typeface="Times New Roman" panose="02020603050405020304" pitchFamily="18" charset="0"/>
              </a:rPr>
              <a:t>(y)</a:t>
            </a:r>
          </a:p>
        </p:txBody>
      </p:sp>
    </p:spTree>
    <p:extLst>
      <p:ext uri="{BB962C8B-B14F-4D97-AF65-F5344CB8AC3E}">
        <p14:creationId xmlns:p14="http://schemas.microsoft.com/office/powerpoint/2010/main" val="367169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D6557E-0DF0-43A3-9FD3-E78164FDE374}"/>
              </a:ext>
            </a:extLst>
          </p:cNvPr>
          <p:cNvSpPr txBox="1"/>
          <p:nvPr/>
        </p:nvSpPr>
        <p:spPr>
          <a:xfrm>
            <a:off x="460716" y="333160"/>
            <a:ext cx="11496821" cy="637097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Keep All, But NOT the Duplicates</a:t>
            </a: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dirty="0" err="1">
                <a:solidFill>
                  <a:srgbClr val="FF0000"/>
                </a:solidFill>
                <a:latin typeface="Times New Roman" panose="02020603050405020304" pitchFamily="18" charset="0"/>
                <a:cs typeface="Times New Roman" panose="02020603050405020304" pitchFamily="18" charset="0"/>
              </a:rPr>
              <a:t>symmetric_difference_update</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method will keep only the elements that are NOT present in both sets.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x = {"apple", "banana", "cherry"}</a:t>
            </a:r>
          </a:p>
          <a:p>
            <a:pPr algn="just"/>
            <a:r>
              <a:rPr lang="en-IN" sz="2400" dirty="0">
                <a:latin typeface="Times New Roman" panose="02020603050405020304" pitchFamily="18" charset="0"/>
                <a:cs typeface="Times New Roman" panose="02020603050405020304" pitchFamily="18" charset="0"/>
              </a:rPr>
              <a:t>y = {"google", "</a:t>
            </a:r>
            <a:r>
              <a:rPr lang="en-IN" sz="2400" dirty="0" err="1">
                <a:latin typeface="Times New Roman" panose="02020603050405020304" pitchFamily="18" charset="0"/>
                <a:cs typeface="Times New Roman" panose="02020603050405020304" pitchFamily="18" charset="0"/>
              </a:rPr>
              <a:t>microsoft</a:t>
            </a:r>
            <a:r>
              <a:rPr lang="en-IN" sz="2400" dirty="0">
                <a:latin typeface="Times New Roman" panose="02020603050405020304" pitchFamily="18" charset="0"/>
                <a:cs typeface="Times New Roman" panose="02020603050405020304" pitchFamily="18" charset="0"/>
              </a:rPr>
              <a:t>", "apple"}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x.symmetric_difference_update</a:t>
            </a:r>
            <a:r>
              <a:rPr lang="en-IN" sz="2400" dirty="0">
                <a:latin typeface="Times New Roman" panose="02020603050405020304" pitchFamily="18" charset="0"/>
                <a:cs typeface="Times New Roman" panose="02020603050405020304" pitchFamily="18" charset="0"/>
              </a:rPr>
              <a:t>(y)</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dirty="0" err="1">
                <a:solidFill>
                  <a:srgbClr val="FF0000"/>
                </a:solidFill>
                <a:latin typeface="Times New Roman" panose="02020603050405020304" pitchFamily="18" charset="0"/>
                <a:cs typeface="Times New Roman" panose="02020603050405020304" pitchFamily="18" charset="0"/>
              </a:rPr>
              <a:t>symmetric_difference</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method will return a new set, that contains only the elements that are NOT present in both sets.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x = {"apple", "banana", "cherry"}</a:t>
            </a:r>
          </a:p>
          <a:p>
            <a:pPr algn="just"/>
            <a:r>
              <a:rPr lang="en-IN" sz="2400" dirty="0">
                <a:latin typeface="Times New Roman" panose="02020603050405020304" pitchFamily="18" charset="0"/>
                <a:cs typeface="Times New Roman" panose="02020603050405020304" pitchFamily="18" charset="0"/>
              </a:rPr>
              <a:t>y = {"google", "</a:t>
            </a:r>
            <a:r>
              <a:rPr lang="en-IN" sz="2400" dirty="0" err="1">
                <a:latin typeface="Times New Roman" panose="02020603050405020304" pitchFamily="18" charset="0"/>
                <a:cs typeface="Times New Roman" panose="02020603050405020304" pitchFamily="18" charset="0"/>
              </a:rPr>
              <a:t>microsoft</a:t>
            </a:r>
            <a:r>
              <a:rPr lang="en-IN" sz="2400" dirty="0">
                <a:latin typeface="Times New Roman" panose="02020603050405020304" pitchFamily="18" charset="0"/>
                <a:cs typeface="Times New Roman" panose="02020603050405020304" pitchFamily="18" charset="0"/>
              </a:rPr>
              <a:t>", "apple"}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z = </a:t>
            </a:r>
            <a:r>
              <a:rPr lang="en-IN" sz="2400" dirty="0" err="1">
                <a:latin typeface="Times New Roman" panose="02020603050405020304" pitchFamily="18" charset="0"/>
                <a:cs typeface="Times New Roman" panose="02020603050405020304" pitchFamily="18" charset="0"/>
              </a:rPr>
              <a:t>x.symmetric_difference</a:t>
            </a:r>
            <a:r>
              <a:rPr lang="en-IN" sz="2400" dirty="0">
                <a:latin typeface="Times New Roman" panose="02020603050405020304" pitchFamily="18" charset="0"/>
                <a:cs typeface="Times New Roman" panose="02020603050405020304" pitchFamily="18" charset="0"/>
              </a:rPr>
              <a:t>(y)</a:t>
            </a:r>
          </a:p>
        </p:txBody>
      </p:sp>
    </p:spTree>
    <p:extLst>
      <p:ext uri="{BB962C8B-B14F-4D97-AF65-F5344CB8AC3E}">
        <p14:creationId xmlns:p14="http://schemas.microsoft.com/office/powerpoint/2010/main" val="265030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F8D869-1044-49DE-A1A2-F114535AF147}"/>
              </a:ext>
            </a:extLst>
          </p:cNvPr>
          <p:cNvSpPr txBox="1"/>
          <p:nvPr/>
        </p:nvSpPr>
        <p:spPr>
          <a:xfrm>
            <a:off x="573257" y="244399"/>
            <a:ext cx="11271739" cy="637097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copy() Method</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a:t>
            </a:r>
            <a:r>
              <a:rPr lang="en-IN" sz="2400" dirty="0">
                <a:solidFill>
                  <a:srgbClr val="FF0000"/>
                </a:solidFill>
                <a:latin typeface="Times New Roman" panose="02020603050405020304" pitchFamily="18" charset="0"/>
                <a:cs typeface="Times New Roman" panose="02020603050405020304" pitchFamily="18" charset="0"/>
              </a:rPr>
              <a:t>copy() </a:t>
            </a:r>
            <a:r>
              <a:rPr lang="en-IN" sz="2400" dirty="0">
                <a:latin typeface="Times New Roman" panose="02020603050405020304" pitchFamily="18" charset="0"/>
                <a:cs typeface="Times New Roman" panose="02020603050405020304" pitchFamily="18" charset="0"/>
              </a:rPr>
              <a:t>method copies the set.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fruits = {"apple", "banana", "cherry"}</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x = </a:t>
            </a:r>
            <a:r>
              <a:rPr lang="en-IN" sz="2400" dirty="0" err="1">
                <a:latin typeface="Times New Roman" panose="02020603050405020304" pitchFamily="18" charset="0"/>
                <a:cs typeface="Times New Roman" panose="02020603050405020304" pitchFamily="18" charset="0"/>
              </a:rPr>
              <a:t>fruits.copy</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dirty="0">
                <a:solidFill>
                  <a:srgbClr val="FF0000"/>
                </a:solidFill>
                <a:latin typeface="Times New Roman" panose="02020603050405020304" pitchFamily="18" charset="0"/>
                <a:cs typeface="Times New Roman" panose="02020603050405020304" pitchFamily="18" charset="0"/>
              </a:rPr>
              <a:t>difference() </a:t>
            </a:r>
            <a:r>
              <a:rPr lang="en-IN" sz="2400" dirty="0">
                <a:latin typeface="Times New Roman" panose="02020603050405020304" pitchFamily="18" charset="0"/>
                <a:cs typeface="Times New Roman" panose="02020603050405020304" pitchFamily="18" charset="0"/>
              </a:rPr>
              <a:t>method returns a set that contains the difference between two sets.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Meaning: The returned set contains items that exist only in the first set, and not in both sets.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x = {"apple", "banana", "cherry"}</a:t>
            </a:r>
          </a:p>
          <a:p>
            <a:pPr algn="just"/>
            <a:r>
              <a:rPr lang="en-IN" sz="2400" dirty="0">
                <a:latin typeface="Times New Roman" panose="02020603050405020304" pitchFamily="18" charset="0"/>
                <a:cs typeface="Times New Roman" panose="02020603050405020304" pitchFamily="18" charset="0"/>
              </a:rPr>
              <a:t>y = {"google", "</a:t>
            </a:r>
            <a:r>
              <a:rPr lang="en-IN" sz="2400" dirty="0" err="1">
                <a:latin typeface="Times New Roman" panose="02020603050405020304" pitchFamily="18" charset="0"/>
                <a:cs typeface="Times New Roman" panose="02020603050405020304" pitchFamily="18" charset="0"/>
              </a:rPr>
              <a:t>microsoft</a:t>
            </a:r>
            <a:r>
              <a:rPr lang="en-IN" sz="2400" dirty="0">
                <a:latin typeface="Times New Roman" panose="02020603050405020304" pitchFamily="18" charset="0"/>
                <a:cs typeface="Times New Roman" panose="02020603050405020304" pitchFamily="18" charset="0"/>
              </a:rPr>
              <a:t>", "apple"}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z = </a:t>
            </a:r>
            <a:r>
              <a:rPr lang="en-IN" sz="2400" dirty="0" err="1">
                <a:latin typeface="Times New Roman" panose="02020603050405020304" pitchFamily="18" charset="0"/>
                <a:cs typeface="Times New Roman" panose="02020603050405020304" pitchFamily="18" charset="0"/>
              </a:rPr>
              <a:t>x.difference</a:t>
            </a:r>
            <a:r>
              <a:rPr lang="en-IN" sz="2400" dirty="0">
                <a:latin typeface="Times New Roman" panose="02020603050405020304" pitchFamily="18" charset="0"/>
                <a:cs typeface="Times New Roman" panose="02020603050405020304" pitchFamily="18" charset="0"/>
              </a:rPr>
              <a:t>(y)</a:t>
            </a:r>
          </a:p>
        </p:txBody>
      </p:sp>
    </p:spTree>
    <p:extLst>
      <p:ext uri="{BB962C8B-B14F-4D97-AF65-F5344CB8AC3E}">
        <p14:creationId xmlns:p14="http://schemas.microsoft.com/office/powerpoint/2010/main" val="213881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4EE5E3-E7E0-413E-B9A5-07F8E3252E9A}"/>
              </a:ext>
            </a:extLst>
          </p:cNvPr>
          <p:cNvSpPr txBox="1"/>
          <p:nvPr/>
        </p:nvSpPr>
        <p:spPr>
          <a:xfrm>
            <a:off x="464234" y="288780"/>
            <a:ext cx="11437033" cy="5262979"/>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The </a:t>
            </a:r>
            <a:r>
              <a:rPr lang="en-IN" sz="2400" dirty="0" err="1">
                <a:solidFill>
                  <a:srgbClr val="FF0000"/>
                </a:solidFill>
                <a:latin typeface="Times New Roman" panose="02020603050405020304" pitchFamily="18" charset="0"/>
                <a:cs typeface="Times New Roman" panose="02020603050405020304" pitchFamily="18" charset="0"/>
              </a:rPr>
              <a:t>difference_update</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method removes the items that exist in both sets.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x = {"apple", "banana", "cherry"}</a:t>
            </a:r>
          </a:p>
          <a:p>
            <a:r>
              <a:rPr lang="en-IN" sz="2400" dirty="0">
                <a:latin typeface="Times New Roman" panose="02020603050405020304" pitchFamily="18" charset="0"/>
                <a:cs typeface="Times New Roman" panose="02020603050405020304" pitchFamily="18" charset="0"/>
              </a:rPr>
              <a:t>y = {"google", "</a:t>
            </a:r>
            <a:r>
              <a:rPr lang="en-IN" sz="2400" dirty="0" err="1">
                <a:latin typeface="Times New Roman" panose="02020603050405020304" pitchFamily="18" charset="0"/>
                <a:cs typeface="Times New Roman" panose="02020603050405020304" pitchFamily="18" charset="0"/>
              </a:rPr>
              <a:t>microsoft</a:t>
            </a:r>
            <a:r>
              <a:rPr lang="en-IN" sz="2400" dirty="0">
                <a:latin typeface="Times New Roman" panose="02020603050405020304" pitchFamily="18" charset="0"/>
                <a:cs typeface="Times New Roman" panose="02020603050405020304" pitchFamily="18" charset="0"/>
              </a:rPr>
              <a:t>", "apple"}</a:t>
            </a:r>
          </a:p>
          <a:p>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x.difference_update</a:t>
            </a:r>
            <a:r>
              <a:rPr lang="en-IN" sz="2400" dirty="0">
                <a:latin typeface="Times New Roman" panose="02020603050405020304" pitchFamily="18" charset="0"/>
                <a:cs typeface="Times New Roman" panose="02020603050405020304" pitchFamily="18" charset="0"/>
              </a:rPr>
              <a:t>(y)</a:t>
            </a: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dirty="0" err="1">
                <a:solidFill>
                  <a:srgbClr val="FF0000"/>
                </a:solidFill>
                <a:latin typeface="Times New Roman" panose="02020603050405020304" pitchFamily="18" charset="0"/>
                <a:cs typeface="Times New Roman" panose="02020603050405020304" pitchFamily="18" charset="0"/>
              </a:rPr>
              <a:t>isdisjoint</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method returns True if none of the items are present in both sets, otherwise it returns False.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x = {"apple", "banana", "cherry"}</a:t>
            </a:r>
          </a:p>
          <a:p>
            <a:pPr algn="just"/>
            <a:r>
              <a:rPr lang="en-IN" sz="2400" dirty="0">
                <a:latin typeface="Times New Roman" panose="02020603050405020304" pitchFamily="18" charset="0"/>
                <a:cs typeface="Times New Roman" panose="02020603050405020304" pitchFamily="18" charset="0"/>
              </a:rPr>
              <a:t>y = {"google", "</a:t>
            </a:r>
            <a:r>
              <a:rPr lang="en-IN" sz="2400" dirty="0" err="1">
                <a:latin typeface="Times New Roman" panose="02020603050405020304" pitchFamily="18" charset="0"/>
                <a:cs typeface="Times New Roman" panose="02020603050405020304" pitchFamily="18" charset="0"/>
              </a:rPr>
              <a:t>microsoft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facebook</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z = </a:t>
            </a:r>
            <a:r>
              <a:rPr lang="en-IN" sz="2400" dirty="0" err="1">
                <a:latin typeface="Times New Roman" panose="02020603050405020304" pitchFamily="18" charset="0"/>
                <a:cs typeface="Times New Roman" panose="02020603050405020304" pitchFamily="18" charset="0"/>
              </a:rPr>
              <a:t>x.isdisjoint</a:t>
            </a:r>
            <a:r>
              <a:rPr lang="en-IN" sz="2400" dirty="0">
                <a:latin typeface="Times New Roman" panose="02020603050405020304" pitchFamily="18" charset="0"/>
                <a:cs typeface="Times New Roman" panose="02020603050405020304" pitchFamily="18" charset="0"/>
              </a:rPr>
              <a:t>(y)</a:t>
            </a:r>
          </a:p>
        </p:txBody>
      </p:sp>
    </p:spTree>
    <p:extLst>
      <p:ext uri="{BB962C8B-B14F-4D97-AF65-F5344CB8AC3E}">
        <p14:creationId xmlns:p14="http://schemas.microsoft.com/office/powerpoint/2010/main" val="1907809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138314-1EC7-409D-9655-B065243E9262}"/>
              </a:ext>
            </a:extLst>
          </p:cNvPr>
          <p:cNvSpPr txBox="1"/>
          <p:nvPr/>
        </p:nvSpPr>
        <p:spPr>
          <a:xfrm>
            <a:off x="502920" y="316914"/>
            <a:ext cx="11384280" cy="5632311"/>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The </a:t>
            </a:r>
            <a:r>
              <a:rPr lang="en-IN" sz="2400" dirty="0" err="1">
                <a:solidFill>
                  <a:srgbClr val="FF0000"/>
                </a:solidFill>
                <a:latin typeface="Times New Roman" panose="02020603050405020304" pitchFamily="18" charset="0"/>
                <a:cs typeface="Times New Roman" panose="02020603050405020304" pitchFamily="18" charset="0"/>
              </a:rPr>
              <a:t>issubset</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method returns True if all items in the set exists in the specified set, otherwise it </a:t>
            </a:r>
            <a:r>
              <a:rPr lang="en-IN" sz="2400" dirty="0" err="1">
                <a:latin typeface="Times New Roman" panose="02020603050405020304" pitchFamily="18" charset="0"/>
                <a:cs typeface="Times New Roman" panose="02020603050405020304" pitchFamily="18" charset="0"/>
              </a:rPr>
              <a:t>retuns</a:t>
            </a:r>
            <a:r>
              <a:rPr lang="en-IN" sz="2400" dirty="0">
                <a:latin typeface="Times New Roman" panose="02020603050405020304" pitchFamily="18" charset="0"/>
                <a:cs typeface="Times New Roman" panose="02020603050405020304" pitchFamily="18" charset="0"/>
              </a:rPr>
              <a:t> False.</a:t>
            </a:r>
          </a:p>
          <a:p>
            <a:pPr algn="just"/>
            <a:endParaRPr lang="en-IN" sz="2400" dirty="0">
              <a:latin typeface="Times New Roman" panose="02020603050405020304" pitchFamily="18" charset="0"/>
              <a:cs typeface="Times New Roman" panose="02020603050405020304" pitchFamily="18" charset="0"/>
            </a:endParaRPr>
          </a:p>
          <a:p>
            <a:pPr algn="just"/>
            <a:r>
              <a:rPr lang="es-ES" sz="2400" dirty="0">
                <a:latin typeface="Times New Roman" panose="02020603050405020304" pitchFamily="18" charset="0"/>
                <a:cs typeface="Times New Roman" panose="02020603050405020304" pitchFamily="18" charset="0"/>
              </a:rPr>
              <a:t>x = {"a", "b", "c"}</a:t>
            </a:r>
          </a:p>
          <a:p>
            <a:pPr algn="just"/>
            <a:r>
              <a:rPr lang="es-ES" sz="2400" dirty="0">
                <a:latin typeface="Times New Roman" panose="02020603050405020304" pitchFamily="18" charset="0"/>
                <a:cs typeface="Times New Roman" panose="02020603050405020304" pitchFamily="18" charset="0"/>
              </a:rPr>
              <a:t>y = {"f", "e", "d", "c", "b", "a"}</a:t>
            </a:r>
          </a:p>
          <a:p>
            <a:pPr algn="just"/>
            <a:endParaRPr lang="es-ES" sz="2400" dirty="0">
              <a:latin typeface="Times New Roman" panose="02020603050405020304" pitchFamily="18" charset="0"/>
              <a:cs typeface="Times New Roman" panose="02020603050405020304" pitchFamily="18" charset="0"/>
            </a:endParaRPr>
          </a:p>
          <a:p>
            <a:pPr algn="just"/>
            <a:r>
              <a:rPr lang="es-ES" sz="2400" dirty="0">
                <a:latin typeface="Times New Roman" panose="02020603050405020304" pitchFamily="18" charset="0"/>
                <a:cs typeface="Times New Roman" panose="02020603050405020304" pitchFamily="18" charset="0"/>
              </a:rPr>
              <a:t>z = </a:t>
            </a:r>
            <a:r>
              <a:rPr lang="es-ES" sz="2400" dirty="0" err="1">
                <a:latin typeface="Times New Roman" panose="02020603050405020304" pitchFamily="18" charset="0"/>
                <a:cs typeface="Times New Roman" panose="02020603050405020304" pitchFamily="18" charset="0"/>
              </a:rPr>
              <a:t>x.issubset</a:t>
            </a:r>
            <a:r>
              <a:rPr lang="es-ES" sz="2400" dirty="0">
                <a:latin typeface="Times New Roman" panose="02020603050405020304" pitchFamily="18" charset="0"/>
                <a:cs typeface="Times New Roman" panose="02020603050405020304" pitchFamily="18" charset="0"/>
              </a:rPr>
              <a:t>(y)</a:t>
            </a:r>
          </a:p>
          <a:p>
            <a:pPr algn="just"/>
            <a:endParaRPr lang="es-E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dirty="0" err="1">
                <a:solidFill>
                  <a:srgbClr val="FF0000"/>
                </a:solidFill>
                <a:latin typeface="Times New Roman" panose="02020603050405020304" pitchFamily="18" charset="0"/>
                <a:cs typeface="Times New Roman" panose="02020603050405020304" pitchFamily="18" charset="0"/>
              </a:rPr>
              <a:t>issuperset</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method returns True if all items in the specified set exists in the original set, otherwise it returns False.</a:t>
            </a:r>
          </a:p>
          <a:p>
            <a:pPr algn="just"/>
            <a:endParaRPr lang="en-IN" sz="2400" dirty="0">
              <a:latin typeface="Times New Roman" panose="02020603050405020304" pitchFamily="18" charset="0"/>
              <a:cs typeface="Times New Roman" panose="02020603050405020304" pitchFamily="18" charset="0"/>
            </a:endParaRPr>
          </a:p>
          <a:p>
            <a:pPr algn="just"/>
            <a:r>
              <a:rPr lang="es-ES" sz="2400" dirty="0">
                <a:latin typeface="Times New Roman" panose="02020603050405020304" pitchFamily="18" charset="0"/>
                <a:cs typeface="Times New Roman" panose="02020603050405020304" pitchFamily="18" charset="0"/>
              </a:rPr>
              <a:t>x = {"f", "e", "d", "c", "b", "a"}</a:t>
            </a:r>
          </a:p>
          <a:p>
            <a:pPr algn="just"/>
            <a:r>
              <a:rPr lang="es-ES" sz="2400" dirty="0">
                <a:latin typeface="Times New Roman" panose="02020603050405020304" pitchFamily="18" charset="0"/>
                <a:cs typeface="Times New Roman" panose="02020603050405020304" pitchFamily="18" charset="0"/>
              </a:rPr>
              <a:t>y = {"a", "b", "c"}</a:t>
            </a:r>
          </a:p>
          <a:p>
            <a:pPr algn="just"/>
            <a:endParaRPr lang="es-ES" sz="2400" dirty="0">
              <a:latin typeface="Times New Roman" panose="02020603050405020304" pitchFamily="18" charset="0"/>
              <a:cs typeface="Times New Roman" panose="02020603050405020304" pitchFamily="18" charset="0"/>
            </a:endParaRPr>
          </a:p>
          <a:p>
            <a:pPr algn="just"/>
            <a:r>
              <a:rPr lang="es-ES" sz="2400" dirty="0">
                <a:latin typeface="Times New Roman" panose="02020603050405020304" pitchFamily="18" charset="0"/>
                <a:cs typeface="Times New Roman" panose="02020603050405020304" pitchFamily="18" charset="0"/>
              </a:rPr>
              <a:t>z = </a:t>
            </a:r>
            <a:r>
              <a:rPr lang="es-ES" sz="2400" dirty="0" err="1">
                <a:latin typeface="Times New Roman" panose="02020603050405020304" pitchFamily="18" charset="0"/>
                <a:cs typeface="Times New Roman" panose="02020603050405020304" pitchFamily="18" charset="0"/>
              </a:rPr>
              <a:t>x.issuperset</a:t>
            </a:r>
            <a:r>
              <a:rPr lang="es-ES" sz="2400" dirty="0">
                <a:latin typeface="Times New Roman" panose="02020603050405020304" pitchFamily="18" charset="0"/>
                <a:cs typeface="Times New Roman" panose="02020603050405020304" pitchFamily="18" charset="0"/>
              </a:rPr>
              <a: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25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552E79-9E53-4BE6-A88B-F2A49FB09700}"/>
              </a:ext>
            </a:extLst>
          </p:cNvPr>
          <p:cNvSpPr txBox="1"/>
          <p:nvPr/>
        </p:nvSpPr>
        <p:spPr>
          <a:xfrm>
            <a:off x="534572" y="663249"/>
            <a:ext cx="11169748" cy="6001643"/>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Unordered</a:t>
            </a:r>
          </a:p>
          <a:p>
            <a:endParaRPr lang="en-IN" sz="24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Unordered means that the items in a set do not have a defined order.</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Set items can appear in a different order every time you use them, and cannot be referred to by index or key.</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Unchangeable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Sets are unchangeable, meaning that we cannot change the items after the set has been created.</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Duplicates Not Allowed</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Sets cannot have two items with the same value.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73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5D3004-F4F4-4A53-9BE7-376432AD746B}"/>
              </a:ext>
            </a:extLst>
          </p:cNvPr>
          <p:cNvSpPr txBox="1"/>
          <p:nvPr/>
        </p:nvSpPr>
        <p:spPr>
          <a:xfrm>
            <a:off x="545121" y="288779"/>
            <a:ext cx="11285807" cy="6001643"/>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Get the Length of a Set</a:t>
            </a: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To determine how many items a set has, use the </a:t>
            </a:r>
            <a:r>
              <a:rPr lang="en-IN" sz="2400" dirty="0" err="1">
                <a:latin typeface="Times New Roman" panose="02020603050405020304" pitchFamily="18" charset="0"/>
                <a:cs typeface="Times New Roman" panose="02020603050405020304" pitchFamily="18" charset="0"/>
              </a:rPr>
              <a:t>len</a:t>
            </a:r>
            <a:r>
              <a:rPr lang="en-IN" sz="2400" dirty="0">
                <a:latin typeface="Times New Roman" panose="02020603050405020304" pitchFamily="18" charset="0"/>
                <a:cs typeface="Times New Roman" panose="02020603050405020304" pitchFamily="18" charset="0"/>
              </a:rPr>
              <a:t>() method.</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a:t>
            </a:r>
            <a:r>
              <a:rPr lang="en-IN" sz="2400" dirty="0">
                <a:latin typeface="Times New Roman" panose="02020603050405020304" pitchFamily="18" charset="0"/>
                <a:cs typeface="Times New Roman" panose="02020603050405020304" pitchFamily="18" charset="0"/>
              </a:rPr>
              <a:t> = {"apple", "banana", "cherry"}</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print(</a:t>
            </a:r>
            <a:r>
              <a:rPr lang="en-IN" sz="2400" dirty="0" err="1">
                <a:latin typeface="Times New Roman" panose="02020603050405020304" pitchFamily="18" charset="0"/>
                <a:cs typeface="Times New Roman" panose="02020603050405020304" pitchFamily="18" charset="0"/>
              </a:rPr>
              <a:t>len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thisset</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Set Items - Data Types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Set items can be of any data type.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set1 = {"apple", "banana", "cherry"}</a:t>
            </a:r>
          </a:p>
          <a:p>
            <a:pPr algn="just"/>
            <a:r>
              <a:rPr lang="en-IN" sz="2400" dirty="0">
                <a:latin typeface="Times New Roman" panose="02020603050405020304" pitchFamily="18" charset="0"/>
                <a:cs typeface="Times New Roman" panose="02020603050405020304" pitchFamily="18" charset="0"/>
              </a:rPr>
              <a:t>set2 = {1, 5, 7, 9, 3}</a:t>
            </a:r>
          </a:p>
          <a:p>
            <a:pPr algn="just"/>
            <a:r>
              <a:rPr lang="en-IN" sz="2400" dirty="0">
                <a:latin typeface="Times New Roman" panose="02020603050405020304" pitchFamily="18" charset="0"/>
                <a:cs typeface="Times New Roman" panose="02020603050405020304" pitchFamily="18" charset="0"/>
              </a:rPr>
              <a:t>set3 = {True, False, False}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21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EF42B-4B7C-4FE9-A0A7-86D03677F468}"/>
              </a:ext>
            </a:extLst>
          </p:cNvPr>
          <p:cNvSpPr txBox="1"/>
          <p:nvPr/>
        </p:nvSpPr>
        <p:spPr>
          <a:xfrm>
            <a:off x="323557" y="330982"/>
            <a:ext cx="11535507" cy="5632311"/>
          </a:xfrm>
          <a:prstGeom prst="rect">
            <a:avLst/>
          </a:prstGeom>
          <a:noFill/>
        </p:spPr>
        <p:txBody>
          <a:bodyPr wrap="square">
            <a:spAutoFit/>
          </a:bodyPr>
          <a:lstStyle/>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The set() Constructor</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It is also possible to use the set() constructor to make a set.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a:t>
            </a:r>
            <a:r>
              <a:rPr lang="en-IN" sz="2400" dirty="0">
                <a:latin typeface="Times New Roman" panose="02020603050405020304" pitchFamily="18" charset="0"/>
                <a:cs typeface="Times New Roman" panose="02020603050405020304" pitchFamily="18" charset="0"/>
              </a:rPr>
              <a:t> = set(("apple", "banana", "cherry")) # note the double round-brackets</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Access Items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You cannot access items in a set by referring to an index or a key.</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But you can loop through the set items using a for loop, or ask if a specified value is present in a set, by using the in keyword.</a:t>
            </a:r>
          </a:p>
        </p:txBody>
      </p:sp>
    </p:spTree>
    <p:extLst>
      <p:ext uri="{BB962C8B-B14F-4D97-AF65-F5344CB8AC3E}">
        <p14:creationId xmlns:p14="http://schemas.microsoft.com/office/powerpoint/2010/main" val="325026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B9779A-C49B-4E88-A0E0-2FE5DDFB1299}"/>
              </a:ext>
            </a:extLst>
          </p:cNvPr>
          <p:cNvSpPr txBox="1"/>
          <p:nvPr/>
        </p:nvSpPr>
        <p:spPr>
          <a:xfrm>
            <a:off x="671732" y="497617"/>
            <a:ext cx="11313942" cy="6001643"/>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Add Items</a:t>
            </a: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Once a set is created, you cannot change its items, but you can add new items.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To add one item to a set use the add() method.</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a:t>
            </a:r>
            <a:r>
              <a:rPr lang="en-IN" sz="2400" dirty="0">
                <a:latin typeface="Times New Roman" panose="02020603050405020304" pitchFamily="18" charset="0"/>
                <a:cs typeface="Times New Roman" panose="02020603050405020304" pitchFamily="18" charset="0"/>
              </a:rPr>
              <a:t> = {"apple", "banana", "cherry"}</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thisset.add</a:t>
            </a:r>
            <a:r>
              <a:rPr lang="en-IN" sz="2400" dirty="0">
                <a:latin typeface="Times New Roman" panose="02020603050405020304" pitchFamily="18" charset="0"/>
                <a:cs typeface="Times New Roman" panose="02020603050405020304" pitchFamily="18" charset="0"/>
              </a:rPr>
              <a:t>("orange")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To add items from another set into the current set, use the </a:t>
            </a:r>
            <a:r>
              <a:rPr lang="en-IN" sz="2400" dirty="0">
                <a:solidFill>
                  <a:srgbClr val="FF0000"/>
                </a:solidFill>
                <a:latin typeface="Times New Roman" panose="02020603050405020304" pitchFamily="18" charset="0"/>
                <a:cs typeface="Times New Roman" panose="02020603050405020304" pitchFamily="18" charset="0"/>
              </a:rPr>
              <a:t>update() </a:t>
            </a:r>
            <a:r>
              <a:rPr lang="en-IN" sz="2400" dirty="0">
                <a:latin typeface="Times New Roman" panose="02020603050405020304" pitchFamily="18" charset="0"/>
                <a:cs typeface="Times New Roman" panose="02020603050405020304" pitchFamily="18" charset="0"/>
              </a:rPr>
              <a:t>method.</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a:t>
            </a:r>
            <a:r>
              <a:rPr lang="en-IN" sz="2400" dirty="0">
                <a:latin typeface="Times New Roman" panose="02020603050405020304" pitchFamily="18" charset="0"/>
                <a:cs typeface="Times New Roman" panose="02020603050405020304" pitchFamily="18" charset="0"/>
              </a:rPr>
              <a:t> = {"apple", "banana", "cherry"}</a:t>
            </a:r>
          </a:p>
          <a:p>
            <a:pPr algn="just"/>
            <a:r>
              <a:rPr lang="en-IN" sz="2400" dirty="0">
                <a:latin typeface="Times New Roman" panose="02020603050405020304" pitchFamily="18" charset="0"/>
                <a:cs typeface="Times New Roman" panose="02020603050405020304" pitchFamily="18" charset="0"/>
              </a:rPr>
              <a:t>tropical = {"pineapple", "mango", "papaya"}</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thisset.update</a:t>
            </a:r>
            <a:r>
              <a:rPr lang="en-IN" sz="2400" dirty="0">
                <a:latin typeface="Times New Roman" panose="02020603050405020304" pitchFamily="18" charset="0"/>
                <a:cs typeface="Times New Roman" panose="02020603050405020304" pitchFamily="18" charset="0"/>
              </a:rPr>
              <a:t>(tropical)</a:t>
            </a:r>
          </a:p>
        </p:txBody>
      </p:sp>
    </p:spTree>
    <p:extLst>
      <p:ext uri="{BB962C8B-B14F-4D97-AF65-F5344CB8AC3E}">
        <p14:creationId xmlns:p14="http://schemas.microsoft.com/office/powerpoint/2010/main" val="255993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7C70C9-B195-4356-8E20-163518CC96E1}"/>
              </a:ext>
            </a:extLst>
          </p:cNvPr>
          <p:cNvSpPr txBox="1"/>
          <p:nvPr/>
        </p:nvSpPr>
        <p:spPr>
          <a:xfrm>
            <a:off x="295422" y="333160"/>
            <a:ext cx="11493304" cy="637097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Add Any </a:t>
            </a:r>
            <a:r>
              <a:rPr lang="en-IN" sz="2400" dirty="0" err="1">
                <a:latin typeface="Times New Roman" panose="02020603050405020304" pitchFamily="18" charset="0"/>
                <a:cs typeface="Times New Roman" panose="02020603050405020304" pitchFamily="18" charset="0"/>
              </a:rPr>
              <a:t>Iterable</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object in the </a:t>
            </a:r>
            <a:r>
              <a:rPr lang="en-IN" sz="2400" dirty="0">
                <a:solidFill>
                  <a:srgbClr val="FF0000"/>
                </a:solidFill>
                <a:latin typeface="Times New Roman" panose="02020603050405020304" pitchFamily="18" charset="0"/>
                <a:cs typeface="Times New Roman" panose="02020603050405020304" pitchFamily="18" charset="0"/>
              </a:rPr>
              <a:t>update() </a:t>
            </a:r>
            <a:r>
              <a:rPr lang="en-IN" sz="2400" dirty="0">
                <a:latin typeface="Times New Roman" panose="02020603050405020304" pitchFamily="18" charset="0"/>
                <a:cs typeface="Times New Roman" panose="02020603050405020304" pitchFamily="18" charset="0"/>
              </a:rPr>
              <a:t>method does not have to be a set, it can be any </a:t>
            </a:r>
            <a:r>
              <a:rPr lang="en-IN" sz="2400" dirty="0" err="1">
                <a:latin typeface="Times New Roman" panose="02020603050405020304" pitchFamily="18" charset="0"/>
                <a:cs typeface="Times New Roman" panose="02020603050405020304" pitchFamily="18" charset="0"/>
              </a:rPr>
              <a:t>iterable</a:t>
            </a:r>
            <a:r>
              <a:rPr lang="en-IN" sz="2400" dirty="0">
                <a:latin typeface="Times New Roman" panose="02020603050405020304" pitchFamily="18" charset="0"/>
                <a:cs typeface="Times New Roman" panose="02020603050405020304" pitchFamily="18" charset="0"/>
              </a:rPr>
              <a:t> object (tuples, lists, dictionaries etc.).</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a:t>
            </a:r>
            <a:r>
              <a:rPr lang="en-IN" sz="2400" dirty="0">
                <a:latin typeface="Times New Roman" panose="02020603050405020304" pitchFamily="18" charset="0"/>
                <a:cs typeface="Times New Roman" panose="02020603050405020304" pitchFamily="18" charset="0"/>
              </a:rPr>
              <a:t> = {"apple", "banana", "cherry"}</a:t>
            </a:r>
          </a:p>
          <a:p>
            <a:pPr algn="just"/>
            <a:r>
              <a:rPr lang="en-IN" sz="2400" dirty="0" err="1">
                <a:latin typeface="Times New Roman" panose="02020603050405020304" pitchFamily="18" charset="0"/>
                <a:cs typeface="Times New Roman" panose="02020603050405020304" pitchFamily="18" charset="0"/>
              </a:rPr>
              <a:t>mylist</a:t>
            </a:r>
            <a:r>
              <a:rPr lang="en-IN" sz="2400" dirty="0">
                <a:latin typeface="Times New Roman" panose="02020603050405020304" pitchFamily="18" charset="0"/>
                <a:cs typeface="Times New Roman" panose="02020603050405020304" pitchFamily="18" charset="0"/>
              </a:rPr>
              <a:t> = ["kiwi", "orange"]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thisset.update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mylist</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Remove Item</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To remove an item in a set, use the remove(), or the discard() method.</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a:t>
            </a:r>
            <a:r>
              <a:rPr lang="en-IN" sz="2400" dirty="0">
                <a:latin typeface="Times New Roman" panose="02020603050405020304" pitchFamily="18" charset="0"/>
                <a:cs typeface="Times New Roman" panose="02020603050405020304" pitchFamily="18" charset="0"/>
              </a:rPr>
              <a:t> = {"apple", "banana", "cherry"}</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thisset.remove</a:t>
            </a:r>
            <a:r>
              <a:rPr lang="en-IN" sz="2400" dirty="0">
                <a:latin typeface="Times New Roman" panose="02020603050405020304" pitchFamily="18" charset="0"/>
                <a:cs typeface="Times New Roman" panose="02020603050405020304" pitchFamily="18" charset="0"/>
              </a:rPr>
              <a:t>("banana")</a:t>
            </a:r>
          </a:p>
        </p:txBody>
      </p:sp>
    </p:spTree>
    <p:extLst>
      <p:ext uri="{BB962C8B-B14F-4D97-AF65-F5344CB8AC3E}">
        <p14:creationId xmlns:p14="http://schemas.microsoft.com/office/powerpoint/2010/main" val="262620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8E28D6-A583-45C5-9EE5-7ED3585F169E}"/>
              </a:ext>
            </a:extLst>
          </p:cNvPr>
          <p:cNvSpPr txBox="1"/>
          <p:nvPr/>
        </p:nvSpPr>
        <p:spPr>
          <a:xfrm>
            <a:off x="671730" y="117693"/>
            <a:ext cx="11102927" cy="637097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Note: If the item to remove does not exist, remove() will raise an error.</a:t>
            </a:r>
          </a:p>
          <a:p>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thisset</a:t>
            </a:r>
            <a:r>
              <a:rPr lang="en-IN" sz="2400" dirty="0">
                <a:latin typeface="Times New Roman" panose="02020603050405020304" pitchFamily="18" charset="0"/>
                <a:cs typeface="Times New Roman" panose="02020603050405020304" pitchFamily="18" charset="0"/>
              </a:rPr>
              <a:t> = {"apple", "banana", "cherry"}</a:t>
            </a:r>
          </a:p>
          <a:p>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thisset.discard</a:t>
            </a:r>
            <a:r>
              <a:rPr lang="en-IN" sz="2400" dirty="0">
                <a:latin typeface="Times New Roman" panose="02020603050405020304" pitchFamily="18" charset="0"/>
                <a:cs typeface="Times New Roman" panose="02020603050405020304" pitchFamily="18" charset="0"/>
              </a:rPr>
              <a:t>("banana")</a:t>
            </a: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Note: If the item to remove does not exist, discard() will NOT raise an error.</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You can also use the pop() method to remove an item, but this method will remove the last item. Remember that sets are unordered, so you will not know what item that gets removed.</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return value of the pop() method is the removed item.</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a:t>
            </a:r>
            <a:r>
              <a:rPr lang="en-IN" sz="2400" dirty="0">
                <a:latin typeface="Times New Roman" panose="02020603050405020304" pitchFamily="18" charset="0"/>
                <a:cs typeface="Times New Roman" panose="02020603050405020304" pitchFamily="18" charset="0"/>
              </a:rPr>
              <a:t> = {"apple", "banana", "cherry"}</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x = </a:t>
            </a:r>
            <a:r>
              <a:rPr lang="en-IN" sz="2400" dirty="0" err="1">
                <a:latin typeface="Times New Roman" panose="02020603050405020304" pitchFamily="18" charset="0"/>
                <a:cs typeface="Times New Roman" panose="02020603050405020304" pitchFamily="18" charset="0"/>
              </a:rPr>
              <a:t>thisset.pop</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71887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851991-3E28-43E5-B144-1C30A11CCF52}"/>
              </a:ext>
            </a:extLst>
          </p:cNvPr>
          <p:cNvSpPr txBox="1"/>
          <p:nvPr/>
        </p:nvSpPr>
        <p:spPr>
          <a:xfrm>
            <a:off x="661182" y="469482"/>
            <a:ext cx="11268221" cy="4893647"/>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The </a:t>
            </a:r>
            <a:r>
              <a:rPr lang="en-IN" sz="2400" dirty="0">
                <a:solidFill>
                  <a:srgbClr val="FF0000"/>
                </a:solidFill>
                <a:latin typeface="Times New Roman" panose="02020603050405020304" pitchFamily="18" charset="0"/>
                <a:cs typeface="Times New Roman" panose="02020603050405020304" pitchFamily="18" charset="0"/>
              </a:rPr>
              <a:t>clear() </a:t>
            </a:r>
            <a:r>
              <a:rPr lang="en-IN" sz="2400" dirty="0">
                <a:latin typeface="Times New Roman" panose="02020603050405020304" pitchFamily="18" charset="0"/>
                <a:cs typeface="Times New Roman" panose="02020603050405020304" pitchFamily="18" charset="0"/>
              </a:rPr>
              <a:t>method empties the set.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a:t>
            </a:r>
            <a:r>
              <a:rPr lang="en-IN" sz="2400" dirty="0">
                <a:latin typeface="Times New Roman" panose="02020603050405020304" pitchFamily="18" charset="0"/>
                <a:cs typeface="Times New Roman" panose="02020603050405020304" pitchFamily="18" charset="0"/>
              </a:rPr>
              <a:t> = {"apple", "banana", "cherry"}</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thisset.clear</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dirty="0">
                <a:solidFill>
                  <a:srgbClr val="FF0000"/>
                </a:solidFill>
                <a:latin typeface="Times New Roman" panose="02020603050405020304" pitchFamily="18" charset="0"/>
                <a:cs typeface="Times New Roman" panose="02020603050405020304" pitchFamily="18" charset="0"/>
              </a:rPr>
              <a:t>del</a:t>
            </a:r>
            <a:r>
              <a:rPr lang="en-IN" sz="2400" dirty="0">
                <a:latin typeface="Times New Roman" panose="02020603050405020304" pitchFamily="18" charset="0"/>
                <a:cs typeface="Times New Roman" panose="02020603050405020304" pitchFamily="18" charset="0"/>
              </a:rPr>
              <a:t> keyword will delete the set completely</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thisset</a:t>
            </a:r>
            <a:r>
              <a:rPr lang="en-IN" sz="2400" dirty="0">
                <a:latin typeface="Times New Roman" panose="02020603050405020304" pitchFamily="18" charset="0"/>
                <a:cs typeface="Times New Roman" panose="02020603050405020304" pitchFamily="18" charset="0"/>
              </a:rPr>
              <a:t> = {"apple", "banana", "cherry"}</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del </a:t>
            </a:r>
            <a:r>
              <a:rPr lang="en-IN" sz="2400" dirty="0" err="1">
                <a:latin typeface="Times New Roman" panose="02020603050405020304" pitchFamily="18" charset="0"/>
                <a:cs typeface="Times New Roman" panose="02020603050405020304" pitchFamily="18" charset="0"/>
              </a:rPr>
              <a:t>thisset</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25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6258C0-BF1E-4FFA-A690-202CFEABA654}"/>
              </a:ext>
            </a:extLst>
          </p:cNvPr>
          <p:cNvSpPr txBox="1"/>
          <p:nvPr/>
        </p:nvSpPr>
        <p:spPr>
          <a:xfrm>
            <a:off x="290734" y="243512"/>
            <a:ext cx="11357316" cy="637097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Join Two Sets</a:t>
            </a:r>
          </a:p>
          <a:p>
            <a:pPr algn="just"/>
            <a:r>
              <a:rPr lang="en-IN" sz="2400" dirty="0">
                <a:latin typeface="Times New Roman" panose="02020603050405020304" pitchFamily="18" charset="0"/>
                <a:cs typeface="Times New Roman" panose="02020603050405020304" pitchFamily="18" charset="0"/>
              </a:rPr>
              <a:t>There are several ways to join two or more sets in Python.</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dirty="0">
                <a:solidFill>
                  <a:srgbClr val="FF0000"/>
                </a:solidFill>
                <a:latin typeface="Times New Roman" panose="02020603050405020304" pitchFamily="18" charset="0"/>
                <a:cs typeface="Times New Roman" panose="02020603050405020304" pitchFamily="18" charset="0"/>
              </a:rPr>
              <a:t>union() </a:t>
            </a:r>
            <a:r>
              <a:rPr lang="en-IN" sz="2400" dirty="0">
                <a:latin typeface="Times New Roman" panose="02020603050405020304" pitchFamily="18" charset="0"/>
                <a:cs typeface="Times New Roman" panose="02020603050405020304" pitchFamily="18" charset="0"/>
              </a:rPr>
              <a:t>method returns a new set with all items from both sets.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set1 = {"a", "b" , "c"}</a:t>
            </a:r>
          </a:p>
          <a:p>
            <a:pPr algn="just"/>
            <a:r>
              <a:rPr lang="en-IN" sz="2400" dirty="0">
                <a:latin typeface="Times New Roman" panose="02020603050405020304" pitchFamily="18" charset="0"/>
                <a:cs typeface="Times New Roman" panose="02020603050405020304" pitchFamily="18" charset="0"/>
              </a:rPr>
              <a:t>set2 = {1, 2, 3}</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set3 = set1.union(set2)</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dirty="0">
                <a:solidFill>
                  <a:srgbClr val="FF0000"/>
                </a:solidFill>
                <a:latin typeface="Times New Roman" panose="02020603050405020304" pitchFamily="18" charset="0"/>
                <a:cs typeface="Times New Roman" panose="02020603050405020304" pitchFamily="18" charset="0"/>
              </a:rPr>
              <a:t>update() </a:t>
            </a:r>
            <a:r>
              <a:rPr lang="en-IN" sz="2400" dirty="0">
                <a:latin typeface="Times New Roman" panose="02020603050405020304" pitchFamily="18" charset="0"/>
                <a:cs typeface="Times New Roman" panose="02020603050405020304" pitchFamily="18" charset="0"/>
              </a:rPr>
              <a:t>method inserts the items in set2 into set1.</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set1 = {"a", "b" , "c"}</a:t>
            </a:r>
          </a:p>
          <a:p>
            <a:pPr algn="just"/>
            <a:r>
              <a:rPr lang="en-IN" sz="2400" dirty="0">
                <a:latin typeface="Times New Roman" panose="02020603050405020304" pitchFamily="18" charset="0"/>
                <a:cs typeface="Times New Roman" panose="02020603050405020304" pitchFamily="18" charset="0"/>
              </a:rPr>
              <a:t>set2 = {1, 2, 3}</a:t>
            </a:r>
          </a:p>
          <a:p>
            <a:pPr algn="just"/>
            <a:r>
              <a:rPr lang="en-IN" sz="2400" dirty="0">
                <a:latin typeface="Times New Roman" panose="02020603050405020304" pitchFamily="18" charset="0"/>
                <a:cs typeface="Times New Roman" panose="02020603050405020304" pitchFamily="18" charset="0"/>
              </a:rPr>
              <a:t>set1.update(set2)</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Note: Both union() and update() will exclude any duplicate items.</a:t>
            </a:r>
          </a:p>
        </p:txBody>
      </p:sp>
    </p:spTree>
    <p:extLst>
      <p:ext uri="{BB962C8B-B14F-4D97-AF65-F5344CB8AC3E}">
        <p14:creationId xmlns:p14="http://schemas.microsoft.com/office/powerpoint/2010/main" val="314957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1307</Words>
  <Application>Microsoft Office PowerPoint</Application>
  <PresentationFormat>Widescreen</PresentationFormat>
  <Paragraphs>204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thirulu</dc:creator>
  <cp:lastModifiedBy>thirulu</cp:lastModifiedBy>
  <cp:revision>11</cp:revision>
  <dcterms:created xsi:type="dcterms:W3CDTF">2021-06-05T09:07:24Z</dcterms:created>
  <dcterms:modified xsi:type="dcterms:W3CDTF">2021-06-05T09:46:59Z</dcterms:modified>
</cp:coreProperties>
</file>