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74" r:id="rId3"/>
    <p:sldId id="285" r:id="rId4"/>
    <p:sldId id="288" r:id="rId5"/>
    <p:sldId id="279" r:id="rId6"/>
    <p:sldId id="286" r:id="rId7"/>
    <p:sldId id="289" r:id="rId8"/>
    <p:sldId id="287" r:id="rId9"/>
    <p:sldId id="27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9223" autoAdjust="0"/>
  </p:normalViewPr>
  <p:slideViewPr>
    <p:cSldViewPr>
      <p:cViewPr>
        <p:scale>
          <a:sx n="50" d="100"/>
          <a:sy n="50" d="100"/>
        </p:scale>
        <p:origin x="-1956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F9AAA-2D96-4243-8E59-EB3723E93C31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D27F5-8204-4BAD-95CD-EE2D26FB54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image0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29600" y="228600"/>
            <a:ext cx="774259" cy="7742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image0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93541" y="76200"/>
            <a:ext cx="774259" cy="774259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15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bldLvl="5" autoUpdateAnimBg="0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1219200"/>
            <a:ext cx="7623175" cy="2590800"/>
          </a:xfrm>
        </p:spPr>
        <p:txBody>
          <a:bodyPr/>
          <a:lstStyle/>
          <a:p>
            <a:pPr algn="ctr"/>
            <a:r>
              <a:rPr lang="en-IN" sz="4000" dirty="0" smtClean="0"/>
              <a:t>The Food Recommendation System                  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           </a:t>
            </a:r>
            <a:r>
              <a:rPr lang="en-I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 : B8</a:t>
            </a:r>
            <a:r>
              <a:rPr lang="en-IN" sz="2000" dirty="0">
                <a:solidFill>
                  <a:schemeClr val="tx1"/>
                </a:solidFill>
              </a:rPr>
              <a:t/>
            </a:r>
            <a:br>
              <a:rPr lang="en-IN" sz="2000" dirty="0">
                <a:solidFill>
                  <a:schemeClr val="tx1"/>
                </a:solidFill>
              </a:rPr>
            </a:br>
            <a:r>
              <a:rPr lang="en-IN" sz="2000" dirty="0">
                <a:solidFill>
                  <a:schemeClr val="tx1"/>
                </a:solidFill>
              </a:rPr>
              <a:t>                                       </a:t>
            </a:r>
            <a:r>
              <a:rPr lang="en-IN" sz="2000" dirty="0" smtClean="0">
                <a:solidFill>
                  <a:schemeClr val="tx1"/>
                </a:solidFill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 : L.Suman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1600" dirty="0">
                <a:solidFill>
                  <a:schemeClr val="tx1"/>
                </a:solidFill>
              </a:rPr>
              <a:t>                                                                                          </a:t>
            </a:r>
            <a:r>
              <a:rPr lang="en-IN" sz="1600" dirty="0" smtClean="0">
                <a:solidFill>
                  <a:schemeClr val="tx1"/>
                </a:solidFill>
              </a:rPr>
              <a:t>      </a:t>
            </a:r>
            <a:r>
              <a:rPr lang="en-IN" sz="1600" dirty="0">
                <a:solidFill>
                  <a:schemeClr val="tx1"/>
                </a:solidFill>
              </a:rPr>
              <a:t>M.Tech., Assistant </a:t>
            </a:r>
            <a:r>
              <a:rPr lang="en-IN" sz="1600" dirty="0" smtClean="0">
                <a:solidFill>
                  <a:schemeClr val="tx1"/>
                </a:solidFill>
              </a:rPr>
              <a:t>Professor.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962400"/>
            <a:ext cx="7924800" cy="1752600"/>
          </a:xfrm>
        </p:spPr>
        <p:txBody>
          <a:bodyPr/>
          <a:lstStyle/>
          <a:p>
            <a:r>
              <a:rPr lang="en-IN" sz="2000" dirty="0" smtClean="0"/>
              <a:t>S.R Sudha Rachana              154g1a0588                   </a:t>
            </a:r>
            <a:endParaRPr lang="en-IN" sz="2000" dirty="0"/>
          </a:p>
          <a:p>
            <a:r>
              <a:rPr lang="en-US" sz="2000" dirty="0" smtClean="0"/>
              <a:t>R. Swetha                              154g1a0596</a:t>
            </a:r>
            <a:endParaRPr lang="en-IN" sz="2000" dirty="0"/>
          </a:p>
          <a:p>
            <a:r>
              <a:rPr lang="en-US" sz="2000" dirty="0" smtClean="0"/>
              <a:t>S.Surekha                              154g1a0592</a:t>
            </a:r>
          </a:p>
          <a:p>
            <a:r>
              <a:rPr lang="en-US" sz="2000" dirty="0" smtClean="0"/>
              <a:t>B.Suresh Kumar                    154g1a0593</a:t>
            </a:r>
            <a:endParaRPr lang="en-IN" sz="2000" dirty="0"/>
          </a:p>
          <a:p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5715000"/>
            <a:ext cx="708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Srinivasa Ramanujan Institute of Technology</a:t>
            </a:r>
          </a:p>
          <a:p>
            <a:pPr algn="ctr"/>
            <a:r>
              <a:rPr lang="en-US" b="1" dirty="0"/>
              <a:t>Department of Computer Science &amp; Engineering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638800"/>
            <a:ext cx="958103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 algn="just"/>
            <a:r>
              <a:rPr lang="en-IN" sz="2800" dirty="0" smtClean="0"/>
              <a:t>Due to diversity in food components and large number of dietary sources, it is challenging to perform real-time selection of diet patterns that must fulfil one’s nutrition needs. </a:t>
            </a:r>
            <a:endParaRPr lang="en-IN" sz="2800" dirty="0" smtClean="0"/>
          </a:p>
          <a:p>
            <a:pPr algn="just"/>
            <a:r>
              <a:rPr lang="en-IN" sz="2800" dirty="0" smtClean="0"/>
              <a:t>The </a:t>
            </a:r>
            <a:r>
              <a:rPr lang="en-IN" sz="2800" dirty="0" smtClean="0"/>
              <a:t>project entitled “The Food Recommendation System” recommends a list of food items and its  nutritional value  for the people who concern about weight issues  based on BMI </a:t>
            </a:r>
            <a:r>
              <a:rPr lang="en-IN" sz="2800" dirty="0" smtClean="0"/>
              <a:t>ranges.</a:t>
            </a:r>
            <a:endParaRPr lang="en-I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30000"/>
              <a:buFont typeface="Wingdings" pitchFamily="2" charset="2"/>
              <a:buChar char="§"/>
            </a:pPr>
            <a:r>
              <a:rPr lang="en-IN" dirty="0" smtClean="0"/>
              <a:t>Objective</a:t>
            </a:r>
          </a:p>
          <a:p>
            <a:pPr>
              <a:buSzPct val="130000"/>
              <a:buFont typeface="Wingdings" pitchFamily="2" charset="2"/>
              <a:buChar char="§"/>
            </a:pPr>
            <a:r>
              <a:rPr lang="en-IN" dirty="0" smtClean="0"/>
              <a:t>Existing system</a:t>
            </a:r>
          </a:p>
          <a:p>
            <a:pPr>
              <a:buSzPct val="130000"/>
              <a:buFont typeface="Wingdings" pitchFamily="2" charset="2"/>
              <a:buChar char="§"/>
            </a:pPr>
            <a:r>
              <a:rPr lang="en-IN" dirty="0" smtClean="0"/>
              <a:t>Proposed system</a:t>
            </a:r>
          </a:p>
          <a:p>
            <a:pPr>
              <a:buSzPct val="130000"/>
              <a:buFont typeface="Wingdings" pitchFamily="2" charset="2"/>
              <a:buChar char="§"/>
            </a:pPr>
            <a:r>
              <a:rPr lang="en-IN" dirty="0" smtClean="0"/>
              <a:t>Advantages</a:t>
            </a:r>
          </a:p>
          <a:p>
            <a:r>
              <a:rPr lang="en-IN" dirty="0" smtClean="0"/>
              <a:t>Requirements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The purpose of this project is to examine the Body Mass Index (BMI)  and to determine the nutrition-related goals of the people. 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Indian culture has sets of in particular recipes. Existing system would give recipes like Thai food and Chinese. It won't be acceptable by Indian consumers.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This project is targeted towards a local audience and it can be used as a web application that recommends </a:t>
            </a:r>
            <a:r>
              <a:rPr lang="en-IN" dirty="0" smtClean="0"/>
              <a:t>appropriate </a:t>
            </a:r>
            <a:r>
              <a:rPr lang="en-IN" dirty="0" smtClean="0"/>
              <a:t>nutritional intake to the users based on their personal </a:t>
            </a:r>
            <a:r>
              <a:rPr lang="en-IN" dirty="0" smtClean="0"/>
              <a:t>preferences.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The food recommendation project </a:t>
            </a:r>
            <a:r>
              <a:rPr lang="en-IN" dirty="0" smtClean="0"/>
              <a:t>is used by people who prefer to maintain fitness on following a proper diet. </a:t>
            </a:r>
            <a:endParaRPr lang="en-IN" dirty="0" smtClean="0"/>
          </a:p>
          <a:p>
            <a:pPr algn="just"/>
            <a:r>
              <a:rPr lang="en-IN" dirty="0" smtClean="0"/>
              <a:t>It can also be </a:t>
            </a:r>
            <a:r>
              <a:rPr lang="en-IN" dirty="0" smtClean="0"/>
              <a:t>used </a:t>
            </a:r>
            <a:r>
              <a:rPr lang="en-IN" dirty="0" smtClean="0"/>
              <a:t>for the people who are affected by obesity to get control over their consumption of food. 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pPr algn="just"/>
            <a:r>
              <a:rPr lang="en-IN" dirty="0" smtClean="0"/>
              <a:t> Software requirements</a:t>
            </a:r>
          </a:p>
          <a:p>
            <a:pPr algn="just">
              <a:buNone/>
            </a:pPr>
            <a:r>
              <a:rPr lang="en-IN" dirty="0" smtClean="0"/>
              <a:t>    - Windows 7(or above)</a:t>
            </a:r>
          </a:p>
          <a:p>
            <a:pPr algn="just">
              <a:buNone/>
            </a:pPr>
            <a:r>
              <a:rPr lang="en-IN" dirty="0" smtClean="0"/>
              <a:t>    - Html</a:t>
            </a:r>
          </a:p>
          <a:p>
            <a:pPr algn="just">
              <a:buNone/>
            </a:pPr>
            <a:r>
              <a:rPr lang="en-IN" dirty="0" smtClean="0"/>
              <a:t>    - Python 3</a:t>
            </a:r>
          </a:p>
          <a:p>
            <a:pPr algn="just">
              <a:buNone/>
            </a:pPr>
            <a:r>
              <a:rPr lang="en-IN" dirty="0" smtClean="0"/>
              <a:t>    - SQLite</a:t>
            </a:r>
          </a:p>
          <a:p>
            <a:r>
              <a:rPr lang="en-IN" dirty="0" smtClean="0"/>
              <a:t>Hardware requirements</a:t>
            </a:r>
          </a:p>
          <a:p>
            <a:pPr>
              <a:buNone/>
            </a:pPr>
            <a:r>
              <a:rPr lang="en-IN" dirty="0" smtClean="0"/>
              <a:t>    - I3 processor</a:t>
            </a:r>
          </a:p>
          <a:p>
            <a:pPr>
              <a:buNone/>
            </a:pPr>
            <a:r>
              <a:rPr lang="en-IN" dirty="0" smtClean="0"/>
              <a:t>    - Memory 2GB RAM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7747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5800" y="609600"/>
            <a:ext cx="7772400" cy="1500187"/>
          </a:xfrm>
        </p:spPr>
        <p:txBody>
          <a:bodyPr/>
          <a:lstStyle/>
          <a:p>
            <a:pPr algn="ctr"/>
            <a:r>
              <a:rPr lang="en-US" sz="5400" dirty="0"/>
              <a:t>Queries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86200" y="2362200"/>
            <a:ext cx="167640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RIT_PPT_Them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SRIT_PPT_Theme</Template>
  <TotalTime>781</TotalTime>
  <Words>265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SRIT_PPT_Theme</vt:lpstr>
      <vt:lpstr>The Food Recommendation System                              Batch : B8                                         Guide : L.Suman                                                                                                 M.Tech., Assistant Professor.</vt:lpstr>
      <vt:lpstr>Abstract</vt:lpstr>
      <vt:lpstr>Contents</vt:lpstr>
      <vt:lpstr>Objective</vt:lpstr>
      <vt:lpstr>Existing  System</vt:lpstr>
      <vt:lpstr>Proposed System</vt:lpstr>
      <vt:lpstr>Advantages</vt:lpstr>
      <vt:lpstr>Requirements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Finishing School Programme on C Programming</dc:title>
  <dc:creator>Hitendra</dc:creator>
  <cp:lastModifiedBy>ACER</cp:lastModifiedBy>
  <cp:revision>182</cp:revision>
  <dcterms:created xsi:type="dcterms:W3CDTF">2006-08-16T00:00:00Z</dcterms:created>
  <dcterms:modified xsi:type="dcterms:W3CDTF">2019-02-26T15:34:22Z</dcterms:modified>
</cp:coreProperties>
</file>