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4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4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168" y="2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5DE8-54AC-AD4D-83F8-BF79F176F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IMDB Text Data Exploration &amp;</a:t>
            </a:r>
            <a:br>
              <a:rPr lang="en-US" dirty="0"/>
            </a:br>
            <a:r>
              <a:rPr lang="en-US" dirty="0"/>
              <a:t>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40BFA-FBD6-6640-983D-45FF3E4E85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Sergio Robledo</a:t>
            </a:r>
          </a:p>
          <a:p>
            <a:r>
              <a:rPr lang="en-US" dirty="0"/>
              <a:t>05/09/2019</a:t>
            </a:r>
          </a:p>
        </p:txBody>
      </p:sp>
    </p:spTree>
    <p:extLst>
      <p:ext uri="{BB962C8B-B14F-4D97-AF65-F5344CB8AC3E}">
        <p14:creationId xmlns:p14="http://schemas.microsoft.com/office/powerpoint/2010/main" val="102590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10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4" name="Picture 10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5" name="Straight Connector 10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07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7" name="Rectangle 10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CEF2990-2844-F24B-822B-F14632F8C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Review Lengths</a:t>
            </a:r>
          </a:p>
        </p:txBody>
      </p:sp>
      <p:sp>
        <p:nvSpPr>
          <p:cNvPr id="169" name="Rectangle 1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90911-12A0-D24A-BC24-1535719C4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1" y="2015732"/>
            <a:ext cx="4172212" cy="39552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Out of 25,000 reviews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Average review length is about 94 words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More than half of  reviews are 71 or less words in length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Only 14 reviews longer than 500 words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Before Preprocessing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Average Review Length of 233 Words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Vocabulary Size of 280,617 Unique Words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Before preprocessing 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Average Review Length of About 94 Words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Vocabulary Size of 6,690 Unique Words</a:t>
            </a:r>
          </a:p>
        </p:txBody>
      </p:sp>
      <p:pic>
        <p:nvPicPr>
          <p:cNvPr id="14" name="Content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6381B9-B518-A948-8EA2-D12EF7ABD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4411" y="1381208"/>
            <a:ext cx="4960442" cy="3509512"/>
          </a:xfrm>
          <a:prstGeom prst="rect">
            <a:avLst/>
          </a:prstGeom>
        </p:spPr>
      </p:pic>
      <p:pic>
        <p:nvPicPr>
          <p:cNvPr id="170" name="Picture 1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96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602912-0E97-8247-AB41-83D38BF25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ALL REVIEWS:  </a:t>
            </a:r>
            <a:br>
              <a:rPr lang="en-US" sz="3200" dirty="0"/>
            </a:br>
            <a:r>
              <a:rPr lang="en-US" sz="3200" dirty="0"/>
              <a:t>Word Counts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AEA83-1F9D-FB4F-AF73-3B9B44B7A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1" y="2015732"/>
            <a:ext cx="4172212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Top words provide some sentiment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“good” has positive connotation, or sentiment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More context is still needed for top words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”really” could mean “really good” or “really bad”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How to account for context when training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Kera’s embedding layer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dirty="0"/>
              <a:t>Takes in words replaced by integers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dirty="0"/>
              <a:t>Each integer represents a word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E42BB8-8898-4842-9EF4-EC25F1B32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4411" y="1486617"/>
            <a:ext cx="4960442" cy="329869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91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43BD4CE-8EC0-A049-B966-D02831CB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Positive and Negative Word counts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CA5D0-8928-9443-B3B4-9A5FCC703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79" y="2015732"/>
            <a:ext cx="5550357" cy="40993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Positive Reviews: 12,500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Average review length about 95 words in length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Half of reviews 71 or less words in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Negative Reviews: 12,500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Average review length about 94 words in length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Half of reviews 72 or less words in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common words shared by positive and negative reviews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Words in positive top 10 but not in negative top 10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“also”, “great”, ”well”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Words in negative top 10 but not in positive top 10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“even”, “bad”, “would”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EB46A2-399D-CD43-91E3-41B2AA393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05283" y="481109"/>
            <a:ext cx="3611457" cy="2491906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16CEFE-E62C-C040-9B9E-269560BAA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966" y="3138486"/>
            <a:ext cx="3678091" cy="24919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4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532C283-8C8E-E040-9120-E4CABAAD7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Exclusive Document Counts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1D83F-5729-994A-B827-D4DDCDDDD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79" y="2015732"/>
            <a:ext cx="5550357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Words exclusive to either positive or negative reviews</a:t>
            </a:r>
          </a:p>
          <a:p>
            <a:pPr marL="742950" lvl="1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Not found in both datasets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Only one word count per review</a:t>
            </a:r>
          </a:p>
          <a:p>
            <a:pPr marL="742950" lvl="1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Repeated words in a review ignored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Little sentiment information contained </a:t>
            </a:r>
          </a:p>
          <a:p>
            <a:pPr marL="742950" lvl="1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Supports previous belief: context matters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Word “edie” used frequently in only positive reviews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Next Question?</a:t>
            </a:r>
          </a:p>
          <a:p>
            <a:pPr marL="742950" lvl="1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Why “edie”?</a:t>
            </a:r>
          </a:p>
          <a:p>
            <a:pPr marL="742950" lvl="1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14AFC4-B9B0-FA4B-A8A3-F2244D799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/>
        </p:blipFill>
        <p:spPr>
          <a:xfrm>
            <a:off x="7623204" y="481109"/>
            <a:ext cx="3775615" cy="2491906"/>
          </a:xfrm>
          <a:prstGeom prst="rect">
            <a:avLst/>
          </a:prstGeom>
        </p:spPr>
      </p:pic>
      <p:pic>
        <p:nvPicPr>
          <p:cNvPr id="8" name="Content Placeholder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D260FE-4CD1-D049-A70A-A4BA3E9AE2F0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4"/>
          <a:stretch>
            <a:fillRect/>
          </a:stretch>
        </p:blipFill>
        <p:spPr>
          <a:xfrm>
            <a:off x="7571785" y="3138486"/>
            <a:ext cx="3878454" cy="24919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77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1DC53B1-8AF0-6149-8D0C-023A16328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Why “edie”?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759DC3-BC84-3942-B7C5-9693677409BF}"/>
              </a:ext>
            </a:extLst>
          </p:cNvPr>
          <p:cNvSpPr txBox="1"/>
          <p:nvPr/>
        </p:nvSpPr>
        <p:spPr>
          <a:xfrm>
            <a:off x="1451578" y="3487670"/>
            <a:ext cx="944934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Of the reviews containing “edie”, many contained  “big edie little edie”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Researched instances of “big edie little edie” on the web</a:t>
            </a:r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Reviews correspond to movie </a:t>
            </a:r>
            <a:r>
              <a:rPr lang="en-US" sz="1400" i="1" dirty="0"/>
              <a:t>Grey Gardens </a:t>
            </a:r>
            <a:r>
              <a:rPr lang="en-US" sz="1400" dirty="0"/>
              <a:t>released in 1975</a:t>
            </a:r>
          </a:p>
          <a:p>
            <a:pPr marL="1200150" lvl="2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Highly rated movie, which explains why only positive reviews include “edie”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Leave it in training data in case future test review containing “edie”</a:t>
            </a:r>
          </a:p>
          <a:p>
            <a:endParaRPr lang="en-US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2F57B86E-33F7-E24D-A795-C277E29FB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1578" y="2026141"/>
            <a:ext cx="9071055" cy="863517"/>
          </a:xfrm>
        </p:spPr>
      </p:pic>
    </p:spTree>
    <p:extLst>
      <p:ext uri="{BB962C8B-B14F-4D97-AF65-F5344CB8AC3E}">
        <p14:creationId xmlns:p14="http://schemas.microsoft.com/office/powerpoint/2010/main" val="299234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9" name="Picture 3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0" name="Straight Connector 3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37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3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4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1FD0A94-4BD7-9F41-BF1A-4BF17EAA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Polarizing Word Counts</a:t>
            </a:r>
            <a:endParaRPr lang="en-US" sz="3200" dirty="0"/>
          </a:p>
        </p:txBody>
      </p:sp>
      <p:sp>
        <p:nvSpPr>
          <p:cNvPr id="54" name="Rectangle 4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29E49-0BCB-7048-8034-FCE112704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1" y="2015732"/>
            <a:ext cx="4172212" cy="40377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Comparison of polarizing, or words rich in sentiment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word counted only once per review</a:t>
            </a:r>
          </a:p>
          <a:p>
            <a:pPr marL="742950" lvl="1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Avoids highly repetitive reviews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Positive reviews have more positive words</a:t>
            </a:r>
          </a:p>
          <a:p>
            <a:pPr marL="742950" lvl="1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example, “love” appears 2 times more often in positive reviews than in negative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Negative reviews have more negative words</a:t>
            </a:r>
          </a:p>
          <a:p>
            <a:pPr marL="742950" lvl="1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example, ”boring” is 4 times more likely to appear in a negative review than a positive one 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E00DDB-4B10-FA4A-B0F3-ADA91BAAA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4411" y="1430812"/>
            <a:ext cx="4960442" cy="341030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5573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421</Words>
  <Application>Microsoft Macintosh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IMDB Text Data Exploration &amp; Visualizations</vt:lpstr>
      <vt:lpstr>Review Lengths</vt:lpstr>
      <vt:lpstr>ALL REVIEWS:   Word Counts </vt:lpstr>
      <vt:lpstr>Positive and Negative Word counts</vt:lpstr>
      <vt:lpstr>Exclusive Document Counts</vt:lpstr>
      <vt:lpstr>Why “edie”?</vt:lpstr>
      <vt:lpstr>Polarizing Word Counts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Text Data Exploration &amp; Visualizations</dc:title>
  <dc:creator>sergio robledo</dc:creator>
  <cp:lastModifiedBy>sergio robledo</cp:lastModifiedBy>
  <cp:revision>3</cp:revision>
  <dcterms:created xsi:type="dcterms:W3CDTF">2019-05-14T01:21:52Z</dcterms:created>
  <dcterms:modified xsi:type="dcterms:W3CDTF">2019-05-14T01:38:58Z</dcterms:modified>
</cp:coreProperties>
</file>