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6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68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DE8-54AC-AD4D-83F8-BF79F176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IMDB Text Data Exploration &amp;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40BFA-FBD6-6640-983D-45FF3E4E8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r>
              <a:rPr lang="en-US" dirty="0"/>
              <a:t>05/09/2019</a:t>
            </a:r>
          </a:p>
        </p:txBody>
      </p:sp>
    </p:spTree>
    <p:extLst>
      <p:ext uri="{BB962C8B-B14F-4D97-AF65-F5344CB8AC3E}">
        <p14:creationId xmlns:p14="http://schemas.microsoft.com/office/powerpoint/2010/main" val="102590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0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" name="Picture 10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5" name="Straight Connector 10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0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0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EF2990-2844-F24B-822B-F14632F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Review Lengths</a:t>
            </a:r>
          </a:p>
        </p:txBody>
      </p:sp>
      <p:sp>
        <p:nvSpPr>
          <p:cNvPr id="169" name="Rectangle 1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0911-12A0-D24A-BC24-1535719C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9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Out of 25,000 reviews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is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More than half of  reviews are 71 or less words in length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Only 14 reviews longer than 500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233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280,617 Unique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6,690 Unique Words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381B9-B518-A948-8EA2-D12EF7AB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381208"/>
            <a:ext cx="4960442" cy="3509512"/>
          </a:xfrm>
          <a:prstGeom prst="rect">
            <a:avLst/>
          </a:prstGeom>
        </p:spPr>
      </p:pic>
      <p:pic>
        <p:nvPicPr>
          <p:cNvPr id="170" name="Picture 1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602912-0E97-8247-AB41-83D38BF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ALL REVIEWS:  </a:t>
            </a:r>
            <a:br>
              <a:rPr lang="en-US" sz="3200" dirty="0"/>
            </a:br>
            <a:r>
              <a:rPr lang="en-US" sz="3200" dirty="0"/>
              <a:t>Word Counts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EA83-1F9D-FB4F-AF73-3B9B44B7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Top words provide some sentiment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“good” has positive connotation, or sentiment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More context is still needed for top words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”really” could mean “really good” or “really bad”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 to account for context when training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Kera’s embedding layer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Takes in words replaced by integers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Each integer represents a word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42BB8-8898-4842-9EF4-EC25F1B3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86617"/>
            <a:ext cx="4960442" cy="3298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3BD4CE-8EC0-A049-B966-D02831CB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Positive and Negative Word counts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CA5D0-8928-9443-B3B4-9A5FCC703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4099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95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71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94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72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words shared by positive and negative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positive top 10 but not in negative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“also”, “great”, ”well”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negative top 10 but not in positive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“even”, “bad”, “would”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B46A2-399D-CD43-91E3-41B2AA39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5283" y="481109"/>
            <a:ext cx="3611457" cy="249190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6CEFE-E62C-C040-9B9E-269560BA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66" y="3138486"/>
            <a:ext cx="3678091" cy="2491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2C283-8C8E-E040-9120-E4CABAAD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Exclusive Review Counts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D83F-5729-994A-B827-D4DDCDDD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Words exclusive to either positive or negative reviews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Not found in both datasets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Only one word count per review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Repeated words in a review ignored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Little sentiment information contained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Supports previous belief: context matters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Word “</a:t>
            </a:r>
            <a:r>
              <a:rPr lang="en-US" dirty="0" err="1"/>
              <a:t>edie</a:t>
            </a:r>
            <a:r>
              <a:rPr lang="en-US" dirty="0"/>
              <a:t>” used frequently in only positive reviews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Next Question?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Why “</a:t>
            </a:r>
            <a:r>
              <a:rPr lang="en-US" dirty="0" err="1"/>
              <a:t>edie</a:t>
            </a:r>
            <a:r>
              <a:rPr lang="en-US" dirty="0"/>
              <a:t>”?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BAD9B-03CC-F14B-8BE1-E3822468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99" y="481109"/>
            <a:ext cx="3747226" cy="2491906"/>
          </a:xfrm>
          <a:prstGeom prst="rect">
            <a:avLst/>
          </a:prstGeom>
        </p:spPr>
      </p:pic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D260FE-4CD1-D049-A70A-A4BA3E9AE2F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4"/>
          <a:srcRect l="1692" r="1692"/>
          <a:stretch/>
        </p:blipFill>
        <p:spPr>
          <a:xfrm>
            <a:off x="7637399" y="3138486"/>
            <a:ext cx="3747226" cy="24919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DC53B1-8AF0-6149-8D0C-023A1632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Why “edie”?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59DC3-BC84-3942-B7C5-9693677409BF}"/>
              </a:ext>
            </a:extLst>
          </p:cNvPr>
          <p:cNvSpPr txBox="1"/>
          <p:nvPr/>
        </p:nvSpPr>
        <p:spPr>
          <a:xfrm>
            <a:off x="1451578" y="3487670"/>
            <a:ext cx="9449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Of the reviews containing “edie”, many contained  “big edie little 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Researched instances of “big edie little edie” on the web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Reviews correspond to movie </a:t>
            </a:r>
            <a:r>
              <a:rPr lang="en-US" sz="1400" i="1" dirty="0"/>
              <a:t>Grey Gardens </a:t>
            </a:r>
            <a:r>
              <a:rPr lang="en-US" sz="1400" dirty="0"/>
              <a:t>released in 1975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Highly rated movie, which explains why only positive reviews include “edie”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Leave it in training data in case future test review containing “edie”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F57B86E-33F7-E24D-A795-C277E29F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8" y="2026141"/>
            <a:ext cx="9071055" cy="863517"/>
          </a:xfrm>
        </p:spPr>
      </p:pic>
    </p:spTree>
    <p:extLst>
      <p:ext uri="{BB962C8B-B14F-4D97-AF65-F5344CB8AC3E}">
        <p14:creationId xmlns:p14="http://schemas.microsoft.com/office/powerpoint/2010/main" val="299234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FD0A94-4BD7-9F41-BF1A-4BF17EA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Polarizing Word Counts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29E49-0BCB-7048-8034-FCE1127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08046"/>
            <a:ext cx="4172212" cy="39516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polarizing, or words rich in sentiment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word counted only once per review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Avoids highly repetitive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reviews have more positive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“love” appears almost 2x more often in positive than in negative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reviews have more negative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”boring” is about 4x more likely to appear in a negative review than a positive one 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Statistically Significant?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we are going to conduct inferential statistic tests to check validity of observations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5BAE83-9CB1-1044-AA0E-96483F59D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r="4043" b="7371"/>
          <a:stretch/>
        </p:blipFill>
        <p:spPr>
          <a:xfrm>
            <a:off x="6289040" y="650088"/>
            <a:ext cx="4572000" cy="3170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ADDAA-C9F7-F34D-8B62-C7FD96A1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40" y="3943882"/>
            <a:ext cx="2085925" cy="19431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EEB0A-5BCD-B04F-9500-227854FCA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115" y="3943882"/>
            <a:ext cx="2085925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BD7B90-1887-974D-9D75-16B1369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“Love” Statistically Significant?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AEE6-44E8-8542-AAA2-2E078B2CC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5623488" cy="409931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Observed reviews containing “love”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Positive: 2,825 out of 12,500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Negative: 1,614 out of 12,500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Difference: 1,211 Reviews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 to test?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Hypothesis: difference due to chance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Method used: permutation replicates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100,000 permutation replicates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Metric: review count differences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Guarantees equal probability 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dirty="0"/>
              <a:t>“love” being in positive and negative reviews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Results: Probability of Difference &gt;= 1,211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Zero replicates out of 100,000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99%+ replicates had a difference of 155 or less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Almost 100% certainty difference observed is not due to chance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Review containing “love” has higher probability of being positive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60B73-AF0B-E64C-A4C9-CA9300D54B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657" y="1438795"/>
            <a:ext cx="4960442" cy="33606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6924B4-8B0A-0041-88E8-5D4FAAB4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/>
              <a:t>“hate” permutation Replicates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72DE-95A8-BD42-98DC-D067FB75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843300" cy="40993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Observed reviews containing “hate”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Positive: 301 out of 12,500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Negative: 395 out of 12,500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Difference: 94 Reviews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 to test?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Same procedure done for “love”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Results: Probability of Difference &gt;= 94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16 replicates out of 100,000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99%+ replicates had a difference of 68 or less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More than 99.9% certainty difference observed is not due to chance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Review containing “hate” is more likely to be a negative review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Conclusion: stand-alone words will be useful for classifier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Context of words still needed for better model performance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011B51-AA6B-FA40-B45B-F6E2A30685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57" y="1149960"/>
            <a:ext cx="4960442" cy="34227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64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648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IMDB Text Data Exploration &amp; Visualizations</vt:lpstr>
      <vt:lpstr>Review Lengths</vt:lpstr>
      <vt:lpstr>ALL REVIEWS:   Word Counts </vt:lpstr>
      <vt:lpstr>Positive and Negative Word counts</vt:lpstr>
      <vt:lpstr>Exclusive Review Counts</vt:lpstr>
      <vt:lpstr>Why “edie”?</vt:lpstr>
      <vt:lpstr>Polarizing Word Counts</vt:lpstr>
      <vt:lpstr>“Love” Statistically Significant?</vt:lpstr>
      <vt:lpstr>“hate” permutation Replicates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Text Data Exploration &amp; Visualizations</dc:title>
  <dc:creator>sergio robledo</dc:creator>
  <cp:lastModifiedBy>sergio robledo</cp:lastModifiedBy>
  <cp:revision>3</cp:revision>
  <cp:lastPrinted>2019-06-11T23:04:18Z</cp:lastPrinted>
  <dcterms:created xsi:type="dcterms:W3CDTF">2019-06-11T22:45:01Z</dcterms:created>
  <dcterms:modified xsi:type="dcterms:W3CDTF">2019-06-11T23:05:16Z</dcterms:modified>
</cp:coreProperties>
</file>