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9"/>
    <p:restoredTop sz="94637"/>
  </p:normalViewPr>
  <p:slideViewPr>
    <p:cSldViewPr snapToGrid="0" snapToObjects="1">
      <p:cViewPr varScale="1">
        <p:scale>
          <a:sx n="152" d="100"/>
          <a:sy n="152" d="100"/>
        </p:scale>
        <p:origin x="200" y="1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1D20-2AB7-7745-B994-63D84FBB1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Wi-Fi Classifier </a:t>
            </a:r>
            <a:br>
              <a:rPr lang="en-US" dirty="0"/>
            </a:br>
            <a:r>
              <a:rPr lang="en-US" dirty="0"/>
              <a:t>Summary &amp;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62FDE-AB63-1D41-AE3C-B82273322B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Sergio Robledo</a:t>
            </a:r>
          </a:p>
          <a:p>
            <a:r>
              <a:rPr lang="en-US" dirty="0"/>
              <a:t>December 5, 2018</a:t>
            </a:r>
          </a:p>
        </p:txBody>
      </p:sp>
    </p:spTree>
    <p:extLst>
      <p:ext uri="{BB962C8B-B14F-4D97-AF65-F5344CB8AC3E}">
        <p14:creationId xmlns:p14="http://schemas.microsoft.com/office/powerpoint/2010/main" val="360686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2222E-4DA5-6D4E-80DF-5E676E12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Forest Classifier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27846-0CD2-6A46-A56D-7AD412F20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4954587" cy="3124201"/>
          </a:xfrm>
        </p:spPr>
        <p:txBody>
          <a:bodyPr anchor="t" anchorCtr="0"/>
          <a:lstStyle/>
          <a:p>
            <a:r>
              <a:rPr lang="en-US" dirty="0"/>
              <a:t>Samples Used: 8,000</a:t>
            </a:r>
          </a:p>
          <a:p>
            <a:r>
              <a:rPr lang="en-US" dirty="0"/>
              <a:t>Fit Time: 8 min 23 sec</a:t>
            </a:r>
          </a:p>
          <a:p>
            <a:r>
              <a:rPr lang="en-US" dirty="0"/>
              <a:t>Hyperparameters:</a:t>
            </a:r>
          </a:p>
          <a:p>
            <a:pPr lvl="1"/>
            <a:r>
              <a:rPr lang="en-US" dirty="0"/>
              <a:t>PC Features Used (mtry): 110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splitrule</a:t>
            </a:r>
            <a:r>
              <a:rPr lang="en-US" dirty="0"/>
              <a:t>’: </a:t>
            </a:r>
            <a:r>
              <a:rPr lang="en-US" dirty="0" err="1"/>
              <a:t>extratrees</a:t>
            </a:r>
            <a:endParaRPr lang="en-US" dirty="0"/>
          </a:p>
          <a:p>
            <a:pPr lvl="1"/>
            <a:r>
              <a:rPr lang="en-US" dirty="0"/>
              <a:t>‘</a:t>
            </a:r>
            <a:r>
              <a:rPr lang="en-US" dirty="0" err="1"/>
              <a:t>min.node.size</a:t>
            </a:r>
            <a:r>
              <a:rPr lang="en-US" dirty="0"/>
              <a:t>’: 1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CF4EF6-0E09-3E43-B7B9-6F12BE0D6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681" y="2666998"/>
            <a:ext cx="4954587" cy="31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43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ABDB-0682-CF48-8298-032AB273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Forest Classifier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E73194-010B-EB4F-8464-63B2BF8B86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F4820E-0732-CB40-80FF-642A83CCD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2" y="3429000"/>
            <a:ext cx="4876800" cy="2362199"/>
          </a:xfrm>
        </p:spPr>
        <p:txBody>
          <a:bodyPr/>
          <a:lstStyle/>
          <a:p>
            <a:r>
              <a:rPr lang="en-US" dirty="0"/>
              <a:t>Kappa</a:t>
            </a:r>
          </a:p>
          <a:p>
            <a:pPr lvl="1"/>
            <a:r>
              <a:rPr lang="en-US" dirty="0"/>
              <a:t>0.9925</a:t>
            </a:r>
          </a:p>
          <a:p>
            <a:r>
              <a:rPr lang="en-US" dirty="0"/>
              <a:t>Accuracy</a:t>
            </a:r>
          </a:p>
          <a:p>
            <a:pPr lvl="1"/>
            <a:r>
              <a:rPr lang="en-US" dirty="0"/>
              <a:t>0.9918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3B8080-7E45-D241-8145-7E2FF1868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Testing Results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286E37-209E-7B4F-9AF3-561BCBEB4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3429000"/>
            <a:ext cx="4876799" cy="2362199"/>
          </a:xfrm>
        </p:spPr>
        <p:txBody>
          <a:bodyPr/>
          <a:lstStyle/>
          <a:p>
            <a:r>
              <a:rPr lang="en-US" dirty="0"/>
              <a:t>Kappa</a:t>
            </a:r>
          </a:p>
          <a:p>
            <a:pPr lvl="1"/>
            <a:r>
              <a:rPr lang="en-US" dirty="0"/>
              <a:t>0.9001</a:t>
            </a:r>
          </a:p>
          <a:p>
            <a:r>
              <a:rPr lang="en-US" dirty="0"/>
              <a:t>Accuracy</a:t>
            </a:r>
          </a:p>
          <a:p>
            <a:pPr lvl="1"/>
            <a:r>
              <a:rPr lang="en-US" dirty="0"/>
              <a:t>0.9109</a:t>
            </a:r>
          </a:p>
        </p:txBody>
      </p:sp>
    </p:spTree>
    <p:extLst>
      <p:ext uri="{BB962C8B-B14F-4D97-AF65-F5344CB8AC3E}">
        <p14:creationId xmlns:p14="http://schemas.microsoft.com/office/powerpoint/2010/main" val="1511639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1F959-8D70-7242-A3F4-35E147D8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K-Nearest Neighbors Classifier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DD7A6-6051-DE4E-A3D7-E47030175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4954587" cy="3124201"/>
          </a:xfrm>
        </p:spPr>
        <p:txBody>
          <a:bodyPr anchor="t" anchorCtr="0"/>
          <a:lstStyle/>
          <a:p>
            <a:r>
              <a:rPr lang="en-US" dirty="0"/>
              <a:t>Samples Used: 8,000</a:t>
            </a:r>
          </a:p>
          <a:p>
            <a:r>
              <a:rPr lang="en-US" dirty="0"/>
              <a:t>Fit Time: 3 min 43 sec</a:t>
            </a:r>
          </a:p>
          <a:p>
            <a:r>
              <a:rPr lang="en-US" dirty="0"/>
              <a:t>Hyperparameters:</a:t>
            </a:r>
          </a:p>
          <a:p>
            <a:pPr lvl="1"/>
            <a:r>
              <a:rPr lang="en-US" dirty="0"/>
              <a:t>PC Features Used: 50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kmax</a:t>
            </a:r>
            <a:r>
              <a:rPr lang="en-US" dirty="0"/>
              <a:t>’: 1</a:t>
            </a:r>
          </a:p>
          <a:p>
            <a:pPr lvl="1"/>
            <a:r>
              <a:rPr lang="en-US" dirty="0"/>
              <a:t>‘distance’: 1</a:t>
            </a:r>
          </a:p>
          <a:p>
            <a:pPr lvl="1"/>
            <a:r>
              <a:rPr lang="en-US" dirty="0"/>
              <a:t>‘kernel’: optimal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7CB1FD-26E5-7749-BF01-DE8C10CC1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085" y="2666998"/>
            <a:ext cx="4187074" cy="31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42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F1E80-2348-1D43-B135-D04C1E98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K-Nearest Neighbors Classifier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254DB-8E3E-2044-B6C1-721D00F85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C91EE-84AB-DE4D-B9C1-6BE20D48F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2" y="3429000"/>
            <a:ext cx="4876800" cy="2362199"/>
          </a:xfrm>
        </p:spPr>
        <p:txBody>
          <a:bodyPr/>
          <a:lstStyle/>
          <a:p>
            <a:r>
              <a:rPr lang="en-US" dirty="0"/>
              <a:t>Kappa</a:t>
            </a:r>
          </a:p>
          <a:p>
            <a:pPr lvl="1"/>
            <a:r>
              <a:rPr lang="en-US" dirty="0"/>
              <a:t>0.993</a:t>
            </a:r>
          </a:p>
          <a:p>
            <a:r>
              <a:rPr lang="en-US" dirty="0"/>
              <a:t>Accuracy</a:t>
            </a:r>
          </a:p>
          <a:p>
            <a:pPr lvl="1"/>
            <a:r>
              <a:rPr lang="en-US" dirty="0"/>
              <a:t>0.9935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B2BD9E-B783-7A4F-B092-949924170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Testing 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80E5C-AF99-2F4F-95CD-A2EDACA5A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3429000"/>
            <a:ext cx="4876801" cy="2362199"/>
          </a:xfrm>
        </p:spPr>
        <p:txBody>
          <a:bodyPr/>
          <a:lstStyle/>
          <a:p>
            <a:r>
              <a:rPr lang="en-US" dirty="0"/>
              <a:t>Kappa</a:t>
            </a:r>
          </a:p>
          <a:p>
            <a:pPr lvl="1"/>
            <a:r>
              <a:rPr lang="en-US" dirty="0"/>
              <a:t>0.8973</a:t>
            </a:r>
          </a:p>
          <a:p>
            <a:r>
              <a:rPr lang="en-US" dirty="0"/>
              <a:t>Accuracy</a:t>
            </a:r>
          </a:p>
          <a:p>
            <a:pPr lvl="1"/>
            <a:r>
              <a:rPr lang="en-US" dirty="0"/>
              <a:t>0.9082</a:t>
            </a:r>
          </a:p>
        </p:txBody>
      </p:sp>
    </p:spTree>
    <p:extLst>
      <p:ext uri="{BB962C8B-B14F-4D97-AF65-F5344CB8AC3E}">
        <p14:creationId xmlns:p14="http://schemas.microsoft.com/office/powerpoint/2010/main" val="314908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4E0E-36B5-4546-BFFC-EE2ACE16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Support Vector Classifier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84192-1F12-2A4A-8567-6F126012B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5309721" cy="3124201"/>
          </a:xfrm>
        </p:spPr>
        <p:txBody>
          <a:bodyPr/>
          <a:lstStyle/>
          <a:p>
            <a:r>
              <a:rPr lang="en-US" dirty="0"/>
              <a:t>Samples Used: Full Training Data (19,937)</a:t>
            </a:r>
          </a:p>
          <a:p>
            <a:r>
              <a:rPr lang="en-US" dirty="0"/>
              <a:t>Fit Time: 57 seconds</a:t>
            </a:r>
          </a:p>
          <a:p>
            <a:r>
              <a:rPr lang="en-US" dirty="0"/>
              <a:t>Hyperparameters:</a:t>
            </a:r>
          </a:p>
          <a:p>
            <a:pPr lvl="1"/>
            <a:r>
              <a:rPr lang="en-US" dirty="0"/>
              <a:t>PC Features Used : 50</a:t>
            </a:r>
          </a:p>
          <a:p>
            <a:pPr lvl="1"/>
            <a:r>
              <a:rPr lang="en-US" dirty="0"/>
              <a:t>‘cost’: 0.1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34E524-2C06-1D4F-A2E4-B96DC59E5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649" y="2666998"/>
            <a:ext cx="4373881" cy="31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9DE12-534F-354A-AA5C-573785CB6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Support Vector Classifier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DC1E8-C639-424B-8E17-A5E59976C8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0FEDE-4D48-E748-8CD8-435944F06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2" y="3429000"/>
            <a:ext cx="4876800" cy="2362199"/>
          </a:xfrm>
        </p:spPr>
        <p:txBody>
          <a:bodyPr/>
          <a:lstStyle/>
          <a:p>
            <a:r>
              <a:rPr lang="en-US" dirty="0"/>
              <a:t>Kappa</a:t>
            </a:r>
          </a:p>
          <a:p>
            <a:pPr lvl="1"/>
            <a:r>
              <a:rPr lang="en-US" dirty="0"/>
              <a:t>0.9884</a:t>
            </a:r>
          </a:p>
          <a:p>
            <a:r>
              <a:rPr lang="en-US" dirty="0"/>
              <a:t>Accuracy</a:t>
            </a:r>
          </a:p>
          <a:p>
            <a:pPr lvl="1"/>
            <a:r>
              <a:rPr lang="en-US" dirty="0"/>
              <a:t>0.9894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14CAB0-3ED8-0146-A5C7-9E914A3FD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Testing 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4C7638-14AA-EE4F-A56C-D32577B9A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3429000"/>
            <a:ext cx="4876801" cy="2362199"/>
          </a:xfrm>
        </p:spPr>
        <p:txBody>
          <a:bodyPr/>
          <a:lstStyle/>
          <a:p>
            <a:r>
              <a:rPr lang="en-US" dirty="0"/>
              <a:t>Kappa</a:t>
            </a:r>
          </a:p>
          <a:p>
            <a:pPr lvl="1"/>
            <a:r>
              <a:rPr lang="en-US" dirty="0"/>
              <a:t>0.9134</a:t>
            </a:r>
          </a:p>
          <a:p>
            <a:r>
              <a:rPr lang="en-US" dirty="0"/>
              <a:t>Accuracy</a:t>
            </a:r>
          </a:p>
          <a:p>
            <a:pPr lvl="1"/>
            <a:r>
              <a:rPr lang="en-US" dirty="0"/>
              <a:t>0.9226</a:t>
            </a:r>
          </a:p>
        </p:txBody>
      </p:sp>
    </p:spTree>
    <p:extLst>
      <p:ext uri="{BB962C8B-B14F-4D97-AF65-F5344CB8AC3E}">
        <p14:creationId xmlns:p14="http://schemas.microsoft.com/office/powerpoint/2010/main" val="309684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185</TotalTime>
  <Words>155</Words>
  <Application>Microsoft Macintosh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Mesh</vt:lpstr>
      <vt:lpstr>Wi-Fi Classifier  Summary &amp; Results</vt:lpstr>
      <vt:lpstr>Random Forest Classifier Summary</vt:lpstr>
      <vt:lpstr>Random Forest Classifier Results</vt:lpstr>
      <vt:lpstr>K-Nearest Neighbors Classifier Summary</vt:lpstr>
      <vt:lpstr>K-Nearest Neighbors Classifier Results</vt:lpstr>
      <vt:lpstr>Support Vector Classifier Summary</vt:lpstr>
      <vt:lpstr>Support Vector Classifier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 Classifier  Summary &amp; Results</dc:title>
  <dc:creator>sergio robledo</dc:creator>
  <cp:lastModifiedBy>sergio robledo</cp:lastModifiedBy>
  <cp:revision>8</cp:revision>
  <dcterms:created xsi:type="dcterms:W3CDTF">2018-12-05T23:12:55Z</dcterms:created>
  <dcterms:modified xsi:type="dcterms:W3CDTF">2018-12-11T20:34:14Z</dcterms:modified>
</cp:coreProperties>
</file>