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9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97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4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5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9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0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3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BFE6-1368-442C-AE6C-60A2B6F9710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99FB-805C-410D-B254-C83189F4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3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FUTARI DAKE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Steven Jonathan Roy / 20195522003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2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seorang</a:t>
            </a:r>
            <a:r>
              <a:rPr lang="en-US" sz="1200" dirty="0"/>
              <a:t> </a:t>
            </a:r>
            <a:r>
              <a:rPr lang="en-US" sz="1200" dirty="0" err="1"/>
              <a:t>pasangan</a:t>
            </a:r>
            <a:r>
              <a:rPr lang="en-US" sz="1200" dirty="0"/>
              <a:t> </a:t>
            </a:r>
            <a:r>
              <a:rPr lang="en-US" sz="1200" dirty="0" err="1"/>
              <a:t>nyatanya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semudah</a:t>
            </a:r>
            <a:r>
              <a:rPr lang="en-US" sz="1200" dirty="0"/>
              <a:t> yang </a:t>
            </a:r>
            <a:r>
              <a:rPr lang="en-US" sz="1200" dirty="0" err="1" smtClean="0"/>
              <a:t>dipikirkan</a:t>
            </a:r>
            <a:r>
              <a:rPr lang="en-US" sz="1200" dirty="0" smtClean="0"/>
              <a:t>. </a:t>
            </a:r>
            <a:r>
              <a:rPr lang="en-US" sz="1200" dirty="0"/>
              <a:t>Ada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yang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 err="1" smtClean="0"/>
              <a:t>hal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menjadi</a:t>
            </a:r>
            <a:r>
              <a:rPr lang="en-US" sz="1200" dirty="0" smtClean="0"/>
              <a:t> </a:t>
            </a:r>
            <a:r>
              <a:rPr lang="en-US" sz="1200" dirty="0" err="1"/>
              <a:t>sulit</a:t>
            </a:r>
            <a:r>
              <a:rPr lang="en-US" sz="1200" dirty="0"/>
              <a:t>, </a:t>
            </a:r>
            <a:r>
              <a:rPr lang="en-US" sz="1200" dirty="0" err="1" smtClean="0"/>
              <a:t>yaitu</a:t>
            </a:r>
            <a:r>
              <a:rPr lang="en-US" sz="1200" dirty="0" smtClean="0"/>
              <a:t> </a:t>
            </a:r>
            <a:r>
              <a:rPr lang="en-US" sz="1200" dirty="0" err="1" smtClean="0"/>
              <a:t>keterbatasan</a:t>
            </a:r>
            <a:r>
              <a:rPr lang="en-US" sz="1200" dirty="0" smtClean="0"/>
              <a:t> </a:t>
            </a:r>
            <a:r>
              <a:rPr lang="en-US" sz="1200" dirty="0" err="1" smtClean="0"/>
              <a:t>komunikasi</a:t>
            </a:r>
            <a:r>
              <a:rPr lang="en-US" sz="1200" dirty="0" smtClean="0"/>
              <a:t>, </a:t>
            </a:r>
            <a:r>
              <a:rPr lang="en-US" sz="1200" dirty="0" err="1" smtClean="0"/>
              <a:t>waktu</a:t>
            </a:r>
            <a:r>
              <a:rPr lang="en-US" sz="1200" dirty="0" smtClean="0"/>
              <a:t>, </a:t>
            </a:r>
            <a:r>
              <a:rPr lang="en-US" sz="1200" dirty="0" err="1" smtClean="0"/>
              <a:t>tempat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belum</a:t>
            </a:r>
            <a:r>
              <a:rPr lang="en-US" sz="1200" dirty="0" smtClean="0"/>
              <a:t> </a:t>
            </a:r>
            <a:r>
              <a:rPr lang="en-US" sz="1200" dirty="0" err="1" smtClean="0"/>
              <a:t>lagi</a:t>
            </a:r>
            <a:r>
              <a:rPr lang="en-US" sz="1200" dirty="0" smtClean="0"/>
              <a:t> rasa </a:t>
            </a:r>
            <a:r>
              <a:rPr lang="en-US" sz="1200" dirty="0" err="1" smtClean="0"/>
              <a:t>malu</a:t>
            </a:r>
            <a:r>
              <a:rPr lang="en-US" sz="1200" dirty="0" smtClean="0"/>
              <a:t>. </a:t>
            </a:r>
            <a:r>
              <a:rPr lang="en-US" sz="1200" dirty="0" err="1"/>
              <a:t>Komunikasi</a:t>
            </a:r>
            <a:r>
              <a:rPr lang="en-US" sz="1200" dirty="0"/>
              <a:t>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 smtClean="0"/>
              <a:t>masalah</a:t>
            </a:r>
            <a:r>
              <a:rPr lang="en-US" sz="1200" dirty="0" smtClean="0"/>
              <a:t> </a:t>
            </a:r>
            <a:r>
              <a:rPr lang="en-US" sz="1200" dirty="0" err="1" smtClean="0"/>
              <a:t>besar</a:t>
            </a:r>
            <a:r>
              <a:rPr lang="en-US" sz="1200" dirty="0" smtClean="0"/>
              <a:t> </a:t>
            </a:r>
            <a:r>
              <a:rPr lang="en-US" sz="1200" dirty="0" err="1" smtClean="0"/>
              <a:t>bagi</a:t>
            </a:r>
            <a:r>
              <a:rPr lang="en-US" sz="1200" dirty="0" smtClean="0"/>
              <a:t> </a:t>
            </a:r>
            <a:r>
              <a:rPr lang="en-US" sz="1200" dirty="0" err="1"/>
              <a:t>sebagian</a:t>
            </a:r>
            <a:r>
              <a:rPr lang="en-US" sz="1200" dirty="0"/>
              <a:t> </a:t>
            </a:r>
            <a:r>
              <a:rPr lang="en-US" sz="1200" dirty="0" err="1"/>
              <a:t>manusia</a:t>
            </a:r>
            <a:r>
              <a:rPr lang="en-US" sz="1200" dirty="0"/>
              <a:t> di </a:t>
            </a:r>
            <a:r>
              <a:rPr lang="en-US" sz="1200" dirty="0" err="1"/>
              <a:t>masyarakat</a:t>
            </a:r>
            <a:r>
              <a:rPr lang="en-US" sz="1200" dirty="0"/>
              <a:t>,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macam</a:t>
            </a:r>
            <a:r>
              <a:rPr lang="en-US" sz="1200" dirty="0"/>
              <a:t> </a:t>
            </a:r>
            <a:r>
              <a:rPr lang="en-US" sz="1200" dirty="0" err="1"/>
              <a:t>alasan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manusia</a:t>
            </a:r>
            <a:r>
              <a:rPr lang="en-US" sz="1200" dirty="0"/>
              <a:t> </a:t>
            </a:r>
            <a:r>
              <a:rPr lang="en-US" sz="1200" dirty="0" err="1"/>
              <a:t>sulit</a:t>
            </a:r>
            <a:r>
              <a:rPr lang="en-US" sz="1200" dirty="0"/>
              <a:t> </a:t>
            </a:r>
            <a:r>
              <a:rPr lang="en-US" sz="1200" dirty="0" err="1"/>
              <a:t>berkomunikasi</a:t>
            </a:r>
            <a:r>
              <a:rPr lang="en-US" sz="1200" dirty="0"/>
              <a:t> </a:t>
            </a:r>
            <a:r>
              <a:rPr lang="en-US" sz="1200" dirty="0" err="1"/>
              <a:t>umumnya</a:t>
            </a:r>
            <a:r>
              <a:rPr lang="en-US" sz="1200" dirty="0"/>
              <a:t> </a:t>
            </a:r>
            <a:r>
              <a:rPr lang="en-US" sz="1200" dirty="0" err="1"/>
              <a:t>komunikasi</a:t>
            </a:r>
            <a:r>
              <a:rPr lang="en-US" sz="1200" dirty="0"/>
              <a:t> yang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individu</a:t>
            </a:r>
            <a:r>
              <a:rPr lang="en-US" sz="1200" dirty="0"/>
              <a:t> </a:t>
            </a:r>
            <a:r>
              <a:rPr lang="en-US" sz="1200" dirty="0" err="1"/>
              <a:t>laki-laki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pun </a:t>
            </a:r>
            <a:r>
              <a:rPr lang="en-US" sz="1200" dirty="0" err="1"/>
              <a:t>perempuan</a:t>
            </a:r>
            <a:r>
              <a:rPr lang="en-US" sz="1200" dirty="0"/>
              <a:t>. </a:t>
            </a:r>
            <a:r>
              <a:rPr lang="en-US" sz="1200" dirty="0" err="1"/>
              <a:t>Grogi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malu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kebanyakan</a:t>
            </a:r>
            <a:r>
              <a:rPr lang="en-US" sz="1200" dirty="0"/>
              <a:t> </a:t>
            </a:r>
            <a:r>
              <a:rPr lang="en-US" sz="1200" dirty="0" err="1"/>
              <a:t>masalah</a:t>
            </a:r>
            <a:r>
              <a:rPr lang="en-US" sz="1200" dirty="0"/>
              <a:t> yang di </a:t>
            </a:r>
            <a:r>
              <a:rPr lang="en-US" sz="1200" dirty="0" err="1"/>
              <a:t>alami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sebagian</a:t>
            </a:r>
            <a:r>
              <a:rPr lang="en-US" sz="1200" dirty="0"/>
              <a:t> </a:t>
            </a:r>
            <a:r>
              <a:rPr lang="en-US" sz="1200" dirty="0" err="1"/>
              <a:t>kalangan</a:t>
            </a:r>
            <a:r>
              <a:rPr lang="en-US" sz="1200" dirty="0"/>
              <a:t> </a:t>
            </a:r>
            <a:r>
              <a:rPr lang="en-US" sz="1200" dirty="0" err="1"/>
              <a:t>muda</a:t>
            </a:r>
            <a:r>
              <a:rPr lang="en-US" sz="1200" dirty="0"/>
              <a:t>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pasangan</a:t>
            </a:r>
            <a:r>
              <a:rPr lang="en-US" sz="1200" dirty="0"/>
              <a:t>. </a:t>
            </a:r>
            <a:r>
              <a:rPr lang="en-US" sz="1200" dirty="0" err="1"/>
              <a:t>Terbatasnya</a:t>
            </a:r>
            <a:r>
              <a:rPr lang="en-US" sz="1200" dirty="0"/>
              <a:t> </a:t>
            </a: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faktor</a:t>
            </a:r>
            <a:r>
              <a:rPr lang="en-US" sz="1200" dirty="0"/>
              <a:t> yang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hambatan</a:t>
            </a:r>
            <a:r>
              <a:rPr lang="en-US" sz="1200" dirty="0"/>
              <a:t> </a:t>
            </a:r>
            <a:r>
              <a:rPr lang="en-US" sz="1200" dirty="0" err="1"/>
              <a:t>misalnya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kesibukan</a:t>
            </a:r>
            <a:r>
              <a:rPr lang="en-US" sz="1200" dirty="0"/>
              <a:t> </a:t>
            </a:r>
            <a:r>
              <a:rPr lang="en-US" sz="1200" dirty="0" err="1"/>
              <a:t>bekerja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pagi</a:t>
            </a:r>
            <a:r>
              <a:rPr lang="en-US" sz="1200" dirty="0"/>
              <a:t> </a:t>
            </a:r>
            <a:r>
              <a:rPr lang="en-US" sz="1200" dirty="0" err="1"/>
              <a:t>hingga</a:t>
            </a:r>
            <a:r>
              <a:rPr lang="en-US" sz="1200" dirty="0"/>
              <a:t> </a:t>
            </a:r>
            <a:r>
              <a:rPr lang="en-US" sz="1200" dirty="0" err="1"/>
              <a:t>larut</a:t>
            </a:r>
            <a:r>
              <a:rPr lang="en-US" sz="1200" dirty="0"/>
              <a:t> </a:t>
            </a:r>
            <a:r>
              <a:rPr lang="en-US" sz="1200" dirty="0" err="1"/>
              <a:t>malam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sulitnya</a:t>
            </a:r>
            <a:r>
              <a:rPr lang="en-US" sz="1200" dirty="0"/>
              <a:t> </a:t>
            </a:r>
            <a:r>
              <a:rPr lang="en-US" sz="1200" dirty="0" err="1"/>
              <a:t>mengatur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interaksi</a:t>
            </a:r>
            <a:r>
              <a:rPr lang="en-US" sz="1200" dirty="0"/>
              <a:t> </a:t>
            </a:r>
            <a:r>
              <a:rPr lang="en-US" sz="1200" dirty="0" err="1"/>
              <a:t>sosial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masyarakat</a:t>
            </a:r>
            <a:r>
              <a:rPr lang="en-US" sz="1200" dirty="0"/>
              <a:t>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lupa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orang yang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nyaman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pasangan</a:t>
            </a:r>
            <a:r>
              <a:rPr lang="en-US" sz="1200" dirty="0" smtClean="0"/>
              <a:t>. </a:t>
            </a:r>
            <a:r>
              <a:rPr lang="en-US" sz="1200" dirty="0" err="1"/>
              <a:t>Seiring</a:t>
            </a:r>
            <a:r>
              <a:rPr lang="en-US" sz="1200" dirty="0"/>
              <a:t>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media social yang </a:t>
            </a:r>
            <a:r>
              <a:rPr lang="en-US" sz="1200" dirty="0" err="1"/>
              <a:t>aktif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</a:t>
            </a:r>
            <a:r>
              <a:rPr lang="en-US" sz="1200" dirty="0" err="1"/>
              <a:t>menarik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menjanjikan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pasangan</a:t>
            </a:r>
            <a:r>
              <a:rPr lang="en-US" sz="1200" dirty="0"/>
              <a:t>, </a:t>
            </a:r>
            <a:r>
              <a:rPr lang="en-US" sz="1200" dirty="0" err="1"/>
              <a:t>cukup</a:t>
            </a:r>
            <a:r>
              <a:rPr lang="en-US" sz="1200" dirty="0"/>
              <a:t> </a:t>
            </a:r>
            <a:r>
              <a:rPr lang="en-US" sz="1200" dirty="0" err="1"/>
              <a:t>bermodalkan</a:t>
            </a:r>
            <a:r>
              <a:rPr lang="en-US" sz="1200" dirty="0"/>
              <a:t> smartphone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peluang</a:t>
            </a:r>
            <a:r>
              <a:rPr lang="en-US" sz="1200" dirty="0"/>
              <a:t> yang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orang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pasangan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laki</a:t>
            </a:r>
            <a:r>
              <a:rPr lang="en-US" sz="1200" dirty="0"/>
              <a:t> – </a:t>
            </a:r>
            <a:r>
              <a:rPr lang="en-US" sz="1200" dirty="0" err="1"/>
              <a:t>laki</a:t>
            </a:r>
            <a:r>
              <a:rPr lang="en-US" sz="1200" dirty="0"/>
              <a:t> </a:t>
            </a:r>
            <a:r>
              <a:rPr lang="en-US" sz="1200" dirty="0" err="1"/>
              <a:t>maupun</a:t>
            </a:r>
            <a:r>
              <a:rPr lang="en-US" sz="1200" dirty="0"/>
              <a:t> </a:t>
            </a:r>
            <a:r>
              <a:rPr lang="en-US" sz="1200" dirty="0" err="1"/>
              <a:t>perempuan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data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pencari</a:t>
            </a:r>
            <a:r>
              <a:rPr lang="en-US" sz="1200" dirty="0"/>
              <a:t> </a:t>
            </a:r>
            <a:r>
              <a:rPr lang="en-US" sz="1200" dirty="0" err="1"/>
              <a:t>pasangan</a:t>
            </a:r>
            <a:r>
              <a:rPr lang="en-US" sz="1200" dirty="0"/>
              <a:t>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Wibu</a:t>
            </a:r>
            <a:r>
              <a:rPr lang="en-US" sz="1200" dirty="0" smtClean="0"/>
              <a:t> (</a:t>
            </a:r>
            <a:r>
              <a:rPr lang="en-US" sz="1200" dirty="0" err="1" smtClean="0"/>
              <a:t>weaboo</a:t>
            </a:r>
            <a:r>
              <a:rPr lang="en-US" sz="1200" dirty="0" smtClean="0"/>
              <a:t>)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istilah</a:t>
            </a:r>
            <a:r>
              <a:rPr lang="en-US" sz="1200" dirty="0" smtClean="0"/>
              <a:t> </a:t>
            </a:r>
            <a:r>
              <a:rPr lang="en-US" sz="1200" dirty="0" err="1" smtClean="0"/>
              <a:t>khas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diketahui</a:t>
            </a:r>
            <a:r>
              <a:rPr lang="en-US" sz="1200" dirty="0" smtClean="0"/>
              <a:t> orang-orang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berbagai</a:t>
            </a:r>
            <a:r>
              <a:rPr lang="en-US" sz="1200" dirty="0" smtClean="0"/>
              <a:t> </a:t>
            </a:r>
            <a:r>
              <a:rPr lang="en-US" sz="1200" dirty="0" err="1" smtClean="0"/>
              <a:t>belahan</a:t>
            </a:r>
            <a:r>
              <a:rPr lang="en-US" sz="1200" dirty="0" smtClean="0"/>
              <a:t> </a:t>
            </a:r>
            <a:r>
              <a:rPr lang="en-US" sz="1200" dirty="0" err="1" smtClean="0"/>
              <a:t>dunia</a:t>
            </a:r>
            <a:r>
              <a:rPr lang="en-US" sz="1200" dirty="0" smtClean="0"/>
              <a:t>, </a:t>
            </a:r>
            <a:r>
              <a:rPr lang="en-US" sz="1200" dirty="0" err="1" smtClean="0"/>
              <a:t>terutama</a:t>
            </a:r>
            <a:r>
              <a:rPr lang="en-US" sz="1200" dirty="0" smtClean="0"/>
              <a:t> </a:t>
            </a:r>
            <a:r>
              <a:rPr lang="en-US" sz="1200" dirty="0" err="1" smtClean="0"/>
              <a:t>bagi</a:t>
            </a:r>
            <a:r>
              <a:rPr lang="en-US" sz="1200" dirty="0" smtClean="0"/>
              <a:t> </a:t>
            </a:r>
            <a:r>
              <a:rPr lang="en-US" sz="1200" dirty="0" err="1" smtClean="0"/>
              <a:t>mereka</a:t>
            </a:r>
            <a:r>
              <a:rPr lang="en-US" sz="1200" dirty="0" smtClean="0"/>
              <a:t> yang </a:t>
            </a:r>
            <a:r>
              <a:rPr lang="en-US" sz="1200" dirty="0" err="1" smtClean="0"/>
              <a:t>gemar</a:t>
            </a:r>
            <a:r>
              <a:rPr lang="en-US" sz="1200" dirty="0" smtClean="0"/>
              <a:t> </a:t>
            </a:r>
            <a:r>
              <a:rPr lang="en-US" sz="1200" dirty="0" err="1" smtClean="0"/>
              <a:t>menonton</a:t>
            </a:r>
            <a:r>
              <a:rPr lang="en-US" sz="1200" dirty="0" smtClean="0"/>
              <a:t> anime (</a:t>
            </a:r>
            <a:r>
              <a:rPr lang="en-US" sz="1200" dirty="0" err="1" smtClean="0"/>
              <a:t>animasi</a:t>
            </a:r>
            <a:r>
              <a:rPr lang="en-US" sz="1200" dirty="0" smtClean="0"/>
              <a:t> </a:t>
            </a:r>
            <a:r>
              <a:rPr lang="en-US" sz="1200" dirty="0" err="1" smtClean="0"/>
              <a:t>jepang</a:t>
            </a:r>
            <a:r>
              <a:rPr lang="en-US" sz="1200" dirty="0" smtClean="0"/>
              <a:t>). </a:t>
            </a:r>
            <a:r>
              <a:rPr lang="en-US" sz="1200" dirty="0" err="1" smtClean="0"/>
              <a:t>Wibu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orang yang </a:t>
            </a:r>
            <a:r>
              <a:rPr lang="en-US" sz="1200" dirty="0" err="1" smtClean="0"/>
              <a:t>terobsesi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kultur</a:t>
            </a:r>
            <a:r>
              <a:rPr lang="en-US" sz="1200" dirty="0" smtClean="0"/>
              <a:t> </a:t>
            </a:r>
            <a:r>
              <a:rPr lang="en-US" sz="1200" dirty="0" err="1" smtClean="0"/>
              <a:t>jepang</a:t>
            </a:r>
            <a:r>
              <a:rPr lang="en-US" sz="1200" dirty="0" smtClean="0"/>
              <a:t> </a:t>
            </a:r>
            <a:r>
              <a:rPr lang="en-US" sz="1200" dirty="0" err="1" smtClean="0"/>
              <a:t>terutama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animasi</a:t>
            </a:r>
            <a:r>
              <a:rPr lang="en-US" sz="1200" dirty="0" smtClean="0"/>
              <a:t> </a:t>
            </a:r>
            <a:r>
              <a:rPr lang="en-US" sz="1200" dirty="0" err="1" smtClean="0"/>
              <a:t>jepang</a:t>
            </a:r>
            <a:r>
              <a:rPr lang="en-US" sz="1200" dirty="0" smtClean="0"/>
              <a:t>. </a:t>
            </a:r>
            <a:r>
              <a:rPr lang="en-US" sz="1200" dirty="0" err="1" smtClean="0"/>
              <a:t>Mereka</a:t>
            </a:r>
            <a:r>
              <a:rPr lang="en-US" sz="1200" dirty="0" smtClean="0"/>
              <a:t> </a:t>
            </a:r>
            <a:r>
              <a:rPr lang="en-US" sz="1200" dirty="0" err="1" smtClean="0"/>
              <a:t>biasa</a:t>
            </a:r>
            <a:r>
              <a:rPr lang="en-US" sz="1200" dirty="0"/>
              <a:t> </a:t>
            </a:r>
            <a:r>
              <a:rPr lang="en-US" sz="1200" dirty="0" err="1" smtClean="0"/>
              <a:t>kurang</a:t>
            </a:r>
            <a:r>
              <a:rPr lang="en-US" sz="1200" dirty="0" smtClean="0"/>
              <a:t> </a:t>
            </a:r>
            <a:r>
              <a:rPr lang="en-US" sz="1200" dirty="0" err="1" smtClean="0"/>
              <a:t>disukai</a:t>
            </a:r>
            <a:r>
              <a:rPr lang="en-US" sz="1200" dirty="0" smtClean="0"/>
              <a:t> </a:t>
            </a:r>
            <a:r>
              <a:rPr lang="en-US" sz="1200" dirty="0" err="1" smtClean="0"/>
              <a:t>masyarakat</a:t>
            </a:r>
            <a:r>
              <a:rPr lang="en-US" sz="1200" dirty="0" smtClean="0"/>
              <a:t>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diidentifikasikan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keanehan</a:t>
            </a:r>
            <a:r>
              <a:rPr lang="en-US" sz="1200" dirty="0" smtClean="0"/>
              <a:t>, </a:t>
            </a:r>
            <a:r>
              <a:rPr lang="en-US" sz="1200" dirty="0" err="1" smtClean="0"/>
              <a:t>sinting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orang yang </a:t>
            </a:r>
            <a:r>
              <a:rPr lang="en-US" sz="1200" dirty="0" err="1" smtClean="0"/>
              <a:t>tidak</a:t>
            </a:r>
            <a:r>
              <a:rPr lang="en-US" sz="1200" dirty="0" smtClean="0"/>
              <a:t> normal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terlalu</a:t>
            </a:r>
            <a:r>
              <a:rPr lang="en-US" sz="1200" dirty="0" smtClean="0"/>
              <a:t> </a:t>
            </a:r>
            <a:r>
              <a:rPr lang="en-US" sz="1200" dirty="0" err="1" smtClean="0"/>
              <a:t>obsesif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anime yang </a:t>
            </a:r>
            <a:r>
              <a:rPr lang="en-US" sz="1200" dirty="0" err="1" smtClean="0"/>
              <a:t>mereka</a:t>
            </a:r>
            <a:r>
              <a:rPr lang="en-US" sz="1200" dirty="0" smtClean="0"/>
              <a:t> </a:t>
            </a:r>
            <a:r>
              <a:rPr lang="en-US" sz="1200" dirty="0" err="1" smtClean="0"/>
              <a:t>tonton</a:t>
            </a:r>
            <a:r>
              <a:rPr lang="en-US" sz="1200" dirty="0" smtClean="0"/>
              <a:t>. </a:t>
            </a:r>
            <a:r>
              <a:rPr lang="en-US" sz="1200" dirty="0" err="1" smtClean="0"/>
              <a:t>Akibatnya</a:t>
            </a:r>
            <a:r>
              <a:rPr lang="en-US" sz="1200" dirty="0" smtClean="0"/>
              <a:t>, </a:t>
            </a:r>
            <a:r>
              <a:rPr lang="en-US" sz="1200" dirty="0" err="1" smtClean="0"/>
              <a:t>banyak</a:t>
            </a:r>
            <a:r>
              <a:rPr lang="en-US" sz="1200" dirty="0" smtClean="0"/>
              <a:t> orang yang </a:t>
            </a:r>
            <a:r>
              <a:rPr lang="en-US" sz="1200" dirty="0" err="1" smtClean="0"/>
              <a:t>gemar</a:t>
            </a:r>
            <a:r>
              <a:rPr lang="en-US" sz="1200" dirty="0" smtClean="0"/>
              <a:t> </a:t>
            </a:r>
            <a:r>
              <a:rPr lang="en-US" sz="1200" dirty="0" err="1" smtClean="0"/>
              <a:t>menonton</a:t>
            </a:r>
            <a:r>
              <a:rPr lang="en-US" sz="1200" dirty="0" smtClean="0"/>
              <a:t> anime </a:t>
            </a:r>
            <a:r>
              <a:rPr lang="en-US" sz="1200" dirty="0" err="1" smtClean="0"/>
              <a:t>merahasiakan</a:t>
            </a:r>
            <a:r>
              <a:rPr lang="en-US" sz="1200" dirty="0" smtClean="0"/>
              <a:t> </a:t>
            </a:r>
            <a:r>
              <a:rPr lang="en-US" sz="1200" dirty="0" err="1" smtClean="0"/>
              <a:t>identitas</a:t>
            </a:r>
            <a:r>
              <a:rPr lang="en-US" sz="1200" dirty="0" smtClean="0"/>
              <a:t> </a:t>
            </a:r>
            <a:r>
              <a:rPr lang="en-US" sz="1200" dirty="0" err="1" smtClean="0"/>
              <a:t>mereka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otaku </a:t>
            </a:r>
            <a:r>
              <a:rPr lang="en-US" sz="1200" dirty="0" err="1" smtClean="0"/>
              <a:t>karena</a:t>
            </a:r>
            <a:r>
              <a:rPr lang="en-US" sz="1200" dirty="0" smtClean="0"/>
              <a:t> </a:t>
            </a:r>
            <a:r>
              <a:rPr lang="en-US" sz="1200" dirty="0" err="1" smtClean="0"/>
              <a:t>takut</a:t>
            </a:r>
            <a:r>
              <a:rPr lang="en-US" sz="1200" dirty="0" smtClean="0"/>
              <a:t> </a:t>
            </a:r>
            <a:r>
              <a:rPr lang="en-US" sz="1200" dirty="0" err="1" smtClean="0"/>
              <a:t>disangka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wibu</a:t>
            </a:r>
            <a:r>
              <a:rPr lang="en-US" sz="1200" dirty="0" smtClean="0"/>
              <a:t> 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Futari</a:t>
            </a:r>
            <a:r>
              <a:rPr lang="en-US" sz="1200" dirty="0" smtClean="0"/>
              <a:t> </a:t>
            </a:r>
            <a:r>
              <a:rPr lang="en-US" sz="1200" dirty="0" err="1" smtClean="0"/>
              <a:t>Dake</a:t>
            </a:r>
            <a:r>
              <a:rPr lang="en-US" sz="1200" dirty="0" smtClean="0"/>
              <a:t> </a:t>
            </a:r>
            <a:r>
              <a:rPr lang="en-US" sz="1200" dirty="0" err="1" smtClean="0"/>
              <a:t>merupakan</a:t>
            </a:r>
            <a:r>
              <a:rPr lang="en-US" sz="1200" dirty="0" smtClean="0"/>
              <a:t> </a:t>
            </a:r>
            <a:r>
              <a:rPr lang="en-US" sz="1200" dirty="0" err="1" smtClean="0"/>
              <a:t>terobosan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masalah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. </a:t>
            </a:r>
            <a:r>
              <a:rPr lang="en-US" sz="1200" dirty="0" err="1" smtClean="0"/>
              <a:t>Futari</a:t>
            </a:r>
            <a:r>
              <a:rPr lang="en-US" sz="1200" dirty="0" smtClean="0"/>
              <a:t> </a:t>
            </a:r>
            <a:r>
              <a:rPr lang="en-US" sz="1200" dirty="0" err="1" smtClean="0"/>
              <a:t>Dake</a:t>
            </a:r>
            <a:r>
              <a:rPr lang="en-US" sz="1200" dirty="0" smtClean="0"/>
              <a:t> yang </a:t>
            </a:r>
            <a:r>
              <a:rPr lang="en-US" sz="1200" dirty="0" err="1" smtClean="0"/>
              <a:t>berarti</a:t>
            </a:r>
            <a:r>
              <a:rPr lang="en-US" sz="1200" dirty="0" smtClean="0"/>
              <a:t> “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berdua</a:t>
            </a:r>
            <a:r>
              <a:rPr lang="en-US" sz="1200" dirty="0" smtClean="0"/>
              <a:t>”,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aplikasi</a:t>
            </a:r>
            <a:r>
              <a:rPr lang="en-US" sz="1200" dirty="0" smtClean="0"/>
              <a:t> </a:t>
            </a:r>
            <a:r>
              <a:rPr lang="en-US" sz="1200" dirty="0" err="1" smtClean="0"/>
              <a:t>pencari</a:t>
            </a:r>
            <a:r>
              <a:rPr lang="en-US" sz="1200" dirty="0" smtClean="0"/>
              <a:t> </a:t>
            </a:r>
            <a:r>
              <a:rPr lang="en-US" sz="1200" dirty="0" err="1" smtClean="0"/>
              <a:t>pasangan</a:t>
            </a:r>
            <a:r>
              <a:rPr lang="en-US" sz="1200" dirty="0" smtClean="0"/>
              <a:t> </a:t>
            </a:r>
            <a:r>
              <a:rPr lang="en-US" sz="1200" dirty="0" err="1" smtClean="0"/>
              <a:t>dimana</a:t>
            </a:r>
            <a:r>
              <a:rPr lang="en-US" sz="1200" dirty="0" smtClean="0"/>
              <a:t> </a:t>
            </a:r>
            <a:r>
              <a:rPr lang="en-US" sz="1200" dirty="0" err="1" smtClean="0"/>
              <a:t>nantinya</a:t>
            </a:r>
            <a:r>
              <a:rPr lang="en-US" sz="1200" dirty="0" smtClean="0"/>
              <a:t> user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perlu</a:t>
            </a:r>
            <a:r>
              <a:rPr lang="en-US" sz="1200" dirty="0" smtClean="0"/>
              <a:t> </a:t>
            </a:r>
            <a:r>
              <a:rPr lang="en-US" sz="1200" dirty="0" err="1" smtClean="0"/>
              <a:t>menjaga</a:t>
            </a:r>
            <a:r>
              <a:rPr lang="en-US" sz="1200" dirty="0" smtClean="0"/>
              <a:t> image </a:t>
            </a:r>
            <a:r>
              <a:rPr lang="en-US" sz="1200" dirty="0" err="1" smtClean="0"/>
              <a:t>mereka</a:t>
            </a:r>
            <a:r>
              <a:rPr lang="en-US" sz="1200" dirty="0" smtClean="0"/>
              <a:t>. </a:t>
            </a:r>
            <a:r>
              <a:rPr lang="en-US" sz="1200" dirty="0" err="1" smtClean="0"/>
              <a:t>Disini</a:t>
            </a:r>
            <a:r>
              <a:rPr lang="en-US" sz="1200" dirty="0" smtClean="0"/>
              <a:t> user </a:t>
            </a:r>
            <a:r>
              <a:rPr lang="en-US" sz="1200" dirty="0" err="1" smtClean="0"/>
              <a:t>bebas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mengakui</a:t>
            </a:r>
            <a:r>
              <a:rPr lang="en-US" sz="1200" dirty="0" smtClean="0"/>
              <a:t> </a:t>
            </a:r>
            <a:r>
              <a:rPr lang="en-US" sz="1200" dirty="0" err="1" smtClean="0"/>
              <a:t>diri</a:t>
            </a:r>
            <a:r>
              <a:rPr lang="en-US" sz="1200" dirty="0" smtClean="0"/>
              <a:t> </a:t>
            </a:r>
            <a:r>
              <a:rPr lang="en-US" sz="1200" dirty="0" err="1" smtClean="0"/>
              <a:t>mereka</a:t>
            </a:r>
            <a:r>
              <a:rPr lang="en-US" sz="1200" dirty="0" smtClean="0"/>
              <a:t> </a:t>
            </a:r>
            <a:r>
              <a:rPr lang="en-US" sz="1200" dirty="0" err="1" smtClean="0"/>
              <a:t>sebagai</a:t>
            </a:r>
            <a:r>
              <a:rPr lang="en-US" sz="1200" dirty="0" smtClean="0"/>
              <a:t> </a:t>
            </a:r>
            <a:r>
              <a:rPr lang="en-US" sz="1200" dirty="0" err="1" smtClean="0"/>
              <a:t>seorang</a:t>
            </a:r>
            <a:r>
              <a:rPr lang="en-US" sz="1200" dirty="0" smtClean="0"/>
              <a:t> otaku </a:t>
            </a:r>
            <a:r>
              <a:rPr lang="en-US" sz="1200" dirty="0" err="1" smtClean="0"/>
              <a:t>maupun</a:t>
            </a:r>
            <a:r>
              <a:rPr lang="en-US" sz="1200" dirty="0" smtClean="0"/>
              <a:t> </a:t>
            </a:r>
            <a:r>
              <a:rPr lang="en-US" sz="1200" dirty="0" err="1" smtClean="0"/>
              <a:t>wibu</a:t>
            </a:r>
            <a:r>
              <a:rPr lang="en-US" sz="1200" dirty="0" smtClean="0"/>
              <a:t>, </a:t>
            </a:r>
            <a:r>
              <a:rPr lang="en-US" sz="1200" dirty="0" err="1"/>
              <a:t>d</a:t>
            </a:r>
            <a:r>
              <a:rPr lang="en-US" sz="1200" dirty="0" err="1" smtClean="0"/>
              <a:t>imana</a:t>
            </a:r>
            <a:r>
              <a:rPr lang="en-US" sz="1200" dirty="0" smtClean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nantinya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menghubungkan</a:t>
            </a:r>
            <a:r>
              <a:rPr lang="en-US" sz="1200" dirty="0"/>
              <a:t> orang – orang yang </a:t>
            </a:r>
            <a:r>
              <a:rPr lang="en-US" sz="1200" dirty="0" err="1"/>
              <a:t>sedang</a:t>
            </a:r>
            <a:r>
              <a:rPr lang="en-US" sz="1200" dirty="0"/>
              <a:t> </a:t>
            </a:r>
            <a:r>
              <a:rPr lang="en-US" sz="1200" dirty="0" err="1"/>
              <a:t>mencari</a:t>
            </a:r>
            <a:r>
              <a:rPr lang="en-US" sz="1200" dirty="0"/>
              <a:t> </a:t>
            </a:r>
            <a:r>
              <a:rPr lang="en-US" sz="1200" dirty="0" err="1"/>
              <a:t>pasangan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laki</a:t>
            </a:r>
            <a:r>
              <a:rPr lang="en-US" sz="1200" dirty="0"/>
              <a:t> – </a:t>
            </a:r>
            <a:r>
              <a:rPr lang="en-US" sz="1200" dirty="0" err="1"/>
              <a:t>laki</a:t>
            </a:r>
            <a:r>
              <a:rPr lang="en-US" sz="1200" dirty="0"/>
              <a:t> </a:t>
            </a:r>
            <a:r>
              <a:rPr lang="en-US" sz="1200" dirty="0" err="1"/>
              <a:t>maupun</a:t>
            </a:r>
            <a:r>
              <a:rPr lang="en-US" sz="1200" dirty="0"/>
              <a:t> </a:t>
            </a:r>
            <a:r>
              <a:rPr lang="en-US" sz="1200" dirty="0" err="1"/>
              <a:t>perempuan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pasangan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tipe</a:t>
            </a:r>
            <a:r>
              <a:rPr lang="en-US" sz="1200" dirty="0"/>
              <a:t> </a:t>
            </a:r>
            <a:r>
              <a:rPr lang="en-US" sz="1200" dirty="0" err="1"/>
              <a:t>masing</a:t>
            </a:r>
            <a:r>
              <a:rPr lang="en-US" sz="1200" dirty="0"/>
              <a:t> - </a:t>
            </a:r>
            <a:r>
              <a:rPr lang="en-US" sz="1200" dirty="0" err="1"/>
              <a:t>masing</a:t>
            </a:r>
            <a:r>
              <a:rPr lang="en-US" sz="1200" dirty="0"/>
              <a:t> yang </a:t>
            </a:r>
            <a:r>
              <a:rPr lang="en-US" sz="1200" dirty="0" err="1"/>
              <a:t>mereka</a:t>
            </a:r>
            <a:r>
              <a:rPr lang="en-US" sz="1200" dirty="0"/>
              <a:t> </a:t>
            </a:r>
            <a:r>
              <a:rPr lang="en-US" sz="1200" dirty="0" err="1"/>
              <a:t>inginkan</a:t>
            </a:r>
            <a:r>
              <a:rPr lang="en-US" sz="1200" dirty="0"/>
              <a:t> agar </a:t>
            </a:r>
            <a:r>
              <a:rPr lang="en-US" sz="1200" dirty="0" err="1"/>
              <a:t>terciptanya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komunikasi</a:t>
            </a:r>
            <a:r>
              <a:rPr lang="en-US" sz="1200" dirty="0"/>
              <a:t> yang </a:t>
            </a:r>
            <a:r>
              <a:rPr lang="en-US" sz="1200" dirty="0" err="1"/>
              <a:t>sejalan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pasangan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yang </a:t>
            </a:r>
            <a:r>
              <a:rPr lang="en-US" sz="1200" dirty="0" err="1"/>
              <a:t>unik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smtClean="0"/>
              <a:t>simple. </a:t>
            </a:r>
            <a:r>
              <a:rPr lang="en-US" sz="1200" dirty="0" err="1" smtClean="0"/>
              <a:t>Pasangan</a:t>
            </a:r>
            <a:r>
              <a:rPr lang="en-US" sz="1200" dirty="0" smtClean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bebas</a:t>
            </a:r>
            <a:r>
              <a:rPr lang="en-US" sz="1200" dirty="0" smtClean="0"/>
              <a:t> </a:t>
            </a:r>
            <a:r>
              <a:rPr lang="en-US" sz="1200" dirty="0" err="1" smtClean="0"/>
              <a:t>membicarakan</a:t>
            </a:r>
            <a:r>
              <a:rPr lang="en-US" sz="1200" dirty="0" smtClean="0"/>
              <a:t> anime/manga/</a:t>
            </a:r>
            <a:r>
              <a:rPr lang="en-US" sz="1200" dirty="0" err="1" smtClean="0"/>
              <a:t>kultur</a:t>
            </a:r>
            <a:r>
              <a:rPr lang="en-US" sz="1200" dirty="0" smtClean="0"/>
              <a:t> </a:t>
            </a:r>
            <a:r>
              <a:rPr lang="en-US" sz="1200" dirty="0" err="1" smtClean="0"/>
              <a:t>jepang</a:t>
            </a:r>
            <a:r>
              <a:rPr lang="en-US" sz="1200" dirty="0"/>
              <a:t>.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90221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 </a:t>
            </a:r>
            <a:r>
              <a:rPr lang="en-US" dirty="0" err="1" smtClean="0"/>
              <a:t>Desain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</a:p>
          <a:p>
            <a:r>
              <a:rPr lang="en-US" dirty="0" smtClean="0"/>
              <a:t>Search screen</a:t>
            </a:r>
          </a:p>
          <a:p>
            <a:r>
              <a:rPr lang="en-US" dirty="0" smtClean="0"/>
              <a:t>Chat screen</a:t>
            </a:r>
          </a:p>
          <a:p>
            <a:r>
              <a:rPr lang="en-US" dirty="0" smtClean="0"/>
              <a:t>Account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4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156" t="9645" r="15786" b="7604"/>
          <a:stretch/>
        </p:blipFill>
        <p:spPr>
          <a:xfrm>
            <a:off x="2347546" y="2110154"/>
            <a:ext cx="6365632" cy="43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3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Dislike button</a:t>
            </a:r>
          </a:p>
          <a:p>
            <a:r>
              <a:rPr lang="en-US" dirty="0" smtClean="0"/>
              <a:t>Message button</a:t>
            </a:r>
          </a:p>
          <a:p>
            <a:r>
              <a:rPr lang="en-US" dirty="0" smtClean="0"/>
              <a:t>Like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65731" y="607897"/>
            <a:ext cx="3270738" cy="54236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65731" y="607897"/>
            <a:ext cx="3270738" cy="83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Futari</a:t>
            </a:r>
            <a:r>
              <a:rPr lang="en-US" dirty="0" smtClean="0"/>
              <a:t> </a:t>
            </a:r>
            <a:r>
              <a:rPr lang="en-US" dirty="0" err="1" smtClean="0"/>
              <a:t>Dake</a:t>
            </a:r>
            <a:endParaRPr lang="en-US" dirty="0"/>
          </a:p>
        </p:txBody>
      </p:sp>
      <p:pic>
        <p:nvPicPr>
          <p:cNvPr id="1026" name="Picture 2" descr="Anonymous Whistleblowing: Does the SEC Whistleblower Program Protect a  Whistleblower&amp;#39;s Identity? - Zuckerman La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170" y="1651073"/>
            <a:ext cx="1555860" cy="205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3269" y="3708142"/>
            <a:ext cx="221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Nama, </a:t>
            </a:r>
            <a:r>
              <a:rPr lang="en-US" dirty="0" err="1" smtClean="0">
                <a:solidFill>
                  <a:srgbClr val="FFC000"/>
                </a:solidFill>
              </a:rPr>
              <a:t>umur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favorite anime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34" name="Picture 10" descr="Vector Favorite Icon, Favorite Icons, Like Icon, Heart Icon PNG and Vector  with Transparent Background for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354" y="4691022"/>
            <a:ext cx="633289" cy="6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st Message Icon - Download in Line Sty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493" y="4647059"/>
            <a:ext cx="721213" cy="72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le:Flat cross icon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505" y="4708971"/>
            <a:ext cx="615340" cy="61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17284" t="79000" r="17102" b="14984"/>
          <a:stretch/>
        </p:blipFill>
        <p:spPr>
          <a:xfrm>
            <a:off x="7227277" y="5706518"/>
            <a:ext cx="3209192" cy="3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8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5173" y="599106"/>
            <a:ext cx="3270738" cy="54236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15173" y="599106"/>
            <a:ext cx="3270738" cy="83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Futari</a:t>
            </a:r>
            <a:r>
              <a:rPr lang="en-US" dirty="0" smtClean="0"/>
              <a:t> </a:t>
            </a:r>
            <a:r>
              <a:rPr lang="en-US" dirty="0" err="1" smtClean="0"/>
              <a:t>Dake</a:t>
            </a:r>
            <a:endParaRPr lang="en-US" dirty="0"/>
          </a:p>
        </p:txBody>
      </p:sp>
      <p:pic>
        <p:nvPicPr>
          <p:cNvPr id="2050" name="Picture 2" descr="Chatting Web App UI - UpLab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4" t="19928" r="729" b="37541"/>
          <a:stretch/>
        </p:blipFill>
        <p:spPr bwMode="auto">
          <a:xfrm>
            <a:off x="7215173" y="1433146"/>
            <a:ext cx="3270738" cy="42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7284" t="79000" r="17102" b="14984"/>
          <a:stretch/>
        </p:blipFill>
        <p:spPr>
          <a:xfrm>
            <a:off x="7245946" y="5706209"/>
            <a:ext cx="3209192" cy="3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2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Edit:</a:t>
            </a:r>
          </a:p>
          <a:p>
            <a:r>
              <a:rPr lang="en-US" dirty="0" smtClean="0"/>
              <a:t>Nama</a:t>
            </a:r>
          </a:p>
          <a:p>
            <a:r>
              <a:rPr lang="en-US" dirty="0" smtClean="0"/>
              <a:t>Birthday</a:t>
            </a:r>
          </a:p>
          <a:p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hp</a:t>
            </a:r>
            <a:endParaRPr lang="en-US" dirty="0" smtClean="0"/>
          </a:p>
          <a:p>
            <a:r>
              <a:rPr lang="en-US" dirty="0" smtClean="0"/>
              <a:t>Ig (optional)</a:t>
            </a:r>
          </a:p>
          <a:p>
            <a:r>
              <a:rPr lang="en-US" dirty="0" smtClean="0"/>
              <a:t>Email (optional)</a:t>
            </a:r>
          </a:p>
          <a:p>
            <a:r>
              <a:rPr lang="en-US" dirty="0" smtClean="0"/>
              <a:t>Change pass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74524" y="581520"/>
            <a:ext cx="3270738" cy="54236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74524" y="581520"/>
            <a:ext cx="3270738" cy="83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Futari</a:t>
            </a:r>
            <a:r>
              <a:rPr lang="en-US" dirty="0" smtClean="0"/>
              <a:t> </a:t>
            </a:r>
            <a:r>
              <a:rPr lang="en-US" dirty="0" err="1" smtClean="0"/>
              <a:t>Dake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24" y="1487366"/>
            <a:ext cx="32289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388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68</TotalTime>
  <Words>402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FUTARI DAKE</vt:lpstr>
      <vt:lpstr>LATAR BELAKANG</vt:lpstr>
      <vt:lpstr>Draft Desain</vt:lpstr>
      <vt:lpstr>Home Screen</vt:lpstr>
      <vt:lpstr>Search Screen</vt:lpstr>
      <vt:lpstr>Chat Screen</vt:lpstr>
      <vt:lpstr>Account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FUTARI DAKE</dc:title>
  <dc:creator>Zaphkiel</dc:creator>
  <cp:lastModifiedBy>Zaphkiel</cp:lastModifiedBy>
  <cp:revision>8</cp:revision>
  <dcterms:created xsi:type="dcterms:W3CDTF">2021-10-15T13:01:25Z</dcterms:created>
  <dcterms:modified xsi:type="dcterms:W3CDTF">2021-10-15T14:10:21Z</dcterms:modified>
</cp:coreProperties>
</file>