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0"/>
  </p:notesMasterIdLst>
  <p:handoutMasterIdLst>
    <p:handoutMasterId r:id="rId21"/>
  </p:handoutMasterIdLst>
  <p:sldIdLst>
    <p:sldId id="785" r:id="rId6"/>
    <p:sldId id="944" r:id="rId7"/>
    <p:sldId id="982" r:id="rId8"/>
    <p:sldId id="980" r:id="rId9"/>
    <p:sldId id="945" r:id="rId10"/>
    <p:sldId id="978" r:id="rId11"/>
    <p:sldId id="946" r:id="rId12"/>
    <p:sldId id="947" r:id="rId13"/>
    <p:sldId id="949" r:id="rId14"/>
    <p:sldId id="962" r:id="rId15"/>
    <p:sldId id="948" r:id="rId16"/>
    <p:sldId id="950" r:id="rId17"/>
    <p:sldId id="951" r:id="rId18"/>
    <p:sldId id="792" r:id="rId19"/>
  </p:sldIdLst>
  <p:sldSz cx="9144000" cy="5143500" type="screen16x9"/>
  <p:notesSz cx="6797675"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formation Technology" id="{481D8357-4D03-4881-A009-402056659850}">
          <p14:sldIdLst>
            <p14:sldId id="785"/>
            <p14:sldId id="944"/>
            <p14:sldId id="982"/>
            <p14:sldId id="980"/>
            <p14:sldId id="945"/>
            <p14:sldId id="978"/>
            <p14:sldId id="946"/>
            <p14:sldId id="947"/>
            <p14:sldId id="949"/>
            <p14:sldId id="962"/>
            <p14:sldId id="948"/>
            <p14:sldId id="950"/>
            <p14:sldId id="951"/>
            <p14:sldId id="792"/>
          </p14:sldIdLst>
        </p14:section>
      </p14:sectionLst>
    </p:ext>
    <p:ext uri="{EFAFB233-063F-42B5-8137-9DF3F51BA10A}">
      <p15:sldGuideLst xmlns:p15="http://schemas.microsoft.com/office/powerpoint/2012/main">
        <p15:guide id="1" orient="horz" pos="1280" userDrawn="1">
          <p15:clr>
            <a:srgbClr val="A4A3A4"/>
          </p15:clr>
        </p15:guide>
        <p15:guide id="2" pos="544" userDrawn="1">
          <p15:clr>
            <a:srgbClr val="A4A3A4"/>
          </p15:clr>
        </p15:guide>
        <p15:guide id="3" orient="horz" pos="690" userDrawn="1">
          <p15:clr>
            <a:srgbClr val="A4A3A4"/>
          </p15:clr>
        </p15:guide>
        <p15:guide id="4" orient="horz" pos="463" userDrawn="1">
          <p15:clr>
            <a:srgbClr val="A4A3A4"/>
          </p15:clr>
        </p15:guide>
        <p15:guide id="5" orient="horz" pos="554" userDrawn="1">
          <p15:clr>
            <a:srgbClr val="A4A3A4"/>
          </p15:clr>
        </p15:guide>
        <p15:guide id="6" pos="2880" userDrawn="1">
          <p15:clr>
            <a:srgbClr val="A4A3A4"/>
          </p15:clr>
        </p15:guide>
        <p15:guide id="7" orient="horz" pos="1733" userDrawn="1">
          <p15:clr>
            <a:srgbClr val="A4A3A4"/>
          </p15:clr>
        </p15:guide>
        <p15:guide id="8" orient="horz" pos="2890" userDrawn="1">
          <p15:clr>
            <a:srgbClr val="A4A3A4"/>
          </p15:clr>
        </p15:guide>
        <p15:guide id="9" orient="horz" pos="1960" userDrawn="1">
          <p15:clr>
            <a:srgbClr val="A4A3A4"/>
          </p15:clr>
        </p15:guide>
        <p15:guide id="10" orient="horz" pos="1552" userDrawn="1">
          <p15:clr>
            <a:srgbClr val="A4A3A4"/>
          </p15:clr>
        </p15:guide>
        <p15:guide id="11" orient="horz" pos="123" userDrawn="1">
          <p15:clr>
            <a:srgbClr val="A4A3A4"/>
          </p15:clr>
        </p15:guide>
        <p15:guide id="12" pos="136" userDrawn="1">
          <p15:clr>
            <a:srgbClr val="A4A3A4"/>
          </p15:clr>
        </p15:guide>
        <p15:guide id="13" pos="5647" userDrawn="1">
          <p15:clr>
            <a:srgbClr val="A4A3A4"/>
          </p15:clr>
        </p15:guide>
        <p15:guide id="14" pos="2449" userDrawn="1">
          <p15:clr>
            <a:srgbClr val="A4A3A4"/>
          </p15:clr>
        </p15:guide>
        <p15:guide id="15" orient="horz" pos="30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3F"/>
    <a:srgbClr val="27509B"/>
    <a:srgbClr val="0054A3"/>
    <a:srgbClr val="FF8021"/>
    <a:srgbClr val="00A5B5"/>
    <a:srgbClr val="008BBE"/>
    <a:srgbClr val="F4AD78"/>
    <a:srgbClr val="4F699A"/>
    <a:srgbClr val="4F7D9A"/>
    <a:srgbClr val="3565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04" autoAdjust="0"/>
    <p:restoredTop sz="95711" autoAdjust="0"/>
  </p:normalViewPr>
  <p:slideViewPr>
    <p:cSldViewPr snapToGrid="0">
      <p:cViewPr varScale="1">
        <p:scale>
          <a:sx n="91" d="100"/>
          <a:sy n="91" d="100"/>
        </p:scale>
        <p:origin x="1020" y="84"/>
      </p:cViewPr>
      <p:guideLst>
        <p:guide orient="horz" pos="1280"/>
        <p:guide pos="544"/>
        <p:guide orient="horz" pos="690"/>
        <p:guide orient="horz" pos="463"/>
        <p:guide orient="horz" pos="554"/>
        <p:guide pos="2880"/>
        <p:guide orient="horz" pos="1733"/>
        <p:guide orient="horz" pos="2890"/>
        <p:guide orient="horz" pos="1960"/>
        <p:guide orient="horz" pos="1552"/>
        <p:guide orient="horz" pos="123"/>
        <p:guide pos="136"/>
        <p:guide pos="5647"/>
        <p:guide pos="2449"/>
        <p:guide orient="horz" pos="3003"/>
      </p:guideLst>
    </p:cSldViewPr>
  </p:slideViewPr>
  <p:outlineViewPr>
    <p:cViewPr>
      <p:scale>
        <a:sx n="33" d="100"/>
        <a:sy n="33" d="100"/>
      </p:scale>
      <p:origin x="0" y="0"/>
    </p:cViewPr>
  </p:outlineViewPr>
  <p:notesTextViewPr>
    <p:cViewPr>
      <p:scale>
        <a:sx n="75" d="100"/>
        <a:sy n="75" d="100"/>
      </p:scale>
      <p:origin x="0" y="0"/>
    </p:cViewPr>
  </p:notesTextViewPr>
  <p:sorterViewPr>
    <p:cViewPr>
      <p:scale>
        <a:sx n="200" d="100"/>
        <a:sy n="200" d="100"/>
      </p:scale>
      <p:origin x="0" y="0"/>
    </p:cViewPr>
  </p:sorterViewPr>
  <p:notesViewPr>
    <p:cSldViewPr snapToGrid="0">
      <p:cViewPr varScale="1">
        <p:scale>
          <a:sx n="51" d="100"/>
          <a:sy n="51" d="100"/>
        </p:scale>
        <p:origin x="297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6394FFC-CAC6-4B44-BC82-217238F6BF05}"/>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zh-CN" altLang="en-US" dirty="0">
              <a:latin typeface="Source Han Sans CN Regular" panose="020B0500000000000000" pitchFamily="34" charset="-128"/>
              <a:ea typeface="Source Han Sans CN Regular" panose="020B0500000000000000" pitchFamily="34" charset="-128"/>
            </a:endParaRPr>
          </a:p>
        </p:txBody>
      </p:sp>
      <p:sp>
        <p:nvSpPr>
          <p:cNvPr id="3" name="日期占位符 2">
            <a:extLst>
              <a:ext uri="{FF2B5EF4-FFF2-40B4-BE49-F238E27FC236}">
                <a16:creationId xmlns:a16="http://schemas.microsoft.com/office/drawing/2014/main" id="{7D33EF23-7D89-7D4C-9DE2-1596A64BEC53}"/>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743057A7-FC8C-164F-BBF5-8385A2D652B8}" type="datetimeFigureOut">
              <a:rPr kumimoji="1" lang="zh-CN" altLang="en-US" smtClean="0">
                <a:latin typeface="Source Han Sans CN Regular" panose="020B0500000000000000" pitchFamily="34" charset="-128"/>
                <a:ea typeface="Source Han Sans CN Regular" panose="020B0500000000000000" pitchFamily="34" charset="-128"/>
              </a:rPr>
              <a:t>2021/12/7</a:t>
            </a:fld>
            <a:endParaRPr kumimoji="1" lang="zh-CN" altLang="en-US" dirty="0">
              <a:latin typeface="Source Han Sans CN Regular" panose="020B0500000000000000" pitchFamily="34" charset="-128"/>
              <a:ea typeface="Source Han Sans CN Regular" panose="020B0500000000000000" pitchFamily="34" charset="-128"/>
            </a:endParaRPr>
          </a:p>
        </p:txBody>
      </p:sp>
      <p:sp>
        <p:nvSpPr>
          <p:cNvPr id="4" name="页脚占位符 3">
            <a:extLst>
              <a:ext uri="{FF2B5EF4-FFF2-40B4-BE49-F238E27FC236}">
                <a16:creationId xmlns:a16="http://schemas.microsoft.com/office/drawing/2014/main" id="{1DE7AC14-7A0D-FF4C-A0AB-AE8464A3A322}"/>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zh-CN" altLang="en-US" dirty="0">
              <a:latin typeface="Source Han Sans CN Regular" panose="020B0500000000000000" pitchFamily="34" charset="-128"/>
              <a:ea typeface="Source Han Sans CN Regular" panose="020B0500000000000000" pitchFamily="34" charset="-128"/>
            </a:endParaRPr>
          </a:p>
        </p:txBody>
      </p:sp>
      <p:sp>
        <p:nvSpPr>
          <p:cNvPr id="5" name="灯片编号占位符 4">
            <a:extLst>
              <a:ext uri="{FF2B5EF4-FFF2-40B4-BE49-F238E27FC236}">
                <a16:creationId xmlns:a16="http://schemas.microsoft.com/office/drawing/2014/main" id="{F86C0F39-4935-0D4E-A473-AC549A2F99A7}"/>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4CBCF1DA-FFF3-974C-AC3F-B60A18CD4CB9}" type="slidenum">
              <a:rPr kumimoji="1" lang="zh-CN" altLang="en-US" smtClean="0">
                <a:latin typeface="Source Han Sans CN Regular" panose="020B0500000000000000" pitchFamily="34" charset="-128"/>
                <a:ea typeface="Source Han Sans CN Regular" panose="020B0500000000000000" pitchFamily="34" charset="-128"/>
              </a:rPr>
              <a:t>‹#›</a:t>
            </a:fld>
            <a:endParaRPr kumimoji="1" lang="zh-CN" altLang="en-US" dirty="0">
              <a:latin typeface="Source Han Sans CN Regular" panose="020B0500000000000000" pitchFamily="34" charset="-128"/>
              <a:ea typeface="Source Han Sans CN Regular" panose="020B0500000000000000" pitchFamily="34" charset="-128"/>
            </a:endParaRPr>
          </a:p>
        </p:txBody>
      </p:sp>
    </p:spTree>
    <p:extLst>
      <p:ext uri="{BB962C8B-B14F-4D97-AF65-F5344CB8AC3E}">
        <p14:creationId xmlns:p14="http://schemas.microsoft.com/office/powerpoint/2010/main" val="999584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b="0" i="0">
                <a:ea typeface="Source Han Sans CN Regular" panose="020B0500000000000000" pitchFamily="34" charset="-128"/>
              </a:defRPr>
            </a:lvl1pPr>
          </a:lstStyle>
          <a:p>
            <a:endParaRPr lang="zh-CN" altLang="en-US" dirty="0"/>
          </a:p>
        </p:txBody>
      </p:sp>
      <p:sp>
        <p:nvSpPr>
          <p:cNvPr id="3" name="日期占位符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b="0" i="0">
                <a:ea typeface="Source Han Sans CN Regular" panose="020B0500000000000000" pitchFamily="34" charset="-128"/>
              </a:defRPr>
            </a:lvl1pPr>
          </a:lstStyle>
          <a:p>
            <a:fld id="{CBD49D6E-F16F-4453-920E-76DAE15A093C}" type="datetimeFigureOut">
              <a:rPr lang="zh-CN" altLang="en-US" smtClean="0"/>
              <a:pPr/>
              <a:t>2021/12/7</a:t>
            </a:fld>
            <a:endParaRPr lang="zh-CN" altLang="en-US" dirty="0"/>
          </a:p>
        </p:txBody>
      </p:sp>
      <p:sp>
        <p:nvSpPr>
          <p:cNvPr id="4" name="幻灯片图像占位符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b="0" i="0">
                <a:ea typeface="Source Han Sans CN Regular" panose="020B0500000000000000" pitchFamily="34" charset="-128"/>
              </a:defRPr>
            </a:lvl1pPr>
          </a:lstStyle>
          <a:p>
            <a:endParaRPr lang="zh-CN" altLang="en-US" dirty="0"/>
          </a:p>
        </p:txBody>
      </p:sp>
      <p:sp>
        <p:nvSpPr>
          <p:cNvPr id="7" name="灯片编号占位符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b="0" i="0">
                <a:ea typeface="Source Han Sans CN Regular" panose="020B0500000000000000" pitchFamily="34" charset="-128"/>
              </a:defRPr>
            </a:lvl1pPr>
          </a:lstStyle>
          <a:p>
            <a:fld id="{EA5BD916-8A43-4E8B-B86E-ECBF7C93985F}" type="slidenum">
              <a:rPr lang="zh-CN" altLang="en-US" smtClean="0"/>
              <a:pPr/>
              <a:t>‹#›</a:t>
            </a:fld>
            <a:endParaRPr lang="zh-CN" altLang="en-US" dirty="0"/>
          </a:p>
        </p:txBody>
      </p:sp>
    </p:spTree>
    <p:extLst>
      <p:ext uri="{BB962C8B-B14F-4D97-AF65-F5344CB8AC3E}">
        <p14:creationId xmlns:p14="http://schemas.microsoft.com/office/powerpoint/2010/main" val="27222182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mn-lt"/>
        <a:ea typeface="Source Han Sans CN Regular" panose="020B0500000000000000" pitchFamily="34" charset="-128"/>
        <a:cs typeface="+mn-cs"/>
      </a:defRPr>
    </a:lvl1pPr>
    <a:lvl2pPr marL="457200" algn="l" defTabSz="914400" rtl="0" eaLnBrk="1" latinLnBrk="0" hangingPunct="1">
      <a:defRPr sz="1200" b="0" i="0" kern="1200">
        <a:solidFill>
          <a:schemeClr val="tx1"/>
        </a:solidFill>
        <a:latin typeface="+mn-lt"/>
        <a:ea typeface="Source Han Sans CN Regular" panose="020B0500000000000000" pitchFamily="34" charset="-128"/>
        <a:cs typeface="+mn-cs"/>
      </a:defRPr>
    </a:lvl2pPr>
    <a:lvl3pPr marL="914400" algn="l" defTabSz="914400" rtl="0" eaLnBrk="1" latinLnBrk="0" hangingPunct="1">
      <a:defRPr sz="1200" b="0" i="0" kern="1200">
        <a:solidFill>
          <a:schemeClr val="tx1"/>
        </a:solidFill>
        <a:latin typeface="+mn-lt"/>
        <a:ea typeface="Source Han Sans CN Regular" panose="020B0500000000000000" pitchFamily="34" charset="-128"/>
        <a:cs typeface="+mn-cs"/>
      </a:defRPr>
    </a:lvl3pPr>
    <a:lvl4pPr marL="1371600" algn="l" defTabSz="914400" rtl="0" eaLnBrk="1" latinLnBrk="0" hangingPunct="1">
      <a:defRPr sz="1200" b="0" i="0" kern="1200">
        <a:solidFill>
          <a:schemeClr val="tx1"/>
        </a:solidFill>
        <a:latin typeface="+mn-lt"/>
        <a:ea typeface="Source Han Sans CN Regular" panose="020B0500000000000000" pitchFamily="34" charset="-128"/>
        <a:cs typeface="+mn-cs"/>
      </a:defRPr>
    </a:lvl4pPr>
    <a:lvl5pPr marL="1828800" algn="l" defTabSz="914400" rtl="0" eaLnBrk="1" latinLnBrk="0" hangingPunct="1">
      <a:defRPr sz="1200" b="0" i="0" kern="1200">
        <a:solidFill>
          <a:schemeClr val="tx1"/>
        </a:solidFill>
        <a:latin typeface="+mn-lt"/>
        <a:ea typeface="Source Han Sans CN Regular" panose="020B0500000000000000"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5BD916-8A43-4E8B-B86E-ECBF7C93985F}" type="slidenum">
              <a:rPr lang="zh-CN" altLang="en-US" smtClean="0"/>
              <a:pPr/>
              <a:t>1</a:t>
            </a:fld>
            <a:endParaRPr lang="zh-CN" altLang="en-US" dirty="0"/>
          </a:p>
        </p:txBody>
      </p:sp>
    </p:spTree>
    <p:extLst>
      <p:ext uri="{BB962C8B-B14F-4D97-AF65-F5344CB8AC3E}">
        <p14:creationId xmlns:p14="http://schemas.microsoft.com/office/powerpoint/2010/main" val="1231777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A5BD916-8A43-4E8B-B86E-ECBF7C93985F}" type="slidenum">
              <a:rPr lang="zh-CN" altLang="en-US" smtClean="0"/>
              <a:pPr/>
              <a:t>10</a:t>
            </a:fld>
            <a:endParaRPr lang="zh-CN" altLang="en-US" dirty="0"/>
          </a:p>
        </p:txBody>
      </p:sp>
    </p:spTree>
    <p:extLst>
      <p:ext uri="{BB962C8B-B14F-4D97-AF65-F5344CB8AC3E}">
        <p14:creationId xmlns:p14="http://schemas.microsoft.com/office/powerpoint/2010/main" val="3620902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A5BD916-8A43-4E8B-B86E-ECBF7C93985F}" type="slidenum">
              <a:rPr lang="zh-CN" altLang="en-US" smtClean="0"/>
              <a:pPr/>
              <a:t>11</a:t>
            </a:fld>
            <a:endParaRPr lang="zh-CN" altLang="en-US" dirty="0"/>
          </a:p>
        </p:txBody>
      </p:sp>
    </p:spTree>
    <p:extLst>
      <p:ext uri="{BB962C8B-B14F-4D97-AF65-F5344CB8AC3E}">
        <p14:creationId xmlns:p14="http://schemas.microsoft.com/office/powerpoint/2010/main" val="1488763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A5BD916-8A43-4E8B-B86E-ECBF7C93985F}" type="slidenum">
              <a:rPr lang="zh-CN" altLang="en-US" smtClean="0"/>
              <a:pPr/>
              <a:t>12</a:t>
            </a:fld>
            <a:endParaRPr lang="zh-CN" altLang="en-US" dirty="0"/>
          </a:p>
        </p:txBody>
      </p:sp>
    </p:spTree>
    <p:extLst>
      <p:ext uri="{BB962C8B-B14F-4D97-AF65-F5344CB8AC3E}">
        <p14:creationId xmlns:p14="http://schemas.microsoft.com/office/powerpoint/2010/main" val="3941917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A5BD916-8A43-4E8B-B86E-ECBF7C93985F}" type="slidenum">
              <a:rPr lang="zh-CN" altLang="en-US" smtClean="0"/>
              <a:pPr/>
              <a:t>13</a:t>
            </a:fld>
            <a:endParaRPr lang="zh-CN" altLang="en-US" dirty="0"/>
          </a:p>
        </p:txBody>
      </p:sp>
    </p:spTree>
    <p:extLst>
      <p:ext uri="{BB962C8B-B14F-4D97-AF65-F5344CB8AC3E}">
        <p14:creationId xmlns:p14="http://schemas.microsoft.com/office/powerpoint/2010/main" val="155036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5BD916-8A43-4E8B-B86E-ECBF7C93985F}" type="slidenum">
              <a:rPr lang="zh-CN" altLang="en-US" smtClean="0"/>
              <a:pPr/>
              <a:t>14</a:t>
            </a:fld>
            <a:endParaRPr lang="zh-CN" altLang="en-US" dirty="0"/>
          </a:p>
        </p:txBody>
      </p:sp>
    </p:spTree>
    <p:extLst>
      <p:ext uri="{BB962C8B-B14F-4D97-AF65-F5344CB8AC3E}">
        <p14:creationId xmlns:p14="http://schemas.microsoft.com/office/powerpoint/2010/main" val="1231777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A5BD916-8A43-4E8B-B86E-ECBF7C93985F}" type="slidenum">
              <a:rPr lang="zh-CN" altLang="en-US" smtClean="0"/>
              <a:pPr/>
              <a:t>2</a:t>
            </a:fld>
            <a:endParaRPr lang="zh-CN" altLang="en-US" dirty="0"/>
          </a:p>
        </p:txBody>
      </p:sp>
    </p:spTree>
    <p:extLst>
      <p:ext uri="{BB962C8B-B14F-4D97-AF65-F5344CB8AC3E}">
        <p14:creationId xmlns:p14="http://schemas.microsoft.com/office/powerpoint/2010/main" val="2079524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A5BD916-8A43-4E8B-B86E-ECBF7C93985F}" type="slidenum">
              <a:rPr lang="zh-CN" altLang="en-US" smtClean="0"/>
              <a:pPr/>
              <a:t>3</a:t>
            </a:fld>
            <a:endParaRPr lang="zh-CN" altLang="en-US" dirty="0"/>
          </a:p>
        </p:txBody>
      </p:sp>
    </p:spTree>
    <p:extLst>
      <p:ext uri="{BB962C8B-B14F-4D97-AF65-F5344CB8AC3E}">
        <p14:creationId xmlns:p14="http://schemas.microsoft.com/office/powerpoint/2010/main" val="3689201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A5BD916-8A43-4E8B-B86E-ECBF7C93985F}" type="slidenum">
              <a:rPr lang="zh-CN" altLang="en-US" smtClean="0"/>
              <a:pPr/>
              <a:t>4</a:t>
            </a:fld>
            <a:endParaRPr lang="zh-CN" altLang="en-US" dirty="0"/>
          </a:p>
        </p:txBody>
      </p:sp>
    </p:spTree>
    <p:extLst>
      <p:ext uri="{BB962C8B-B14F-4D97-AF65-F5344CB8AC3E}">
        <p14:creationId xmlns:p14="http://schemas.microsoft.com/office/powerpoint/2010/main" val="1784124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A5BD916-8A43-4E8B-B86E-ECBF7C93985F}" type="slidenum">
              <a:rPr lang="zh-CN" altLang="en-US" smtClean="0"/>
              <a:pPr/>
              <a:t>5</a:t>
            </a:fld>
            <a:endParaRPr lang="zh-CN" altLang="en-US" dirty="0"/>
          </a:p>
        </p:txBody>
      </p:sp>
    </p:spTree>
    <p:extLst>
      <p:ext uri="{BB962C8B-B14F-4D97-AF65-F5344CB8AC3E}">
        <p14:creationId xmlns:p14="http://schemas.microsoft.com/office/powerpoint/2010/main" val="4255956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A5BD916-8A43-4E8B-B86E-ECBF7C93985F}" type="slidenum">
              <a:rPr lang="zh-CN" altLang="en-US" smtClean="0"/>
              <a:pPr/>
              <a:t>6</a:t>
            </a:fld>
            <a:endParaRPr lang="zh-CN" altLang="en-US" dirty="0"/>
          </a:p>
        </p:txBody>
      </p:sp>
    </p:spTree>
    <p:extLst>
      <p:ext uri="{BB962C8B-B14F-4D97-AF65-F5344CB8AC3E}">
        <p14:creationId xmlns:p14="http://schemas.microsoft.com/office/powerpoint/2010/main" val="2715565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A5BD916-8A43-4E8B-B86E-ECBF7C93985F}" type="slidenum">
              <a:rPr lang="zh-CN" altLang="en-US" smtClean="0"/>
              <a:pPr/>
              <a:t>7</a:t>
            </a:fld>
            <a:endParaRPr lang="zh-CN" altLang="en-US" dirty="0"/>
          </a:p>
        </p:txBody>
      </p:sp>
    </p:spTree>
    <p:extLst>
      <p:ext uri="{BB962C8B-B14F-4D97-AF65-F5344CB8AC3E}">
        <p14:creationId xmlns:p14="http://schemas.microsoft.com/office/powerpoint/2010/main" val="81837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A5BD916-8A43-4E8B-B86E-ECBF7C93985F}" type="slidenum">
              <a:rPr lang="zh-CN" altLang="en-US" smtClean="0"/>
              <a:pPr/>
              <a:t>8</a:t>
            </a:fld>
            <a:endParaRPr lang="zh-CN" altLang="en-US" dirty="0"/>
          </a:p>
        </p:txBody>
      </p:sp>
    </p:spTree>
    <p:extLst>
      <p:ext uri="{BB962C8B-B14F-4D97-AF65-F5344CB8AC3E}">
        <p14:creationId xmlns:p14="http://schemas.microsoft.com/office/powerpoint/2010/main" val="3990543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A5BD916-8A43-4E8B-B86E-ECBF7C93985F}" type="slidenum">
              <a:rPr lang="zh-CN" altLang="en-US" smtClean="0"/>
              <a:pPr/>
              <a:t>9</a:t>
            </a:fld>
            <a:endParaRPr lang="zh-CN" altLang="en-US" dirty="0"/>
          </a:p>
        </p:txBody>
      </p:sp>
    </p:spTree>
    <p:extLst>
      <p:ext uri="{BB962C8B-B14F-4D97-AF65-F5344CB8AC3E}">
        <p14:creationId xmlns:p14="http://schemas.microsoft.com/office/powerpoint/2010/main" val="1456521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57445F-7434-4103-A9BE-8649E1C5F37B}"/>
              </a:ext>
            </a:extLst>
          </p:cNvPr>
          <p:cNvSpPr/>
          <p:nvPr userDrawn="1"/>
        </p:nvSpPr>
        <p:spPr>
          <a:xfrm>
            <a:off x="3425687" y="4147930"/>
            <a:ext cx="567193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1">
            <a:extLst>
              <a:ext uri="{FF2B5EF4-FFF2-40B4-BE49-F238E27FC236}">
                <a16:creationId xmlns:a16="http://schemas.microsoft.com/office/drawing/2014/main" id="{6CC666DD-4E79-4008-93D6-7C26ECBFF794}"/>
              </a:ext>
            </a:extLst>
          </p:cNvPr>
          <p:cNvSpPr>
            <a:spLocks noGrp="1"/>
          </p:cNvSpPr>
          <p:nvPr>
            <p:ph type="sldNum" sz="quarter" idx="10"/>
          </p:nvPr>
        </p:nvSpPr>
        <p:spPr>
          <a:xfrm>
            <a:off x="457200" y="4832201"/>
            <a:ext cx="2057400" cy="274637"/>
          </a:xfrm>
        </p:spPr>
        <p:txBody>
          <a:bodyPr/>
          <a:lstStyle/>
          <a:p>
            <a:fld id="{A015EBAD-C427-4FF1-ACD8-3ECE3BA18181}" type="slidenum">
              <a:rPr lang="zh-CN" altLang="en-US" smtClean="0"/>
              <a:pPr/>
              <a:t>‹#›</a:t>
            </a:fld>
            <a:endParaRPr lang="zh-CN" altLang="en-US"/>
          </a:p>
        </p:txBody>
      </p:sp>
    </p:spTree>
    <p:extLst>
      <p:ext uri="{BB962C8B-B14F-4D97-AF65-F5344CB8AC3E}">
        <p14:creationId xmlns:p14="http://schemas.microsoft.com/office/powerpoint/2010/main" val="30194955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chemeClr val="bg1">
            <a:alpha val="0"/>
          </a:schemeClr>
        </a:solidFill>
        <a:effectLst/>
      </p:bgPr>
    </p:bg>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B9DE0220-4BA3-C14B-A603-AF538406F025}"/>
              </a:ext>
            </a:extLst>
          </p:cNvPr>
          <p:cNvGrpSpPr/>
          <p:nvPr userDrawn="1"/>
        </p:nvGrpSpPr>
        <p:grpSpPr>
          <a:xfrm>
            <a:off x="-1" y="111351"/>
            <a:ext cx="739637" cy="762024"/>
            <a:chOff x="-1" y="47851"/>
            <a:chExt cx="739637" cy="762024"/>
          </a:xfrm>
        </p:grpSpPr>
        <p:sp>
          <p:nvSpPr>
            <p:cNvPr id="10" name="矩形 9">
              <a:extLst>
                <a:ext uri="{FF2B5EF4-FFF2-40B4-BE49-F238E27FC236}">
                  <a16:creationId xmlns:a16="http://schemas.microsoft.com/office/drawing/2014/main" id="{AFFF014F-FE33-3E4E-801D-CB35ABC7EC5D}"/>
                </a:ext>
              </a:extLst>
            </p:cNvPr>
            <p:cNvSpPr/>
            <p:nvPr userDrawn="1"/>
          </p:nvSpPr>
          <p:spPr>
            <a:xfrm>
              <a:off x="104429" y="47851"/>
              <a:ext cx="486384" cy="762024"/>
            </a:xfrm>
            <a:prstGeom prst="rect">
              <a:avLst/>
            </a:prstGeom>
            <a:solidFill>
              <a:srgbClr val="00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sp>
          <p:nvSpPr>
            <p:cNvPr id="11" name="梯形 10">
              <a:extLst>
                <a:ext uri="{FF2B5EF4-FFF2-40B4-BE49-F238E27FC236}">
                  <a16:creationId xmlns:a16="http://schemas.microsoft.com/office/drawing/2014/main" id="{9C3F1345-B918-6F44-9F18-492B1DC46AEF}"/>
                </a:ext>
              </a:extLst>
            </p:cNvPr>
            <p:cNvSpPr/>
            <p:nvPr userDrawn="1"/>
          </p:nvSpPr>
          <p:spPr>
            <a:xfrm>
              <a:off x="486383" y="47851"/>
              <a:ext cx="253253" cy="762024"/>
            </a:xfrm>
            <a:prstGeom prst="trapezoid">
              <a:avLst>
                <a:gd name="adj" fmla="val 35226"/>
              </a:avLst>
            </a:prstGeom>
            <a:solidFill>
              <a:srgbClr val="00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sp>
          <p:nvSpPr>
            <p:cNvPr id="12" name="梯形 11">
              <a:extLst>
                <a:ext uri="{FF2B5EF4-FFF2-40B4-BE49-F238E27FC236}">
                  <a16:creationId xmlns:a16="http://schemas.microsoft.com/office/drawing/2014/main" id="{301215B3-0912-E047-A205-4156CD14F717}"/>
                </a:ext>
              </a:extLst>
            </p:cNvPr>
            <p:cNvSpPr/>
            <p:nvPr userDrawn="1"/>
          </p:nvSpPr>
          <p:spPr>
            <a:xfrm>
              <a:off x="337226" y="47851"/>
              <a:ext cx="253253" cy="762024"/>
            </a:xfrm>
            <a:prstGeom prst="trapezoid">
              <a:avLst>
                <a:gd name="adj" fmla="val 35226"/>
              </a:avLst>
            </a:pr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sp>
          <p:nvSpPr>
            <p:cNvPr id="13" name="矩形 12">
              <a:extLst>
                <a:ext uri="{FF2B5EF4-FFF2-40B4-BE49-F238E27FC236}">
                  <a16:creationId xmlns:a16="http://schemas.microsoft.com/office/drawing/2014/main" id="{01E45931-AC78-8C4A-B194-5D51E7FF7B81}"/>
                </a:ext>
              </a:extLst>
            </p:cNvPr>
            <p:cNvSpPr/>
            <p:nvPr userDrawn="1"/>
          </p:nvSpPr>
          <p:spPr>
            <a:xfrm>
              <a:off x="-1" y="47851"/>
              <a:ext cx="486384" cy="762024"/>
            </a:xfrm>
            <a:prstGeom prst="rect">
              <a:avLst/>
            </a:pr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grpSp>
      <p:grpSp>
        <p:nvGrpSpPr>
          <p:cNvPr id="14" name="组合 13">
            <a:extLst>
              <a:ext uri="{FF2B5EF4-FFF2-40B4-BE49-F238E27FC236}">
                <a16:creationId xmlns:a16="http://schemas.microsoft.com/office/drawing/2014/main" id="{9524A367-B3AE-EB46-A9E7-351584095B22}"/>
              </a:ext>
            </a:extLst>
          </p:cNvPr>
          <p:cNvGrpSpPr/>
          <p:nvPr userDrawn="1"/>
        </p:nvGrpSpPr>
        <p:grpSpPr>
          <a:xfrm flipH="1" flipV="1">
            <a:off x="8890746" y="111351"/>
            <a:ext cx="253254" cy="762024"/>
            <a:chOff x="-1" y="47851"/>
            <a:chExt cx="253254" cy="762024"/>
          </a:xfrm>
        </p:grpSpPr>
        <p:sp>
          <p:nvSpPr>
            <p:cNvPr id="15" name="梯形 14">
              <a:extLst>
                <a:ext uri="{FF2B5EF4-FFF2-40B4-BE49-F238E27FC236}">
                  <a16:creationId xmlns:a16="http://schemas.microsoft.com/office/drawing/2014/main" id="{61E8B21D-AAF1-5A4D-8A87-CFFD6E8FEE00}"/>
                </a:ext>
              </a:extLst>
            </p:cNvPr>
            <p:cNvSpPr/>
            <p:nvPr userDrawn="1"/>
          </p:nvSpPr>
          <p:spPr>
            <a:xfrm>
              <a:off x="0" y="47851"/>
              <a:ext cx="253253" cy="762024"/>
            </a:xfrm>
            <a:prstGeom prst="trapezoid">
              <a:avLst>
                <a:gd name="adj" fmla="val 35226"/>
              </a:avLst>
            </a:pr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sp>
          <p:nvSpPr>
            <p:cNvPr id="16" name="矩形 15">
              <a:extLst>
                <a:ext uri="{FF2B5EF4-FFF2-40B4-BE49-F238E27FC236}">
                  <a16:creationId xmlns:a16="http://schemas.microsoft.com/office/drawing/2014/main" id="{FC1EA4BC-B717-2D4E-B8F6-88F33BC37C62}"/>
                </a:ext>
              </a:extLst>
            </p:cNvPr>
            <p:cNvSpPr/>
            <p:nvPr userDrawn="1"/>
          </p:nvSpPr>
          <p:spPr>
            <a:xfrm>
              <a:off x="-1" y="47851"/>
              <a:ext cx="129037" cy="762024"/>
            </a:xfrm>
            <a:prstGeom prst="rect">
              <a:avLst/>
            </a:pr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grpSp>
      <p:sp>
        <p:nvSpPr>
          <p:cNvPr id="17" name="文本框 16">
            <a:extLst>
              <a:ext uri="{FF2B5EF4-FFF2-40B4-BE49-F238E27FC236}">
                <a16:creationId xmlns:a16="http://schemas.microsoft.com/office/drawing/2014/main" id="{291356B9-5688-DD49-91BB-E9CB2952A08F}"/>
              </a:ext>
            </a:extLst>
          </p:cNvPr>
          <p:cNvSpPr txBox="1"/>
          <p:nvPr userDrawn="1"/>
        </p:nvSpPr>
        <p:spPr>
          <a:xfrm>
            <a:off x="148442" y="4839344"/>
            <a:ext cx="617517" cy="200055"/>
          </a:xfrm>
          <a:prstGeom prst="rect">
            <a:avLst/>
          </a:prstGeom>
          <a:noFill/>
        </p:spPr>
        <p:txBody>
          <a:bodyPr wrap="square" rtlCol="0">
            <a:spAutoFit/>
          </a:bodyPr>
          <a:lstStyle/>
          <a:p>
            <a:endParaRPr kumimoji="1" lang="zh-CN" altLang="en-US" sz="700" dirty="0"/>
          </a:p>
        </p:txBody>
      </p:sp>
      <p:sp>
        <p:nvSpPr>
          <p:cNvPr id="2" name="灯片编号占位符 1">
            <a:extLst>
              <a:ext uri="{FF2B5EF4-FFF2-40B4-BE49-F238E27FC236}">
                <a16:creationId xmlns:a16="http://schemas.microsoft.com/office/drawing/2014/main" id="{AE482E6C-7AA6-4789-B6D7-B9B62C566267}"/>
              </a:ext>
            </a:extLst>
          </p:cNvPr>
          <p:cNvSpPr>
            <a:spLocks noGrp="1"/>
          </p:cNvSpPr>
          <p:nvPr>
            <p:ph type="sldNum" sz="quarter" idx="10"/>
          </p:nvPr>
        </p:nvSpPr>
        <p:spPr/>
        <p:txBody>
          <a:bodyPr/>
          <a:lstStyle/>
          <a:p>
            <a:fld id="{A015EBAD-C427-4FF1-ACD8-3ECE3BA18181}" type="slidenum">
              <a:rPr lang="zh-CN" altLang="en-US" smtClean="0"/>
              <a:pPr/>
              <a:t>‹#›</a:t>
            </a:fld>
            <a:endParaRPr lang="zh-CN" altLang="en-US"/>
          </a:p>
        </p:txBody>
      </p:sp>
    </p:spTree>
    <p:extLst>
      <p:ext uri="{BB962C8B-B14F-4D97-AF65-F5344CB8AC3E}">
        <p14:creationId xmlns:p14="http://schemas.microsoft.com/office/powerpoint/2010/main" val="3845028203"/>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463">
          <p15:clr>
            <a:srgbClr val="FBAE40"/>
          </p15:clr>
        </p15:guide>
        <p15:guide id="2" pos="27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自定义版式">
    <p:bg>
      <p:bgPr>
        <a:solidFill>
          <a:schemeClr val="bg1">
            <a:alpha val="0"/>
          </a:schemeClr>
        </a:solidFill>
        <a:effectLst/>
      </p:bgPr>
    </p:bg>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52E83923-BBCF-CC4A-A8C7-16CA61DEB04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4253" r="2684" b="43831"/>
          <a:stretch/>
        </p:blipFill>
        <p:spPr>
          <a:xfrm>
            <a:off x="0" y="-19592"/>
            <a:ext cx="9139381" cy="1147123"/>
          </a:xfrm>
          <a:prstGeom prst="rect">
            <a:avLst/>
          </a:prstGeom>
        </p:spPr>
      </p:pic>
      <p:grpSp>
        <p:nvGrpSpPr>
          <p:cNvPr id="18" name="组合 17">
            <a:extLst>
              <a:ext uri="{FF2B5EF4-FFF2-40B4-BE49-F238E27FC236}">
                <a16:creationId xmlns:a16="http://schemas.microsoft.com/office/drawing/2014/main" id="{86F632F1-A307-1D49-AFB1-734DADBB45EF}"/>
              </a:ext>
            </a:extLst>
          </p:cNvPr>
          <p:cNvGrpSpPr/>
          <p:nvPr userDrawn="1"/>
        </p:nvGrpSpPr>
        <p:grpSpPr>
          <a:xfrm>
            <a:off x="673674" y="541653"/>
            <a:ext cx="2249177" cy="585878"/>
            <a:chOff x="-859258" y="2775857"/>
            <a:chExt cx="1612966" cy="1306287"/>
          </a:xfrm>
        </p:grpSpPr>
        <p:sp>
          <p:nvSpPr>
            <p:cNvPr id="19" name="任意多边形 53">
              <a:extLst>
                <a:ext uri="{FF2B5EF4-FFF2-40B4-BE49-F238E27FC236}">
                  <a16:creationId xmlns:a16="http://schemas.microsoft.com/office/drawing/2014/main" id="{2EA4B16B-8E48-EA46-881B-287FC43B3091}"/>
                </a:ext>
              </a:extLst>
            </p:cNvPr>
            <p:cNvSpPr/>
            <p:nvPr/>
          </p:nvSpPr>
          <p:spPr>
            <a:xfrm>
              <a:off x="-859258" y="2775857"/>
              <a:ext cx="1612966" cy="1306287"/>
            </a:xfrm>
            <a:custGeom>
              <a:avLst/>
              <a:gdLst>
                <a:gd name="connsiteX0" fmla="*/ 0 w 1612966"/>
                <a:gd name="connsiteY0" fmla="*/ 0 h 1306287"/>
                <a:gd name="connsiteX1" fmla="*/ 1229665 w 1612966"/>
                <a:gd name="connsiteY1" fmla="*/ 0 h 1306287"/>
                <a:gd name="connsiteX2" fmla="*/ 1229665 w 1612966"/>
                <a:gd name="connsiteY2" fmla="*/ 1 h 1306287"/>
                <a:gd name="connsiteX3" fmla="*/ 1482337 w 1612966"/>
                <a:gd name="connsiteY3" fmla="*/ 1 h 1306287"/>
                <a:gd name="connsiteX4" fmla="*/ 1612966 w 1612966"/>
                <a:gd name="connsiteY4" fmla="*/ 1306287 h 1306287"/>
                <a:gd name="connsiteX5" fmla="*/ 1229665 w 1612966"/>
                <a:gd name="connsiteY5" fmla="*/ 1306287 h 1306287"/>
                <a:gd name="connsiteX6" fmla="*/ 1229665 w 1612966"/>
                <a:gd name="connsiteY6" fmla="*/ 1306287 h 1306287"/>
                <a:gd name="connsiteX7" fmla="*/ 0 w 1612966"/>
                <a:gd name="connsiteY7" fmla="*/ 1306287 h 130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2966" h="1306287">
                  <a:moveTo>
                    <a:pt x="0" y="0"/>
                  </a:moveTo>
                  <a:lnTo>
                    <a:pt x="1229665" y="0"/>
                  </a:lnTo>
                  <a:lnTo>
                    <a:pt x="1229665" y="1"/>
                  </a:lnTo>
                  <a:lnTo>
                    <a:pt x="1482337" y="1"/>
                  </a:lnTo>
                  <a:lnTo>
                    <a:pt x="1612966" y="1306287"/>
                  </a:lnTo>
                  <a:lnTo>
                    <a:pt x="1229665" y="1306287"/>
                  </a:lnTo>
                  <a:lnTo>
                    <a:pt x="1229665" y="1306287"/>
                  </a:lnTo>
                  <a:lnTo>
                    <a:pt x="0" y="1306287"/>
                  </a:lnTo>
                  <a:close/>
                </a:path>
              </a:pathLst>
            </a:custGeom>
            <a:solidFill>
              <a:srgbClr val="00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400000000000000" pitchFamily="34" charset="-122"/>
                <a:ea typeface="思源黑体" panose="020B0400000000000000" pitchFamily="34" charset="-122"/>
                <a:sym typeface="思源黑体" panose="020B0400000000000000" pitchFamily="34" charset="-122"/>
              </a:endParaRPr>
            </a:p>
          </p:txBody>
        </p:sp>
        <p:sp>
          <p:nvSpPr>
            <p:cNvPr id="20" name="任意多边形 50">
              <a:extLst>
                <a:ext uri="{FF2B5EF4-FFF2-40B4-BE49-F238E27FC236}">
                  <a16:creationId xmlns:a16="http://schemas.microsoft.com/office/drawing/2014/main" id="{5DDD57CC-1CD2-5D46-B63F-0100C5EB2D4E}"/>
                </a:ext>
              </a:extLst>
            </p:cNvPr>
            <p:cNvSpPr/>
            <p:nvPr/>
          </p:nvSpPr>
          <p:spPr>
            <a:xfrm>
              <a:off x="-859256" y="2775857"/>
              <a:ext cx="1512400" cy="1306287"/>
            </a:xfrm>
            <a:custGeom>
              <a:avLst/>
              <a:gdLst>
                <a:gd name="connsiteX0" fmla="*/ 0 w 1512400"/>
                <a:gd name="connsiteY0" fmla="*/ 0 h 1306287"/>
                <a:gd name="connsiteX1" fmla="*/ 928914 w 1512400"/>
                <a:gd name="connsiteY1" fmla="*/ 0 h 1306287"/>
                <a:gd name="connsiteX2" fmla="*/ 928914 w 1512400"/>
                <a:gd name="connsiteY2" fmla="*/ 1 h 1306287"/>
                <a:gd name="connsiteX3" fmla="*/ 1381771 w 1512400"/>
                <a:gd name="connsiteY3" fmla="*/ 1 h 1306287"/>
                <a:gd name="connsiteX4" fmla="*/ 1512400 w 1512400"/>
                <a:gd name="connsiteY4" fmla="*/ 1306287 h 1306287"/>
                <a:gd name="connsiteX5" fmla="*/ 928914 w 1512400"/>
                <a:gd name="connsiteY5" fmla="*/ 1306287 h 1306287"/>
                <a:gd name="connsiteX6" fmla="*/ 928914 w 1512400"/>
                <a:gd name="connsiteY6" fmla="*/ 1306287 h 1306287"/>
                <a:gd name="connsiteX7" fmla="*/ 0 w 1512400"/>
                <a:gd name="connsiteY7" fmla="*/ 1306287 h 130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2400" h="1306287">
                  <a:moveTo>
                    <a:pt x="0" y="0"/>
                  </a:moveTo>
                  <a:lnTo>
                    <a:pt x="928914" y="0"/>
                  </a:lnTo>
                  <a:lnTo>
                    <a:pt x="928914" y="1"/>
                  </a:lnTo>
                  <a:lnTo>
                    <a:pt x="1381771" y="1"/>
                  </a:lnTo>
                  <a:lnTo>
                    <a:pt x="1512400" y="1306287"/>
                  </a:lnTo>
                  <a:lnTo>
                    <a:pt x="928914" y="1306287"/>
                  </a:lnTo>
                  <a:lnTo>
                    <a:pt x="928914" y="1306287"/>
                  </a:lnTo>
                  <a:lnTo>
                    <a:pt x="0" y="1306287"/>
                  </a:lnTo>
                  <a:close/>
                </a:path>
              </a:pathLst>
            </a:cu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400000000000000" pitchFamily="34" charset="-122"/>
                <a:ea typeface="思源黑体" panose="020B0400000000000000" pitchFamily="34" charset="-122"/>
                <a:sym typeface="思源黑体" panose="020B0400000000000000" pitchFamily="34" charset="-122"/>
              </a:endParaRPr>
            </a:p>
          </p:txBody>
        </p:sp>
      </p:grpSp>
      <p:sp>
        <p:nvSpPr>
          <p:cNvPr id="21" name="矩形 20">
            <a:extLst>
              <a:ext uri="{FF2B5EF4-FFF2-40B4-BE49-F238E27FC236}">
                <a16:creationId xmlns:a16="http://schemas.microsoft.com/office/drawing/2014/main" id="{FA833346-E625-054F-A40E-1E17663379B6}"/>
              </a:ext>
            </a:extLst>
          </p:cNvPr>
          <p:cNvSpPr/>
          <p:nvPr userDrawn="1"/>
        </p:nvSpPr>
        <p:spPr>
          <a:xfrm>
            <a:off x="-1" y="541653"/>
            <a:ext cx="2488019" cy="585878"/>
          </a:xfrm>
          <a:prstGeom prst="rect">
            <a:avLst/>
          </a:pr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Source Han Sans CN Regular" panose="020B0500000000000000" pitchFamily="34" charset="-128"/>
            </a:endParaRPr>
          </a:p>
        </p:txBody>
      </p:sp>
      <p:sp>
        <p:nvSpPr>
          <p:cNvPr id="3" name="灯片编号占位符 2">
            <a:extLst>
              <a:ext uri="{FF2B5EF4-FFF2-40B4-BE49-F238E27FC236}">
                <a16:creationId xmlns:a16="http://schemas.microsoft.com/office/drawing/2014/main" id="{67DF7628-BE1F-4C5B-93EE-C3F69F26EF65}"/>
              </a:ext>
            </a:extLst>
          </p:cNvPr>
          <p:cNvSpPr>
            <a:spLocks noGrp="1"/>
          </p:cNvSpPr>
          <p:nvPr>
            <p:ph type="sldNum" sz="quarter" idx="10"/>
          </p:nvPr>
        </p:nvSpPr>
        <p:spPr/>
        <p:txBody>
          <a:bodyPr/>
          <a:lstStyle/>
          <a:p>
            <a:fld id="{A015EBAD-C427-4FF1-ACD8-3ECE3BA18181}" type="slidenum">
              <a:rPr lang="zh-CN" altLang="en-US" smtClean="0"/>
              <a:pPr/>
              <a:t>‹#›</a:t>
            </a:fld>
            <a:endParaRPr lang="zh-CN" altLang="en-US"/>
          </a:p>
        </p:txBody>
      </p:sp>
    </p:spTree>
    <p:extLst>
      <p:ext uri="{BB962C8B-B14F-4D97-AF65-F5344CB8AC3E}">
        <p14:creationId xmlns:p14="http://schemas.microsoft.com/office/powerpoint/2010/main" val="29043140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63">
          <p15:clr>
            <a:srgbClr val="FBAE40"/>
          </p15:clr>
        </p15:guide>
        <p15:guide id="2" pos="27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自定义版式">
    <p:bg>
      <p:bgPr>
        <a:solidFill>
          <a:schemeClr val="bg1">
            <a:alpha val="0"/>
          </a:schemeClr>
        </a:solidFill>
        <a:effectLst/>
      </p:bgPr>
    </p:bg>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B9DE0220-4BA3-C14B-A603-AF538406F025}"/>
              </a:ext>
            </a:extLst>
          </p:cNvPr>
          <p:cNvGrpSpPr/>
          <p:nvPr userDrawn="1"/>
        </p:nvGrpSpPr>
        <p:grpSpPr>
          <a:xfrm>
            <a:off x="-1" y="111351"/>
            <a:ext cx="739637" cy="762024"/>
            <a:chOff x="-1" y="47851"/>
            <a:chExt cx="739637" cy="762024"/>
          </a:xfrm>
        </p:grpSpPr>
        <p:sp>
          <p:nvSpPr>
            <p:cNvPr id="10" name="矩形 9">
              <a:extLst>
                <a:ext uri="{FF2B5EF4-FFF2-40B4-BE49-F238E27FC236}">
                  <a16:creationId xmlns:a16="http://schemas.microsoft.com/office/drawing/2014/main" id="{AFFF014F-FE33-3E4E-801D-CB35ABC7EC5D}"/>
                </a:ext>
              </a:extLst>
            </p:cNvPr>
            <p:cNvSpPr/>
            <p:nvPr userDrawn="1"/>
          </p:nvSpPr>
          <p:spPr>
            <a:xfrm>
              <a:off x="104429" y="47851"/>
              <a:ext cx="486384" cy="762024"/>
            </a:xfrm>
            <a:prstGeom prst="rect">
              <a:avLst/>
            </a:prstGeom>
            <a:solidFill>
              <a:srgbClr val="00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sp>
          <p:nvSpPr>
            <p:cNvPr id="11" name="梯形 10">
              <a:extLst>
                <a:ext uri="{FF2B5EF4-FFF2-40B4-BE49-F238E27FC236}">
                  <a16:creationId xmlns:a16="http://schemas.microsoft.com/office/drawing/2014/main" id="{9C3F1345-B918-6F44-9F18-492B1DC46AEF}"/>
                </a:ext>
              </a:extLst>
            </p:cNvPr>
            <p:cNvSpPr/>
            <p:nvPr userDrawn="1"/>
          </p:nvSpPr>
          <p:spPr>
            <a:xfrm>
              <a:off x="486383" y="47851"/>
              <a:ext cx="253253" cy="762024"/>
            </a:xfrm>
            <a:prstGeom prst="trapezoid">
              <a:avLst>
                <a:gd name="adj" fmla="val 35226"/>
              </a:avLst>
            </a:prstGeom>
            <a:solidFill>
              <a:srgbClr val="00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sp>
          <p:nvSpPr>
            <p:cNvPr id="12" name="梯形 11">
              <a:extLst>
                <a:ext uri="{FF2B5EF4-FFF2-40B4-BE49-F238E27FC236}">
                  <a16:creationId xmlns:a16="http://schemas.microsoft.com/office/drawing/2014/main" id="{301215B3-0912-E047-A205-4156CD14F717}"/>
                </a:ext>
              </a:extLst>
            </p:cNvPr>
            <p:cNvSpPr/>
            <p:nvPr userDrawn="1"/>
          </p:nvSpPr>
          <p:spPr>
            <a:xfrm>
              <a:off x="337226" y="47851"/>
              <a:ext cx="253253" cy="762024"/>
            </a:xfrm>
            <a:prstGeom prst="trapezoid">
              <a:avLst>
                <a:gd name="adj" fmla="val 35226"/>
              </a:avLst>
            </a:pr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sp>
          <p:nvSpPr>
            <p:cNvPr id="13" name="矩形 12">
              <a:extLst>
                <a:ext uri="{FF2B5EF4-FFF2-40B4-BE49-F238E27FC236}">
                  <a16:creationId xmlns:a16="http://schemas.microsoft.com/office/drawing/2014/main" id="{01E45931-AC78-8C4A-B194-5D51E7FF7B81}"/>
                </a:ext>
              </a:extLst>
            </p:cNvPr>
            <p:cNvSpPr/>
            <p:nvPr userDrawn="1"/>
          </p:nvSpPr>
          <p:spPr>
            <a:xfrm>
              <a:off x="-1" y="47851"/>
              <a:ext cx="486384" cy="762024"/>
            </a:xfrm>
            <a:prstGeom prst="rect">
              <a:avLst/>
            </a:pr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grpSp>
      <p:grpSp>
        <p:nvGrpSpPr>
          <p:cNvPr id="14" name="组合 13">
            <a:extLst>
              <a:ext uri="{FF2B5EF4-FFF2-40B4-BE49-F238E27FC236}">
                <a16:creationId xmlns:a16="http://schemas.microsoft.com/office/drawing/2014/main" id="{9524A367-B3AE-EB46-A9E7-351584095B22}"/>
              </a:ext>
            </a:extLst>
          </p:cNvPr>
          <p:cNvGrpSpPr/>
          <p:nvPr userDrawn="1"/>
        </p:nvGrpSpPr>
        <p:grpSpPr>
          <a:xfrm flipH="1" flipV="1">
            <a:off x="8890746" y="111351"/>
            <a:ext cx="253254" cy="762024"/>
            <a:chOff x="-1" y="47851"/>
            <a:chExt cx="253254" cy="762024"/>
          </a:xfrm>
        </p:grpSpPr>
        <p:sp>
          <p:nvSpPr>
            <p:cNvPr id="15" name="梯形 14">
              <a:extLst>
                <a:ext uri="{FF2B5EF4-FFF2-40B4-BE49-F238E27FC236}">
                  <a16:creationId xmlns:a16="http://schemas.microsoft.com/office/drawing/2014/main" id="{61E8B21D-AAF1-5A4D-8A87-CFFD6E8FEE00}"/>
                </a:ext>
              </a:extLst>
            </p:cNvPr>
            <p:cNvSpPr/>
            <p:nvPr userDrawn="1"/>
          </p:nvSpPr>
          <p:spPr>
            <a:xfrm>
              <a:off x="0" y="47851"/>
              <a:ext cx="253253" cy="762024"/>
            </a:xfrm>
            <a:prstGeom prst="trapezoid">
              <a:avLst>
                <a:gd name="adj" fmla="val 35226"/>
              </a:avLst>
            </a:pr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sp>
          <p:nvSpPr>
            <p:cNvPr id="16" name="矩形 15">
              <a:extLst>
                <a:ext uri="{FF2B5EF4-FFF2-40B4-BE49-F238E27FC236}">
                  <a16:creationId xmlns:a16="http://schemas.microsoft.com/office/drawing/2014/main" id="{FC1EA4BC-B717-2D4E-B8F6-88F33BC37C62}"/>
                </a:ext>
              </a:extLst>
            </p:cNvPr>
            <p:cNvSpPr/>
            <p:nvPr userDrawn="1"/>
          </p:nvSpPr>
          <p:spPr>
            <a:xfrm>
              <a:off x="-1" y="47851"/>
              <a:ext cx="129037" cy="762024"/>
            </a:xfrm>
            <a:prstGeom prst="rect">
              <a:avLst/>
            </a:pr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grpSp>
      <p:sp>
        <p:nvSpPr>
          <p:cNvPr id="3" name="灯片编号占位符 2">
            <a:extLst>
              <a:ext uri="{FF2B5EF4-FFF2-40B4-BE49-F238E27FC236}">
                <a16:creationId xmlns:a16="http://schemas.microsoft.com/office/drawing/2014/main" id="{9A9E6078-BF5F-456D-8CED-D5FDDAEF1E95}"/>
              </a:ext>
            </a:extLst>
          </p:cNvPr>
          <p:cNvSpPr>
            <a:spLocks noGrp="1"/>
          </p:cNvSpPr>
          <p:nvPr>
            <p:ph type="sldNum" sz="quarter" idx="10"/>
          </p:nvPr>
        </p:nvSpPr>
        <p:spPr/>
        <p:txBody>
          <a:bodyPr/>
          <a:lstStyle/>
          <a:p>
            <a:fld id="{A015EBAD-C427-4FF1-ACD8-3ECE3BA18181}" type="slidenum">
              <a:rPr lang="zh-CN" altLang="en-US" smtClean="0"/>
              <a:pPr/>
              <a:t>‹#›</a:t>
            </a:fld>
            <a:endParaRPr lang="zh-CN" altLang="en-US"/>
          </a:p>
        </p:txBody>
      </p:sp>
    </p:spTree>
    <p:extLst>
      <p:ext uri="{BB962C8B-B14F-4D97-AF65-F5344CB8AC3E}">
        <p14:creationId xmlns:p14="http://schemas.microsoft.com/office/powerpoint/2010/main" val="95070299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63">
          <p15:clr>
            <a:srgbClr val="FBAE40"/>
          </p15:clr>
        </p15:guide>
        <p15:guide id="2" pos="2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79BCA95-E233-6949-9ACF-D063FF868ACE}"/>
              </a:ext>
            </a:extLst>
          </p:cNvPr>
          <p:cNvSpPr txBox="1"/>
          <p:nvPr userDrawn="1"/>
        </p:nvSpPr>
        <p:spPr>
          <a:xfrm>
            <a:off x="148442" y="4839344"/>
            <a:ext cx="617517" cy="200055"/>
          </a:xfrm>
          <a:prstGeom prst="rect">
            <a:avLst/>
          </a:prstGeom>
          <a:noFill/>
        </p:spPr>
        <p:txBody>
          <a:bodyPr wrap="square" rtlCol="0">
            <a:spAutoFit/>
          </a:bodyPr>
          <a:lstStyle/>
          <a:p>
            <a:endParaRPr kumimoji="1" lang="zh-CN" altLang="en-US" sz="700" dirty="0"/>
          </a:p>
        </p:txBody>
      </p:sp>
      <p:sp>
        <p:nvSpPr>
          <p:cNvPr id="3" name="灯片编号占位符 2">
            <a:extLst>
              <a:ext uri="{FF2B5EF4-FFF2-40B4-BE49-F238E27FC236}">
                <a16:creationId xmlns:a16="http://schemas.microsoft.com/office/drawing/2014/main" id="{57F98B94-DBAE-4818-A7B3-82CAA8524B6E}"/>
              </a:ext>
            </a:extLst>
          </p:cNvPr>
          <p:cNvSpPr>
            <a:spLocks noGrp="1"/>
          </p:cNvSpPr>
          <p:nvPr>
            <p:ph type="sldNum" sz="quarter" idx="10"/>
          </p:nvPr>
        </p:nvSpPr>
        <p:spPr/>
        <p:txBody>
          <a:bodyPr/>
          <a:lstStyle/>
          <a:p>
            <a:fld id="{A015EBAD-C427-4FF1-ACD8-3ECE3BA18181}"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自定义版式">
    <p:bg>
      <p:bgPr>
        <a:solidFill>
          <a:schemeClr val="bg1">
            <a:alpha val="0"/>
          </a:schemeClr>
        </a:solidFill>
        <a:effectLst/>
      </p:bgPr>
    </p:bg>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847DE5A-B488-4002-8880-33B8B92F1852}"/>
              </a:ext>
            </a:extLst>
          </p:cNvPr>
          <p:cNvSpPr>
            <a:spLocks noGrp="1"/>
          </p:cNvSpPr>
          <p:nvPr>
            <p:ph type="sldNum" sz="quarter" idx="10"/>
          </p:nvPr>
        </p:nvSpPr>
        <p:spPr/>
        <p:txBody>
          <a:bodyPr/>
          <a:lstStyle/>
          <a:p>
            <a:fld id="{A015EBAD-C427-4FF1-ACD8-3ECE3BA18181}" type="slidenum">
              <a:rPr lang="zh-CN" altLang="en-US" smtClean="0"/>
              <a:pPr/>
              <a:t>‹#›</a:t>
            </a:fld>
            <a:endParaRPr lang="zh-CN" altLang="en-US"/>
          </a:p>
        </p:txBody>
      </p:sp>
    </p:spTree>
    <p:extLst>
      <p:ext uri="{BB962C8B-B14F-4D97-AF65-F5344CB8AC3E}">
        <p14:creationId xmlns:p14="http://schemas.microsoft.com/office/powerpoint/2010/main" val="2368033496"/>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463">
          <p15:clr>
            <a:srgbClr val="FBAE40"/>
          </p15:clr>
        </p15:guide>
        <p15:guide id="2" pos="27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自定义版式">
    <p:bg>
      <p:bgPr>
        <a:solidFill>
          <a:schemeClr val="bg1">
            <a:alpha val="0"/>
          </a:schemeClr>
        </a:solidFill>
        <a:effectLst/>
      </p:bgPr>
    </p:bg>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519AF87-3C6C-488A-920E-6B0F331D95D6}"/>
              </a:ext>
            </a:extLst>
          </p:cNvPr>
          <p:cNvSpPr>
            <a:spLocks noGrp="1"/>
          </p:cNvSpPr>
          <p:nvPr>
            <p:ph type="sldNum" sz="quarter" idx="10"/>
          </p:nvPr>
        </p:nvSpPr>
        <p:spPr/>
        <p:txBody>
          <a:bodyPr/>
          <a:lstStyle/>
          <a:p>
            <a:fld id="{A015EBAD-C427-4FF1-ACD8-3ECE3BA18181}" type="slidenum">
              <a:rPr lang="zh-CN" altLang="en-US" smtClean="0"/>
              <a:pPr/>
              <a:t>‹#›</a:t>
            </a:fld>
            <a:endParaRPr lang="zh-CN" altLang="en-US"/>
          </a:p>
        </p:txBody>
      </p:sp>
      <p:grpSp>
        <p:nvGrpSpPr>
          <p:cNvPr id="3" name="组合 2">
            <a:extLst>
              <a:ext uri="{FF2B5EF4-FFF2-40B4-BE49-F238E27FC236}">
                <a16:creationId xmlns:a16="http://schemas.microsoft.com/office/drawing/2014/main" id="{A3DA4218-5A61-4E69-A1E3-6092802E97CD}"/>
              </a:ext>
            </a:extLst>
          </p:cNvPr>
          <p:cNvGrpSpPr/>
          <p:nvPr userDrawn="1"/>
        </p:nvGrpSpPr>
        <p:grpSpPr>
          <a:xfrm>
            <a:off x="-1" y="111351"/>
            <a:ext cx="9144001" cy="538006"/>
            <a:chOff x="-1" y="111351"/>
            <a:chExt cx="9144001" cy="762024"/>
          </a:xfrm>
        </p:grpSpPr>
        <p:grpSp>
          <p:nvGrpSpPr>
            <p:cNvPr id="4" name="组合 3">
              <a:extLst>
                <a:ext uri="{FF2B5EF4-FFF2-40B4-BE49-F238E27FC236}">
                  <a16:creationId xmlns:a16="http://schemas.microsoft.com/office/drawing/2014/main" id="{501FEB2A-7D7C-4CCF-92A7-F4BC4FBAE2AF}"/>
                </a:ext>
              </a:extLst>
            </p:cNvPr>
            <p:cNvGrpSpPr/>
            <p:nvPr userDrawn="1"/>
          </p:nvGrpSpPr>
          <p:grpSpPr>
            <a:xfrm>
              <a:off x="-1" y="111351"/>
              <a:ext cx="739637" cy="762024"/>
              <a:chOff x="-1" y="47851"/>
              <a:chExt cx="739637" cy="762024"/>
            </a:xfrm>
          </p:grpSpPr>
          <p:sp>
            <p:nvSpPr>
              <p:cNvPr id="8" name="矩形 7">
                <a:extLst>
                  <a:ext uri="{FF2B5EF4-FFF2-40B4-BE49-F238E27FC236}">
                    <a16:creationId xmlns:a16="http://schemas.microsoft.com/office/drawing/2014/main" id="{A8FDB01C-042E-4F73-A16F-E861B34E643B}"/>
                  </a:ext>
                </a:extLst>
              </p:cNvPr>
              <p:cNvSpPr/>
              <p:nvPr userDrawn="1"/>
            </p:nvSpPr>
            <p:spPr>
              <a:xfrm>
                <a:off x="104429" y="47851"/>
                <a:ext cx="486384" cy="762024"/>
              </a:xfrm>
              <a:prstGeom prst="rect">
                <a:avLst/>
              </a:prstGeom>
              <a:solidFill>
                <a:srgbClr val="00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sp>
            <p:nvSpPr>
              <p:cNvPr id="9" name="梯形 8">
                <a:extLst>
                  <a:ext uri="{FF2B5EF4-FFF2-40B4-BE49-F238E27FC236}">
                    <a16:creationId xmlns:a16="http://schemas.microsoft.com/office/drawing/2014/main" id="{C4B3D406-6AFE-47C3-AAB2-A59A2D91BF3C}"/>
                  </a:ext>
                </a:extLst>
              </p:cNvPr>
              <p:cNvSpPr/>
              <p:nvPr userDrawn="1"/>
            </p:nvSpPr>
            <p:spPr>
              <a:xfrm>
                <a:off x="486383" y="47851"/>
                <a:ext cx="253253" cy="762024"/>
              </a:xfrm>
              <a:prstGeom prst="trapezoid">
                <a:avLst>
                  <a:gd name="adj" fmla="val 35226"/>
                </a:avLst>
              </a:prstGeom>
              <a:solidFill>
                <a:srgbClr val="00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sp>
            <p:nvSpPr>
              <p:cNvPr id="10" name="梯形 9">
                <a:extLst>
                  <a:ext uri="{FF2B5EF4-FFF2-40B4-BE49-F238E27FC236}">
                    <a16:creationId xmlns:a16="http://schemas.microsoft.com/office/drawing/2014/main" id="{7518DCC6-16D4-46D1-ACCE-383B6966AAEC}"/>
                  </a:ext>
                </a:extLst>
              </p:cNvPr>
              <p:cNvSpPr/>
              <p:nvPr userDrawn="1"/>
            </p:nvSpPr>
            <p:spPr>
              <a:xfrm>
                <a:off x="337226" y="47851"/>
                <a:ext cx="253253" cy="762024"/>
              </a:xfrm>
              <a:prstGeom prst="trapezoid">
                <a:avLst>
                  <a:gd name="adj" fmla="val 35226"/>
                </a:avLst>
              </a:pr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sp>
            <p:nvSpPr>
              <p:cNvPr id="11" name="矩形 10">
                <a:extLst>
                  <a:ext uri="{FF2B5EF4-FFF2-40B4-BE49-F238E27FC236}">
                    <a16:creationId xmlns:a16="http://schemas.microsoft.com/office/drawing/2014/main" id="{8F3065E0-F4F7-4AA0-9DB8-89256DE761D6}"/>
                  </a:ext>
                </a:extLst>
              </p:cNvPr>
              <p:cNvSpPr/>
              <p:nvPr userDrawn="1"/>
            </p:nvSpPr>
            <p:spPr>
              <a:xfrm>
                <a:off x="-1" y="47851"/>
                <a:ext cx="486384" cy="762024"/>
              </a:xfrm>
              <a:prstGeom prst="rect">
                <a:avLst/>
              </a:pr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grpSp>
        <p:grpSp>
          <p:nvGrpSpPr>
            <p:cNvPr id="5" name="组合 4">
              <a:extLst>
                <a:ext uri="{FF2B5EF4-FFF2-40B4-BE49-F238E27FC236}">
                  <a16:creationId xmlns:a16="http://schemas.microsoft.com/office/drawing/2014/main" id="{5ACC7E95-AF90-412A-BD29-903A12B7D40A}"/>
                </a:ext>
              </a:extLst>
            </p:cNvPr>
            <p:cNvGrpSpPr/>
            <p:nvPr userDrawn="1"/>
          </p:nvGrpSpPr>
          <p:grpSpPr>
            <a:xfrm flipH="1" flipV="1">
              <a:off x="8890746" y="111351"/>
              <a:ext cx="253254" cy="762024"/>
              <a:chOff x="-1" y="47851"/>
              <a:chExt cx="253254" cy="762024"/>
            </a:xfrm>
          </p:grpSpPr>
          <p:sp>
            <p:nvSpPr>
              <p:cNvPr id="6" name="梯形 5">
                <a:extLst>
                  <a:ext uri="{FF2B5EF4-FFF2-40B4-BE49-F238E27FC236}">
                    <a16:creationId xmlns:a16="http://schemas.microsoft.com/office/drawing/2014/main" id="{F17534CF-1D47-4760-827C-9210958FC403}"/>
                  </a:ext>
                </a:extLst>
              </p:cNvPr>
              <p:cNvSpPr/>
              <p:nvPr userDrawn="1"/>
            </p:nvSpPr>
            <p:spPr>
              <a:xfrm>
                <a:off x="0" y="47851"/>
                <a:ext cx="253253" cy="762024"/>
              </a:xfrm>
              <a:prstGeom prst="trapezoid">
                <a:avLst>
                  <a:gd name="adj" fmla="val 35226"/>
                </a:avLst>
              </a:pr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sp>
            <p:nvSpPr>
              <p:cNvPr id="7" name="矩形 6">
                <a:extLst>
                  <a:ext uri="{FF2B5EF4-FFF2-40B4-BE49-F238E27FC236}">
                    <a16:creationId xmlns:a16="http://schemas.microsoft.com/office/drawing/2014/main" id="{FDF13A50-0BC0-4413-B3E8-83564744F559}"/>
                  </a:ext>
                </a:extLst>
              </p:cNvPr>
              <p:cNvSpPr/>
              <p:nvPr userDrawn="1"/>
            </p:nvSpPr>
            <p:spPr>
              <a:xfrm>
                <a:off x="-1" y="47851"/>
                <a:ext cx="129037" cy="762024"/>
              </a:xfrm>
              <a:prstGeom prst="rect">
                <a:avLst/>
              </a:pr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grpSp>
      </p:grpSp>
    </p:spTree>
    <p:extLst>
      <p:ext uri="{BB962C8B-B14F-4D97-AF65-F5344CB8AC3E}">
        <p14:creationId xmlns:p14="http://schemas.microsoft.com/office/powerpoint/2010/main" val="2388740525"/>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463">
          <p15:clr>
            <a:srgbClr val="FBAE40"/>
          </p15:clr>
        </p15:guide>
        <p15:guide id="2" pos="27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C599F75-2626-4729-A8AC-15C3149DAC55}"/>
              </a:ext>
            </a:extLst>
          </p:cNvPr>
          <p:cNvSpPr>
            <a:spLocks noGrp="1"/>
          </p:cNvSpPr>
          <p:nvPr>
            <p:ph type="sldNum" sz="quarter" idx="10"/>
          </p:nvPr>
        </p:nvSpPr>
        <p:spPr/>
        <p:txBody>
          <a:bodyPr/>
          <a:lstStyle/>
          <a:p>
            <a:fld id="{A015EBAD-C427-4FF1-ACD8-3ECE3BA18181}" type="slidenum">
              <a:rPr lang="zh-CN" altLang="en-US" smtClean="0"/>
              <a:pPr/>
              <a:t>‹#›</a:t>
            </a:fld>
            <a:endParaRPr lang="zh-CN" altLang="en-US"/>
          </a:p>
        </p:txBody>
      </p:sp>
    </p:spTree>
    <p:extLst>
      <p:ext uri="{BB962C8B-B14F-4D97-AF65-F5344CB8AC3E}">
        <p14:creationId xmlns:p14="http://schemas.microsoft.com/office/powerpoint/2010/main" val="29448342"/>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463">
          <p15:clr>
            <a:srgbClr val="FBAE40"/>
          </p15:clr>
        </p15:guide>
        <p15:guide id="2" pos="27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5FC7AB2-2633-44A5-BAD5-E0BD1D6F7AC9}"/>
              </a:ext>
            </a:extLst>
          </p:cNvPr>
          <p:cNvSpPr>
            <a:spLocks noGrp="1"/>
          </p:cNvSpPr>
          <p:nvPr>
            <p:ph type="sldNum" sz="quarter" idx="10"/>
          </p:nvPr>
        </p:nvSpPr>
        <p:spPr/>
        <p:txBody>
          <a:bodyPr/>
          <a:lstStyle/>
          <a:p>
            <a:fld id="{A015EBAD-C427-4FF1-ACD8-3ECE3BA18181}" type="slidenum">
              <a:rPr lang="zh-CN" altLang="en-US" smtClean="0"/>
              <a:pPr/>
              <a:t>‹#›</a:t>
            </a:fld>
            <a:endParaRPr lang="zh-CN" altLang="en-US"/>
          </a:p>
        </p:txBody>
      </p:sp>
    </p:spTree>
    <p:extLst>
      <p:ext uri="{BB962C8B-B14F-4D97-AF65-F5344CB8AC3E}">
        <p14:creationId xmlns:p14="http://schemas.microsoft.com/office/powerpoint/2010/main" val="2134230398"/>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463">
          <p15:clr>
            <a:srgbClr val="FBAE40"/>
          </p15:clr>
        </p15:guide>
        <p15:guide id="2" pos="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415C6-D649-4CB6-A741-D2D7D2592C1E}"/>
              </a:ext>
            </a:extLst>
          </p:cNvPr>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0183B826-9761-40AC-9843-E9F50E4D9F98}"/>
              </a:ext>
            </a:extLst>
          </p:cNvPr>
          <p:cNvSpPr>
            <a:spLocks noGrp="1"/>
          </p:cNvSpPr>
          <p:nvPr>
            <p:ph type="sldNum" sz="quarter" idx="10"/>
          </p:nvPr>
        </p:nvSpPr>
        <p:spPr/>
        <p:txBody>
          <a:bodyPr/>
          <a:lstStyle/>
          <a:p>
            <a:fld id="{A015EBAD-C427-4FF1-ACD8-3ECE3BA18181}" type="slidenum">
              <a:rPr lang="zh-CN" altLang="en-US" smtClean="0"/>
              <a:pPr/>
              <a:t>‹#›</a:t>
            </a:fld>
            <a:endParaRPr lang="zh-CN" altLang="en-US"/>
          </a:p>
        </p:txBody>
      </p:sp>
    </p:spTree>
    <p:extLst>
      <p:ext uri="{BB962C8B-B14F-4D97-AF65-F5344CB8AC3E}">
        <p14:creationId xmlns:p14="http://schemas.microsoft.com/office/powerpoint/2010/main" val="28005257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与标题">
    <p:bg>
      <p:bgPr>
        <a:solidFill>
          <a:schemeClr val="bg1"/>
        </a:solidFill>
        <a:effectLst/>
      </p:bgPr>
    </p:bg>
    <p:spTree>
      <p:nvGrpSpPr>
        <p:cNvPr id="1" name=""/>
        <p:cNvGrpSpPr/>
        <p:nvPr/>
      </p:nvGrpSpPr>
      <p:grpSpPr>
        <a:xfrm>
          <a:off x="0" y="0"/>
          <a:ext cx="0" cy="0"/>
          <a:chOff x="0" y="0"/>
          <a:chExt cx="0" cy="0"/>
        </a:xfrm>
      </p:grpSpPr>
      <p:sp>
        <p:nvSpPr>
          <p:cNvPr id="5" name="文本框 42">
            <a:extLst>
              <a:ext uri="{FF2B5EF4-FFF2-40B4-BE49-F238E27FC236}">
                <a16:creationId xmlns:a16="http://schemas.microsoft.com/office/drawing/2014/main" id="{4BAAF65B-DB16-46A0-8700-5794401B080D}"/>
              </a:ext>
            </a:extLst>
          </p:cNvPr>
          <p:cNvSpPr txBox="1">
            <a:spLocks noChangeArrowheads="1"/>
          </p:cNvSpPr>
          <p:nvPr userDrawn="1"/>
        </p:nvSpPr>
        <p:spPr bwMode="auto">
          <a:xfrm>
            <a:off x="179514" y="4799226"/>
            <a:ext cx="148907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900" dirty="0">
                <a:solidFill>
                  <a:schemeClr val="bg1">
                    <a:lumMod val="65000"/>
                  </a:schemeClr>
                </a:solidFill>
                <a:latin typeface="Arial" panose="020B0604020202020204" pitchFamily="34" charset="0"/>
                <a:ea typeface="思源黑体 CN Light" panose="020B0300000000000000" pitchFamily="34" charset="-122"/>
                <a:cs typeface="Arial" panose="020B0604020202020204" pitchFamily="34" charset="0"/>
              </a:rPr>
              <a:t>www.nvtpower.com</a:t>
            </a:r>
            <a:endParaRPr lang="zh-CN" altLang="en-US" sz="900" b="0" i="0" dirty="0">
              <a:solidFill>
                <a:schemeClr val="bg1">
                  <a:lumMod val="65000"/>
                </a:schemeClr>
              </a:solidFill>
              <a:latin typeface="Arial" panose="020B0604020202020204" pitchFamily="34" charset="0"/>
              <a:ea typeface="Source Han Sans CN Regular" panose="020B0500000000000000" pitchFamily="34" charset="-128"/>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99AF103-5589-A14A-9E37-26225B516B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9050"/>
            <a:ext cx="9144000" cy="5105400"/>
          </a:xfrm>
          <a:prstGeom prst="rect">
            <a:avLst/>
          </a:prstGeom>
        </p:spPr>
      </p:pic>
    </p:spTree>
    <p:extLst>
      <p:ext uri="{BB962C8B-B14F-4D97-AF65-F5344CB8AC3E}">
        <p14:creationId xmlns:p14="http://schemas.microsoft.com/office/powerpoint/2010/main" val="12462116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28F48C73-C2E6-9C4C-9F86-6AD0C2E45826}"/>
              </a:ext>
            </a:extLst>
          </p:cNvPr>
          <p:cNvSpPr/>
          <p:nvPr userDrawn="1"/>
        </p:nvSpPr>
        <p:spPr>
          <a:xfrm>
            <a:off x="401916" y="0"/>
            <a:ext cx="8742084" cy="1486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grpSp>
        <p:nvGrpSpPr>
          <p:cNvPr id="13" name="组合 12">
            <a:extLst>
              <a:ext uri="{FF2B5EF4-FFF2-40B4-BE49-F238E27FC236}">
                <a16:creationId xmlns:a16="http://schemas.microsoft.com/office/drawing/2014/main" id="{900510C4-5786-B640-B2D8-A59C1566F2C1}"/>
              </a:ext>
            </a:extLst>
          </p:cNvPr>
          <p:cNvGrpSpPr/>
          <p:nvPr userDrawn="1"/>
        </p:nvGrpSpPr>
        <p:grpSpPr>
          <a:xfrm>
            <a:off x="-11014" y="-9125"/>
            <a:ext cx="608493" cy="158504"/>
            <a:chOff x="-859258" y="2775857"/>
            <a:chExt cx="1612966" cy="1306287"/>
          </a:xfrm>
        </p:grpSpPr>
        <p:sp>
          <p:nvSpPr>
            <p:cNvPr id="14" name="任意多边形 53">
              <a:extLst>
                <a:ext uri="{FF2B5EF4-FFF2-40B4-BE49-F238E27FC236}">
                  <a16:creationId xmlns:a16="http://schemas.microsoft.com/office/drawing/2014/main" id="{7D0E8235-2961-F54D-925B-848DEC5BA7F6}"/>
                </a:ext>
              </a:extLst>
            </p:cNvPr>
            <p:cNvSpPr/>
            <p:nvPr/>
          </p:nvSpPr>
          <p:spPr>
            <a:xfrm>
              <a:off x="-859258" y="2775857"/>
              <a:ext cx="1612966" cy="1306287"/>
            </a:xfrm>
            <a:custGeom>
              <a:avLst/>
              <a:gdLst>
                <a:gd name="connsiteX0" fmla="*/ 0 w 1612966"/>
                <a:gd name="connsiteY0" fmla="*/ 0 h 1306287"/>
                <a:gd name="connsiteX1" fmla="*/ 1229665 w 1612966"/>
                <a:gd name="connsiteY1" fmla="*/ 0 h 1306287"/>
                <a:gd name="connsiteX2" fmla="*/ 1229665 w 1612966"/>
                <a:gd name="connsiteY2" fmla="*/ 1 h 1306287"/>
                <a:gd name="connsiteX3" fmla="*/ 1482337 w 1612966"/>
                <a:gd name="connsiteY3" fmla="*/ 1 h 1306287"/>
                <a:gd name="connsiteX4" fmla="*/ 1612966 w 1612966"/>
                <a:gd name="connsiteY4" fmla="*/ 1306287 h 1306287"/>
                <a:gd name="connsiteX5" fmla="*/ 1229665 w 1612966"/>
                <a:gd name="connsiteY5" fmla="*/ 1306287 h 1306287"/>
                <a:gd name="connsiteX6" fmla="*/ 1229665 w 1612966"/>
                <a:gd name="connsiteY6" fmla="*/ 1306287 h 1306287"/>
                <a:gd name="connsiteX7" fmla="*/ 0 w 1612966"/>
                <a:gd name="connsiteY7" fmla="*/ 1306287 h 130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2966" h="1306287">
                  <a:moveTo>
                    <a:pt x="0" y="0"/>
                  </a:moveTo>
                  <a:lnTo>
                    <a:pt x="1229665" y="0"/>
                  </a:lnTo>
                  <a:lnTo>
                    <a:pt x="1229665" y="1"/>
                  </a:lnTo>
                  <a:lnTo>
                    <a:pt x="1482337" y="1"/>
                  </a:lnTo>
                  <a:lnTo>
                    <a:pt x="1612966" y="1306287"/>
                  </a:lnTo>
                  <a:lnTo>
                    <a:pt x="1229665" y="1306287"/>
                  </a:lnTo>
                  <a:lnTo>
                    <a:pt x="1229665" y="1306287"/>
                  </a:lnTo>
                  <a:lnTo>
                    <a:pt x="0" y="1306287"/>
                  </a:lnTo>
                  <a:close/>
                </a:path>
              </a:pathLst>
            </a:custGeom>
            <a:solidFill>
              <a:srgbClr val="00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400000000000000" pitchFamily="34" charset="-122"/>
                <a:ea typeface="思源黑体" panose="020B0400000000000000" pitchFamily="34" charset="-122"/>
                <a:sym typeface="思源黑体" panose="020B0400000000000000" pitchFamily="34" charset="-122"/>
              </a:endParaRPr>
            </a:p>
          </p:txBody>
        </p:sp>
        <p:sp>
          <p:nvSpPr>
            <p:cNvPr id="15" name="任意多边形 50">
              <a:extLst>
                <a:ext uri="{FF2B5EF4-FFF2-40B4-BE49-F238E27FC236}">
                  <a16:creationId xmlns:a16="http://schemas.microsoft.com/office/drawing/2014/main" id="{1545CF7A-9997-8E4B-A212-D7009F379F4A}"/>
                </a:ext>
              </a:extLst>
            </p:cNvPr>
            <p:cNvSpPr/>
            <p:nvPr/>
          </p:nvSpPr>
          <p:spPr>
            <a:xfrm>
              <a:off x="-859256" y="2775857"/>
              <a:ext cx="1512400" cy="1306287"/>
            </a:xfrm>
            <a:custGeom>
              <a:avLst/>
              <a:gdLst>
                <a:gd name="connsiteX0" fmla="*/ 0 w 1512400"/>
                <a:gd name="connsiteY0" fmla="*/ 0 h 1306287"/>
                <a:gd name="connsiteX1" fmla="*/ 928914 w 1512400"/>
                <a:gd name="connsiteY1" fmla="*/ 0 h 1306287"/>
                <a:gd name="connsiteX2" fmla="*/ 928914 w 1512400"/>
                <a:gd name="connsiteY2" fmla="*/ 1 h 1306287"/>
                <a:gd name="connsiteX3" fmla="*/ 1381771 w 1512400"/>
                <a:gd name="connsiteY3" fmla="*/ 1 h 1306287"/>
                <a:gd name="connsiteX4" fmla="*/ 1512400 w 1512400"/>
                <a:gd name="connsiteY4" fmla="*/ 1306287 h 1306287"/>
                <a:gd name="connsiteX5" fmla="*/ 928914 w 1512400"/>
                <a:gd name="connsiteY5" fmla="*/ 1306287 h 1306287"/>
                <a:gd name="connsiteX6" fmla="*/ 928914 w 1512400"/>
                <a:gd name="connsiteY6" fmla="*/ 1306287 h 1306287"/>
                <a:gd name="connsiteX7" fmla="*/ 0 w 1512400"/>
                <a:gd name="connsiteY7" fmla="*/ 1306287 h 130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2400" h="1306287">
                  <a:moveTo>
                    <a:pt x="0" y="0"/>
                  </a:moveTo>
                  <a:lnTo>
                    <a:pt x="928914" y="0"/>
                  </a:lnTo>
                  <a:lnTo>
                    <a:pt x="928914" y="1"/>
                  </a:lnTo>
                  <a:lnTo>
                    <a:pt x="1381771" y="1"/>
                  </a:lnTo>
                  <a:lnTo>
                    <a:pt x="1512400" y="1306287"/>
                  </a:lnTo>
                  <a:lnTo>
                    <a:pt x="928914" y="1306287"/>
                  </a:lnTo>
                  <a:lnTo>
                    <a:pt x="928914" y="1306287"/>
                  </a:lnTo>
                  <a:lnTo>
                    <a:pt x="0" y="1306287"/>
                  </a:lnTo>
                  <a:close/>
                </a:path>
              </a:pathLst>
            </a:cu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400000000000000" pitchFamily="34" charset="-122"/>
                <a:ea typeface="思源黑体" panose="020B0400000000000000" pitchFamily="34" charset="-122"/>
                <a:sym typeface="思源黑体" panose="020B0400000000000000" pitchFamily="34" charset="-122"/>
              </a:endParaRPr>
            </a:p>
          </p:txBody>
        </p:sp>
      </p:grpSp>
      <p:sp>
        <p:nvSpPr>
          <p:cNvPr id="2" name="灯片编号占位符 1">
            <a:extLst>
              <a:ext uri="{FF2B5EF4-FFF2-40B4-BE49-F238E27FC236}">
                <a16:creationId xmlns:a16="http://schemas.microsoft.com/office/drawing/2014/main" id="{652F0A0E-673F-43C7-9BFD-90D886D2803C}"/>
              </a:ext>
            </a:extLst>
          </p:cNvPr>
          <p:cNvSpPr>
            <a:spLocks noGrp="1"/>
          </p:cNvSpPr>
          <p:nvPr>
            <p:ph type="sldNum" sz="quarter" idx="10"/>
          </p:nvPr>
        </p:nvSpPr>
        <p:spPr/>
        <p:txBody>
          <a:bodyPr/>
          <a:lstStyle/>
          <a:p>
            <a:fld id="{A015EBAD-C427-4FF1-ACD8-3ECE3BA18181}" type="slidenum">
              <a:rPr lang="zh-CN" altLang="en-US" smtClean="0"/>
              <a:pPr/>
              <a:t>‹#›</a:t>
            </a:fld>
            <a:endParaRPr lang="zh-CN" altLang="en-US"/>
          </a:p>
        </p:txBody>
      </p:sp>
    </p:spTree>
    <p:extLst>
      <p:ext uri="{BB962C8B-B14F-4D97-AF65-F5344CB8AC3E}">
        <p14:creationId xmlns:p14="http://schemas.microsoft.com/office/powerpoint/2010/main" val="168891194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63">
          <p15:clr>
            <a:srgbClr val="FBAE40"/>
          </p15:clr>
        </p15:guide>
        <p15:guide id="2" pos="2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28F48C73-C2E6-9C4C-9F86-6AD0C2E45826}"/>
              </a:ext>
            </a:extLst>
          </p:cNvPr>
          <p:cNvSpPr/>
          <p:nvPr userDrawn="1"/>
        </p:nvSpPr>
        <p:spPr>
          <a:xfrm>
            <a:off x="401916" y="0"/>
            <a:ext cx="8742084" cy="1486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grpSp>
        <p:nvGrpSpPr>
          <p:cNvPr id="13" name="组合 12">
            <a:extLst>
              <a:ext uri="{FF2B5EF4-FFF2-40B4-BE49-F238E27FC236}">
                <a16:creationId xmlns:a16="http://schemas.microsoft.com/office/drawing/2014/main" id="{900510C4-5786-B640-B2D8-A59C1566F2C1}"/>
              </a:ext>
            </a:extLst>
          </p:cNvPr>
          <p:cNvGrpSpPr/>
          <p:nvPr userDrawn="1"/>
        </p:nvGrpSpPr>
        <p:grpSpPr>
          <a:xfrm>
            <a:off x="-11014" y="-9125"/>
            <a:ext cx="608493" cy="158504"/>
            <a:chOff x="-859258" y="2775857"/>
            <a:chExt cx="1612966" cy="1306287"/>
          </a:xfrm>
        </p:grpSpPr>
        <p:sp>
          <p:nvSpPr>
            <p:cNvPr id="14" name="任意多边形 53">
              <a:extLst>
                <a:ext uri="{FF2B5EF4-FFF2-40B4-BE49-F238E27FC236}">
                  <a16:creationId xmlns:a16="http://schemas.microsoft.com/office/drawing/2014/main" id="{7D0E8235-2961-F54D-925B-848DEC5BA7F6}"/>
                </a:ext>
              </a:extLst>
            </p:cNvPr>
            <p:cNvSpPr/>
            <p:nvPr/>
          </p:nvSpPr>
          <p:spPr>
            <a:xfrm>
              <a:off x="-859258" y="2775857"/>
              <a:ext cx="1612966" cy="1306287"/>
            </a:xfrm>
            <a:custGeom>
              <a:avLst/>
              <a:gdLst>
                <a:gd name="connsiteX0" fmla="*/ 0 w 1612966"/>
                <a:gd name="connsiteY0" fmla="*/ 0 h 1306287"/>
                <a:gd name="connsiteX1" fmla="*/ 1229665 w 1612966"/>
                <a:gd name="connsiteY1" fmla="*/ 0 h 1306287"/>
                <a:gd name="connsiteX2" fmla="*/ 1229665 w 1612966"/>
                <a:gd name="connsiteY2" fmla="*/ 1 h 1306287"/>
                <a:gd name="connsiteX3" fmla="*/ 1482337 w 1612966"/>
                <a:gd name="connsiteY3" fmla="*/ 1 h 1306287"/>
                <a:gd name="connsiteX4" fmla="*/ 1612966 w 1612966"/>
                <a:gd name="connsiteY4" fmla="*/ 1306287 h 1306287"/>
                <a:gd name="connsiteX5" fmla="*/ 1229665 w 1612966"/>
                <a:gd name="connsiteY5" fmla="*/ 1306287 h 1306287"/>
                <a:gd name="connsiteX6" fmla="*/ 1229665 w 1612966"/>
                <a:gd name="connsiteY6" fmla="*/ 1306287 h 1306287"/>
                <a:gd name="connsiteX7" fmla="*/ 0 w 1612966"/>
                <a:gd name="connsiteY7" fmla="*/ 1306287 h 130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2966" h="1306287">
                  <a:moveTo>
                    <a:pt x="0" y="0"/>
                  </a:moveTo>
                  <a:lnTo>
                    <a:pt x="1229665" y="0"/>
                  </a:lnTo>
                  <a:lnTo>
                    <a:pt x="1229665" y="1"/>
                  </a:lnTo>
                  <a:lnTo>
                    <a:pt x="1482337" y="1"/>
                  </a:lnTo>
                  <a:lnTo>
                    <a:pt x="1612966" y="1306287"/>
                  </a:lnTo>
                  <a:lnTo>
                    <a:pt x="1229665" y="1306287"/>
                  </a:lnTo>
                  <a:lnTo>
                    <a:pt x="1229665" y="1306287"/>
                  </a:lnTo>
                  <a:lnTo>
                    <a:pt x="0" y="1306287"/>
                  </a:lnTo>
                  <a:close/>
                </a:path>
              </a:pathLst>
            </a:custGeom>
            <a:solidFill>
              <a:srgbClr val="00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400000000000000" pitchFamily="34" charset="-122"/>
                <a:ea typeface="思源黑体" panose="020B0400000000000000" pitchFamily="34" charset="-122"/>
                <a:sym typeface="思源黑体" panose="020B0400000000000000" pitchFamily="34" charset="-122"/>
              </a:endParaRPr>
            </a:p>
          </p:txBody>
        </p:sp>
        <p:sp>
          <p:nvSpPr>
            <p:cNvPr id="15" name="任意多边形 50">
              <a:extLst>
                <a:ext uri="{FF2B5EF4-FFF2-40B4-BE49-F238E27FC236}">
                  <a16:creationId xmlns:a16="http://schemas.microsoft.com/office/drawing/2014/main" id="{1545CF7A-9997-8E4B-A212-D7009F379F4A}"/>
                </a:ext>
              </a:extLst>
            </p:cNvPr>
            <p:cNvSpPr/>
            <p:nvPr/>
          </p:nvSpPr>
          <p:spPr>
            <a:xfrm>
              <a:off x="-859256" y="2775857"/>
              <a:ext cx="1512400" cy="1306287"/>
            </a:xfrm>
            <a:custGeom>
              <a:avLst/>
              <a:gdLst>
                <a:gd name="connsiteX0" fmla="*/ 0 w 1512400"/>
                <a:gd name="connsiteY0" fmla="*/ 0 h 1306287"/>
                <a:gd name="connsiteX1" fmla="*/ 928914 w 1512400"/>
                <a:gd name="connsiteY1" fmla="*/ 0 h 1306287"/>
                <a:gd name="connsiteX2" fmla="*/ 928914 w 1512400"/>
                <a:gd name="connsiteY2" fmla="*/ 1 h 1306287"/>
                <a:gd name="connsiteX3" fmla="*/ 1381771 w 1512400"/>
                <a:gd name="connsiteY3" fmla="*/ 1 h 1306287"/>
                <a:gd name="connsiteX4" fmla="*/ 1512400 w 1512400"/>
                <a:gd name="connsiteY4" fmla="*/ 1306287 h 1306287"/>
                <a:gd name="connsiteX5" fmla="*/ 928914 w 1512400"/>
                <a:gd name="connsiteY5" fmla="*/ 1306287 h 1306287"/>
                <a:gd name="connsiteX6" fmla="*/ 928914 w 1512400"/>
                <a:gd name="connsiteY6" fmla="*/ 1306287 h 1306287"/>
                <a:gd name="connsiteX7" fmla="*/ 0 w 1512400"/>
                <a:gd name="connsiteY7" fmla="*/ 1306287 h 130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2400" h="1306287">
                  <a:moveTo>
                    <a:pt x="0" y="0"/>
                  </a:moveTo>
                  <a:lnTo>
                    <a:pt x="928914" y="0"/>
                  </a:lnTo>
                  <a:lnTo>
                    <a:pt x="928914" y="1"/>
                  </a:lnTo>
                  <a:lnTo>
                    <a:pt x="1381771" y="1"/>
                  </a:lnTo>
                  <a:lnTo>
                    <a:pt x="1512400" y="1306287"/>
                  </a:lnTo>
                  <a:lnTo>
                    <a:pt x="928914" y="1306287"/>
                  </a:lnTo>
                  <a:lnTo>
                    <a:pt x="928914" y="1306287"/>
                  </a:lnTo>
                  <a:lnTo>
                    <a:pt x="0" y="1306287"/>
                  </a:lnTo>
                  <a:close/>
                </a:path>
              </a:pathLst>
            </a:cu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400000000000000" pitchFamily="34" charset="-122"/>
                <a:ea typeface="思源黑体" panose="020B0400000000000000" pitchFamily="34" charset="-122"/>
                <a:sym typeface="思源黑体" panose="020B0400000000000000" pitchFamily="34" charset="-122"/>
              </a:endParaRPr>
            </a:p>
          </p:txBody>
        </p:sp>
      </p:grpSp>
      <p:sp>
        <p:nvSpPr>
          <p:cNvPr id="9" name="文本框 8">
            <a:extLst>
              <a:ext uri="{FF2B5EF4-FFF2-40B4-BE49-F238E27FC236}">
                <a16:creationId xmlns:a16="http://schemas.microsoft.com/office/drawing/2014/main" id="{15E06084-D15E-E547-91A4-76625D97C676}"/>
              </a:ext>
            </a:extLst>
          </p:cNvPr>
          <p:cNvSpPr txBox="1"/>
          <p:nvPr userDrawn="1"/>
        </p:nvSpPr>
        <p:spPr>
          <a:xfrm>
            <a:off x="148442" y="4839344"/>
            <a:ext cx="617517" cy="200055"/>
          </a:xfrm>
          <a:prstGeom prst="rect">
            <a:avLst/>
          </a:prstGeom>
          <a:noFill/>
        </p:spPr>
        <p:txBody>
          <a:bodyPr wrap="square" rtlCol="0">
            <a:spAutoFit/>
          </a:bodyPr>
          <a:lstStyle/>
          <a:p>
            <a:endParaRPr kumimoji="1" lang="zh-CN" altLang="en-US" sz="700" dirty="0"/>
          </a:p>
        </p:txBody>
      </p:sp>
      <p:sp>
        <p:nvSpPr>
          <p:cNvPr id="2" name="灯片编号占位符 1">
            <a:extLst>
              <a:ext uri="{FF2B5EF4-FFF2-40B4-BE49-F238E27FC236}">
                <a16:creationId xmlns:a16="http://schemas.microsoft.com/office/drawing/2014/main" id="{6CC666DD-4E79-4008-93D6-7C26ECBFF794}"/>
              </a:ext>
            </a:extLst>
          </p:cNvPr>
          <p:cNvSpPr>
            <a:spLocks noGrp="1"/>
          </p:cNvSpPr>
          <p:nvPr>
            <p:ph type="sldNum" sz="quarter" idx="10"/>
          </p:nvPr>
        </p:nvSpPr>
        <p:spPr/>
        <p:txBody>
          <a:bodyPr/>
          <a:lstStyle/>
          <a:p>
            <a:fld id="{A015EBAD-C427-4FF1-ACD8-3ECE3BA18181}" type="slidenum">
              <a:rPr lang="zh-CN" altLang="en-US" smtClean="0"/>
              <a:pPr/>
              <a:t>‹#›</a:t>
            </a:fld>
            <a:endParaRPr lang="zh-CN" altLang="en-US"/>
          </a:p>
        </p:txBody>
      </p:sp>
    </p:spTree>
    <p:extLst>
      <p:ext uri="{BB962C8B-B14F-4D97-AF65-F5344CB8AC3E}">
        <p14:creationId xmlns:p14="http://schemas.microsoft.com/office/powerpoint/2010/main" val="253939547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63">
          <p15:clr>
            <a:srgbClr val="FBAE40"/>
          </p15:clr>
        </p15:guide>
        <p15:guide id="2" pos="2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B21B7804-EF5F-B244-B49B-DC5EF907F932}"/>
              </a:ext>
            </a:extLst>
          </p:cNvPr>
          <p:cNvSpPr/>
          <p:nvPr userDrawn="1"/>
        </p:nvSpPr>
        <p:spPr>
          <a:xfrm>
            <a:off x="0" y="0"/>
            <a:ext cx="9144000" cy="5143500"/>
          </a:xfrm>
          <a:prstGeom prst="rect">
            <a:avLst/>
          </a:pr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sp>
        <p:nvSpPr>
          <p:cNvPr id="3" name="文本框 42">
            <a:extLst>
              <a:ext uri="{FF2B5EF4-FFF2-40B4-BE49-F238E27FC236}">
                <a16:creationId xmlns:a16="http://schemas.microsoft.com/office/drawing/2014/main" id="{BB8B9396-6714-4AFD-93F8-D123A81143FB}"/>
              </a:ext>
            </a:extLst>
          </p:cNvPr>
          <p:cNvSpPr txBox="1">
            <a:spLocks noChangeArrowheads="1"/>
          </p:cNvSpPr>
          <p:nvPr userDrawn="1"/>
        </p:nvSpPr>
        <p:spPr bwMode="auto">
          <a:xfrm>
            <a:off x="207434" y="4757346"/>
            <a:ext cx="148907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900" dirty="0">
                <a:solidFill>
                  <a:schemeClr val="bg1"/>
                </a:solidFill>
                <a:latin typeface="Arial" panose="020B0604020202020204" pitchFamily="34" charset="0"/>
                <a:ea typeface="思源黑体 CN Light" panose="020B0300000000000000" pitchFamily="34" charset="-122"/>
                <a:cs typeface="Arial" panose="020B0604020202020204" pitchFamily="34" charset="0"/>
              </a:rPr>
              <a:t>www.nvtpower.com</a:t>
            </a:r>
            <a:endParaRPr lang="zh-CN" altLang="en-US" sz="900" b="0" i="0" dirty="0">
              <a:solidFill>
                <a:schemeClr val="bg1"/>
              </a:solidFill>
              <a:latin typeface="Arial" panose="020B0604020202020204" pitchFamily="34" charset="0"/>
              <a:ea typeface="Source Han Sans CN Regular" panose="020B0500000000000000" pitchFamily="34" charset="-128"/>
              <a:cs typeface="Arial" panose="020B0604020202020204" pitchFamily="34" charset="0"/>
            </a:endParaRPr>
          </a:p>
        </p:txBody>
      </p:sp>
      <p:pic>
        <p:nvPicPr>
          <p:cNvPr id="7" name="Picture 150"/>
          <p:cNvPicPr>
            <a:picLocks noChangeAspect="1" noChangeArrowheads="1"/>
          </p:cNvPicPr>
          <p:nvPr userDrawn="1"/>
        </p:nvPicPr>
        <p:blipFill>
          <a:blip r:embed="rId2"/>
          <a:srcRect/>
          <a:stretch>
            <a:fillRect/>
          </a:stretch>
        </p:blipFill>
        <p:spPr bwMode="auto">
          <a:xfrm>
            <a:off x="7201773" y="4876623"/>
            <a:ext cx="1879406" cy="200025"/>
          </a:xfrm>
          <a:prstGeom prst="rect">
            <a:avLst/>
          </a:prstGeom>
          <a:noFill/>
          <a:ln w="9525">
            <a:noFill/>
            <a:miter lim="800000"/>
            <a:headEnd/>
            <a:tailEnd/>
          </a:ln>
          <a:effectLst/>
        </p:spPr>
      </p:pic>
      <p:sp>
        <p:nvSpPr>
          <p:cNvPr id="10" name="文本框 42">
            <a:extLst>
              <a:ext uri="{FF2B5EF4-FFF2-40B4-BE49-F238E27FC236}">
                <a16:creationId xmlns:a16="http://schemas.microsoft.com/office/drawing/2014/main" id="{27C09A0C-A462-4FEA-9A9B-6D6F3F5B86F0}"/>
              </a:ext>
            </a:extLst>
          </p:cNvPr>
          <p:cNvSpPr txBox="1">
            <a:spLocks noChangeArrowheads="1"/>
          </p:cNvSpPr>
          <p:nvPr userDrawn="1"/>
        </p:nvSpPr>
        <p:spPr bwMode="auto">
          <a:xfrm>
            <a:off x="3585499" y="4789250"/>
            <a:ext cx="216265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900" dirty="0" smtClean="0">
                <a:solidFill>
                  <a:schemeClr val="bg1"/>
                </a:solidFill>
                <a:latin typeface="Arial" panose="020B0604020202020204" pitchFamily="34" charset="0"/>
                <a:ea typeface="思源黑体 CN Light" panose="020B0300000000000000" pitchFamily="34" charset="-122"/>
                <a:cs typeface="Arial" panose="020B0604020202020204" pitchFamily="34" charset="0"/>
              </a:rPr>
              <a:t>NAVITASYS Confidential </a:t>
            </a:r>
            <a:r>
              <a:rPr lang="en-US" altLang="zh-CN" sz="900" dirty="0">
                <a:solidFill>
                  <a:schemeClr val="bg1"/>
                </a:solidFill>
                <a:latin typeface="Arial" panose="020B0604020202020204" pitchFamily="34" charset="0"/>
                <a:ea typeface="思源黑体 CN Light" panose="020B0300000000000000" pitchFamily="34" charset="-122"/>
                <a:cs typeface="Arial" panose="020B0604020202020204" pitchFamily="34" charset="0"/>
              </a:rPr>
              <a:t>Information</a:t>
            </a:r>
            <a:endParaRPr lang="zh-CN" altLang="en-US" sz="9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4936214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63">
          <p15:clr>
            <a:srgbClr val="FBAE40"/>
          </p15:clr>
        </p15:guide>
        <p15:guide id="2" pos="27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E7E5A82C-3108-40CD-ADBF-EEAF80EBA28B}"/>
              </a:ext>
            </a:extLst>
          </p:cNvPr>
          <p:cNvGrpSpPr/>
          <p:nvPr userDrawn="1"/>
        </p:nvGrpSpPr>
        <p:grpSpPr>
          <a:xfrm>
            <a:off x="-1" y="111351"/>
            <a:ext cx="9144001" cy="538006"/>
            <a:chOff x="-1" y="111351"/>
            <a:chExt cx="9144001" cy="762024"/>
          </a:xfrm>
        </p:grpSpPr>
        <p:grpSp>
          <p:nvGrpSpPr>
            <p:cNvPr id="13" name="组合 12">
              <a:extLst>
                <a:ext uri="{FF2B5EF4-FFF2-40B4-BE49-F238E27FC236}">
                  <a16:creationId xmlns:a16="http://schemas.microsoft.com/office/drawing/2014/main" id="{71847FF3-B3AF-4838-8A3B-94CE58A9539D}"/>
                </a:ext>
              </a:extLst>
            </p:cNvPr>
            <p:cNvGrpSpPr/>
            <p:nvPr userDrawn="1"/>
          </p:nvGrpSpPr>
          <p:grpSpPr>
            <a:xfrm>
              <a:off x="-1" y="111351"/>
              <a:ext cx="739637" cy="762024"/>
              <a:chOff x="-1" y="47851"/>
              <a:chExt cx="739637" cy="762024"/>
            </a:xfrm>
          </p:grpSpPr>
          <p:sp>
            <p:nvSpPr>
              <p:cNvPr id="19" name="矩形 18">
                <a:extLst>
                  <a:ext uri="{FF2B5EF4-FFF2-40B4-BE49-F238E27FC236}">
                    <a16:creationId xmlns:a16="http://schemas.microsoft.com/office/drawing/2014/main" id="{AACD620A-5BCF-4912-B26F-7A9CFFE48442}"/>
                  </a:ext>
                </a:extLst>
              </p:cNvPr>
              <p:cNvSpPr/>
              <p:nvPr userDrawn="1"/>
            </p:nvSpPr>
            <p:spPr>
              <a:xfrm>
                <a:off x="104429" y="47851"/>
                <a:ext cx="486384" cy="762024"/>
              </a:xfrm>
              <a:prstGeom prst="rect">
                <a:avLst/>
              </a:prstGeom>
              <a:solidFill>
                <a:srgbClr val="00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sp>
            <p:nvSpPr>
              <p:cNvPr id="21" name="梯形 20">
                <a:extLst>
                  <a:ext uri="{FF2B5EF4-FFF2-40B4-BE49-F238E27FC236}">
                    <a16:creationId xmlns:a16="http://schemas.microsoft.com/office/drawing/2014/main" id="{05267FD7-08EF-4762-86CC-81DD399FFFD7}"/>
                  </a:ext>
                </a:extLst>
              </p:cNvPr>
              <p:cNvSpPr/>
              <p:nvPr userDrawn="1"/>
            </p:nvSpPr>
            <p:spPr>
              <a:xfrm>
                <a:off x="486383" y="47851"/>
                <a:ext cx="253253" cy="762024"/>
              </a:xfrm>
              <a:prstGeom prst="trapezoid">
                <a:avLst>
                  <a:gd name="adj" fmla="val 35226"/>
                </a:avLst>
              </a:prstGeom>
              <a:solidFill>
                <a:srgbClr val="00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sp>
            <p:nvSpPr>
              <p:cNvPr id="22" name="梯形 21">
                <a:extLst>
                  <a:ext uri="{FF2B5EF4-FFF2-40B4-BE49-F238E27FC236}">
                    <a16:creationId xmlns:a16="http://schemas.microsoft.com/office/drawing/2014/main" id="{777AEA9B-45A1-4439-92AA-39E1859FADF6}"/>
                  </a:ext>
                </a:extLst>
              </p:cNvPr>
              <p:cNvSpPr/>
              <p:nvPr userDrawn="1"/>
            </p:nvSpPr>
            <p:spPr>
              <a:xfrm>
                <a:off x="337226" y="47851"/>
                <a:ext cx="253253" cy="762024"/>
              </a:xfrm>
              <a:prstGeom prst="trapezoid">
                <a:avLst>
                  <a:gd name="adj" fmla="val 35226"/>
                </a:avLst>
              </a:pr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sp>
            <p:nvSpPr>
              <p:cNvPr id="28" name="矩形 27">
                <a:extLst>
                  <a:ext uri="{FF2B5EF4-FFF2-40B4-BE49-F238E27FC236}">
                    <a16:creationId xmlns:a16="http://schemas.microsoft.com/office/drawing/2014/main" id="{C85CC7C7-16C3-4BEE-AA8D-3943EA138BD9}"/>
                  </a:ext>
                </a:extLst>
              </p:cNvPr>
              <p:cNvSpPr/>
              <p:nvPr userDrawn="1"/>
            </p:nvSpPr>
            <p:spPr>
              <a:xfrm>
                <a:off x="-1" y="47851"/>
                <a:ext cx="486384" cy="762024"/>
              </a:xfrm>
              <a:prstGeom prst="rect">
                <a:avLst/>
              </a:pr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grpSp>
        <p:grpSp>
          <p:nvGrpSpPr>
            <p:cNvPr id="14" name="组合 13">
              <a:extLst>
                <a:ext uri="{FF2B5EF4-FFF2-40B4-BE49-F238E27FC236}">
                  <a16:creationId xmlns:a16="http://schemas.microsoft.com/office/drawing/2014/main" id="{678D2BB3-2C03-4D3C-AF85-474899C834A3}"/>
                </a:ext>
              </a:extLst>
            </p:cNvPr>
            <p:cNvGrpSpPr/>
            <p:nvPr userDrawn="1"/>
          </p:nvGrpSpPr>
          <p:grpSpPr>
            <a:xfrm flipH="1" flipV="1">
              <a:off x="8890746" y="111351"/>
              <a:ext cx="253254" cy="762024"/>
              <a:chOff x="-1" y="47851"/>
              <a:chExt cx="253254" cy="762024"/>
            </a:xfrm>
          </p:grpSpPr>
          <p:sp>
            <p:nvSpPr>
              <p:cNvPr id="16" name="梯形 15">
                <a:extLst>
                  <a:ext uri="{FF2B5EF4-FFF2-40B4-BE49-F238E27FC236}">
                    <a16:creationId xmlns:a16="http://schemas.microsoft.com/office/drawing/2014/main" id="{3F47B87D-D003-403D-988C-B01CD1065996}"/>
                  </a:ext>
                </a:extLst>
              </p:cNvPr>
              <p:cNvSpPr/>
              <p:nvPr userDrawn="1"/>
            </p:nvSpPr>
            <p:spPr>
              <a:xfrm>
                <a:off x="0" y="47851"/>
                <a:ext cx="253253" cy="762024"/>
              </a:xfrm>
              <a:prstGeom prst="trapezoid">
                <a:avLst>
                  <a:gd name="adj" fmla="val 35226"/>
                </a:avLst>
              </a:pr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sp>
            <p:nvSpPr>
              <p:cNvPr id="18" name="矩形 17">
                <a:extLst>
                  <a:ext uri="{FF2B5EF4-FFF2-40B4-BE49-F238E27FC236}">
                    <a16:creationId xmlns:a16="http://schemas.microsoft.com/office/drawing/2014/main" id="{CF5EE7D3-91A1-4BB2-A057-A5AED019AA14}"/>
                  </a:ext>
                </a:extLst>
              </p:cNvPr>
              <p:cNvSpPr/>
              <p:nvPr userDrawn="1"/>
            </p:nvSpPr>
            <p:spPr>
              <a:xfrm>
                <a:off x="-1" y="47851"/>
                <a:ext cx="129037" cy="762024"/>
              </a:xfrm>
              <a:prstGeom prst="rect">
                <a:avLst/>
              </a:pr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grpSp>
      </p:grpSp>
      <p:sp>
        <p:nvSpPr>
          <p:cNvPr id="11" name="灯片编号占位符 1">
            <a:extLst>
              <a:ext uri="{FF2B5EF4-FFF2-40B4-BE49-F238E27FC236}">
                <a16:creationId xmlns:a16="http://schemas.microsoft.com/office/drawing/2014/main" id="{6CC666DD-4E79-4008-93D6-7C26ECBFF794}"/>
              </a:ext>
            </a:extLst>
          </p:cNvPr>
          <p:cNvSpPr>
            <a:spLocks noGrp="1"/>
          </p:cNvSpPr>
          <p:nvPr>
            <p:ph type="sldNum" sz="quarter" idx="10"/>
          </p:nvPr>
        </p:nvSpPr>
        <p:spPr>
          <a:xfrm>
            <a:off x="457200" y="4841726"/>
            <a:ext cx="2057400" cy="274637"/>
          </a:xfrm>
        </p:spPr>
        <p:txBody>
          <a:bodyPr/>
          <a:lstStyle/>
          <a:p>
            <a:fld id="{A015EBAD-C427-4FF1-ACD8-3ECE3BA18181}" type="slidenum">
              <a:rPr lang="zh-CN" altLang="en-US" smtClean="0"/>
              <a:pPr/>
              <a:t>‹#›</a:t>
            </a:fld>
            <a:endParaRPr lang="zh-CN" altLang="en-US"/>
          </a:p>
        </p:txBody>
      </p:sp>
    </p:spTree>
    <p:extLst>
      <p:ext uri="{BB962C8B-B14F-4D97-AF65-F5344CB8AC3E}">
        <p14:creationId xmlns:p14="http://schemas.microsoft.com/office/powerpoint/2010/main" val="112292316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63">
          <p15:clr>
            <a:srgbClr val="FBAE40"/>
          </p15:clr>
        </p15:guide>
        <p15:guide id="2" pos="27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alpha val="0"/>
          </a:schemeClr>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8784595-C633-45E3-B760-74838FDB55C1}"/>
              </a:ext>
            </a:extLst>
          </p:cNvPr>
          <p:cNvGrpSpPr/>
          <p:nvPr userDrawn="1"/>
        </p:nvGrpSpPr>
        <p:grpSpPr>
          <a:xfrm>
            <a:off x="-1" y="111351"/>
            <a:ext cx="9144001" cy="538006"/>
            <a:chOff x="-1" y="111351"/>
            <a:chExt cx="9144001" cy="762024"/>
          </a:xfrm>
        </p:grpSpPr>
        <p:grpSp>
          <p:nvGrpSpPr>
            <p:cNvPr id="8" name="组合 7">
              <a:extLst>
                <a:ext uri="{FF2B5EF4-FFF2-40B4-BE49-F238E27FC236}">
                  <a16:creationId xmlns:a16="http://schemas.microsoft.com/office/drawing/2014/main" id="{B9DE0220-4BA3-C14B-A603-AF538406F025}"/>
                </a:ext>
              </a:extLst>
            </p:cNvPr>
            <p:cNvGrpSpPr/>
            <p:nvPr userDrawn="1"/>
          </p:nvGrpSpPr>
          <p:grpSpPr>
            <a:xfrm>
              <a:off x="-1" y="111351"/>
              <a:ext cx="739637" cy="762024"/>
              <a:chOff x="-1" y="47851"/>
              <a:chExt cx="739637" cy="762024"/>
            </a:xfrm>
          </p:grpSpPr>
          <p:sp>
            <p:nvSpPr>
              <p:cNvPr id="10" name="矩形 9">
                <a:extLst>
                  <a:ext uri="{FF2B5EF4-FFF2-40B4-BE49-F238E27FC236}">
                    <a16:creationId xmlns:a16="http://schemas.microsoft.com/office/drawing/2014/main" id="{AFFF014F-FE33-3E4E-801D-CB35ABC7EC5D}"/>
                  </a:ext>
                </a:extLst>
              </p:cNvPr>
              <p:cNvSpPr/>
              <p:nvPr userDrawn="1"/>
            </p:nvSpPr>
            <p:spPr>
              <a:xfrm>
                <a:off x="104429" y="47851"/>
                <a:ext cx="486384" cy="762024"/>
              </a:xfrm>
              <a:prstGeom prst="rect">
                <a:avLst/>
              </a:prstGeom>
              <a:solidFill>
                <a:srgbClr val="00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sp>
            <p:nvSpPr>
              <p:cNvPr id="11" name="梯形 10">
                <a:extLst>
                  <a:ext uri="{FF2B5EF4-FFF2-40B4-BE49-F238E27FC236}">
                    <a16:creationId xmlns:a16="http://schemas.microsoft.com/office/drawing/2014/main" id="{9C3F1345-B918-6F44-9F18-492B1DC46AEF}"/>
                  </a:ext>
                </a:extLst>
              </p:cNvPr>
              <p:cNvSpPr/>
              <p:nvPr userDrawn="1"/>
            </p:nvSpPr>
            <p:spPr>
              <a:xfrm>
                <a:off x="486383" y="47851"/>
                <a:ext cx="253253" cy="762024"/>
              </a:xfrm>
              <a:prstGeom prst="trapezoid">
                <a:avLst>
                  <a:gd name="adj" fmla="val 35226"/>
                </a:avLst>
              </a:prstGeom>
              <a:solidFill>
                <a:srgbClr val="00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sp>
            <p:nvSpPr>
              <p:cNvPr id="12" name="梯形 11">
                <a:extLst>
                  <a:ext uri="{FF2B5EF4-FFF2-40B4-BE49-F238E27FC236}">
                    <a16:creationId xmlns:a16="http://schemas.microsoft.com/office/drawing/2014/main" id="{301215B3-0912-E047-A205-4156CD14F717}"/>
                  </a:ext>
                </a:extLst>
              </p:cNvPr>
              <p:cNvSpPr/>
              <p:nvPr userDrawn="1"/>
            </p:nvSpPr>
            <p:spPr>
              <a:xfrm>
                <a:off x="337226" y="47851"/>
                <a:ext cx="253253" cy="762024"/>
              </a:xfrm>
              <a:prstGeom prst="trapezoid">
                <a:avLst>
                  <a:gd name="adj" fmla="val 35226"/>
                </a:avLst>
              </a:pr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sp>
            <p:nvSpPr>
              <p:cNvPr id="13" name="矩形 12">
                <a:extLst>
                  <a:ext uri="{FF2B5EF4-FFF2-40B4-BE49-F238E27FC236}">
                    <a16:creationId xmlns:a16="http://schemas.microsoft.com/office/drawing/2014/main" id="{01E45931-AC78-8C4A-B194-5D51E7FF7B81}"/>
                  </a:ext>
                </a:extLst>
              </p:cNvPr>
              <p:cNvSpPr/>
              <p:nvPr userDrawn="1"/>
            </p:nvSpPr>
            <p:spPr>
              <a:xfrm>
                <a:off x="-1" y="47851"/>
                <a:ext cx="486384" cy="762024"/>
              </a:xfrm>
              <a:prstGeom prst="rect">
                <a:avLst/>
              </a:pr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grpSp>
        <p:grpSp>
          <p:nvGrpSpPr>
            <p:cNvPr id="14" name="组合 13">
              <a:extLst>
                <a:ext uri="{FF2B5EF4-FFF2-40B4-BE49-F238E27FC236}">
                  <a16:creationId xmlns:a16="http://schemas.microsoft.com/office/drawing/2014/main" id="{9524A367-B3AE-EB46-A9E7-351584095B22}"/>
                </a:ext>
              </a:extLst>
            </p:cNvPr>
            <p:cNvGrpSpPr/>
            <p:nvPr userDrawn="1"/>
          </p:nvGrpSpPr>
          <p:grpSpPr>
            <a:xfrm flipH="1" flipV="1">
              <a:off x="8890746" y="111351"/>
              <a:ext cx="253254" cy="762024"/>
              <a:chOff x="-1" y="47851"/>
              <a:chExt cx="253254" cy="762024"/>
            </a:xfrm>
          </p:grpSpPr>
          <p:sp>
            <p:nvSpPr>
              <p:cNvPr id="15" name="梯形 14">
                <a:extLst>
                  <a:ext uri="{FF2B5EF4-FFF2-40B4-BE49-F238E27FC236}">
                    <a16:creationId xmlns:a16="http://schemas.microsoft.com/office/drawing/2014/main" id="{61E8B21D-AAF1-5A4D-8A87-CFFD6E8FEE00}"/>
                  </a:ext>
                </a:extLst>
              </p:cNvPr>
              <p:cNvSpPr/>
              <p:nvPr userDrawn="1"/>
            </p:nvSpPr>
            <p:spPr>
              <a:xfrm>
                <a:off x="0" y="47851"/>
                <a:ext cx="253253" cy="762024"/>
              </a:xfrm>
              <a:prstGeom prst="trapezoid">
                <a:avLst>
                  <a:gd name="adj" fmla="val 35226"/>
                </a:avLst>
              </a:pr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sp>
            <p:nvSpPr>
              <p:cNvPr id="16" name="矩形 15">
                <a:extLst>
                  <a:ext uri="{FF2B5EF4-FFF2-40B4-BE49-F238E27FC236}">
                    <a16:creationId xmlns:a16="http://schemas.microsoft.com/office/drawing/2014/main" id="{FC1EA4BC-B717-2D4E-B8F6-88F33BC37C62}"/>
                  </a:ext>
                </a:extLst>
              </p:cNvPr>
              <p:cNvSpPr/>
              <p:nvPr userDrawn="1"/>
            </p:nvSpPr>
            <p:spPr>
              <a:xfrm>
                <a:off x="-1" y="47851"/>
                <a:ext cx="129037" cy="762024"/>
              </a:xfrm>
              <a:prstGeom prst="rect">
                <a:avLst/>
              </a:prstGeom>
              <a:solidFill>
                <a:srgbClr val="275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ea typeface="Source Han Sans CN Regular" panose="020B0500000000000000" pitchFamily="34" charset="-128"/>
                </a:endParaRPr>
              </a:p>
            </p:txBody>
          </p:sp>
        </p:grpSp>
      </p:grpSp>
      <p:sp>
        <p:nvSpPr>
          <p:cNvPr id="5" name="灯片编号占位符 4">
            <a:extLst>
              <a:ext uri="{FF2B5EF4-FFF2-40B4-BE49-F238E27FC236}">
                <a16:creationId xmlns:a16="http://schemas.microsoft.com/office/drawing/2014/main" id="{D01D6D09-E6A4-4413-8F9D-CA4941CAC86B}"/>
              </a:ext>
            </a:extLst>
          </p:cNvPr>
          <p:cNvSpPr>
            <a:spLocks noGrp="1"/>
          </p:cNvSpPr>
          <p:nvPr>
            <p:ph type="sldNum" sz="quarter" idx="10"/>
          </p:nvPr>
        </p:nvSpPr>
        <p:spPr/>
        <p:txBody>
          <a:bodyPr/>
          <a:lstStyle/>
          <a:p>
            <a:fld id="{A015EBAD-C427-4FF1-ACD8-3ECE3BA18181}" type="slidenum">
              <a:rPr lang="zh-CN" altLang="en-US" smtClean="0"/>
              <a:pPr/>
              <a:t>‹#›</a:t>
            </a:fld>
            <a:endParaRPr lang="zh-CN" altLang="en-US"/>
          </a:p>
        </p:txBody>
      </p:sp>
    </p:spTree>
    <p:extLst>
      <p:ext uri="{BB962C8B-B14F-4D97-AF65-F5344CB8AC3E}">
        <p14:creationId xmlns:p14="http://schemas.microsoft.com/office/powerpoint/2010/main" val="8654035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63">
          <p15:clr>
            <a:srgbClr val="FBAE40"/>
          </p15:clr>
        </p15:guide>
        <p15:guide id="2" pos="27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a:extLst>
              <a:ext uri="{FF2B5EF4-FFF2-40B4-BE49-F238E27FC236}">
                <a16:creationId xmlns:a16="http://schemas.microsoft.com/office/drawing/2014/main" id="{43BCAD2C-9A8E-4AA9-8FAA-CC9831FD145C}"/>
              </a:ext>
            </a:extLst>
          </p:cNvPr>
          <p:cNvSpPr>
            <a:spLocks noGrp="1"/>
          </p:cNvSpPr>
          <p:nvPr>
            <p:ph type="sldNum" sz="quarter" idx="4"/>
          </p:nvPr>
        </p:nvSpPr>
        <p:spPr>
          <a:xfrm>
            <a:off x="457200" y="4832201"/>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A015EBAD-C427-4FF1-ACD8-3ECE3BA18181}" type="slidenum">
              <a:rPr lang="zh-CN" altLang="en-US" smtClean="0"/>
              <a:pPr/>
              <a:t>‹#›</a:t>
            </a:fld>
            <a:endParaRPr lang="zh-CN" altLang="en-US" dirty="0"/>
          </a:p>
        </p:txBody>
      </p:sp>
      <p:sp>
        <p:nvSpPr>
          <p:cNvPr id="7" name="文本框 42">
            <a:extLst>
              <a:ext uri="{FF2B5EF4-FFF2-40B4-BE49-F238E27FC236}">
                <a16:creationId xmlns:a16="http://schemas.microsoft.com/office/drawing/2014/main" id="{27C09A0C-A462-4FEA-9A9B-6D6F3F5B86F0}"/>
              </a:ext>
            </a:extLst>
          </p:cNvPr>
          <p:cNvSpPr txBox="1">
            <a:spLocks noChangeArrowheads="1"/>
          </p:cNvSpPr>
          <p:nvPr userDrawn="1"/>
        </p:nvSpPr>
        <p:spPr bwMode="auto">
          <a:xfrm>
            <a:off x="3780941" y="4837371"/>
            <a:ext cx="216265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900" dirty="0" smtClean="0">
                <a:solidFill>
                  <a:schemeClr val="bg1">
                    <a:lumMod val="65000"/>
                  </a:schemeClr>
                </a:solidFill>
                <a:latin typeface="Arial" panose="020B0604020202020204" pitchFamily="34" charset="0"/>
                <a:ea typeface="思源黑体 CN Light" panose="020B0300000000000000" pitchFamily="34" charset="-122"/>
                <a:cs typeface="Arial" panose="020B0604020202020204" pitchFamily="34" charset="0"/>
              </a:rPr>
              <a:t>NAVITASYS Confidential </a:t>
            </a:r>
            <a:r>
              <a:rPr lang="en-US" altLang="zh-CN" sz="900" dirty="0">
                <a:solidFill>
                  <a:schemeClr val="bg1">
                    <a:lumMod val="65000"/>
                  </a:schemeClr>
                </a:solidFill>
                <a:latin typeface="Arial" panose="020B0604020202020204" pitchFamily="34" charset="0"/>
                <a:ea typeface="思源黑体 CN Light" panose="020B0300000000000000" pitchFamily="34" charset="-122"/>
                <a:cs typeface="Arial" panose="020B0604020202020204" pitchFamily="34" charset="0"/>
              </a:rPr>
              <a:t>Information</a:t>
            </a:r>
            <a:endParaRPr lang="zh-CN" altLang="en-US" sz="9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0" r:id="rId1"/>
    <p:sldLayoutId id="2147483656" r:id="rId2"/>
    <p:sldLayoutId id="2147483650" r:id="rId3"/>
    <p:sldLayoutId id="2147483695" r:id="rId4"/>
    <p:sldLayoutId id="2147483686" r:id="rId5"/>
    <p:sldLayoutId id="2147483691" r:id="rId6"/>
    <p:sldLayoutId id="2147483689" r:id="rId7"/>
    <p:sldLayoutId id="2147483690" r:id="rId8"/>
    <p:sldLayoutId id="2147483677" r:id="rId9"/>
    <p:sldLayoutId id="2147483698" r:id="rId10"/>
    <p:sldLayoutId id="2147483692" r:id="rId11"/>
    <p:sldLayoutId id="2147483697" r:id="rId12"/>
    <p:sldLayoutId id="2147483652" r:id="rId13"/>
    <p:sldLayoutId id="2147483694" r:id="rId14"/>
    <p:sldLayoutId id="2147483696" r:id="rId15"/>
    <p:sldLayoutId id="2147483684" r:id="rId16"/>
    <p:sldLayoutId id="2147483687" r:id="rId17"/>
    <p:sldLayoutId id="2147483699" r:id="rId18"/>
  </p:sldLayoutIdLst>
  <p:timing>
    <p:tnLst>
      <p:par>
        <p:cTn id="1" dur="indefinite" restart="never" nodeType="tmRoot"/>
      </p:par>
    </p:tnLst>
  </p:timing>
  <p:hf sldNum="0" hdr="0" dt="0"/>
  <p:txStyles>
    <p:titleStyle>
      <a:lvl1pPr algn="ctr" defTabSz="914400" rtl="0" eaLnBrk="1" latinLnBrk="0" hangingPunct="1">
        <a:spcBef>
          <a:spcPct val="0"/>
        </a:spcBef>
        <a:buNone/>
        <a:defRPr sz="4400" b="0" i="0" kern="1200">
          <a:solidFill>
            <a:schemeClr val="tx1"/>
          </a:solidFill>
          <a:latin typeface="+mj-lt"/>
          <a:ea typeface="Source Han Sans CN Regular" panose="020B0500000000000000" pitchFamily="34" charset="-128"/>
          <a:cs typeface="+mj-cs"/>
        </a:defRPr>
      </a:lvl1pPr>
    </p:titleStyle>
    <p:bodyStyle>
      <a:lvl1pPr marL="342900" indent="-342900" algn="l" defTabSz="914400" rtl="0" eaLnBrk="1" latinLnBrk="0" hangingPunct="1">
        <a:spcBef>
          <a:spcPct val="20000"/>
        </a:spcBef>
        <a:buFont typeface="Arial" pitchFamily="34" charset="0"/>
        <a:buChar char="•"/>
        <a:defRPr sz="3200" b="0" i="0" kern="1200">
          <a:solidFill>
            <a:schemeClr val="tx1"/>
          </a:solidFill>
          <a:latin typeface="+mn-lt"/>
          <a:ea typeface="Source Han Sans CN Regular" panose="020B0500000000000000" pitchFamily="34" charset="-128"/>
          <a:cs typeface="+mn-cs"/>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n-lt"/>
          <a:ea typeface="Source Han Sans CN Regular" panose="020B0500000000000000" pitchFamily="34" charset="-128"/>
          <a:cs typeface="+mn-cs"/>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n-lt"/>
          <a:ea typeface="Source Han Sans CN Regular" panose="020B0500000000000000" pitchFamily="34" charset="-128"/>
          <a:cs typeface="+mn-cs"/>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n-lt"/>
          <a:ea typeface="Source Han Sans CN Regular" panose="020B0500000000000000" pitchFamily="34" charset="-128"/>
          <a:cs typeface="+mn-cs"/>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n-lt"/>
          <a:ea typeface="Source Han Sans CN Regular" panose="020B0500000000000000"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1">
            <a:extLst>
              <a:ext uri="{FF2B5EF4-FFF2-40B4-BE49-F238E27FC236}">
                <a16:creationId xmlns:a16="http://schemas.microsoft.com/office/drawing/2014/main" id="{5151F260-12C7-4947-8C68-13B1D0BB5686}"/>
              </a:ext>
            </a:extLst>
          </p:cNvPr>
          <p:cNvPicPr>
            <a:picLocks noChangeAspect="1" noChangeArrowheads="1"/>
          </p:cNvPicPr>
          <p:nvPr/>
        </p:nvPicPr>
        <p:blipFill>
          <a:blip r:embed="rId3" cstate="print">
            <a:biLevel thresh="25000"/>
            <a:extLst>
              <a:ext uri="{28A0092B-C50C-407E-A947-70E740481C1C}">
                <a14:useLocalDpi xmlns:a14="http://schemas.microsoft.com/office/drawing/2010/main"/>
              </a:ext>
            </a:extLst>
          </a:blip>
          <a:stretch>
            <a:fillRect/>
          </a:stretch>
        </p:blipFill>
        <p:spPr bwMode="auto">
          <a:xfrm>
            <a:off x="8212258" y="4778733"/>
            <a:ext cx="713163" cy="27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150"/>
          <p:cNvPicPr>
            <a:picLocks noChangeAspect="1" noChangeArrowheads="1"/>
          </p:cNvPicPr>
          <p:nvPr/>
        </p:nvPicPr>
        <p:blipFill>
          <a:blip r:embed="rId5"/>
          <a:srcRect/>
          <a:stretch>
            <a:fillRect/>
          </a:stretch>
        </p:blipFill>
        <p:spPr bwMode="auto">
          <a:xfrm>
            <a:off x="5656478" y="169316"/>
            <a:ext cx="3333750" cy="400050"/>
          </a:xfrm>
          <a:prstGeom prst="rect">
            <a:avLst/>
          </a:prstGeom>
          <a:noFill/>
          <a:ln w="9525">
            <a:noFill/>
            <a:miter lim="800000"/>
            <a:headEnd/>
            <a:tailEnd/>
          </a:ln>
          <a:effectLst/>
        </p:spPr>
      </p:pic>
      <p:sp>
        <p:nvSpPr>
          <p:cNvPr id="7" name="TextBox 6"/>
          <p:cNvSpPr txBox="1"/>
          <p:nvPr/>
        </p:nvSpPr>
        <p:spPr>
          <a:xfrm>
            <a:off x="7089579" y="4786679"/>
            <a:ext cx="2012370" cy="34624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100" b="1" dirty="0" smtClean="0">
                <a:solidFill>
                  <a:schemeClr val="bg1"/>
                </a:solidFill>
                <a:latin typeface="+mj-lt"/>
                <a:cs typeface="Arial" panose="020B0604020202020204" pitchFamily="34" charset="0"/>
              </a:rPr>
              <a:t>Prepared by : </a:t>
            </a:r>
            <a:r>
              <a:rPr lang="en-US" altLang="zh-CN" sz="1100" b="1" dirty="0" smtClean="0">
                <a:solidFill>
                  <a:schemeClr val="bg1"/>
                </a:solidFill>
                <a:latin typeface="+mj-lt"/>
                <a:cs typeface="Arial" panose="020B0604020202020204" pitchFamily="34" charset="0"/>
              </a:rPr>
              <a:t>NVTI IT</a:t>
            </a:r>
            <a:endParaRPr kumimoji="1" lang="en-US" altLang="zh-CN" sz="1100" b="1" dirty="0">
              <a:solidFill>
                <a:schemeClr val="bg1"/>
              </a:solidFill>
              <a:latin typeface="+mj-lt"/>
              <a:cs typeface="Arial" panose="020B0604020202020204" pitchFamily="34" charset="0"/>
            </a:endParaRPr>
          </a:p>
        </p:txBody>
      </p:sp>
      <p:sp>
        <p:nvSpPr>
          <p:cNvPr id="8" name="iṣḻíḋê">
            <a:extLst>
              <a:ext uri="{FF2B5EF4-FFF2-40B4-BE49-F238E27FC236}">
                <a16:creationId xmlns:a16="http://schemas.microsoft.com/office/drawing/2014/main" id="{562F37AC-656A-7644-A94C-046902A0D143}"/>
              </a:ext>
            </a:extLst>
          </p:cNvPr>
          <p:cNvSpPr txBox="1">
            <a:spLocks/>
          </p:cNvSpPr>
          <p:nvPr/>
        </p:nvSpPr>
        <p:spPr>
          <a:xfrm>
            <a:off x="1230889" y="1397876"/>
            <a:ext cx="6682222" cy="1250731"/>
          </a:xfrm>
          <a:prstGeom prst="rect">
            <a:avLst/>
          </a:prstGeom>
          <a:effectLst>
            <a:outerShdw blurRad="50800" dist="38100" dir="2700000" algn="tl" rotWithShape="0">
              <a:prstClr val="black">
                <a:alpha val="40000"/>
              </a:prstClr>
            </a:outerShdw>
          </a:effectLst>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457178"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ctr">
              <a:lnSpc>
                <a:spcPct val="120000"/>
              </a:lnSpc>
              <a:defRPr/>
            </a:pPr>
            <a:r>
              <a:rPr kumimoji="1" lang="en-US" altLang="zh-CN" sz="3200" b="1" dirty="0">
                <a:solidFill>
                  <a:schemeClr val="accent6">
                    <a:lumMod val="75000"/>
                  </a:schemeClr>
                </a:solidFill>
                <a:latin typeface="+mn-ea"/>
                <a:cs typeface="Arial" pitchFamily="34" charset="0"/>
              </a:rPr>
              <a:t>How To Use</a:t>
            </a:r>
            <a:br>
              <a:rPr kumimoji="1" lang="en-US" altLang="zh-CN" sz="3200" b="1" dirty="0">
                <a:solidFill>
                  <a:schemeClr val="accent6">
                    <a:lumMod val="75000"/>
                  </a:schemeClr>
                </a:solidFill>
                <a:latin typeface="+mn-ea"/>
                <a:cs typeface="Arial" pitchFamily="34" charset="0"/>
              </a:rPr>
            </a:br>
            <a:r>
              <a:rPr kumimoji="1" lang="en-US" altLang="zh-CN" sz="3200" b="1" dirty="0">
                <a:solidFill>
                  <a:schemeClr val="accent6">
                    <a:lumMod val="75000"/>
                  </a:schemeClr>
                </a:solidFill>
                <a:latin typeface="+mn-ea"/>
                <a:cs typeface="Arial" pitchFamily="34" charset="0"/>
              </a:rPr>
              <a:t>Kaizen </a:t>
            </a:r>
            <a:r>
              <a:rPr kumimoji="1" lang="en-US" altLang="zh-CN" sz="3200" b="1" dirty="0" smtClean="0">
                <a:solidFill>
                  <a:schemeClr val="accent6">
                    <a:lumMod val="75000"/>
                  </a:schemeClr>
                </a:solidFill>
                <a:latin typeface="+mn-ea"/>
                <a:cs typeface="Arial" pitchFamily="34" charset="0"/>
              </a:rPr>
              <a:t>Application</a:t>
            </a:r>
          </a:p>
          <a:p>
            <a:pPr algn="ctr">
              <a:lnSpc>
                <a:spcPct val="120000"/>
              </a:lnSpc>
              <a:defRPr/>
            </a:pPr>
            <a:r>
              <a:rPr lang="en-US" sz="2000" b="1" u="sng" dirty="0" smtClean="0"/>
              <a:t>Follow </a:t>
            </a:r>
            <a:r>
              <a:rPr lang="en-US" sz="2000" b="1" u="sng" dirty="0"/>
              <a:t>this </a:t>
            </a:r>
            <a:r>
              <a:rPr lang="en-US" sz="2000" b="1" u="sng" dirty="0" err="1"/>
              <a:t>ppt</a:t>
            </a:r>
            <a:r>
              <a:rPr lang="en-US" sz="2000" b="1" u="sng" dirty="0"/>
              <a:t> to know more.</a:t>
            </a:r>
            <a:endParaRPr lang="en-IN" sz="2000" b="1" u="sng" dirty="0"/>
          </a:p>
          <a:p>
            <a:pPr lvl="0" algn="ctr">
              <a:lnSpc>
                <a:spcPct val="120000"/>
              </a:lnSpc>
              <a:defRPr/>
            </a:pPr>
            <a:endParaRPr kumimoji="1" lang="en-US" altLang="zh-CN" sz="3200" b="1" dirty="0">
              <a:solidFill>
                <a:schemeClr val="accent6">
                  <a:lumMod val="75000"/>
                </a:schemeClr>
              </a:solidFill>
              <a:latin typeface="+mn-ea"/>
              <a:cs typeface="Arial" pitchFamily="34" charset="0"/>
            </a:endParaRPr>
          </a:p>
        </p:txBody>
      </p:sp>
    </p:spTree>
    <p:extLst>
      <p:ext uri="{BB962C8B-B14F-4D97-AF65-F5344CB8AC3E}">
        <p14:creationId xmlns:p14="http://schemas.microsoft.com/office/powerpoint/2010/main" val="3840565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8483" y="283779"/>
            <a:ext cx="7441324" cy="4524315"/>
          </a:xfrm>
          <a:prstGeom prst="rect">
            <a:avLst/>
          </a:prstGeom>
        </p:spPr>
        <p:txBody>
          <a:bodyPr wrap="square">
            <a:spAutoFit/>
          </a:bodyPr>
          <a:lstStyle/>
          <a:p>
            <a:r>
              <a:rPr lang="en-US" dirty="0"/>
              <a:t>5. </a:t>
            </a:r>
            <a:r>
              <a:rPr lang="en-US" b="1" u="sng" dirty="0"/>
              <a:t>Respective Pillar </a:t>
            </a:r>
            <a:r>
              <a:rPr lang="en-US" dirty="0"/>
              <a:t>: These are 7 TPM pillars. Select the relevant pillar according to your kaizen.</a:t>
            </a:r>
          </a:p>
          <a:p>
            <a:endParaRPr lang="en-US" dirty="0"/>
          </a:p>
          <a:p>
            <a:r>
              <a:rPr lang="en-US" dirty="0"/>
              <a:t>6. </a:t>
            </a:r>
            <a:r>
              <a:rPr lang="en-IN" b="1" u="sng" dirty="0"/>
              <a:t>Kaizen Impact </a:t>
            </a:r>
            <a:r>
              <a:rPr lang="en-IN" dirty="0"/>
              <a:t>: Kindly select all relevant options your kaizen have an impact on. You can select multiple options simultaneously.</a:t>
            </a:r>
          </a:p>
          <a:p>
            <a:endParaRPr lang="en-IN" dirty="0"/>
          </a:p>
          <a:p>
            <a:r>
              <a:rPr lang="en-US" dirty="0"/>
              <a:t>7. </a:t>
            </a:r>
            <a:r>
              <a:rPr lang="en-US" b="1" u="sng" dirty="0"/>
              <a:t>Plant</a:t>
            </a:r>
            <a:r>
              <a:rPr lang="en-US" dirty="0"/>
              <a:t> : You can select the plant where you have done kaizen. It can be either Battery or SMT.</a:t>
            </a:r>
          </a:p>
          <a:p>
            <a:endParaRPr lang="en-US" dirty="0"/>
          </a:p>
          <a:p>
            <a:r>
              <a:rPr lang="en-US" dirty="0"/>
              <a:t>8. </a:t>
            </a:r>
            <a:r>
              <a:rPr lang="en-US" b="1" u="sng" dirty="0"/>
              <a:t>Fin Year </a:t>
            </a:r>
            <a:r>
              <a:rPr lang="en-US" dirty="0"/>
              <a:t>: You have to select the financial year in which you have done the Kaizen. For example : </a:t>
            </a:r>
            <a:r>
              <a:rPr lang="en-US" i="1" dirty="0"/>
              <a:t>T126 – Apr, 2021 to Mar, 2022.</a:t>
            </a:r>
          </a:p>
          <a:p>
            <a:endParaRPr lang="en-US" i="1" dirty="0"/>
          </a:p>
          <a:p>
            <a:r>
              <a:rPr lang="en-US" dirty="0"/>
              <a:t>9. </a:t>
            </a:r>
            <a:r>
              <a:rPr lang="en-US" b="1" u="sng" dirty="0"/>
              <a:t>Year</a:t>
            </a:r>
            <a:r>
              <a:rPr lang="en-US" dirty="0"/>
              <a:t> : Also select the year in which the Kaizen was done.</a:t>
            </a:r>
          </a:p>
          <a:p>
            <a:endParaRPr lang="en-US" dirty="0"/>
          </a:p>
          <a:p>
            <a:r>
              <a:rPr lang="en-US" dirty="0"/>
              <a:t>10. </a:t>
            </a:r>
            <a:r>
              <a:rPr lang="en-US" b="1" u="sng" dirty="0"/>
              <a:t>Month</a:t>
            </a:r>
            <a:r>
              <a:rPr lang="en-US" dirty="0"/>
              <a:t> : Also select the month in which kaizen was done</a:t>
            </a:r>
            <a:r>
              <a:rPr lang="en-US" dirty="0" smtClean="0"/>
              <a:t>.</a:t>
            </a:r>
            <a:endParaRPr lang="en-US" dirty="0"/>
          </a:p>
          <a:p>
            <a:endParaRPr lang="en-IN" dirty="0"/>
          </a:p>
        </p:txBody>
      </p:sp>
    </p:spTree>
    <p:extLst>
      <p:ext uri="{BB962C8B-B14F-4D97-AF65-F5344CB8AC3E}">
        <p14:creationId xmlns:p14="http://schemas.microsoft.com/office/powerpoint/2010/main" val="4253153235"/>
      </p:ext>
    </p:extLst>
  </p:cSld>
  <p:clrMapOvr>
    <a:masterClrMapping/>
  </p:clrMapOvr>
  <p:transition spd="slow" advClick="0">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1338" y="310655"/>
            <a:ext cx="7977352" cy="4801314"/>
          </a:xfrm>
          <a:prstGeom prst="rect">
            <a:avLst/>
          </a:prstGeom>
        </p:spPr>
        <p:txBody>
          <a:bodyPr wrap="square">
            <a:spAutoFit/>
          </a:bodyPr>
          <a:lstStyle/>
          <a:p>
            <a:r>
              <a:rPr lang="en-US" dirty="0"/>
              <a:t>11. </a:t>
            </a:r>
            <a:r>
              <a:rPr lang="en-US" b="1" u="sng" dirty="0"/>
              <a:t>Machine/Area </a:t>
            </a:r>
            <a:r>
              <a:rPr lang="en-US" dirty="0"/>
              <a:t>: Enter the area or machine you have done kaizen in/on. For example : It can be on Line 1 or office Area. </a:t>
            </a:r>
          </a:p>
          <a:p>
            <a:endParaRPr lang="en-US" dirty="0" smtClean="0"/>
          </a:p>
          <a:p>
            <a:r>
              <a:rPr lang="en-US" dirty="0" smtClean="0"/>
              <a:t>12</a:t>
            </a:r>
            <a:r>
              <a:rPr lang="en-US" dirty="0"/>
              <a:t>. </a:t>
            </a:r>
            <a:r>
              <a:rPr lang="en-US" b="1" u="sng" dirty="0"/>
              <a:t>Cost Saving </a:t>
            </a:r>
            <a:r>
              <a:rPr lang="en-US" dirty="0"/>
              <a:t>: Kindly enter the cost your kaizen has saved to the organization. Its not a mandatory field. </a:t>
            </a:r>
          </a:p>
          <a:p>
            <a:endParaRPr lang="en-US" dirty="0"/>
          </a:p>
          <a:p>
            <a:r>
              <a:rPr lang="en-US" dirty="0"/>
              <a:t>13. </a:t>
            </a:r>
            <a:r>
              <a:rPr lang="en-US" b="1" u="sng" dirty="0"/>
              <a:t>MP Worthy </a:t>
            </a:r>
            <a:r>
              <a:rPr lang="en-US" dirty="0"/>
              <a:t>: Check if the Kaizen falls under the Maintenance Preventive category or not.</a:t>
            </a:r>
          </a:p>
          <a:p>
            <a:endParaRPr lang="en-US" dirty="0"/>
          </a:p>
          <a:p>
            <a:r>
              <a:rPr lang="en-US" dirty="0"/>
              <a:t>14. </a:t>
            </a:r>
            <a:r>
              <a:rPr lang="en-US" b="1" u="sng" dirty="0"/>
              <a:t>Employee Name </a:t>
            </a:r>
            <a:r>
              <a:rPr lang="en-US" dirty="0"/>
              <a:t>: It is automatically filled when a user opens the application. You can also change the name if you have to fill the Kaizen for line side users who do not have access to computer or  ADID.</a:t>
            </a:r>
          </a:p>
          <a:p>
            <a:endParaRPr lang="en-US" dirty="0"/>
          </a:p>
          <a:p>
            <a:r>
              <a:rPr lang="en-US" dirty="0"/>
              <a:t>15. </a:t>
            </a:r>
            <a:r>
              <a:rPr lang="en-US" b="1" u="sng" dirty="0"/>
              <a:t>Employee Code </a:t>
            </a:r>
            <a:r>
              <a:rPr lang="en-US" dirty="0"/>
              <a:t>: It is also automatically filled. If you change the Employee Name then you have to fill its respective Employee code.</a:t>
            </a:r>
          </a:p>
          <a:p>
            <a:endParaRPr lang="en-US" dirty="0"/>
          </a:p>
          <a:p>
            <a:endParaRPr lang="en-IN" dirty="0"/>
          </a:p>
        </p:txBody>
      </p:sp>
    </p:spTree>
    <p:extLst>
      <p:ext uri="{BB962C8B-B14F-4D97-AF65-F5344CB8AC3E}">
        <p14:creationId xmlns:p14="http://schemas.microsoft.com/office/powerpoint/2010/main" val="3722828487"/>
      </p:ext>
    </p:extLst>
  </p:cSld>
  <p:clrMapOvr>
    <a:masterClrMapping/>
  </p:clrMapOvr>
  <p:transition spd="slow" advClick="0">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5421" y="207540"/>
            <a:ext cx="7556938" cy="3693319"/>
          </a:xfrm>
          <a:prstGeom prst="rect">
            <a:avLst/>
          </a:prstGeom>
        </p:spPr>
        <p:txBody>
          <a:bodyPr wrap="square">
            <a:spAutoFit/>
          </a:bodyPr>
          <a:lstStyle/>
          <a:p>
            <a:r>
              <a:rPr lang="en-US" dirty="0"/>
              <a:t>16.</a:t>
            </a:r>
            <a:r>
              <a:rPr lang="en-US" b="1" u="sng" dirty="0"/>
              <a:t> Department </a:t>
            </a:r>
            <a:r>
              <a:rPr lang="en-US" dirty="0"/>
              <a:t>: Select the department from the dropdown on which your Kaizen has an impact on.</a:t>
            </a:r>
          </a:p>
          <a:p>
            <a:endParaRPr lang="en-US" dirty="0"/>
          </a:p>
          <a:p>
            <a:r>
              <a:rPr lang="en-US" dirty="0"/>
              <a:t>17. </a:t>
            </a:r>
            <a:r>
              <a:rPr lang="en-IN" b="1" u="sng" dirty="0"/>
              <a:t>Approver Name </a:t>
            </a:r>
            <a:r>
              <a:rPr lang="en-IN" dirty="0"/>
              <a:t>: When you select the department, the approver name is automatically filled (he/she is going to approve your Kaizen). When you click on “Submit” button, it goes to the approver for the approval. The approver will check if the kaizen is valid or not and respond accordingly. A system generated mail will be sent to the approver.</a:t>
            </a:r>
          </a:p>
          <a:p>
            <a:endParaRPr lang="en-IN" dirty="0"/>
          </a:p>
          <a:p>
            <a:r>
              <a:rPr lang="en-IN" dirty="0"/>
              <a:t>18. </a:t>
            </a:r>
            <a:r>
              <a:rPr lang="en-IN" b="1" u="sng" dirty="0"/>
              <a:t>No. of HD Done</a:t>
            </a:r>
            <a:r>
              <a:rPr lang="en-IN" dirty="0"/>
              <a:t> : You have to enter the number of Horizontally deployed on locations. For example you have done Kaizen on Battery Line 01 packing station and it can be done on similar other 10 stations then you have to put 10 in the input box.</a:t>
            </a:r>
          </a:p>
        </p:txBody>
      </p:sp>
    </p:spTree>
    <p:extLst>
      <p:ext uri="{BB962C8B-B14F-4D97-AF65-F5344CB8AC3E}">
        <p14:creationId xmlns:p14="http://schemas.microsoft.com/office/powerpoint/2010/main" val="651117448"/>
      </p:ext>
    </p:extLst>
  </p:cSld>
  <p:clrMapOvr>
    <a:masterClrMapping/>
  </p:clrMapOvr>
  <p:transition spd="slow" advClick="0">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2358" y="0"/>
            <a:ext cx="8271642" cy="3416320"/>
          </a:xfrm>
          <a:prstGeom prst="rect">
            <a:avLst/>
          </a:prstGeom>
        </p:spPr>
        <p:txBody>
          <a:bodyPr wrap="square">
            <a:spAutoFit/>
          </a:bodyPr>
          <a:lstStyle/>
          <a:p>
            <a:endParaRPr lang="en-IN" dirty="0"/>
          </a:p>
          <a:p>
            <a:r>
              <a:rPr lang="en-IN" dirty="0"/>
              <a:t>19. </a:t>
            </a:r>
            <a:r>
              <a:rPr lang="en-IN" b="1" u="sng" dirty="0"/>
              <a:t>Upload File </a:t>
            </a:r>
            <a:r>
              <a:rPr lang="en-IN" dirty="0"/>
              <a:t>:  You have to upload a .pdf extension file when you “Submit” the Kaizen. </a:t>
            </a:r>
          </a:p>
          <a:p>
            <a:endParaRPr lang="en-IN" dirty="0"/>
          </a:p>
          <a:p>
            <a:r>
              <a:rPr lang="en-US" dirty="0"/>
              <a:t>20. If you click on “Save as Draft” then it will be in Open state and you can change it anytime you want.</a:t>
            </a:r>
          </a:p>
          <a:p>
            <a:endParaRPr lang="en-US" dirty="0"/>
          </a:p>
          <a:p>
            <a:r>
              <a:rPr lang="en-US" dirty="0"/>
              <a:t>21. If you c</a:t>
            </a:r>
            <a:r>
              <a:rPr lang="en-IN" dirty="0"/>
              <a:t>lick on “Submit” button it will be sent to the Approver through a system generated mail for further action.</a:t>
            </a:r>
          </a:p>
          <a:p>
            <a:endParaRPr lang="en-IN" dirty="0"/>
          </a:p>
          <a:p>
            <a:r>
              <a:rPr lang="en-US" dirty="0"/>
              <a:t>Once the approver takes the action, user will be informed through an email.</a:t>
            </a:r>
            <a:endParaRPr lang="en-IN" dirty="0"/>
          </a:p>
          <a:p>
            <a:endParaRPr lang="en-IN" dirty="0"/>
          </a:p>
        </p:txBody>
      </p:sp>
    </p:spTree>
    <p:extLst>
      <p:ext uri="{BB962C8B-B14F-4D97-AF65-F5344CB8AC3E}">
        <p14:creationId xmlns:p14="http://schemas.microsoft.com/office/powerpoint/2010/main" val="3800303127"/>
      </p:ext>
    </p:extLst>
  </p:cSld>
  <p:clrMapOvr>
    <a:masterClrMapping/>
  </p:clrMapOvr>
  <p:transition spd="slow" advClick="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1">
            <a:extLst>
              <a:ext uri="{FF2B5EF4-FFF2-40B4-BE49-F238E27FC236}">
                <a16:creationId xmlns:a16="http://schemas.microsoft.com/office/drawing/2014/main" id="{5151F260-12C7-4947-8C68-13B1D0BB5686}"/>
              </a:ext>
            </a:extLst>
          </p:cNvPr>
          <p:cNvPicPr>
            <a:picLocks noChangeAspect="1" noChangeArrowheads="1"/>
          </p:cNvPicPr>
          <p:nvPr/>
        </p:nvPicPr>
        <p:blipFill>
          <a:blip r:embed="rId3" cstate="print">
            <a:biLevel thresh="25000"/>
            <a:extLst>
              <a:ext uri="{28A0092B-C50C-407E-A947-70E740481C1C}">
                <a14:useLocalDpi xmlns:a14="http://schemas.microsoft.com/office/drawing/2010/main"/>
              </a:ext>
            </a:extLst>
          </a:blip>
          <a:stretch>
            <a:fillRect/>
          </a:stretch>
        </p:blipFill>
        <p:spPr bwMode="auto">
          <a:xfrm>
            <a:off x="8212258" y="4778733"/>
            <a:ext cx="713163" cy="27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4891" y="0"/>
            <a:ext cx="9144000"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iṣḻíḋê">
            <a:extLst>
              <a:ext uri="{FF2B5EF4-FFF2-40B4-BE49-F238E27FC236}">
                <a16:creationId xmlns:a16="http://schemas.microsoft.com/office/drawing/2014/main" id="{562F37AC-656A-7644-A94C-046902A0D143}"/>
              </a:ext>
            </a:extLst>
          </p:cNvPr>
          <p:cNvSpPr txBox="1">
            <a:spLocks/>
          </p:cNvSpPr>
          <p:nvPr/>
        </p:nvSpPr>
        <p:spPr>
          <a:xfrm>
            <a:off x="44891" y="199696"/>
            <a:ext cx="8880530" cy="3626069"/>
          </a:xfrm>
          <a:prstGeom prst="rect">
            <a:avLst/>
          </a:prstGeom>
          <a:effectLst>
            <a:outerShdw blurRad="50800" dist="38100" dir="2700000" algn="tl" rotWithShape="0">
              <a:prstClr val="black">
                <a:alpha val="40000"/>
              </a:prstClr>
            </a:outerShdw>
          </a:effectLst>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457178"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IN" sz="3200" b="1" dirty="0"/>
              <a:t>“Little Drops of Water make a mighty ocean”, Group of </a:t>
            </a:r>
            <a:r>
              <a:rPr lang="en-IN" sz="3200" b="1" dirty="0" err="1"/>
              <a:t>Kaizens</a:t>
            </a:r>
            <a:r>
              <a:rPr lang="en-IN" sz="3200" b="1" dirty="0"/>
              <a:t> will surely improve our process.</a:t>
            </a:r>
          </a:p>
          <a:p>
            <a:pPr algn="ctr"/>
            <a:endParaRPr lang="en-US" sz="3200" b="1" dirty="0"/>
          </a:p>
          <a:p>
            <a:pPr algn="ctr"/>
            <a:r>
              <a:rPr lang="en-US" sz="3200" b="1" dirty="0"/>
              <a:t>Thank You !</a:t>
            </a:r>
            <a:endParaRPr lang="en-IN" sz="3200" dirty="0"/>
          </a:p>
          <a:p>
            <a:pPr lvl="0" algn="ctr">
              <a:lnSpc>
                <a:spcPct val="120000"/>
              </a:lnSpc>
              <a:defRPr/>
            </a:pPr>
            <a:r>
              <a:rPr kumimoji="1" lang="en-US" altLang="zh-CN" sz="3200" b="1" dirty="0" smtClean="0">
                <a:latin typeface="+mn-ea"/>
                <a:cs typeface="Arial" pitchFamily="34" charset="0"/>
              </a:rPr>
              <a:t>Welcome </a:t>
            </a:r>
            <a:r>
              <a:rPr kumimoji="1" lang="en-US" altLang="zh-CN" sz="3200" b="1" dirty="0" smtClean="0">
                <a:latin typeface="+mn-ea"/>
                <a:cs typeface="Arial" pitchFamily="34" charset="0"/>
              </a:rPr>
              <a:t>your </a:t>
            </a:r>
            <a:r>
              <a:rPr kumimoji="1" lang="en-US" altLang="zh-CN" sz="3200" b="1" dirty="0" smtClean="0">
                <a:latin typeface="+mn-ea"/>
                <a:cs typeface="Arial" pitchFamily="34" charset="0"/>
              </a:rPr>
              <a:t>suggestions </a:t>
            </a:r>
            <a:r>
              <a:rPr kumimoji="1" lang="en-US" altLang="zh-CN" sz="3200" b="1" dirty="0" smtClean="0">
                <a:latin typeface="+mn-ea"/>
                <a:cs typeface="Arial" pitchFamily="34" charset="0"/>
              </a:rPr>
              <a:t>!!</a:t>
            </a:r>
            <a:endParaRPr kumimoji="1" lang="en-US" altLang="zh-CN" sz="3200" b="1" dirty="0">
              <a:latin typeface="+mn-ea"/>
              <a:cs typeface="Arial" pitchFamily="34" charset="0"/>
            </a:endParaRPr>
          </a:p>
        </p:txBody>
      </p:sp>
    </p:spTree>
    <p:extLst>
      <p:ext uri="{BB962C8B-B14F-4D97-AF65-F5344CB8AC3E}">
        <p14:creationId xmlns:p14="http://schemas.microsoft.com/office/powerpoint/2010/main" val="3202320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78143" y="142390"/>
            <a:ext cx="1598515" cy="369332"/>
          </a:xfrm>
          <a:prstGeom prst="rect">
            <a:avLst/>
          </a:prstGeom>
        </p:spPr>
        <p:txBody>
          <a:bodyPr wrap="none">
            <a:spAutoFit/>
          </a:bodyPr>
          <a:lstStyle/>
          <a:p>
            <a:r>
              <a:rPr lang="en-IN" b="1" dirty="0">
                <a:solidFill>
                  <a:srgbClr val="17375E"/>
                </a:solidFill>
                <a:latin typeface="Verdana" panose="020B0604030504040204" pitchFamily="34" charset="0"/>
              </a:rPr>
              <a:t>Kaizen List</a:t>
            </a:r>
            <a:endParaRPr lang="en-IN" b="1" dirty="0"/>
          </a:p>
        </p:txBody>
      </p:sp>
      <p:pic>
        <p:nvPicPr>
          <p:cNvPr id="4" name="Content Placeholder 3"/>
          <p:cNvPicPr>
            <a:picLocks noChangeAspect="1"/>
          </p:cNvPicPr>
          <p:nvPr/>
        </p:nvPicPr>
        <p:blipFill>
          <a:blip r:embed="rId3"/>
          <a:stretch>
            <a:fillRect/>
          </a:stretch>
        </p:blipFill>
        <p:spPr>
          <a:xfrm>
            <a:off x="483475" y="681796"/>
            <a:ext cx="8418787" cy="4121432"/>
          </a:xfrm>
          <a:prstGeom prst="rect">
            <a:avLst/>
          </a:prstGeom>
        </p:spPr>
      </p:pic>
    </p:spTree>
    <p:extLst>
      <p:ext uri="{BB962C8B-B14F-4D97-AF65-F5344CB8AC3E}">
        <p14:creationId xmlns:p14="http://schemas.microsoft.com/office/powerpoint/2010/main" val="346604161"/>
      </p:ext>
    </p:extLst>
  </p:cSld>
  <p:clrMapOvr>
    <a:masterClrMapping/>
  </p:clrMapOvr>
  <p:transition spd="slow" advClick="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78143" y="142390"/>
            <a:ext cx="2999539" cy="369332"/>
          </a:xfrm>
          <a:prstGeom prst="rect">
            <a:avLst/>
          </a:prstGeom>
        </p:spPr>
        <p:txBody>
          <a:bodyPr wrap="none">
            <a:spAutoFit/>
          </a:bodyPr>
          <a:lstStyle/>
          <a:p>
            <a:r>
              <a:rPr lang="en-IN" b="1" dirty="0">
                <a:solidFill>
                  <a:srgbClr val="17375E"/>
                </a:solidFill>
                <a:latin typeface="Verdana" panose="020B0604030504040204" pitchFamily="34" charset="0"/>
              </a:rPr>
              <a:t>Points to Remember :</a:t>
            </a:r>
            <a:endParaRPr lang="en-IN" b="1" dirty="0"/>
          </a:p>
        </p:txBody>
      </p:sp>
      <p:sp>
        <p:nvSpPr>
          <p:cNvPr id="7" name="Rectangle 6"/>
          <p:cNvSpPr/>
          <p:nvPr/>
        </p:nvSpPr>
        <p:spPr>
          <a:xfrm>
            <a:off x="315310" y="815955"/>
            <a:ext cx="8303173" cy="3970318"/>
          </a:xfrm>
          <a:prstGeom prst="rect">
            <a:avLst/>
          </a:prstGeom>
        </p:spPr>
        <p:txBody>
          <a:bodyPr wrap="square">
            <a:spAutoFit/>
          </a:bodyPr>
          <a:lstStyle/>
          <a:p>
            <a:pPr lvl="0"/>
            <a:r>
              <a:rPr lang="en-IN" dirty="0"/>
              <a:t>On clicking on </a:t>
            </a:r>
            <a:r>
              <a:rPr lang="en-IN" b="1" i="1" dirty="0"/>
              <a:t>Add</a:t>
            </a:r>
            <a:r>
              <a:rPr lang="en-IN" dirty="0"/>
              <a:t> button, it will give you a form to fill all necessary kaizen details</a:t>
            </a:r>
            <a:r>
              <a:rPr lang="en-IN" dirty="0" smtClean="0"/>
              <a:t>.</a:t>
            </a:r>
          </a:p>
          <a:p>
            <a:pPr lvl="0"/>
            <a:endParaRPr lang="en-IN" dirty="0"/>
          </a:p>
          <a:p>
            <a:pPr lvl="0"/>
            <a:r>
              <a:rPr lang="en-IN" dirty="0"/>
              <a:t>On selecting </a:t>
            </a:r>
            <a:r>
              <a:rPr lang="en-IN" b="1" i="1" dirty="0"/>
              <a:t>From</a:t>
            </a:r>
            <a:r>
              <a:rPr lang="en-IN" dirty="0"/>
              <a:t> &amp; </a:t>
            </a:r>
            <a:r>
              <a:rPr lang="en-IN" b="1" i="1" dirty="0"/>
              <a:t>To </a:t>
            </a:r>
            <a:r>
              <a:rPr lang="en-IN" dirty="0"/>
              <a:t>dates,</a:t>
            </a:r>
            <a:r>
              <a:rPr lang="en-IN" b="1" i="1" dirty="0"/>
              <a:t> </a:t>
            </a:r>
            <a:r>
              <a:rPr lang="en-IN" dirty="0"/>
              <a:t>you can set filter to find out your </a:t>
            </a:r>
            <a:r>
              <a:rPr lang="en-IN" dirty="0" err="1"/>
              <a:t>Kaizen’s</a:t>
            </a:r>
            <a:r>
              <a:rPr lang="en-IN" dirty="0"/>
              <a:t> between any two dates</a:t>
            </a:r>
            <a:r>
              <a:rPr lang="en-IN" dirty="0" smtClean="0"/>
              <a:t>.</a:t>
            </a:r>
          </a:p>
          <a:p>
            <a:pPr lvl="0"/>
            <a:endParaRPr lang="en-IN" dirty="0"/>
          </a:p>
          <a:p>
            <a:pPr lvl="0"/>
            <a:r>
              <a:rPr lang="en-IN" dirty="0"/>
              <a:t>On selecting </a:t>
            </a:r>
            <a:r>
              <a:rPr lang="en-IN" b="1" i="1" dirty="0"/>
              <a:t>Status</a:t>
            </a:r>
            <a:r>
              <a:rPr lang="en-IN" dirty="0"/>
              <a:t>, you can find </a:t>
            </a:r>
            <a:r>
              <a:rPr lang="en-IN" dirty="0" err="1"/>
              <a:t>Kaizen’s</a:t>
            </a:r>
            <a:r>
              <a:rPr lang="en-IN" dirty="0"/>
              <a:t> of a particular status. </a:t>
            </a:r>
            <a:endParaRPr lang="en-IN" dirty="0" smtClean="0"/>
          </a:p>
          <a:p>
            <a:pPr lvl="0"/>
            <a:endParaRPr lang="en-IN" dirty="0"/>
          </a:p>
          <a:p>
            <a:pPr lvl="0"/>
            <a:r>
              <a:rPr lang="en-IN" dirty="0"/>
              <a:t>You can also search in the </a:t>
            </a:r>
            <a:r>
              <a:rPr lang="en-IN" b="1" i="1" dirty="0"/>
              <a:t>Search</a:t>
            </a:r>
            <a:r>
              <a:rPr lang="en-IN" dirty="0"/>
              <a:t> box on the upper left side</a:t>
            </a:r>
            <a:r>
              <a:rPr lang="en-IN" dirty="0" smtClean="0"/>
              <a:t>.</a:t>
            </a:r>
          </a:p>
          <a:p>
            <a:pPr lvl="0"/>
            <a:endParaRPr lang="en-IN" dirty="0"/>
          </a:p>
          <a:p>
            <a:pPr lvl="0"/>
            <a:r>
              <a:rPr lang="en-IN" dirty="0"/>
              <a:t>On clicking </a:t>
            </a:r>
            <a:r>
              <a:rPr lang="en-IN" b="1" i="1" dirty="0"/>
              <a:t>Download</a:t>
            </a:r>
            <a:r>
              <a:rPr lang="en-IN" dirty="0"/>
              <a:t>,</a:t>
            </a:r>
            <a:r>
              <a:rPr lang="en-IN" b="1" i="1" dirty="0"/>
              <a:t> </a:t>
            </a:r>
            <a:r>
              <a:rPr lang="en-IN" dirty="0"/>
              <a:t>you can download an excel file</a:t>
            </a:r>
            <a:r>
              <a:rPr lang="en-IN" dirty="0" smtClean="0"/>
              <a:t>.</a:t>
            </a:r>
          </a:p>
          <a:p>
            <a:pPr lvl="0"/>
            <a:endParaRPr lang="en-IN" dirty="0"/>
          </a:p>
          <a:p>
            <a:pPr lvl="0"/>
            <a:r>
              <a:rPr lang="en-IN" dirty="0"/>
              <a:t>On clicking the </a:t>
            </a:r>
            <a:r>
              <a:rPr lang="en-IN" b="1" i="1" dirty="0"/>
              <a:t>eye</a:t>
            </a:r>
            <a:r>
              <a:rPr lang="en-IN" dirty="0"/>
              <a:t> button, you can View/Edit your Kaizen depending on the status</a:t>
            </a:r>
            <a:r>
              <a:rPr lang="en-IN" dirty="0" smtClean="0"/>
              <a:t>.</a:t>
            </a:r>
          </a:p>
          <a:p>
            <a:pPr lvl="0"/>
            <a:endParaRPr lang="en-IN" dirty="0"/>
          </a:p>
          <a:p>
            <a:pPr lvl="0"/>
            <a:r>
              <a:rPr lang="en-IN" dirty="0"/>
              <a:t>On clicking the </a:t>
            </a:r>
            <a:r>
              <a:rPr lang="en-IN" b="1" i="1" dirty="0"/>
              <a:t>block</a:t>
            </a:r>
            <a:r>
              <a:rPr lang="en-IN" dirty="0"/>
              <a:t> button, you can cancel your Kaizen (only when it is not Posted).</a:t>
            </a:r>
            <a:endParaRPr lang="en-IN" dirty="0"/>
          </a:p>
        </p:txBody>
      </p:sp>
    </p:spTree>
    <p:extLst>
      <p:ext uri="{BB962C8B-B14F-4D97-AF65-F5344CB8AC3E}">
        <p14:creationId xmlns:p14="http://schemas.microsoft.com/office/powerpoint/2010/main" val="779024253"/>
      </p:ext>
    </p:extLst>
  </p:cSld>
  <p:clrMapOvr>
    <a:masterClrMapping/>
  </p:clrMapOvr>
  <p:transition spd="slow" advClick="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78143" y="142390"/>
            <a:ext cx="1805302" cy="369332"/>
          </a:xfrm>
          <a:prstGeom prst="rect">
            <a:avLst/>
          </a:prstGeom>
        </p:spPr>
        <p:txBody>
          <a:bodyPr wrap="none">
            <a:spAutoFit/>
          </a:bodyPr>
          <a:lstStyle/>
          <a:p>
            <a:r>
              <a:rPr lang="en-IN" b="1" dirty="0">
                <a:solidFill>
                  <a:srgbClr val="17375E"/>
                </a:solidFill>
                <a:latin typeface="Verdana" panose="020B0604030504040204" pitchFamily="34" charset="0"/>
              </a:rPr>
              <a:t>Add Kaizen :</a:t>
            </a:r>
            <a:endParaRPr lang="en-IN" b="1" dirty="0"/>
          </a:p>
        </p:txBody>
      </p:sp>
      <p:pic>
        <p:nvPicPr>
          <p:cNvPr id="5" name="Content Placeholder 3"/>
          <p:cNvPicPr>
            <a:picLocks/>
          </p:cNvPicPr>
          <p:nvPr/>
        </p:nvPicPr>
        <p:blipFill>
          <a:blip r:embed="rId3"/>
          <a:stretch>
            <a:fillRect/>
          </a:stretch>
        </p:blipFill>
        <p:spPr>
          <a:xfrm>
            <a:off x="136634" y="714704"/>
            <a:ext cx="8870732" cy="4096668"/>
          </a:xfrm>
          <a:prstGeom prst="rect">
            <a:avLst/>
          </a:prstGeom>
        </p:spPr>
      </p:pic>
      <p:sp>
        <p:nvSpPr>
          <p:cNvPr id="7" name="Oval Callout 6"/>
          <p:cNvSpPr/>
          <p:nvPr/>
        </p:nvSpPr>
        <p:spPr>
          <a:xfrm>
            <a:off x="1034481" y="3830298"/>
            <a:ext cx="2297297" cy="710172"/>
          </a:xfrm>
          <a:prstGeom prst="wedgeEllipseCallout">
            <a:avLst>
              <a:gd name="adj1" fmla="val 63385"/>
              <a:gd name="adj2" fmla="val -14296"/>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1100" dirty="0">
                <a:effectLst/>
                <a:ea typeface="Calibri" panose="020F0502020204030204" pitchFamily="34" charset="0"/>
                <a:cs typeface="Times New Roman" panose="02020603050405020304" pitchFamily="18" charset="0"/>
              </a:rPr>
              <a:t>On clicking, it saves your data in Open status. You can change it afterwards.</a:t>
            </a:r>
            <a:endParaRPr lang="en-IN" sz="1100" dirty="0">
              <a:effectLst/>
              <a:ea typeface="Calibri" panose="020F0502020204030204" pitchFamily="34" charset="0"/>
              <a:cs typeface="Times New Roman" panose="02020603050405020304" pitchFamily="18" charset="0"/>
            </a:endParaRPr>
          </a:p>
        </p:txBody>
      </p:sp>
      <p:sp>
        <p:nvSpPr>
          <p:cNvPr id="8" name="Oval Callout 7"/>
          <p:cNvSpPr/>
          <p:nvPr/>
        </p:nvSpPr>
        <p:spPr>
          <a:xfrm>
            <a:off x="5177330" y="3830297"/>
            <a:ext cx="2457450" cy="710173"/>
          </a:xfrm>
          <a:prstGeom prst="wedgeEllipseCallout">
            <a:avLst>
              <a:gd name="adj1" fmla="val -56945"/>
              <a:gd name="adj2" fmla="val -16771"/>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1100" dirty="0">
                <a:effectLst/>
                <a:ea typeface="Calibri" panose="020F0502020204030204" pitchFamily="34" charset="0"/>
                <a:cs typeface="Times New Roman" panose="02020603050405020304" pitchFamily="18" charset="0"/>
              </a:rPr>
              <a:t>On clicking, it goes for Approver for approval. You can’t change it afterwards.</a:t>
            </a:r>
            <a:endParaRPr lang="en-IN"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3018983"/>
      </p:ext>
    </p:extLst>
  </p:cSld>
  <p:clrMapOvr>
    <a:masterClrMapping/>
  </p:clrMapOvr>
  <p:transition spd="slow" advClick="0">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7636" y="0"/>
            <a:ext cx="1723316" cy="523220"/>
          </a:xfrm>
          <a:prstGeom prst="rect">
            <a:avLst/>
          </a:prstGeom>
        </p:spPr>
        <p:txBody>
          <a:bodyPr wrap="square">
            <a:spAutoFit/>
          </a:bodyPr>
          <a:lstStyle/>
          <a:p>
            <a:r>
              <a:rPr lang="en-IN" sz="2800" b="1" dirty="0">
                <a:solidFill>
                  <a:srgbClr val="17375E"/>
                </a:solidFill>
                <a:latin typeface="Verdana" panose="020B0604030504040204" pitchFamily="34" charset="0"/>
              </a:rPr>
              <a:t>Fields :</a:t>
            </a:r>
            <a:endParaRPr lang="en-IN" sz="2800" b="1" dirty="0"/>
          </a:p>
        </p:txBody>
      </p:sp>
      <p:sp>
        <p:nvSpPr>
          <p:cNvPr id="6" name="Rectangle 5"/>
          <p:cNvSpPr/>
          <p:nvPr/>
        </p:nvSpPr>
        <p:spPr>
          <a:xfrm>
            <a:off x="199697" y="1017479"/>
            <a:ext cx="8807669" cy="3400931"/>
          </a:xfrm>
          <a:prstGeom prst="rect">
            <a:avLst/>
          </a:prstGeom>
        </p:spPr>
        <p:txBody>
          <a:bodyPr wrap="square">
            <a:spAutoFit/>
          </a:bodyPr>
          <a:lstStyle/>
          <a:p>
            <a:r>
              <a:rPr lang="en-US" dirty="0"/>
              <a:t>1. </a:t>
            </a:r>
            <a:r>
              <a:rPr lang="en-US" b="1" u="sng" dirty="0"/>
              <a:t>Kaizen No </a:t>
            </a:r>
            <a:r>
              <a:rPr lang="en-US" dirty="0"/>
              <a:t>: It is an auto-generated number.</a:t>
            </a:r>
          </a:p>
          <a:p>
            <a:r>
              <a:rPr lang="en-US" dirty="0"/>
              <a:t>2. </a:t>
            </a:r>
            <a:r>
              <a:rPr lang="en-IN" b="1" u="sng" dirty="0"/>
              <a:t>Kaizen Registration Number </a:t>
            </a:r>
            <a:r>
              <a:rPr lang="en-US" dirty="0"/>
              <a:t>: It is also an auto-generated number. It is generated once you fill all the necessary details and save the form. </a:t>
            </a:r>
          </a:p>
          <a:p>
            <a:pPr algn="ctr"/>
            <a:r>
              <a:rPr lang="en-IN" sz="4400" b="1" dirty="0" smtClean="0">
                <a:solidFill>
                  <a:srgbClr val="0000FF"/>
                </a:solidFill>
              </a:rPr>
              <a:t>SMT</a:t>
            </a:r>
            <a:r>
              <a:rPr lang="en-IN" sz="4400" b="1" dirty="0" smtClean="0"/>
              <a:t>/</a:t>
            </a:r>
            <a:r>
              <a:rPr lang="en-IN" sz="4400" b="1" dirty="0" smtClean="0">
                <a:solidFill>
                  <a:srgbClr val="C00000"/>
                </a:solidFill>
              </a:rPr>
              <a:t>CK</a:t>
            </a:r>
            <a:r>
              <a:rPr lang="en-IN" sz="4400" b="1" dirty="0" smtClean="0"/>
              <a:t>/</a:t>
            </a:r>
            <a:r>
              <a:rPr lang="en-IN" sz="4400" b="1" dirty="0" smtClean="0">
                <a:solidFill>
                  <a:srgbClr val="00B050"/>
                </a:solidFill>
              </a:rPr>
              <a:t>DEC21</a:t>
            </a:r>
            <a:r>
              <a:rPr lang="en-IN" sz="4400" b="1" dirty="0" smtClean="0"/>
              <a:t>/</a:t>
            </a:r>
            <a:r>
              <a:rPr lang="en-IN" sz="4400" dirty="0" smtClean="0">
                <a:solidFill>
                  <a:srgbClr val="FF6699"/>
                </a:solidFill>
              </a:rPr>
              <a:t>PRO</a:t>
            </a:r>
            <a:r>
              <a:rPr lang="en-IN" sz="4400" b="1" dirty="0" smtClean="0"/>
              <a:t>/</a:t>
            </a:r>
            <a:r>
              <a:rPr lang="en-IN" sz="4400" b="1" dirty="0" smtClean="0">
                <a:solidFill>
                  <a:srgbClr val="FFC000"/>
                </a:solidFill>
              </a:rPr>
              <a:t>100</a:t>
            </a:r>
          </a:p>
          <a:p>
            <a:pPr algn="ctr"/>
            <a:endParaRPr lang="en-US" sz="1050" b="1" dirty="0">
              <a:solidFill>
                <a:srgbClr val="FFC000"/>
              </a:solidFill>
            </a:endParaRPr>
          </a:p>
          <a:p>
            <a:pPr algn="ctr"/>
            <a:endParaRPr lang="en-US" sz="4400" b="1" dirty="0" smtClean="0">
              <a:solidFill>
                <a:srgbClr val="FFC000"/>
              </a:solidFill>
            </a:endParaRPr>
          </a:p>
          <a:p>
            <a:pPr algn="ctr"/>
            <a:endParaRPr lang="en-IN" sz="4400" b="1" dirty="0">
              <a:solidFill>
                <a:srgbClr val="FFC000"/>
              </a:solidFill>
            </a:endParaRPr>
          </a:p>
          <a:p>
            <a:endParaRPr lang="en-IN" dirty="0"/>
          </a:p>
        </p:txBody>
      </p:sp>
      <p:cxnSp>
        <p:nvCxnSpPr>
          <p:cNvPr id="7" name="Straight Arrow Connector 6">
            <a:extLst>
              <a:ext uri="{FF2B5EF4-FFF2-40B4-BE49-F238E27FC236}">
                <a16:creationId xmlns:a16="http://schemas.microsoft.com/office/drawing/2014/main" id="{710965BE-43BB-4247-A2EC-A8D0ED3BDA9F}"/>
              </a:ext>
            </a:extLst>
          </p:cNvPr>
          <p:cNvCxnSpPr/>
          <p:nvPr/>
        </p:nvCxnSpPr>
        <p:spPr bwMode="auto">
          <a:xfrm flipH="1">
            <a:off x="996503" y="2471079"/>
            <a:ext cx="1165410" cy="725325"/>
          </a:xfrm>
          <a:prstGeom prst="straightConnector1">
            <a:avLst/>
          </a:prstGeom>
          <a:solidFill>
            <a:schemeClr val="accent1"/>
          </a:solidFill>
          <a:ln w="9525" cap="flat" cmpd="sng" algn="ctr">
            <a:solidFill>
              <a:srgbClr val="0000FF"/>
            </a:solidFill>
            <a:prstDash val="solid"/>
            <a:round/>
            <a:headEnd type="none" w="med" len="med"/>
            <a:tailEnd type="triangle"/>
          </a:ln>
          <a:effectLst/>
        </p:spPr>
      </p:cxnSp>
      <p:sp>
        <p:nvSpPr>
          <p:cNvPr id="8" name="Rectangle 7">
            <a:extLst>
              <a:ext uri="{FF2B5EF4-FFF2-40B4-BE49-F238E27FC236}">
                <a16:creationId xmlns:a16="http://schemas.microsoft.com/office/drawing/2014/main" id="{67018D95-31E2-49F2-8358-C913E3380543}"/>
              </a:ext>
            </a:extLst>
          </p:cNvPr>
          <p:cNvSpPr/>
          <p:nvPr/>
        </p:nvSpPr>
        <p:spPr bwMode="auto">
          <a:xfrm>
            <a:off x="156771" y="3196405"/>
            <a:ext cx="1679460" cy="1573795"/>
          </a:xfrm>
          <a:prstGeom prst="rect">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IN" sz="1200" b="1" i="0" u="none" strike="noStrike" cap="none" normalizeH="0" baseline="0" dirty="0">
                <a:ln>
                  <a:noFill/>
                </a:ln>
                <a:solidFill>
                  <a:srgbClr val="0000FF"/>
                </a:solidFill>
                <a:effectLst/>
                <a:latin typeface="Arial" pitchFamily="34" charset="0"/>
                <a:ea typeface="SimSun" charset="-122"/>
              </a:rPr>
              <a:t>PLANT </a:t>
            </a:r>
            <a:r>
              <a:rPr kumimoji="0" lang="en-IN" sz="1200" b="1" i="0" u="none" strike="noStrike" cap="none" normalizeH="0" baseline="0" dirty="0" smtClean="0">
                <a:ln>
                  <a:noFill/>
                </a:ln>
                <a:solidFill>
                  <a:srgbClr val="0000FF"/>
                </a:solidFill>
                <a:effectLst/>
                <a:latin typeface="Arial" pitchFamily="34" charset="0"/>
                <a:ea typeface="SimSun" charset="-122"/>
              </a:rPr>
              <a:t>LOCATION</a:t>
            </a:r>
            <a:endParaRPr kumimoji="0" lang="en-IN" sz="1200" b="1" i="0" u="none" strike="noStrike" cap="none" normalizeH="0" baseline="0" dirty="0">
              <a:ln>
                <a:noFill/>
              </a:ln>
              <a:solidFill>
                <a:srgbClr val="0000FF"/>
              </a:solidFill>
              <a:effectLst/>
              <a:latin typeface="Arial" pitchFamily="34" charset="0"/>
              <a:ea typeface="SimSun" charset="-122"/>
            </a:endParaRPr>
          </a:p>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IN" sz="1200" b="0" i="0" u="none" strike="noStrike" cap="none" normalizeH="0" baseline="0" dirty="0">
              <a:ln>
                <a:noFill/>
              </a:ln>
              <a:solidFill>
                <a:schemeClr val="tx1"/>
              </a:solidFill>
              <a:effectLst/>
              <a:latin typeface="Arial" pitchFamily="34" charset="0"/>
              <a:ea typeface="SimSun" charset="-122"/>
            </a:endParaRP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1200" dirty="0" smtClean="0">
                <a:latin typeface="Arial" pitchFamily="34" charset="0"/>
                <a:ea typeface="SimSun" charset="-122"/>
              </a:rPr>
              <a:t>BATTERY</a:t>
            </a:r>
            <a:endParaRPr lang="en-IN" sz="1200" dirty="0" smtClean="0">
              <a:latin typeface="Arial" pitchFamily="34" charset="0"/>
              <a:ea typeface="SimSun" charset="-122"/>
            </a:endParaRP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IN" sz="1200" b="0" i="0" u="none" strike="noStrike" cap="none" normalizeH="0" baseline="0" dirty="0" smtClean="0">
                <a:ln>
                  <a:noFill/>
                </a:ln>
                <a:solidFill>
                  <a:schemeClr val="tx1"/>
                </a:solidFill>
                <a:effectLst/>
                <a:latin typeface="Arial" pitchFamily="34" charset="0"/>
                <a:ea typeface="SimSun" charset="-122"/>
              </a:rPr>
              <a:t>SMT</a:t>
            </a:r>
            <a:endParaRPr kumimoji="0" lang="en-IN" sz="1200" b="0" i="0" u="none" strike="noStrike" cap="none" normalizeH="0" baseline="0" dirty="0">
              <a:ln>
                <a:noFill/>
              </a:ln>
              <a:solidFill>
                <a:schemeClr val="tx1"/>
              </a:solidFill>
              <a:effectLst/>
              <a:latin typeface="Arial" pitchFamily="34" charset="0"/>
              <a:ea typeface="SimSun" charset="-122"/>
            </a:endParaRPr>
          </a:p>
        </p:txBody>
      </p:sp>
      <p:sp>
        <p:nvSpPr>
          <p:cNvPr id="9" name="Rectangle 8">
            <a:extLst>
              <a:ext uri="{FF2B5EF4-FFF2-40B4-BE49-F238E27FC236}">
                <a16:creationId xmlns:a16="http://schemas.microsoft.com/office/drawing/2014/main" id="{957281DA-B619-498F-A41F-FB019321C2AD}"/>
              </a:ext>
            </a:extLst>
          </p:cNvPr>
          <p:cNvSpPr/>
          <p:nvPr/>
        </p:nvSpPr>
        <p:spPr bwMode="auto">
          <a:xfrm>
            <a:off x="1908964" y="3196405"/>
            <a:ext cx="1579378" cy="1568781"/>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IN" sz="1200" b="1" i="0" u="none" strike="noStrike" cap="none" normalizeH="0" baseline="0" dirty="0">
                <a:ln>
                  <a:noFill/>
                </a:ln>
                <a:solidFill>
                  <a:srgbClr val="C00000"/>
                </a:solidFill>
                <a:effectLst/>
                <a:latin typeface="Arial" pitchFamily="34" charset="0"/>
                <a:ea typeface="SimSun" charset="-122"/>
              </a:rPr>
              <a:t>KAIZEN TYPE</a:t>
            </a:r>
          </a:p>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IN" sz="1200" b="0" i="0" u="none" strike="noStrike" cap="none" normalizeH="0" baseline="0" dirty="0">
              <a:ln>
                <a:noFill/>
              </a:ln>
              <a:solidFill>
                <a:schemeClr val="tx1"/>
              </a:solidFill>
              <a:effectLst/>
              <a:latin typeface="Arial" pitchFamily="34" charset="0"/>
              <a:ea typeface="SimSun" charset="-122"/>
            </a:endParaRP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1200" dirty="0">
                <a:latin typeface="Arial" pitchFamily="34" charset="0"/>
                <a:ea typeface="SimSun" charset="-122"/>
              </a:rPr>
              <a:t>BEFORE AFTER (BA)</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IN" sz="1200" b="0" i="0" u="none" strike="noStrike" cap="none" normalizeH="0" baseline="0" dirty="0">
                <a:ln>
                  <a:noFill/>
                </a:ln>
                <a:solidFill>
                  <a:schemeClr val="tx1"/>
                </a:solidFill>
                <a:effectLst/>
                <a:latin typeface="Arial" pitchFamily="34" charset="0"/>
                <a:ea typeface="SimSun" charset="-122"/>
              </a:rPr>
              <a:t>COMPACT KAIZEN (CK)</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1200" dirty="0" smtClean="0">
                <a:latin typeface="Arial" pitchFamily="34" charset="0"/>
                <a:ea typeface="SimSun" charset="-122"/>
              </a:rPr>
              <a:t>QC STORY</a:t>
            </a:r>
            <a:r>
              <a:rPr kumimoji="0" lang="en-IN" sz="1200" b="0" i="0" u="none" strike="noStrike" cap="none" normalizeH="0" baseline="0" dirty="0" smtClean="0">
                <a:ln>
                  <a:noFill/>
                </a:ln>
                <a:solidFill>
                  <a:schemeClr val="tx1"/>
                </a:solidFill>
                <a:effectLst/>
                <a:latin typeface="Arial" pitchFamily="34" charset="0"/>
                <a:ea typeface="SimSun" charset="-122"/>
              </a:rPr>
              <a:t> (QC)</a:t>
            </a:r>
            <a:endParaRPr kumimoji="0" lang="en-IN" sz="1200" b="0" i="0" u="none" strike="noStrike" cap="none" normalizeH="0" baseline="0" dirty="0">
              <a:ln>
                <a:noFill/>
              </a:ln>
              <a:solidFill>
                <a:schemeClr val="tx1"/>
              </a:solidFill>
              <a:effectLst/>
              <a:latin typeface="Arial" pitchFamily="34" charset="0"/>
              <a:ea typeface="SimSun" charset="-122"/>
            </a:endParaRPr>
          </a:p>
        </p:txBody>
      </p:sp>
      <p:sp>
        <p:nvSpPr>
          <p:cNvPr id="10" name="Rectangle 9">
            <a:extLst>
              <a:ext uri="{FF2B5EF4-FFF2-40B4-BE49-F238E27FC236}">
                <a16:creationId xmlns:a16="http://schemas.microsoft.com/office/drawing/2014/main" id="{58B91C33-4F2B-445B-A21A-969377129F10}"/>
              </a:ext>
            </a:extLst>
          </p:cNvPr>
          <p:cNvSpPr/>
          <p:nvPr/>
        </p:nvSpPr>
        <p:spPr bwMode="auto">
          <a:xfrm>
            <a:off x="3584723" y="3198260"/>
            <a:ext cx="1867114" cy="1566926"/>
          </a:xfrm>
          <a:prstGeom prst="rect">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IN" sz="1200" b="1" i="0" u="none" strike="noStrike" cap="none" normalizeH="0" baseline="0" dirty="0">
                <a:ln>
                  <a:noFill/>
                </a:ln>
                <a:solidFill>
                  <a:srgbClr val="00B050"/>
                </a:solidFill>
                <a:effectLst/>
                <a:latin typeface="Arial" pitchFamily="34" charset="0"/>
                <a:ea typeface="SimSun" charset="-122"/>
              </a:rPr>
              <a:t>MONTH &amp;YEAR</a:t>
            </a:r>
          </a:p>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lang="en-IN" sz="1200" dirty="0">
              <a:latin typeface="Arial" pitchFamily="34" charset="0"/>
              <a:ea typeface="SimSun" charset="-122"/>
            </a:endParaRPr>
          </a:p>
          <a:p>
            <a:pPr eaLnBrk="0" fontAlgn="base" hangingPunct="0">
              <a:spcBef>
                <a:spcPct val="0"/>
              </a:spcBef>
              <a:spcAft>
                <a:spcPct val="0"/>
              </a:spcAft>
            </a:pPr>
            <a:r>
              <a:rPr kumimoji="0" lang="en-IN" sz="1200" b="0" i="0" u="none" strike="noStrike" cap="none" normalizeH="0" baseline="0" dirty="0">
                <a:ln>
                  <a:noFill/>
                </a:ln>
                <a:solidFill>
                  <a:schemeClr val="tx1"/>
                </a:solidFill>
                <a:effectLst/>
                <a:latin typeface="Arial" pitchFamily="34" charset="0"/>
                <a:ea typeface="SimSun" charset="-122"/>
              </a:rPr>
              <a:t>FIR</a:t>
            </a:r>
            <a:r>
              <a:rPr lang="en-IN" sz="1200" dirty="0">
                <a:latin typeface="Arial" pitchFamily="34" charset="0"/>
                <a:ea typeface="SimSun" charset="-122"/>
              </a:rPr>
              <a:t>ST 3 CHARACTERS OF MONTH WITH LAST 2 DIGITS OF YEAR (</a:t>
            </a:r>
            <a:r>
              <a:rPr lang="en-IN" sz="1200" dirty="0">
                <a:solidFill>
                  <a:srgbClr val="FF0000"/>
                </a:solidFill>
                <a:latin typeface="Arial" pitchFamily="34" charset="0"/>
                <a:ea typeface="SimSun" charset="-122"/>
              </a:rPr>
              <a:t>WITHOUT SPACE</a:t>
            </a:r>
            <a:r>
              <a:rPr lang="en-IN" sz="1200" dirty="0" smtClean="0">
                <a:latin typeface="Arial" pitchFamily="34" charset="0"/>
                <a:ea typeface="SimSun" charset="-122"/>
              </a:rPr>
              <a:t>).</a:t>
            </a:r>
            <a:endParaRPr kumimoji="0" lang="en-IN" sz="1200" b="0" i="0" u="none" strike="noStrike" cap="none" normalizeH="0" baseline="0" dirty="0">
              <a:ln>
                <a:noFill/>
              </a:ln>
              <a:solidFill>
                <a:schemeClr val="tx1"/>
              </a:solidFill>
              <a:effectLst/>
              <a:latin typeface="Arial" pitchFamily="34" charset="0"/>
              <a:ea typeface="SimSun" charset="-122"/>
            </a:endParaRPr>
          </a:p>
        </p:txBody>
      </p:sp>
      <p:sp>
        <p:nvSpPr>
          <p:cNvPr id="11" name="Rectangle 10">
            <a:extLst>
              <a:ext uri="{FF2B5EF4-FFF2-40B4-BE49-F238E27FC236}">
                <a16:creationId xmlns:a16="http://schemas.microsoft.com/office/drawing/2014/main" id="{2A824B18-D9E3-4E8D-BF3F-E3F0D8FF8A12}"/>
              </a:ext>
            </a:extLst>
          </p:cNvPr>
          <p:cNvSpPr/>
          <p:nvPr/>
        </p:nvSpPr>
        <p:spPr bwMode="auto">
          <a:xfrm>
            <a:off x="5548218" y="3196404"/>
            <a:ext cx="1609571" cy="1568781"/>
          </a:xfrm>
          <a:prstGeom prst="rect">
            <a:avLst/>
          </a:prstGeom>
          <a:noFill/>
          <a:ln w="9525" cap="flat" cmpd="sng" algn="ctr">
            <a:solidFill>
              <a:srgbClr val="FF99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IN" sz="1200" b="1" dirty="0">
                <a:solidFill>
                  <a:srgbClr val="FF99CC"/>
                </a:solidFill>
                <a:latin typeface="Arial" pitchFamily="34" charset="0"/>
                <a:ea typeface="SimSun" charset="-122"/>
              </a:rPr>
              <a:t>DEPARTMENT NAME</a:t>
            </a:r>
          </a:p>
          <a:p>
            <a:pPr eaLnBrk="0" fontAlgn="base" hangingPunct="0">
              <a:spcBef>
                <a:spcPct val="0"/>
              </a:spcBef>
              <a:spcAft>
                <a:spcPct val="0"/>
              </a:spcAft>
            </a:pPr>
            <a:endParaRPr lang="en-IN" sz="1200" dirty="0">
              <a:latin typeface="Arial" pitchFamily="34" charset="0"/>
              <a:ea typeface="SimSun" charset="-122"/>
            </a:endParaRPr>
          </a:p>
          <a:p>
            <a:pPr eaLnBrk="0" fontAlgn="base" hangingPunct="0">
              <a:spcBef>
                <a:spcPct val="0"/>
              </a:spcBef>
              <a:spcAft>
                <a:spcPct val="0"/>
              </a:spcAft>
            </a:pPr>
            <a:r>
              <a:rPr lang="en-IN" sz="1200" dirty="0">
                <a:latin typeface="Arial" pitchFamily="34" charset="0"/>
                <a:ea typeface="SimSun" charset="-122"/>
              </a:rPr>
              <a:t>FIRST 3 CHARACTERS OF SELECTED DEPARTMENT NAME.</a:t>
            </a:r>
          </a:p>
        </p:txBody>
      </p:sp>
      <p:sp>
        <p:nvSpPr>
          <p:cNvPr id="12" name="Rectangle 11">
            <a:extLst>
              <a:ext uri="{FF2B5EF4-FFF2-40B4-BE49-F238E27FC236}">
                <a16:creationId xmlns:a16="http://schemas.microsoft.com/office/drawing/2014/main" id="{FA5FCF59-21AA-4FCC-84DF-63A7078099EA}"/>
              </a:ext>
            </a:extLst>
          </p:cNvPr>
          <p:cNvSpPr/>
          <p:nvPr/>
        </p:nvSpPr>
        <p:spPr bwMode="auto">
          <a:xfrm>
            <a:off x="7220658" y="3196404"/>
            <a:ext cx="1890973" cy="1561912"/>
          </a:xfrm>
          <a:prstGeom prst="rect">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IN" sz="1200" b="1" i="0" u="none" strike="noStrike" cap="none" normalizeH="0" baseline="0" dirty="0">
                <a:ln>
                  <a:noFill/>
                </a:ln>
                <a:solidFill>
                  <a:srgbClr val="FFC000"/>
                </a:solidFill>
                <a:effectLst/>
                <a:latin typeface="Arial" pitchFamily="34" charset="0"/>
                <a:ea typeface="SimSun" charset="-122"/>
              </a:rPr>
              <a:t>KAIZEN SERIES NUMBER</a:t>
            </a:r>
          </a:p>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IN" sz="1200" b="0" i="0" u="none" strike="noStrike" cap="none" normalizeH="0" baseline="0" dirty="0">
              <a:ln>
                <a:noFill/>
              </a:ln>
              <a:solidFill>
                <a:schemeClr val="tx1"/>
              </a:solidFill>
              <a:effectLst/>
              <a:latin typeface="Arial" pitchFamily="34" charset="0"/>
              <a:ea typeface="SimSun" charset="-122"/>
            </a:endParaRPr>
          </a:p>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lang="en-IN" sz="1200" dirty="0">
                <a:latin typeface="Arial" pitchFamily="34" charset="0"/>
                <a:ea typeface="SimSun" charset="-122"/>
              </a:rPr>
              <a:t>THIS WILL BE IN SERIES STARTING FROM 1 AND </a:t>
            </a:r>
            <a:r>
              <a:rPr lang="en-IN" sz="1200" dirty="0" smtClean="0">
                <a:latin typeface="Arial" pitchFamily="34" charset="0"/>
                <a:ea typeface="SimSun" charset="-122"/>
              </a:rPr>
              <a:t>CONTINUING </a:t>
            </a:r>
            <a:r>
              <a:rPr lang="en-IN" sz="1200" dirty="0">
                <a:latin typeface="Arial" pitchFamily="34" charset="0"/>
                <a:ea typeface="SimSun" charset="-122"/>
              </a:rPr>
              <a:t>TILL THE END OF THE </a:t>
            </a:r>
            <a:r>
              <a:rPr lang="en-IN" sz="1200" dirty="0" smtClean="0">
                <a:latin typeface="Arial" pitchFamily="34" charset="0"/>
                <a:ea typeface="SimSun" charset="-122"/>
              </a:rPr>
              <a:t>YEAR.</a:t>
            </a:r>
            <a:endParaRPr kumimoji="0" lang="en-IN" sz="1200" b="0" i="0" u="none" strike="noStrike" cap="none" normalizeH="0" baseline="0" dirty="0">
              <a:ln>
                <a:noFill/>
              </a:ln>
              <a:solidFill>
                <a:schemeClr val="tx1"/>
              </a:solidFill>
              <a:effectLst/>
              <a:latin typeface="Arial" pitchFamily="34" charset="0"/>
              <a:ea typeface="SimSun" charset="-122"/>
            </a:endParaRPr>
          </a:p>
        </p:txBody>
      </p:sp>
      <p:cxnSp>
        <p:nvCxnSpPr>
          <p:cNvPr id="14" name="Straight Arrow Connector 13">
            <a:extLst>
              <a:ext uri="{FF2B5EF4-FFF2-40B4-BE49-F238E27FC236}">
                <a16:creationId xmlns:a16="http://schemas.microsoft.com/office/drawing/2014/main" id="{A5936B20-BF47-4ED6-9B1A-C851FFA25642}"/>
              </a:ext>
            </a:extLst>
          </p:cNvPr>
          <p:cNvCxnSpPr>
            <a:cxnSpLocks/>
          </p:cNvCxnSpPr>
          <p:nvPr/>
        </p:nvCxnSpPr>
        <p:spPr bwMode="auto">
          <a:xfrm flipH="1">
            <a:off x="2867030" y="2471079"/>
            <a:ext cx="313691" cy="725325"/>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0F7FF0BF-59A3-400C-93FE-9D7BD0E674CA}"/>
              </a:ext>
            </a:extLst>
          </p:cNvPr>
          <p:cNvCxnSpPr>
            <a:cxnSpLocks/>
          </p:cNvCxnSpPr>
          <p:nvPr/>
        </p:nvCxnSpPr>
        <p:spPr bwMode="auto">
          <a:xfrm>
            <a:off x="4603531" y="2471079"/>
            <a:ext cx="15709" cy="725325"/>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EF66AD42-4BEA-4A43-8204-F1725743F2FD}"/>
              </a:ext>
            </a:extLst>
          </p:cNvPr>
          <p:cNvCxnSpPr>
            <a:cxnSpLocks/>
          </p:cNvCxnSpPr>
          <p:nvPr/>
        </p:nvCxnSpPr>
        <p:spPr bwMode="auto">
          <a:xfrm>
            <a:off x="5948021" y="2396359"/>
            <a:ext cx="307621" cy="800045"/>
          </a:xfrm>
          <a:prstGeom prst="straightConnector1">
            <a:avLst/>
          </a:prstGeom>
          <a:solidFill>
            <a:schemeClr val="accent1"/>
          </a:solidFill>
          <a:ln w="9525" cap="flat" cmpd="sng" algn="ctr">
            <a:solidFill>
              <a:srgbClr val="FF99CC"/>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198CB3DC-ADFF-43C5-8E80-43933E15B0DB}"/>
              </a:ext>
            </a:extLst>
          </p:cNvPr>
          <p:cNvCxnSpPr>
            <a:cxnSpLocks/>
          </p:cNvCxnSpPr>
          <p:nvPr/>
        </p:nvCxnSpPr>
        <p:spPr bwMode="auto">
          <a:xfrm>
            <a:off x="7191321" y="2396359"/>
            <a:ext cx="754697" cy="800045"/>
          </a:xfrm>
          <a:prstGeom prst="straightConnector1">
            <a:avLst/>
          </a:prstGeom>
          <a:solidFill>
            <a:schemeClr val="accent1"/>
          </a:solidFill>
          <a:ln w="9525" cap="flat" cmpd="sng" algn="ctr">
            <a:solidFill>
              <a:srgbClr val="FFC000"/>
            </a:solidFill>
            <a:prstDash val="solid"/>
            <a:round/>
            <a:headEnd type="none" w="med" len="med"/>
            <a:tailEnd type="triangle"/>
          </a:ln>
          <a:effectLst/>
        </p:spPr>
      </p:cxnSp>
    </p:spTree>
    <p:extLst>
      <p:ext uri="{BB962C8B-B14F-4D97-AF65-F5344CB8AC3E}">
        <p14:creationId xmlns:p14="http://schemas.microsoft.com/office/powerpoint/2010/main" val="3063254925"/>
      </p:ext>
    </p:extLst>
  </p:cSld>
  <p:clrMapOvr>
    <a:masterClrMapping/>
  </p:clrMapOvr>
  <p:transition spd="slow" advClick="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7255" y="231228"/>
            <a:ext cx="8029903" cy="5909310"/>
          </a:xfrm>
          <a:prstGeom prst="rect">
            <a:avLst/>
          </a:prstGeom>
        </p:spPr>
        <p:txBody>
          <a:bodyPr wrap="square">
            <a:spAutoFit/>
          </a:bodyPr>
          <a:lstStyle/>
          <a:p>
            <a:r>
              <a:rPr lang="en-US" b="1" dirty="0"/>
              <a:t>3. </a:t>
            </a:r>
            <a:r>
              <a:rPr lang="en-US" b="1" u="sng" dirty="0"/>
              <a:t>Kaizen Name </a:t>
            </a:r>
            <a:r>
              <a:rPr lang="en-US" dirty="0"/>
              <a:t>:  Enter Kaizen Name or the theme of the kaizen to briefly illustrate the kaizen you have done.</a:t>
            </a:r>
          </a:p>
          <a:p>
            <a:r>
              <a:rPr lang="en-US" dirty="0"/>
              <a:t>4. </a:t>
            </a:r>
            <a:r>
              <a:rPr lang="en-US" b="1" u="sng" dirty="0"/>
              <a:t>Kaizen Type </a:t>
            </a:r>
            <a:r>
              <a:rPr lang="en-US" dirty="0"/>
              <a:t>: There are 3 types of Kaizen</a:t>
            </a:r>
            <a:r>
              <a:rPr lang="en-US" dirty="0" smtClean="0"/>
              <a:t>:</a:t>
            </a:r>
            <a:endParaRPr lang="en-US" dirty="0"/>
          </a:p>
          <a:p>
            <a:pPr marL="800100" lvl="1" indent="-342900">
              <a:buFont typeface="+mj-lt"/>
              <a:buAutoNum type="alphaLcPeriod"/>
            </a:pPr>
            <a:r>
              <a:rPr lang="en-US" dirty="0"/>
              <a:t>Before-After </a:t>
            </a:r>
          </a:p>
          <a:p>
            <a:pPr marL="800100" lvl="1" indent="-342900">
              <a:buFont typeface="+mj-lt"/>
              <a:buAutoNum type="alphaLcPeriod"/>
            </a:pPr>
            <a:r>
              <a:rPr lang="en-US" dirty="0"/>
              <a:t>Compact Kaizen</a:t>
            </a:r>
          </a:p>
          <a:p>
            <a:pPr marL="800100" lvl="1" indent="-342900">
              <a:buFont typeface="+mj-lt"/>
              <a:buAutoNum type="alphaLcPeriod"/>
            </a:pPr>
            <a:r>
              <a:rPr lang="en-US" dirty="0"/>
              <a:t>QC </a:t>
            </a:r>
            <a:r>
              <a:rPr lang="en-US" dirty="0" smtClean="0"/>
              <a:t>Story</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a:p>
          <a:p>
            <a:endParaRPr lang="en-US" b="1" dirty="0"/>
          </a:p>
        </p:txBody>
      </p:sp>
      <p:pic>
        <p:nvPicPr>
          <p:cNvPr id="5" name="Picture 4"/>
          <p:cNvPicPr>
            <a:picLocks noChangeAspect="1"/>
          </p:cNvPicPr>
          <p:nvPr/>
        </p:nvPicPr>
        <p:blipFill>
          <a:blip r:embed="rId3"/>
          <a:stretch>
            <a:fillRect/>
          </a:stretch>
        </p:blipFill>
        <p:spPr>
          <a:xfrm>
            <a:off x="767255" y="2102068"/>
            <a:ext cx="7538784" cy="2571939"/>
          </a:xfrm>
          <a:prstGeom prst="rect">
            <a:avLst/>
          </a:prstGeom>
        </p:spPr>
      </p:pic>
    </p:spTree>
    <p:extLst>
      <p:ext uri="{BB962C8B-B14F-4D97-AF65-F5344CB8AC3E}">
        <p14:creationId xmlns:p14="http://schemas.microsoft.com/office/powerpoint/2010/main" val="612474506"/>
      </p:ext>
    </p:extLst>
  </p:cSld>
  <p:clrMapOvr>
    <a:masterClrMapping/>
  </p:clrMapOvr>
  <p:transition spd="slow" advClick="0">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8863" y="273269"/>
            <a:ext cx="4155305" cy="307777"/>
          </a:xfrm>
          <a:prstGeom prst="rect">
            <a:avLst/>
          </a:prstGeom>
        </p:spPr>
        <p:txBody>
          <a:bodyPr wrap="none">
            <a:spAutoFit/>
          </a:bodyPr>
          <a:lstStyle/>
          <a:p>
            <a:r>
              <a:rPr lang="en-US" sz="1400" b="1" dirty="0">
                <a:solidFill>
                  <a:srgbClr val="17375E"/>
                </a:solidFill>
                <a:latin typeface="Verdana" panose="020B0604030504040204" pitchFamily="34" charset="0"/>
              </a:rPr>
              <a:t>QC Problem Solving 13 Step Approach :</a:t>
            </a:r>
            <a:endParaRPr lang="en-IN" sz="1400" b="1" dirty="0"/>
          </a:p>
        </p:txBody>
      </p:sp>
      <p:pic>
        <p:nvPicPr>
          <p:cNvPr id="4" name="Content Placeholder 3"/>
          <p:cNvPicPr>
            <a:picLocks noChangeAspect="1"/>
          </p:cNvPicPr>
          <p:nvPr/>
        </p:nvPicPr>
        <p:blipFill>
          <a:blip r:embed="rId3"/>
          <a:stretch>
            <a:fillRect/>
          </a:stretch>
        </p:blipFill>
        <p:spPr>
          <a:xfrm>
            <a:off x="2240138" y="851337"/>
            <a:ext cx="4034538" cy="3836277"/>
          </a:xfrm>
          <a:prstGeom prst="rect">
            <a:avLst/>
          </a:prstGeom>
        </p:spPr>
      </p:pic>
    </p:spTree>
    <p:extLst>
      <p:ext uri="{BB962C8B-B14F-4D97-AF65-F5344CB8AC3E}">
        <p14:creationId xmlns:p14="http://schemas.microsoft.com/office/powerpoint/2010/main" val="3441306202"/>
      </p:ext>
    </p:extLst>
  </p:cSld>
  <p:clrMapOvr>
    <a:masterClrMapping/>
  </p:clrMapOvr>
  <p:transition spd="slow" advClick="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1719" y="168166"/>
            <a:ext cx="2565126" cy="307777"/>
          </a:xfrm>
          <a:prstGeom prst="rect">
            <a:avLst/>
          </a:prstGeom>
        </p:spPr>
        <p:txBody>
          <a:bodyPr wrap="none">
            <a:spAutoFit/>
          </a:bodyPr>
          <a:lstStyle/>
          <a:p>
            <a:r>
              <a:rPr lang="en-IN" sz="1400" b="1" dirty="0">
                <a:solidFill>
                  <a:srgbClr val="17375E"/>
                </a:solidFill>
                <a:latin typeface="Verdana" panose="020B0604030504040204" pitchFamily="34" charset="0"/>
              </a:rPr>
              <a:t>Compact Kaizen Sheet :</a:t>
            </a:r>
            <a:endParaRPr lang="en-IN" sz="1400" b="1" dirty="0"/>
          </a:p>
        </p:txBody>
      </p:sp>
      <p:pic>
        <p:nvPicPr>
          <p:cNvPr id="4" name="Content Placeholder 3"/>
          <p:cNvPicPr>
            <a:picLocks noChangeAspect="1"/>
          </p:cNvPicPr>
          <p:nvPr/>
        </p:nvPicPr>
        <p:blipFill>
          <a:blip r:embed="rId3"/>
          <a:stretch>
            <a:fillRect/>
          </a:stretch>
        </p:blipFill>
        <p:spPr>
          <a:xfrm>
            <a:off x="925292" y="756744"/>
            <a:ext cx="7720507" cy="4088525"/>
          </a:xfrm>
          <a:prstGeom prst="rect">
            <a:avLst/>
          </a:prstGeom>
          <a:ln>
            <a:solidFill>
              <a:schemeClr val="tx1"/>
            </a:solidFill>
          </a:ln>
        </p:spPr>
      </p:pic>
    </p:spTree>
    <p:extLst>
      <p:ext uri="{BB962C8B-B14F-4D97-AF65-F5344CB8AC3E}">
        <p14:creationId xmlns:p14="http://schemas.microsoft.com/office/powerpoint/2010/main" val="44451354"/>
      </p:ext>
    </p:extLst>
  </p:cSld>
  <p:clrMapOvr>
    <a:masterClrMapping/>
  </p:clrMapOvr>
  <p:transition spd="slow" advClick="0">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1208" y="262758"/>
            <a:ext cx="1606530" cy="307777"/>
          </a:xfrm>
          <a:prstGeom prst="rect">
            <a:avLst/>
          </a:prstGeom>
        </p:spPr>
        <p:txBody>
          <a:bodyPr wrap="none">
            <a:spAutoFit/>
          </a:bodyPr>
          <a:lstStyle/>
          <a:p>
            <a:r>
              <a:rPr lang="en-US" sz="1400" b="1" dirty="0">
                <a:solidFill>
                  <a:srgbClr val="17375E"/>
                </a:solidFill>
                <a:latin typeface="Verdana" panose="020B0604030504040204" pitchFamily="34" charset="0"/>
              </a:rPr>
              <a:t>Before After : </a:t>
            </a: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72302" y="739303"/>
            <a:ext cx="4152746" cy="2223674"/>
          </a:xfrm>
          <a:prstGeom prst="rect">
            <a:avLst/>
          </a:prstGeom>
          <a:noFill/>
          <a:ln w="19050">
            <a:noFill/>
            <a:miter lim="800000"/>
            <a:headEnd/>
            <a:tailEnd/>
          </a:ln>
          <a:extLst>
            <a:ext uri="{909E8E84-426E-40DD-AFC4-6F175D3DCCD1}">
              <a14:hiddenFill xmlns:a14="http://schemas.microsoft.com/office/drawing/2010/main">
                <a:solidFill>
                  <a:schemeClr val="accent1"/>
                </a:solidFill>
              </a14:hiddenFill>
            </a:ext>
          </a:extLst>
        </p:spPr>
      </p:pic>
      <p:pic>
        <p:nvPicPr>
          <p:cNvPr id="5" name="Picture 2"/>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4774673" y="754647"/>
            <a:ext cx="4139140" cy="2232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Box 3">
            <a:extLst>
              <a:ext uri="{FF2B5EF4-FFF2-40B4-BE49-F238E27FC236}">
                <a16:creationId xmlns:a16="http://schemas.microsoft.com/office/drawing/2014/main" id="{2474426A-F3CD-4BB2-8CB7-E911CF085EEC}"/>
              </a:ext>
            </a:extLst>
          </p:cNvPr>
          <p:cNvSpPr txBox="1">
            <a:spLocks noChangeArrowheads="1"/>
          </p:cNvSpPr>
          <p:nvPr/>
        </p:nvSpPr>
        <p:spPr bwMode="auto">
          <a:xfrm>
            <a:off x="1356340" y="2949028"/>
            <a:ext cx="1585383" cy="350839"/>
          </a:xfrm>
          <a:prstGeom prst="rect">
            <a:avLst/>
          </a:prstGeom>
          <a:solidFill>
            <a:srgbClr val="FF0000"/>
          </a:solidFill>
          <a:ln w="9525">
            <a:noFill/>
            <a:round/>
            <a:headEnd/>
            <a:tailEnd/>
          </a:ln>
        </p:spPr>
        <p:txBody>
          <a:bodyPr lIns="120000" tIns="62400" rIns="120000" bIns="62400" anchor="ctr"/>
          <a:lstStyle/>
          <a:p>
            <a:pPr algn="ctr" defTabSz="599002">
              <a:spcBef>
                <a:spcPts val="400"/>
              </a:spcBef>
              <a:buClr>
                <a:srgbClr val="000000"/>
              </a:buClr>
              <a:buSzPct val="100000"/>
              <a:tabLst>
                <a:tab pos="0" algn="l"/>
                <a:tab pos="596885" algn="l"/>
                <a:tab pos="1195887" algn="l"/>
                <a:tab pos="1794888" algn="l"/>
                <a:tab pos="2393891" algn="l"/>
                <a:tab pos="2992892" algn="l"/>
                <a:tab pos="3591894" algn="l"/>
                <a:tab pos="4190895" algn="l"/>
                <a:tab pos="4789898" algn="l"/>
                <a:tab pos="5388899" algn="l"/>
                <a:tab pos="5987901" algn="l"/>
                <a:tab pos="6586902" algn="l"/>
                <a:tab pos="7185904" algn="l"/>
                <a:tab pos="7784905" algn="l"/>
                <a:tab pos="8383908" algn="l"/>
                <a:tab pos="8982909" algn="l"/>
                <a:tab pos="9581911" algn="l"/>
                <a:tab pos="10180912" algn="l"/>
                <a:tab pos="10779914" algn="l"/>
                <a:tab pos="11378916" algn="l"/>
                <a:tab pos="11977918" algn="l"/>
              </a:tabLst>
            </a:pPr>
            <a:r>
              <a:rPr lang="en-US" sz="2133" b="1" dirty="0">
                <a:solidFill>
                  <a:schemeClr val="bg1"/>
                </a:solidFill>
                <a:latin typeface="Arial" charset="0"/>
                <a:cs typeface="Arial" charset="0"/>
              </a:rPr>
              <a:t>BEFORE</a:t>
            </a:r>
          </a:p>
        </p:txBody>
      </p:sp>
      <p:sp>
        <p:nvSpPr>
          <p:cNvPr id="8" name="Text Box 3">
            <a:extLst>
              <a:ext uri="{FF2B5EF4-FFF2-40B4-BE49-F238E27FC236}">
                <a16:creationId xmlns:a16="http://schemas.microsoft.com/office/drawing/2014/main" id="{2474426A-F3CD-4BB2-8CB7-E911CF085EEC}"/>
              </a:ext>
            </a:extLst>
          </p:cNvPr>
          <p:cNvSpPr txBox="1">
            <a:spLocks noChangeArrowheads="1"/>
          </p:cNvSpPr>
          <p:nvPr/>
        </p:nvSpPr>
        <p:spPr bwMode="auto">
          <a:xfrm>
            <a:off x="6140048" y="2978322"/>
            <a:ext cx="1585383" cy="321546"/>
          </a:xfrm>
          <a:prstGeom prst="rect">
            <a:avLst/>
          </a:prstGeom>
          <a:solidFill>
            <a:srgbClr val="00B050"/>
          </a:solidFill>
          <a:ln w="9525">
            <a:noFill/>
            <a:round/>
            <a:headEnd/>
            <a:tailEnd/>
          </a:ln>
        </p:spPr>
        <p:txBody>
          <a:bodyPr lIns="120000" tIns="62400" rIns="120000" bIns="62400" anchor="ctr"/>
          <a:lstStyle/>
          <a:p>
            <a:pPr algn="ctr" defTabSz="599002">
              <a:spcBef>
                <a:spcPts val="400"/>
              </a:spcBef>
              <a:buClr>
                <a:srgbClr val="000000"/>
              </a:buClr>
              <a:buSzPct val="100000"/>
              <a:tabLst>
                <a:tab pos="0" algn="l"/>
                <a:tab pos="596885" algn="l"/>
                <a:tab pos="1195887" algn="l"/>
                <a:tab pos="1794888" algn="l"/>
                <a:tab pos="2393891" algn="l"/>
                <a:tab pos="2992892" algn="l"/>
                <a:tab pos="3591894" algn="l"/>
                <a:tab pos="4190895" algn="l"/>
                <a:tab pos="4789898" algn="l"/>
                <a:tab pos="5388899" algn="l"/>
                <a:tab pos="5987901" algn="l"/>
                <a:tab pos="6586902" algn="l"/>
                <a:tab pos="7185904" algn="l"/>
                <a:tab pos="7784905" algn="l"/>
                <a:tab pos="8383908" algn="l"/>
                <a:tab pos="8982909" algn="l"/>
                <a:tab pos="9581911" algn="l"/>
                <a:tab pos="10180912" algn="l"/>
                <a:tab pos="10779914" algn="l"/>
                <a:tab pos="11378916" algn="l"/>
                <a:tab pos="11977918" algn="l"/>
              </a:tabLst>
            </a:pPr>
            <a:r>
              <a:rPr lang="en-US" sz="2133" b="1" dirty="0">
                <a:solidFill>
                  <a:schemeClr val="bg1"/>
                </a:solidFill>
                <a:latin typeface="Arial" charset="0"/>
                <a:cs typeface="Arial" charset="0"/>
              </a:rPr>
              <a:t>AFTER</a:t>
            </a:r>
          </a:p>
        </p:txBody>
      </p:sp>
      <p:sp>
        <p:nvSpPr>
          <p:cNvPr id="9" name="Rectangle 6">
            <a:extLst>
              <a:ext uri="{FF2B5EF4-FFF2-40B4-BE49-F238E27FC236}">
                <a16:creationId xmlns:a16="http://schemas.microsoft.com/office/drawing/2014/main" id="{BE4CCD06-D5BE-4398-8FFE-DF06C1AF1498}"/>
              </a:ext>
            </a:extLst>
          </p:cNvPr>
          <p:cNvSpPr>
            <a:spLocks noChangeArrowheads="1"/>
          </p:cNvSpPr>
          <p:nvPr/>
        </p:nvSpPr>
        <p:spPr bwMode="auto">
          <a:xfrm>
            <a:off x="272302" y="3327765"/>
            <a:ext cx="4152746" cy="855352"/>
          </a:xfrm>
          <a:prstGeom prst="rect">
            <a:avLst/>
          </a:prstGeom>
          <a:noFill/>
          <a:ln w="25560">
            <a:solidFill>
              <a:srgbClr val="00B0F0"/>
            </a:solidFill>
            <a:miter lim="800000"/>
            <a:headEnd/>
            <a:tailEnd/>
          </a:ln>
        </p:spPr>
        <p:txBody>
          <a:bodyPr lIns="120000" tIns="62400" rIns="120000" bIns="62400"/>
          <a:lstStyle/>
          <a:p>
            <a:pPr defTabSz="599002">
              <a:buClr>
                <a:srgbClr val="000000"/>
              </a:buClr>
              <a:buSzPct val="100000"/>
              <a:tabLst>
                <a:tab pos="0" algn="l"/>
                <a:tab pos="596885" algn="l"/>
                <a:tab pos="1195887" algn="l"/>
                <a:tab pos="1794888" algn="l"/>
                <a:tab pos="2393891" algn="l"/>
                <a:tab pos="2992892" algn="l"/>
                <a:tab pos="3591894" algn="l"/>
                <a:tab pos="4190895" algn="l"/>
                <a:tab pos="4789898" algn="l"/>
                <a:tab pos="5388899" algn="l"/>
                <a:tab pos="5987901" algn="l"/>
                <a:tab pos="6586902" algn="l"/>
                <a:tab pos="7185904" algn="l"/>
                <a:tab pos="7784905" algn="l"/>
                <a:tab pos="8383908" algn="l"/>
                <a:tab pos="8982909" algn="l"/>
                <a:tab pos="9581911" algn="l"/>
                <a:tab pos="10180912" algn="l"/>
                <a:tab pos="10779914" algn="l"/>
                <a:tab pos="11378916" algn="l"/>
                <a:tab pos="11977918" algn="l"/>
              </a:tabLst>
            </a:pPr>
            <a:r>
              <a:rPr lang="en-US" sz="1600" b="1" dirty="0">
                <a:cs typeface="Arial" pitchFamily="34" charset="0"/>
              </a:rPr>
              <a:t>Abnormality :</a:t>
            </a:r>
            <a:r>
              <a:rPr lang="en-US" sz="1600" b="1" dirty="0">
                <a:solidFill>
                  <a:srgbClr val="FF0000"/>
                </a:solidFill>
                <a:cs typeface="Arial" pitchFamily="34" charset="0"/>
              </a:rPr>
              <a:t>(Source of Contamination) </a:t>
            </a:r>
            <a:r>
              <a:rPr lang="en-US" sz="1600" b="1" dirty="0">
                <a:cs typeface="Arial" pitchFamily="34" charset="0"/>
              </a:rPr>
              <a:t>Machine sideways are not covered and dust particle can enter in machine</a:t>
            </a:r>
            <a:endParaRPr lang="en-US" altLang="en-US" sz="1600" b="1" dirty="0">
              <a:cs typeface="Arial" pitchFamily="34" charset="0"/>
            </a:endParaRPr>
          </a:p>
        </p:txBody>
      </p:sp>
      <p:sp>
        <p:nvSpPr>
          <p:cNvPr id="10" name="Rectangle 9">
            <a:extLst>
              <a:ext uri="{FF2B5EF4-FFF2-40B4-BE49-F238E27FC236}">
                <a16:creationId xmlns:a16="http://schemas.microsoft.com/office/drawing/2014/main" id="{95FBA33E-164D-4D27-8B1B-39950124CF76}"/>
              </a:ext>
            </a:extLst>
          </p:cNvPr>
          <p:cNvSpPr/>
          <p:nvPr/>
        </p:nvSpPr>
        <p:spPr>
          <a:xfrm>
            <a:off x="272302" y="4254781"/>
            <a:ext cx="4152746" cy="567748"/>
          </a:xfrm>
          <a:prstGeom prst="rect">
            <a:avLst/>
          </a:prstGeom>
          <a:noFill/>
          <a:ln w="25560">
            <a:solidFill>
              <a:srgbClr val="00B0F0"/>
            </a:solidFill>
            <a:miter lim="800000"/>
            <a:headEnd/>
            <a:tailEnd/>
          </a:ln>
        </p:spPr>
        <p:txBody>
          <a:bodyPr lIns="120000" tIns="62400" rIns="120000" bIns="62400"/>
          <a:lstStyle/>
          <a:p>
            <a:pPr defTabSz="599002">
              <a:buClr>
                <a:srgbClr val="000000"/>
              </a:buClr>
              <a:buSzPct val="100000"/>
              <a:tabLst>
                <a:tab pos="0" algn="l"/>
                <a:tab pos="596885" algn="l"/>
                <a:tab pos="1195887" algn="l"/>
                <a:tab pos="1794888" algn="l"/>
                <a:tab pos="2393891" algn="l"/>
                <a:tab pos="2992892" algn="l"/>
                <a:tab pos="3591894" algn="l"/>
                <a:tab pos="4190895" algn="l"/>
                <a:tab pos="4789898" algn="l"/>
                <a:tab pos="5388899" algn="l"/>
                <a:tab pos="5987901" algn="l"/>
                <a:tab pos="6586902" algn="l"/>
                <a:tab pos="7185904" algn="l"/>
                <a:tab pos="7784905" algn="l"/>
                <a:tab pos="8383908" algn="l"/>
                <a:tab pos="8982909" algn="l"/>
                <a:tab pos="9581911" algn="l"/>
                <a:tab pos="10180912" algn="l"/>
                <a:tab pos="10779914" algn="l"/>
                <a:tab pos="11378916" algn="l"/>
                <a:tab pos="11977918" algn="l"/>
              </a:tabLst>
            </a:pPr>
            <a:r>
              <a:rPr lang="en-US" sz="1600" b="1" dirty="0">
                <a:cs typeface="Arial" pitchFamily="34" charset="0"/>
              </a:rPr>
              <a:t>Know Why : May cause Quality defects</a:t>
            </a:r>
          </a:p>
        </p:txBody>
      </p:sp>
      <p:sp>
        <p:nvSpPr>
          <p:cNvPr id="11" name="Rectangle 8">
            <a:extLst>
              <a:ext uri="{FF2B5EF4-FFF2-40B4-BE49-F238E27FC236}">
                <a16:creationId xmlns:a16="http://schemas.microsoft.com/office/drawing/2014/main" id="{8625F5B0-9183-4D53-AF43-05331818EDC1}"/>
              </a:ext>
            </a:extLst>
          </p:cNvPr>
          <p:cNvSpPr>
            <a:spLocks noChangeArrowheads="1"/>
          </p:cNvSpPr>
          <p:nvPr/>
        </p:nvSpPr>
        <p:spPr bwMode="auto">
          <a:xfrm>
            <a:off x="4753011" y="3346994"/>
            <a:ext cx="4160802" cy="836124"/>
          </a:xfrm>
          <a:prstGeom prst="rect">
            <a:avLst/>
          </a:prstGeom>
          <a:noFill/>
          <a:ln w="25560">
            <a:solidFill>
              <a:srgbClr val="00B0F0"/>
            </a:solidFill>
            <a:miter lim="800000"/>
            <a:headEnd/>
            <a:tailEnd/>
          </a:ln>
        </p:spPr>
        <p:txBody>
          <a:bodyPr lIns="120000" tIns="62400" rIns="120000" bIns="62400"/>
          <a:lstStyle/>
          <a:p>
            <a:pPr defTabSz="599002">
              <a:buClr>
                <a:srgbClr val="000000"/>
              </a:buClr>
              <a:buSzPct val="100000"/>
              <a:tabLst>
                <a:tab pos="0" algn="l"/>
                <a:tab pos="596885" algn="l"/>
                <a:tab pos="1195887" algn="l"/>
                <a:tab pos="1794888" algn="l"/>
                <a:tab pos="2393891" algn="l"/>
                <a:tab pos="2992892" algn="l"/>
                <a:tab pos="3591894" algn="l"/>
                <a:tab pos="4190895" algn="l"/>
                <a:tab pos="4789898" algn="l"/>
                <a:tab pos="5388899" algn="l"/>
                <a:tab pos="5987901" algn="l"/>
                <a:tab pos="6586902" algn="l"/>
                <a:tab pos="7185904" algn="l"/>
                <a:tab pos="7784905" algn="l"/>
                <a:tab pos="8383908" algn="l"/>
                <a:tab pos="8982909" algn="l"/>
                <a:tab pos="9581911" algn="l"/>
                <a:tab pos="10180912" algn="l"/>
                <a:tab pos="10779914" algn="l"/>
                <a:tab pos="11378916" algn="l"/>
                <a:tab pos="11977918" algn="l"/>
              </a:tabLst>
            </a:pPr>
            <a:r>
              <a:rPr lang="en-US" sz="1600" b="1" dirty="0">
                <a:cs typeface="Arial" pitchFamily="34" charset="0"/>
              </a:rPr>
              <a:t>Solution : Machine side is covered by sheet steadily to prevent dust particles from entering in machine</a:t>
            </a:r>
            <a:endParaRPr lang="en-US" altLang="en-US" sz="2133" b="1" dirty="0">
              <a:cs typeface="Arial" pitchFamily="34" charset="0"/>
            </a:endParaRPr>
          </a:p>
        </p:txBody>
      </p:sp>
      <p:sp>
        <p:nvSpPr>
          <p:cNvPr id="12" name="Rectangle 11">
            <a:extLst>
              <a:ext uri="{FF2B5EF4-FFF2-40B4-BE49-F238E27FC236}">
                <a16:creationId xmlns:a16="http://schemas.microsoft.com/office/drawing/2014/main" id="{3B68BCF1-B4D1-4496-8E34-CDE22DA93D18}"/>
              </a:ext>
            </a:extLst>
          </p:cNvPr>
          <p:cNvSpPr/>
          <p:nvPr/>
        </p:nvSpPr>
        <p:spPr>
          <a:xfrm>
            <a:off x="4753012" y="4254781"/>
            <a:ext cx="4160802" cy="572572"/>
          </a:xfrm>
          <a:prstGeom prst="rect">
            <a:avLst/>
          </a:prstGeom>
          <a:noFill/>
          <a:ln w="25560">
            <a:solidFill>
              <a:srgbClr val="00B0F0"/>
            </a:solidFill>
            <a:miter lim="800000"/>
            <a:headEnd/>
            <a:tailEnd/>
          </a:ln>
        </p:spPr>
        <p:txBody>
          <a:bodyPr lIns="120000" tIns="62400" rIns="120000" bIns="62400"/>
          <a:lstStyle/>
          <a:p>
            <a:pPr defTabSz="599002">
              <a:buClr>
                <a:srgbClr val="000000"/>
              </a:buClr>
              <a:buSzPct val="100000"/>
              <a:tabLst>
                <a:tab pos="0" algn="l"/>
                <a:tab pos="596885" algn="l"/>
                <a:tab pos="1195887" algn="l"/>
                <a:tab pos="1794888" algn="l"/>
                <a:tab pos="2393891" algn="l"/>
                <a:tab pos="2992892" algn="l"/>
                <a:tab pos="3591894" algn="l"/>
                <a:tab pos="4190895" algn="l"/>
                <a:tab pos="4789898" algn="l"/>
                <a:tab pos="5388899" algn="l"/>
                <a:tab pos="5987901" algn="l"/>
                <a:tab pos="6586902" algn="l"/>
                <a:tab pos="7185904" algn="l"/>
                <a:tab pos="7784905" algn="l"/>
                <a:tab pos="8383908" algn="l"/>
                <a:tab pos="8982909" algn="l"/>
                <a:tab pos="9581911" algn="l"/>
                <a:tab pos="10180912" algn="l"/>
                <a:tab pos="10779914" algn="l"/>
                <a:tab pos="11378916" algn="l"/>
                <a:tab pos="11977918" algn="l"/>
              </a:tabLst>
            </a:pPr>
            <a:r>
              <a:rPr lang="en-US" sz="1600" b="1" dirty="0">
                <a:cs typeface="Arial" pitchFamily="34" charset="0"/>
              </a:rPr>
              <a:t>Tangible Benefit : None</a:t>
            </a:r>
          </a:p>
          <a:p>
            <a:pPr defTabSz="599002">
              <a:buClr>
                <a:srgbClr val="000000"/>
              </a:buClr>
              <a:buSzPct val="100000"/>
              <a:tabLst>
                <a:tab pos="0" algn="l"/>
                <a:tab pos="596885" algn="l"/>
                <a:tab pos="1195887" algn="l"/>
                <a:tab pos="1794888" algn="l"/>
                <a:tab pos="2393891" algn="l"/>
                <a:tab pos="2992892" algn="l"/>
                <a:tab pos="3591894" algn="l"/>
                <a:tab pos="4190895" algn="l"/>
                <a:tab pos="4789898" algn="l"/>
                <a:tab pos="5388899" algn="l"/>
                <a:tab pos="5987901" algn="l"/>
                <a:tab pos="6586902" algn="l"/>
                <a:tab pos="7185904" algn="l"/>
                <a:tab pos="7784905" algn="l"/>
                <a:tab pos="8383908" algn="l"/>
                <a:tab pos="8982909" algn="l"/>
                <a:tab pos="9581911" algn="l"/>
                <a:tab pos="10180912" algn="l"/>
                <a:tab pos="10779914" algn="l"/>
                <a:tab pos="11378916" algn="l"/>
                <a:tab pos="11977918" algn="l"/>
              </a:tabLst>
            </a:pPr>
            <a:r>
              <a:rPr lang="en-US" sz="1600" b="1" dirty="0">
                <a:cs typeface="Arial" pitchFamily="34" charset="0"/>
              </a:rPr>
              <a:t> Intangible Benefit: Cleaning time reduced</a:t>
            </a:r>
          </a:p>
        </p:txBody>
      </p:sp>
      <p:sp>
        <p:nvSpPr>
          <p:cNvPr id="14" name="Rectangle 13">
            <a:extLst>
              <a:ext uri="{FF2B5EF4-FFF2-40B4-BE49-F238E27FC236}">
                <a16:creationId xmlns:a16="http://schemas.microsoft.com/office/drawing/2014/main" id="{3DB8DA06-D9BD-40A4-A9D2-397D3AD7B5D2}"/>
              </a:ext>
            </a:extLst>
          </p:cNvPr>
          <p:cNvSpPr/>
          <p:nvPr/>
        </p:nvSpPr>
        <p:spPr>
          <a:xfrm>
            <a:off x="4753011" y="724625"/>
            <a:ext cx="4160802" cy="226238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15" name="Rectangle 14">
            <a:extLst>
              <a:ext uri="{FF2B5EF4-FFF2-40B4-BE49-F238E27FC236}">
                <a16:creationId xmlns:a16="http://schemas.microsoft.com/office/drawing/2014/main" id="{57B5DD3A-979C-4FE7-982C-8766AA0713A6}"/>
              </a:ext>
            </a:extLst>
          </p:cNvPr>
          <p:cNvSpPr/>
          <p:nvPr/>
        </p:nvSpPr>
        <p:spPr>
          <a:xfrm>
            <a:off x="272302" y="724625"/>
            <a:ext cx="4152746" cy="22244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16" name="Oval 15"/>
          <p:cNvSpPr/>
          <p:nvPr/>
        </p:nvSpPr>
        <p:spPr>
          <a:xfrm>
            <a:off x="713895" y="1188988"/>
            <a:ext cx="2717259" cy="132430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7" name="Oval 16"/>
          <p:cNvSpPr/>
          <p:nvPr/>
        </p:nvSpPr>
        <p:spPr>
          <a:xfrm>
            <a:off x="5242442" y="1095186"/>
            <a:ext cx="2573347" cy="1381212"/>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426614098"/>
      </p:ext>
    </p:extLst>
  </p:cSld>
  <p:clrMapOvr>
    <a:masterClrMapping/>
  </p:clrMapOvr>
  <p:transition spd="slow" advClick="0">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p:Policy xmlns:p="office.server.policy" id="" local="true">
  <p:Name>文档</p:Name>
  <p:Description/>
  <p:Statement/>
  <p:PolicyItems>
    <p:PolicyItem featureId="Microsoft.Office.RecordsManagement.PolicyFeatures.Expiration" staticId="0x0101000748776E6304094CAF0EA54150BAF5FB|286471464" UniqueId="a639d57e-51eb-4fc7-931c-386a344fb831">
      <p:Name>保留</p:Name>
      <p:Description>自动安排内容处理并对终止的到期内容执行保留操作。</p:Description>
      <p:CustomData>
        <Schedules nextStageId="2">
          <Schedule type="Default">
            <stages>
              <data stageId="1">
                <formula id="Microsoft.Office.RecordsManagement.PolicyFeatures.Expiration.Formula.BuiltIn">
                  <number>3</number>
                  <property>Created</property>
                  <propertyId>8c06beca-0777-48f7-91c7-6da68bc07b69</propertyId>
                  <period>months</period>
                </formula>
                <action type="action" id="Microsoft.Office.RecordsManagement.PolicyFeatures.Expiration.Action.MoveToRecycleBin"/>
              </data>
            </stages>
          </Schedule>
        </Schedules>
      </p:CustomData>
    </p:PolicyItem>
  </p:PolicyItems>
</p:Policy>
</file>

<file path=customXml/item2.xml><?xml version="1.0" encoding="utf-8"?>
<ct:contentTypeSchema xmlns:ct="http://schemas.microsoft.com/office/2006/metadata/contentType" xmlns:ma="http://schemas.microsoft.com/office/2006/metadata/properties/metaAttributes" ct:_="" ma:_="" ma:contentTypeName="文档" ma:contentTypeID="0x0101000748776E6304094CAF0EA54150BAF5FB" ma:contentTypeVersion="5" ma:contentTypeDescription="新建文档。" ma:contentTypeScope="" ma:versionID="72de12323de3123f094f697de39f0147">
  <xsd:schema xmlns:xsd="http://www.w3.org/2001/XMLSchema" xmlns:xs="http://www.w3.org/2001/XMLSchema" xmlns:p="http://schemas.microsoft.com/office/2006/metadata/properties" xmlns:ns1="http://schemas.microsoft.com/sharepoint/v3" targetNamespace="http://schemas.microsoft.com/office/2006/metadata/properties" ma:root="true" ma:fieldsID="75634d69c9c4b58c0cde3cf0a8ec95b5" ns1:_="">
    <xsd:import namespace="http://schemas.microsoft.com/sharepoint/v3"/>
    <xsd:element name="properties">
      <xsd:complexType>
        <xsd:sequence>
          <xsd:element name="documentManagement">
            <xsd:complexType>
              <xsd:all>
                <xsd:element ref="ns1:_dlc_Exempt" minOccurs="0"/>
                <xsd:element ref="ns1:_dlc_ExpireDateSaved" minOccurs="0"/>
                <xsd:element ref="ns1:_dlc_Expire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8" nillable="true" ma:displayName="策略例外" ma:hidden="true" ma:internalName="_dlc_Exempt" ma:readOnly="true">
      <xsd:simpleType>
        <xsd:restriction base="dms:Unknown"/>
      </xsd:simpleType>
    </xsd:element>
    <xsd:element name="_dlc_ExpireDateSaved" ma:index="9" nillable="true" ma:displayName="原始过期日期" ma:hidden="true" ma:internalName="_dlc_ExpireDateSaved" ma:readOnly="true">
      <xsd:simpleType>
        <xsd:restriction base="dms:DateTime"/>
      </xsd:simpleType>
    </xsd:element>
    <xsd:element name="_dlc_ExpireDate" ma:index="10" nillable="true" ma:displayName="到期日期" ma:description="" ma:hidden="true" ma:indexed="true" ma:internalName="_dlc_ExpireDat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ExpireDateSaved xmlns="http://schemas.microsoft.com/sharepoint/v3" xsi:nil="true"/>
    <_dlc_ExpireDate xmlns="http://schemas.microsoft.com/sharepoint/v3">2020-11-10T01:27:27+00:00</_dlc_ExpireDate>
  </documentManagement>
</p:properties>
</file>

<file path=customXml/itemProps1.xml><?xml version="1.0" encoding="utf-8"?>
<ds:datastoreItem xmlns:ds="http://schemas.openxmlformats.org/officeDocument/2006/customXml" ds:itemID="{7B48BF27-46CC-4BD7-BEFE-4DB58E5E0BBB}">
  <ds:schemaRefs>
    <ds:schemaRef ds:uri="office.server.policy"/>
  </ds:schemaRefs>
</ds:datastoreItem>
</file>

<file path=customXml/itemProps2.xml><?xml version="1.0" encoding="utf-8"?>
<ds:datastoreItem xmlns:ds="http://schemas.openxmlformats.org/officeDocument/2006/customXml" ds:itemID="{F7CBE97F-61AD-4374-9C65-78C16F1458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81708FC-F0FF-434C-9023-93D1E8E65FC6}">
  <ds:schemaRefs>
    <ds:schemaRef ds:uri="http://schemas.microsoft.com/sharepoint/v3/contenttype/forms"/>
  </ds:schemaRefs>
</ds:datastoreItem>
</file>

<file path=customXml/itemProps4.xml><?xml version="1.0" encoding="utf-8"?>
<ds:datastoreItem xmlns:ds="http://schemas.openxmlformats.org/officeDocument/2006/customXml" ds:itemID="{53208E50-2FA1-4F8F-9F9C-5AFFA7DA65EF}">
  <ds:schemaRefs>
    <ds:schemaRef ds:uri="http://schemas.openxmlformats.org/package/2006/metadata/core-properties"/>
    <ds:schemaRef ds:uri="http://purl.org/dc/dcmitype/"/>
    <ds:schemaRef ds:uri="http://purl.org/dc/elements/1.1/"/>
    <ds:schemaRef ds:uri="http://purl.org/dc/terms/"/>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52725</TotalTime>
  <Words>934</Words>
  <Application>Microsoft Office PowerPoint</Application>
  <PresentationFormat>On-screen Show (16:9)</PresentationFormat>
  <Paragraphs>124</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微软雅黑</vt:lpstr>
      <vt:lpstr>SimSun</vt:lpstr>
      <vt:lpstr>Arial</vt:lpstr>
      <vt:lpstr>Calibri</vt:lpstr>
      <vt:lpstr>Source Han Sans CN Regular</vt:lpstr>
      <vt:lpstr>Times New Roman</vt:lpstr>
      <vt:lpstr>Verdana</vt:lpstr>
      <vt:lpstr>思源黑体</vt:lpstr>
      <vt:lpstr>思源黑体 CN 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LiangGuangZhen(NVT-GuangZhen)</dc:creator>
  <cp:lastModifiedBy>Avinash Choudhary(IT)</cp:lastModifiedBy>
  <cp:revision>3538</cp:revision>
  <cp:lastPrinted>2021-03-23T06:29:30Z</cp:lastPrinted>
  <dcterms:created xsi:type="dcterms:W3CDTF">2016-06-16T09:28:00Z</dcterms:created>
  <dcterms:modified xsi:type="dcterms:W3CDTF">2021-12-07T04:57:32Z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y fmtid="{D5CDD505-2E9C-101B-9397-08002B2CF9AE}" pid="3" name="ContentTypeId">
    <vt:lpwstr>0x0101000748776E6304094CAF0EA54150BAF5FB</vt:lpwstr>
  </property>
  <property fmtid="{D5CDD505-2E9C-101B-9397-08002B2CF9AE}" pid="4" name="_dlc_policyId">
    <vt:lpwstr>0x0101000748776E6304094CAF0EA54150BAF5FB|286471464</vt:lpwstr>
  </property>
  <property fmtid="{D5CDD505-2E9C-101B-9397-08002B2CF9AE}" pid="5" name="ItemRetentionFormula">
    <vt:lpwstr>&lt;formula id="Microsoft.Office.RecordsManagement.PolicyFeatures.Expiration.Formula.BuiltIn"&gt;&lt;number&gt;3&lt;/number&gt;&lt;property&gt;Created&lt;/property&gt;&lt;propertyId&gt;8c06beca-0777-48f7-91c7-6da68bc07b69&lt;/propertyId&gt;&lt;period&gt;months&lt;/period&gt;&lt;/formula&gt;</vt:lpwstr>
  </property>
</Properties>
</file>