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1"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3.png"/><Relationship Id="rId1" Type="http://schemas.openxmlformats.org/officeDocument/2006/relationships/image" Target="../media/image4.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3.png"/><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4A6101-9230-496F-B06D-4599D93F8559}"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7BB44916-DF21-43F3-AD04-34EEBA77E5B9}">
      <dgm:prSet phldrT="[Text]"/>
      <dgm:spPr/>
      <dgm:t>
        <a:bodyPr/>
        <a:lstStyle/>
        <a:p>
          <a:r>
            <a:rPr lang="en-US" dirty="0" smtClean="0"/>
            <a:t>ALL INDIA CENTRES</a:t>
          </a:r>
          <a:endParaRPr lang="en-US" dirty="0"/>
        </a:p>
      </dgm:t>
    </dgm:pt>
    <dgm:pt modelId="{0CA35003-F927-4E6E-B1EC-957351C0C536}" type="parTrans" cxnId="{DAF8BFF0-537B-4B27-B7AC-1727A28F00F4}">
      <dgm:prSet/>
      <dgm:spPr/>
      <dgm:t>
        <a:bodyPr/>
        <a:lstStyle/>
        <a:p>
          <a:endParaRPr lang="en-US"/>
        </a:p>
      </dgm:t>
    </dgm:pt>
    <dgm:pt modelId="{8223762B-B8BD-4433-B1C4-A86EA72B1024}" type="sibTrans" cxnId="{DAF8BFF0-537B-4B27-B7AC-1727A28F00F4}">
      <dgm:prSet/>
      <dgm:spPr/>
      <dgm:t>
        <a:bodyPr/>
        <a:lstStyle/>
        <a:p>
          <a:endParaRPr lang="en-US"/>
        </a:p>
      </dgm:t>
    </dgm:pt>
    <dgm:pt modelId="{A7A2FB79-415C-4386-A43B-76BF92BB7445}">
      <dgm:prSet phldrT="[Text]" custT="1"/>
      <dgm:spPr/>
      <dgm:t>
        <a:bodyPr/>
        <a:lstStyle/>
        <a:p>
          <a:r>
            <a:rPr lang="en-US" sz="1800" dirty="0" smtClean="0"/>
            <a:t>Edtech aims to provide its services in every part of the country including the remote areas.</a:t>
          </a:r>
          <a:endParaRPr lang="en-US" sz="1800" dirty="0"/>
        </a:p>
      </dgm:t>
    </dgm:pt>
    <dgm:pt modelId="{DD8C9A66-0B1A-441E-A417-0062F70BE150}" type="parTrans" cxnId="{37157423-4D14-46D1-8B21-657369F80419}">
      <dgm:prSet/>
      <dgm:spPr/>
      <dgm:t>
        <a:bodyPr/>
        <a:lstStyle/>
        <a:p>
          <a:endParaRPr lang="en-US"/>
        </a:p>
      </dgm:t>
    </dgm:pt>
    <dgm:pt modelId="{1D81B636-78BF-485A-9DBD-516E361DA675}" type="sibTrans" cxnId="{37157423-4D14-46D1-8B21-657369F80419}">
      <dgm:prSet/>
      <dgm:spPr/>
      <dgm:t>
        <a:bodyPr/>
        <a:lstStyle/>
        <a:p>
          <a:endParaRPr lang="en-US"/>
        </a:p>
      </dgm:t>
    </dgm:pt>
    <dgm:pt modelId="{45485473-547A-478B-BA76-48B43AD55516}">
      <dgm:prSet phldrT="[Text]"/>
      <dgm:spPr/>
      <dgm:t>
        <a:bodyPr/>
        <a:lstStyle/>
        <a:p>
          <a:r>
            <a:rPr lang="en-US" dirty="0" smtClean="0"/>
            <a:t>Course predictor</a:t>
          </a:r>
          <a:endParaRPr lang="en-US" dirty="0"/>
        </a:p>
      </dgm:t>
    </dgm:pt>
    <dgm:pt modelId="{363C0502-3205-447A-ABB2-FD8292A00448}" type="parTrans" cxnId="{4FD8CAF2-CB0D-4235-A941-A83C660A9998}">
      <dgm:prSet/>
      <dgm:spPr/>
      <dgm:t>
        <a:bodyPr/>
        <a:lstStyle/>
        <a:p>
          <a:endParaRPr lang="en-US"/>
        </a:p>
      </dgm:t>
    </dgm:pt>
    <dgm:pt modelId="{DB166711-FAFA-4554-B44E-FCDD2E64C61F}" type="sibTrans" cxnId="{4FD8CAF2-CB0D-4235-A941-A83C660A9998}">
      <dgm:prSet/>
      <dgm:spPr/>
      <dgm:t>
        <a:bodyPr/>
        <a:lstStyle/>
        <a:p>
          <a:endParaRPr lang="en-US"/>
        </a:p>
      </dgm:t>
    </dgm:pt>
    <dgm:pt modelId="{23C17D1B-BC83-4B97-A6AF-CE5CBED9A17E}">
      <dgm:prSet phldrT="[Text]" custT="1"/>
      <dgm:spPr/>
      <dgm:t>
        <a:bodyPr/>
        <a:lstStyle/>
        <a:p>
          <a:r>
            <a:rPr lang="en-US" sz="1800" dirty="0" smtClean="0"/>
            <a:t>Our it based course predictor helps students to find what is best for them.</a:t>
          </a:r>
          <a:endParaRPr lang="en-US" sz="1800" dirty="0"/>
        </a:p>
      </dgm:t>
    </dgm:pt>
    <dgm:pt modelId="{4D26776B-A29A-474F-927B-59B835B74D3C}" type="parTrans" cxnId="{53955707-0F0F-419B-B317-529703936B4B}">
      <dgm:prSet/>
      <dgm:spPr/>
      <dgm:t>
        <a:bodyPr/>
        <a:lstStyle/>
        <a:p>
          <a:endParaRPr lang="en-US"/>
        </a:p>
      </dgm:t>
    </dgm:pt>
    <dgm:pt modelId="{C94036E5-975D-4EF0-A8D2-1FE4DFABA740}" type="sibTrans" cxnId="{53955707-0F0F-419B-B317-529703936B4B}">
      <dgm:prSet/>
      <dgm:spPr/>
      <dgm:t>
        <a:bodyPr/>
        <a:lstStyle/>
        <a:p>
          <a:endParaRPr lang="en-US"/>
        </a:p>
      </dgm:t>
    </dgm:pt>
    <dgm:pt modelId="{A84A315A-8C56-4FB3-8B46-9FE4F13BC193}">
      <dgm:prSet phldrT="[Text]"/>
      <dgm:spPr/>
      <dgm:t>
        <a:bodyPr/>
        <a:lstStyle/>
        <a:p>
          <a:r>
            <a:rPr lang="en-US" dirty="0" smtClean="0"/>
            <a:t>Prestigious Partners</a:t>
          </a:r>
          <a:endParaRPr lang="en-US" dirty="0"/>
        </a:p>
      </dgm:t>
    </dgm:pt>
    <dgm:pt modelId="{410C3311-C8B7-4ADF-9AF5-FD9B5A0843C8}" type="parTrans" cxnId="{C0B6475D-A5E0-4122-99F0-7C1CAF697A0D}">
      <dgm:prSet/>
      <dgm:spPr/>
      <dgm:t>
        <a:bodyPr/>
        <a:lstStyle/>
        <a:p>
          <a:endParaRPr lang="en-US"/>
        </a:p>
      </dgm:t>
    </dgm:pt>
    <dgm:pt modelId="{CDB4BA82-A695-47B5-966A-73AA478D71C9}" type="sibTrans" cxnId="{C0B6475D-A5E0-4122-99F0-7C1CAF697A0D}">
      <dgm:prSet/>
      <dgm:spPr/>
      <dgm:t>
        <a:bodyPr/>
        <a:lstStyle/>
        <a:p>
          <a:endParaRPr lang="en-US"/>
        </a:p>
      </dgm:t>
    </dgm:pt>
    <dgm:pt modelId="{013967E1-4E30-4F0F-9340-DD65DB64A237}">
      <dgm:prSet phldrT="[Text]" custT="1"/>
      <dgm:spPr/>
      <dgm:t>
        <a:bodyPr/>
        <a:lstStyle/>
        <a:p>
          <a:r>
            <a:rPr lang="en-US" sz="1800" dirty="0" smtClean="0"/>
            <a:t>Eduweb has collaboration with big education institutes such as Allen ,fitjee to name a few.</a:t>
          </a:r>
          <a:endParaRPr lang="en-US" sz="1800" dirty="0"/>
        </a:p>
      </dgm:t>
    </dgm:pt>
    <dgm:pt modelId="{4A6AF740-C3AA-4074-A42C-E4288EDB3961}" type="parTrans" cxnId="{423FFC09-819A-4A28-A071-84124D3F605C}">
      <dgm:prSet/>
      <dgm:spPr/>
      <dgm:t>
        <a:bodyPr/>
        <a:lstStyle/>
        <a:p>
          <a:endParaRPr lang="en-US"/>
        </a:p>
      </dgm:t>
    </dgm:pt>
    <dgm:pt modelId="{42CCDB6A-91DE-4330-964D-9FEF169EC155}" type="sibTrans" cxnId="{423FFC09-819A-4A28-A071-84124D3F605C}">
      <dgm:prSet/>
      <dgm:spPr/>
      <dgm:t>
        <a:bodyPr/>
        <a:lstStyle/>
        <a:p>
          <a:endParaRPr lang="en-US"/>
        </a:p>
      </dgm:t>
    </dgm:pt>
    <dgm:pt modelId="{A5D06F7D-5735-4EBA-963F-41A2BA8B3C57}" type="pres">
      <dgm:prSet presAssocID="{5F4A6101-9230-496F-B06D-4599D93F8559}" presName="linearFlow" presStyleCnt="0">
        <dgm:presLayoutVars>
          <dgm:dir/>
          <dgm:animLvl val="lvl"/>
          <dgm:resizeHandles/>
        </dgm:presLayoutVars>
      </dgm:prSet>
      <dgm:spPr/>
    </dgm:pt>
    <dgm:pt modelId="{F4533771-F3E4-45E7-901B-0520633433D2}" type="pres">
      <dgm:prSet presAssocID="{7BB44916-DF21-43F3-AD04-34EEBA77E5B9}" presName="compositeNode" presStyleCnt="0">
        <dgm:presLayoutVars>
          <dgm:bulletEnabled val="1"/>
        </dgm:presLayoutVars>
      </dgm:prSet>
      <dgm:spPr/>
    </dgm:pt>
    <dgm:pt modelId="{DC1A6FE7-8188-48AA-994C-B0F3655DF6CE}" type="pres">
      <dgm:prSet presAssocID="{7BB44916-DF21-43F3-AD04-34EEBA77E5B9}" presName="image" presStyleLbl="fgImgPlace1" presStyleIdx="0" presStyleCnt="3" custLinFactNeighborX="-6768" custLinFactNeighborY="0"/>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D3F52326-B956-4EDD-AA20-7FB51A06412D}" type="pres">
      <dgm:prSet presAssocID="{7BB44916-DF21-43F3-AD04-34EEBA77E5B9}" presName="childNode" presStyleLbl="node1" presStyleIdx="0" presStyleCnt="3">
        <dgm:presLayoutVars>
          <dgm:bulletEnabled val="1"/>
        </dgm:presLayoutVars>
      </dgm:prSet>
      <dgm:spPr/>
      <dgm:t>
        <a:bodyPr/>
        <a:lstStyle/>
        <a:p>
          <a:endParaRPr lang="en-US"/>
        </a:p>
      </dgm:t>
    </dgm:pt>
    <dgm:pt modelId="{7AA5702F-255C-48F3-AA42-1837B1F990F1}" type="pres">
      <dgm:prSet presAssocID="{7BB44916-DF21-43F3-AD04-34EEBA77E5B9}" presName="parentNode" presStyleLbl="revTx" presStyleIdx="0" presStyleCnt="3">
        <dgm:presLayoutVars>
          <dgm:chMax val="0"/>
          <dgm:bulletEnabled val="1"/>
        </dgm:presLayoutVars>
      </dgm:prSet>
      <dgm:spPr/>
      <dgm:t>
        <a:bodyPr/>
        <a:lstStyle/>
        <a:p>
          <a:endParaRPr lang="en-US"/>
        </a:p>
      </dgm:t>
    </dgm:pt>
    <dgm:pt modelId="{E79C2025-74CE-41B2-928F-A0F175161D37}" type="pres">
      <dgm:prSet presAssocID="{8223762B-B8BD-4433-B1C4-A86EA72B1024}" presName="sibTrans" presStyleCnt="0"/>
      <dgm:spPr/>
    </dgm:pt>
    <dgm:pt modelId="{5BA83F54-2E42-4C6F-85C1-0B557A1367AF}" type="pres">
      <dgm:prSet presAssocID="{45485473-547A-478B-BA76-48B43AD55516}" presName="compositeNode" presStyleCnt="0">
        <dgm:presLayoutVars>
          <dgm:bulletEnabled val="1"/>
        </dgm:presLayoutVars>
      </dgm:prSet>
      <dgm:spPr/>
    </dgm:pt>
    <dgm:pt modelId="{A3997DC8-A2B2-4198-930B-554EA1B7F9D8}" type="pres">
      <dgm:prSet presAssocID="{45485473-547A-478B-BA76-48B43AD55516}"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3A2A2F6E-CF46-4D9F-943B-24D44DD33742}" type="pres">
      <dgm:prSet presAssocID="{45485473-547A-478B-BA76-48B43AD55516}" presName="childNode" presStyleLbl="node1" presStyleIdx="1" presStyleCnt="3">
        <dgm:presLayoutVars>
          <dgm:bulletEnabled val="1"/>
        </dgm:presLayoutVars>
      </dgm:prSet>
      <dgm:spPr/>
      <dgm:t>
        <a:bodyPr/>
        <a:lstStyle/>
        <a:p>
          <a:endParaRPr lang="en-US"/>
        </a:p>
      </dgm:t>
    </dgm:pt>
    <dgm:pt modelId="{805183D4-4149-472B-996F-B4323B798657}" type="pres">
      <dgm:prSet presAssocID="{45485473-547A-478B-BA76-48B43AD55516}" presName="parentNode" presStyleLbl="revTx" presStyleIdx="1" presStyleCnt="3">
        <dgm:presLayoutVars>
          <dgm:chMax val="0"/>
          <dgm:bulletEnabled val="1"/>
        </dgm:presLayoutVars>
      </dgm:prSet>
      <dgm:spPr/>
    </dgm:pt>
    <dgm:pt modelId="{2C4221E4-2707-4A5B-ABA6-B9615A8E42A8}" type="pres">
      <dgm:prSet presAssocID="{DB166711-FAFA-4554-B44E-FCDD2E64C61F}" presName="sibTrans" presStyleCnt="0"/>
      <dgm:spPr/>
    </dgm:pt>
    <dgm:pt modelId="{03230869-946F-4948-9464-4A3CEE02EFBD}" type="pres">
      <dgm:prSet presAssocID="{A84A315A-8C56-4FB3-8B46-9FE4F13BC193}" presName="compositeNode" presStyleCnt="0">
        <dgm:presLayoutVars>
          <dgm:bulletEnabled val="1"/>
        </dgm:presLayoutVars>
      </dgm:prSet>
      <dgm:spPr/>
    </dgm:pt>
    <dgm:pt modelId="{61815214-C083-4361-9C77-E07675EAEBF5}" type="pres">
      <dgm:prSet presAssocID="{A84A315A-8C56-4FB3-8B46-9FE4F13BC193}"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A0E05E52-D3BB-4A09-8038-52A18A86561E}" type="pres">
      <dgm:prSet presAssocID="{A84A315A-8C56-4FB3-8B46-9FE4F13BC193}" presName="childNode" presStyleLbl="node1" presStyleIdx="2" presStyleCnt="3" custLinFactNeighborX="-367">
        <dgm:presLayoutVars>
          <dgm:bulletEnabled val="1"/>
        </dgm:presLayoutVars>
      </dgm:prSet>
      <dgm:spPr/>
      <dgm:t>
        <a:bodyPr/>
        <a:lstStyle/>
        <a:p>
          <a:endParaRPr lang="en-US"/>
        </a:p>
      </dgm:t>
    </dgm:pt>
    <dgm:pt modelId="{C26EDC5A-B583-4E82-9527-647D38105045}" type="pres">
      <dgm:prSet presAssocID="{A84A315A-8C56-4FB3-8B46-9FE4F13BC193}" presName="parentNode" presStyleLbl="revTx" presStyleIdx="2" presStyleCnt="3">
        <dgm:presLayoutVars>
          <dgm:chMax val="0"/>
          <dgm:bulletEnabled val="1"/>
        </dgm:presLayoutVars>
      </dgm:prSet>
      <dgm:spPr/>
      <dgm:t>
        <a:bodyPr/>
        <a:lstStyle/>
        <a:p>
          <a:endParaRPr lang="en-US"/>
        </a:p>
      </dgm:t>
    </dgm:pt>
  </dgm:ptLst>
  <dgm:cxnLst>
    <dgm:cxn modelId="{C0B6475D-A5E0-4122-99F0-7C1CAF697A0D}" srcId="{5F4A6101-9230-496F-B06D-4599D93F8559}" destId="{A84A315A-8C56-4FB3-8B46-9FE4F13BC193}" srcOrd="2" destOrd="0" parTransId="{410C3311-C8B7-4ADF-9AF5-FD9B5A0843C8}" sibTransId="{CDB4BA82-A695-47B5-966A-73AA478D71C9}"/>
    <dgm:cxn modelId="{423FFC09-819A-4A28-A071-84124D3F605C}" srcId="{A84A315A-8C56-4FB3-8B46-9FE4F13BC193}" destId="{013967E1-4E30-4F0F-9340-DD65DB64A237}" srcOrd="0" destOrd="0" parTransId="{4A6AF740-C3AA-4074-A42C-E4288EDB3961}" sibTransId="{42CCDB6A-91DE-4330-964D-9FEF169EC155}"/>
    <dgm:cxn modelId="{4E38D9EC-204B-458F-85B2-18612BEF2A31}" type="presOf" srcId="{7BB44916-DF21-43F3-AD04-34EEBA77E5B9}" destId="{7AA5702F-255C-48F3-AA42-1837B1F990F1}" srcOrd="0" destOrd="0" presId="urn:microsoft.com/office/officeart/2005/8/layout/hList2"/>
    <dgm:cxn modelId="{37157423-4D14-46D1-8B21-657369F80419}" srcId="{7BB44916-DF21-43F3-AD04-34EEBA77E5B9}" destId="{A7A2FB79-415C-4386-A43B-76BF92BB7445}" srcOrd="0" destOrd="0" parTransId="{DD8C9A66-0B1A-441E-A417-0062F70BE150}" sibTransId="{1D81B636-78BF-485A-9DBD-516E361DA675}"/>
    <dgm:cxn modelId="{DAF8BFF0-537B-4B27-B7AC-1727A28F00F4}" srcId="{5F4A6101-9230-496F-B06D-4599D93F8559}" destId="{7BB44916-DF21-43F3-AD04-34EEBA77E5B9}" srcOrd="0" destOrd="0" parTransId="{0CA35003-F927-4E6E-B1EC-957351C0C536}" sibTransId="{8223762B-B8BD-4433-B1C4-A86EA72B1024}"/>
    <dgm:cxn modelId="{25204D74-393D-42DC-8B20-FADF11FC6AC6}" type="presOf" srcId="{23C17D1B-BC83-4B97-A6AF-CE5CBED9A17E}" destId="{3A2A2F6E-CF46-4D9F-943B-24D44DD33742}" srcOrd="0" destOrd="0" presId="urn:microsoft.com/office/officeart/2005/8/layout/hList2"/>
    <dgm:cxn modelId="{B93619F9-09B7-480B-8E84-DFCDF91954EB}" type="presOf" srcId="{013967E1-4E30-4F0F-9340-DD65DB64A237}" destId="{A0E05E52-D3BB-4A09-8038-52A18A86561E}" srcOrd="0" destOrd="0" presId="urn:microsoft.com/office/officeart/2005/8/layout/hList2"/>
    <dgm:cxn modelId="{D94BBC14-AE4A-4E29-A9FA-65D4327B16B1}" type="presOf" srcId="{5F4A6101-9230-496F-B06D-4599D93F8559}" destId="{A5D06F7D-5735-4EBA-963F-41A2BA8B3C57}" srcOrd="0" destOrd="0" presId="urn:microsoft.com/office/officeart/2005/8/layout/hList2"/>
    <dgm:cxn modelId="{2D403CF2-AE0C-4910-8EBF-0ADBD890D059}" type="presOf" srcId="{A7A2FB79-415C-4386-A43B-76BF92BB7445}" destId="{D3F52326-B956-4EDD-AA20-7FB51A06412D}" srcOrd="0" destOrd="0" presId="urn:microsoft.com/office/officeart/2005/8/layout/hList2"/>
    <dgm:cxn modelId="{53955707-0F0F-419B-B317-529703936B4B}" srcId="{45485473-547A-478B-BA76-48B43AD55516}" destId="{23C17D1B-BC83-4B97-A6AF-CE5CBED9A17E}" srcOrd="0" destOrd="0" parTransId="{4D26776B-A29A-474F-927B-59B835B74D3C}" sibTransId="{C94036E5-975D-4EF0-A8D2-1FE4DFABA740}"/>
    <dgm:cxn modelId="{0012FB43-6875-40C5-AE49-7B1B91181D50}" type="presOf" srcId="{A84A315A-8C56-4FB3-8B46-9FE4F13BC193}" destId="{C26EDC5A-B583-4E82-9527-647D38105045}" srcOrd="0" destOrd="0" presId="urn:microsoft.com/office/officeart/2005/8/layout/hList2"/>
    <dgm:cxn modelId="{4FD8CAF2-CB0D-4235-A941-A83C660A9998}" srcId="{5F4A6101-9230-496F-B06D-4599D93F8559}" destId="{45485473-547A-478B-BA76-48B43AD55516}" srcOrd="1" destOrd="0" parTransId="{363C0502-3205-447A-ABB2-FD8292A00448}" sibTransId="{DB166711-FAFA-4554-B44E-FCDD2E64C61F}"/>
    <dgm:cxn modelId="{BA50DBE4-3399-4409-8129-7FA32AB181B2}" type="presOf" srcId="{45485473-547A-478B-BA76-48B43AD55516}" destId="{805183D4-4149-472B-996F-B4323B798657}" srcOrd="0" destOrd="0" presId="urn:microsoft.com/office/officeart/2005/8/layout/hList2"/>
    <dgm:cxn modelId="{EFEF48BC-3049-4525-8C7C-E9BC429C60AD}" type="presParOf" srcId="{A5D06F7D-5735-4EBA-963F-41A2BA8B3C57}" destId="{F4533771-F3E4-45E7-901B-0520633433D2}" srcOrd="0" destOrd="0" presId="urn:microsoft.com/office/officeart/2005/8/layout/hList2"/>
    <dgm:cxn modelId="{06F77E30-1D13-461E-8350-C4E709FFF030}" type="presParOf" srcId="{F4533771-F3E4-45E7-901B-0520633433D2}" destId="{DC1A6FE7-8188-48AA-994C-B0F3655DF6CE}" srcOrd="0" destOrd="0" presId="urn:microsoft.com/office/officeart/2005/8/layout/hList2"/>
    <dgm:cxn modelId="{FE27CDB6-3164-4D48-BC3C-B24371A78EE8}" type="presParOf" srcId="{F4533771-F3E4-45E7-901B-0520633433D2}" destId="{D3F52326-B956-4EDD-AA20-7FB51A06412D}" srcOrd="1" destOrd="0" presId="urn:microsoft.com/office/officeart/2005/8/layout/hList2"/>
    <dgm:cxn modelId="{F4D6B372-EC8A-4B4E-8464-AAA8EF3CA978}" type="presParOf" srcId="{F4533771-F3E4-45E7-901B-0520633433D2}" destId="{7AA5702F-255C-48F3-AA42-1837B1F990F1}" srcOrd="2" destOrd="0" presId="urn:microsoft.com/office/officeart/2005/8/layout/hList2"/>
    <dgm:cxn modelId="{794EEE0B-C194-4CEF-AAC2-DAFCF48C2B26}" type="presParOf" srcId="{A5D06F7D-5735-4EBA-963F-41A2BA8B3C57}" destId="{E79C2025-74CE-41B2-928F-A0F175161D37}" srcOrd="1" destOrd="0" presId="urn:microsoft.com/office/officeart/2005/8/layout/hList2"/>
    <dgm:cxn modelId="{3695DA99-3B97-4E79-87DF-76CF0E6B55DC}" type="presParOf" srcId="{A5D06F7D-5735-4EBA-963F-41A2BA8B3C57}" destId="{5BA83F54-2E42-4C6F-85C1-0B557A1367AF}" srcOrd="2" destOrd="0" presId="urn:microsoft.com/office/officeart/2005/8/layout/hList2"/>
    <dgm:cxn modelId="{C8B407B5-9212-4F89-B6C5-FDCCAE9AD32A}" type="presParOf" srcId="{5BA83F54-2E42-4C6F-85C1-0B557A1367AF}" destId="{A3997DC8-A2B2-4198-930B-554EA1B7F9D8}" srcOrd="0" destOrd="0" presId="urn:microsoft.com/office/officeart/2005/8/layout/hList2"/>
    <dgm:cxn modelId="{F5654255-D1F0-4944-AABE-D573A0EFA340}" type="presParOf" srcId="{5BA83F54-2E42-4C6F-85C1-0B557A1367AF}" destId="{3A2A2F6E-CF46-4D9F-943B-24D44DD33742}" srcOrd="1" destOrd="0" presId="urn:microsoft.com/office/officeart/2005/8/layout/hList2"/>
    <dgm:cxn modelId="{086CAC59-387F-488A-B121-4C8249439ABE}" type="presParOf" srcId="{5BA83F54-2E42-4C6F-85C1-0B557A1367AF}" destId="{805183D4-4149-472B-996F-B4323B798657}" srcOrd="2" destOrd="0" presId="urn:microsoft.com/office/officeart/2005/8/layout/hList2"/>
    <dgm:cxn modelId="{2625066F-FD43-4A55-A503-D8E7EBEA1B3A}" type="presParOf" srcId="{A5D06F7D-5735-4EBA-963F-41A2BA8B3C57}" destId="{2C4221E4-2707-4A5B-ABA6-B9615A8E42A8}" srcOrd="3" destOrd="0" presId="urn:microsoft.com/office/officeart/2005/8/layout/hList2"/>
    <dgm:cxn modelId="{8D1B869F-F271-42C2-9D13-97E54A67C98A}" type="presParOf" srcId="{A5D06F7D-5735-4EBA-963F-41A2BA8B3C57}" destId="{03230869-946F-4948-9464-4A3CEE02EFBD}" srcOrd="4" destOrd="0" presId="urn:microsoft.com/office/officeart/2005/8/layout/hList2"/>
    <dgm:cxn modelId="{DEF5EF44-59D1-45B7-94C4-DD7EA9823EB8}" type="presParOf" srcId="{03230869-946F-4948-9464-4A3CEE02EFBD}" destId="{61815214-C083-4361-9C77-E07675EAEBF5}" srcOrd="0" destOrd="0" presId="urn:microsoft.com/office/officeart/2005/8/layout/hList2"/>
    <dgm:cxn modelId="{51665E07-C5A2-42C9-8684-982C98B1E836}" type="presParOf" srcId="{03230869-946F-4948-9464-4A3CEE02EFBD}" destId="{A0E05E52-D3BB-4A09-8038-52A18A86561E}" srcOrd="1" destOrd="0" presId="urn:microsoft.com/office/officeart/2005/8/layout/hList2"/>
    <dgm:cxn modelId="{59B4D33E-05E6-455E-A7B3-D92F5839C4CC}" type="presParOf" srcId="{03230869-946F-4948-9464-4A3CEE02EFBD}" destId="{C26EDC5A-B583-4E82-9527-647D38105045}"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1155E5-A1B4-4056-BCE3-289F78CF2CF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BCF7C57-2224-4E1D-A3BB-2235F31A080D}">
      <dgm:prSet phldrT="[Text]" custT="1"/>
      <dgm:spPr/>
      <dgm:t>
        <a:bodyPr/>
        <a:lstStyle/>
        <a:p>
          <a:r>
            <a:rPr lang="en-US" sz="1600" dirty="0" smtClean="0"/>
            <a:t>10+2 Guidance Program</a:t>
          </a:r>
          <a:endParaRPr lang="en-US" sz="1600" dirty="0"/>
        </a:p>
      </dgm:t>
    </dgm:pt>
    <dgm:pt modelId="{8FEC836B-F3D3-4F2A-ABC6-A24D5F011670}" type="parTrans" cxnId="{84A530F1-5890-45ED-BCA8-AF48B7DADA77}">
      <dgm:prSet/>
      <dgm:spPr/>
      <dgm:t>
        <a:bodyPr/>
        <a:lstStyle/>
        <a:p>
          <a:endParaRPr lang="en-US"/>
        </a:p>
      </dgm:t>
    </dgm:pt>
    <dgm:pt modelId="{B407B12F-DF12-4508-A63D-44F5F0D243F7}" type="sibTrans" cxnId="{84A530F1-5890-45ED-BCA8-AF48B7DADA77}">
      <dgm:prSet/>
      <dgm:spPr/>
      <dgm:t>
        <a:bodyPr/>
        <a:lstStyle/>
        <a:p>
          <a:endParaRPr lang="en-US"/>
        </a:p>
      </dgm:t>
    </dgm:pt>
    <dgm:pt modelId="{2563CB2A-7A42-475C-B11E-2EDAEAEF916E}">
      <dgm:prSet phldrT="[Text]" custT="1"/>
      <dgm:spPr/>
      <dgm:t>
        <a:bodyPr/>
        <a:lstStyle/>
        <a:p>
          <a:r>
            <a:rPr lang="en-US" sz="1600" dirty="0" smtClean="0"/>
            <a:t>10+2 Guidance and Target Success Program</a:t>
          </a:r>
          <a:endParaRPr lang="en-US" sz="1600" dirty="0"/>
        </a:p>
      </dgm:t>
    </dgm:pt>
    <dgm:pt modelId="{8E25970E-441C-4304-BCCC-3E77B67E6545}" type="parTrans" cxnId="{BBD0C4B1-0C91-4175-AA85-5FA24BF6790C}">
      <dgm:prSet/>
      <dgm:spPr/>
      <dgm:t>
        <a:bodyPr/>
        <a:lstStyle/>
        <a:p>
          <a:endParaRPr lang="en-US"/>
        </a:p>
      </dgm:t>
    </dgm:pt>
    <dgm:pt modelId="{D58FAE69-4DE7-4050-8AB5-0263B32F2CB3}" type="sibTrans" cxnId="{BBD0C4B1-0C91-4175-AA85-5FA24BF6790C}">
      <dgm:prSet/>
      <dgm:spPr/>
      <dgm:t>
        <a:bodyPr/>
        <a:lstStyle/>
        <a:p>
          <a:endParaRPr lang="en-US"/>
        </a:p>
      </dgm:t>
    </dgm:pt>
    <dgm:pt modelId="{3EF24DFD-9C71-453D-98ED-50935290E657}">
      <dgm:prSet phldrT="[Text]" custT="1"/>
      <dgm:spPr/>
      <dgm:t>
        <a:bodyPr/>
        <a:lstStyle/>
        <a:p>
          <a:r>
            <a:rPr lang="en-US" sz="1600" dirty="0" smtClean="0"/>
            <a:t>4 year complete roadmap</a:t>
          </a:r>
          <a:endParaRPr lang="en-US" sz="1600" dirty="0"/>
        </a:p>
      </dgm:t>
    </dgm:pt>
    <dgm:pt modelId="{C2B1C2D4-8107-442F-AF6F-C80A480F509F}" type="parTrans" cxnId="{3E97CE45-BFD0-4B68-82C6-C5EDAAC5D1AE}">
      <dgm:prSet/>
      <dgm:spPr/>
      <dgm:t>
        <a:bodyPr/>
        <a:lstStyle/>
        <a:p>
          <a:endParaRPr lang="en-US"/>
        </a:p>
      </dgm:t>
    </dgm:pt>
    <dgm:pt modelId="{E424AF61-522F-4F18-8C39-AF18D376ECE3}" type="sibTrans" cxnId="{3E97CE45-BFD0-4B68-82C6-C5EDAAC5D1AE}">
      <dgm:prSet/>
      <dgm:spPr/>
      <dgm:t>
        <a:bodyPr/>
        <a:lstStyle/>
        <a:p>
          <a:endParaRPr lang="en-US"/>
        </a:p>
      </dgm:t>
    </dgm:pt>
    <dgm:pt modelId="{9D3530C2-5490-467B-9CD9-518A197FE99D}">
      <dgm:prSet custT="1"/>
      <dgm:spPr/>
      <dgm:t>
        <a:bodyPr/>
        <a:lstStyle/>
        <a:p>
          <a:r>
            <a:rPr lang="en-US" sz="1400" dirty="0" smtClean="0"/>
            <a:t>Available in all modes.</a:t>
          </a:r>
          <a:endParaRPr lang="en-US" sz="1400" dirty="0"/>
        </a:p>
      </dgm:t>
    </dgm:pt>
    <dgm:pt modelId="{50E91191-37FC-4299-B1F7-048A87E1201D}" type="parTrans" cxnId="{4363E251-A7D1-4AF5-9B58-1AAF1FDE2D6B}">
      <dgm:prSet/>
      <dgm:spPr/>
      <dgm:t>
        <a:bodyPr/>
        <a:lstStyle/>
        <a:p>
          <a:endParaRPr lang="en-US"/>
        </a:p>
      </dgm:t>
    </dgm:pt>
    <dgm:pt modelId="{4CDFE01F-D2DF-45D9-8ACD-63B27A88D63F}" type="sibTrans" cxnId="{4363E251-A7D1-4AF5-9B58-1AAF1FDE2D6B}">
      <dgm:prSet/>
      <dgm:spPr/>
      <dgm:t>
        <a:bodyPr/>
        <a:lstStyle/>
        <a:p>
          <a:endParaRPr lang="en-US"/>
        </a:p>
      </dgm:t>
    </dgm:pt>
    <dgm:pt modelId="{1A024FB0-FC46-4B5E-82B8-1158560E5D49}">
      <dgm:prSet custT="1"/>
      <dgm:spPr/>
      <dgm:t>
        <a:bodyPr/>
        <a:lstStyle/>
        <a:p>
          <a:r>
            <a:rPr lang="en-US" sz="1400" dirty="0" smtClean="0"/>
            <a:t>Available in offline mode only.</a:t>
          </a:r>
          <a:endParaRPr lang="en-US" sz="1400" dirty="0"/>
        </a:p>
      </dgm:t>
    </dgm:pt>
    <dgm:pt modelId="{20F9C5EF-ED42-4673-A2D3-EE8D23391AF4}" type="parTrans" cxnId="{6A18487B-337A-406D-B330-8B8A2E637562}">
      <dgm:prSet/>
      <dgm:spPr/>
      <dgm:t>
        <a:bodyPr/>
        <a:lstStyle/>
        <a:p>
          <a:endParaRPr lang="en-US"/>
        </a:p>
      </dgm:t>
    </dgm:pt>
    <dgm:pt modelId="{56B77097-6445-468F-8B15-150DF726C275}" type="sibTrans" cxnId="{6A18487B-337A-406D-B330-8B8A2E637562}">
      <dgm:prSet/>
      <dgm:spPr/>
      <dgm:t>
        <a:bodyPr/>
        <a:lstStyle/>
        <a:p>
          <a:endParaRPr lang="en-US"/>
        </a:p>
      </dgm:t>
    </dgm:pt>
    <dgm:pt modelId="{80ADCE5E-799F-4E81-A120-D9F0316197F6}">
      <dgm:prSet custT="1"/>
      <dgm:spPr/>
      <dgm:t>
        <a:bodyPr/>
        <a:lstStyle/>
        <a:p>
          <a:r>
            <a:rPr lang="en-US" sz="1400" dirty="0" smtClean="0"/>
            <a:t>Available in all modes</a:t>
          </a:r>
          <a:endParaRPr lang="en-US" sz="1400" dirty="0"/>
        </a:p>
      </dgm:t>
    </dgm:pt>
    <dgm:pt modelId="{926E1695-0F0C-40E3-9608-FBE1153FD6A3}" type="parTrans" cxnId="{39152489-AC1B-483A-AB69-AA1D8E0A340C}">
      <dgm:prSet/>
      <dgm:spPr/>
      <dgm:t>
        <a:bodyPr/>
        <a:lstStyle/>
        <a:p>
          <a:endParaRPr lang="en-US"/>
        </a:p>
      </dgm:t>
    </dgm:pt>
    <dgm:pt modelId="{3E0157EF-7E90-4711-97D1-A56ED7B01685}" type="sibTrans" cxnId="{39152489-AC1B-483A-AB69-AA1D8E0A340C}">
      <dgm:prSet/>
      <dgm:spPr/>
      <dgm:t>
        <a:bodyPr/>
        <a:lstStyle/>
        <a:p>
          <a:endParaRPr lang="en-US"/>
        </a:p>
      </dgm:t>
    </dgm:pt>
    <dgm:pt modelId="{73FB623D-1562-4235-A9D3-9C3A0EE32989}" type="pres">
      <dgm:prSet presAssocID="{581155E5-A1B4-4056-BCE3-289F78CF2CFE}" presName="linear" presStyleCnt="0">
        <dgm:presLayoutVars>
          <dgm:dir/>
          <dgm:animLvl val="lvl"/>
          <dgm:resizeHandles val="exact"/>
        </dgm:presLayoutVars>
      </dgm:prSet>
      <dgm:spPr/>
    </dgm:pt>
    <dgm:pt modelId="{8D74D44D-E475-4773-9BB7-39FC4BA0BD2F}" type="pres">
      <dgm:prSet presAssocID="{8BCF7C57-2224-4E1D-A3BB-2235F31A080D}" presName="parentLin" presStyleCnt="0"/>
      <dgm:spPr/>
    </dgm:pt>
    <dgm:pt modelId="{130FBE54-940A-4AE2-A757-DE9E0F06AEFF}" type="pres">
      <dgm:prSet presAssocID="{8BCF7C57-2224-4E1D-A3BB-2235F31A080D}" presName="parentLeftMargin" presStyleLbl="node1" presStyleIdx="0" presStyleCnt="3"/>
      <dgm:spPr/>
    </dgm:pt>
    <dgm:pt modelId="{EDAE04E9-9F83-4C78-B8B9-3707234CDECC}" type="pres">
      <dgm:prSet presAssocID="{8BCF7C57-2224-4E1D-A3BB-2235F31A080D}" presName="parentText" presStyleLbl="node1" presStyleIdx="0" presStyleCnt="3">
        <dgm:presLayoutVars>
          <dgm:chMax val="0"/>
          <dgm:bulletEnabled val="1"/>
        </dgm:presLayoutVars>
      </dgm:prSet>
      <dgm:spPr/>
      <dgm:t>
        <a:bodyPr/>
        <a:lstStyle/>
        <a:p>
          <a:endParaRPr lang="en-US"/>
        </a:p>
      </dgm:t>
    </dgm:pt>
    <dgm:pt modelId="{7E6B4925-1F42-4AEC-AFC7-77AA4E3DC528}" type="pres">
      <dgm:prSet presAssocID="{8BCF7C57-2224-4E1D-A3BB-2235F31A080D}" presName="negativeSpace" presStyleCnt="0"/>
      <dgm:spPr/>
    </dgm:pt>
    <dgm:pt modelId="{6427A3D5-B1D3-4A0C-A712-BDBEDD3CBDDA}" type="pres">
      <dgm:prSet presAssocID="{8BCF7C57-2224-4E1D-A3BB-2235F31A080D}" presName="childText" presStyleLbl="conFgAcc1" presStyleIdx="0" presStyleCnt="3">
        <dgm:presLayoutVars>
          <dgm:bulletEnabled val="1"/>
        </dgm:presLayoutVars>
      </dgm:prSet>
      <dgm:spPr/>
      <dgm:t>
        <a:bodyPr/>
        <a:lstStyle/>
        <a:p>
          <a:endParaRPr lang="en-US"/>
        </a:p>
      </dgm:t>
    </dgm:pt>
    <dgm:pt modelId="{91120CFA-50D0-418F-BE0C-939856586F60}" type="pres">
      <dgm:prSet presAssocID="{B407B12F-DF12-4508-A63D-44F5F0D243F7}" presName="spaceBetweenRectangles" presStyleCnt="0"/>
      <dgm:spPr/>
    </dgm:pt>
    <dgm:pt modelId="{E7403D93-17E2-4B59-862B-3CD5CA749FC1}" type="pres">
      <dgm:prSet presAssocID="{2563CB2A-7A42-475C-B11E-2EDAEAEF916E}" presName="parentLin" presStyleCnt="0"/>
      <dgm:spPr/>
    </dgm:pt>
    <dgm:pt modelId="{9CFEDEE8-8EA9-4D6A-ADF5-C32971AAFAFE}" type="pres">
      <dgm:prSet presAssocID="{2563CB2A-7A42-475C-B11E-2EDAEAEF916E}" presName="parentLeftMargin" presStyleLbl="node1" presStyleIdx="0" presStyleCnt="3"/>
      <dgm:spPr/>
    </dgm:pt>
    <dgm:pt modelId="{894CF2AB-9D64-4E96-84A6-57E457F790EE}" type="pres">
      <dgm:prSet presAssocID="{2563CB2A-7A42-475C-B11E-2EDAEAEF916E}" presName="parentText" presStyleLbl="node1" presStyleIdx="1" presStyleCnt="3">
        <dgm:presLayoutVars>
          <dgm:chMax val="0"/>
          <dgm:bulletEnabled val="1"/>
        </dgm:presLayoutVars>
      </dgm:prSet>
      <dgm:spPr/>
    </dgm:pt>
    <dgm:pt modelId="{2238B3F3-6536-411C-81CC-FF7377ACA4D7}" type="pres">
      <dgm:prSet presAssocID="{2563CB2A-7A42-475C-B11E-2EDAEAEF916E}" presName="negativeSpace" presStyleCnt="0"/>
      <dgm:spPr/>
    </dgm:pt>
    <dgm:pt modelId="{699CB0DD-7F8D-41BE-93E1-FFAD7949AA9B}" type="pres">
      <dgm:prSet presAssocID="{2563CB2A-7A42-475C-B11E-2EDAEAEF916E}" presName="childText" presStyleLbl="conFgAcc1" presStyleIdx="1" presStyleCnt="3">
        <dgm:presLayoutVars>
          <dgm:bulletEnabled val="1"/>
        </dgm:presLayoutVars>
      </dgm:prSet>
      <dgm:spPr/>
      <dgm:t>
        <a:bodyPr/>
        <a:lstStyle/>
        <a:p>
          <a:endParaRPr lang="en-US"/>
        </a:p>
      </dgm:t>
    </dgm:pt>
    <dgm:pt modelId="{81E884A3-E170-447E-A406-F66FA66FF89E}" type="pres">
      <dgm:prSet presAssocID="{D58FAE69-4DE7-4050-8AB5-0263B32F2CB3}" presName="spaceBetweenRectangles" presStyleCnt="0"/>
      <dgm:spPr/>
    </dgm:pt>
    <dgm:pt modelId="{0E3C0436-E36B-460D-B8DA-186406E95DAD}" type="pres">
      <dgm:prSet presAssocID="{3EF24DFD-9C71-453D-98ED-50935290E657}" presName="parentLin" presStyleCnt="0"/>
      <dgm:spPr/>
    </dgm:pt>
    <dgm:pt modelId="{9D8A4305-2906-40FE-9E25-630ECCC7A0AA}" type="pres">
      <dgm:prSet presAssocID="{3EF24DFD-9C71-453D-98ED-50935290E657}" presName="parentLeftMargin" presStyleLbl="node1" presStyleIdx="1" presStyleCnt="3"/>
      <dgm:spPr/>
    </dgm:pt>
    <dgm:pt modelId="{49477161-703F-40BE-A8E7-56F5FF6058DC}" type="pres">
      <dgm:prSet presAssocID="{3EF24DFD-9C71-453D-98ED-50935290E657}" presName="parentText" presStyleLbl="node1" presStyleIdx="2" presStyleCnt="3">
        <dgm:presLayoutVars>
          <dgm:chMax val="0"/>
          <dgm:bulletEnabled val="1"/>
        </dgm:presLayoutVars>
      </dgm:prSet>
      <dgm:spPr/>
      <dgm:t>
        <a:bodyPr/>
        <a:lstStyle/>
        <a:p>
          <a:endParaRPr lang="en-US"/>
        </a:p>
      </dgm:t>
    </dgm:pt>
    <dgm:pt modelId="{0B8F6751-9191-4A5B-ADF3-C95DC77FBFB6}" type="pres">
      <dgm:prSet presAssocID="{3EF24DFD-9C71-453D-98ED-50935290E657}" presName="negativeSpace" presStyleCnt="0"/>
      <dgm:spPr/>
    </dgm:pt>
    <dgm:pt modelId="{35A16F20-61E0-4861-B5BF-12398E2BB40E}" type="pres">
      <dgm:prSet presAssocID="{3EF24DFD-9C71-453D-98ED-50935290E657}" presName="childText" presStyleLbl="conFgAcc1" presStyleIdx="2" presStyleCnt="3">
        <dgm:presLayoutVars>
          <dgm:bulletEnabled val="1"/>
        </dgm:presLayoutVars>
      </dgm:prSet>
      <dgm:spPr/>
      <dgm:t>
        <a:bodyPr/>
        <a:lstStyle/>
        <a:p>
          <a:endParaRPr lang="en-US"/>
        </a:p>
      </dgm:t>
    </dgm:pt>
  </dgm:ptLst>
  <dgm:cxnLst>
    <dgm:cxn modelId="{6A855AA1-072A-4D75-A02E-6DB93567773E}" type="presOf" srcId="{8BCF7C57-2224-4E1D-A3BB-2235F31A080D}" destId="{130FBE54-940A-4AE2-A757-DE9E0F06AEFF}" srcOrd="0" destOrd="0" presId="urn:microsoft.com/office/officeart/2005/8/layout/list1"/>
    <dgm:cxn modelId="{2DB5A6F4-9AF3-45BD-ACC7-CB663833BBAE}" type="presOf" srcId="{8BCF7C57-2224-4E1D-A3BB-2235F31A080D}" destId="{EDAE04E9-9F83-4C78-B8B9-3707234CDECC}" srcOrd="1" destOrd="0" presId="urn:microsoft.com/office/officeart/2005/8/layout/list1"/>
    <dgm:cxn modelId="{001A9EE2-5F31-4229-A92A-6078B0DAE212}" type="presOf" srcId="{3EF24DFD-9C71-453D-98ED-50935290E657}" destId="{9D8A4305-2906-40FE-9E25-630ECCC7A0AA}" srcOrd="0" destOrd="0" presId="urn:microsoft.com/office/officeart/2005/8/layout/list1"/>
    <dgm:cxn modelId="{E2F0C0C0-8127-4C2D-B267-C932D9A1EEAC}" type="presOf" srcId="{1A024FB0-FC46-4B5E-82B8-1158560E5D49}" destId="{699CB0DD-7F8D-41BE-93E1-FFAD7949AA9B}" srcOrd="0" destOrd="0" presId="urn:microsoft.com/office/officeart/2005/8/layout/list1"/>
    <dgm:cxn modelId="{5477256E-5CE8-4E4B-8418-2E766DE31A0C}" type="presOf" srcId="{3EF24DFD-9C71-453D-98ED-50935290E657}" destId="{49477161-703F-40BE-A8E7-56F5FF6058DC}" srcOrd="1" destOrd="0" presId="urn:microsoft.com/office/officeart/2005/8/layout/list1"/>
    <dgm:cxn modelId="{3E97CE45-BFD0-4B68-82C6-C5EDAAC5D1AE}" srcId="{581155E5-A1B4-4056-BCE3-289F78CF2CFE}" destId="{3EF24DFD-9C71-453D-98ED-50935290E657}" srcOrd="2" destOrd="0" parTransId="{C2B1C2D4-8107-442F-AF6F-C80A480F509F}" sibTransId="{E424AF61-522F-4F18-8C39-AF18D376ECE3}"/>
    <dgm:cxn modelId="{54EFEF39-AB6B-4DFF-BF11-40184354F5E0}" type="presOf" srcId="{2563CB2A-7A42-475C-B11E-2EDAEAEF916E}" destId="{894CF2AB-9D64-4E96-84A6-57E457F790EE}" srcOrd="1" destOrd="0" presId="urn:microsoft.com/office/officeart/2005/8/layout/list1"/>
    <dgm:cxn modelId="{17470AA3-2F60-4131-A7E5-8179DD31995B}" type="presOf" srcId="{9D3530C2-5490-467B-9CD9-518A197FE99D}" destId="{6427A3D5-B1D3-4A0C-A712-BDBEDD3CBDDA}" srcOrd="0" destOrd="0" presId="urn:microsoft.com/office/officeart/2005/8/layout/list1"/>
    <dgm:cxn modelId="{39152489-AC1B-483A-AB69-AA1D8E0A340C}" srcId="{3EF24DFD-9C71-453D-98ED-50935290E657}" destId="{80ADCE5E-799F-4E81-A120-D9F0316197F6}" srcOrd="0" destOrd="0" parTransId="{926E1695-0F0C-40E3-9608-FBE1153FD6A3}" sibTransId="{3E0157EF-7E90-4711-97D1-A56ED7B01685}"/>
    <dgm:cxn modelId="{6FC8F3D4-7F1A-4B10-92BA-9D4AEB112199}" type="presOf" srcId="{581155E5-A1B4-4056-BCE3-289F78CF2CFE}" destId="{73FB623D-1562-4235-A9D3-9C3A0EE32989}" srcOrd="0" destOrd="0" presId="urn:microsoft.com/office/officeart/2005/8/layout/list1"/>
    <dgm:cxn modelId="{03A7F475-67AF-41ED-8DC6-A1BA02FCAA47}" type="presOf" srcId="{2563CB2A-7A42-475C-B11E-2EDAEAEF916E}" destId="{9CFEDEE8-8EA9-4D6A-ADF5-C32971AAFAFE}" srcOrd="0" destOrd="0" presId="urn:microsoft.com/office/officeart/2005/8/layout/list1"/>
    <dgm:cxn modelId="{6A18487B-337A-406D-B330-8B8A2E637562}" srcId="{2563CB2A-7A42-475C-B11E-2EDAEAEF916E}" destId="{1A024FB0-FC46-4B5E-82B8-1158560E5D49}" srcOrd="0" destOrd="0" parTransId="{20F9C5EF-ED42-4673-A2D3-EE8D23391AF4}" sibTransId="{56B77097-6445-468F-8B15-150DF726C275}"/>
    <dgm:cxn modelId="{46400345-EF36-45F8-9A54-57EE2E83B966}" type="presOf" srcId="{80ADCE5E-799F-4E81-A120-D9F0316197F6}" destId="{35A16F20-61E0-4861-B5BF-12398E2BB40E}" srcOrd="0" destOrd="0" presId="urn:microsoft.com/office/officeart/2005/8/layout/list1"/>
    <dgm:cxn modelId="{BBD0C4B1-0C91-4175-AA85-5FA24BF6790C}" srcId="{581155E5-A1B4-4056-BCE3-289F78CF2CFE}" destId="{2563CB2A-7A42-475C-B11E-2EDAEAEF916E}" srcOrd="1" destOrd="0" parTransId="{8E25970E-441C-4304-BCCC-3E77B67E6545}" sibTransId="{D58FAE69-4DE7-4050-8AB5-0263B32F2CB3}"/>
    <dgm:cxn modelId="{4363E251-A7D1-4AF5-9B58-1AAF1FDE2D6B}" srcId="{8BCF7C57-2224-4E1D-A3BB-2235F31A080D}" destId="{9D3530C2-5490-467B-9CD9-518A197FE99D}" srcOrd="0" destOrd="0" parTransId="{50E91191-37FC-4299-B1F7-048A87E1201D}" sibTransId="{4CDFE01F-D2DF-45D9-8ACD-63B27A88D63F}"/>
    <dgm:cxn modelId="{84A530F1-5890-45ED-BCA8-AF48B7DADA77}" srcId="{581155E5-A1B4-4056-BCE3-289F78CF2CFE}" destId="{8BCF7C57-2224-4E1D-A3BB-2235F31A080D}" srcOrd="0" destOrd="0" parTransId="{8FEC836B-F3D3-4F2A-ABC6-A24D5F011670}" sibTransId="{B407B12F-DF12-4508-A63D-44F5F0D243F7}"/>
    <dgm:cxn modelId="{8E3CAA79-826E-4E0A-BCB3-A01CACCF6FDF}" type="presParOf" srcId="{73FB623D-1562-4235-A9D3-9C3A0EE32989}" destId="{8D74D44D-E475-4773-9BB7-39FC4BA0BD2F}" srcOrd="0" destOrd="0" presId="urn:microsoft.com/office/officeart/2005/8/layout/list1"/>
    <dgm:cxn modelId="{9EC3ECA4-1ECB-4F78-A2B7-43D8F9E75617}" type="presParOf" srcId="{8D74D44D-E475-4773-9BB7-39FC4BA0BD2F}" destId="{130FBE54-940A-4AE2-A757-DE9E0F06AEFF}" srcOrd="0" destOrd="0" presId="urn:microsoft.com/office/officeart/2005/8/layout/list1"/>
    <dgm:cxn modelId="{014A1EE4-4DDB-4DEB-89DE-1A0A6D7E1C06}" type="presParOf" srcId="{8D74D44D-E475-4773-9BB7-39FC4BA0BD2F}" destId="{EDAE04E9-9F83-4C78-B8B9-3707234CDECC}" srcOrd="1" destOrd="0" presId="urn:microsoft.com/office/officeart/2005/8/layout/list1"/>
    <dgm:cxn modelId="{058CAD9F-EA15-441F-8A71-078830BCE61C}" type="presParOf" srcId="{73FB623D-1562-4235-A9D3-9C3A0EE32989}" destId="{7E6B4925-1F42-4AEC-AFC7-77AA4E3DC528}" srcOrd="1" destOrd="0" presId="urn:microsoft.com/office/officeart/2005/8/layout/list1"/>
    <dgm:cxn modelId="{F98247DD-CC91-4E57-BFCA-D282E328E9D8}" type="presParOf" srcId="{73FB623D-1562-4235-A9D3-9C3A0EE32989}" destId="{6427A3D5-B1D3-4A0C-A712-BDBEDD3CBDDA}" srcOrd="2" destOrd="0" presId="urn:microsoft.com/office/officeart/2005/8/layout/list1"/>
    <dgm:cxn modelId="{A8C26F43-042F-4C5E-952B-41842B78FF66}" type="presParOf" srcId="{73FB623D-1562-4235-A9D3-9C3A0EE32989}" destId="{91120CFA-50D0-418F-BE0C-939856586F60}" srcOrd="3" destOrd="0" presId="urn:microsoft.com/office/officeart/2005/8/layout/list1"/>
    <dgm:cxn modelId="{F02E9DA2-ABC0-4CA6-AC09-096F2A06D4A8}" type="presParOf" srcId="{73FB623D-1562-4235-A9D3-9C3A0EE32989}" destId="{E7403D93-17E2-4B59-862B-3CD5CA749FC1}" srcOrd="4" destOrd="0" presId="urn:microsoft.com/office/officeart/2005/8/layout/list1"/>
    <dgm:cxn modelId="{D3C6E5F2-687E-48B1-8A3E-B7FF87589D0F}" type="presParOf" srcId="{E7403D93-17E2-4B59-862B-3CD5CA749FC1}" destId="{9CFEDEE8-8EA9-4D6A-ADF5-C32971AAFAFE}" srcOrd="0" destOrd="0" presId="urn:microsoft.com/office/officeart/2005/8/layout/list1"/>
    <dgm:cxn modelId="{09CF0EE9-6897-40E9-BA7C-C77D56B5E957}" type="presParOf" srcId="{E7403D93-17E2-4B59-862B-3CD5CA749FC1}" destId="{894CF2AB-9D64-4E96-84A6-57E457F790EE}" srcOrd="1" destOrd="0" presId="urn:microsoft.com/office/officeart/2005/8/layout/list1"/>
    <dgm:cxn modelId="{2840B7B8-AB86-46EF-B0D3-F1F6ED71610D}" type="presParOf" srcId="{73FB623D-1562-4235-A9D3-9C3A0EE32989}" destId="{2238B3F3-6536-411C-81CC-FF7377ACA4D7}" srcOrd="5" destOrd="0" presId="urn:microsoft.com/office/officeart/2005/8/layout/list1"/>
    <dgm:cxn modelId="{8114922B-8347-4C02-AB70-2EF689CD4ECB}" type="presParOf" srcId="{73FB623D-1562-4235-A9D3-9C3A0EE32989}" destId="{699CB0DD-7F8D-41BE-93E1-FFAD7949AA9B}" srcOrd="6" destOrd="0" presId="urn:microsoft.com/office/officeart/2005/8/layout/list1"/>
    <dgm:cxn modelId="{4BF28B7E-3101-41EF-8E29-A8BE3C4AE9F9}" type="presParOf" srcId="{73FB623D-1562-4235-A9D3-9C3A0EE32989}" destId="{81E884A3-E170-447E-A406-F66FA66FF89E}" srcOrd="7" destOrd="0" presId="urn:microsoft.com/office/officeart/2005/8/layout/list1"/>
    <dgm:cxn modelId="{5910DA6E-1550-4866-BA82-064C6164A954}" type="presParOf" srcId="{73FB623D-1562-4235-A9D3-9C3A0EE32989}" destId="{0E3C0436-E36B-460D-B8DA-186406E95DAD}" srcOrd="8" destOrd="0" presId="urn:microsoft.com/office/officeart/2005/8/layout/list1"/>
    <dgm:cxn modelId="{A1AE08B3-65B8-4E7B-8ABA-543AB7234070}" type="presParOf" srcId="{0E3C0436-E36B-460D-B8DA-186406E95DAD}" destId="{9D8A4305-2906-40FE-9E25-630ECCC7A0AA}" srcOrd="0" destOrd="0" presId="urn:microsoft.com/office/officeart/2005/8/layout/list1"/>
    <dgm:cxn modelId="{8850357B-6EB8-4366-AF43-C3D3FADC490B}" type="presParOf" srcId="{0E3C0436-E36B-460D-B8DA-186406E95DAD}" destId="{49477161-703F-40BE-A8E7-56F5FF6058DC}" srcOrd="1" destOrd="0" presId="urn:microsoft.com/office/officeart/2005/8/layout/list1"/>
    <dgm:cxn modelId="{4405F3D0-615A-4E5B-A089-EE6481004BC3}" type="presParOf" srcId="{73FB623D-1562-4235-A9D3-9C3A0EE32989}" destId="{0B8F6751-9191-4A5B-ADF3-C95DC77FBFB6}" srcOrd="9" destOrd="0" presId="urn:microsoft.com/office/officeart/2005/8/layout/list1"/>
    <dgm:cxn modelId="{37C92CF7-2AAE-4776-A6C7-72713282D150}" type="presParOf" srcId="{73FB623D-1562-4235-A9D3-9C3A0EE32989}" destId="{35A16F20-61E0-4861-B5BF-12398E2BB40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5702F-255C-48F3-AA42-1837B1F990F1}">
      <dsp:nvSpPr>
        <dsp:cNvPr id="0" name=""/>
        <dsp:cNvSpPr/>
      </dsp:nvSpPr>
      <dsp:spPr>
        <a:xfrm rot="16200000">
          <a:off x="-1064352" y="1775828"/>
          <a:ext cx="2664714" cy="42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3055" bIns="0" numCol="1" spcCol="1270" anchor="t" anchorCtr="0">
          <a:noAutofit/>
        </a:bodyPr>
        <a:lstStyle/>
        <a:p>
          <a:pPr lvl="0" algn="r" defTabSz="844550">
            <a:lnSpc>
              <a:spcPct val="90000"/>
            </a:lnSpc>
            <a:spcBef>
              <a:spcPct val="0"/>
            </a:spcBef>
            <a:spcAft>
              <a:spcPct val="35000"/>
            </a:spcAft>
          </a:pPr>
          <a:r>
            <a:rPr lang="en-US" sz="1900" kern="1200" dirty="0" smtClean="0"/>
            <a:t>ALL INDIA CENTRES</a:t>
          </a:r>
          <a:endParaRPr lang="en-US" sz="1900" kern="1200" dirty="0"/>
        </a:p>
      </dsp:txBody>
      <dsp:txXfrm>
        <a:off x="-1064352" y="1775828"/>
        <a:ext cx="2664714" cy="422991"/>
      </dsp:txXfrm>
    </dsp:sp>
    <dsp:sp modelId="{D3F52326-B956-4EDD-AA20-7FB51A06412D}">
      <dsp:nvSpPr>
        <dsp:cNvPr id="0" name=""/>
        <dsp:cNvSpPr/>
      </dsp:nvSpPr>
      <dsp:spPr>
        <a:xfrm>
          <a:off x="479500" y="654967"/>
          <a:ext cx="2106948" cy="266471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73055"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Edtech aims to provide its services in every part of the country including the remote areas.</a:t>
          </a:r>
          <a:endParaRPr lang="en-US" sz="1800" kern="1200" dirty="0"/>
        </a:p>
      </dsp:txBody>
      <dsp:txXfrm>
        <a:off x="479500" y="654967"/>
        <a:ext cx="2106948" cy="2664714"/>
      </dsp:txXfrm>
    </dsp:sp>
    <dsp:sp modelId="{DC1A6FE7-8188-48AA-994C-B0F3655DF6CE}">
      <dsp:nvSpPr>
        <dsp:cNvPr id="0" name=""/>
        <dsp:cNvSpPr/>
      </dsp:nvSpPr>
      <dsp:spPr>
        <a:xfrm>
          <a:off x="0" y="96618"/>
          <a:ext cx="845983" cy="8459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5183D4-4149-472B-996F-B4323B798657}">
      <dsp:nvSpPr>
        <dsp:cNvPr id="0" name=""/>
        <dsp:cNvSpPr/>
      </dsp:nvSpPr>
      <dsp:spPr>
        <a:xfrm rot="16200000">
          <a:off x="2026625" y="1775828"/>
          <a:ext cx="2664714" cy="42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3055" bIns="0" numCol="1" spcCol="1270" anchor="t" anchorCtr="0">
          <a:noAutofit/>
        </a:bodyPr>
        <a:lstStyle/>
        <a:p>
          <a:pPr lvl="0" algn="r" defTabSz="844550">
            <a:lnSpc>
              <a:spcPct val="90000"/>
            </a:lnSpc>
            <a:spcBef>
              <a:spcPct val="0"/>
            </a:spcBef>
            <a:spcAft>
              <a:spcPct val="35000"/>
            </a:spcAft>
          </a:pPr>
          <a:r>
            <a:rPr lang="en-US" sz="1900" kern="1200" dirty="0" smtClean="0"/>
            <a:t>Course predictor</a:t>
          </a:r>
          <a:endParaRPr lang="en-US" sz="1900" kern="1200" dirty="0"/>
        </a:p>
      </dsp:txBody>
      <dsp:txXfrm>
        <a:off x="2026625" y="1775828"/>
        <a:ext cx="2664714" cy="422991"/>
      </dsp:txXfrm>
    </dsp:sp>
    <dsp:sp modelId="{3A2A2F6E-CF46-4D9F-943B-24D44DD33742}">
      <dsp:nvSpPr>
        <dsp:cNvPr id="0" name=""/>
        <dsp:cNvSpPr/>
      </dsp:nvSpPr>
      <dsp:spPr>
        <a:xfrm>
          <a:off x="3570478" y="654967"/>
          <a:ext cx="2106948" cy="266471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73055"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Our it based course predictor helps students to find what is best for them.</a:t>
          </a:r>
          <a:endParaRPr lang="en-US" sz="1800" kern="1200" dirty="0"/>
        </a:p>
      </dsp:txBody>
      <dsp:txXfrm>
        <a:off x="3570478" y="654967"/>
        <a:ext cx="2106948" cy="2664714"/>
      </dsp:txXfrm>
    </dsp:sp>
    <dsp:sp modelId="{A3997DC8-A2B2-4198-930B-554EA1B7F9D8}">
      <dsp:nvSpPr>
        <dsp:cNvPr id="0" name=""/>
        <dsp:cNvSpPr/>
      </dsp:nvSpPr>
      <dsp:spPr>
        <a:xfrm>
          <a:off x="3147486" y="96618"/>
          <a:ext cx="845983" cy="8459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6EDC5A-B583-4E82-9527-647D38105045}">
      <dsp:nvSpPr>
        <dsp:cNvPr id="0" name=""/>
        <dsp:cNvSpPr/>
      </dsp:nvSpPr>
      <dsp:spPr>
        <a:xfrm rot="16200000">
          <a:off x="5117602" y="1775828"/>
          <a:ext cx="2664714" cy="42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3055" bIns="0" numCol="1" spcCol="1270" anchor="t" anchorCtr="0">
          <a:noAutofit/>
        </a:bodyPr>
        <a:lstStyle/>
        <a:p>
          <a:pPr lvl="0" algn="r" defTabSz="844550">
            <a:lnSpc>
              <a:spcPct val="90000"/>
            </a:lnSpc>
            <a:spcBef>
              <a:spcPct val="0"/>
            </a:spcBef>
            <a:spcAft>
              <a:spcPct val="35000"/>
            </a:spcAft>
          </a:pPr>
          <a:r>
            <a:rPr lang="en-US" sz="1900" kern="1200" dirty="0" smtClean="0"/>
            <a:t>Prestigious Partners</a:t>
          </a:r>
          <a:endParaRPr lang="en-US" sz="1900" kern="1200" dirty="0"/>
        </a:p>
      </dsp:txBody>
      <dsp:txXfrm>
        <a:off x="5117602" y="1775828"/>
        <a:ext cx="2664714" cy="422991"/>
      </dsp:txXfrm>
    </dsp:sp>
    <dsp:sp modelId="{A0E05E52-D3BB-4A09-8038-52A18A86561E}">
      <dsp:nvSpPr>
        <dsp:cNvPr id="0" name=""/>
        <dsp:cNvSpPr/>
      </dsp:nvSpPr>
      <dsp:spPr>
        <a:xfrm>
          <a:off x="6653723" y="654967"/>
          <a:ext cx="2106948" cy="266471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73055"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Eduweb has collaboration with big education institutes such as Allen ,fitjee to name a few.</a:t>
          </a:r>
          <a:endParaRPr lang="en-US" sz="1800" kern="1200" dirty="0"/>
        </a:p>
      </dsp:txBody>
      <dsp:txXfrm>
        <a:off x="6653723" y="654967"/>
        <a:ext cx="2106948" cy="2664714"/>
      </dsp:txXfrm>
    </dsp:sp>
    <dsp:sp modelId="{61815214-C083-4361-9C77-E07675EAEBF5}">
      <dsp:nvSpPr>
        <dsp:cNvPr id="0" name=""/>
        <dsp:cNvSpPr/>
      </dsp:nvSpPr>
      <dsp:spPr>
        <a:xfrm>
          <a:off x="6238463" y="96618"/>
          <a:ext cx="845983" cy="84598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7A3D5-B1D3-4A0C-A712-BDBEDD3CBDDA}">
      <dsp:nvSpPr>
        <dsp:cNvPr id="0" name=""/>
        <dsp:cNvSpPr/>
      </dsp:nvSpPr>
      <dsp:spPr>
        <a:xfrm>
          <a:off x="0" y="461688"/>
          <a:ext cx="5189538" cy="95208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2766" tIns="645668" rIns="40276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Available in all modes.</a:t>
          </a:r>
          <a:endParaRPr lang="en-US" sz="1400" kern="1200" dirty="0"/>
        </a:p>
      </dsp:txBody>
      <dsp:txXfrm>
        <a:off x="0" y="461688"/>
        <a:ext cx="5189538" cy="952087"/>
      </dsp:txXfrm>
    </dsp:sp>
    <dsp:sp modelId="{EDAE04E9-9F83-4C78-B8B9-3707234CDECC}">
      <dsp:nvSpPr>
        <dsp:cNvPr id="0" name=""/>
        <dsp:cNvSpPr/>
      </dsp:nvSpPr>
      <dsp:spPr>
        <a:xfrm>
          <a:off x="259476" y="4128"/>
          <a:ext cx="3632676" cy="9151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307" tIns="0" rIns="137307" bIns="0" numCol="1" spcCol="1270" anchor="ctr" anchorCtr="0">
          <a:noAutofit/>
        </a:bodyPr>
        <a:lstStyle/>
        <a:p>
          <a:pPr lvl="0" algn="l" defTabSz="711200">
            <a:lnSpc>
              <a:spcPct val="90000"/>
            </a:lnSpc>
            <a:spcBef>
              <a:spcPct val="0"/>
            </a:spcBef>
            <a:spcAft>
              <a:spcPct val="35000"/>
            </a:spcAft>
          </a:pPr>
          <a:r>
            <a:rPr lang="en-US" sz="1600" kern="1200" dirty="0" smtClean="0"/>
            <a:t>10+2 Guidance Program</a:t>
          </a:r>
          <a:endParaRPr lang="en-US" sz="1600" kern="1200" dirty="0"/>
        </a:p>
      </dsp:txBody>
      <dsp:txXfrm>
        <a:off x="304148" y="48800"/>
        <a:ext cx="3543332" cy="825776"/>
      </dsp:txXfrm>
    </dsp:sp>
    <dsp:sp modelId="{699CB0DD-7F8D-41BE-93E1-FFAD7949AA9B}">
      <dsp:nvSpPr>
        <dsp:cNvPr id="0" name=""/>
        <dsp:cNvSpPr/>
      </dsp:nvSpPr>
      <dsp:spPr>
        <a:xfrm>
          <a:off x="0" y="2038736"/>
          <a:ext cx="5189538" cy="95208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2766" tIns="645668" rIns="40276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Available in offline mode only.</a:t>
          </a:r>
          <a:endParaRPr lang="en-US" sz="1400" kern="1200" dirty="0"/>
        </a:p>
      </dsp:txBody>
      <dsp:txXfrm>
        <a:off x="0" y="2038736"/>
        <a:ext cx="5189538" cy="952087"/>
      </dsp:txXfrm>
    </dsp:sp>
    <dsp:sp modelId="{894CF2AB-9D64-4E96-84A6-57E457F790EE}">
      <dsp:nvSpPr>
        <dsp:cNvPr id="0" name=""/>
        <dsp:cNvSpPr/>
      </dsp:nvSpPr>
      <dsp:spPr>
        <a:xfrm>
          <a:off x="259476" y="1581176"/>
          <a:ext cx="3632676" cy="9151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307" tIns="0" rIns="137307" bIns="0" numCol="1" spcCol="1270" anchor="ctr" anchorCtr="0">
          <a:noAutofit/>
        </a:bodyPr>
        <a:lstStyle/>
        <a:p>
          <a:pPr lvl="0" algn="l" defTabSz="711200">
            <a:lnSpc>
              <a:spcPct val="90000"/>
            </a:lnSpc>
            <a:spcBef>
              <a:spcPct val="0"/>
            </a:spcBef>
            <a:spcAft>
              <a:spcPct val="35000"/>
            </a:spcAft>
          </a:pPr>
          <a:r>
            <a:rPr lang="en-US" sz="1600" kern="1200" dirty="0" smtClean="0"/>
            <a:t>10+2 Guidance and Target Success Program</a:t>
          </a:r>
          <a:endParaRPr lang="en-US" sz="1600" kern="1200" dirty="0"/>
        </a:p>
      </dsp:txBody>
      <dsp:txXfrm>
        <a:off x="304148" y="1625848"/>
        <a:ext cx="3543332" cy="825776"/>
      </dsp:txXfrm>
    </dsp:sp>
    <dsp:sp modelId="{35A16F20-61E0-4861-B5BF-12398E2BB40E}">
      <dsp:nvSpPr>
        <dsp:cNvPr id="0" name=""/>
        <dsp:cNvSpPr/>
      </dsp:nvSpPr>
      <dsp:spPr>
        <a:xfrm>
          <a:off x="0" y="3615783"/>
          <a:ext cx="5189538" cy="95208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2766" tIns="645668" rIns="40276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Available in all modes</a:t>
          </a:r>
          <a:endParaRPr lang="en-US" sz="1400" kern="1200" dirty="0"/>
        </a:p>
      </dsp:txBody>
      <dsp:txXfrm>
        <a:off x="0" y="3615783"/>
        <a:ext cx="5189538" cy="952087"/>
      </dsp:txXfrm>
    </dsp:sp>
    <dsp:sp modelId="{49477161-703F-40BE-A8E7-56F5FF6058DC}">
      <dsp:nvSpPr>
        <dsp:cNvPr id="0" name=""/>
        <dsp:cNvSpPr/>
      </dsp:nvSpPr>
      <dsp:spPr>
        <a:xfrm>
          <a:off x="259476" y="3158223"/>
          <a:ext cx="3632676" cy="9151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307" tIns="0" rIns="137307" bIns="0" numCol="1" spcCol="1270" anchor="ctr" anchorCtr="0">
          <a:noAutofit/>
        </a:bodyPr>
        <a:lstStyle/>
        <a:p>
          <a:pPr lvl="0" algn="l" defTabSz="711200">
            <a:lnSpc>
              <a:spcPct val="90000"/>
            </a:lnSpc>
            <a:spcBef>
              <a:spcPct val="0"/>
            </a:spcBef>
            <a:spcAft>
              <a:spcPct val="35000"/>
            </a:spcAft>
          </a:pPr>
          <a:r>
            <a:rPr lang="en-US" sz="1600" kern="1200" dirty="0" smtClean="0"/>
            <a:t>4 year complete roadmap</a:t>
          </a:r>
          <a:endParaRPr lang="en-US" sz="1600" kern="1200" dirty="0"/>
        </a:p>
      </dsp:txBody>
      <dsp:txXfrm>
        <a:off x="304148" y="3202895"/>
        <a:ext cx="3543332"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Berlin Sans FB Demi" panose="020E0802020502020306" pitchFamily="34" charset="0"/>
              </a:rPr>
              <a:t>EDUWEB</a:t>
            </a:r>
            <a:r>
              <a:rPr lang="en-US" dirty="0" smtClean="0">
                <a:latin typeface="Berlin Sans FB Demi" panose="020E0802020502020306" pitchFamily="34" charset="0"/>
              </a:rPr>
              <a:t>- An Academic Roadmap</a:t>
            </a:r>
            <a:endParaRPr lang="en-US" dirty="0">
              <a:latin typeface="Berlin Sans FB Demi" panose="020E0802020502020306"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418" y="2576453"/>
            <a:ext cx="9329797" cy="4022717"/>
          </a:xfrm>
        </p:spPr>
      </p:pic>
    </p:spTree>
    <p:extLst>
      <p:ext uri="{BB962C8B-B14F-4D97-AF65-F5344CB8AC3E}">
        <p14:creationId xmlns:p14="http://schemas.microsoft.com/office/powerpoint/2010/main" val="101459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127" y="-246566"/>
            <a:ext cx="3865134" cy="1735667"/>
          </a:xfrm>
        </p:spPr>
        <p:txBody>
          <a:bodyPr/>
          <a:lstStyle/>
          <a:p>
            <a:r>
              <a:rPr lang="en-US" b="1" dirty="0" smtClean="0">
                <a:latin typeface="Arial Rounded MT Bold" panose="020F0704030504030204" pitchFamily="34" charset="0"/>
              </a:rPr>
              <a:t>Edtech</a:t>
            </a:r>
            <a:endParaRPr lang="en-US" b="1" dirty="0">
              <a:latin typeface="Arial Rounded MT Bold" panose="020F0704030504030204" pitchFamily="34" charset="0"/>
            </a:endParaRPr>
          </a:p>
        </p:txBody>
      </p:sp>
      <p:sp>
        <p:nvSpPr>
          <p:cNvPr id="4" name="Text Placeholder 3"/>
          <p:cNvSpPr>
            <a:spLocks noGrp="1"/>
          </p:cNvSpPr>
          <p:nvPr>
            <p:ph type="body" sz="half" idx="2"/>
          </p:nvPr>
        </p:nvSpPr>
        <p:spPr>
          <a:xfrm>
            <a:off x="932761" y="1623698"/>
            <a:ext cx="3859212" cy="1371600"/>
          </a:xfrm>
        </p:spPr>
        <p:txBody>
          <a:bodyPr>
            <a:noAutofit/>
          </a:bodyPr>
          <a:lstStyle/>
          <a:p>
            <a:r>
              <a:rPr lang="en-US" sz="1600" dirty="0"/>
              <a:t>Edtech, a portmanteau of the phrase “education technology," is the combination of IT tools and educational practices aimed at facilitating and enhancing learning. Our guide will walk you through the current state of education technology and its bright future in the </a:t>
            </a:r>
            <a:r>
              <a:rPr lang="en-US" sz="1600" dirty="0" smtClean="0"/>
              <a:t>classroom . Edtech </a:t>
            </a:r>
            <a:r>
              <a:rPr lang="en-US" sz="1600" dirty="0"/>
              <a:t>is the practice of introducing IT tools into the classroom to create a more engaging, inclusive and individualized learning </a:t>
            </a:r>
            <a:r>
              <a:rPr lang="en-US" sz="1600" dirty="0" smtClean="0"/>
              <a:t>experience . An </a:t>
            </a:r>
            <a:r>
              <a:rPr lang="en-US" sz="1600" dirty="0"/>
              <a:t>influx of technology is opening up new avenues of learning for students of all ages, while also promoting collaboration and inclusivity in the classroom.</a:t>
            </a:r>
            <a:endParaRPr lang="en-US" sz="1600" dirty="0"/>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l="14705" r="14705"/>
          <a:stretch>
            <a:fillRect/>
          </a:stretch>
        </p:blipFill>
        <p:spPr bwMode="auto">
          <a:xfrm>
            <a:off x="6932431" y="1476286"/>
            <a:ext cx="322719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69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Established in 2018, Eduweb is a Delhi-based EdTech company that aims to provide quality education and counseling to all eligible students across the country. We at Edtech believe that education cousenselling for parents and students is as important education courses. Edtech also believes that </a:t>
            </a:r>
            <a:r>
              <a:rPr lang="en-US" sz="2400" dirty="0" smtClean="0"/>
              <a:t>everyone </a:t>
            </a:r>
            <a:r>
              <a:rPr lang="en-US" sz="2400" dirty="0"/>
              <a:t>should have access to </a:t>
            </a:r>
            <a:r>
              <a:rPr lang="en-US" sz="2400" dirty="0" smtClean="0"/>
              <a:t>quality </a:t>
            </a:r>
            <a:r>
              <a:rPr lang="en-US" sz="2400" dirty="0"/>
              <a:t>education whether rich or poor.</a:t>
            </a:r>
            <a:endParaRPr lang="en-US" sz="2400" dirty="0"/>
          </a:p>
        </p:txBody>
      </p:sp>
      <p:sp>
        <p:nvSpPr>
          <p:cNvPr id="4" name="Text Placeholder 3"/>
          <p:cNvSpPr>
            <a:spLocks noGrp="1"/>
          </p:cNvSpPr>
          <p:nvPr>
            <p:ph type="body" sz="half" idx="2"/>
          </p:nvPr>
        </p:nvSpPr>
        <p:spPr>
          <a:xfrm>
            <a:off x="358924" y="4777099"/>
            <a:ext cx="11682100" cy="1940473"/>
          </a:xfrm>
        </p:spPr>
        <p:txBody>
          <a:bodyPr>
            <a:normAutofit/>
          </a:bodyPr>
          <a:lstStyle/>
          <a:p>
            <a:r>
              <a:rPr lang="en-US" sz="8000" b="1" dirty="0" smtClean="0">
                <a:solidFill>
                  <a:srgbClr val="002060"/>
                </a:solidFill>
                <a:latin typeface="Baskerville Old Face" panose="02020602080505020303" pitchFamily="18" charset="0"/>
              </a:rPr>
              <a:t>         </a:t>
            </a:r>
            <a:r>
              <a:rPr lang="en-US" sz="11300" b="1" dirty="0" smtClean="0">
                <a:solidFill>
                  <a:srgbClr val="002060"/>
                </a:solidFill>
                <a:latin typeface="Baskerville Old Face" panose="02020602080505020303" pitchFamily="18" charset="0"/>
              </a:rPr>
              <a:t>EDUWEB</a:t>
            </a:r>
            <a:endParaRPr lang="en-US" sz="11300" b="1" dirty="0">
              <a:solidFill>
                <a:srgbClr val="002060"/>
              </a:solidFill>
              <a:latin typeface="Baskerville Old Face" panose="02020602080505020303" pitchFamily="18" charset="0"/>
            </a:endParaRPr>
          </a:p>
        </p:txBody>
      </p:sp>
    </p:spTree>
    <p:extLst>
      <p:ext uri="{BB962C8B-B14F-4D97-AF65-F5344CB8AC3E}">
        <p14:creationId xmlns:p14="http://schemas.microsoft.com/office/powerpoint/2010/main" val="310474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EDUWEB?</a:t>
            </a:r>
            <a:endParaRPr lang="en-US" dirty="0"/>
          </a:p>
        </p:txBody>
      </p:sp>
      <p:sp>
        <p:nvSpPr>
          <p:cNvPr id="3" name="Text Placeholder 2"/>
          <p:cNvSpPr>
            <a:spLocks noGrp="1"/>
          </p:cNvSpPr>
          <p:nvPr>
            <p:ph type="body" sz="half" idx="2"/>
          </p:nvPr>
        </p:nvSpPr>
        <p:spPr>
          <a:xfrm>
            <a:off x="1154954" y="3714218"/>
            <a:ext cx="8825659" cy="2476500"/>
          </a:xfrm>
        </p:spPr>
        <p:txBody>
          <a:bodyPr>
            <a:noAutofit/>
          </a:bodyPr>
          <a:lstStyle/>
          <a:p>
            <a:r>
              <a:rPr lang="en-US" sz="2000" dirty="0" smtClean="0">
                <a:solidFill>
                  <a:schemeClr val="accent5">
                    <a:lumMod val="50000"/>
                  </a:schemeClr>
                </a:solidFill>
              </a:rPr>
              <a:t>Giving quality guidance to students is as important as giving quality education to them. Eduweb in its survey found that most of the students do not get proper guidance for their higher studies specially those residing in the remote areas of country. Eduweb believes that every student has a right to make his or her career and follow his dreams. With that thinking in that mind we aim to guide students through our counselling programs and make them choose what’s best for them. We do not teach at </a:t>
            </a:r>
            <a:r>
              <a:rPr lang="en-US" sz="2000" dirty="0" err="1" smtClean="0">
                <a:solidFill>
                  <a:schemeClr val="accent5">
                    <a:lumMod val="50000"/>
                  </a:schemeClr>
                </a:solidFill>
              </a:rPr>
              <a:t>eduweb</a:t>
            </a:r>
            <a:r>
              <a:rPr lang="en-US" sz="2000" dirty="0" smtClean="0">
                <a:solidFill>
                  <a:schemeClr val="accent5">
                    <a:lumMod val="50000"/>
                  </a:schemeClr>
                </a:solidFill>
              </a:rPr>
              <a:t> but we drive students to the best teachers. </a:t>
            </a:r>
            <a:endParaRPr lang="en-US" sz="2000" dirty="0">
              <a:solidFill>
                <a:schemeClr val="accent5">
                  <a:lumMod val="50000"/>
                </a:schemeClr>
              </a:solidFill>
            </a:endParaRPr>
          </a:p>
        </p:txBody>
      </p:sp>
    </p:spTree>
    <p:extLst>
      <p:ext uri="{BB962C8B-B14F-4D97-AF65-F5344CB8AC3E}">
        <p14:creationId xmlns:p14="http://schemas.microsoft.com/office/powerpoint/2010/main" val="304401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38890"/>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45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384" y="-863127"/>
            <a:ext cx="3862699" cy="3683237"/>
          </a:xfrm>
        </p:spPr>
        <p:txBody>
          <a:bodyPr/>
          <a:lstStyle/>
          <a:p>
            <a:r>
              <a:rPr lang="en-US" sz="6000" dirty="0" smtClean="0">
                <a:latin typeface="Arial Black" panose="020B0A04020102020204" pitchFamily="34" charset="0"/>
              </a:rPr>
              <a:t>Our </a:t>
            </a:r>
            <a:br>
              <a:rPr lang="en-US" sz="6000" dirty="0" smtClean="0">
                <a:latin typeface="Arial Black" panose="020B0A04020102020204" pitchFamily="34" charset="0"/>
              </a:rPr>
            </a:br>
            <a:r>
              <a:rPr lang="en-US" sz="6000" dirty="0" smtClean="0">
                <a:latin typeface="Arial Black" panose="020B0A04020102020204" pitchFamily="34" charset="0"/>
              </a:rPr>
              <a:t>Courses</a:t>
            </a:r>
            <a:endParaRPr lang="en-US" sz="6000" dirty="0">
              <a:latin typeface="Arial Black" panose="020B0A040201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71812855"/>
              </p:ext>
            </p:extLst>
          </p:nvPr>
        </p:nvGraphicFramePr>
        <p:xfrm>
          <a:off x="5781675" y="1447800"/>
          <a:ext cx="51895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680048" y="3341405"/>
            <a:ext cx="3550119" cy="2751745"/>
          </a:xfrm>
        </p:spPr>
        <p:txBody>
          <a:bodyPr>
            <a:normAutofit/>
          </a:bodyPr>
          <a:lstStyle/>
          <a:p>
            <a:r>
              <a:rPr lang="en-US" sz="2000" dirty="0" smtClean="0"/>
              <a:t>Eduweb provides a variety of courses to students at low prices and with an option to choose from online, offline and distance programs.</a:t>
            </a:r>
            <a:endParaRPr lang="en-US" sz="2000" dirty="0"/>
          </a:p>
        </p:txBody>
      </p:sp>
    </p:spTree>
    <p:extLst>
      <p:ext uri="{BB962C8B-B14F-4D97-AF65-F5344CB8AC3E}">
        <p14:creationId xmlns:p14="http://schemas.microsoft.com/office/powerpoint/2010/main" val="260271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TotalTime>
  <Words>379</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Arial Rounded MT Bold</vt:lpstr>
      <vt:lpstr>Baskerville Old Face</vt:lpstr>
      <vt:lpstr>Berlin Sans FB Demi</vt:lpstr>
      <vt:lpstr>Century Gothic</vt:lpstr>
      <vt:lpstr>Wingdings 3</vt:lpstr>
      <vt:lpstr>Ion Boardroom</vt:lpstr>
      <vt:lpstr>EDUWEB- An Academic Roadmap</vt:lpstr>
      <vt:lpstr>Edtech</vt:lpstr>
      <vt:lpstr>Established in 2018, Eduweb is a Delhi-based EdTech company that aims to provide quality education and counseling to all eligible students across the country. We at Edtech believe that education cousenselling for parents and students is as important education courses. Edtech also believes that everyone should have access to quality education whether rich or poor.</vt:lpstr>
      <vt:lpstr>WHY EDUWEB?</vt:lpstr>
      <vt:lpstr>FEATURES</vt:lpstr>
      <vt:lpstr>Our  Courses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EDUWEB- An Academic Roadmap</dc:title>
  <dc:creator>Lenovo</dc:creator>
  <cp:lastModifiedBy>Lenovo</cp:lastModifiedBy>
  <cp:revision>4</cp:revision>
  <dcterms:created xsi:type="dcterms:W3CDTF">2021-12-08T19:06:18Z</dcterms:created>
  <dcterms:modified xsi:type="dcterms:W3CDTF">2021-12-08T19:38:53Z</dcterms:modified>
</cp:coreProperties>
</file>