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702600"/>
            <a:ext cx="82292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70260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70260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05264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05264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70260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70260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70260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50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116640"/>
            <a:ext cx="8229240" cy="32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70260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50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70260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702600"/>
            <a:ext cx="82292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702600"/>
            <a:ext cx="82292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70260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70260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05264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05264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70260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70260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702600"/>
            <a:ext cx="26496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116640"/>
            <a:ext cx="8229240" cy="32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70260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70260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702600"/>
            <a:ext cx="82292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IN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9EC5629-EE92-4326-88C4-E84C1764E632}" type="datetime1">
              <a:rPr b="0" lang="en-IN" sz="1200" spc="-1" strike="noStrike">
                <a:solidFill>
                  <a:srgbClr val="8b8b8b"/>
                </a:solidFill>
                <a:latin typeface="맑은 고딕"/>
              </a:rPr>
              <a:t>01/12/2022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7056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IN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507312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마스터 텍스트 스타일을 편집합니다</a:t>
            </a:r>
            <a:endParaRPr b="0" lang="en-IN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en-IN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en-IN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en-IN" sz="16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en-IN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5A0E04D-E1B8-4492-899B-63D14D803491}" type="datetime1">
              <a:rPr b="0" lang="en-IN" sz="1200" spc="-1" strike="noStrike">
                <a:solidFill>
                  <a:srgbClr val="8b8b8b"/>
                </a:solidFill>
                <a:latin typeface="맑은 고딕"/>
              </a:rPr>
              <a:t>01/12/2022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FD2AA18-3A9B-4E7C-BDB5-611DD1D86967}" type="slidenum">
              <a:rPr b="0" lang="en-IN" sz="1200" spc="-1" strike="noStrike">
                <a:solidFill>
                  <a:srgbClr val="000000"/>
                </a:solidFill>
                <a:latin typeface="맑은 고딕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C09C38-D686-442F-9B0A-47D76F5853E3}" type="slidenum">
              <a:rPr b="0" lang="en-IN" sz="1200" spc="-1" strike="noStrike">
                <a:solidFill>
                  <a:srgbClr val="000000"/>
                </a:solidFill>
                <a:latin typeface="맑은 고딕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82" name="Group 2"/>
          <p:cNvGrpSpPr/>
          <p:nvPr/>
        </p:nvGrpSpPr>
        <p:grpSpPr>
          <a:xfrm>
            <a:off x="349200" y="1556640"/>
            <a:ext cx="892800" cy="3096000"/>
            <a:chOff x="349200" y="1556640"/>
            <a:chExt cx="892800" cy="3096000"/>
          </a:xfrm>
        </p:grpSpPr>
        <p:sp>
          <p:nvSpPr>
            <p:cNvPr id="83" name="CustomShape 3"/>
            <p:cNvSpPr/>
            <p:nvPr/>
          </p:nvSpPr>
          <p:spPr>
            <a:xfrm>
              <a:off x="395640" y="1556640"/>
              <a:ext cx="799920" cy="3096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"/>
            <p:cNvSpPr/>
            <p:nvPr/>
          </p:nvSpPr>
          <p:spPr>
            <a:xfrm>
              <a:off x="349200" y="1624320"/>
              <a:ext cx="892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Broker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85" name="CustomShape 5"/>
          <p:cNvSpPr/>
          <p:nvPr/>
        </p:nvSpPr>
        <p:spPr>
          <a:xfrm>
            <a:off x="2339640" y="2726640"/>
            <a:ext cx="791640" cy="756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MQTT</a:t>
            </a:r>
            <a:br/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4651200" y="1556640"/>
            <a:ext cx="1800000" cy="503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Worker #1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651200" y="4151160"/>
            <a:ext cx="1800000" cy="503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Worker #n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4651200" y="2421720"/>
            <a:ext cx="1800000" cy="503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Worker #2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Line 9"/>
          <p:cNvSpPr/>
          <p:nvPr/>
        </p:nvSpPr>
        <p:spPr>
          <a:xfrm>
            <a:off x="1195560" y="3104640"/>
            <a:ext cx="114408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0"/>
          <p:cNvSpPr/>
          <p:nvPr/>
        </p:nvSpPr>
        <p:spPr>
          <a:xfrm flipV="1">
            <a:off x="3131640" y="1808640"/>
            <a:ext cx="1519560" cy="129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1"/>
          <p:cNvSpPr/>
          <p:nvPr/>
        </p:nvSpPr>
        <p:spPr>
          <a:xfrm flipV="1">
            <a:off x="3131640" y="2673360"/>
            <a:ext cx="1519560" cy="43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12"/>
          <p:cNvSpPr/>
          <p:nvPr/>
        </p:nvSpPr>
        <p:spPr>
          <a:xfrm>
            <a:off x="3131640" y="3104640"/>
            <a:ext cx="1519560" cy="12985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7092360" y="1556640"/>
            <a:ext cx="1800000" cy="503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Env. #1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7092360" y="4151160"/>
            <a:ext cx="1800000" cy="503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Env. #n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7092360" y="2421720"/>
            <a:ext cx="1800000" cy="503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Env. #2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Line 16"/>
          <p:cNvSpPr/>
          <p:nvPr/>
        </p:nvSpPr>
        <p:spPr>
          <a:xfrm>
            <a:off x="6451200" y="1808640"/>
            <a:ext cx="6408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7"/>
          <p:cNvSpPr/>
          <p:nvPr/>
        </p:nvSpPr>
        <p:spPr>
          <a:xfrm>
            <a:off x="6451200" y="2673360"/>
            <a:ext cx="6408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18"/>
          <p:cNvSpPr/>
          <p:nvPr/>
        </p:nvSpPr>
        <p:spPr>
          <a:xfrm>
            <a:off x="6451200" y="4403160"/>
            <a:ext cx="6408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9"/>
          <p:cNvSpPr/>
          <p:nvPr/>
        </p:nvSpPr>
        <p:spPr>
          <a:xfrm rot="8418000">
            <a:off x="3531240" y="2270880"/>
            <a:ext cx="863640" cy="7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0"/>
          <p:cNvSpPr/>
          <p:nvPr/>
        </p:nvSpPr>
        <p:spPr>
          <a:xfrm rot="10800000">
            <a:off x="1332000" y="2984760"/>
            <a:ext cx="863640" cy="7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1"/>
          <p:cNvSpPr/>
          <p:nvPr/>
        </p:nvSpPr>
        <p:spPr>
          <a:xfrm flipH="1" rot="10800000">
            <a:off x="1331280" y="3157920"/>
            <a:ext cx="863640" cy="7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2"/>
          <p:cNvSpPr/>
          <p:nvPr/>
        </p:nvSpPr>
        <p:spPr>
          <a:xfrm flipV="1" rot="19198200">
            <a:off x="3620880" y="2364120"/>
            <a:ext cx="863640" cy="7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3"/>
          <p:cNvSpPr/>
          <p:nvPr/>
        </p:nvSpPr>
        <p:spPr>
          <a:xfrm rot="9852600">
            <a:off x="3638160" y="2736000"/>
            <a:ext cx="863640" cy="7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4"/>
          <p:cNvSpPr/>
          <p:nvPr/>
        </p:nvSpPr>
        <p:spPr>
          <a:xfrm flipV="1" rot="20632200">
            <a:off x="3700440" y="2855160"/>
            <a:ext cx="863640" cy="7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5"/>
          <p:cNvSpPr/>
          <p:nvPr/>
        </p:nvSpPr>
        <p:spPr>
          <a:xfrm flipV="1" rot="2451000">
            <a:off x="3599640" y="3935520"/>
            <a:ext cx="863640" cy="7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6"/>
          <p:cNvSpPr/>
          <p:nvPr/>
        </p:nvSpPr>
        <p:spPr>
          <a:xfrm rot="13298400">
            <a:off x="3687840" y="3820680"/>
            <a:ext cx="863640" cy="7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7"/>
          <p:cNvSpPr/>
          <p:nvPr/>
        </p:nvSpPr>
        <p:spPr>
          <a:xfrm>
            <a:off x="1388520" y="2726640"/>
            <a:ext cx="7768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맑은 고딕"/>
              </a:rPr>
              <a:t>Gradients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>
            <a:off x="1170360" y="3238200"/>
            <a:ext cx="1212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맑은 고딕"/>
              </a:rPr>
              <a:t>Transfer_Update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09" name="CustomShape 29"/>
          <p:cNvSpPr/>
          <p:nvPr/>
        </p:nvSpPr>
        <p:spPr>
          <a:xfrm>
            <a:off x="251280" y="4779720"/>
            <a:ext cx="241848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Pub Topic: Update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Transfer_Update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Sub Topic: Episode_Details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Success_Done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Fail_Done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" name="CustomShape 30"/>
          <p:cNvSpPr/>
          <p:nvPr/>
        </p:nvSpPr>
        <p:spPr>
          <a:xfrm>
            <a:off x="4512960" y="4779720"/>
            <a:ext cx="242460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Pub Topic: Episode_Details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              Success_Done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Fail_Done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Sub Topic: Update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              Transfer_Update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" name="CustomShape 31"/>
          <p:cNvSpPr/>
          <p:nvPr/>
        </p:nvSpPr>
        <p:spPr>
          <a:xfrm>
            <a:off x="278640" y="279360"/>
            <a:ext cx="681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Multi-Agents Sharing Single-Model on Identical Environments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12" name="Group 32"/>
          <p:cNvGrpSpPr/>
          <p:nvPr/>
        </p:nvGrpSpPr>
        <p:grpSpPr>
          <a:xfrm>
            <a:off x="5515560" y="3256560"/>
            <a:ext cx="71640" cy="559440"/>
            <a:chOff x="5515560" y="3256560"/>
            <a:chExt cx="71640" cy="559440"/>
          </a:xfrm>
        </p:grpSpPr>
        <p:sp>
          <p:nvSpPr>
            <p:cNvPr id="113" name="CustomShape 33"/>
            <p:cNvSpPr/>
            <p:nvPr/>
          </p:nvSpPr>
          <p:spPr>
            <a:xfrm>
              <a:off x="5515560" y="3256560"/>
              <a:ext cx="71640" cy="80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34"/>
            <p:cNvSpPr/>
            <p:nvPr/>
          </p:nvSpPr>
          <p:spPr>
            <a:xfrm>
              <a:off x="5515560" y="3495960"/>
              <a:ext cx="71640" cy="80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35"/>
            <p:cNvSpPr/>
            <p:nvPr/>
          </p:nvSpPr>
          <p:spPr>
            <a:xfrm>
              <a:off x="5515560" y="3735360"/>
              <a:ext cx="71640" cy="80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6" name="Group 36"/>
          <p:cNvGrpSpPr/>
          <p:nvPr/>
        </p:nvGrpSpPr>
        <p:grpSpPr>
          <a:xfrm>
            <a:off x="7956360" y="3238200"/>
            <a:ext cx="71640" cy="559440"/>
            <a:chOff x="7956360" y="3238200"/>
            <a:chExt cx="71640" cy="559440"/>
          </a:xfrm>
        </p:grpSpPr>
        <p:sp>
          <p:nvSpPr>
            <p:cNvPr id="117" name="CustomShape 37"/>
            <p:cNvSpPr/>
            <p:nvPr/>
          </p:nvSpPr>
          <p:spPr>
            <a:xfrm>
              <a:off x="7956360" y="3238200"/>
              <a:ext cx="71640" cy="80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38"/>
            <p:cNvSpPr/>
            <p:nvPr/>
          </p:nvSpPr>
          <p:spPr>
            <a:xfrm>
              <a:off x="7956360" y="3477600"/>
              <a:ext cx="71640" cy="80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39"/>
            <p:cNvSpPr/>
            <p:nvPr/>
          </p:nvSpPr>
          <p:spPr>
            <a:xfrm>
              <a:off x="7956360" y="3717000"/>
              <a:ext cx="71640" cy="80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CBD1AB6-E708-4B42-817F-0F4584E1957B}" type="slidenum">
              <a:rPr b="0" lang="en-IN" sz="1200" spc="-1" strike="noStrike">
                <a:solidFill>
                  <a:srgbClr val="000000"/>
                </a:solidFill>
                <a:latin typeface="맑은 고딕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21" name="그림 5" descr=""/>
          <p:cNvPicPr/>
          <p:nvPr/>
        </p:nvPicPr>
        <p:blipFill>
          <a:blip r:embed="rId1"/>
          <a:stretch/>
        </p:blipFill>
        <p:spPr>
          <a:xfrm>
            <a:off x="0" y="1414800"/>
            <a:ext cx="9143640" cy="402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18905</TotalTime>
  <Application>LibreOffice/6.4.7.2$Linux_X86_64 LibreOffice_project/40$Build-2</Application>
  <Words>60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2017-12-30T05:54:11Z</dcterms:created>
  <dc:creator>YGKIM</dc:creator>
  <dc:description/>
  <dc:language>en-IN</dc:language>
  <cp:lastModifiedBy/>
  <dcterms:modified xsi:type="dcterms:W3CDTF">2022-12-01T14:25:23Z</dcterms:modified>
  <cp:revision>611</cp:revision>
  <dc:subject/>
  <dc:title>MDP와 벨만 방정식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