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4" r:id="rId3"/>
  </p:sldMasterIdLst>
  <p:notesMasterIdLst>
    <p:notesMasterId r:id="rId5"/>
  </p:notesMasterIdLst>
  <p:sldIdLst>
    <p:sldId id="256" r:id="rId4"/>
    <p:sldId id="257" r:id="rId6"/>
    <p:sldId id="258" r:id="rId7"/>
    <p:sldId id="329" r:id="rId8"/>
    <p:sldId id="259" r:id="rId9"/>
    <p:sldId id="260" r:id="rId10"/>
    <p:sldId id="330" r:id="rId11"/>
    <p:sldId id="261" r:id="rId12"/>
    <p:sldId id="262" r:id="rId13"/>
    <p:sldId id="263" r:id="rId14"/>
    <p:sldId id="277" r:id="rId15"/>
    <p:sldId id="278" r:id="rId16"/>
    <p:sldId id="280" r:id="rId17"/>
    <p:sldId id="281" r:id="rId18"/>
    <p:sldId id="282" r:id="rId19"/>
    <p:sldId id="283" r:id="rId20"/>
    <p:sldId id="284" r:id="rId21"/>
    <p:sldId id="286" r:id="rId22"/>
    <p:sldId id="288" r:id="rId23"/>
    <p:sldId id="289" r:id="rId24"/>
    <p:sldId id="290" r:id="rId25"/>
    <p:sldId id="291" r:id="rId26"/>
    <p:sldId id="292" r:id="rId27"/>
    <p:sldId id="293" r:id="rId28"/>
    <p:sldId id="295" r:id="rId29"/>
    <p:sldId id="297" r:id="rId30"/>
    <p:sldId id="302" r:id="rId31"/>
    <p:sldId id="305" r:id="rId32"/>
    <p:sldId id="306" r:id="rId33"/>
    <p:sldId id="307" r:id="rId34"/>
    <p:sldId id="308" r:id="rId35"/>
    <p:sldId id="309" r:id="rId36"/>
    <p:sldId id="310" r:id="rId37"/>
    <p:sldId id="311" r:id="rId38"/>
    <p:sldId id="312" r:id="rId39"/>
    <p:sldId id="313" r:id="rId40"/>
    <p:sldId id="265" r:id="rId41"/>
    <p:sldId id="299" r:id="rId42"/>
    <p:sldId id="301" r:id="rId43"/>
    <p:sldId id="316" r:id="rId44"/>
    <p:sldId id="269" r:id="rId45"/>
    <p:sldId id="270" r:id="rId46"/>
    <p:sldId id="314" r:id="rId47"/>
    <p:sldId id="268" r:id="rId48"/>
    <p:sldId id="315" r:id="rId49"/>
    <p:sldId id="320" r:id="rId50"/>
    <p:sldId id="272" r:id="rId51"/>
    <p:sldId id="273" r:id="rId52"/>
    <p:sldId id="296" r:id="rId53"/>
    <p:sldId id="275" r:id="rId54"/>
  </p:sldIdLst>
  <p:sldSz cx="18288000" cy="10287000"/>
  <p:notesSz cx="18288000" cy="10287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29E2"/>
    <a:srgbClr val="D0D0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55" d="100"/>
          <a:sy n="55" d="100"/>
        </p:scale>
        <p:origin x="-712" y="-102"/>
      </p:cViewPr>
      <p:guideLst>
        <p:guide orient="horz" pos="2960"/>
        <p:guide pos="2122"/>
      </p:guideLst>
    </p:cSldViewPr>
  </p:slideViewPr>
  <p:notesTextViewPr>
    <p:cViewPr>
      <p:scale>
        <a:sx n="100" d="100"/>
        <a:sy n="100" d="100"/>
      </p:scale>
      <p:origin x="0" y="0"/>
    </p:cViewPr>
  </p:notesText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7" Type="http://schemas.openxmlformats.org/officeDocument/2006/relationships/tableStyles" Target="tableStyles.xml"/><Relationship Id="rId56" Type="http://schemas.openxmlformats.org/officeDocument/2006/relationships/viewProps" Target="viewProps.xml"/><Relationship Id="rId55" Type="http://schemas.openxmlformats.org/officeDocument/2006/relationships/presProps" Target="presProps.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1132800" cy="581025"/>
          </a:xfrm>
          <a:prstGeom prst="rect">
            <a:avLst/>
          </a:prstGeom>
        </p:spPr>
        <p:txBody>
          <a:bodyPr vert="horz" lIns="91440" tIns="45720" rIns="91440" bIns="45720" rtlCol="0"/>
          <a:lstStyle>
            <a:lvl1pPr algn="l" fontAlgn="auto">
              <a:defRPr sz="1200" noProof="1"/>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3" name="日期占位符 2"/>
          <p:cNvSpPr>
            <a:spLocks noGrp="1"/>
          </p:cNvSpPr>
          <p:nvPr>
            <p:ph type="dt" idx="1"/>
          </p:nvPr>
        </p:nvSpPr>
        <p:spPr>
          <a:xfrm>
            <a:off x="27624088" y="0"/>
            <a:ext cx="21132800" cy="581025"/>
          </a:xfrm>
          <a:prstGeom prst="rect">
            <a:avLst/>
          </a:prstGeom>
        </p:spPr>
        <p:txBody>
          <a:bodyPr vert="horz" lIns="91440" tIns="45720" rIns="91440" bIns="45720" rtlCol="0"/>
          <a:lstStyle>
            <a:lvl1pPr algn="r" fontAlgn="auto">
              <a:defRPr sz="1200" noProof="1" smtClean="0">
                <a:latin typeface="+mn-lt"/>
                <a:ea typeface="+mn-ea"/>
              </a:defRPr>
            </a:lvl1pPr>
          </a:lstStyle>
          <a:p>
            <a:pPr marL="0" marR="0" lvl="0" indent="0" algn="r" defTabSz="914400" rtl="0" eaLnBrk="1" fontAlgn="auto" latinLnBrk="0" hangingPunct="1">
              <a:lnSpc>
                <a:spcPct val="100000"/>
              </a:lnSpc>
              <a:spcBef>
                <a:spcPct val="0"/>
              </a:spcBef>
              <a:spcAft>
                <a:spcPct val="0"/>
              </a:spcAft>
              <a:buClrTx/>
              <a:buSzTx/>
              <a:buFontTx/>
              <a:buNone/>
              <a:defRPr/>
            </a:pPr>
            <a:fld id="{D2A48B96-639E-45A3-A0BA-2464DFDB1FAA}" type="datetimeFigureOut">
              <a:rPr kumimoji="0" lang="zh-CN" altLang="en-US" sz="1200" b="0" i="0" u="none" strike="noStrike" kern="1200" cap="none" spc="0" normalizeH="0" baseline="0" noProof="1" smtClean="0">
                <a:ln>
                  <a:noFill/>
                </a:ln>
                <a:solidFill>
                  <a:schemeClr val="tx1"/>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solidFill>
              <a:effectLst/>
              <a:uLnTx/>
              <a:uFillTx/>
              <a:latin typeface="+mn-lt"/>
              <a:ea typeface="+mn-ea"/>
              <a:cs typeface="+mn-cs"/>
            </a:endParaRPr>
          </a:p>
        </p:txBody>
      </p:sp>
      <p:sp>
        <p:nvSpPr>
          <p:cNvPr id="7172" name="幻灯片图像占位符 3"/>
          <p:cNvSpPr>
            <a:spLocks noGrp="1" noRot="1" noChangeAspect="1"/>
          </p:cNvSpPr>
          <p:nvPr>
            <p:ph type="sldImg"/>
          </p:nvPr>
        </p:nvSpPr>
        <p:spPr>
          <a:xfrm>
            <a:off x="20912138" y="1446213"/>
            <a:ext cx="6943725" cy="3906837"/>
          </a:xfrm>
          <a:prstGeom prst="rect">
            <a:avLst/>
          </a:prstGeom>
          <a:noFill/>
          <a:ln w="12700" cap="flat" cmpd="sng">
            <a:solidFill>
              <a:srgbClr val="000000"/>
            </a:solidFill>
            <a:prstDash val="solid"/>
            <a:round/>
            <a:headEnd type="none" w="med" len="med"/>
            <a:tailEnd type="none" w="med" len="med"/>
          </a:ln>
        </p:spPr>
      </p:sp>
      <p:sp>
        <p:nvSpPr>
          <p:cNvPr id="7173" name="备注占位符 4"/>
          <p:cNvSpPr>
            <a:spLocks noGrp="1" noChangeArrowheads="1"/>
          </p:cNvSpPr>
          <p:nvPr>
            <p:ph type="body" sz="quarter" idx="4294967295"/>
          </p:nvPr>
        </p:nvSpPr>
        <p:spPr bwMode="auto">
          <a:xfrm>
            <a:off x="4876800" y="5568950"/>
            <a:ext cx="39014400" cy="455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10991850"/>
            <a:ext cx="21132800" cy="581025"/>
          </a:xfrm>
          <a:prstGeom prst="rect">
            <a:avLst/>
          </a:prstGeom>
        </p:spPr>
        <p:txBody>
          <a:bodyPr vert="horz" lIns="91440" tIns="45720" rIns="91440" bIns="45720" rtlCol="0" anchor="b"/>
          <a:lstStyle>
            <a:lvl1pPr algn="l" fontAlgn="auto">
              <a:defRPr sz="1200" noProof="1"/>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27624088" y="10991850"/>
            <a:ext cx="21132800" cy="581025"/>
          </a:xfrm>
          <a:prstGeom prst="rect">
            <a:avLst/>
          </a:prstGeom>
        </p:spPr>
        <p:txBody>
          <a:bodyPr vert="horz" wrap="square" lIns="91440" tIns="45720" rIns="91440" bIns="45720" numCol="1" anchor="b" anchorCtr="0" compatLnSpc="1"/>
          <a:p>
            <a:pPr lvl="0" algn="r" eaLnBrk="1" fontAlgn="base" hangingPunct="1"/>
            <a:fld id="{9A0DB2DC-4C9A-4742-B13C-FB6460FD3503}" type="slidenum">
              <a:rPr lang="zh-CN" altLang="en-US" sz="1200" strike="noStrike" noProof="1" dirty="0">
                <a:latin typeface="Calibri" panose="020F0502020204030204" pitchFamily="34" charset="0"/>
                <a:ea typeface="宋体" panose="02010600030101010101" pitchFamily="2" charset="-122"/>
                <a:cs typeface="+mn-cs"/>
              </a:rPr>
            </a:fld>
            <a:endParaRPr lang="zh-CN" altLang="en-US" sz="1200" strike="noStrike" noProof="1" dirty="0"/>
          </a:p>
        </p:txBody>
      </p:sp>
    </p:spTree>
  </p:cSld>
  <p:clrMap bg1="lt1" tx1="dk1" bg2="lt2" tx2="dk2" accent1="accent1" accent2="accent2" accent3="accent3" accent4="accent4" accent5="accent5" accent6="accent6" hlink="hlink" folHlink="folHlink"/>
  <p:hf sldNum="0" hdr="0" ftr="0" dt="0"/>
  <p:notesStyle>
    <a:lvl1pPr algn="l" rtl="0" fontAlgn="base">
      <a:spcBef>
        <a:spcPct val="0"/>
      </a:spcBef>
      <a:spcAft>
        <a:spcPct val="0"/>
      </a:spcAft>
      <a:defRPr sz="1200" kern="1200">
        <a:solidFill>
          <a:schemeClr val="tx1"/>
        </a:solidFill>
        <a:latin typeface="+mn-lt"/>
        <a:ea typeface="+mn-ea"/>
        <a:cs typeface="+mn-cs"/>
      </a:defRPr>
    </a:lvl1pPr>
    <a:lvl2pPr marL="457200" algn="l" rtl="0" fontAlgn="base">
      <a:spcBef>
        <a:spcPct val="0"/>
      </a:spcBef>
      <a:spcAft>
        <a:spcPct val="0"/>
      </a:spcAft>
      <a:defRPr sz="1200" kern="1200">
        <a:solidFill>
          <a:schemeClr val="tx1"/>
        </a:solidFill>
        <a:latin typeface="+mn-lt"/>
        <a:ea typeface="+mn-ea"/>
        <a:cs typeface="+mn-cs"/>
      </a:defRPr>
    </a:lvl2pPr>
    <a:lvl3pPr marL="914400" algn="l" rtl="0" fontAlgn="base">
      <a:spcBef>
        <a:spcPct val="0"/>
      </a:spcBef>
      <a:spcAft>
        <a:spcPct val="0"/>
      </a:spcAft>
      <a:defRPr sz="1200" kern="1200">
        <a:solidFill>
          <a:schemeClr val="tx1"/>
        </a:solidFill>
        <a:latin typeface="+mn-lt"/>
        <a:ea typeface="+mn-ea"/>
        <a:cs typeface="+mn-cs"/>
      </a:defRPr>
    </a:lvl3pPr>
    <a:lvl4pPr marL="1371600" algn="l" rtl="0" fontAlgn="base">
      <a:spcBef>
        <a:spcPct val="0"/>
      </a:spcBef>
      <a:spcAft>
        <a:spcPct val="0"/>
      </a:spcAft>
      <a:defRPr sz="1200" kern="1200">
        <a:solidFill>
          <a:schemeClr val="tx1"/>
        </a:solidFill>
        <a:latin typeface="+mn-lt"/>
        <a:ea typeface="+mn-ea"/>
        <a:cs typeface="+mn-cs"/>
      </a:defRPr>
    </a:lvl4pPr>
    <a:lvl5pPr marL="1828800" algn="l" rtl="0" fontAlgn="base">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幻灯片图像占位符 1"/>
          <p:cNvSpPr>
            <a:spLocks noGrp="1" noRot="1" noTextEdit="1"/>
          </p:cNvSpPr>
          <p:nvPr>
            <p:ph type="sldImg"/>
          </p:nvPr>
        </p:nvSpPr>
        <p:spPr>
          <a:ln>
            <a:miter/>
          </a:ln>
        </p:spPr>
      </p:sp>
      <p:sp>
        <p:nvSpPr>
          <p:cNvPr id="9218" name="文本占位符 2"/>
          <p:cNvSpPr/>
          <p:nvPr>
            <p:ph type="body"/>
          </p:nvPr>
        </p:nvSpPr>
        <p:spPr/>
        <p:txBody>
          <a:bodyPr wrap="square" lIns="91440" tIns="45720" rIns="91440" bIns="45720" anchor="t"/>
          <a:p>
            <a:pPr lvl="0" eaLnBrk="1" hangingPunct="1"/>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幻灯片图像占位符 1"/>
          <p:cNvSpPr>
            <a:spLocks noGrp="1" noRot="1" noTextEdit="1"/>
          </p:cNvSpPr>
          <p:nvPr>
            <p:ph type="sldImg"/>
          </p:nvPr>
        </p:nvSpPr>
        <p:spPr>
          <a:ln>
            <a:miter/>
          </a:ln>
        </p:spPr>
      </p:sp>
      <p:sp>
        <p:nvSpPr>
          <p:cNvPr id="28674" name="文本占位符 2"/>
          <p:cNvSpPr/>
          <p:nvPr>
            <p:ph type="body"/>
          </p:nvPr>
        </p:nvSpPr>
        <p:spPr/>
        <p:txBody>
          <a:bodyPr wrap="square" lIns="91440" tIns="45720" rIns="91440" bIns="45720" anchor="t"/>
          <a:p>
            <a:pPr lvl="0" eaLnBrk="1" hangingPunct="1"/>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幻灯片图像占位符 1"/>
          <p:cNvSpPr>
            <a:spLocks noGrp="1" noRot="1" noTextEdit="1"/>
          </p:cNvSpPr>
          <p:nvPr>
            <p:ph type="sldImg"/>
          </p:nvPr>
        </p:nvSpPr>
        <p:spPr>
          <a:ln>
            <a:miter/>
          </a:ln>
        </p:spPr>
      </p:sp>
      <p:sp>
        <p:nvSpPr>
          <p:cNvPr id="30722" name="文本占位符 2"/>
          <p:cNvSpPr/>
          <p:nvPr>
            <p:ph type="body"/>
          </p:nvPr>
        </p:nvSpPr>
        <p:spPr/>
        <p:txBody>
          <a:bodyPr wrap="square" lIns="91440" tIns="45720" rIns="91440" bIns="45720" anchor="t"/>
          <a:p>
            <a:pPr lvl="0" eaLnBrk="1" hangingPunct="1"/>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幻灯片图像占位符 1"/>
          <p:cNvSpPr>
            <a:spLocks noGrp="1" noRot="1" noTextEdit="1"/>
          </p:cNvSpPr>
          <p:nvPr>
            <p:ph type="sldImg"/>
          </p:nvPr>
        </p:nvSpPr>
        <p:spPr>
          <a:ln>
            <a:miter/>
          </a:ln>
        </p:spPr>
      </p:sp>
      <p:sp>
        <p:nvSpPr>
          <p:cNvPr id="32770" name="文本占位符 2"/>
          <p:cNvSpPr/>
          <p:nvPr>
            <p:ph type="body"/>
          </p:nvPr>
        </p:nvSpPr>
        <p:spPr/>
        <p:txBody>
          <a:bodyPr wrap="square" lIns="91440" tIns="45720" rIns="91440" bIns="45720" anchor="t"/>
          <a:p>
            <a:pPr lvl="0" eaLnBrk="1" hangingPunct="1"/>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幻灯片图像占位符 1"/>
          <p:cNvSpPr>
            <a:spLocks noGrp="1" noRot="1" noTextEdit="1"/>
          </p:cNvSpPr>
          <p:nvPr>
            <p:ph type="sldImg"/>
          </p:nvPr>
        </p:nvSpPr>
        <p:spPr>
          <a:ln>
            <a:miter/>
          </a:ln>
        </p:spPr>
      </p:sp>
      <p:sp>
        <p:nvSpPr>
          <p:cNvPr id="34818" name="文本占位符 2"/>
          <p:cNvSpPr/>
          <p:nvPr>
            <p:ph type="body"/>
          </p:nvPr>
        </p:nvSpPr>
        <p:spPr/>
        <p:txBody>
          <a:bodyPr wrap="square" lIns="91440" tIns="45720" rIns="91440" bIns="45720" anchor="t"/>
          <a:p>
            <a:pPr lvl="0" eaLnBrk="1" hangingPunct="1"/>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幻灯片图像占位符 1"/>
          <p:cNvSpPr>
            <a:spLocks noGrp="1" noRot="1" noTextEdit="1"/>
          </p:cNvSpPr>
          <p:nvPr>
            <p:ph type="sldImg"/>
          </p:nvPr>
        </p:nvSpPr>
        <p:spPr>
          <a:ln>
            <a:miter/>
          </a:ln>
        </p:spPr>
      </p:sp>
      <p:sp>
        <p:nvSpPr>
          <p:cNvPr id="39938" name="文本占位符 2"/>
          <p:cNvSpPr/>
          <p:nvPr>
            <p:ph type="body"/>
          </p:nvPr>
        </p:nvSpPr>
        <p:spPr/>
        <p:txBody>
          <a:bodyPr wrap="square" lIns="91440" tIns="45720" rIns="91440" bIns="45720" anchor="t"/>
          <a:p>
            <a:pPr lvl="0" eaLnBrk="1" hangingPunct="1"/>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幻灯片图像占位符 1"/>
          <p:cNvSpPr>
            <a:spLocks noGrp="1" noRot="1" noTextEdit="1"/>
          </p:cNvSpPr>
          <p:nvPr>
            <p:ph type="sldImg"/>
          </p:nvPr>
        </p:nvSpPr>
        <p:spPr>
          <a:ln>
            <a:miter/>
          </a:ln>
        </p:spPr>
      </p:sp>
      <p:sp>
        <p:nvSpPr>
          <p:cNvPr id="41986" name="文本占位符 2"/>
          <p:cNvSpPr/>
          <p:nvPr>
            <p:ph type="body"/>
          </p:nvPr>
        </p:nvSpPr>
        <p:spPr/>
        <p:txBody>
          <a:bodyPr wrap="square" lIns="91440" tIns="45720" rIns="91440" bIns="45720" anchor="t"/>
          <a:p>
            <a:pPr lvl="0" eaLnBrk="1" hangingPunct="1"/>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4" Type="http://schemas.openxmlformats.org/officeDocument/2006/relationships/image" Target="../media/image3.jpe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4" Type="http://schemas.openxmlformats.org/officeDocument/2006/relationships/image" Target="../media/image3.jpe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showMasterSp="0">
  <p:cSld name="Title Slide">
    <p:bg>
      <p:bgPr>
        <a:solidFill>
          <a:schemeClr val="bg1"/>
        </a:solidFill>
        <a:effectLst/>
      </p:bgPr>
    </p:bg>
    <p:spTree>
      <p:nvGrpSpPr>
        <p:cNvPr id="1" name=""/>
        <p:cNvGrpSpPr/>
        <p:nvPr/>
      </p:nvGrpSpPr>
      <p:grpSpPr>
        <a:xfrm>
          <a:off x="0" y="0"/>
          <a:ext cx="0" cy="0"/>
          <a:chOff x="0" y="0"/>
          <a:chExt cx="0" cy="0"/>
        </a:xfrm>
      </p:grpSpPr>
      <p:sp>
        <p:nvSpPr>
          <p:cNvPr id="2050" name="bg object 16"/>
          <p:cNvSpPr/>
          <p:nvPr/>
        </p:nvSpPr>
        <p:spPr>
          <a:xfrm>
            <a:off x="0" y="0"/>
            <a:ext cx="18288000" cy="10287000"/>
          </a:xfrm>
          <a:custGeom>
            <a:avLst/>
            <a:gdLst/>
            <a:ahLst/>
            <a:cxnLst>
              <a:cxn ang="0">
                <a:pos x="18287998" y="10286999"/>
              </a:cxn>
              <a:cxn ang="0">
                <a:pos x="0" y="10286999"/>
              </a:cxn>
              <a:cxn ang="0">
                <a:pos x="0" y="0"/>
              </a:cxn>
              <a:cxn ang="0">
                <a:pos x="18287998" y="0"/>
              </a:cxn>
              <a:cxn ang="0">
                <a:pos x="18287998" y="10286999"/>
              </a:cxn>
            </a:cxnLst>
            <a:pathLst>
              <a:path w="18288000" h="10287000">
                <a:moveTo>
                  <a:pt x="18287998" y="10286999"/>
                </a:moveTo>
                <a:lnTo>
                  <a:pt x="0" y="10286999"/>
                </a:lnTo>
                <a:lnTo>
                  <a:pt x="0" y="0"/>
                </a:lnTo>
                <a:lnTo>
                  <a:pt x="18287998" y="0"/>
                </a:lnTo>
                <a:lnTo>
                  <a:pt x="18287998" y="10286999"/>
                </a:lnTo>
                <a:close/>
              </a:path>
            </a:pathLst>
          </a:custGeom>
          <a:solidFill>
            <a:srgbClr val="FFDE62"/>
          </a:solidFill>
          <a:ln w="9525">
            <a:noFill/>
          </a:ln>
        </p:spPr>
        <p:txBody>
          <a:bodyPr/>
          <a:p>
            <a:endParaRPr lang="zh-CN" altLang="en-US"/>
          </a:p>
        </p:txBody>
      </p:sp>
      <p:sp>
        <p:nvSpPr>
          <p:cNvPr id="2" name="Holder 2"/>
          <p:cNvSpPr>
            <a:spLocks noGrp="1"/>
          </p:cNvSpPr>
          <p:nvPr>
            <p:ph type="ctrTitle"/>
          </p:nvPr>
        </p:nvSpPr>
        <p:spPr>
          <a:xfrm>
            <a:off x="5432721" y="3985629"/>
            <a:ext cx="7422556" cy="1419225"/>
          </a:xfrm>
          <a:prstGeom prst="rect">
            <a:avLst/>
          </a:prstGeom>
        </p:spPr>
        <p:txBody>
          <a:bodyPr/>
          <a:lstStyle>
            <a:lvl1pPr>
              <a:defRPr sz="9150" b="0" i="0">
                <a:solidFill>
                  <a:srgbClr val="0429E2"/>
                </a:solidFill>
                <a:latin typeface="Microsoft Sans Serif" panose="020B0604020202020204"/>
                <a:cs typeface="Microsoft Sans Serif" panose="020B0604020202020204"/>
              </a:defRPr>
            </a:lvl1pPr>
          </a:lstStyle>
          <a:p>
            <a:pPr fontAlgn="base"/>
          </a:p>
        </p:txBody>
      </p:sp>
      <p:sp>
        <p:nvSpPr>
          <p:cNvPr id="3" name="Holder 3"/>
          <p:cNvSpPr>
            <a:spLocks noGrp="1"/>
          </p:cNvSpPr>
          <p:nvPr>
            <p:ph type="subTitle" idx="4"/>
          </p:nvPr>
        </p:nvSpPr>
        <p:spPr>
          <a:xfrm>
            <a:off x="2898775" y="5520970"/>
            <a:ext cx="12490450" cy="1123950"/>
          </a:xfrm>
          <a:prstGeom prst="rect">
            <a:avLst/>
          </a:prstGeom>
        </p:spPr>
        <p:txBody>
          <a:bodyPr/>
          <a:lstStyle>
            <a:lvl1pPr>
              <a:defRPr sz="2800" b="0" i="0">
                <a:solidFill>
                  <a:schemeClr val="tx1"/>
                </a:solidFill>
                <a:latin typeface="宋体" panose="02010600030101010101" pitchFamily="2" charset="-122"/>
                <a:cs typeface="宋体" panose="02010600030101010101" pitchFamily="2" charset="-122"/>
              </a:defRPr>
            </a:lvl1pPr>
          </a:lstStyle>
          <a:p>
            <a:pPr fontAlgn="base"/>
          </a:p>
        </p:txBody>
      </p:sp>
      <p:sp>
        <p:nvSpPr>
          <p:cNvPr id="9" name="Holder 4"/>
          <p:cNvSpPr>
            <a:spLocks noGrp="1"/>
          </p:cNvSpPr>
          <p:nvPr>
            <p:ph type="ftr" sz="quarter" idx="3"/>
          </p:nvPr>
        </p:nvSpPr>
        <p:spPr>
          <a:xfrm>
            <a:off x="6218238" y="9566275"/>
            <a:ext cx="5851525" cy="514350"/>
          </a:xfrm>
          <a:prstGeom prst="rect">
            <a:avLst/>
          </a:prstGeom>
        </p:spPr>
        <p:txBody>
          <a:bodyPr wrap="square" lIns="0" tIns="0" rIns="0" bIns="0">
            <a:spAutoFit/>
          </a:bodyPr>
          <a:lstStyle>
            <a:lvl1pPr algn="ctr">
              <a:defRPr>
                <a:solidFill>
                  <a:schemeClr val="tx1">
                    <a:tint val="75000"/>
                  </a:schemeClr>
                </a:solidFill>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10" name="Holder 5"/>
          <p:cNvSpPr>
            <a:spLocks noGrp="1"/>
          </p:cNvSpPr>
          <p:nvPr>
            <p:ph type="dt" sz="half" idx="2"/>
          </p:nvPr>
        </p:nvSpPr>
        <p:spPr>
          <a:xfrm>
            <a:off x="914400" y="9566275"/>
            <a:ext cx="4206875" cy="514350"/>
          </a:xfrm>
          <a:prstGeom prst="rect">
            <a:avLst/>
          </a:prstGeom>
        </p:spPr>
        <p:txBody>
          <a:bodyPr wrap="square" lIns="0" tIns="0" rIns="0" bIns="0">
            <a:spAutoFit/>
          </a:bodyPr>
          <a:lstStyle>
            <a:lvl1pPr algn="l">
              <a:defRPr>
                <a:solidFill>
                  <a:schemeClr val="tx1">
                    <a:tint val="75000"/>
                  </a:schemeClr>
                </a:solidFill>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1D8BD707-D9CF-40AE-B4C6-C98DA3205C09}" type="datetimeFigureOut">
              <a:rPr kumimoji="0" lang="en-US" sz="1800" b="0" i="0" u="none" strike="noStrike" kern="1200" cap="none" spc="0" normalizeH="0" baseline="0" noProof="1">
                <a:ln>
                  <a:noFill/>
                </a:ln>
                <a:solidFill>
                  <a:schemeClr val="tx1">
                    <a:tint val="75000"/>
                  </a:schemeClr>
                </a:solidFill>
                <a:effectLst/>
                <a:uLnTx/>
                <a:uFillTx/>
                <a:latin typeface="+mn-lt"/>
                <a:ea typeface="+mn-ea"/>
                <a:cs typeface="+mn-cs"/>
              </a:rPr>
            </a:fld>
            <a:endParaRPr kumimoji="0" lang="en-US" sz="18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11" name="Holder 6"/>
          <p:cNvSpPr>
            <a:spLocks noGrp="1"/>
          </p:cNvSpPr>
          <p:nvPr>
            <p:ph type="sldNum" sz="quarter" idx="14"/>
          </p:nvPr>
        </p:nvSpPr>
        <p:spPr>
          <a:xfrm>
            <a:off x="13166725" y="9566275"/>
            <a:ext cx="4206875" cy="514350"/>
          </a:xfrm>
          <a:prstGeom prst="rect">
            <a:avLst/>
          </a:prstGeom>
        </p:spPr>
        <p:txBody>
          <a:bodyPr vert="horz" wrap="square" lIns="0" tIns="0" rIns="0" bIns="0" numCol="1" anchor="t" anchorCtr="0" compatLnSpc="1">
            <a:spAutoFit/>
          </a:bodyPr>
          <a:p>
            <a:pPr algn="r" fontAlgn="base"/>
            <a:fld id="{9A0DB2DC-4C9A-4742-B13C-FB6460FD3503}" type="slidenum">
              <a:rPr lang="zh-CN" altLang="zh-CN" strike="noStrike" noProof="1" dirty="0">
                <a:latin typeface="Calibri" panose="020F0502020204030204" pitchFamily="34" charset="0"/>
                <a:ea typeface="宋体" panose="02010600030101010101" pitchFamily="2" charset="-122"/>
                <a:cs typeface="+mn-cs"/>
              </a:rPr>
            </a:fld>
            <a:endParaRPr lang="zh-CN" altLang="zh-CN" strike="noStrike" noProof="1"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showMasterSp="0">
  <p:cSld name="Blank">
    <p:bg>
      <p:bgPr>
        <a:solidFill>
          <a:schemeClr val="bg1"/>
        </a:solidFill>
        <a:effectLst/>
      </p:bgPr>
    </p:bg>
    <p:spTree>
      <p:nvGrpSpPr>
        <p:cNvPr id="1" name=""/>
        <p:cNvGrpSpPr/>
        <p:nvPr/>
      </p:nvGrpSpPr>
      <p:grpSpPr>
        <a:xfrm>
          <a:off x="0" y="0"/>
          <a:ext cx="0" cy="0"/>
          <a:chOff x="0" y="0"/>
          <a:chExt cx="0" cy="0"/>
        </a:xfrm>
      </p:grpSpPr>
      <p:sp>
        <p:nvSpPr>
          <p:cNvPr id="6146" name="bg object 16"/>
          <p:cNvSpPr/>
          <p:nvPr/>
        </p:nvSpPr>
        <p:spPr>
          <a:xfrm>
            <a:off x="0" y="0"/>
            <a:ext cx="18288000" cy="10287000"/>
          </a:xfrm>
          <a:custGeom>
            <a:avLst/>
            <a:gdLst/>
            <a:ahLst/>
            <a:cxnLst>
              <a:cxn ang="0">
                <a:pos x="18287998" y="10286999"/>
              </a:cxn>
              <a:cxn ang="0">
                <a:pos x="0" y="10286999"/>
              </a:cxn>
              <a:cxn ang="0">
                <a:pos x="0" y="0"/>
              </a:cxn>
              <a:cxn ang="0">
                <a:pos x="18287998" y="0"/>
              </a:cxn>
              <a:cxn ang="0">
                <a:pos x="18287998" y="10286999"/>
              </a:cxn>
            </a:cxnLst>
            <a:pathLst>
              <a:path w="18288000" h="10287000">
                <a:moveTo>
                  <a:pt x="18287998" y="10286999"/>
                </a:moveTo>
                <a:lnTo>
                  <a:pt x="0" y="10286999"/>
                </a:lnTo>
                <a:lnTo>
                  <a:pt x="0" y="0"/>
                </a:lnTo>
                <a:lnTo>
                  <a:pt x="18287998" y="0"/>
                </a:lnTo>
                <a:lnTo>
                  <a:pt x="18287998" y="10286999"/>
                </a:lnTo>
                <a:close/>
              </a:path>
            </a:pathLst>
          </a:custGeom>
          <a:solidFill>
            <a:srgbClr val="FFFAFA"/>
          </a:solidFill>
          <a:ln w="9525">
            <a:noFill/>
          </a:ln>
        </p:spPr>
        <p:txBody>
          <a:bodyPr/>
          <a:p>
            <a:endParaRPr lang="zh-CN" altLang="en-US"/>
          </a:p>
        </p:txBody>
      </p:sp>
      <p:sp>
        <p:nvSpPr>
          <p:cNvPr id="6147" name="bg object 17"/>
          <p:cNvSpPr/>
          <p:nvPr/>
        </p:nvSpPr>
        <p:spPr>
          <a:xfrm>
            <a:off x="14231938" y="0"/>
            <a:ext cx="4056062" cy="4156075"/>
          </a:xfrm>
          <a:custGeom>
            <a:avLst/>
            <a:gdLst/>
            <a:ahLst/>
            <a:cxnLst>
              <a:cxn ang="0">
                <a:pos x="4055593" y="4156014"/>
              </a:cxn>
              <a:cxn ang="0">
                <a:pos x="4019998" y="4148843"/>
              </a:cxn>
              <a:cxn ang="0">
                <a:pos x="3883753" y="4107201"/>
              </a:cxn>
              <a:cxn ang="0">
                <a:pos x="3770179" y="4055558"/>
              </a:cxn>
              <a:cxn ang="0">
                <a:pos x="3688214" y="4008762"/>
              </a:cxn>
              <a:cxn ang="0">
                <a:pos x="3613665" y="3957795"/>
              </a:cxn>
              <a:cxn ang="0">
                <a:pos x="3546036" y="3902970"/>
              </a:cxn>
              <a:cxn ang="0">
                <a:pos x="3484829" y="3844599"/>
              </a:cxn>
              <a:cxn ang="0">
                <a:pos x="3429549" y="3782998"/>
              </a:cxn>
              <a:cxn ang="0">
                <a:pos x="3379699" y="3718479"/>
              </a:cxn>
              <a:cxn ang="0">
                <a:pos x="3334782" y="3651356"/>
              </a:cxn>
              <a:cxn ang="0">
                <a:pos x="3294303" y="3581943"/>
              </a:cxn>
              <a:cxn ang="0">
                <a:pos x="3257765" y="3510554"/>
              </a:cxn>
              <a:cxn ang="0">
                <a:pos x="3224669" y="3437502"/>
              </a:cxn>
              <a:cxn ang="0">
                <a:pos x="3194522" y="3363100"/>
              </a:cxn>
              <a:cxn ang="0">
                <a:pos x="3166827" y="3287663"/>
              </a:cxn>
              <a:cxn ang="0">
                <a:pos x="3141086" y="3211505"/>
              </a:cxn>
              <a:cxn ang="0">
                <a:pos x="3116803" y="3134938"/>
              </a:cxn>
              <a:cxn ang="0">
                <a:pos x="3047738" y="2905925"/>
              </a:cxn>
              <a:cxn ang="0">
                <a:pos x="3024323" y="2830862"/>
              </a:cxn>
              <a:cxn ang="0">
                <a:pos x="2999884" y="2756959"/>
              </a:cxn>
              <a:cxn ang="0">
                <a:pos x="2973924" y="2684529"/>
              </a:cxn>
              <a:cxn ang="0">
                <a:pos x="2931046" y="2579335"/>
              </a:cxn>
              <a:cxn ang="0">
                <a:pos x="2863921" y="2447161"/>
              </a:cxn>
              <a:cxn ang="0">
                <a:pos x="2781775" y="2326529"/>
              </a:cxn>
              <a:cxn ang="0">
                <a:pos x="2680638" y="2219946"/>
              </a:cxn>
              <a:cxn ang="0">
                <a:pos x="2589933" y="2150739"/>
              </a:cxn>
              <a:cxn ang="0">
                <a:pos x="2521461" y="2110298"/>
              </a:cxn>
              <a:cxn ang="0">
                <a:pos x="589660" y="1199373"/>
              </a:cxn>
              <a:cxn ang="0">
                <a:pos x="525637" y="1124617"/>
              </a:cxn>
              <a:cxn ang="0">
                <a:pos x="459762" y="1040212"/>
              </a:cxn>
              <a:cxn ang="0">
                <a:pos x="394913" y="949020"/>
              </a:cxn>
              <a:cxn ang="0">
                <a:pos x="331155" y="850703"/>
              </a:cxn>
              <a:cxn ang="0">
                <a:pos x="268556" y="744922"/>
              </a:cxn>
              <a:cxn ang="0">
                <a:pos x="207180" y="631339"/>
              </a:cxn>
              <a:cxn ang="0">
                <a:pos x="147094" y="509614"/>
              </a:cxn>
              <a:cxn ang="0">
                <a:pos x="88364" y="379409"/>
              </a:cxn>
              <a:cxn ang="0">
                <a:pos x="41386" y="248603"/>
              </a:cxn>
              <a:cxn ang="0">
                <a:pos x="11914" y="116237"/>
              </a:cxn>
              <a:cxn ang="0">
                <a:pos x="0" y="0"/>
              </a:cxn>
              <a:cxn ang="0">
                <a:pos x="589660" y="1199373"/>
              </a:cxn>
              <a:cxn ang="0">
                <a:pos x="2450639" y="2076294"/>
              </a:cxn>
              <a:cxn ang="0">
                <a:pos x="2347447" y="2033341"/>
              </a:cxn>
              <a:cxn ang="0">
                <a:pos x="2207359" y="1983545"/>
              </a:cxn>
              <a:cxn ang="0">
                <a:pos x="2064902" y="1939805"/>
              </a:cxn>
              <a:cxn ang="0">
                <a:pos x="1591934" y="1806722"/>
              </a:cxn>
              <a:cxn ang="0">
                <a:pos x="1481941" y="1771204"/>
              </a:cxn>
              <a:cxn ang="0">
                <a:pos x="1408683" y="1745255"/>
              </a:cxn>
              <a:cxn ang="0">
                <a:pos x="1335560" y="1717092"/>
              </a:cxn>
              <a:cxn ang="0">
                <a:pos x="1262636" y="1686379"/>
              </a:cxn>
              <a:cxn ang="0">
                <a:pos x="1189979" y="1652775"/>
              </a:cxn>
              <a:cxn ang="0">
                <a:pos x="1117654" y="1615942"/>
              </a:cxn>
              <a:cxn ang="0">
                <a:pos x="1045727" y="1575541"/>
              </a:cxn>
              <a:cxn ang="0">
                <a:pos x="974265" y="1531234"/>
              </a:cxn>
              <a:cxn ang="0">
                <a:pos x="903333" y="1482682"/>
              </a:cxn>
              <a:cxn ang="0">
                <a:pos x="832996" y="1429545"/>
              </a:cxn>
              <a:cxn ang="0">
                <a:pos x="763324" y="1371485"/>
              </a:cxn>
              <a:cxn ang="0">
                <a:pos x="694379" y="1308164"/>
              </a:cxn>
              <a:cxn ang="0">
                <a:pos x="626228" y="1239242"/>
              </a:cxn>
              <a:cxn ang="0">
                <a:pos x="589660" y="1199373"/>
              </a:cxn>
            </a:cxnLst>
            <a:pathLst>
              <a:path w="4057015" h="4156075">
                <a:moveTo>
                  <a:pt x="4056545" y="0"/>
                </a:moveTo>
                <a:lnTo>
                  <a:pt x="4056546" y="4156014"/>
                </a:lnTo>
                <a:lnTo>
                  <a:pt x="4054464" y="4155673"/>
                </a:lnTo>
                <a:lnTo>
                  <a:pt x="4020943" y="4148843"/>
                </a:lnTo>
                <a:lnTo>
                  <a:pt x="3953274" y="4130957"/>
                </a:lnTo>
                <a:lnTo>
                  <a:pt x="3884666" y="4107201"/>
                </a:lnTo>
                <a:lnTo>
                  <a:pt x="3814994" y="4077293"/>
                </a:lnTo>
                <a:lnTo>
                  <a:pt x="3771065" y="4055558"/>
                </a:lnTo>
                <a:lnTo>
                  <a:pt x="3729115" y="4032701"/>
                </a:lnTo>
                <a:lnTo>
                  <a:pt x="3689081" y="4008762"/>
                </a:lnTo>
                <a:lnTo>
                  <a:pt x="3650901" y="3983781"/>
                </a:lnTo>
                <a:lnTo>
                  <a:pt x="3614514" y="3957795"/>
                </a:lnTo>
                <a:lnTo>
                  <a:pt x="3579857" y="3930845"/>
                </a:lnTo>
                <a:lnTo>
                  <a:pt x="3546869" y="3902970"/>
                </a:lnTo>
                <a:lnTo>
                  <a:pt x="3515486" y="3874208"/>
                </a:lnTo>
                <a:lnTo>
                  <a:pt x="3485648" y="3844599"/>
                </a:lnTo>
                <a:lnTo>
                  <a:pt x="3457291" y="3814183"/>
                </a:lnTo>
                <a:lnTo>
                  <a:pt x="3430355" y="3782998"/>
                </a:lnTo>
                <a:lnTo>
                  <a:pt x="3404776" y="3751083"/>
                </a:lnTo>
                <a:lnTo>
                  <a:pt x="3380493" y="3718479"/>
                </a:lnTo>
                <a:lnTo>
                  <a:pt x="3357443" y="3685223"/>
                </a:lnTo>
                <a:lnTo>
                  <a:pt x="3335566" y="3651356"/>
                </a:lnTo>
                <a:lnTo>
                  <a:pt x="3314798" y="3616916"/>
                </a:lnTo>
                <a:lnTo>
                  <a:pt x="3295077" y="3581943"/>
                </a:lnTo>
                <a:lnTo>
                  <a:pt x="3276342" y="3546476"/>
                </a:lnTo>
                <a:lnTo>
                  <a:pt x="3258530" y="3510554"/>
                </a:lnTo>
                <a:lnTo>
                  <a:pt x="3241579" y="3474216"/>
                </a:lnTo>
                <a:lnTo>
                  <a:pt x="3225427" y="3437502"/>
                </a:lnTo>
                <a:lnTo>
                  <a:pt x="3210013" y="3400450"/>
                </a:lnTo>
                <a:lnTo>
                  <a:pt x="3195273" y="3363100"/>
                </a:lnTo>
                <a:lnTo>
                  <a:pt x="3181146" y="3325492"/>
                </a:lnTo>
                <a:lnTo>
                  <a:pt x="3167571" y="3287663"/>
                </a:lnTo>
                <a:lnTo>
                  <a:pt x="3154484" y="3249655"/>
                </a:lnTo>
                <a:lnTo>
                  <a:pt x="3141824" y="3211505"/>
                </a:lnTo>
                <a:lnTo>
                  <a:pt x="3129528" y="3173253"/>
                </a:lnTo>
                <a:lnTo>
                  <a:pt x="3117535" y="3134938"/>
                </a:lnTo>
                <a:lnTo>
                  <a:pt x="3094208" y="3058276"/>
                </a:lnTo>
                <a:lnTo>
                  <a:pt x="3048454" y="2905925"/>
                </a:lnTo>
                <a:lnTo>
                  <a:pt x="3036841" y="2868268"/>
                </a:lnTo>
                <a:lnTo>
                  <a:pt x="3025034" y="2830862"/>
                </a:lnTo>
                <a:lnTo>
                  <a:pt x="3012970" y="2793746"/>
                </a:lnTo>
                <a:lnTo>
                  <a:pt x="3000589" y="2756959"/>
                </a:lnTo>
                <a:lnTo>
                  <a:pt x="2987827" y="2720540"/>
                </a:lnTo>
                <a:lnTo>
                  <a:pt x="2974623" y="2684529"/>
                </a:lnTo>
                <a:lnTo>
                  <a:pt x="2960914" y="2648966"/>
                </a:lnTo>
                <a:lnTo>
                  <a:pt x="2931735" y="2579335"/>
                </a:lnTo>
                <a:lnTo>
                  <a:pt x="2899794" y="2511962"/>
                </a:lnTo>
                <a:lnTo>
                  <a:pt x="2864594" y="2447161"/>
                </a:lnTo>
                <a:lnTo>
                  <a:pt x="2825637" y="2385246"/>
                </a:lnTo>
                <a:lnTo>
                  <a:pt x="2782429" y="2326529"/>
                </a:lnTo>
                <a:lnTo>
                  <a:pt x="2734471" y="2271324"/>
                </a:lnTo>
                <a:lnTo>
                  <a:pt x="2681268" y="2219946"/>
                </a:lnTo>
                <a:lnTo>
                  <a:pt x="2622323" y="2172707"/>
                </a:lnTo>
                <a:lnTo>
                  <a:pt x="2590542" y="2150739"/>
                </a:lnTo>
                <a:lnTo>
                  <a:pt x="2557139" y="2129922"/>
                </a:lnTo>
                <a:lnTo>
                  <a:pt x="2522053" y="2110298"/>
                </a:lnTo>
                <a:lnTo>
                  <a:pt x="2485220" y="2091905"/>
                </a:lnTo>
                <a:lnTo>
                  <a:pt x="589799" y="1199373"/>
                </a:lnTo>
                <a:lnTo>
                  <a:pt x="559070" y="1164381"/>
                </a:lnTo>
                <a:lnTo>
                  <a:pt x="525761" y="1124617"/>
                </a:lnTo>
                <a:lnTo>
                  <a:pt x="492691" y="1083241"/>
                </a:lnTo>
                <a:lnTo>
                  <a:pt x="459870" y="1040212"/>
                </a:lnTo>
                <a:lnTo>
                  <a:pt x="427306" y="995485"/>
                </a:lnTo>
                <a:lnTo>
                  <a:pt x="395006" y="949020"/>
                </a:lnTo>
                <a:lnTo>
                  <a:pt x="362979" y="900773"/>
                </a:lnTo>
                <a:lnTo>
                  <a:pt x="331233" y="850703"/>
                </a:lnTo>
                <a:lnTo>
                  <a:pt x="299777" y="798767"/>
                </a:lnTo>
                <a:lnTo>
                  <a:pt x="268619" y="744922"/>
                </a:lnTo>
                <a:lnTo>
                  <a:pt x="237767" y="689127"/>
                </a:lnTo>
                <a:lnTo>
                  <a:pt x="207229" y="631339"/>
                </a:lnTo>
                <a:lnTo>
                  <a:pt x="177014" y="571515"/>
                </a:lnTo>
                <a:lnTo>
                  <a:pt x="147129" y="509614"/>
                </a:lnTo>
                <a:lnTo>
                  <a:pt x="117584" y="445592"/>
                </a:lnTo>
                <a:lnTo>
                  <a:pt x="88385" y="379409"/>
                </a:lnTo>
                <a:lnTo>
                  <a:pt x="62652" y="314233"/>
                </a:lnTo>
                <a:lnTo>
                  <a:pt x="41396" y="248603"/>
                </a:lnTo>
                <a:lnTo>
                  <a:pt x="24518" y="182583"/>
                </a:lnTo>
                <a:lnTo>
                  <a:pt x="11917" y="116237"/>
                </a:lnTo>
                <a:lnTo>
                  <a:pt x="3491" y="49629"/>
                </a:lnTo>
                <a:lnTo>
                  <a:pt x="0" y="0"/>
                </a:lnTo>
                <a:lnTo>
                  <a:pt x="4056545" y="0"/>
                </a:lnTo>
                <a:close/>
              </a:path>
              <a:path w="4057015" h="4156075">
                <a:moveTo>
                  <a:pt x="589799" y="1199373"/>
                </a:moveTo>
                <a:lnTo>
                  <a:pt x="2485220" y="2091905"/>
                </a:lnTo>
                <a:lnTo>
                  <a:pt x="2451215" y="2076294"/>
                </a:lnTo>
                <a:lnTo>
                  <a:pt x="2417005" y="2061358"/>
                </a:lnTo>
                <a:lnTo>
                  <a:pt x="2347999" y="2033341"/>
                </a:lnTo>
                <a:lnTo>
                  <a:pt x="2278268" y="2007516"/>
                </a:lnTo>
                <a:lnTo>
                  <a:pt x="2207878" y="1983545"/>
                </a:lnTo>
                <a:lnTo>
                  <a:pt x="2136896" y="1961087"/>
                </a:lnTo>
                <a:lnTo>
                  <a:pt x="2065387" y="1939805"/>
                </a:lnTo>
                <a:lnTo>
                  <a:pt x="1665629" y="1828622"/>
                </a:lnTo>
                <a:lnTo>
                  <a:pt x="1592308" y="1806722"/>
                </a:lnTo>
                <a:lnTo>
                  <a:pt x="1518956" y="1783455"/>
                </a:lnTo>
                <a:lnTo>
                  <a:pt x="1482289" y="1771204"/>
                </a:lnTo>
                <a:lnTo>
                  <a:pt x="1445639" y="1758485"/>
                </a:lnTo>
                <a:lnTo>
                  <a:pt x="1409014" y="1745255"/>
                </a:lnTo>
                <a:lnTo>
                  <a:pt x="1372423" y="1731471"/>
                </a:lnTo>
                <a:lnTo>
                  <a:pt x="1335874" y="1717092"/>
                </a:lnTo>
                <a:lnTo>
                  <a:pt x="1299374" y="1702076"/>
                </a:lnTo>
                <a:lnTo>
                  <a:pt x="1262933" y="1686379"/>
                </a:lnTo>
                <a:lnTo>
                  <a:pt x="1226558" y="1669959"/>
                </a:lnTo>
                <a:lnTo>
                  <a:pt x="1190259" y="1652775"/>
                </a:lnTo>
                <a:lnTo>
                  <a:pt x="1154042" y="1634783"/>
                </a:lnTo>
                <a:lnTo>
                  <a:pt x="1117917" y="1615942"/>
                </a:lnTo>
                <a:lnTo>
                  <a:pt x="1081891" y="1596209"/>
                </a:lnTo>
                <a:lnTo>
                  <a:pt x="1045973" y="1575541"/>
                </a:lnTo>
                <a:lnTo>
                  <a:pt x="1010171" y="1553897"/>
                </a:lnTo>
                <a:lnTo>
                  <a:pt x="974494" y="1531234"/>
                </a:lnTo>
                <a:lnTo>
                  <a:pt x="938949" y="1507510"/>
                </a:lnTo>
                <a:lnTo>
                  <a:pt x="903545" y="1482682"/>
                </a:lnTo>
                <a:lnTo>
                  <a:pt x="868290" y="1456707"/>
                </a:lnTo>
                <a:lnTo>
                  <a:pt x="833192" y="1429545"/>
                </a:lnTo>
                <a:lnTo>
                  <a:pt x="798261" y="1401152"/>
                </a:lnTo>
                <a:lnTo>
                  <a:pt x="763503" y="1371485"/>
                </a:lnTo>
                <a:lnTo>
                  <a:pt x="728927" y="1340503"/>
                </a:lnTo>
                <a:lnTo>
                  <a:pt x="694542" y="1308164"/>
                </a:lnTo>
                <a:lnTo>
                  <a:pt x="660355" y="1274424"/>
                </a:lnTo>
                <a:lnTo>
                  <a:pt x="626375" y="1239242"/>
                </a:lnTo>
                <a:lnTo>
                  <a:pt x="592611" y="1202575"/>
                </a:lnTo>
                <a:lnTo>
                  <a:pt x="589799" y="1199373"/>
                </a:lnTo>
                <a:close/>
              </a:path>
            </a:pathLst>
          </a:custGeom>
          <a:solidFill>
            <a:srgbClr val="0429E2"/>
          </a:solidFill>
          <a:ln w="9525">
            <a:noFill/>
          </a:ln>
        </p:spPr>
        <p:txBody>
          <a:bodyPr/>
          <a:p>
            <a:endParaRPr lang="zh-CN" altLang="en-US"/>
          </a:p>
        </p:txBody>
      </p:sp>
      <p:sp>
        <p:nvSpPr>
          <p:cNvPr id="6148" name="bg object 18"/>
          <p:cNvSpPr/>
          <p:nvPr/>
        </p:nvSpPr>
        <p:spPr>
          <a:xfrm>
            <a:off x="16881475" y="0"/>
            <a:ext cx="1227138" cy="2413000"/>
          </a:xfrm>
          <a:custGeom>
            <a:avLst/>
            <a:gdLst/>
            <a:ahLst/>
            <a:cxnLst>
              <a:cxn ang="0">
                <a:pos x="8218" y="81081"/>
              </a:cxn>
              <a:cxn ang="0">
                <a:pos x="25089" y="251571"/>
              </a:cxn>
              <a:cxn ang="0">
                <a:pos x="166273" y="171151"/>
              </a:cxn>
              <a:cxn ang="0">
                <a:pos x="334681" y="1741296"/>
              </a:cxn>
              <a:cxn ang="0">
                <a:pos x="195161" y="1795688"/>
              </a:cxn>
              <a:cxn ang="0">
                <a:pos x="179167" y="1996461"/>
              </a:cxn>
              <a:cxn ang="0">
                <a:pos x="249150" y="2127160"/>
              </a:cxn>
              <a:cxn ang="0">
                <a:pos x="278684" y="2077554"/>
              </a:cxn>
              <a:cxn ang="0">
                <a:pos x="317405" y="1881606"/>
              </a:cxn>
              <a:cxn ang="0">
                <a:pos x="330476" y="1774396"/>
              </a:cxn>
              <a:cxn ang="0">
                <a:pos x="363721" y="897882"/>
              </a:cxn>
              <a:cxn ang="0">
                <a:pos x="247828" y="1039538"/>
              </a:cxn>
              <a:cxn ang="0">
                <a:pos x="229434" y="1074238"/>
              </a:cxn>
              <a:cxn ang="0">
                <a:pos x="240219" y="1184902"/>
              </a:cxn>
              <a:cxn ang="0">
                <a:pos x="329828" y="1363697"/>
              </a:cxn>
              <a:cxn ang="0">
                <a:pos x="390728" y="1204278"/>
              </a:cxn>
              <a:cxn ang="0">
                <a:pos x="706354" y="233808"/>
              </a:cxn>
              <a:cxn ang="0">
                <a:pos x="577568" y="119856"/>
              </a:cxn>
              <a:cxn ang="0">
                <a:pos x="518955" y="624574"/>
              </a:cxn>
              <a:cxn ang="0">
                <a:pos x="507687" y="620447"/>
              </a:cxn>
              <a:cxn ang="0">
                <a:pos x="517723" y="621894"/>
              </a:cxn>
              <a:cxn ang="0">
                <a:pos x="476640" y="224591"/>
              </a:cxn>
              <a:cxn ang="0">
                <a:pos x="415550" y="378715"/>
              </a:cxn>
              <a:cxn ang="0">
                <a:pos x="407420" y="563973"/>
              </a:cxn>
              <a:cxn ang="0">
                <a:pos x="495937" y="679334"/>
              </a:cxn>
              <a:cxn ang="0">
                <a:pos x="570098" y="675639"/>
              </a:cxn>
              <a:cxn ang="0">
                <a:pos x="621127" y="590052"/>
              </a:cxn>
              <a:cxn ang="0">
                <a:pos x="634593" y="558297"/>
              </a:cxn>
              <a:cxn ang="0">
                <a:pos x="658488" y="439913"/>
              </a:cxn>
              <a:cxn ang="0">
                <a:pos x="692457" y="316020"/>
              </a:cxn>
              <a:cxn ang="0">
                <a:pos x="909988" y="2063753"/>
              </a:cxn>
              <a:cxn ang="0">
                <a:pos x="812045" y="2072944"/>
              </a:cxn>
              <a:cxn ang="0">
                <a:pos x="807142" y="2292699"/>
              </a:cxn>
              <a:cxn ang="0">
                <a:pos x="809937" y="2283087"/>
              </a:cxn>
              <a:cxn ang="0">
                <a:pos x="794324" y="2108242"/>
              </a:cxn>
              <a:cxn ang="0">
                <a:pos x="756228" y="2268232"/>
              </a:cxn>
              <a:cxn ang="0">
                <a:pos x="870747" y="2405775"/>
              </a:cxn>
              <a:cxn ang="0">
                <a:pos x="907155" y="2328656"/>
              </a:cxn>
              <a:cxn ang="0">
                <a:pos x="929501" y="2165135"/>
              </a:cxn>
              <a:cxn ang="0">
                <a:pos x="931418" y="1534111"/>
              </a:cxn>
              <a:cxn ang="0">
                <a:pos x="903332" y="1556597"/>
              </a:cxn>
              <a:cxn ang="0">
                <a:pos x="884950" y="1532766"/>
              </a:cxn>
              <a:cxn ang="0">
                <a:pos x="914320" y="1529059"/>
              </a:cxn>
              <a:cxn ang="0">
                <a:pos x="898924" y="1283974"/>
              </a:cxn>
              <a:cxn ang="0">
                <a:pos x="851209" y="1286235"/>
              </a:cxn>
              <a:cxn ang="0">
                <a:pos x="789230" y="1471644"/>
              </a:cxn>
              <a:cxn ang="0">
                <a:pos x="833679" y="1678358"/>
              </a:cxn>
              <a:cxn ang="0">
                <a:pos x="927798" y="1571769"/>
              </a:cxn>
              <a:cxn ang="0">
                <a:pos x="934455" y="1525694"/>
              </a:cxn>
              <a:cxn ang="0">
                <a:pos x="952925" y="1407906"/>
              </a:cxn>
              <a:cxn ang="0">
                <a:pos x="1169085" y="449182"/>
              </a:cxn>
              <a:cxn ang="0">
                <a:pos x="1045736" y="625411"/>
              </a:cxn>
              <a:cxn ang="0">
                <a:pos x="1095977" y="827225"/>
              </a:cxn>
              <a:cxn ang="0">
                <a:pos x="1161767" y="764542"/>
              </a:cxn>
              <a:cxn ang="0">
                <a:pos x="1224445" y="576732"/>
              </a:cxn>
            </a:cxnLst>
            <a:pathLst>
              <a:path w="1226819" h="2413635">
                <a:moveTo>
                  <a:pt x="221500" y="0"/>
                </a:moveTo>
                <a:lnTo>
                  <a:pt x="23355" y="0"/>
                </a:lnTo>
                <a:lnTo>
                  <a:pt x="16865" y="21831"/>
                </a:lnTo>
                <a:lnTo>
                  <a:pt x="11125" y="54546"/>
                </a:lnTo>
                <a:lnTo>
                  <a:pt x="8216" y="81102"/>
                </a:lnTo>
                <a:lnTo>
                  <a:pt x="5588" y="107619"/>
                </a:lnTo>
                <a:lnTo>
                  <a:pt x="3009" y="134137"/>
                </a:lnTo>
                <a:lnTo>
                  <a:pt x="228" y="160642"/>
                </a:lnTo>
                <a:lnTo>
                  <a:pt x="4521" y="208521"/>
                </a:lnTo>
                <a:lnTo>
                  <a:pt x="25082" y="251637"/>
                </a:lnTo>
                <a:lnTo>
                  <a:pt x="69913" y="272669"/>
                </a:lnTo>
                <a:lnTo>
                  <a:pt x="87528" y="267157"/>
                </a:lnTo>
                <a:lnTo>
                  <a:pt x="119608" y="243662"/>
                </a:lnTo>
                <a:lnTo>
                  <a:pt x="146494" y="209905"/>
                </a:lnTo>
                <a:lnTo>
                  <a:pt x="166230" y="171196"/>
                </a:lnTo>
                <a:lnTo>
                  <a:pt x="180174" y="126428"/>
                </a:lnTo>
                <a:lnTo>
                  <a:pt x="194017" y="81635"/>
                </a:lnTo>
                <a:lnTo>
                  <a:pt x="208407" y="37058"/>
                </a:lnTo>
                <a:lnTo>
                  <a:pt x="221500" y="0"/>
                </a:lnTo>
                <a:close/>
              </a:path>
              <a:path w="1226819" h="2413635">
                <a:moveTo>
                  <a:pt x="334594" y="1741754"/>
                </a:moveTo>
                <a:lnTo>
                  <a:pt x="312432" y="1702981"/>
                </a:lnTo>
                <a:lnTo>
                  <a:pt x="289496" y="1696593"/>
                </a:lnTo>
                <a:lnTo>
                  <a:pt x="265480" y="1697736"/>
                </a:lnTo>
                <a:lnTo>
                  <a:pt x="227876" y="1728825"/>
                </a:lnTo>
                <a:lnTo>
                  <a:pt x="195110" y="1796161"/>
                </a:lnTo>
                <a:lnTo>
                  <a:pt x="186931" y="1860016"/>
                </a:lnTo>
                <a:lnTo>
                  <a:pt x="185839" y="1894166"/>
                </a:lnTo>
                <a:lnTo>
                  <a:pt x="184150" y="1928228"/>
                </a:lnTo>
                <a:lnTo>
                  <a:pt x="180835" y="1962073"/>
                </a:lnTo>
                <a:lnTo>
                  <a:pt x="179120" y="1996986"/>
                </a:lnTo>
                <a:lnTo>
                  <a:pt x="182460" y="2030755"/>
                </a:lnTo>
                <a:lnTo>
                  <a:pt x="199491" y="2096592"/>
                </a:lnTo>
                <a:lnTo>
                  <a:pt x="230632" y="2132876"/>
                </a:lnTo>
                <a:lnTo>
                  <a:pt x="240576" y="2133879"/>
                </a:lnTo>
                <a:lnTo>
                  <a:pt x="249085" y="2127720"/>
                </a:lnTo>
                <a:lnTo>
                  <a:pt x="256628" y="2119668"/>
                </a:lnTo>
                <a:lnTo>
                  <a:pt x="263486" y="2110638"/>
                </a:lnTo>
                <a:lnTo>
                  <a:pt x="274688" y="2095042"/>
                </a:lnTo>
                <a:lnTo>
                  <a:pt x="275856" y="2086013"/>
                </a:lnTo>
                <a:lnTo>
                  <a:pt x="278612" y="2078101"/>
                </a:lnTo>
                <a:lnTo>
                  <a:pt x="296494" y="2035746"/>
                </a:lnTo>
                <a:lnTo>
                  <a:pt x="307975" y="1993811"/>
                </a:lnTo>
                <a:lnTo>
                  <a:pt x="314159" y="1947506"/>
                </a:lnTo>
                <a:lnTo>
                  <a:pt x="316141" y="1887486"/>
                </a:lnTo>
                <a:lnTo>
                  <a:pt x="317322" y="1882101"/>
                </a:lnTo>
                <a:lnTo>
                  <a:pt x="319798" y="1878469"/>
                </a:lnTo>
                <a:lnTo>
                  <a:pt x="328866" y="1859610"/>
                </a:lnTo>
                <a:lnTo>
                  <a:pt x="332359" y="1839874"/>
                </a:lnTo>
                <a:lnTo>
                  <a:pt x="332511" y="1819719"/>
                </a:lnTo>
                <a:lnTo>
                  <a:pt x="330390" y="1774863"/>
                </a:lnTo>
                <a:lnTo>
                  <a:pt x="330949" y="1762569"/>
                </a:lnTo>
                <a:lnTo>
                  <a:pt x="334594" y="1741754"/>
                </a:lnTo>
                <a:close/>
              </a:path>
              <a:path w="1226819" h="2413635">
                <a:moveTo>
                  <a:pt x="396087" y="977849"/>
                </a:moveTo>
                <a:lnTo>
                  <a:pt x="388962" y="933043"/>
                </a:lnTo>
                <a:lnTo>
                  <a:pt x="363626" y="898118"/>
                </a:lnTo>
                <a:lnTo>
                  <a:pt x="349707" y="896442"/>
                </a:lnTo>
                <a:lnTo>
                  <a:pt x="333387" y="900518"/>
                </a:lnTo>
                <a:lnTo>
                  <a:pt x="285978" y="934339"/>
                </a:lnTo>
                <a:lnTo>
                  <a:pt x="256476" y="992136"/>
                </a:lnTo>
                <a:lnTo>
                  <a:pt x="247764" y="1039812"/>
                </a:lnTo>
                <a:lnTo>
                  <a:pt x="242798" y="1043038"/>
                </a:lnTo>
                <a:lnTo>
                  <a:pt x="240880" y="1047127"/>
                </a:lnTo>
                <a:lnTo>
                  <a:pt x="233413" y="1060805"/>
                </a:lnTo>
                <a:lnTo>
                  <a:pt x="230492" y="1067676"/>
                </a:lnTo>
                <a:lnTo>
                  <a:pt x="229374" y="1074521"/>
                </a:lnTo>
                <a:lnTo>
                  <a:pt x="229781" y="1096086"/>
                </a:lnTo>
                <a:lnTo>
                  <a:pt x="230746" y="1117676"/>
                </a:lnTo>
                <a:lnTo>
                  <a:pt x="232575" y="1139164"/>
                </a:lnTo>
                <a:lnTo>
                  <a:pt x="235585" y="1160449"/>
                </a:lnTo>
                <a:lnTo>
                  <a:pt x="240157" y="1185214"/>
                </a:lnTo>
                <a:lnTo>
                  <a:pt x="245021" y="1217460"/>
                </a:lnTo>
                <a:lnTo>
                  <a:pt x="259740" y="1288148"/>
                </a:lnTo>
                <a:lnTo>
                  <a:pt x="277088" y="1327162"/>
                </a:lnTo>
                <a:lnTo>
                  <a:pt x="308406" y="1356614"/>
                </a:lnTo>
                <a:lnTo>
                  <a:pt x="329742" y="1364056"/>
                </a:lnTo>
                <a:lnTo>
                  <a:pt x="339077" y="1361313"/>
                </a:lnTo>
                <a:lnTo>
                  <a:pt x="361429" y="1329715"/>
                </a:lnTo>
                <a:lnTo>
                  <a:pt x="385140" y="1267764"/>
                </a:lnTo>
                <a:lnTo>
                  <a:pt x="390715" y="1236332"/>
                </a:lnTo>
                <a:lnTo>
                  <a:pt x="390626" y="1204595"/>
                </a:lnTo>
                <a:lnTo>
                  <a:pt x="387934" y="1147686"/>
                </a:lnTo>
                <a:lnTo>
                  <a:pt x="390004" y="1091018"/>
                </a:lnTo>
                <a:lnTo>
                  <a:pt x="393750" y="1034453"/>
                </a:lnTo>
                <a:lnTo>
                  <a:pt x="396087" y="977849"/>
                </a:lnTo>
                <a:close/>
              </a:path>
              <a:path w="1226819" h="2413635">
                <a:moveTo>
                  <a:pt x="706170" y="233870"/>
                </a:moveTo>
                <a:lnTo>
                  <a:pt x="701954" y="176263"/>
                </a:lnTo>
                <a:lnTo>
                  <a:pt x="684301" y="137439"/>
                </a:lnTo>
                <a:lnTo>
                  <a:pt x="649998" y="117259"/>
                </a:lnTo>
                <a:lnTo>
                  <a:pt x="595858" y="115608"/>
                </a:lnTo>
                <a:lnTo>
                  <a:pt x="577418" y="119888"/>
                </a:lnTo>
                <a:lnTo>
                  <a:pt x="560387" y="127800"/>
                </a:lnTo>
                <a:lnTo>
                  <a:pt x="544753" y="138633"/>
                </a:lnTo>
                <a:lnTo>
                  <a:pt x="530504" y="151676"/>
                </a:lnTo>
                <a:lnTo>
                  <a:pt x="518820" y="164719"/>
                </a:lnTo>
                <a:lnTo>
                  <a:pt x="518820" y="624738"/>
                </a:lnTo>
                <a:lnTo>
                  <a:pt x="515734" y="625208"/>
                </a:lnTo>
                <a:lnTo>
                  <a:pt x="512279" y="626846"/>
                </a:lnTo>
                <a:lnTo>
                  <a:pt x="509993" y="625589"/>
                </a:lnTo>
                <a:lnTo>
                  <a:pt x="507961" y="624636"/>
                </a:lnTo>
                <a:lnTo>
                  <a:pt x="507555" y="620610"/>
                </a:lnTo>
                <a:lnTo>
                  <a:pt x="506323" y="617918"/>
                </a:lnTo>
                <a:lnTo>
                  <a:pt x="509181" y="617537"/>
                </a:lnTo>
                <a:lnTo>
                  <a:pt x="512940" y="615657"/>
                </a:lnTo>
                <a:lnTo>
                  <a:pt x="517029" y="617956"/>
                </a:lnTo>
                <a:lnTo>
                  <a:pt x="517588" y="622058"/>
                </a:lnTo>
                <a:lnTo>
                  <a:pt x="518820" y="624738"/>
                </a:lnTo>
                <a:lnTo>
                  <a:pt x="518820" y="164719"/>
                </a:lnTo>
                <a:lnTo>
                  <a:pt x="510146" y="174396"/>
                </a:lnTo>
                <a:lnTo>
                  <a:pt x="492061" y="198640"/>
                </a:lnTo>
                <a:lnTo>
                  <a:pt x="476516" y="224650"/>
                </a:lnTo>
                <a:lnTo>
                  <a:pt x="463791" y="252679"/>
                </a:lnTo>
                <a:lnTo>
                  <a:pt x="455041" y="273507"/>
                </a:lnTo>
                <a:lnTo>
                  <a:pt x="446176" y="292722"/>
                </a:lnTo>
                <a:lnTo>
                  <a:pt x="427431" y="335508"/>
                </a:lnTo>
                <a:lnTo>
                  <a:pt x="415442" y="378815"/>
                </a:lnTo>
                <a:lnTo>
                  <a:pt x="408711" y="417398"/>
                </a:lnTo>
                <a:lnTo>
                  <a:pt x="402031" y="465162"/>
                </a:lnTo>
                <a:lnTo>
                  <a:pt x="396798" y="514642"/>
                </a:lnTo>
                <a:lnTo>
                  <a:pt x="397014" y="527304"/>
                </a:lnTo>
                <a:lnTo>
                  <a:pt x="407314" y="564121"/>
                </a:lnTo>
                <a:lnTo>
                  <a:pt x="426275" y="612800"/>
                </a:lnTo>
                <a:lnTo>
                  <a:pt x="445096" y="652437"/>
                </a:lnTo>
                <a:lnTo>
                  <a:pt x="489178" y="677748"/>
                </a:lnTo>
                <a:lnTo>
                  <a:pt x="491959" y="677519"/>
                </a:lnTo>
                <a:lnTo>
                  <a:pt x="495808" y="679513"/>
                </a:lnTo>
                <a:lnTo>
                  <a:pt x="497649" y="681723"/>
                </a:lnTo>
                <a:lnTo>
                  <a:pt x="511987" y="693153"/>
                </a:lnTo>
                <a:lnTo>
                  <a:pt x="526478" y="695147"/>
                </a:lnTo>
                <a:lnTo>
                  <a:pt x="528396" y="694613"/>
                </a:lnTo>
                <a:lnTo>
                  <a:pt x="569950" y="675817"/>
                </a:lnTo>
                <a:lnTo>
                  <a:pt x="587756" y="657072"/>
                </a:lnTo>
                <a:lnTo>
                  <a:pt x="589965" y="654202"/>
                </a:lnTo>
                <a:lnTo>
                  <a:pt x="591007" y="652272"/>
                </a:lnTo>
                <a:lnTo>
                  <a:pt x="597242" y="640816"/>
                </a:lnTo>
                <a:lnTo>
                  <a:pt x="620966" y="590207"/>
                </a:lnTo>
                <a:lnTo>
                  <a:pt x="620496" y="589991"/>
                </a:lnTo>
                <a:lnTo>
                  <a:pt x="620268" y="589686"/>
                </a:lnTo>
                <a:lnTo>
                  <a:pt x="624954" y="579234"/>
                </a:lnTo>
                <a:lnTo>
                  <a:pt x="628421" y="571347"/>
                </a:lnTo>
                <a:lnTo>
                  <a:pt x="634428" y="558444"/>
                </a:lnTo>
                <a:lnTo>
                  <a:pt x="639965" y="548500"/>
                </a:lnTo>
                <a:lnTo>
                  <a:pt x="650824" y="526313"/>
                </a:lnTo>
                <a:lnTo>
                  <a:pt x="657174" y="503224"/>
                </a:lnTo>
                <a:lnTo>
                  <a:pt x="659650" y="479552"/>
                </a:lnTo>
                <a:lnTo>
                  <a:pt x="658317" y="440029"/>
                </a:lnTo>
                <a:lnTo>
                  <a:pt x="659612" y="425170"/>
                </a:lnTo>
                <a:lnTo>
                  <a:pt x="662482" y="410641"/>
                </a:lnTo>
                <a:lnTo>
                  <a:pt x="666635" y="396125"/>
                </a:lnTo>
                <a:lnTo>
                  <a:pt x="679767" y="356222"/>
                </a:lnTo>
                <a:lnTo>
                  <a:pt x="692277" y="316103"/>
                </a:lnTo>
                <a:lnTo>
                  <a:pt x="701840" y="275437"/>
                </a:lnTo>
                <a:lnTo>
                  <a:pt x="706170" y="233870"/>
                </a:lnTo>
                <a:close/>
              </a:path>
              <a:path w="1226819" h="2413635">
                <a:moveTo>
                  <a:pt x="929259" y="2165705"/>
                </a:moveTo>
                <a:lnTo>
                  <a:pt x="923328" y="2114905"/>
                </a:lnTo>
                <a:lnTo>
                  <a:pt x="909751" y="2064296"/>
                </a:lnTo>
                <a:lnTo>
                  <a:pt x="878547" y="2036076"/>
                </a:lnTo>
                <a:lnTo>
                  <a:pt x="858075" y="2035987"/>
                </a:lnTo>
                <a:lnTo>
                  <a:pt x="840206" y="2046046"/>
                </a:lnTo>
                <a:lnTo>
                  <a:pt x="825855" y="2059622"/>
                </a:lnTo>
                <a:lnTo>
                  <a:pt x="811834" y="2073490"/>
                </a:lnTo>
                <a:lnTo>
                  <a:pt x="810628" y="2075180"/>
                </a:lnTo>
                <a:lnTo>
                  <a:pt x="810628" y="2288705"/>
                </a:lnTo>
                <a:lnTo>
                  <a:pt x="810374" y="2291270"/>
                </a:lnTo>
                <a:lnTo>
                  <a:pt x="810399" y="2292058"/>
                </a:lnTo>
                <a:lnTo>
                  <a:pt x="806932" y="2293302"/>
                </a:lnTo>
                <a:lnTo>
                  <a:pt x="806856" y="2293074"/>
                </a:lnTo>
                <a:lnTo>
                  <a:pt x="805332" y="2291016"/>
                </a:lnTo>
                <a:lnTo>
                  <a:pt x="802894" y="2286419"/>
                </a:lnTo>
                <a:lnTo>
                  <a:pt x="805192" y="2285581"/>
                </a:lnTo>
                <a:lnTo>
                  <a:pt x="809726" y="2283688"/>
                </a:lnTo>
                <a:lnTo>
                  <a:pt x="810094" y="2286165"/>
                </a:lnTo>
                <a:lnTo>
                  <a:pt x="810628" y="2288705"/>
                </a:lnTo>
                <a:lnTo>
                  <a:pt x="810628" y="2075180"/>
                </a:lnTo>
                <a:lnTo>
                  <a:pt x="800468" y="2089315"/>
                </a:lnTo>
                <a:lnTo>
                  <a:pt x="794118" y="2108797"/>
                </a:lnTo>
                <a:lnTo>
                  <a:pt x="778560" y="2138311"/>
                </a:lnTo>
                <a:lnTo>
                  <a:pt x="768553" y="2169541"/>
                </a:lnTo>
                <a:lnTo>
                  <a:pt x="762355" y="2201659"/>
                </a:lnTo>
                <a:lnTo>
                  <a:pt x="758240" y="2233853"/>
                </a:lnTo>
                <a:lnTo>
                  <a:pt x="756031" y="2268829"/>
                </a:lnTo>
                <a:lnTo>
                  <a:pt x="758342" y="2303754"/>
                </a:lnTo>
                <a:lnTo>
                  <a:pt x="782383" y="2370950"/>
                </a:lnTo>
                <a:lnTo>
                  <a:pt x="809993" y="2403970"/>
                </a:lnTo>
                <a:lnTo>
                  <a:pt x="850519" y="2413444"/>
                </a:lnTo>
                <a:lnTo>
                  <a:pt x="870521" y="2406408"/>
                </a:lnTo>
                <a:lnTo>
                  <a:pt x="884643" y="2393480"/>
                </a:lnTo>
                <a:lnTo>
                  <a:pt x="894181" y="2376195"/>
                </a:lnTo>
                <a:lnTo>
                  <a:pt x="900379" y="2356116"/>
                </a:lnTo>
                <a:lnTo>
                  <a:pt x="904506" y="2339073"/>
                </a:lnTo>
                <a:lnTo>
                  <a:pt x="906919" y="2329269"/>
                </a:lnTo>
                <a:lnTo>
                  <a:pt x="911148" y="2312225"/>
                </a:lnTo>
                <a:lnTo>
                  <a:pt x="916393" y="2290292"/>
                </a:lnTo>
                <a:lnTo>
                  <a:pt x="921105" y="2268245"/>
                </a:lnTo>
                <a:lnTo>
                  <a:pt x="928281" y="2216797"/>
                </a:lnTo>
                <a:lnTo>
                  <a:pt x="929259" y="2165705"/>
                </a:lnTo>
                <a:close/>
              </a:path>
              <a:path w="1226819" h="2413635">
                <a:moveTo>
                  <a:pt x="952677" y="1408277"/>
                </a:moveTo>
                <a:lnTo>
                  <a:pt x="947293" y="1362570"/>
                </a:lnTo>
                <a:lnTo>
                  <a:pt x="937679" y="1317002"/>
                </a:lnTo>
                <a:lnTo>
                  <a:pt x="931176" y="1301762"/>
                </a:lnTo>
                <a:lnTo>
                  <a:pt x="931176" y="1534515"/>
                </a:lnTo>
                <a:lnTo>
                  <a:pt x="927468" y="1539595"/>
                </a:lnTo>
                <a:lnTo>
                  <a:pt x="923378" y="1547075"/>
                </a:lnTo>
                <a:lnTo>
                  <a:pt x="917232" y="1552435"/>
                </a:lnTo>
                <a:lnTo>
                  <a:pt x="910234" y="1556423"/>
                </a:lnTo>
                <a:lnTo>
                  <a:pt x="903097" y="1557007"/>
                </a:lnTo>
                <a:lnTo>
                  <a:pt x="896226" y="1554797"/>
                </a:lnTo>
                <a:lnTo>
                  <a:pt x="890041" y="1550416"/>
                </a:lnTo>
                <a:lnTo>
                  <a:pt x="886142" y="1546872"/>
                </a:lnTo>
                <a:lnTo>
                  <a:pt x="884326" y="1538922"/>
                </a:lnTo>
                <a:lnTo>
                  <a:pt x="884720" y="1533169"/>
                </a:lnTo>
                <a:lnTo>
                  <a:pt x="884885" y="1529981"/>
                </a:lnTo>
                <a:lnTo>
                  <a:pt x="892111" y="1524355"/>
                </a:lnTo>
                <a:lnTo>
                  <a:pt x="895299" y="1524901"/>
                </a:lnTo>
                <a:lnTo>
                  <a:pt x="904748" y="1526946"/>
                </a:lnTo>
                <a:lnTo>
                  <a:pt x="914082" y="1529461"/>
                </a:lnTo>
                <a:lnTo>
                  <a:pt x="931176" y="1534515"/>
                </a:lnTo>
                <a:lnTo>
                  <a:pt x="931176" y="1301762"/>
                </a:lnTo>
                <a:lnTo>
                  <a:pt x="929843" y="1298625"/>
                </a:lnTo>
                <a:lnTo>
                  <a:pt x="916876" y="1287881"/>
                </a:lnTo>
                <a:lnTo>
                  <a:pt x="898690" y="1284312"/>
                </a:lnTo>
                <a:lnTo>
                  <a:pt x="875144" y="1287475"/>
                </a:lnTo>
                <a:lnTo>
                  <a:pt x="870673" y="1288453"/>
                </a:lnTo>
                <a:lnTo>
                  <a:pt x="865276" y="1286878"/>
                </a:lnTo>
                <a:lnTo>
                  <a:pt x="860374" y="1286306"/>
                </a:lnTo>
                <a:lnTo>
                  <a:pt x="850988" y="1286573"/>
                </a:lnTo>
                <a:lnTo>
                  <a:pt x="843038" y="1289507"/>
                </a:lnTo>
                <a:lnTo>
                  <a:pt x="819327" y="1327607"/>
                </a:lnTo>
                <a:lnTo>
                  <a:pt x="802551" y="1392923"/>
                </a:lnTo>
                <a:lnTo>
                  <a:pt x="795235" y="1432331"/>
                </a:lnTo>
                <a:lnTo>
                  <a:pt x="789025" y="1472031"/>
                </a:lnTo>
                <a:lnTo>
                  <a:pt x="784694" y="1511744"/>
                </a:lnTo>
                <a:lnTo>
                  <a:pt x="785634" y="1556283"/>
                </a:lnTo>
                <a:lnTo>
                  <a:pt x="794740" y="1599044"/>
                </a:lnTo>
                <a:lnTo>
                  <a:pt x="811022" y="1639925"/>
                </a:lnTo>
                <a:lnTo>
                  <a:pt x="833462" y="1678800"/>
                </a:lnTo>
                <a:lnTo>
                  <a:pt x="855878" y="1691855"/>
                </a:lnTo>
                <a:lnTo>
                  <a:pt x="868057" y="1687741"/>
                </a:lnTo>
                <a:lnTo>
                  <a:pt x="899744" y="1643634"/>
                </a:lnTo>
                <a:lnTo>
                  <a:pt x="916330" y="1608912"/>
                </a:lnTo>
                <a:lnTo>
                  <a:pt x="927557" y="1572183"/>
                </a:lnTo>
                <a:lnTo>
                  <a:pt x="927862" y="1569643"/>
                </a:lnTo>
                <a:lnTo>
                  <a:pt x="932053" y="1534769"/>
                </a:lnTo>
                <a:lnTo>
                  <a:pt x="932700" y="1534960"/>
                </a:lnTo>
                <a:lnTo>
                  <a:pt x="932967" y="1533359"/>
                </a:lnTo>
                <a:lnTo>
                  <a:pt x="934212" y="1526095"/>
                </a:lnTo>
                <a:lnTo>
                  <a:pt x="935621" y="1517256"/>
                </a:lnTo>
                <a:lnTo>
                  <a:pt x="937361" y="1508569"/>
                </a:lnTo>
                <a:lnTo>
                  <a:pt x="939812" y="1500238"/>
                </a:lnTo>
                <a:lnTo>
                  <a:pt x="951103" y="1454150"/>
                </a:lnTo>
                <a:lnTo>
                  <a:pt x="952677" y="1408277"/>
                </a:lnTo>
                <a:close/>
              </a:path>
              <a:path w="1226819" h="2413635">
                <a:moveTo>
                  <a:pt x="1226667" y="482701"/>
                </a:moveTo>
                <a:lnTo>
                  <a:pt x="1218577" y="466775"/>
                </a:lnTo>
                <a:lnTo>
                  <a:pt x="1203947" y="455485"/>
                </a:lnTo>
                <a:lnTo>
                  <a:pt x="1184325" y="449897"/>
                </a:lnTo>
                <a:lnTo>
                  <a:pt x="1168781" y="449300"/>
                </a:lnTo>
                <a:lnTo>
                  <a:pt x="1153782" y="451408"/>
                </a:lnTo>
                <a:lnTo>
                  <a:pt x="1114552" y="483412"/>
                </a:lnTo>
                <a:lnTo>
                  <a:pt x="1089113" y="518020"/>
                </a:lnTo>
                <a:lnTo>
                  <a:pt x="1068743" y="557974"/>
                </a:lnTo>
                <a:lnTo>
                  <a:pt x="1045464" y="625576"/>
                </a:lnTo>
                <a:lnTo>
                  <a:pt x="1035100" y="678421"/>
                </a:lnTo>
                <a:lnTo>
                  <a:pt x="1035367" y="705015"/>
                </a:lnTo>
                <a:lnTo>
                  <a:pt x="1045768" y="753643"/>
                </a:lnTo>
                <a:lnTo>
                  <a:pt x="1080706" y="823087"/>
                </a:lnTo>
                <a:lnTo>
                  <a:pt x="1095692" y="827443"/>
                </a:lnTo>
                <a:lnTo>
                  <a:pt x="1099896" y="824611"/>
                </a:lnTo>
                <a:lnTo>
                  <a:pt x="1131824" y="805154"/>
                </a:lnTo>
                <a:lnTo>
                  <a:pt x="1145921" y="793013"/>
                </a:lnTo>
                <a:lnTo>
                  <a:pt x="1156258" y="776274"/>
                </a:lnTo>
                <a:lnTo>
                  <a:pt x="1161465" y="764743"/>
                </a:lnTo>
                <a:lnTo>
                  <a:pt x="1167472" y="753541"/>
                </a:lnTo>
                <a:lnTo>
                  <a:pt x="1198968" y="689813"/>
                </a:lnTo>
                <a:lnTo>
                  <a:pt x="1212761" y="649541"/>
                </a:lnTo>
                <a:lnTo>
                  <a:pt x="1221193" y="611581"/>
                </a:lnTo>
                <a:lnTo>
                  <a:pt x="1224127" y="576884"/>
                </a:lnTo>
                <a:lnTo>
                  <a:pt x="1223200" y="539724"/>
                </a:lnTo>
                <a:lnTo>
                  <a:pt x="1223797" y="521055"/>
                </a:lnTo>
                <a:lnTo>
                  <a:pt x="1226642" y="502145"/>
                </a:lnTo>
                <a:lnTo>
                  <a:pt x="1226667" y="482701"/>
                </a:lnTo>
                <a:close/>
              </a:path>
            </a:pathLst>
          </a:custGeom>
          <a:solidFill>
            <a:srgbClr val="FFFAFA"/>
          </a:solidFill>
          <a:ln w="9525">
            <a:noFill/>
          </a:ln>
        </p:spPr>
        <p:txBody>
          <a:bodyPr/>
          <a:p>
            <a:endParaRPr lang="zh-CN" altLang="en-US"/>
          </a:p>
        </p:txBody>
      </p:sp>
      <p:pic>
        <p:nvPicPr>
          <p:cNvPr id="6149" name="bg object 19"/>
          <p:cNvPicPr/>
          <p:nvPr/>
        </p:nvPicPr>
        <p:blipFill>
          <a:blip r:embed="rId2"/>
          <a:stretch>
            <a:fillRect/>
          </a:stretch>
        </p:blipFill>
        <p:spPr>
          <a:xfrm>
            <a:off x="18024475" y="0"/>
            <a:ext cx="147638" cy="109538"/>
          </a:xfrm>
          <a:prstGeom prst="rect">
            <a:avLst/>
          </a:prstGeom>
          <a:noFill/>
          <a:ln w="9525">
            <a:noFill/>
          </a:ln>
        </p:spPr>
      </p:pic>
      <p:sp>
        <p:nvSpPr>
          <p:cNvPr id="6150" name="bg object 20"/>
          <p:cNvSpPr/>
          <p:nvPr/>
        </p:nvSpPr>
        <p:spPr>
          <a:xfrm>
            <a:off x="16751300" y="619125"/>
            <a:ext cx="1514475" cy="598488"/>
          </a:xfrm>
          <a:custGeom>
            <a:avLst/>
            <a:gdLst/>
            <a:ahLst/>
            <a:cxnLst>
              <a:cxn ang="0">
                <a:pos x="157292" y="79167"/>
              </a:cxn>
              <a:cxn ang="0">
                <a:pos x="148956" y="29879"/>
              </a:cxn>
              <a:cxn ang="0">
                <a:pos x="114894" y="1738"/>
              </a:cxn>
              <a:cxn ang="0">
                <a:pos x="89763" y="0"/>
              </a:cxn>
              <a:cxn ang="0">
                <a:pos x="77579" y="1599"/>
              </a:cxn>
              <a:cxn ang="0">
                <a:pos x="47251" y="39095"/>
              </a:cxn>
              <a:cxn ang="0">
                <a:pos x="23974" y="77848"/>
              </a:cxn>
              <a:cxn ang="0">
                <a:pos x="7699" y="119507"/>
              </a:cxn>
              <a:cxn ang="0">
                <a:pos x="622" y="164809"/>
              </a:cxn>
              <a:cxn ang="0">
                <a:pos x="0" y="211520"/>
              </a:cxn>
              <a:cxn ang="0">
                <a:pos x="3074" y="257394"/>
              </a:cxn>
              <a:cxn ang="0">
                <a:pos x="29437" y="304664"/>
              </a:cxn>
              <a:cxn ang="0">
                <a:pos x="54582" y="316836"/>
              </a:cxn>
              <a:cxn ang="0">
                <a:pos x="61290" y="316164"/>
              </a:cxn>
              <a:cxn ang="0">
                <a:pos x="98008" y="277017"/>
              </a:cxn>
              <a:cxn ang="0">
                <a:pos x="127256" y="212650"/>
              </a:cxn>
              <a:cxn ang="0">
                <a:pos x="136213" y="164619"/>
              </a:cxn>
              <a:cxn ang="0">
                <a:pos x="139186" y="152509"/>
              </a:cxn>
              <a:cxn ang="0">
                <a:pos x="146492" y="128557"/>
              </a:cxn>
              <a:cxn ang="0">
                <a:pos x="153403" y="103881"/>
              </a:cxn>
              <a:cxn ang="0">
                <a:pos x="157292" y="79167"/>
              </a:cxn>
              <a:cxn ang="0">
                <a:pos x="1514297" y="398937"/>
              </a:cxn>
              <a:cxn ang="0">
                <a:pos x="1509075" y="347770"/>
              </a:cxn>
              <a:cxn ang="0">
                <a:pos x="1497462" y="320822"/>
              </a:cxn>
              <a:cxn ang="0">
                <a:pos x="1476867" y="304905"/>
              </a:cxn>
              <a:cxn ang="0">
                <a:pos x="1451087" y="301706"/>
              </a:cxn>
              <a:cxn ang="0">
                <a:pos x="1423962" y="312863"/>
              </a:cxn>
              <a:cxn ang="0">
                <a:pos x="1396468" y="343556"/>
              </a:cxn>
              <a:cxn ang="0">
                <a:pos x="1381653" y="381953"/>
              </a:cxn>
              <a:cxn ang="0">
                <a:pos x="1373585" y="434173"/>
              </a:cxn>
              <a:cxn ang="0">
                <a:pos x="1374131" y="461020"/>
              </a:cxn>
              <a:cxn ang="0">
                <a:pos x="1374157" y="476404"/>
              </a:cxn>
              <a:cxn ang="0">
                <a:pos x="1373268" y="492067"/>
              </a:cxn>
              <a:cxn ang="0">
                <a:pos x="1373611" y="507045"/>
              </a:cxn>
              <a:cxn ang="0">
                <a:pos x="1377295" y="520373"/>
              </a:cxn>
              <a:cxn ang="0">
                <a:pos x="1383267" y="533955"/>
              </a:cxn>
              <a:cxn ang="0">
                <a:pos x="1393520" y="561360"/>
              </a:cxn>
              <a:cxn ang="0">
                <a:pos x="1399263" y="574739"/>
              </a:cxn>
              <a:cxn ang="0">
                <a:pos x="1412463" y="591481"/>
              </a:cxn>
              <a:cxn ang="0">
                <a:pos x="1429691" y="598335"/>
              </a:cxn>
              <a:cxn ang="0">
                <a:pos x="1448165" y="595061"/>
              </a:cxn>
              <a:cxn ang="0">
                <a:pos x="1465063" y="581428"/>
              </a:cxn>
              <a:cxn ang="0">
                <a:pos x="1470997" y="573393"/>
              </a:cxn>
              <a:cxn ang="0">
                <a:pos x="1476054" y="565333"/>
              </a:cxn>
              <a:cxn ang="0">
                <a:pos x="1480323" y="557945"/>
              </a:cxn>
              <a:cxn ang="0">
                <a:pos x="1483905" y="551929"/>
              </a:cxn>
              <a:cxn ang="0">
                <a:pos x="1500841" y="500356"/>
              </a:cxn>
              <a:cxn ang="0">
                <a:pos x="1511260" y="449583"/>
              </a:cxn>
              <a:cxn ang="0">
                <a:pos x="1514297" y="398937"/>
              </a:cxn>
            </a:cxnLst>
            <a:pathLst>
              <a:path w="1513840" h="598805">
                <a:moveTo>
                  <a:pt x="157226" y="79209"/>
                </a:moveTo>
                <a:lnTo>
                  <a:pt x="148894" y="29895"/>
                </a:lnTo>
                <a:lnTo>
                  <a:pt x="114846" y="1739"/>
                </a:lnTo>
                <a:lnTo>
                  <a:pt x="89725" y="0"/>
                </a:lnTo>
                <a:lnTo>
                  <a:pt x="77546" y="1600"/>
                </a:lnTo>
                <a:lnTo>
                  <a:pt x="47231" y="39116"/>
                </a:lnTo>
                <a:lnTo>
                  <a:pt x="23964" y="77889"/>
                </a:lnTo>
                <a:lnTo>
                  <a:pt x="7696" y="119570"/>
                </a:lnTo>
                <a:lnTo>
                  <a:pt x="622" y="164896"/>
                </a:lnTo>
                <a:lnTo>
                  <a:pt x="0" y="211632"/>
                </a:lnTo>
                <a:lnTo>
                  <a:pt x="3073" y="257530"/>
                </a:lnTo>
                <a:lnTo>
                  <a:pt x="29425" y="304825"/>
                </a:lnTo>
                <a:lnTo>
                  <a:pt x="54559" y="317004"/>
                </a:lnTo>
                <a:lnTo>
                  <a:pt x="61264" y="316331"/>
                </a:lnTo>
                <a:lnTo>
                  <a:pt x="97967" y="277164"/>
                </a:lnTo>
                <a:lnTo>
                  <a:pt x="127203" y="212763"/>
                </a:lnTo>
                <a:lnTo>
                  <a:pt x="136156" y="164706"/>
                </a:lnTo>
                <a:lnTo>
                  <a:pt x="139128" y="152590"/>
                </a:lnTo>
                <a:lnTo>
                  <a:pt x="146431" y="128625"/>
                </a:lnTo>
                <a:lnTo>
                  <a:pt x="153339" y="103936"/>
                </a:lnTo>
                <a:lnTo>
                  <a:pt x="157226" y="79209"/>
                </a:lnTo>
                <a:close/>
              </a:path>
              <a:path w="1513840" h="598805">
                <a:moveTo>
                  <a:pt x="1513662" y="399148"/>
                </a:moveTo>
                <a:lnTo>
                  <a:pt x="1508442" y="347954"/>
                </a:lnTo>
                <a:lnTo>
                  <a:pt x="1496834" y="320992"/>
                </a:lnTo>
                <a:lnTo>
                  <a:pt x="1476248" y="305066"/>
                </a:lnTo>
                <a:lnTo>
                  <a:pt x="1450479" y="301866"/>
                </a:lnTo>
                <a:lnTo>
                  <a:pt x="1423365" y="313029"/>
                </a:lnTo>
                <a:lnTo>
                  <a:pt x="1395882" y="343738"/>
                </a:lnTo>
                <a:lnTo>
                  <a:pt x="1381074" y="382155"/>
                </a:lnTo>
                <a:lnTo>
                  <a:pt x="1373009" y="434403"/>
                </a:lnTo>
                <a:lnTo>
                  <a:pt x="1373555" y="461264"/>
                </a:lnTo>
                <a:lnTo>
                  <a:pt x="1373581" y="476656"/>
                </a:lnTo>
                <a:lnTo>
                  <a:pt x="1372692" y="492328"/>
                </a:lnTo>
                <a:lnTo>
                  <a:pt x="1373035" y="507314"/>
                </a:lnTo>
                <a:lnTo>
                  <a:pt x="1376718" y="520649"/>
                </a:lnTo>
                <a:lnTo>
                  <a:pt x="1382687" y="534238"/>
                </a:lnTo>
                <a:lnTo>
                  <a:pt x="1392936" y="561657"/>
                </a:lnTo>
                <a:lnTo>
                  <a:pt x="1398676" y="575043"/>
                </a:lnTo>
                <a:lnTo>
                  <a:pt x="1411871" y="591794"/>
                </a:lnTo>
                <a:lnTo>
                  <a:pt x="1429092" y="598652"/>
                </a:lnTo>
                <a:lnTo>
                  <a:pt x="1447558" y="595376"/>
                </a:lnTo>
                <a:lnTo>
                  <a:pt x="1464449" y="581736"/>
                </a:lnTo>
                <a:lnTo>
                  <a:pt x="1470380" y="573697"/>
                </a:lnTo>
                <a:lnTo>
                  <a:pt x="1475435" y="565632"/>
                </a:lnTo>
                <a:lnTo>
                  <a:pt x="1479702" y="558241"/>
                </a:lnTo>
                <a:lnTo>
                  <a:pt x="1483283" y="552221"/>
                </a:lnTo>
                <a:lnTo>
                  <a:pt x="1500212" y="500621"/>
                </a:lnTo>
                <a:lnTo>
                  <a:pt x="1510626" y="449821"/>
                </a:lnTo>
                <a:lnTo>
                  <a:pt x="1513662" y="399148"/>
                </a:lnTo>
                <a:close/>
              </a:path>
            </a:pathLst>
          </a:custGeom>
          <a:solidFill>
            <a:srgbClr val="FFFAFA"/>
          </a:solidFill>
          <a:ln w="9525">
            <a:noFill/>
          </a:ln>
        </p:spPr>
        <p:txBody>
          <a:bodyPr/>
          <a:p>
            <a:endParaRPr lang="zh-CN" altLang="en-US"/>
          </a:p>
        </p:txBody>
      </p:sp>
      <p:pic>
        <p:nvPicPr>
          <p:cNvPr id="6151" name="bg object 21"/>
          <p:cNvPicPr/>
          <p:nvPr/>
        </p:nvPicPr>
        <p:blipFill>
          <a:blip r:embed="rId3"/>
          <a:stretch>
            <a:fillRect/>
          </a:stretch>
        </p:blipFill>
        <p:spPr>
          <a:xfrm>
            <a:off x="0" y="0"/>
            <a:ext cx="8320088" cy="10288588"/>
          </a:xfrm>
          <a:prstGeom prst="rect">
            <a:avLst/>
          </a:prstGeom>
          <a:noFill/>
          <a:ln w="9525">
            <a:noFill/>
          </a:ln>
        </p:spPr>
      </p:pic>
      <p:pic>
        <p:nvPicPr>
          <p:cNvPr id="6152" name="bg object 22"/>
          <p:cNvPicPr/>
          <p:nvPr/>
        </p:nvPicPr>
        <p:blipFill>
          <a:blip r:embed="rId4"/>
          <a:stretch>
            <a:fillRect/>
          </a:stretch>
        </p:blipFill>
        <p:spPr>
          <a:xfrm>
            <a:off x="4038600" y="1028700"/>
            <a:ext cx="5257800" cy="8229600"/>
          </a:xfrm>
          <a:prstGeom prst="rect">
            <a:avLst/>
          </a:prstGeom>
          <a:noFill/>
          <a:ln w="9525">
            <a:noFill/>
          </a:ln>
        </p:spPr>
      </p:pic>
      <p:sp>
        <p:nvSpPr>
          <p:cNvPr id="15" name="Holder 2"/>
          <p:cNvSpPr>
            <a:spLocks noGrp="1"/>
          </p:cNvSpPr>
          <p:nvPr>
            <p:ph type="ftr" sz="quarter" idx="3"/>
          </p:nvPr>
        </p:nvSpPr>
        <p:spPr>
          <a:xfrm>
            <a:off x="6218238" y="9566275"/>
            <a:ext cx="5851525" cy="514350"/>
          </a:xfrm>
          <a:prstGeom prst="rect">
            <a:avLst/>
          </a:prstGeom>
        </p:spPr>
        <p:txBody>
          <a:bodyPr wrap="square" lIns="0" tIns="0" rIns="0" bIns="0">
            <a:spAutoFit/>
          </a:bodyPr>
          <a:lstStyle>
            <a:lvl1pPr algn="ctr">
              <a:defRPr>
                <a:solidFill>
                  <a:schemeClr val="tx1">
                    <a:tint val="75000"/>
                  </a:schemeClr>
                </a:solidFill>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16" name="Holder 3"/>
          <p:cNvSpPr>
            <a:spLocks noGrp="1"/>
          </p:cNvSpPr>
          <p:nvPr>
            <p:ph type="dt" sz="half" idx="2"/>
          </p:nvPr>
        </p:nvSpPr>
        <p:spPr>
          <a:xfrm>
            <a:off x="914400" y="9566275"/>
            <a:ext cx="4206875" cy="514350"/>
          </a:xfrm>
          <a:prstGeom prst="rect">
            <a:avLst/>
          </a:prstGeom>
        </p:spPr>
        <p:txBody>
          <a:bodyPr wrap="square" lIns="0" tIns="0" rIns="0" bIns="0">
            <a:spAutoFit/>
          </a:bodyPr>
          <a:lstStyle>
            <a:lvl1pPr algn="l">
              <a:defRPr>
                <a:solidFill>
                  <a:schemeClr val="tx1">
                    <a:tint val="75000"/>
                  </a:schemeClr>
                </a:solidFill>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1D8BD707-D9CF-40AE-B4C6-C98DA3205C09}" type="datetimeFigureOut">
              <a:rPr kumimoji="0" lang="en-US" sz="1800" b="0" i="0" u="none" strike="noStrike" kern="1200" cap="none" spc="0" normalizeH="0" baseline="0" noProof="1">
                <a:ln>
                  <a:noFill/>
                </a:ln>
                <a:solidFill>
                  <a:schemeClr val="tx1">
                    <a:tint val="75000"/>
                  </a:schemeClr>
                </a:solidFill>
                <a:effectLst/>
                <a:uLnTx/>
                <a:uFillTx/>
                <a:latin typeface="+mn-lt"/>
                <a:ea typeface="+mn-ea"/>
                <a:cs typeface="+mn-cs"/>
              </a:rPr>
            </a:fld>
            <a:endParaRPr kumimoji="0" lang="en-US" sz="18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17" name="Holder 4"/>
          <p:cNvSpPr>
            <a:spLocks noGrp="1"/>
          </p:cNvSpPr>
          <p:nvPr>
            <p:ph type="sldNum" sz="quarter" idx="4"/>
          </p:nvPr>
        </p:nvSpPr>
        <p:spPr>
          <a:xfrm>
            <a:off x="13166725" y="9566275"/>
            <a:ext cx="4206875" cy="514350"/>
          </a:xfrm>
          <a:prstGeom prst="rect">
            <a:avLst/>
          </a:prstGeom>
        </p:spPr>
        <p:txBody>
          <a:bodyPr vert="horz" wrap="square" lIns="0" tIns="0" rIns="0" bIns="0" numCol="1" anchor="t" anchorCtr="0" compatLnSpc="1">
            <a:spAutoFit/>
          </a:bodyPr>
          <a:p>
            <a:pPr algn="r" fontAlgn="base"/>
            <a:fld id="{9A0DB2DC-4C9A-4742-B13C-FB6460FD3503}" type="slidenum">
              <a:rPr lang="zh-CN" altLang="zh-CN" strike="noStrike" noProof="1" dirty="0">
                <a:latin typeface="Calibri" panose="020F0502020204030204" pitchFamily="34" charset="0"/>
                <a:ea typeface="宋体" panose="02010600030101010101" pitchFamily="2" charset="-122"/>
                <a:cs typeface="+mn-cs"/>
              </a:rPr>
            </a:fld>
            <a:endParaRPr lang="zh-CN" altLang="zh-CN" strike="noStrike" noProof="1"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sz="7200" b="0" i="0">
                <a:solidFill>
                  <a:schemeClr val="tx1"/>
                </a:solidFill>
                <a:latin typeface="宋体" panose="02010600030101010101" pitchFamily="2" charset="-122"/>
                <a:cs typeface="宋体" panose="02010600030101010101" pitchFamily="2" charset="-122"/>
              </a:defRPr>
            </a:lvl1pPr>
          </a:lstStyle>
          <a:p>
            <a:pPr fontAlgn="base"/>
          </a:p>
        </p:txBody>
      </p:sp>
      <p:sp>
        <p:nvSpPr>
          <p:cNvPr id="3" name="Holder 3"/>
          <p:cNvSpPr>
            <a:spLocks noGrp="1"/>
          </p:cNvSpPr>
          <p:nvPr>
            <p:ph type="body" idx="1"/>
          </p:nvPr>
        </p:nvSpPr>
        <p:spPr/>
        <p:txBody>
          <a:bodyPr/>
          <a:lstStyle>
            <a:lvl1pPr>
              <a:defRPr sz="8000" b="0" i="0">
                <a:solidFill>
                  <a:schemeClr val="tx1"/>
                </a:solidFill>
                <a:latin typeface="宋体" panose="02010600030101010101" pitchFamily="2" charset="-122"/>
                <a:cs typeface="宋体" panose="02010600030101010101" pitchFamily="2" charset="-122"/>
              </a:defRPr>
            </a:lvl1pPr>
          </a:lstStyle>
          <a:p>
            <a:pPr fontAlgn="base"/>
          </a:p>
        </p:txBody>
      </p:sp>
      <p:sp>
        <p:nvSpPr>
          <p:cNvPr id="8" name="Holder 4"/>
          <p:cNvSpPr>
            <a:spLocks noGrp="1"/>
          </p:cNvSpPr>
          <p:nvPr>
            <p:ph type="ftr" sz="quarter" idx="3"/>
          </p:nvPr>
        </p:nvSpPr>
        <p:spPr>
          <a:xfrm>
            <a:off x="6218238" y="9566275"/>
            <a:ext cx="5851525" cy="514350"/>
          </a:xfrm>
          <a:prstGeom prst="rect">
            <a:avLst/>
          </a:prstGeom>
        </p:spPr>
        <p:txBody>
          <a:bodyPr wrap="square" lIns="0" tIns="0" rIns="0" bIns="0">
            <a:spAutoFit/>
          </a:bodyPr>
          <a:lstStyle>
            <a:lvl1pPr algn="ctr">
              <a:defRPr>
                <a:solidFill>
                  <a:schemeClr val="tx1">
                    <a:tint val="75000"/>
                  </a:schemeClr>
                </a:solidFill>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9" name="Holder 5"/>
          <p:cNvSpPr>
            <a:spLocks noGrp="1"/>
          </p:cNvSpPr>
          <p:nvPr>
            <p:ph type="dt" sz="half" idx="2"/>
          </p:nvPr>
        </p:nvSpPr>
        <p:spPr>
          <a:xfrm>
            <a:off x="914400" y="9566275"/>
            <a:ext cx="4206875" cy="514350"/>
          </a:xfrm>
          <a:prstGeom prst="rect">
            <a:avLst/>
          </a:prstGeom>
        </p:spPr>
        <p:txBody>
          <a:bodyPr wrap="square" lIns="0" tIns="0" rIns="0" bIns="0">
            <a:spAutoFit/>
          </a:bodyPr>
          <a:lstStyle>
            <a:lvl1pPr algn="l">
              <a:defRPr>
                <a:solidFill>
                  <a:schemeClr val="tx1">
                    <a:tint val="75000"/>
                  </a:schemeClr>
                </a:solidFill>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1D8BD707-D9CF-40AE-B4C6-C98DA3205C09}" type="datetimeFigureOut">
              <a:rPr kumimoji="0" lang="en-US" sz="1800" b="0" i="0" u="none" strike="noStrike" kern="1200" cap="none" spc="0" normalizeH="0" baseline="0" noProof="1">
                <a:ln>
                  <a:noFill/>
                </a:ln>
                <a:solidFill>
                  <a:schemeClr val="tx1">
                    <a:tint val="75000"/>
                  </a:schemeClr>
                </a:solidFill>
                <a:effectLst/>
                <a:uLnTx/>
                <a:uFillTx/>
                <a:latin typeface="+mn-lt"/>
                <a:ea typeface="+mn-ea"/>
                <a:cs typeface="+mn-cs"/>
              </a:rPr>
            </a:fld>
            <a:endParaRPr kumimoji="0" lang="en-US" sz="18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10" name="Holder 6"/>
          <p:cNvSpPr>
            <a:spLocks noGrp="1"/>
          </p:cNvSpPr>
          <p:nvPr>
            <p:ph type="sldNum" sz="quarter" idx="4"/>
          </p:nvPr>
        </p:nvSpPr>
        <p:spPr>
          <a:xfrm>
            <a:off x="13166725" y="9566275"/>
            <a:ext cx="4206875" cy="514350"/>
          </a:xfrm>
          <a:prstGeom prst="rect">
            <a:avLst/>
          </a:prstGeom>
        </p:spPr>
        <p:txBody>
          <a:bodyPr vert="horz" wrap="square" lIns="0" tIns="0" rIns="0" bIns="0" numCol="1" anchor="t" anchorCtr="0" compatLnSpc="1">
            <a:spAutoFit/>
          </a:bodyPr>
          <a:p>
            <a:pPr algn="r" fontAlgn="base"/>
            <a:fld id="{9A0DB2DC-4C9A-4742-B13C-FB6460FD3503}" type="slidenum">
              <a:rPr lang="zh-CN" altLang="zh-CN" strike="noStrike" noProof="1" dirty="0">
                <a:latin typeface="Calibri" panose="020F0502020204030204" pitchFamily="34" charset="0"/>
                <a:ea typeface="宋体" panose="02010600030101010101" pitchFamily="2" charset="-122"/>
                <a:cs typeface="+mn-cs"/>
              </a:rPr>
            </a:fld>
            <a:endParaRPr lang="zh-CN" altLang="zh-CN" strike="noStrike" noProof="1"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sz="7200" b="0" i="0">
                <a:solidFill>
                  <a:schemeClr val="tx1"/>
                </a:solidFill>
                <a:latin typeface="宋体" panose="02010600030101010101" pitchFamily="2" charset="-122"/>
                <a:cs typeface="宋体" panose="02010600030101010101" pitchFamily="2" charset="-122"/>
              </a:defRPr>
            </a:lvl1pPr>
          </a:lstStyle>
          <a:p>
            <a:pPr fontAlgn="base"/>
          </a:p>
        </p:txBody>
      </p:sp>
      <p:sp>
        <p:nvSpPr>
          <p:cNvPr id="3" name="Holder 3"/>
          <p:cNvSpPr>
            <a:spLocks noGrp="1"/>
          </p:cNvSpPr>
          <p:nvPr>
            <p:ph sz="half" idx="2"/>
          </p:nvPr>
        </p:nvSpPr>
        <p:spPr>
          <a:xfrm>
            <a:off x="914400" y="2366010"/>
            <a:ext cx="7955280" cy="6789420"/>
          </a:xfrm>
          <a:prstGeom prst="rect">
            <a:avLst/>
          </a:prstGeom>
        </p:spPr>
        <p:txBody>
          <a:bodyPr/>
          <a:lstStyle>
            <a:lvl1pPr>
              <a:defRPr/>
            </a:lvl1pPr>
          </a:lstStyle>
          <a:p>
            <a:pPr fontAlgn="base"/>
          </a:p>
        </p:txBody>
      </p:sp>
      <p:sp>
        <p:nvSpPr>
          <p:cNvPr id="4" name="Holder 4"/>
          <p:cNvSpPr>
            <a:spLocks noGrp="1"/>
          </p:cNvSpPr>
          <p:nvPr>
            <p:ph sz="half" idx="3"/>
          </p:nvPr>
        </p:nvSpPr>
        <p:spPr>
          <a:xfrm>
            <a:off x="9418320" y="2366010"/>
            <a:ext cx="7955280" cy="6789420"/>
          </a:xfrm>
          <a:prstGeom prst="rect">
            <a:avLst/>
          </a:prstGeom>
        </p:spPr>
        <p:txBody>
          <a:bodyPr/>
          <a:lstStyle>
            <a:lvl1pPr>
              <a:defRPr/>
            </a:lvl1pPr>
          </a:lstStyle>
          <a:p>
            <a:pPr fontAlgn="base"/>
          </a:p>
        </p:txBody>
      </p:sp>
      <p:sp>
        <p:nvSpPr>
          <p:cNvPr id="8" name="Holder 5"/>
          <p:cNvSpPr>
            <a:spLocks noGrp="1"/>
          </p:cNvSpPr>
          <p:nvPr>
            <p:ph type="ftr" sz="quarter" idx="13"/>
          </p:nvPr>
        </p:nvSpPr>
        <p:spPr>
          <a:xfrm>
            <a:off x="6218238" y="9566275"/>
            <a:ext cx="5851525" cy="514350"/>
          </a:xfrm>
          <a:prstGeom prst="rect">
            <a:avLst/>
          </a:prstGeom>
        </p:spPr>
        <p:txBody>
          <a:bodyPr wrap="square" lIns="0" tIns="0" rIns="0" bIns="0">
            <a:spAutoFit/>
          </a:bodyPr>
          <a:lstStyle>
            <a:lvl1pPr algn="ctr">
              <a:defRPr>
                <a:solidFill>
                  <a:schemeClr val="tx1">
                    <a:tint val="75000"/>
                  </a:schemeClr>
                </a:solidFill>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9" name="Holder 6"/>
          <p:cNvSpPr>
            <a:spLocks noGrp="1"/>
          </p:cNvSpPr>
          <p:nvPr>
            <p:ph type="dt" sz="half" idx="12"/>
          </p:nvPr>
        </p:nvSpPr>
        <p:spPr>
          <a:xfrm>
            <a:off x="914400" y="9566275"/>
            <a:ext cx="4206875" cy="514350"/>
          </a:xfrm>
          <a:prstGeom prst="rect">
            <a:avLst/>
          </a:prstGeom>
        </p:spPr>
        <p:txBody>
          <a:bodyPr wrap="square" lIns="0" tIns="0" rIns="0" bIns="0">
            <a:spAutoFit/>
          </a:bodyPr>
          <a:lstStyle>
            <a:lvl1pPr algn="l">
              <a:defRPr>
                <a:solidFill>
                  <a:schemeClr val="tx1">
                    <a:tint val="75000"/>
                  </a:schemeClr>
                </a:solidFill>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1D8BD707-D9CF-40AE-B4C6-C98DA3205C09}" type="datetimeFigureOut">
              <a:rPr kumimoji="0" lang="en-US" sz="1800" b="0" i="0" u="none" strike="noStrike" kern="1200" cap="none" spc="0" normalizeH="0" baseline="0" noProof="1">
                <a:ln>
                  <a:noFill/>
                </a:ln>
                <a:solidFill>
                  <a:schemeClr val="tx1">
                    <a:tint val="75000"/>
                  </a:schemeClr>
                </a:solidFill>
                <a:effectLst/>
                <a:uLnTx/>
                <a:uFillTx/>
                <a:latin typeface="+mn-lt"/>
                <a:ea typeface="+mn-ea"/>
                <a:cs typeface="+mn-cs"/>
              </a:rPr>
            </a:fld>
            <a:endParaRPr kumimoji="0" lang="en-US" sz="18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10" name="Holder 7"/>
          <p:cNvSpPr>
            <a:spLocks noGrp="1"/>
          </p:cNvSpPr>
          <p:nvPr>
            <p:ph type="sldNum" sz="quarter" idx="4"/>
          </p:nvPr>
        </p:nvSpPr>
        <p:spPr>
          <a:xfrm>
            <a:off x="13166725" y="9566275"/>
            <a:ext cx="4206875" cy="514350"/>
          </a:xfrm>
          <a:prstGeom prst="rect">
            <a:avLst/>
          </a:prstGeom>
        </p:spPr>
        <p:txBody>
          <a:bodyPr vert="horz" wrap="square" lIns="0" tIns="0" rIns="0" bIns="0" numCol="1" anchor="t" anchorCtr="0" compatLnSpc="1">
            <a:spAutoFit/>
          </a:bodyPr>
          <a:p>
            <a:pPr algn="r" fontAlgn="base"/>
            <a:fld id="{9A0DB2DC-4C9A-4742-B13C-FB6460FD3503}" type="slidenum">
              <a:rPr lang="zh-CN" altLang="zh-CN" strike="noStrike" noProof="1" dirty="0">
                <a:latin typeface="Calibri" panose="020F0502020204030204" pitchFamily="34" charset="0"/>
                <a:ea typeface="宋体" panose="02010600030101010101" pitchFamily="2" charset="-122"/>
                <a:cs typeface="+mn-cs"/>
              </a:rPr>
            </a:fld>
            <a:endParaRPr lang="zh-CN" altLang="zh-CN" strike="noStrike" noProof="1"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sz="7200" b="0" i="0">
                <a:solidFill>
                  <a:schemeClr val="tx1"/>
                </a:solidFill>
                <a:latin typeface="宋体" panose="02010600030101010101" pitchFamily="2" charset="-122"/>
                <a:cs typeface="宋体" panose="02010600030101010101" pitchFamily="2" charset="-122"/>
              </a:defRPr>
            </a:lvl1pPr>
          </a:lstStyle>
          <a:p>
            <a:pPr fontAlgn="base"/>
          </a:p>
        </p:txBody>
      </p:sp>
      <p:sp>
        <p:nvSpPr>
          <p:cNvPr id="8" name="Holder 3"/>
          <p:cNvSpPr>
            <a:spLocks noGrp="1"/>
          </p:cNvSpPr>
          <p:nvPr>
            <p:ph type="ftr" sz="quarter" idx="3"/>
          </p:nvPr>
        </p:nvSpPr>
        <p:spPr>
          <a:xfrm>
            <a:off x="6218238" y="9566275"/>
            <a:ext cx="5851525" cy="514350"/>
          </a:xfrm>
          <a:prstGeom prst="rect">
            <a:avLst/>
          </a:prstGeom>
        </p:spPr>
        <p:txBody>
          <a:bodyPr wrap="square" lIns="0" tIns="0" rIns="0" bIns="0">
            <a:spAutoFit/>
          </a:bodyPr>
          <a:lstStyle>
            <a:lvl1pPr algn="ctr">
              <a:defRPr>
                <a:solidFill>
                  <a:schemeClr val="tx1">
                    <a:tint val="75000"/>
                  </a:schemeClr>
                </a:solidFill>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9" name="Holder 4"/>
          <p:cNvSpPr>
            <a:spLocks noGrp="1"/>
          </p:cNvSpPr>
          <p:nvPr>
            <p:ph type="dt" sz="half" idx="2"/>
          </p:nvPr>
        </p:nvSpPr>
        <p:spPr>
          <a:xfrm>
            <a:off x="914400" y="9566275"/>
            <a:ext cx="4206875" cy="514350"/>
          </a:xfrm>
          <a:prstGeom prst="rect">
            <a:avLst/>
          </a:prstGeom>
        </p:spPr>
        <p:txBody>
          <a:bodyPr wrap="square" lIns="0" tIns="0" rIns="0" bIns="0">
            <a:spAutoFit/>
          </a:bodyPr>
          <a:lstStyle>
            <a:lvl1pPr algn="l">
              <a:defRPr>
                <a:solidFill>
                  <a:schemeClr val="tx1">
                    <a:tint val="75000"/>
                  </a:schemeClr>
                </a:solidFill>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1D8BD707-D9CF-40AE-B4C6-C98DA3205C09}" type="datetimeFigureOut">
              <a:rPr kumimoji="0" lang="en-US" sz="1800" b="0" i="0" u="none" strike="noStrike" kern="1200" cap="none" spc="0" normalizeH="0" baseline="0" noProof="1">
                <a:ln>
                  <a:noFill/>
                </a:ln>
                <a:solidFill>
                  <a:schemeClr val="tx1">
                    <a:tint val="75000"/>
                  </a:schemeClr>
                </a:solidFill>
                <a:effectLst/>
                <a:uLnTx/>
                <a:uFillTx/>
                <a:latin typeface="+mn-lt"/>
                <a:ea typeface="+mn-ea"/>
                <a:cs typeface="+mn-cs"/>
              </a:rPr>
            </a:fld>
            <a:endParaRPr kumimoji="0" lang="en-US" sz="18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10" name="Holder 5"/>
          <p:cNvSpPr>
            <a:spLocks noGrp="1"/>
          </p:cNvSpPr>
          <p:nvPr>
            <p:ph type="sldNum" sz="quarter" idx="4"/>
          </p:nvPr>
        </p:nvSpPr>
        <p:spPr>
          <a:xfrm>
            <a:off x="13166725" y="9566275"/>
            <a:ext cx="4206875" cy="514350"/>
          </a:xfrm>
          <a:prstGeom prst="rect">
            <a:avLst/>
          </a:prstGeom>
        </p:spPr>
        <p:txBody>
          <a:bodyPr vert="horz" wrap="square" lIns="0" tIns="0" rIns="0" bIns="0" numCol="1" anchor="t" anchorCtr="0" compatLnSpc="1">
            <a:spAutoFit/>
          </a:bodyPr>
          <a:p>
            <a:pPr algn="r" fontAlgn="base"/>
            <a:fld id="{9A0DB2DC-4C9A-4742-B13C-FB6460FD3503}" type="slidenum">
              <a:rPr lang="zh-CN" altLang="zh-CN" strike="noStrike" noProof="1" dirty="0">
                <a:latin typeface="Calibri" panose="020F0502020204030204" pitchFamily="34" charset="0"/>
                <a:ea typeface="宋体" panose="02010600030101010101" pitchFamily="2" charset="-122"/>
                <a:cs typeface="+mn-cs"/>
              </a:rPr>
            </a:fld>
            <a:endParaRPr lang="zh-CN" altLang="zh-CN" strike="noStrike" noProof="1"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showMasterSp="0">
  <p:cSld name="Blank">
    <p:bg>
      <p:bgPr>
        <a:solidFill>
          <a:schemeClr val="bg1"/>
        </a:solidFill>
        <a:effectLst/>
      </p:bgPr>
    </p:bg>
    <p:spTree>
      <p:nvGrpSpPr>
        <p:cNvPr id="1" name=""/>
        <p:cNvGrpSpPr/>
        <p:nvPr/>
      </p:nvGrpSpPr>
      <p:grpSpPr>
        <a:xfrm>
          <a:off x="0" y="0"/>
          <a:ext cx="0" cy="0"/>
          <a:chOff x="0" y="0"/>
          <a:chExt cx="0" cy="0"/>
        </a:xfrm>
      </p:grpSpPr>
      <p:sp>
        <p:nvSpPr>
          <p:cNvPr id="6146" name="bg object 16"/>
          <p:cNvSpPr/>
          <p:nvPr/>
        </p:nvSpPr>
        <p:spPr>
          <a:xfrm>
            <a:off x="0" y="0"/>
            <a:ext cx="18288000" cy="10287000"/>
          </a:xfrm>
          <a:custGeom>
            <a:avLst/>
            <a:gdLst/>
            <a:ahLst/>
            <a:cxnLst>
              <a:cxn ang="0">
                <a:pos x="18287998" y="10286999"/>
              </a:cxn>
              <a:cxn ang="0">
                <a:pos x="0" y="10286999"/>
              </a:cxn>
              <a:cxn ang="0">
                <a:pos x="0" y="0"/>
              </a:cxn>
              <a:cxn ang="0">
                <a:pos x="18287998" y="0"/>
              </a:cxn>
              <a:cxn ang="0">
                <a:pos x="18287998" y="10286999"/>
              </a:cxn>
            </a:cxnLst>
            <a:pathLst>
              <a:path w="18288000" h="10287000">
                <a:moveTo>
                  <a:pt x="18287998" y="10286999"/>
                </a:moveTo>
                <a:lnTo>
                  <a:pt x="0" y="10286999"/>
                </a:lnTo>
                <a:lnTo>
                  <a:pt x="0" y="0"/>
                </a:lnTo>
                <a:lnTo>
                  <a:pt x="18287998" y="0"/>
                </a:lnTo>
                <a:lnTo>
                  <a:pt x="18287998" y="10286999"/>
                </a:lnTo>
                <a:close/>
              </a:path>
            </a:pathLst>
          </a:custGeom>
          <a:solidFill>
            <a:srgbClr val="FFFAFA"/>
          </a:solidFill>
          <a:ln w="9525">
            <a:noFill/>
          </a:ln>
        </p:spPr>
        <p:txBody>
          <a:bodyPr/>
          <a:p>
            <a:endParaRPr lang="zh-CN" altLang="en-US"/>
          </a:p>
        </p:txBody>
      </p:sp>
      <p:sp>
        <p:nvSpPr>
          <p:cNvPr id="6147" name="bg object 17"/>
          <p:cNvSpPr/>
          <p:nvPr/>
        </p:nvSpPr>
        <p:spPr>
          <a:xfrm>
            <a:off x="14231938" y="0"/>
            <a:ext cx="4056062" cy="4156075"/>
          </a:xfrm>
          <a:custGeom>
            <a:avLst/>
            <a:gdLst/>
            <a:ahLst/>
            <a:cxnLst>
              <a:cxn ang="0">
                <a:pos x="4055593" y="4156014"/>
              </a:cxn>
              <a:cxn ang="0">
                <a:pos x="4019998" y="4148843"/>
              </a:cxn>
              <a:cxn ang="0">
                <a:pos x="3883753" y="4107201"/>
              </a:cxn>
              <a:cxn ang="0">
                <a:pos x="3770179" y="4055558"/>
              </a:cxn>
              <a:cxn ang="0">
                <a:pos x="3688214" y="4008762"/>
              </a:cxn>
              <a:cxn ang="0">
                <a:pos x="3613665" y="3957795"/>
              </a:cxn>
              <a:cxn ang="0">
                <a:pos x="3546036" y="3902970"/>
              </a:cxn>
              <a:cxn ang="0">
                <a:pos x="3484829" y="3844599"/>
              </a:cxn>
              <a:cxn ang="0">
                <a:pos x="3429549" y="3782998"/>
              </a:cxn>
              <a:cxn ang="0">
                <a:pos x="3379699" y="3718479"/>
              </a:cxn>
              <a:cxn ang="0">
                <a:pos x="3334782" y="3651356"/>
              </a:cxn>
              <a:cxn ang="0">
                <a:pos x="3294303" y="3581943"/>
              </a:cxn>
              <a:cxn ang="0">
                <a:pos x="3257765" y="3510554"/>
              </a:cxn>
              <a:cxn ang="0">
                <a:pos x="3224669" y="3437502"/>
              </a:cxn>
              <a:cxn ang="0">
                <a:pos x="3194522" y="3363100"/>
              </a:cxn>
              <a:cxn ang="0">
                <a:pos x="3166827" y="3287663"/>
              </a:cxn>
              <a:cxn ang="0">
                <a:pos x="3141086" y="3211505"/>
              </a:cxn>
              <a:cxn ang="0">
                <a:pos x="3116803" y="3134938"/>
              </a:cxn>
              <a:cxn ang="0">
                <a:pos x="3047738" y="2905925"/>
              </a:cxn>
              <a:cxn ang="0">
                <a:pos x="3024323" y="2830862"/>
              </a:cxn>
              <a:cxn ang="0">
                <a:pos x="2999884" y="2756959"/>
              </a:cxn>
              <a:cxn ang="0">
                <a:pos x="2973924" y="2684529"/>
              </a:cxn>
              <a:cxn ang="0">
                <a:pos x="2931046" y="2579335"/>
              </a:cxn>
              <a:cxn ang="0">
                <a:pos x="2863921" y="2447161"/>
              </a:cxn>
              <a:cxn ang="0">
                <a:pos x="2781775" y="2326529"/>
              </a:cxn>
              <a:cxn ang="0">
                <a:pos x="2680638" y="2219946"/>
              </a:cxn>
              <a:cxn ang="0">
                <a:pos x="2589933" y="2150739"/>
              </a:cxn>
              <a:cxn ang="0">
                <a:pos x="2521461" y="2110298"/>
              </a:cxn>
              <a:cxn ang="0">
                <a:pos x="589660" y="1199373"/>
              </a:cxn>
              <a:cxn ang="0">
                <a:pos x="525637" y="1124617"/>
              </a:cxn>
              <a:cxn ang="0">
                <a:pos x="459762" y="1040212"/>
              </a:cxn>
              <a:cxn ang="0">
                <a:pos x="394913" y="949020"/>
              </a:cxn>
              <a:cxn ang="0">
                <a:pos x="331155" y="850703"/>
              </a:cxn>
              <a:cxn ang="0">
                <a:pos x="268556" y="744922"/>
              </a:cxn>
              <a:cxn ang="0">
                <a:pos x="207180" y="631339"/>
              </a:cxn>
              <a:cxn ang="0">
                <a:pos x="147094" y="509614"/>
              </a:cxn>
              <a:cxn ang="0">
                <a:pos x="88364" y="379409"/>
              </a:cxn>
              <a:cxn ang="0">
                <a:pos x="41386" y="248603"/>
              </a:cxn>
              <a:cxn ang="0">
                <a:pos x="11914" y="116237"/>
              </a:cxn>
              <a:cxn ang="0">
                <a:pos x="0" y="0"/>
              </a:cxn>
              <a:cxn ang="0">
                <a:pos x="589660" y="1199373"/>
              </a:cxn>
              <a:cxn ang="0">
                <a:pos x="2450639" y="2076294"/>
              </a:cxn>
              <a:cxn ang="0">
                <a:pos x="2347447" y="2033341"/>
              </a:cxn>
              <a:cxn ang="0">
                <a:pos x="2207359" y="1983545"/>
              </a:cxn>
              <a:cxn ang="0">
                <a:pos x="2064902" y="1939805"/>
              </a:cxn>
              <a:cxn ang="0">
                <a:pos x="1591934" y="1806722"/>
              </a:cxn>
              <a:cxn ang="0">
                <a:pos x="1481941" y="1771204"/>
              </a:cxn>
              <a:cxn ang="0">
                <a:pos x="1408683" y="1745255"/>
              </a:cxn>
              <a:cxn ang="0">
                <a:pos x="1335560" y="1717092"/>
              </a:cxn>
              <a:cxn ang="0">
                <a:pos x="1262636" y="1686379"/>
              </a:cxn>
              <a:cxn ang="0">
                <a:pos x="1189979" y="1652775"/>
              </a:cxn>
              <a:cxn ang="0">
                <a:pos x="1117654" y="1615942"/>
              </a:cxn>
              <a:cxn ang="0">
                <a:pos x="1045727" y="1575541"/>
              </a:cxn>
              <a:cxn ang="0">
                <a:pos x="974265" y="1531234"/>
              </a:cxn>
              <a:cxn ang="0">
                <a:pos x="903333" y="1482682"/>
              </a:cxn>
              <a:cxn ang="0">
                <a:pos x="832996" y="1429545"/>
              </a:cxn>
              <a:cxn ang="0">
                <a:pos x="763324" y="1371485"/>
              </a:cxn>
              <a:cxn ang="0">
                <a:pos x="694379" y="1308164"/>
              </a:cxn>
              <a:cxn ang="0">
                <a:pos x="626228" y="1239242"/>
              </a:cxn>
              <a:cxn ang="0">
                <a:pos x="589660" y="1199373"/>
              </a:cxn>
            </a:cxnLst>
            <a:pathLst>
              <a:path w="4057015" h="4156075">
                <a:moveTo>
                  <a:pt x="4056545" y="0"/>
                </a:moveTo>
                <a:lnTo>
                  <a:pt x="4056546" y="4156014"/>
                </a:lnTo>
                <a:lnTo>
                  <a:pt x="4054464" y="4155673"/>
                </a:lnTo>
                <a:lnTo>
                  <a:pt x="4020943" y="4148843"/>
                </a:lnTo>
                <a:lnTo>
                  <a:pt x="3953274" y="4130957"/>
                </a:lnTo>
                <a:lnTo>
                  <a:pt x="3884666" y="4107201"/>
                </a:lnTo>
                <a:lnTo>
                  <a:pt x="3814994" y="4077293"/>
                </a:lnTo>
                <a:lnTo>
                  <a:pt x="3771065" y="4055558"/>
                </a:lnTo>
                <a:lnTo>
                  <a:pt x="3729115" y="4032701"/>
                </a:lnTo>
                <a:lnTo>
                  <a:pt x="3689081" y="4008762"/>
                </a:lnTo>
                <a:lnTo>
                  <a:pt x="3650901" y="3983781"/>
                </a:lnTo>
                <a:lnTo>
                  <a:pt x="3614514" y="3957795"/>
                </a:lnTo>
                <a:lnTo>
                  <a:pt x="3579857" y="3930845"/>
                </a:lnTo>
                <a:lnTo>
                  <a:pt x="3546869" y="3902970"/>
                </a:lnTo>
                <a:lnTo>
                  <a:pt x="3515486" y="3874208"/>
                </a:lnTo>
                <a:lnTo>
                  <a:pt x="3485648" y="3844599"/>
                </a:lnTo>
                <a:lnTo>
                  <a:pt x="3457291" y="3814183"/>
                </a:lnTo>
                <a:lnTo>
                  <a:pt x="3430355" y="3782998"/>
                </a:lnTo>
                <a:lnTo>
                  <a:pt x="3404776" y="3751083"/>
                </a:lnTo>
                <a:lnTo>
                  <a:pt x="3380493" y="3718479"/>
                </a:lnTo>
                <a:lnTo>
                  <a:pt x="3357443" y="3685223"/>
                </a:lnTo>
                <a:lnTo>
                  <a:pt x="3335566" y="3651356"/>
                </a:lnTo>
                <a:lnTo>
                  <a:pt x="3314798" y="3616916"/>
                </a:lnTo>
                <a:lnTo>
                  <a:pt x="3295077" y="3581943"/>
                </a:lnTo>
                <a:lnTo>
                  <a:pt x="3276342" y="3546476"/>
                </a:lnTo>
                <a:lnTo>
                  <a:pt x="3258530" y="3510554"/>
                </a:lnTo>
                <a:lnTo>
                  <a:pt x="3241579" y="3474216"/>
                </a:lnTo>
                <a:lnTo>
                  <a:pt x="3225427" y="3437502"/>
                </a:lnTo>
                <a:lnTo>
                  <a:pt x="3210013" y="3400450"/>
                </a:lnTo>
                <a:lnTo>
                  <a:pt x="3195273" y="3363100"/>
                </a:lnTo>
                <a:lnTo>
                  <a:pt x="3181146" y="3325492"/>
                </a:lnTo>
                <a:lnTo>
                  <a:pt x="3167571" y="3287663"/>
                </a:lnTo>
                <a:lnTo>
                  <a:pt x="3154484" y="3249655"/>
                </a:lnTo>
                <a:lnTo>
                  <a:pt x="3141824" y="3211505"/>
                </a:lnTo>
                <a:lnTo>
                  <a:pt x="3129528" y="3173253"/>
                </a:lnTo>
                <a:lnTo>
                  <a:pt x="3117535" y="3134938"/>
                </a:lnTo>
                <a:lnTo>
                  <a:pt x="3094208" y="3058276"/>
                </a:lnTo>
                <a:lnTo>
                  <a:pt x="3048454" y="2905925"/>
                </a:lnTo>
                <a:lnTo>
                  <a:pt x="3036841" y="2868268"/>
                </a:lnTo>
                <a:lnTo>
                  <a:pt x="3025034" y="2830862"/>
                </a:lnTo>
                <a:lnTo>
                  <a:pt x="3012970" y="2793746"/>
                </a:lnTo>
                <a:lnTo>
                  <a:pt x="3000589" y="2756959"/>
                </a:lnTo>
                <a:lnTo>
                  <a:pt x="2987827" y="2720540"/>
                </a:lnTo>
                <a:lnTo>
                  <a:pt x="2974623" y="2684529"/>
                </a:lnTo>
                <a:lnTo>
                  <a:pt x="2960914" y="2648966"/>
                </a:lnTo>
                <a:lnTo>
                  <a:pt x="2931735" y="2579335"/>
                </a:lnTo>
                <a:lnTo>
                  <a:pt x="2899794" y="2511962"/>
                </a:lnTo>
                <a:lnTo>
                  <a:pt x="2864594" y="2447161"/>
                </a:lnTo>
                <a:lnTo>
                  <a:pt x="2825637" y="2385246"/>
                </a:lnTo>
                <a:lnTo>
                  <a:pt x="2782429" y="2326529"/>
                </a:lnTo>
                <a:lnTo>
                  <a:pt x="2734471" y="2271324"/>
                </a:lnTo>
                <a:lnTo>
                  <a:pt x="2681268" y="2219946"/>
                </a:lnTo>
                <a:lnTo>
                  <a:pt x="2622323" y="2172707"/>
                </a:lnTo>
                <a:lnTo>
                  <a:pt x="2590542" y="2150739"/>
                </a:lnTo>
                <a:lnTo>
                  <a:pt x="2557139" y="2129922"/>
                </a:lnTo>
                <a:lnTo>
                  <a:pt x="2522053" y="2110298"/>
                </a:lnTo>
                <a:lnTo>
                  <a:pt x="2485220" y="2091905"/>
                </a:lnTo>
                <a:lnTo>
                  <a:pt x="589799" y="1199373"/>
                </a:lnTo>
                <a:lnTo>
                  <a:pt x="559070" y="1164381"/>
                </a:lnTo>
                <a:lnTo>
                  <a:pt x="525761" y="1124617"/>
                </a:lnTo>
                <a:lnTo>
                  <a:pt x="492691" y="1083241"/>
                </a:lnTo>
                <a:lnTo>
                  <a:pt x="459870" y="1040212"/>
                </a:lnTo>
                <a:lnTo>
                  <a:pt x="427306" y="995485"/>
                </a:lnTo>
                <a:lnTo>
                  <a:pt x="395006" y="949020"/>
                </a:lnTo>
                <a:lnTo>
                  <a:pt x="362979" y="900773"/>
                </a:lnTo>
                <a:lnTo>
                  <a:pt x="331233" y="850703"/>
                </a:lnTo>
                <a:lnTo>
                  <a:pt x="299777" y="798767"/>
                </a:lnTo>
                <a:lnTo>
                  <a:pt x="268619" y="744922"/>
                </a:lnTo>
                <a:lnTo>
                  <a:pt x="237767" y="689127"/>
                </a:lnTo>
                <a:lnTo>
                  <a:pt x="207229" y="631339"/>
                </a:lnTo>
                <a:lnTo>
                  <a:pt x="177014" y="571515"/>
                </a:lnTo>
                <a:lnTo>
                  <a:pt x="147129" y="509614"/>
                </a:lnTo>
                <a:lnTo>
                  <a:pt x="117584" y="445592"/>
                </a:lnTo>
                <a:lnTo>
                  <a:pt x="88385" y="379409"/>
                </a:lnTo>
                <a:lnTo>
                  <a:pt x="62652" y="314233"/>
                </a:lnTo>
                <a:lnTo>
                  <a:pt x="41396" y="248603"/>
                </a:lnTo>
                <a:lnTo>
                  <a:pt x="24518" y="182583"/>
                </a:lnTo>
                <a:lnTo>
                  <a:pt x="11917" y="116237"/>
                </a:lnTo>
                <a:lnTo>
                  <a:pt x="3491" y="49629"/>
                </a:lnTo>
                <a:lnTo>
                  <a:pt x="0" y="0"/>
                </a:lnTo>
                <a:lnTo>
                  <a:pt x="4056545" y="0"/>
                </a:lnTo>
                <a:close/>
              </a:path>
              <a:path w="4057015" h="4156075">
                <a:moveTo>
                  <a:pt x="589799" y="1199373"/>
                </a:moveTo>
                <a:lnTo>
                  <a:pt x="2485220" y="2091905"/>
                </a:lnTo>
                <a:lnTo>
                  <a:pt x="2451215" y="2076294"/>
                </a:lnTo>
                <a:lnTo>
                  <a:pt x="2417005" y="2061358"/>
                </a:lnTo>
                <a:lnTo>
                  <a:pt x="2347999" y="2033341"/>
                </a:lnTo>
                <a:lnTo>
                  <a:pt x="2278268" y="2007516"/>
                </a:lnTo>
                <a:lnTo>
                  <a:pt x="2207878" y="1983545"/>
                </a:lnTo>
                <a:lnTo>
                  <a:pt x="2136896" y="1961087"/>
                </a:lnTo>
                <a:lnTo>
                  <a:pt x="2065387" y="1939805"/>
                </a:lnTo>
                <a:lnTo>
                  <a:pt x="1665629" y="1828622"/>
                </a:lnTo>
                <a:lnTo>
                  <a:pt x="1592308" y="1806722"/>
                </a:lnTo>
                <a:lnTo>
                  <a:pt x="1518956" y="1783455"/>
                </a:lnTo>
                <a:lnTo>
                  <a:pt x="1482289" y="1771204"/>
                </a:lnTo>
                <a:lnTo>
                  <a:pt x="1445639" y="1758485"/>
                </a:lnTo>
                <a:lnTo>
                  <a:pt x="1409014" y="1745255"/>
                </a:lnTo>
                <a:lnTo>
                  <a:pt x="1372423" y="1731471"/>
                </a:lnTo>
                <a:lnTo>
                  <a:pt x="1335874" y="1717092"/>
                </a:lnTo>
                <a:lnTo>
                  <a:pt x="1299374" y="1702076"/>
                </a:lnTo>
                <a:lnTo>
                  <a:pt x="1262933" y="1686379"/>
                </a:lnTo>
                <a:lnTo>
                  <a:pt x="1226558" y="1669959"/>
                </a:lnTo>
                <a:lnTo>
                  <a:pt x="1190259" y="1652775"/>
                </a:lnTo>
                <a:lnTo>
                  <a:pt x="1154042" y="1634783"/>
                </a:lnTo>
                <a:lnTo>
                  <a:pt x="1117917" y="1615942"/>
                </a:lnTo>
                <a:lnTo>
                  <a:pt x="1081891" y="1596209"/>
                </a:lnTo>
                <a:lnTo>
                  <a:pt x="1045973" y="1575541"/>
                </a:lnTo>
                <a:lnTo>
                  <a:pt x="1010171" y="1553897"/>
                </a:lnTo>
                <a:lnTo>
                  <a:pt x="974494" y="1531234"/>
                </a:lnTo>
                <a:lnTo>
                  <a:pt x="938949" y="1507510"/>
                </a:lnTo>
                <a:lnTo>
                  <a:pt x="903545" y="1482682"/>
                </a:lnTo>
                <a:lnTo>
                  <a:pt x="868290" y="1456707"/>
                </a:lnTo>
                <a:lnTo>
                  <a:pt x="833192" y="1429545"/>
                </a:lnTo>
                <a:lnTo>
                  <a:pt x="798261" y="1401152"/>
                </a:lnTo>
                <a:lnTo>
                  <a:pt x="763503" y="1371485"/>
                </a:lnTo>
                <a:lnTo>
                  <a:pt x="728927" y="1340503"/>
                </a:lnTo>
                <a:lnTo>
                  <a:pt x="694542" y="1308164"/>
                </a:lnTo>
                <a:lnTo>
                  <a:pt x="660355" y="1274424"/>
                </a:lnTo>
                <a:lnTo>
                  <a:pt x="626375" y="1239242"/>
                </a:lnTo>
                <a:lnTo>
                  <a:pt x="592611" y="1202575"/>
                </a:lnTo>
                <a:lnTo>
                  <a:pt x="589799" y="1199373"/>
                </a:lnTo>
                <a:close/>
              </a:path>
            </a:pathLst>
          </a:custGeom>
          <a:solidFill>
            <a:srgbClr val="0429E2"/>
          </a:solidFill>
          <a:ln w="9525">
            <a:noFill/>
          </a:ln>
        </p:spPr>
        <p:txBody>
          <a:bodyPr/>
          <a:p>
            <a:endParaRPr lang="zh-CN" altLang="en-US"/>
          </a:p>
        </p:txBody>
      </p:sp>
      <p:sp>
        <p:nvSpPr>
          <p:cNvPr id="6148" name="bg object 18"/>
          <p:cNvSpPr/>
          <p:nvPr/>
        </p:nvSpPr>
        <p:spPr>
          <a:xfrm>
            <a:off x="16881475" y="0"/>
            <a:ext cx="1227138" cy="2413000"/>
          </a:xfrm>
          <a:custGeom>
            <a:avLst/>
            <a:gdLst/>
            <a:ahLst/>
            <a:cxnLst>
              <a:cxn ang="0">
                <a:pos x="8218" y="81081"/>
              </a:cxn>
              <a:cxn ang="0">
                <a:pos x="25089" y="251571"/>
              </a:cxn>
              <a:cxn ang="0">
                <a:pos x="166273" y="171151"/>
              </a:cxn>
              <a:cxn ang="0">
                <a:pos x="334681" y="1741296"/>
              </a:cxn>
              <a:cxn ang="0">
                <a:pos x="195161" y="1795688"/>
              </a:cxn>
              <a:cxn ang="0">
                <a:pos x="179167" y="1996461"/>
              </a:cxn>
              <a:cxn ang="0">
                <a:pos x="249150" y="2127160"/>
              </a:cxn>
              <a:cxn ang="0">
                <a:pos x="278684" y="2077554"/>
              </a:cxn>
              <a:cxn ang="0">
                <a:pos x="317405" y="1881606"/>
              </a:cxn>
              <a:cxn ang="0">
                <a:pos x="330476" y="1774396"/>
              </a:cxn>
              <a:cxn ang="0">
                <a:pos x="363721" y="897882"/>
              </a:cxn>
              <a:cxn ang="0">
                <a:pos x="247828" y="1039538"/>
              </a:cxn>
              <a:cxn ang="0">
                <a:pos x="229434" y="1074238"/>
              </a:cxn>
              <a:cxn ang="0">
                <a:pos x="240219" y="1184902"/>
              </a:cxn>
              <a:cxn ang="0">
                <a:pos x="329828" y="1363697"/>
              </a:cxn>
              <a:cxn ang="0">
                <a:pos x="390728" y="1204278"/>
              </a:cxn>
              <a:cxn ang="0">
                <a:pos x="706354" y="233808"/>
              </a:cxn>
              <a:cxn ang="0">
                <a:pos x="577568" y="119856"/>
              </a:cxn>
              <a:cxn ang="0">
                <a:pos x="518955" y="624574"/>
              </a:cxn>
              <a:cxn ang="0">
                <a:pos x="507687" y="620447"/>
              </a:cxn>
              <a:cxn ang="0">
                <a:pos x="517723" y="621894"/>
              </a:cxn>
              <a:cxn ang="0">
                <a:pos x="476640" y="224591"/>
              </a:cxn>
              <a:cxn ang="0">
                <a:pos x="415550" y="378715"/>
              </a:cxn>
              <a:cxn ang="0">
                <a:pos x="407420" y="563973"/>
              </a:cxn>
              <a:cxn ang="0">
                <a:pos x="495937" y="679334"/>
              </a:cxn>
              <a:cxn ang="0">
                <a:pos x="570098" y="675639"/>
              </a:cxn>
              <a:cxn ang="0">
                <a:pos x="621127" y="590052"/>
              </a:cxn>
              <a:cxn ang="0">
                <a:pos x="634593" y="558297"/>
              </a:cxn>
              <a:cxn ang="0">
                <a:pos x="658488" y="439913"/>
              </a:cxn>
              <a:cxn ang="0">
                <a:pos x="692457" y="316020"/>
              </a:cxn>
              <a:cxn ang="0">
                <a:pos x="909988" y="2063753"/>
              </a:cxn>
              <a:cxn ang="0">
                <a:pos x="812045" y="2072944"/>
              </a:cxn>
              <a:cxn ang="0">
                <a:pos x="807142" y="2292699"/>
              </a:cxn>
              <a:cxn ang="0">
                <a:pos x="809937" y="2283087"/>
              </a:cxn>
              <a:cxn ang="0">
                <a:pos x="794324" y="2108242"/>
              </a:cxn>
              <a:cxn ang="0">
                <a:pos x="756228" y="2268232"/>
              </a:cxn>
              <a:cxn ang="0">
                <a:pos x="870747" y="2405775"/>
              </a:cxn>
              <a:cxn ang="0">
                <a:pos x="907155" y="2328656"/>
              </a:cxn>
              <a:cxn ang="0">
                <a:pos x="929501" y="2165135"/>
              </a:cxn>
              <a:cxn ang="0">
                <a:pos x="931418" y="1534111"/>
              </a:cxn>
              <a:cxn ang="0">
                <a:pos x="903332" y="1556597"/>
              </a:cxn>
              <a:cxn ang="0">
                <a:pos x="884950" y="1532766"/>
              </a:cxn>
              <a:cxn ang="0">
                <a:pos x="914320" y="1529059"/>
              </a:cxn>
              <a:cxn ang="0">
                <a:pos x="898924" y="1283974"/>
              </a:cxn>
              <a:cxn ang="0">
                <a:pos x="851209" y="1286235"/>
              </a:cxn>
              <a:cxn ang="0">
                <a:pos x="789230" y="1471644"/>
              </a:cxn>
              <a:cxn ang="0">
                <a:pos x="833679" y="1678358"/>
              </a:cxn>
              <a:cxn ang="0">
                <a:pos x="927798" y="1571769"/>
              </a:cxn>
              <a:cxn ang="0">
                <a:pos x="934455" y="1525694"/>
              </a:cxn>
              <a:cxn ang="0">
                <a:pos x="952925" y="1407906"/>
              </a:cxn>
              <a:cxn ang="0">
                <a:pos x="1169085" y="449182"/>
              </a:cxn>
              <a:cxn ang="0">
                <a:pos x="1045736" y="625411"/>
              </a:cxn>
              <a:cxn ang="0">
                <a:pos x="1095977" y="827225"/>
              </a:cxn>
              <a:cxn ang="0">
                <a:pos x="1161767" y="764542"/>
              </a:cxn>
              <a:cxn ang="0">
                <a:pos x="1224445" y="576732"/>
              </a:cxn>
            </a:cxnLst>
            <a:pathLst>
              <a:path w="1226819" h="2413635">
                <a:moveTo>
                  <a:pt x="221500" y="0"/>
                </a:moveTo>
                <a:lnTo>
                  <a:pt x="23355" y="0"/>
                </a:lnTo>
                <a:lnTo>
                  <a:pt x="16865" y="21831"/>
                </a:lnTo>
                <a:lnTo>
                  <a:pt x="11125" y="54546"/>
                </a:lnTo>
                <a:lnTo>
                  <a:pt x="8216" y="81102"/>
                </a:lnTo>
                <a:lnTo>
                  <a:pt x="5588" y="107619"/>
                </a:lnTo>
                <a:lnTo>
                  <a:pt x="3009" y="134137"/>
                </a:lnTo>
                <a:lnTo>
                  <a:pt x="228" y="160642"/>
                </a:lnTo>
                <a:lnTo>
                  <a:pt x="4521" y="208521"/>
                </a:lnTo>
                <a:lnTo>
                  <a:pt x="25082" y="251637"/>
                </a:lnTo>
                <a:lnTo>
                  <a:pt x="69913" y="272669"/>
                </a:lnTo>
                <a:lnTo>
                  <a:pt x="87528" y="267157"/>
                </a:lnTo>
                <a:lnTo>
                  <a:pt x="119608" y="243662"/>
                </a:lnTo>
                <a:lnTo>
                  <a:pt x="146494" y="209905"/>
                </a:lnTo>
                <a:lnTo>
                  <a:pt x="166230" y="171196"/>
                </a:lnTo>
                <a:lnTo>
                  <a:pt x="180174" y="126428"/>
                </a:lnTo>
                <a:lnTo>
                  <a:pt x="194017" y="81635"/>
                </a:lnTo>
                <a:lnTo>
                  <a:pt x="208407" y="37058"/>
                </a:lnTo>
                <a:lnTo>
                  <a:pt x="221500" y="0"/>
                </a:lnTo>
                <a:close/>
              </a:path>
              <a:path w="1226819" h="2413635">
                <a:moveTo>
                  <a:pt x="334594" y="1741754"/>
                </a:moveTo>
                <a:lnTo>
                  <a:pt x="312432" y="1702981"/>
                </a:lnTo>
                <a:lnTo>
                  <a:pt x="289496" y="1696593"/>
                </a:lnTo>
                <a:lnTo>
                  <a:pt x="265480" y="1697736"/>
                </a:lnTo>
                <a:lnTo>
                  <a:pt x="227876" y="1728825"/>
                </a:lnTo>
                <a:lnTo>
                  <a:pt x="195110" y="1796161"/>
                </a:lnTo>
                <a:lnTo>
                  <a:pt x="186931" y="1860016"/>
                </a:lnTo>
                <a:lnTo>
                  <a:pt x="185839" y="1894166"/>
                </a:lnTo>
                <a:lnTo>
                  <a:pt x="184150" y="1928228"/>
                </a:lnTo>
                <a:lnTo>
                  <a:pt x="180835" y="1962073"/>
                </a:lnTo>
                <a:lnTo>
                  <a:pt x="179120" y="1996986"/>
                </a:lnTo>
                <a:lnTo>
                  <a:pt x="182460" y="2030755"/>
                </a:lnTo>
                <a:lnTo>
                  <a:pt x="199491" y="2096592"/>
                </a:lnTo>
                <a:lnTo>
                  <a:pt x="230632" y="2132876"/>
                </a:lnTo>
                <a:lnTo>
                  <a:pt x="240576" y="2133879"/>
                </a:lnTo>
                <a:lnTo>
                  <a:pt x="249085" y="2127720"/>
                </a:lnTo>
                <a:lnTo>
                  <a:pt x="256628" y="2119668"/>
                </a:lnTo>
                <a:lnTo>
                  <a:pt x="263486" y="2110638"/>
                </a:lnTo>
                <a:lnTo>
                  <a:pt x="274688" y="2095042"/>
                </a:lnTo>
                <a:lnTo>
                  <a:pt x="275856" y="2086013"/>
                </a:lnTo>
                <a:lnTo>
                  <a:pt x="278612" y="2078101"/>
                </a:lnTo>
                <a:lnTo>
                  <a:pt x="296494" y="2035746"/>
                </a:lnTo>
                <a:lnTo>
                  <a:pt x="307975" y="1993811"/>
                </a:lnTo>
                <a:lnTo>
                  <a:pt x="314159" y="1947506"/>
                </a:lnTo>
                <a:lnTo>
                  <a:pt x="316141" y="1887486"/>
                </a:lnTo>
                <a:lnTo>
                  <a:pt x="317322" y="1882101"/>
                </a:lnTo>
                <a:lnTo>
                  <a:pt x="319798" y="1878469"/>
                </a:lnTo>
                <a:lnTo>
                  <a:pt x="328866" y="1859610"/>
                </a:lnTo>
                <a:lnTo>
                  <a:pt x="332359" y="1839874"/>
                </a:lnTo>
                <a:lnTo>
                  <a:pt x="332511" y="1819719"/>
                </a:lnTo>
                <a:lnTo>
                  <a:pt x="330390" y="1774863"/>
                </a:lnTo>
                <a:lnTo>
                  <a:pt x="330949" y="1762569"/>
                </a:lnTo>
                <a:lnTo>
                  <a:pt x="334594" y="1741754"/>
                </a:lnTo>
                <a:close/>
              </a:path>
              <a:path w="1226819" h="2413635">
                <a:moveTo>
                  <a:pt x="396087" y="977849"/>
                </a:moveTo>
                <a:lnTo>
                  <a:pt x="388962" y="933043"/>
                </a:lnTo>
                <a:lnTo>
                  <a:pt x="363626" y="898118"/>
                </a:lnTo>
                <a:lnTo>
                  <a:pt x="349707" y="896442"/>
                </a:lnTo>
                <a:lnTo>
                  <a:pt x="333387" y="900518"/>
                </a:lnTo>
                <a:lnTo>
                  <a:pt x="285978" y="934339"/>
                </a:lnTo>
                <a:lnTo>
                  <a:pt x="256476" y="992136"/>
                </a:lnTo>
                <a:lnTo>
                  <a:pt x="247764" y="1039812"/>
                </a:lnTo>
                <a:lnTo>
                  <a:pt x="242798" y="1043038"/>
                </a:lnTo>
                <a:lnTo>
                  <a:pt x="240880" y="1047127"/>
                </a:lnTo>
                <a:lnTo>
                  <a:pt x="233413" y="1060805"/>
                </a:lnTo>
                <a:lnTo>
                  <a:pt x="230492" y="1067676"/>
                </a:lnTo>
                <a:lnTo>
                  <a:pt x="229374" y="1074521"/>
                </a:lnTo>
                <a:lnTo>
                  <a:pt x="229781" y="1096086"/>
                </a:lnTo>
                <a:lnTo>
                  <a:pt x="230746" y="1117676"/>
                </a:lnTo>
                <a:lnTo>
                  <a:pt x="232575" y="1139164"/>
                </a:lnTo>
                <a:lnTo>
                  <a:pt x="235585" y="1160449"/>
                </a:lnTo>
                <a:lnTo>
                  <a:pt x="240157" y="1185214"/>
                </a:lnTo>
                <a:lnTo>
                  <a:pt x="245021" y="1217460"/>
                </a:lnTo>
                <a:lnTo>
                  <a:pt x="259740" y="1288148"/>
                </a:lnTo>
                <a:lnTo>
                  <a:pt x="277088" y="1327162"/>
                </a:lnTo>
                <a:lnTo>
                  <a:pt x="308406" y="1356614"/>
                </a:lnTo>
                <a:lnTo>
                  <a:pt x="329742" y="1364056"/>
                </a:lnTo>
                <a:lnTo>
                  <a:pt x="339077" y="1361313"/>
                </a:lnTo>
                <a:lnTo>
                  <a:pt x="361429" y="1329715"/>
                </a:lnTo>
                <a:lnTo>
                  <a:pt x="385140" y="1267764"/>
                </a:lnTo>
                <a:lnTo>
                  <a:pt x="390715" y="1236332"/>
                </a:lnTo>
                <a:lnTo>
                  <a:pt x="390626" y="1204595"/>
                </a:lnTo>
                <a:lnTo>
                  <a:pt x="387934" y="1147686"/>
                </a:lnTo>
                <a:lnTo>
                  <a:pt x="390004" y="1091018"/>
                </a:lnTo>
                <a:lnTo>
                  <a:pt x="393750" y="1034453"/>
                </a:lnTo>
                <a:lnTo>
                  <a:pt x="396087" y="977849"/>
                </a:lnTo>
                <a:close/>
              </a:path>
              <a:path w="1226819" h="2413635">
                <a:moveTo>
                  <a:pt x="706170" y="233870"/>
                </a:moveTo>
                <a:lnTo>
                  <a:pt x="701954" y="176263"/>
                </a:lnTo>
                <a:lnTo>
                  <a:pt x="684301" y="137439"/>
                </a:lnTo>
                <a:lnTo>
                  <a:pt x="649998" y="117259"/>
                </a:lnTo>
                <a:lnTo>
                  <a:pt x="595858" y="115608"/>
                </a:lnTo>
                <a:lnTo>
                  <a:pt x="577418" y="119888"/>
                </a:lnTo>
                <a:lnTo>
                  <a:pt x="560387" y="127800"/>
                </a:lnTo>
                <a:lnTo>
                  <a:pt x="544753" y="138633"/>
                </a:lnTo>
                <a:lnTo>
                  <a:pt x="530504" y="151676"/>
                </a:lnTo>
                <a:lnTo>
                  <a:pt x="518820" y="164719"/>
                </a:lnTo>
                <a:lnTo>
                  <a:pt x="518820" y="624738"/>
                </a:lnTo>
                <a:lnTo>
                  <a:pt x="515734" y="625208"/>
                </a:lnTo>
                <a:lnTo>
                  <a:pt x="512279" y="626846"/>
                </a:lnTo>
                <a:lnTo>
                  <a:pt x="509993" y="625589"/>
                </a:lnTo>
                <a:lnTo>
                  <a:pt x="507961" y="624636"/>
                </a:lnTo>
                <a:lnTo>
                  <a:pt x="507555" y="620610"/>
                </a:lnTo>
                <a:lnTo>
                  <a:pt x="506323" y="617918"/>
                </a:lnTo>
                <a:lnTo>
                  <a:pt x="509181" y="617537"/>
                </a:lnTo>
                <a:lnTo>
                  <a:pt x="512940" y="615657"/>
                </a:lnTo>
                <a:lnTo>
                  <a:pt x="517029" y="617956"/>
                </a:lnTo>
                <a:lnTo>
                  <a:pt x="517588" y="622058"/>
                </a:lnTo>
                <a:lnTo>
                  <a:pt x="518820" y="624738"/>
                </a:lnTo>
                <a:lnTo>
                  <a:pt x="518820" y="164719"/>
                </a:lnTo>
                <a:lnTo>
                  <a:pt x="510146" y="174396"/>
                </a:lnTo>
                <a:lnTo>
                  <a:pt x="492061" y="198640"/>
                </a:lnTo>
                <a:lnTo>
                  <a:pt x="476516" y="224650"/>
                </a:lnTo>
                <a:lnTo>
                  <a:pt x="463791" y="252679"/>
                </a:lnTo>
                <a:lnTo>
                  <a:pt x="455041" y="273507"/>
                </a:lnTo>
                <a:lnTo>
                  <a:pt x="446176" y="292722"/>
                </a:lnTo>
                <a:lnTo>
                  <a:pt x="427431" y="335508"/>
                </a:lnTo>
                <a:lnTo>
                  <a:pt x="415442" y="378815"/>
                </a:lnTo>
                <a:lnTo>
                  <a:pt x="408711" y="417398"/>
                </a:lnTo>
                <a:lnTo>
                  <a:pt x="402031" y="465162"/>
                </a:lnTo>
                <a:lnTo>
                  <a:pt x="396798" y="514642"/>
                </a:lnTo>
                <a:lnTo>
                  <a:pt x="397014" y="527304"/>
                </a:lnTo>
                <a:lnTo>
                  <a:pt x="407314" y="564121"/>
                </a:lnTo>
                <a:lnTo>
                  <a:pt x="426275" y="612800"/>
                </a:lnTo>
                <a:lnTo>
                  <a:pt x="445096" y="652437"/>
                </a:lnTo>
                <a:lnTo>
                  <a:pt x="489178" y="677748"/>
                </a:lnTo>
                <a:lnTo>
                  <a:pt x="491959" y="677519"/>
                </a:lnTo>
                <a:lnTo>
                  <a:pt x="495808" y="679513"/>
                </a:lnTo>
                <a:lnTo>
                  <a:pt x="497649" y="681723"/>
                </a:lnTo>
                <a:lnTo>
                  <a:pt x="511987" y="693153"/>
                </a:lnTo>
                <a:lnTo>
                  <a:pt x="526478" y="695147"/>
                </a:lnTo>
                <a:lnTo>
                  <a:pt x="528396" y="694613"/>
                </a:lnTo>
                <a:lnTo>
                  <a:pt x="569950" y="675817"/>
                </a:lnTo>
                <a:lnTo>
                  <a:pt x="587756" y="657072"/>
                </a:lnTo>
                <a:lnTo>
                  <a:pt x="589965" y="654202"/>
                </a:lnTo>
                <a:lnTo>
                  <a:pt x="591007" y="652272"/>
                </a:lnTo>
                <a:lnTo>
                  <a:pt x="597242" y="640816"/>
                </a:lnTo>
                <a:lnTo>
                  <a:pt x="620966" y="590207"/>
                </a:lnTo>
                <a:lnTo>
                  <a:pt x="620496" y="589991"/>
                </a:lnTo>
                <a:lnTo>
                  <a:pt x="620268" y="589686"/>
                </a:lnTo>
                <a:lnTo>
                  <a:pt x="624954" y="579234"/>
                </a:lnTo>
                <a:lnTo>
                  <a:pt x="628421" y="571347"/>
                </a:lnTo>
                <a:lnTo>
                  <a:pt x="634428" y="558444"/>
                </a:lnTo>
                <a:lnTo>
                  <a:pt x="639965" y="548500"/>
                </a:lnTo>
                <a:lnTo>
                  <a:pt x="650824" y="526313"/>
                </a:lnTo>
                <a:lnTo>
                  <a:pt x="657174" y="503224"/>
                </a:lnTo>
                <a:lnTo>
                  <a:pt x="659650" y="479552"/>
                </a:lnTo>
                <a:lnTo>
                  <a:pt x="658317" y="440029"/>
                </a:lnTo>
                <a:lnTo>
                  <a:pt x="659612" y="425170"/>
                </a:lnTo>
                <a:lnTo>
                  <a:pt x="662482" y="410641"/>
                </a:lnTo>
                <a:lnTo>
                  <a:pt x="666635" y="396125"/>
                </a:lnTo>
                <a:lnTo>
                  <a:pt x="679767" y="356222"/>
                </a:lnTo>
                <a:lnTo>
                  <a:pt x="692277" y="316103"/>
                </a:lnTo>
                <a:lnTo>
                  <a:pt x="701840" y="275437"/>
                </a:lnTo>
                <a:lnTo>
                  <a:pt x="706170" y="233870"/>
                </a:lnTo>
                <a:close/>
              </a:path>
              <a:path w="1226819" h="2413635">
                <a:moveTo>
                  <a:pt x="929259" y="2165705"/>
                </a:moveTo>
                <a:lnTo>
                  <a:pt x="923328" y="2114905"/>
                </a:lnTo>
                <a:lnTo>
                  <a:pt x="909751" y="2064296"/>
                </a:lnTo>
                <a:lnTo>
                  <a:pt x="878547" y="2036076"/>
                </a:lnTo>
                <a:lnTo>
                  <a:pt x="858075" y="2035987"/>
                </a:lnTo>
                <a:lnTo>
                  <a:pt x="840206" y="2046046"/>
                </a:lnTo>
                <a:lnTo>
                  <a:pt x="825855" y="2059622"/>
                </a:lnTo>
                <a:lnTo>
                  <a:pt x="811834" y="2073490"/>
                </a:lnTo>
                <a:lnTo>
                  <a:pt x="810628" y="2075180"/>
                </a:lnTo>
                <a:lnTo>
                  <a:pt x="810628" y="2288705"/>
                </a:lnTo>
                <a:lnTo>
                  <a:pt x="810374" y="2291270"/>
                </a:lnTo>
                <a:lnTo>
                  <a:pt x="810399" y="2292058"/>
                </a:lnTo>
                <a:lnTo>
                  <a:pt x="806932" y="2293302"/>
                </a:lnTo>
                <a:lnTo>
                  <a:pt x="806856" y="2293074"/>
                </a:lnTo>
                <a:lnTo>
                  <a:pt x="805332" y="2291016"/>
                </a:lnTo>
                <a:lnTo>
                  <a:pt x="802894" y="2286419"/>
                </a:lnTo>
                <a:lnTo>
                  <a:pt x="805192" y="2285581"/>
                </a:lnTo>
                <a:lnTo>
                  <a:pt x="809726" y="2283688"/>
                </a:lnTo>
                <a:lnTo>
                  <a:pt x="810094" y="2286165"/>
                </a:lnTo>
                <a:lnTo>
                  <a:pt x="810628" y="2288705"/>
                </a:lnTo>
                <a:lnTo>
                  <a:pt x="810628" y="2075180"/>
                </a:lnTo>
                <a:lnTo>
                  <a:pt x="800468" y="2089315"/>
                </a:lnTo>
                <a:lnTo>
                  <a:pt x="794118" y="2108797"/>
                </a:lnTo>
                <a:lnTo>
                  <a:pt x="778560" y="2138311"/>
                </a:lnTo>
                <a:lnTo>
                  <a:pt x="768553" y="2169541"/>
                </a:lnTo>
                <a:lnTo>
                  <a:pt x="762355" y="2201659"/>
                </a:lnTo>
                <a:lnTo>
                  <a:pt x="758240" y="2233853"/>
                </a:lnTo>
                <a:lnTo>
                  <a:pt x="756031" y="2268829"/>
                </a:lnTo>
                <a:lnTo>
                  <a:pt x="758342" y="2303754"/>
                </a:lnTo>
                <a:lnTo>
                  <a:pt x="782383" y="2370950"/>
                </a:lnTo>
                <a:lnTo>
                  <a:pt x="809993" y="2403970"/>
                </a:lnTo>
                <a:lnTo>
                  <a:pt x="850519" y="2413444"/>
                </a:lnTo>
                <a:lnTo>
                  <a:pt x="870521" y="2406408"/>
                </a:lnTo>
                <a:lnTo>
                  <a:pt x="884643" y="2393480"/>
                </a:lnTo>
                <a:lnTo>
                  <a:pt x="894181" y="2376195"/>
                </a:lnTo>
                <a:lnTo>
                  <a:pt x="900379" y="2356116"/>
                </a:lnTo>
                <a:lnTo>
                  <a:pt x="904506" y="2339073"/>
                </a:lnTo>
                <a:lnTo>
                  <a:pt x="906919" y="2329269"/>
                </a:lnTo>
                <a:lnTo>
                  <a:pt x="911148" y="2312225"/>
                </a:lnTo>
                <a:lnTo>
                  <a:pt x="916393" y="2290292"/>
                </a:lnTo>
                <a:lnTo>
                  <a:pt x="921105" y="2268245"/>
                </a:lnTo>
                <a:lnTo>
                  <a:pt x="928281" y="2216797"/>
                </a:lnTo>
                <a:lnTo>
                  <a:pt x="929259" y="2165705"/>
                </a:lnTo>
                <a:close/>
              </a:path>
              <a:path w="1226819" h="2413635">
                <a:moveTo>
                  <a:pt x="952677" y="1408277"/>
                </a:moveTo>
                <a:lnTo>
                  <a:pt x="947293" y="1362570"/>
                </a:lnTo>
                <a:lnTo>
                  <a:pt x="937679" y="1317002"/>
                </a:lnTo>
                <a:lnTo>
                  <a:pt x="931176" y="1301762"/>
                </a:lnTo>
                <a:lnTo>
                  <a:pt x="931176" y="1534515"/>
                </a:lnTo>
                <a:lnTo>
                  <a:pt x="927468" y="1539595"/>
                </a:lnTo>
                <a:lnTo>
                  <a:pt x="923378" y="1547075"/>
                </a:lnTo>
                <a:lnTo>
                  <a:pt x="917232" y="1552435"/>
                </a:lnTo>
                <a:lnTo>
                  <a:pt x="910234" y="1556423"/>
                </a:lnTo>
                <a:lnTo>
                  <a:pt x="903097" y="1557007"/>
                </a:lnTo>
                <a:lnTo>
                  <a:pt x="896226" y="1554797"/>
                </a:lnTo>
                <a:lnTo>
                  <a:pt x="890041" y="1550416"/>
                </a:lnTo>
                <a:lnTo>
                  <a:pt x="886142" y="1546872"/>
                </a:lnTo>
                <a:lnTo>
                  <a:pt x="884326" y="1538922"/>
                </a:lnTo>
                <a:lnTo>
                  <a:pt x="884720" y="1533169"/>
                </a:lnTo>
                <a:lnTo>
                  <a:pt x="884885" y="1529981"/>
                </a:lnTo>
                <a:lnTo>
                  <a:pt x="892111" y="1524355"/>
                </a:lnTo>
                <a:lnTo>
                  <a:pt x="895299" y="1524901"/>
                </a:lnTo>
                <a:lnTo>
                  <a:pt x="904748" y="1526946"/>
                </a:lnTo>
                <a:lnTo>
                  <a:pt x="914082" y="1529461"/>
                </a:lnTo>
                <a:lnTo>
                  <a:pt x="931176" y="1534515"/>
                </a:lnTo>
                <a:lnTo>
                  <a:pt x="931176" y="1301762"/>
                </a:lnTo>
                <a:lnTo>
                  <a:pt x="929843" y="1298625"/>
                </a:lnTo>
                <a:lnTo>
                  <a:pt x="916876" y="1287881"/>
                </a:lnTo>
                <a:lnTo>
                  <a:pt x="898690" y="1284312"/>
                </a:lnTo>
                <a:lnTo>
                  <a:pt x="875144" y="1287475"/>
                </a:lnTo>
                <a:lnTo>
                  <a:pt x="870673" y="1288453"/>
                </a:lnTo>
                <a:lnTo>
                  <a:pt x="865276" y="1286878"/>
                </a:lnTo>
                <a:lnTo>
                  <a:pt x="860374" y="1286306"/>
                </a:lnTo>
                <a:lnTo>
                  <a:pt x="850988" y="1286573"/>
                </a:lnTo>
                <a:lnTo>
                  <a:pt x="843038" y="1289507"/>
                </a:lnTo>
                <a:lnTo>
                  <a:pt x="819327" y="1327607"/>
                </a:lnTo>
                <a:lnTo>
                  <a:pt x="802551" y="1392923"/>
                </a:lnTo>
                <a:lnTo>
                  <a:pt x="795235" y="1432331"/>
                </a:lnTo>
                <a:lnTo>
                  <a:pt x="789025" y="1472031"/>
                </a:lnTo>
                <a:lnTo>
                  <a:pt x="784694" y="1511744"/>
                </a:lnTo>
                <a:lnTo>
                  <a:pt x="785634" y="1556283"/>
                </a:lnTo>
                <a:lnTo>
                  <a:pt x="794740" y="1599044"/>
                </a:lnTo>
                <a:lnTo>
                  <a:pt x="811022" y="1639925"/>
                </a:lnTo>
                <a:lnTo>
                  <a:pt x="833462" y="1678800"/>
                </a:lnTo>
                <a:lnTo>
                  <a:pt x="855878" y="1691855"/>
                </a:lnTo>
                <a:lnTo>
                  <a:pt x="868057" y="1687741"/>
                </a:lnTo>
                <a:lnTo>
                  <a:pt x="899744" y="1643634"/>
                </a:lnTo>
                <a:lnTo>
                  <a:pt x="916330" y="1608912"/>
                </a:lnTo>
                <a:lnTo>
                  <a:pt x="927557" y="1572183"/>
                </a:lnTo>
                <a:lnTo>
                  <a:pt x="927862" y="1569643"/>
                </a:lnTo>
                <a:lnTo>
                  <a:pt x="932053" y="1534769"/>
                </a:lnTo>
                <a:lnTo>
                  <a:pt x="932700" y="1534960"/>
                </a:lnTo>
                <a:lnTo>
                  <a:pt x="932967" y="1533359"/>
                </a:lnTo>
                <a:lnTo>
                  <a:pt x="934212" y="1526095"/>
                </a:lnTo>
                <a:lnTo>
                  <a:pt x="935621" y="1517256"/>
                </a:lnTo>
                <a:lnTo>
                  <a:pt x="937361" y="1508569"/>
                </a:lnTo>
                <a:lnTo>
                  <a:pt x="939812" y="1500238"/>
                </a:lnTo>
                <a:lnTo>
                  <a:pt x="951103" y="1454150"/>
                </a:lnTo>
                <a:lnTo>
                  <a:pt x="952677" y="1408277"/>
                </a:lnTo>
                <a:close/>
              </a:path>
              <a:path w="1226819" h="2413635">
                <a:moveTo>
                  <a:pt x="1226667" y="482701"/>
                </a:moveTo>
                <a:lnTo>
                  <a:pt x="1218577" y="466775"/>
                </a:lnTo>
                <a:lnTo>
                  <a:pt x="1203947" y="455485"/>
                </a:lnTo>
                <a:lnTo>
                  <a:pt x="1184325" y="449897"/>
                </a:lnTo>
                <a:lnTo>
                  <a:pt x="1168781" y="449300"/>
                </a:lnTo>
                <a:lnTo>
                  <a:pt x="1153782" y="451408"/>
                </a:lnTo>
                <a:lnTo>
                  <a:pt x="1114552" y="483412"/>
                </a:lnTo>
                <a:lnTo>
                  <a:pt x="1089113" y="518020"/>
                </a:lnTo>
                <a:lnTo>
                  <a:pt x="1068743" y="557974"/>
                </a:lnTo>
                <a:lnTo>
                  <a:pt x="1045464" y="625576"/>
                </a:lnTo>
                <a:lnTo>
                  <a:pt x="1035100" y="678421"/>
                </a:lnTo>
                <a:lnTo>
                  <a:pt x="1035367" y="705015"/>
                </a:lnTo>
                <a:lnTo>
                  <a:pt x="1045768" y="753643"/>
                </a:lnTo>
                <a:lnTo>
                  <a:pt x="1080706" y="823087"/>
                </a:lnTo>
                <a:lnTo>
                  <a:pt x="1095692" y="827443"/>
                </a:lnTo>
                <a:lnTo>
                  <a:pt x="1099896" y="824611"/>
                </a:lnTo>
                <a:lnTo>
                  <a:pt x="1131824" y="805154"/>
                </a:lnTo>
                <a:lnTo>
                  <a:pt x="1145921" y="793013"/>
                </a:lnTo>
                <a:lnTo>
                  <a:pt x="1156258" y="776274"/>
                </a:lnTo>
                <a:lnTo>
                  <a:pt x="1161465" y="764743"/>
                </a:lnTo>
                <a:lnTo>
                  <a:pt x="1167472" y="753541"/>
                </a:lnTo>
                <a:lnTo>
                  <a:pt x="1198968" y="689813"/>
                </a:lnTo>
                <a:lnTo>
                  <a:pt x="1212761" y="649541"/>
                </a:lnTo>
                <a:lnTo>
                  <a:pt x="1221193" y="611581"/>
                </a:lnTo>
                <a:lnTo>
                  <a:pt x="1224127" y="576884"/>
                </a:lnTo>
                <a:lnTo>
                  <a:pt x="1223200" y="539724"/>
                </a:lnTo>
                <a:lnTo>
                  <a:pt x="1223797" y="521055"/>
                </a:lnTo>
                <a:lnTo>
                  <a:pt x="1226642" y="502145"/>
                </a:lnTo>
                <a:lnTo>
                  <a:pt x="1226667" y="482701"/>
                </a:lnTo>
                <a:close/>
              </a:path>
            </a:pathLst>
          </a:custGeom>
          <a:solidFill>
            <a:srgbClr val="FFFAFA"/>
          </a:solidFill>
          <a:ln w="9525">
            <a:noFill/>
          </a:ln>
        </p:spPr>
        <p:txBody>
          <a:bodyPr/>
          <a:p>
            <a:endParaRPr lang="zh-CN" altLang="en-US"/>
          </a:p>
        </p:txBody>
      </p:sp>
      <p:pic>
        <p:nvPicPr>
          <p:cNvPr id="6149" name="bg object 19"/>
          <p:cNvPicPr/>
          <p:nvPr/>
        </p:nvPicPr>
        <p:blipFill>
          <a:blip r:embed="rId2"/>
          <a:stretch>
            <a:fillRect/>
          </a:stretch>
        </p:blipFill>
        <p:spPr>
          <a:xfrm>
            <a:off x="18024475" y="0"/>
            <a:ext cx="147638" cy="109538"/>
          </a:xfrm>
          <a:prstGeom prst="rect">
            <a:avLst/>
          </a:prstGeom>
          <a:noFill/>
          <a:ln w="9525">
            <a:noFill/>
          </a:ln>
        </p:spPr>
      </p:pic>
      <p:sp>
        <p:nvSpPr>
          <p:cNvPr id="6150" name="bg object 20"/>
          <p:cNvSpPr/>
          <p:nvPr/>
        </p:nvSpPr>
        <p:spPr>
          <a:xfrm>
            <a:off x="16751300" y="619125"/>
            <a:ext cx="1514475" cy="598488"/>
          </a:xfrm>
          <a:custGeom>
            <a:avLst/>
            <a:gdLst/>
            <a:ahLst/>
            <a:cxnLst>
              <a:cxn ang="0">
                <a:pos x="157292" y="79167"/>
              </a:cxn>
              <a:cxn ang="0">
                <a:pos x="148956" y="29879"/>
              </a:cxn>
              <a:cxn ang="0">
                <a:pos x="114894" y="1738"/>
              </a:cxn>
              <a:cxn ang="0">
                <a:pos x="89763" y="0"/>
              </a:cxn>
              <a:cxn ang="0">
                <a:pos x="77579" y="1599"/>
              </a:cxn>
              <a:cxn ang="0">
                <a:pos x="47251" y="39095"/>
              </a:cxn>
              <a:cxn ang="0">
                <a:pos x="23974" y="77848"/>
              </a:cxn>
              <a:cxn ang="0">
                <a:pos x="7699" y="119507"/>
              </a:cxn>
              <a:cxn ang="0">
                <a:pos x="622" y="164809"/>
              </a:cxn>
              <a:cxn ang="0">
                <a:pos x="0" y="211520"/>
              </a:cxn>
              <a:cxn ang="0">
                <a:pos x="3074" y="257394"/>
              </a:cxn>
              <a:cxn ang="0">
                <a:pos x="29437" y="304664"/>
              </a:cxn>
              <a:cxn ang="0">
                <a:pos x="54582" y="316836"/>
              </a:cxn>
              <a:cxn ang="0">
                <a:pos x="61290" y="316164"/>
              </a:cxn>
              <a:cxn ang="0">
                <a:pos x="98008" y="277017"/>
              </a:cxn>
              <a:cxn ang="0">
                <a:pos x="127256" y="212650"/>
              </a:cxn>
              <a:cxn ang="0">
                <a:pos x="136213" y="164619"/>
              </a:cxn>
              <a:cxn ang="0">
                <a:pos x="139186" y="152509"/>
              </a:cxn>
              <a:cxn ang="0">
                <a:pos x="146492" y="128557"/>
              </a:cxn>
              <a:cxn ang="0">
                <a:pos x="153403" y="103881"/>
              </a:cxn>
              <a:cxn ang="0">
                <a:pos x="157292" y="79167"/>
              </a:cxn>
              <a:cxn ang="0">
                <a:pos x="1514297" y="398937"/>
              </a:cxn>
              <a:cxn ang="0">
                <a:pos x="1509075" y="347770"/>
              </a:cxn>
              <a:cxn ang="0">
                <a:pos x="1497462" y="320822"/>
              </a:cxn>
              <a:cxn ang="0">
                <a:pos x="1476867" y="304905"/>
              </a:cxn>
              <a:cxn ang="0">
                <a:pos x="1451087" y="301706"/>
              </a:cxn>
              <a:cxn ang="0">
                <a:pos x="1423962" y="312863"/>
              </a:cxn>
              <a:cxn ang="0">
                <a:pos x="1396468" y="343556"/>
              </a:cxn>
              <a:cxn ang="0">
                <a:pos x="1381653" y="381953"/>
              </a:cxn>
              <a:cxn ang="0">
                <a:pos x="1373585" y="434173"/>
              </a:cxn>
              <a:cxn ang="0">
                <a:pos x="1374131" y="461020"/>
              </a:cxn>
              <a:cxn ang="0">
                <a:pos x="1374157" y="476404"/>
              </a:cxn>
              <a:cxn ang="0">
                <a:pos x="1373268" y="492067"/>
              </a:cxn>
              <a:cxn ang="0">
                <a:pos x="1373611" y="507045"/>
              </a:cxn>
              <a:cxn ang="0">
                <a:pos x="1377295" y="520373"/>
              </a:cxn>
              <a:cxn ang="0">
                <a:pos x="1383267" y="533955"/>
              </a:cxn>
              <a:cxn ang="0">
                <a:pos x="1393520" y="561360"/>
              </a:cxn>
              <a:cxn ang="0">
                <a:pos x="1399263" y="574739"/>
              </a:cxn>
              <a:cxn ang="0">
                <a:pos x="1412463" y="591481"/>
              </a:cxn>
              <a:cxn ang="0">
                <a:pos x="1429691" y="598335"/>
              </a:cxn>
              <a:cxn ang="0">
                <a:pos x="1448165" y="595061"/>
              </a:cxn>
              <a:cxn ang="0">
                <a:pos x="1465063" y="581428"/>
              </a:cxn>
              <a:cxn ang="0">
                <a:pos x="1470997" y="573393"/>
              </a:cxn>
              <a:cxn ang="0">
                <a:pos x="1476054" y="565333"/>
              </a:cxn>
              <a:cxn ang="0">
                <a:pos x="1480323" y="557945"/>
              </a:cxn>
              <a:cxn ang="0">
                <a:pos x="1483905" y="551929"/>
              </a:cxn>
              <a:cxn ang="0">
                <a:pos x="1500841" y="500356"/>
              </a:cxn>
              <a:cxn ang="0">
                <a:pos x="1511260" y="449583"/>
              </a:cxn>
              <a:cxn ang="0">
                <a:pos x="1514297" y="398937"/>
              </a:cxn>
            </a:cxnLst>
            <a:pathLst>
              <a:path w="1513840" h="598805">
                <a:moveTo>
                  <a:pt x="157226" y="79209"/>
                </a:moveTo>
                <a:lnTo>
                  <a:pt x="148894" y="29895"/>
                </a:lnTo>
                <a:lnTo>
                  <a:pt x="114846" y="1739"/>
                </a:lnTo>
                <a:lnTo>
                  <a:pt x="89725" y="0"/>
                </a:lnTo>
                <a:lnTo>
                  <a:pt x="77546" y="1600"/>
                </a:lnTo>
                <a:lnTo>
                  <a:pt x="47231" y="39116"/>
                </a:lnTo>
                <a:lnTo>
                  <a:pt x="23964" y="77889"/>
                </a:lnTo>
                <a:lnTo>
                  <a:pt x="7696" y="119570"/>
                </a:lnTo>
                <a:lnTo>
                  <a:pt x="622" y="164896"/>
                </a:lnTo>
                <a:lnTo>
                  <a:pt x="0" y="211632"/>
                </a:lnTo>
                <a:lnTo>
                  <a:pt x="3073" y="257530"/>
                </a:lnTo>
                <a:lnTo>
                  <a:pt x="29425" y="304825"/>
                </a:lnTo>
                <a:lnTo>
                  <a:pt x="54559" y="317004"/>
                </a:lnTo>
                <a:lnTo>
                  <a:pt x="61264" y="316331"/>
                </a:lnTo>
                <a:lnTo>
                  <a:pt x="97967" y="277164"/>
                </a:lnTo>
                <a:lnTo>
                  <a:pt x="127203" y="212763"/>
                </a:lnTo>
                <a:lnTo>
                  <a:pt x="136156" y="164706"/>
                </a:lnTo>
                <a:lnTo>
                  <a:pt x="139128" y="152590"/>
                </a:lnTo>
                <a:lnTo>
                  <a:pt x="146431" y="128625"/>
                </a:lnTo>
                <a:lnTo>
                  <a:pt x="153339" y="103936"/>
                </a:lnTo>
                <a:lnTo>
                  <a:pt x="157226" y="79209"/>
                </a:lnTo>
                <a:close/>
              </a:path>
              <a:path w="1513840" h="598805">
                <a:moveTo>
                  <a:pt x="1513662" y="399148"/>
                </a:moveTo>
                <a:lnTo>
                  <a:pt x="1508442" y="347954"/>
                </a:lnTo>
                <a:lnTo>
                  <a:pt x="1496834" y="320992"/>
                </a:lnTo>
                <a:lnTo>
                  <a:pt x="1476248" y="305066"/>
                </a:lnTo>
                <a:lnTo>
                  <a:pt x="1450479" y="301866"/>
                </a:lnTo>
                <a:lnTo>
                  <a:pt x="1423365" y="313029"/>
                </a:lnTo>
                <a:lnTo>
                  <a:pt x="1395882" y="343738"/>
                </a:lnTo>
                <a:lnTo>
                  <a:pt x="1381074" y="382155"/>
                </a:lnTo>
                <a:lnTo>
                  <a:pt x="1373009" y="434403"/>
                </a:lnTo>
                <a:lnTo>
                  <a:pt x="1373555" y="461264"/>
                </a:lnTo>
                <a:lnTo>
                  <a:pt x="1373581" y="476656"/>
                </a:lnTo>
                <a:lnTo>
                  <a:pt x="1372692" y="492328"/>
                </a:lnTo>
                <a:lnTo>
                  <a:pt x="1373035" y="507314"/>
                </a:lnTo>
                <a:lnTo>
                  <a:pt x="1376718" y="520649"/>
                </a:lnTo>
                <a:lnTo>
                  <a:pt x="1382687" y="534238"/>
                </a:lnTo>
                <a:lnTo>
                  <a:pt x="1392936" y="561657"/>
                </a:lnTo>
                <a:lnTo>
                  <a:pt x="1398676" y="575043"/>
                </a:lnTo>
                <a:lnTo>
                  <a:pt x="1411871" y="591794"/>
                </a:lnTo>
                <a:lnTo>
                  <a:pt x="1429092" y="598652"/>
                </a:lnTo>
                <a:lnTo>
                  <a:pt x="1447558" y="595376"/>
                </a:lnTo>
                <a:lnTo>
                  <a:pt x="1464449" y="581736"/>
                </a:lnTo>
                <a:lnTo>
                  <a:pt x="1470380" y="573697"/>
                </a:lnTo>
                <a:lnTo>
                  <a:pt x="1475435" y="565632"/>
                </a:lnTo>
                <a:lnTo>
                  <a:pt x="1479702" y="558241"/>
                </a:lnTo>
                <a:lnTo>
                  <a:pt x="1483283" y="552221"/>
                </a:lnTo>
                <a:lnTo>
                  <a:pt x="1500212" y="500621"/>
                </a:lnTo>
                <a:lnTo>
                  <a:pt x="1510626" y="449821"/>
                </a:lnTo>
                <a:lnTo>
                  <a:pt x="1513662" y="399148"/>
                </a:lnTo>
                <a:close/>
              </a:path>
            </a:pathLst>
          </a:custGeom>
          <a:solidFill>
            <a:srgbClr val="FFFAFA"/>
          </a:solidFill>
          <a:ln w="9525">
            <a:noFill/>
          </a:ln>
        </p:spPr>
        <p:txBody>
          <a:bodyPr/>
          <a:p>
            <a:endParaRPr lang="zh-CN" altLang="en-US"/>
          </a:p>
        </p:txBody>
      </p:sp>
      <p:pic>
        <p:nvPicPr>
          <p:cNvPr id="6151" name="bg object 21"/>
          <p:cNvPicPr/>
          <p:nvPr/>
        </p:nvPicPr>
        <p:blipFill>
          <a:blip r:embed="rId3"/>
          <a:stretch>
            <a:fillRect/>
          </a:stretch>
        </p:blipFill>
        <p:spPr>
          <a:xfrm>
            <a:off x="0" y="0"/>
            <a:ext cx="8320088" cy="10288588"/>
          </a:xfrm>
          <a:prstGeom prst="rect">
            <a:avLst/>
          </a:prstGeom>
          <a:noFill/>
          <a:ln w="9525">
            <a:noFill/>
          </a:ln>
        </p:spPr>
      </p:pic>
      <p:pic>
        <p:nvPicPr>
          <p:cNvPr id="6152" name="bg object 22"/>
          <p:cNvPicPr/>
          <p:nvPr/>
        </p:nvPicPr>
        <p:blipFill>
          <a:blip r:embed="rId4"/>
          <a:stretch>
            <a:fillRect/>
          </a:stretch>
        </p:blipFill>
        <p:spPr>
          <a:xfrm>
            <a:off x="4038600" y="1028700"/>
            <a:ext cx="5257800" cy="8229600"/>
          </a:xfrm>
          <a:prstGeom prst="rect">
            <a:avLst/>
          </a:prstGeom>
          <a:noFill/>
          <a:ln w="9525">
            <a:noFill/>
          </a:ln>
        </p:spPr>
      </p:pic>
      <p:sp>
        <p:nvSpPr>
          <p:cNvPr id="15" name="Holder 2"/>
          <p:cNvSpPr>
            <a:spLocks noGrp="1"/>
          </p:cNvSpPr>
          <p:nvPr>
            <p:ph type="ftr" sz="quarter" idx="3"/>
          </p:nvPr>
        </p:nvSpPr>
        <p:spPr>
          <a:xfrm>
            <a:off x="6218238" y="9566275"/>
            <a:ext cx="5851525" cy="514350"/>
          </a:xfrm>
          <a:prstGeom prst="rect">
            <a:avLst/>
          </a:prstGeom>
        </p:spPr>
        <p:txBody>
          <a:bodyPr wrap="square" lIns="0" tIns="0" rIns="0" bIns="0">
            <a:spAutoFit/>
          </a:bodyPr>
          <a:lstStyle>
            <a:lvl1pPr algn="ctr">
              <a:defRPr>
                <a:solidFill>
                  <a:schemeClr val="tx1">
                    <a:tint val="75000"/>
                  </a:schemeClr>
                </a:solidFill>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16" name="Holder 3"/>
          <p:cNvSpPr>
            <a:spLocks noGrp="1"/>
          </p:cNvSpPr>
          <p:nvPr>
            <p:ph type="dt" sz="half" idx="2"/>
          </p:nvPr>
        </p:nvSpPr>
        <p:spPr>
          <a:xfrm>
            <a:off x="914400" y="9566275"/>
            <a:ext cx="4206875" cy="514350"/>
          </a:xfrm>
          <a:prstGeom prst="rect">
            <a:avLst/>
          </a:prstGeom>
        </p:spPr>
        <p:txBody>
          <a:bodyPr wrap="square" lIns="0" tIns="0" rIns="0" bIns="0">
            <a:spAutoFit/>
          </a:bodyPr>
          <a:lstStyle>
            <a:lvl1pPr algn="l">
              <a:defRPr>
                <a:solidFill>
                  <a:schemeClr val="tx1">
                    <a:tint val="75000"/>
                  </a:schemeClr>
                </a:solidFill>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1D8BD707-D9CF-40AE-B4C6-C98DA3205C09}" type="datetimeFigureOut">
              <a:rPr kumimoji="0" lang="en-US" sz="1800" b="0" i="0" u="none" strike="noStrike" kern="1200" cap="none" spc="0" normalizeH="0" baseline="0" noProof="1">
                <a:ln>
                  <a:noFill/>
                </a:ln>
                <a:solidFill>
                  <a:schemeClr val="tx1">
                    <a:tint val="75000"/>
                  </a:schemeClr>
                </a:solidFill>
                <a:effectLst/>
                <a:uLnTx/>
                <a:uFillTx/>
                <a:latin typeface="+mn-lt"/>
                <a:ea typeface="+mn-ea"/>
                <a:cs typeface="+mn-cs"/>
              </a:rPr>
            </a:fld>
            <a:endParaRPr kumimoji="0" lang="en-US" sz="18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17" name="Holder 4"/>
          <p:cNvSpPr>
            <a:spLocks noGrp="1"/>
          </p:cNvSpPr>
          <p:nvPr>
            <p:ph type="sldNum" sz="quarter" idx="4"/>
          </p:nvPr>
        </p:nvSpPr>
        <p:spPr>
          <a:xfrm>
            <a:off x="13166725" y="9566275"/>
            <a:ext cx="4206875" cy="514350"/>
          </a:xfrm>
          <a:prstGeom prst="rect">
            <a:avLst/>
          </a:prstGeom>
        </p:spPr>
        <p:txBody>
          <a:bodyPr vert="horz" wrap="square" lIns="0" tIns="0" rIns="0" bIns="0" numCol="1" anchor="t" anchorCtr="0" compatLnSpc="1">
            <a:spAutoFit/>
          </a:bodyPr>
          <a:p>
            <a:pPr algn="r" fontAlgn="base"/>
            <a:fld id="{9A0DB2DC-4C9A-4742-B13C-FB6460FD3503}" type="slidenum">
              <a:rPr lang="zh-CN" altLang="zh-CN" strike="noStrike" noProof="1" dirty="0">
                <a:latin typeface="Calibri" panose="020F0502020204030204" pitchFamily="34" charset="0"/>
                <a:ea typeface="宋体" panose="02010600030101010101" pitchFamily="2" charset="-122"/>
                <a:cs typeface="+mn-cs"/>
              </a:rPr>
            </a:fld>
            <a:endParaRPr lang="zh-CN" altLang="zh-CN" strike="noStrike" noProof="1"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showMasterSp="0">
  <p:cSld name="Title Slide">
    <p:bg>
      <p:bgPr>
        <a:solidFill>
          <a:schemeClr val="bg1"/>
        </a:solidFill>
        <a:effectLst/>
      </p:bgPr>
    </p:bg>
    <p:spTree>
      <p:nvGrpSpPr>
        <p:cNvPr id="1" name=""/>
        <p:cNvGrpSpPr/>
        <p:nvPr/>
      </p:nvGrpSpPr>
      <p:grpSpPr>
        <a:xfrm>
          <a:off x="0" y="0"/>
          <a:ext cx="0" cy="0"/>
          <a:chOff x="0" y="0"/>
          <a:chExt cx="0" cy="0"/>
        </a:xfrm>
      </p:grpSpPr>
      <p:sp>
        <p:nvSpPr>
          <p:cNvPr id="2050" name="bg object 16"/>
          <p:cNvSpPr/>
          <p:nvPr/>
        </p:nvSpPr>
        <p:spPr>
          <a:xfrm>
            <a:off x="0" y="0"/>
            <a:ext cx="18288000" cy="10287000"/>
          </a:xfrm>
          <a:custGeom>
            <a:avLst/>
            <a:gdLst/>
            <a:ahLst/>
            <a:cxnLst>
              <a:cxn ang="0">
                <a:pos x="18287998" y="10286999"/>
              </a:cxn>
              <a:cxn ang="0">
                <a:pos x="0" y="10286999"/>
              </a:cxn>
              <a:cxn ang="0">
                <a:pos x="0" y="0"/>
              </a:cxn>
              <a:cxn ang="0">
                <a:pos x="18287998" y="0"/>
              </a:cxn>
              <a:cxn ang="0">
                <a:pos x="18287998" y="10286999"/>
              </a:cxn>
            </a:cxnLst>
            <a:pathLst>
              <a:path w="18288000" h="10287000">
                <a:moveTo>
                  <a:pt x="18287998" y="10286999"/>
                </a:moveTo>
                <a:lnTo>
                  <a:pt x="0" y="10286999"/>
                </a:lnTo>
                <a:lnTo>
                  <a:pt x="0" y="0"/>
                </a:lnTo>
                <a:lnTo>
                  <a:pt x="18287998" y="0"/>
                </a:lnTo>
                <a:lnTo>
                  <a:pt x="18287998" y="10286999"/>
                </a:lnTo>
                <a:close/>
              </a:path>
            </a:pathLst>
          </a:custGeom>
          <a:solidFill>
            <a:srgbClr val="FFDE62"/>
          </a:solidFill>
          <a:ln w="9525">
            <a:noFill/>
          </a:ln>
        </p:spPr>
        <p:txBody>
          <a:bodyPr/>
          <a:p>
            <a:endParaRPr lang="zh-CN" altLang="en-US"/>
          </a:p>
        </p:txBody>
      </p:sp>
      <p:sp>
        <p:nvSpPr>
          <p:cNvPr id="2" name="Holder 2"/>
          <p:cNvSpPr>
            <a:spLocks noGrp="1"/>
          </p:cNvSpPr>
          <p:nvPr>
            <p:ph type="ctrTitle"/>
          </p:nvPr>
        </p:nvSpPr>
        <p:spPr>
          <a:xfrm>
            <a:off x="5432721" y="3985629"/>
            <a:ext cx="7422556" cy="1419225"/>
          </a:xfrm>
          <a:prstGeom prst="rect">
            <a:avLst/>
          </a:prstGeom>
        </p:spPr>
        <p:txBody>
          <a:bodyPr/>
          <a:lstStyle>
            <a:lvl1pPr>
              <a:defRPr sz="9150" b="0" i="0">
                <a:solidFill>
                  <a:srgbClr val="0429E2"/>
                </a:solidFill>
                <a:latin typeface="Microsoft Sans Serif" panose="020B0604020202020204"/>
                <a:cs typeface="Microsoft Sans Serif" panose="020B0604020202020204"/>
              </a:defRPr>
            </a:lvl1pPr>
          </a:lstStyle>
          <a:p>
            <a:pPr fontAlgn="base"/>
          </a:p>
        </p:txBody>
      </p:sp>
      <p:sp>
        <p:nvSpPr>
          <p:cNvPr id="3" name="Holder 3"/>
          <p:cNvSpPr>
            <a:spLocks noGrp="1"/>
          </p:cNvSpPr>
          <p:nvPr>
            <p:ph type="subTitle" idx="4"/>
          </p:nvPr>
        </p:nvSpPr>
        <p:spPr>
          <a:xfrm>
            <a:off x="2898775" y="5520970"/>
            <a:ext cx="12490450" cy="1123950"/>
          </a:xfrm>
          <a:prstGeom prst="rect">
            <a:avLst/>
          </a:prstGeom>
        </p:spPr>
        <p:txBody>
          <a:bodyPr/>
          <a:lstStyle>
            <a:lvl1pPr>
              <a:defRPr sz="2800" b="0" i="0">
                <a:solidFill>
                  <a:schemeClr val="tx1"/>
                </a:solidFill>
                <a:latin typeface="宋体" panose="02010600030101010101" pitchFamily="2" charset="-122"/>
                <a:cs typeface="宋体" panose="02010600030101010101" pitchFamily="2" charset="-122"/>
              </a:defRPr>
            </a:lvl1pPr>
          </a:lstStyle>
          <a:p>
            <a:pPr fontAlgn="base"/>
          </a:p>
        </p:txBody>
      </p:sp>
      <p:sp>
        <p:nvSpPr>
          <p:cNvPr id="9" name="Holder 4"/>
          <p:cNvSpPr>
            <a:spLocks noGrp="1"/>
          </p:cNvSpPr>
          <p:nvPr>
            <p:ph type="ftr" sz="quarter" idx="3"/>
          </p:nvPr>
        </p:nvSpPr>
        <p:spPr>
          <a:xfrm>
            <a:off x="6218238" y="9566275"/>
            <a:ext cx="5851525" cy="514350"/>
          </a:xfrm>
          <a:prstGeom prst="rect">
            <a:avLst/>
          </a:prstGeom>
        </p:spPr>
        <p:txBody>
          <a:bodyPr wrap="square" lIns="0" tIns="0" rIns="0" bIns="0">
            <a:spAutoFit/>
          </a:bodyPr>
          <a:lstStyle>
            <a:lvl1pPr algn="ctr">
              <a:defRPr>
                <a:solidFill>
                  <a:schemeClr val="tx1">
                    <a:tint val="75000"/>
                  </a:schemeClr>
                </a:solidFill>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10" name="Holder 5"/>
          <p:cNvSpPr>
            <a:spLocks noGrp="1"/>
          </p:cNvSpPr>
          <p:nvPr>
            <p:ph type="dt" sz="half" idx="2"/>
          </p:nvPr>
        </p:nvSpPr>
        <p:spPr>
          <a:xfrm>
            <a:off x="914400" y="9566275"/>
            <a:ext cx="4206875" cy="514350"/>
          </a:xfrm>
          <a:prstGeom prst="rect">
            <a:avLst/>
          </a:prstGeom>
        </p:spPr>
        <p:txBody>
          <a:bodyPr wrap="square" lIns="0" tIns="0" rIns="0" bIns="0">
            <a:spAutoFit/>
          </a:bodyPr>
          <a:lstStyle>
            <a:lvl1pPr algn="l">
              <a:defRPr>
                <a:solidFill>
                  <a:schemeClr val="tx1">
                    <a:tint val="75000"/>
                  </a:schemeClr>
                </a:solidFill>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1D8BD707-D9CF-40AE-B4C6-C98DA3205C09}" type="datetimeFigureOut">
              <a:rPr kumimoji="0" lang="en-US" sz="1800" b="0" i="0" u="none" strike="noStrike" kern="1200" cap="none" spc="0" normalizeH="0" baseline="0" noProof="1">
                <a:ln>
                  <a:noFill/>
                </a:ln>
                <a:solidFill>
                  <a:schemeClr val="tx1">
                    <a:tint val="75000"/>
                  </a:schemeClr>
                </a:solidFill>
                <a:effectLst/>
                <a:uLnTx/>
                <a:uFillTx/>
                <a:latin typeface="+mn-lt"/>
                <a:ea typeface="+mn-ea"/>
                <a:cs typeface="+mn-cs"/>
              </a:rPr>
            </a:fld>
            <a:endParaRPr kumimoji="0" lang="en-US" sz="18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11" name="Holder 6"/>
          <p:cNvSpPr>
            <a:spLocks noGrp="1"/>
          </p:cNvSpPr>
          <p:nvPr>
            <p:ph type="sldNum" sz="quarter" idx="14"/>
          </p:nvPr>
        </p:nvSpPr>
        <p:spPr>
          <a:xfrm>
            <a:off x="13166725" y="9566275"/>
            <a:ext cx="4206875" cy="514350"/>
          </a:xfrm>
          <a:prstGeom prst="rect">
            <a:avLst/>
          </a:prstGeom>
        </p:spPr>
        <p:txBody>
          <a:bodyPr vert="horz" wrap="square" lIns="0" tIns="0" rIns="0" bIns="0" numCol="1" anchor="t" anchorCtr="0" compatLnSpc="1">
            <a:spAutoFit/>
          </a:bodyPr>
          <a:p>
            <a:pPr algn="r" fontAlgn="base"/>
            <a:fld id="{9A0DB2DC-4C9A-4742-B13C-FB6460FD3503}" type="slidenum">
              <a:rPr lang="zh-CN" altLang="zh-CN" strike="noStrike" noProof="1" dirty="0">
                <a:latin typeface="Calibri" panose="020F0502020204030204" pitchFamily="34" charset="0"/>
                <a:ea typeface="宋体" panose="02010600030101010101" pitchFamily="2" charset="-122"/>
                <a:cs typeface="+mn-cs"/>
              </a:rPr>
            </a:fld>
            <a:endParaRPr lang="zh-CN" altLang="zh-CN" strike="noStrike" noProof="1"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sz="7200" b="0" i="0">
                <a:solidFill>
                  <a:schemeClr val="tx1"/>
                </a:solidFill>
                <a:latin typeface="宋体" panose="02010600030101010101" pitchFamily="2" charset="-122"/>
                <a:cs typeface="宋体" panose="02010600030101010101" pitchFamily="2" charset="-122"/>
              </a:defRPr>
            </a:lvl1pPr>
          </a:lstStyle>
          <a:p>
            <a:pPr fontAlgn="base"/>
          </a:p>
        </p:txBody>
      </p:sp>
      <p:sp>
        <p:nvSpPr>
          <p:cNvPr id="3" name="Holder 3"/>
          <p:cNvSpPr>
            <a:spLocks noGrp="1"/>
          </p:cNvSpPr>
          <p:nvPr>
            <p:ph type="body" idx="1"/>
          </p:nvPr>
        </p:nvSpPr>
        <p:spPr/>
        <p:txBody>
          <a:bodyPr/>
          <a:lstStyle>
            <a:lvl1pPr>
              <a:defRPr sz="8000" b="0" i="0">
                <a:solidFill>
                  <a:schemeClr val="tx1"/>
                </a:solidFill>
                <a:latin typeface="宋体" panose="02010600030101010101" pitchFamily="2" charset="-122"/>
                <a:cs typeface="宋体" panose="02010600030101010101" pitchFamily="2" charset="-122"/>
              </a:defRPr>
            </a:lvl1pPr>
          </a:lstStyle>
          <a:p>
            <a:pPr fontAlgn="base"/>
          </a:p>
        </p:txBody>
      </p:sp>
      <p:sp>
        <p:nvSpPr>
          <p:cNvPr id="8" name="Holder 4"/>
          <p:cNvSpPr>
            <a:spLocks noGrp="1"/>
          </p:cNvSpPr>
          <p:nvPr>
            <p:ph type="ftr" sz="quarter" idx="3"/>
          </p:nvPr>
        </p:nvSpPr>
        <p:spPr>
          <a:xfrm>
            <a:off x="6218238" y="9566275"/>
            <a:ext cx="5851525" cy="514350"/>
          </a:xfrm>
          <a:prstGeom prst="rect">
            <a:avLst/>
          </a:prstGeom>
        </p:spPr>
        <p:txBody>
          <a:bodyPr wrap="square" lIns="0" tIns="0" rIns="0" bIns="0">
            <a:spAutoFit/>
          </a:bodyPr>
          <a:lstStyle>
            <a:lvl1pPr algn="ctr">
              <a:defRPr>
                <a:solidFill>
                  <a:schemeClr val="tx1">
                    <a:tint val="75000"/>
                  </a:schemeClr>
                </a:solidFill>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9" name="Holder 5"/>
          <p:cNvSpPr>
            <a:spLocks noGrp="1"/>
          </p:cNvSpPr>
          <p:nvPr>
            <p:ph type="dt" sz="half" idx="2"/>
          </p:nvPr>
        </p:nvSpPr>
        <p:spPr>
          <a:xfrm>
            <a:off x="914400" y="9566275"/>
            <a:ext cx="4206875" cy="514350"/>
          </a:xfrm>
          <a:prstGeom prst="rect">
            <a:avLst/>
          </a:prstGeom>
        </p:spPr>
        <p:txBody>
          <a:bodyPr wrap="square" lIns="0" tIns="0" rIns="0" bIns="0">
            <a:spAutoFit/>
          </a:bodyPr>
          <a:lstStyle>
            <a:lvl1pPr algn="l">
              <a:defRPr>
                <a:solidFill>
                  <a:schemeClr val="tx1">
                    <a:tint val="75000"/>
                  </a:schemeClr>
                </a:solidFill>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1D8BD707-D9CF-40AE-B4C6-C98DA3205C09}" type="datetimeFigureOut">
              <a:rPr kumimoji="0" lang="en-US" sz="1800" b="0" i="0" u="none" strike="noStrike" kern="1200" cap="none" spc="0" normalizeH="0" baseline="0" noProof="1">
                <a:ln>
                  <a:noFill/>
                </a:ln>
                <a:solidFill>
                  <a:schemeClr val="tx1">
                    <a:tint val="75000"/>
                  </a:schemeClr>
                </a:solidFill>
                <a:effectLst/>
                <a:uLnTx/>
                <a:uFillTx/>
                <a:latin typeface="+mn-lt"/>
                <a:ea typeface="+mn-ea"/>
                <a:cs typeface="+mn-cs"/>
              </a:rPr>
            </a:fld>
            <a:endParaRPr kumimoji="0" lang="en-US" sz="18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10" name="Holder 6"/>
          <p:cNvSpPr>
            <a:spLocks noGrp="1"/>
          </p:cNvSpPr>
          <p:nvPr>
            <p:ph type="sldNum" sz="quarter" idx="4"/>
          </p:nvPr>
        </p:nvSpPr>
        <p:spPr>
          <a:xfrm>
            <a:off x="13166725" y="9566275"/>
            <a:ext cx="4206875" cy="514350"/>
          </a:xfrm>
          <a:prstGeom prst="rect">
            <a:avLst/>
          </a:prstGeom>
        </p:spPr>
        <p:txBody>
          <a:bodyPr vert="horz" wrap="square" lIns="0" tIns="0" rIns="0" bIns="0" numCol="1" anchor="t" anchorCtr="0" compatLnSpc="1">
            <a:spAutoFit/>
          </a:bodyPr>
          <a:p>
            <a:pPr algn="r" fontAlgn="base"/>
            <a:fld id="{9A0DB2DC-4C9A-4742-B13C-FB6460FD3503}" type="slidenum">
              <a:rPr lang="zh-CN" altLang="zh-CN" strike="noStrike" noProof="1" dirty="0">
                <a:latin typeface="Calibri" panose="020F0502020204030204" pitchFamily="34" charset="0"/>
                <a:ea typeface="宋体" panose="02010600030101010101" pitchFamily="2" charset="-122"/>
                <a:cs typeface="+mn-cs"/>
              </a:rPr>
            </a:fld>
            <a:endParaRPr lang="zh-CN" altLang="zh-CN" strike="noStrike" noProof="1"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sz="7200" b="0" i="0">
                <a:solidFill>
                  <a:schemeClr val="tx1"/>
                </a:solidFill>
                <a:latin typeface="宋体" panose="02010600030101010101" pitchFamily="2" charset="-122"/>
                <a:cs typeface="宋体" panose="02010600030101010101" pitchFamily="2" charset="-122"/>
              </a:defRPr>
            </a:lvl1pPr>
          </a:lstStyle>
          <a:p>
            <a:pPr fontAlgn="base"/>
          </a:p>
        </p:txBody>
      </p:sp>
      <p:sp>
        <p:nvSpPr>
          <p:cNvPr id="3" name="Holder 3"/>
          <p:cNvSpPr>
            <a:spLocks noGrp="1"/>
          </p:cNvSpPr>
          <p:nvPr>
            <p:ph sz="half" idx="2"/>
          </p:nvPr>
        </p:nvSpPr>
        <p:spPr>
          <a:xfrm>
            <a:off x="914400" y="2366010"/>
            <a:ext cx="7955280" cy="6789420"/>
          </a:xfrm>
          <a:prstGeom prst="rect">
            <a:avLst/>
          </a:prstGeom>
        </p:spPr>
        <p:txBody>
          <a:bodyPr/>
          <a:lstStyle>
            <a:lvl1pPr>
              <a:defRPr/>
            </a:lvl1pPr>
          </a:lstStyle>
          <a:p>
            <a:pPr fontAlgn="base"/>
          </a:p>
        </p:txBody>
      </p:sp>
      <p:sp>
        <p:nvSpPr>
          <p:cNvPr id="4" name="Holder 4"/>
          <p:cNvSpPr>
            <a:spLocks noGrp="1"/>
          </p:cNvSpPr>
          <p:nvPr>
            <p:ph sz="half" idx="3"/>
          </p:nvPr>
        </p:nvSpPr>
        <p:spPr>
          <a:xfrm>
            <a:off x="9418320" y="2366010"/>
            <a:ext cx="7955280" cy="6789420"/>
          </a:xfrm>
          <a:prstGeom prst="rect">
            <a:avLst/>
          </a:prstGeom>
        </p:spPr>
        <p:txBody>
          <a:bodyPr/>
          <a:lstStyle>
            <a:lvl1pPr>
              <a:defRPr/>
            </a:lvl1pPr>
          </a:lstStyle>
          <a:p>
            <a:pPr fontAlgn="base"/>
          </a:p>
        </p:txBody>
      </p:sp>
      <p:sp>
        <p:nvSpPr>
          <p:cNvPr id="8" name="Holder 5"/>
          <p:cNvSpPr>
            <a:spLocks noGrp="1"/>
          </p:cNvSpPr>
          <p:nvPr>
            <p:ph type="ftr" sz="quarter" idx="13"/>
          </p:nvPr>
        </p:nvSpPr>
        <p:spPr>
          <a:xfrm>
            <a:off x="6218238" y="9566275"/>
            <a:ext cx="5851525" cy="514350"/>
          </a:xfrm>
          <a:prstGeom prst="rect">
            <a:avLst/>
          </a:prstGeom>
        </p:spPr>
        <p:txBody>
          <a:bodyPr wrap="square" lIns="0" tIns="0" rIns="0" bIns="0">
            <a:spAutoFit/>
          </a:bodyPr>
          <a:lstStyle>
            <a:lvl1pPr algn="ctr">
              <a:defRPr>
                <a:solidFill>
                  <a:schemeClr val="tx1">
                    <a:tint val="75000"/>
                  </a:schemeClr>
                </a:solidFill>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9" name="Holder 6"/>
          <p:cNvSpPr>
            <a:spLocks noGrp="1"/>
          </p:cNvSpPr>
          <p:nvPr>
            <p:ph type="dt" sz="half" idx="12"/>
          </p:nvPr>
        </p:nvSpPr>
        <p:spPr>
          <a:xfrm>
            <a:off x="914400" y="9566275"/>
            <a:ext cx="4206875" cy="514350"/>
          </a:xfrm>
          <a:prstGeom prst="rect">
            <a:avLst/>
          </a:prstGeom>
        </p:spPr>
        <p:txBody>
          <a:bodyPr wrap="square" lIns="0" tIns="0" rIns="0" bIns="0">
            <a:spAutoFit/>
          </a:bodyPr>
          <a:lstStyle>
            <a:lvl1pPr algn="l">
              <a:defRPr>
                <a:solidFill>
                  <a:schemeClr val="tx1">
                    <a:tint val="75000"/>
                  </a:schemeClr>
                </a:solidFill>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1D8BD707-D9CF-40AE-B4C6-C98DA3205C09}" type="datetimeFigureOut">
              <a:rPr kumimoji="0" lang="en-US" sz="1800" b="0" i="0" u="none" strike="noStrike" kern="1200" cap="none" spc="0" normalizeH="0" baseline="0" noProof="1">
                <a:ln>
                  <a:noFill/>
                </a:ln>
                <a:solidFill>
                  <a:schemeClr val="tx1">
                    <a:tint val="75000"/>
                  </a:schemeClr>
                </a:solidFill>
                <a:effectLst/>
                <a:uLnTx/>
                <a:uFillTx/>
                <a:latin typeface="+mn-lt"/>
                <a:ea typeface="+mn-ea"/>
                <a:cs typeface="+mn-cs"/>
              </a:rPr>
            </a:fld>
            <a:endParaRPr kumimoji="0" lang="en-US" sz="18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10" name="Holder 7"/>
          <p:cNvSpPr>
            <a:spLocks noGrp="1"/>
          </p:cNvSpPr>
          <p:nvPr>
            <p:ph type="sldNum" sz="quarter" idx="4"/>
          </p:nvPr>
        </p:nvSpPr>
        <p:spPr>
          <a:xfrm>
            <a:off x="13166725" y="9566275"/>
            <a:ext cx="4206875" cy="514350"/>
          </a:xfrm>
          <a:prstGeom prst="rect">
            <a:avLst/>
          </a:prstGeom>
        </p:spPr>
        <p:txBody>
          <a:bodyPr vert="horz" wrap="square" lIns="0" tIns="0" rIns="0" bIns="0" numCol="1" anchor="t" anchorCtr="0" compatLnSpc="1">
            <a:spAutoFit/>
          </a:bodyPr>
          <a:p>
            <a:pPr algn="r" fontAlgn="base"/>
            <a:fld id="{9A0DB2DC-4C9A-4742-B13C-FB6460FD3503}" type="slidenum">
              <a:rPr lang="zh-CN" altLang="zh-CN" strike="noStrike" noProof="1" dirty="0">
                <a:latin typeface="Calibri" panose="020F0502020204030204" pitchFamily="34" charset="0"/>
                <a:ea typeface="宋体" panose="02010600030101010101" pitchFamily="2" charset="-122"/>
                <a:cs typeface="+mn-cs"/>
              </a:rPr>
            </a:fld>
            <a:endParaRPr lang="zh-CN" altLang="zh-CN" strike="noStrike" noProof="1"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sz="7200" b="0" i="0">
                <a:solidFill>
                  <a:schemeClr val="tx1"/>
                </a:solidFill>
                <a:latin typeface="宋体" panose="02010600030101010101" pitchFamily="2" charset="-122"/>
                <a:cs typeface="宋体" panose="02010600030101010101" pitchFamily="2" charset="-122"/>
              </a:defRPr>
            </a:lvl1pPr>
          </a:lstStyle>
          <a:p>
            <a:pPr fontAlgn="base"/>
          </a:p>
        </p:txBody>
      </p:sp>
      <p:sp>
        <p:nvSpPr>
          <p:cNvPr id="8" name="Holder 3"/>
          <p:cNvSpPr>
            <a:spLocks noGrp="1"/>
          </p:cNvSpPr>
          <p:nvPr>
            <p:ph type="ftr" sz="quarter" idx="3"/>
          </p:nvPr>
        </p:nvSpPr>
        <p:spPr>
          <a:xfrm>
            <a:off x="6218238" y="9566275"/>
            <a:ext cx="5851525" cy="514350"/>
          </a:xfrm>
          <a:prstGeom prst="rect">
            <a:avLst/>
          </a:prstGeom>
        </p:spPr>
        <p:txBody>
          <a:bodyPr wrap="square" lIns="0" tIns="0" rIns="0" bIns="0">
            <a:spAutoFit/>
          </a:bodyPr>
          <a:lstStyle>
            <a:lvl1pPr algn="ctr">
              <a:defRPr>
                <a:solidFill>
                  <a:schemeClr val="tx1">
                    <a:tint val="75000"/>
                  </a:schemeClr>
                </a:solidFill>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9" name="Holder 4"/>
          <p:cNvSpPr>
            <a:spLocks noGrp="1"/>
          </p:cNvSpPr>
          <p:nvPr>
            <p:ph type="dt" sz="half" idx="2"/>
          </p:nvPr>
        </p:nvSpPr>
        <p:spPr>
          <a:xfrm>
            <a:off x="914400" y="9566275"/>
            <a:ext cx="4206875" cy="514350"/>
          </a:xfrm>
          <a:prstGeom prst="rect">
            <a:avLst/>
          </a:prstGeom>
        </p:spPr>
        <p:txBody>
          <a:bodyPr wrap="square" lIns="0" tIns="0" rIns="0" bIns="0">
            <a:spAutoFit/>
          </a:bodyPr>
          <a:lstStyle>
            <a:lvl1pPr algn="l">
              <a:defRPr>
                <a:solidFill>
                  <a:schemeClr val="tx1">
                    <a:tint val="75000"/>
                  </a:schemeClr>
                </a:solidFill>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1D8BD707-D9CF-40AE-B4C6-C98DA3205C09}" type="datetimeFigureOut">
              <a:rPr kumimoji="0" lang="en-US" sz="1800" b="0" i="0" u="none" strike="noStrike" kern="1200" cap="none" spc="0" normalizeH="0" baseline="0" noProof="1">
                <a:ln>
                  <a:noFill/>
                </a:ln>
                <a:solidFill>
                  <a:schemeClr val="tx1">
                    <a:tint val="75000"/>
                  </a:schemeClr>
                </a:solidFill>
                <a:effectLst/>
                <a:uLnTx/>
                <a:uFillTx/>
                <a:latin typeface="+mn-lt"/>
                <a:ea typeface="+mn-ea"/>
                <a:cs typeface="+mn-cs"/>
              </a:rPr>
            </a:fld>
            <a:endParaRPr kumimoji="0" lang="en-US" sz="18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10" name="Holder 5"/>
          <p:cNvSpPr>
            <a:spLocks noGrp="1"/>
          </p:cNvSpPr>
          <p:nvPr>
            <p:ph type="sldNum" sz="quarter" idx="4"/>
          </p:nvPr>
        </p:nvSpPr>
        <p:spPr>
          <a:xfrm>
            <a:off x="13166725" y="9566275"/>
            <a:ext cx="4206875" cy="514350"/>
          </a:xfrm>
          <a:prstGeom prst="rect">
            <a:avLst/>
          </a:prstGeom>
        </p:spPr>
        <p:txBody>
          <a:bodyPr vert="horz" wrap="square" lIns="0" tIns="0" rIns="0" bIns="0" numCol="1" anchor="t" anchorCtr="0" compatLnSpc="1">
            <a:spAutoFit/>
          </a:bodyPr>
          <a:p>
            <a:pPr algn="r" fontAlgn="base"/>
            <a:fld id="{9A0DB2DC-4C9A-4742-B13C-FB6460FD3503}" type="slidenum">
              <a:rPr lang="zh-CN" altLang="zh-CN" strike="noStrike" noProof="1" dirty="0">
                <a:latin typeface="Calibri" panose="020F0502020204030204" pitchFamily="34" charset="0"/>
                <a:ea typeface="宋体" panose="02010600030101010101" pitchFamily="2" charset="-122"/>
                <a:cs typeface="+mn-cs"/>
              </a:rPr>
            </a:fld>
            <a:endParaRPr lang="zh-CN" altLang="zh-CN" strike="noStrike" noProof="1"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bg object 16"/>
          <p:cNvSpPr/>
          <p:nvPr/>
        </p:nvSpPr>
        <p:spPr>
          <a:xfrm>
            <a:off x="0" y="0"/>
            <a:ext cx="18288000" cy="10287000"/>
          </a:xfrm>
          <a:custGeom>
            <a:avLst/>
            <a:gdLst/>
            <a:ahLst/>
            <a:cxnLst>
              <a:cxn ang="0">
                <a:pos x="18287998" y="10286999"/>
              </a:cxn>
              <a:cxn ang="0">
                <a:pos x="0" y="10286999"/>
              </a:cxn>
              <a:cxn ang="0">
                <a:pos x="0" y="0"/>
              </a:cxn>
              <a:cxn ang="0">
                <a:pos x="18287998" y="0"/>
              </a:cxn>
              <a:cxn ang="0">
                <a:pos x="18287998" y="10286999"/>
              </a:cxn>
            </a:cxnLst>
            <a:pathLst>
              <a:path w="18288000" h="10287000">
                <a:moveTo>
                  <a:pt x="18287998" y="10286999"/>
                </a:moveTo>
                <a:lnTo>
                  <a:pt x="0" y="10286999"/>
                </a:lnTo>
                <a:lnTo>
                  <a:pt x="0" y="0"/>
                </a:lnTo>
                <a:lnTo>
                  <a:pt x="18287998" y="0"/>
                </a:lnTo>
                <a:lnTo>
                  <a:pt x="18287998" y="10286999"/>
                </a:lnTo>
                <a:close/>
              </a:path>
            </a:pathLst>
          </a:custGeom>
          <a:solidFill>
            <a:srgbClr val="FFFAFA"/>
          </a:solidFill>
          <a:ln w="9525">
            <a:noFill/>
          </a:ln>
        </p:spPr>
        <p:txBody>
          <a:bodyPr/>
          <a:p>
            <a:endParaRPr lang="zh-CN" altLang="en-US"/>
          </a:p>
        </p:txBody>
      </p:sp>
      <p:sp>
        <p:nvSpPr>
          <p:cNvPr id="1027" name="Holder 2"/>
          <p:cNvSpPr>
            <a:spLocks noGrp="1"/>
          </p:cNvSpPr>
          <p:nvPr>
            <p:ph type="title"/>
          </p:nvPr>
        </p:nvSpPr>
        <p:spPr>
          <a:xfrm>
            <a:off x="1016000" y="847725"/>
            <a:ext cx="16256000" cy="1812925"/>
          </a:xfrm>
          <a:prstGeom prst="rect">
            <a:avLst/>
          </a:prstGeom>
          <a:noFill/>
          <a:ln w="9525">
            <a:noFill/>
          </a:ln>
        </p:spPr>
        <p:txBody>
          <a:bodyPr lIns="0" tIns="0" rIns="0" bIns="0" anchor="t">
            <a:spAutoFit/>
          </a:bodyPr>
          <a:p>
            <a:pPr lvl="0"/>
            <a:endParaRPr lang="zh-CN" altLang="zh-CN" dirty="0"/>
          </a:p>
        </p:txBody>
      </p:sp>
      <p:sp>
        <p:nvSpPr>
          <p:cNvPr id="1028" name="Holder 3"/>
          <p:cNvSpPr>
            <a:spLocks noGrp="1"/>
          </p:cNvSpPr>
          <p:nvPr>
            <p:ph type="body"/>
          </p:nvPr>
        </p:nvSpPr>
        <p:spPr>
          <a:xfrm>
            <a:off x="4230688" y="3960813"/>
            <a:ext cx="9720262" cy="2111375"/>
          </a:xfrm>
          <a:prstGeom prst="rect">
            <a:avLst/>
          </a:prstGeom>
          <a:noFill/>
          <a:ln w="9525">
            <a:noFill/>
          </a:ln>
        </p:spPr>
        <p:txBody>
          <a:bodyPr lIns="0" tIns="0" rIns="0" bIns="0" anchor="t">
            <a:spAutoFit/>
          </a:bodyPr>
          <a:p>
            <a:pPr lvl="0"/>
            <a:endParaRPr lang="zh-CN" altLang="zh-CN" dirty="0"/>
          </a:p>
        </p:txBody>
      </p:sp>
      <p:sp>
        <p:nvSpPr>
          <p:cNvPr id="4" name="Holder 4"/>
          <p:cNvSpPr>
            <a:spLocks noGrp="1"/>
          </p:cNvSpPr>
          <p:nvPr>
            <p:ph type="ftr" sz="quarter" idx="5"/>
          </p:nvPr>
        </p:nvSpPr>
        <p:spPr>
          <a:xfrm>
            <a:off x="6218238" y="9566275"/>
            <a:ext cx="5851525" cy="514350"/>
          </a:xfrm>
          <a:prstGeom prst="rect">
            <a:avLst/>
          </a:prstGeom>
        </p:spPr>
        <p:txBody>
          <a:bodyPr wrap="square" lIns="0" tIns="0" rIns="0" bIns="0">
            <a:spAutoFit/>
          </a:bodyPr>
          <a:lstStyle>
            <a:lvl1pPr algn="ctr" fontAlgn="auto">
              <a:defRPr>
                <a:solidFill>
                  <a:schemeClr val="tx1">
                    <a:tint val="75000"/>
                  </a:schemeClr>
                </a:solidFill>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5" name="Holder 5"/>
          <p:cNvSpPr>
            <a:spLocks noGrp="1"/>
          </p:cNvSpPr>
          <p:nvPr>
            <p:ph type="dt" sz="half" idx="6"/>
          </p:nvPr>
        </p:nvSpPr>
        <p:spPr>
          <a:xfrm>
            <a:off x="914400" y="9566275"/>
            <a:ext cx="4206875" cy="514350"/>
          </a:xfrm>
          <a:prstGeom prst="rect">
            <a:avLst/>
          </a:prstGeom>
        </p:spPr>
        <p:txBody>
          <a:bodyPr wrap="square" lIns="0" tIns="0" rIns="0" bIns="0">
            <a:spAutoFit/>
          </a:bodyPr>
          <a:lstStyle>
            <a:lvl1pPr algn="l" fontAlgn="auto">
              <a:defRPr noProof="1">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1D8BD707-D9CF-40AE-B4C6-C98DA3205C09}" type="datetimeFigureOut">
              <a:rPr kumimoji="0" lang="en-US" sz="1800" b="0" i="0" u="none" strike="noStrike" kern="1200" cap="none" spc="0" normalizeH="0" baseline="0" noProof="1">
                <a:ln>
                  <a:noFill/>
                </a:ln>
                <a:solidFill>
                  <a:schemeClr val="tx1">
                    <a:tint val="75000"/>
                  </a:schemeClr>
                </a:solidFill>
                <a:effectLst/>
                <a:uLnTx/>
                <a:uFillTx/>
                <a:latin typeface="+mn-lt"/>
                <a:ea typeface="+mn-ea"/>
                <a:cs typeface="+mn-cs"/>
              </a:rPr>
            </a:fld>
            <a:endParaRPr kumimoji="0" lang="en-US" sz="18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6" name="Holder 6"/>
          <p:cNvSpPr>
            <a:spLocks noGrp="1"/>
          </p:cNvSpPr>
          <p:nvPr>
            <p:ph type="sldNum" sz="quarter" idx="7"/>
          </p:nvPr>
        </p:nvSpPr>
        <p:spPr>
          <a:xfrm>
            <a:off x="13166725" y="9566275"/>
            <a:ext cx="4206875" cy="514350"/>
          </a:xfrm>
          <a:prstGeom prst="rect">
            <a:avLst/>
          </a:prstGeom>
        </p:spPr>
        <p:txBody>
          <a:bodyPr vert="horz" wrap="square" lIns="0" tIns="0" rIns="0" bIns="0" numCol="1" anchor="t" anchorCtr="0" compatLnSpc="1">
            <a:spAutoFit/>
          </a:bodyPr>
          <a:lstStyle>
            <a:lvl1pPr algn="r">
              <a:defRPr>
                <a:solidFill>
                  <a:srgbClr val="898989"/>
                </a:solidFill>
              </a:defRPr>
            </a:lvl1pPr>
          </a:lstStyle>
          <a:p>
            <a:pPr lvl="0" eaLnBrk="1" fontAlgn="base" hangingPunct="1"/>
            <a:fld id="{9A0DB2DC-4C9A-4742-B13C-FB6460FD3503}" type="slidenum">
              <a:rPr lang="zh-CN" altLang="zh-CN" strike="noStrike" noProof="1" dirty="0">
                <a:latin typeface="Calibri" panose="020F0502020204030204" pitchFamily="34" charset="0"/>
                <a:ea typeface="宋体" panose="02010600030101010101" pitchFamily="2" charset="-122"/>
                <a:cs typeface="+mn-cs"/>
              </a:rPr>
            </a:fld>
            <a:endParaRPr lang="zh-CN" altLang="zh-CN" strike="noStrike" noProof="1"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mc:AlternateContent xmlns:mc="http://schemas.openxmlformats.org/markup-compatibility/2006">
    <mc:Choice xmlns:p14="http://schemas.microsoft.com/office/powerpoint/2010/main" Requires="p14">
      <p:transition p14:dur="500">
        <p:fade/>
      </p:transition>
    </mc:Choice>
    <mc:Fallback>
      <p:transition>
        <p:fade/>
      </p:transition>
    </mc:Fallback>
  </mc:AlternateContent>
  <p:hf sldNum="0" hdr="0" ftr="0" dt="0"/>
  <p:txStyles>
    <p:titleStyle>
      <a:lvl1pPr algn="l" rtl="0" fontAlgn="base">
        <a:spcBef>
          <a:spcPct val="0"/>
        </a:spcBef>
        <a:spcAft>
          <a:spcPct val="0"/>
        </a:spcAft>
        <a:defRPr>
          <a:solidFill>
            <a:schemeClr val="tx2"/>
          </a:solidFill>
          <a:latin typeface="+mj-lt"/>
          <a:ea typeface="+mj-ea"/>
          <a:cs typeface="+mj-cs"/>
        </a:defRPr>
      </a:lvl1pPr>
      <a:lvl2pPr algn="l" rtl="0" fontAlgn="base">
        <a:spcBef>
          <a:spcPct val="0"/>
        </a:spcBef>
        <a:spcAft>
          <a:spcPct val="0"/>
        </a:spcAft>
        <a:defRPr>
          <a:solidFill>
            <a:schemeClr val="tx2"/>
          </a:solidFill>
          <a:latin typeface="Calibri" panose="020F0502020204030204" pitchFamily="34" charset="0"/>
          <a:ea typeface="宋体" panose="02010600030101010101" pitchFamily="2" charset="-122"/>
        </a:defRPr>
      </a:lvl2pPr>
      <a:lvl3pPr algn="l" rtl="0" fontAlgn="base">
        <a:spcBef>
          <a:spcPct val="0"/>
        </a:spcBef>
        <a:spcAft>
          <a:spcPct val="0"/>
        </a:spcAft>
        <a:defRPr>
          <a:solidFill>
            <a:schemeClr val="tx2"/>
          </a:solidFill>
          <a:latin typeface="Calibri" panose="020F0502020204030204" pitchFamily="34" charset="0"/>
          <a:ea typeface="宋体" panose="02010600030101010101" pitchFamily="2" charset="-122"/>
        </a:defRPr>
      </a:lvl3pPr>
      <a:lvl4pPr algn="l" rtl="0" fontAlgn="base">
        <a:spcBef>
          <a:spcPct val="0"/>
        </a:spcBef>
        <a:spcAft>
          <a:spcPct val="0"/>
        </a:spcAft>
        <a:defRPr>
          <a:solidFill>
            <a:schemeClr val="tx2"/>
          </a:solidFill>
          <a:latin typeface="Calibri" panose="020F0502020204030204" pitchFamily="34" charset="0"/>
          <a:ea typeface="宋体" panose="02010600030101010101" pitchFamily="2" charset="-122"/>
        </a:defRPr>
      </a:lvl4pPr>
      <a:lvl5pPr algn="l" rtl="0" fontAlgn="base">
        <a:spcBef>
          <a:spcPct val="0"/>
        </a:spcBef>
        <a:spcAft>
          <a:spcPct val="0"/>
        </a:spcAft>
        <a:defRPr>
          <a:solidFill>
            <a:schemeClr val="tx2"/>
          </a:solidFill>
          <a:latin typeface="Calibri" panose="020F0502020204030204" pitchFamily="34" charset="0"/>
          <a:ea typeface="宋体" panose="02010600030101010101" pitchFamily="2" charset="-122"/>
        </a:defRPr>
      </a:lvl5pPr>
      <a:lvl6pPr marL="457200" algn="l" rtl="0" fontAlgn="base">
        <a:spcBef>
          <a:spcPct val="0"/>
        </a:spcBef>
        <a:spcAft>
          <a:spcPct val="0"/>
        </a:spcAft>
        <a:defRPr>
          <a:solidFill>
            <a:schemeClr val="tx2"/>
          </a:solidFill>
          <a:latin typeface="Calibri" panose="020F0502020204030204" pitchFamily="34" charset="0"/>
          <a:ea typeface="宋体" panose="02010600030101010101" pitchFamily="2" charset="-122"/>
        </a:defRPr>
      </a:lvl6pPr>
      <a:lvl7pPr marL="914400" algn="l" rtl="0" fontAlgn="base">
        <a:spcBef>
          <a:spcPct val="0"/>
        </a:spcBef>
        <a:spcAft>
          <a:spcPct val="0"/>
        </a:spcAft>
        <a:defRPr>
          <a:solidFill>
            <a:schemeClr val="tx2"/>
          </a:solidFill>
          <a:latin typeface="Calibri" panose="020F0502020204030204" pitchFamily="34" charset="0"/>
          <a:ea typeface="宋体" panose="02010600030101010101" pitchFamily="2" charset="-122"/>
        </a:defRPr>
      </a:lvl7pPr>
      <a:lvl8pPr marL="1371600" algn="l" rtl="0" fontAlgn="base">
        <a:spcBef>
          <a:spcPct val="0"/>
        </a:spcBef>
        <a:spcAft>
          <a:spcPct val="0"/>
        </a:spcAft>
        <a:defRPr>
          <a:solidFill>
            <a:schemeClr val="tx2"/>
          </a:solidFill>
          <a:latin typeface="Calibri" panose="020F0502020204030204" pitchFamily="34" charset="0"/>
          <a:ea typeface="宋体" panose="02010600030101010101" pitchFamily="2" charset="-122"/>
        </a:defRPr>
      </a:lvl8pPr>
      <a:lvl9pPr marL="1828800" algn="l" rtl="0" fontAlgn="base">
        <a:spcBef>
          <a:spcPct val="0"/>
        </a:spcBef>
        <a:spcAft>
          <a:spcPct val="0"/>
        </a:spcAft>
        <a:defRPr>
          <a:solidFill>
            <a:schemeClr val="tx2"/>
          </a:solidFill>
          <a:latin typeface="Calibri" panose="020F0502020204030204" pitchFamily="34" charset="0"/>
          <a:ea typeface="宋体" panose="02010600030101010101" pitchFamily="2" charset="-122"/>
        </a:defRPr>
      </a:lvl9pPr>
    </p:titleStyle>
    <p:bodyStyle>
      <a:lvl1pPr algn="l" rtl="0" fontAlgn="base">
        <a:spcBef>
          <a:spcPct val="0"/>
        </a:spcBef>
        <a:spcAft>
          <a:spcPct val="0"/>
        </a:spcAft>
        <a:defRPr>
          <a:solidFill>
            <a:schemeClr val="tx1"/>
          </a:solidFill>
          <a:latin typeface="+mn-lt"/>
          <a:ea typeface="+mn-ea"/>
          <a:cs typeface="+mn-cs"/>
        </a:defRPr>
      </a:lvl1pPr>
      <a:lvl2pPr marL="457200" algn="l" rtl="0" fontAlgn="base">
        <a:spcBef>
          <a:spcPct val="0"/>
        </a:spcBef>
        <a:spcAft>
          <a:spcPct val="0"/>
        </a:spcAft>
        <a:defRPr>
          <a:solidFill>
            <a:schemeClr val="tx1"/>
          </a:solidFill>
          <a:latin typeface="+mn-lt"/>
          <a:ea typeface="+mn-ea"/>
          <a:cs typeface="+mn-cs"/>
        </a:defRPr>
      </a:lvl2pPr>
      <a:lvl3pPr marL="914400" algn="l" rtl="0" fontAlgn="base">
        <a:spcBef>
          <a:spcPct val="0"/>
        </a:spcBef>
        <a:spcAft>
          <a:spcPct val="0"/>
        </a:spcAft>
        <a:defRPr>
          <a:solidFill>
            <a:schemeClr val="tx1"/>
          </a:solidFill>
          <a:latin typeface="+mn-lt"/>
          <a:ea typeface="+mn-ea"/>
          <a:cs typeface="+mn-cs"/>
        </a:defRPr>
      </a:lvl3pPr>
      <a:lvl4pPr marL="1371600" algn="l" rtl="0" fontAlgn="base">
        <a:spcBef>
          <a:spcPct val="0"/>
        </a:spcBef>
        <a:spcAft>
          <a:spcPct val="0"/>
        </a:spcAft>
        <a:defRPr>
          <a:solidFill>
            <a:schemeClr val="tx1"/>
          </a:solidFill>
          <a:latin typeface="+mn-lt"/>
          <a:ea typeface="+mn-ea"/>
          <a:cs typeface="+mn-cs"/>
        </a:defRPr>
      </a:lvl4pPr>
      <a:lvl5pPr marL="1828800" algn="l" rtl="0" fontAlgn="base">
        <a:spcBef>
          <a:spcPct val="0"/>
        </a:spcBef>
        <a:spcAft>
          <a:spcPct val="0"/>
        </a:spcAft>
        <a:defRPr>
          <a:solidFill>
            <a:schemeClr val="tx1"/>
          </a:solidFill>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bg object 16"/>
          <p:cNvSpPr/>
          <p:nvPr/>
        </p:nvSpPr>
        <p:spPr>
          <a:xfrm>
            <a:off x="0" y="0"/>
            <a:ext cx="18288000" cy="10287000"/>
          </a:xfrm>
          <a:custGeom>
            <a:avLst/>
            <a:gdLst/>
            <a:ahLst/>
            <a:cxnLst>
              <a:cxn ang="0">
                <a:pos x="18287998" y="10286999"/>
              </a:cxn>
              <a:cxn ang="0">
                <a:pos x="0" y="10286999"/>
              </a:cxn>
              <a:cxn ang="0">
                <a:pos x="0" y="0"/>
              </a:cxn>
              <a:cxn ang="0">
                <a:pos x="18287998" y="0"/>
              </a:cxn>
              <a:cxn ang="0">
                <a:pos x="18287998" y="10286999"/>
              </a:cxn>
            </a:cxnLst>
            <a:pathLst>
              <a:path w="18288000" h="10287000">
                <a:moveTo>
                  <a:pt x="18287998" y="10286999"/>
                </a:moveTo>
                <a:lnTo>
                  <a:pt x="0" y="10286999"/>
                </a:lnTo>
                <a:lnTo>
                  <a:pt x="0" y="0"/>
                </a:lnTo>
                <a:lnTo>
                  <a:pt x="18287998" y="0"/>
                </a:lnTo>
                <a:lnTo>
                  <a:pt x="18287998" y="10286999"/>
                </a:lnTo>
                <a:close/>
              </a:path>
            </a:pathLst>
          </a:custGeom>
          <a:solidFill>
            <a:srgbClr val="FFFAFA"/>
          </a:solidFill>
          <a:ln w="9525">
            <a:noFill/>
          </a:ln>
        </p:spPr>
        <p:txBody>
          <a:bodyPr/>
          <a:p>
            <a:endParaRPr lang="zh-CN" altLang="en-US"/>
          </a:p>
        </p:txBody>
      </p:sp>
      <p:sp>
        <p:nvSpPr>
          <p:cNvPr id="1027" name="Holder 2"/>
          <p:cNvSpPr>
            <a:spLocks noGrp="1"/>
          </p:cNvSpPr>
          <p:nvPr>
            <p:ph type="title"/>
          </p:nvPr>
        </p:nvSpPr>
        <p:spPr>
          <a:xfrm>
            <a:off x="1016000" y="847725"/>
            <a:ext cx="16256000" cy="1812925"/>
          </a:xfrm>
          <a:prstGeom prst="rect">
            <a:avLst/>
          </a:prstGeom>
          <a:noFill/>
          <a:ln w="9525">
            <a:noFill/>
          </a:ln>
        </p:spPr>
        <p:txBody>
          <a:bodyPr lIns="0" tIns="0" rIns="0" bIns="0" anchor="t">
            <a:spAutoFit/>
          </a:bodyPr>
          <a:p>
            <a:pPr lvl="0"/>
            <a:endParaRPr lang="zh-CN" altLang="zh-CN" dirty="0"/>
          </a:p>
        </p:txBody>
      </p:sp>
      <p:sp>
        <p:nvSpPr>
          <p:cNvPr id="1028" name="Holder 3"/>
          <p:cNvSpPr>
            <a:spLocks noGrp="1"/>
          </p:cNvSpPr>
          <p:nvPr>
            <p:ph type="body"/>
          </p:nvPr>
        </p:nvSpPr>
        <p:spPr>
          <a:xfrm>
            <a:off x="4230688" y="3960813"/>
            <a:ext cx="9720262" cy="2111375"/>
          </a:xfrm>
          <a:prstGeom prst="rect">
            <a:avLst/>
          </a:prstGeom>
          <a:noFill/>
          <a:ln w="9525">
            <a:noFill/>
          </a:ln>
        </p:spPr>
        <p:txBody>
          <a:bodyPr lIns="0" tIns="0" rIns="0" bIns="0" anchor="t">
            <a:spAutoFit/>
          </a:bodyPr>
          <a:p>
            <a:pPr lvl="0"/>
            <a:endParaRPr lang="zh-CN" altLang="zh-CN" dirty="0"/>
          </a:p>
        </p:txBody>
      </p:sp>
      <p:sp>
        <p:nvSpPr>
          <p:cNvPr id="4" name="Holder 4"/>
          <p:cNvSpPr>
            <a:spLocks noGrp="1"/>
          </p:cNvSpPr>
          <p:nvPr>
            <p:ph type="ftr" sz="quarter" idx="5"/>
          </p:nvPr>
        </p:nvSpPr>
        <p:spPr>
          <a:xfrm>
            <a:off x="6218238" y="9566275"/>
            <a:ext cx="5851525" cy="514350"/>
          </a:xfrm>
          <a:prstGeom prst="rect">
            <a:avLst/>
          </a:prstGeom>
        </p:spPr>
        <p:txBody>
          <a:bodyPr wrap="square" lIns="0" tIns="0" rIns="0" bIns="0">
            <a:spAutoFit/>
          </a:bodyPr>
          <a:lstStyle>
            <a:lvl1pPr algn="ctr" fontAlgn="auto">
              <a:defRPr>
                <a:solidFill>
                  <a:schemeClr val="tx1">
                    <a:tint val="75000"/>
                  </a:schemeClr>
                </a:solidFill>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5" name="Holder 5"/>
          <p:cNvSpPr>
            <a:spLocks noGrp="1"/>
          </p:cNvSpPr>
          <p:nvPr>
            <p:ph type="dt" sz="half" idx="6"/>
          </p:nvPr>
        </p:nvSpPr>
        <p:spPr>
          <a:xfrm>
            <a:off x="914400" y="9566275"/>
            <a:ext cx="4206875" cy="514350"/>
          </a:xfrm>
          <a:prstGeom prst="rect">
            <a:avLst/>
          </a:prstGeom>
        </p:spPr>
        <p:txBody>
          <a:bodyPr wrap="square" lIns="0" tIns="0" rIns="0" bIns="0">
            <a:spAutoFit/>
          </a:bodyPr>
          <a:lstStyle>
            <a:lvl1pPr algn="l" fontAlgn="auto">
              <a:defRPr noProof="1">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1D8BD707-D9CF-40AE-B4C6-C98DA3205C09}" type="datetimeFigureOut">
              <a:rPr kumimoji="0" lang="en-US" sz="1800" b="0" i="0" u="none" strike="noStrike" kern="1200" cap="none" spc="0" normalizeH="0" baseline="0" noProof="1">
                <a:ln>
                  <a:noFill/>
                </a:ln>
                <a:solidFill>
                  <a:schemeClr val="tx1">
                    <a:tint val="75000"/>
                  </a:schemeClr>
                </a:solidFill>
                <a:effectLst/>
                <a:uLnTx/>
                <a:uFillTx/>
                <a:latin typeface="+mn-lt"/>
                <a:ea typeface="+mn-ea"/>
                <a:cs typeface="+mn-cs"/>
              </a:rPr>
            </a:fld>
            <a:endParaRPr kumimoji="0" lang="en-US" sz="18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6" name="Holder 6"/>
          <p:cNvSpPr>
            <a:spLocks noGrp="1"/>
          </p:cNvSpPr>
          <p:nvPr>
            <p:ph type="sldNum" sz="quarter" idx="7"/>
          </p:nvPr>
        </p:nvSpPr>
        <p:spPr>
          <a:xfrm>
            <a:off x="13166725" y="9566275"/>
            <a:ext cx="4206875" cy="514350"/>
          </a:xfrm>
          <a:prstGeom prst="rect">
            <a:avLst/>
          </a:prstGeom>
        </p:spPr>
        <p:txBody>
          <a:bodyPr vert="horz" wrap="square" lIns="0" tIns="0" rIns="0" bIns="0" numCol="1" anchor="t" anchorCtr="0" compatLnSpc="1">
            <a:spAutoFit/>
          </a:bodyPr>
          <a:lstStyle>
            <a:lvl1pPr algn="r">
              <a:defRPr>
                <a:solidFill>
                  <a:srgbClr val="898989"/>
                </a:solidFill>
              </a:defRPr>
            </a:lvl1pPr>
          </a:lstStyle>
          <a:p>
            <a:pPr lvl="0" eaLnBrk="1" fontAlgn="base" hangingPunct="1"/>
            <a:fld id="{9A0DB2DC-4C9A-4742-B13C-FB6460FD3503}" type="slidenum">
              <a:rPr lang="zh-CN" altLang="zh-CN" strike="noStrike" noProof="1" dirty="0">
                <a:latin typeface="Calibri" panose="020F0502020204030204" pitchFamily="34" charset="0"/>
                <a:ea typeface="宋体" panose="02010600030101010101" pitchFamily="2" charset="-122"/>
                <a:cs typeface="+mn-cs"/>
              </a:rPr>
            </a:fld>
            <a:endParaRPr lang="zh-CN" altLang="zh-CN" strike="noStrike" noProof="1"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mc:AlternateContent xmlns:mc="http://schemas.openxmlformats.org/markup-compatibility/2006">
    <mc:Choice xmlns:p14="http://schemas.microsoft.com/office/powerpoint/2010/main" Requires="p14">
      <p:transition p14:dur="500">
        <p:fade/>
      </p:transition>
    </mc:Choice>
    <mc:Fallback>
      <p:transition>
        <p:fade/>
      </p:transition>
    </mc:Fallback>
  </mc:AlternateContent>
  <p:hf sldNum="0" hdr="0" ftr="0" dt="0"/>
  <p:txStyles>
    <p:titleStyle>
      <a:lvl1pPr algn="l" rtl="0" fontAlgn="base">
        <a:spcBef>
          <a:spcPct val="0"/>
        </a:spcBef>
        <a:spcAft>
          <a:spcPct val="0"/>
        </a:spcAft>
        <a:defRPr>
          <a:solidFill>
            <a:schemeClr val="tx2"/>
          </a:solidFill>
          <a:latin typeface="+mj-lt"/>
          <a:ea typeface="+mj-ea"/>
          <a:cs typeface="+mj-cs"/>
        </a:defRPr>
      </a:lvl1pPr>
      <a:lvl2pPr algn="l" rtl="0" fontAlgn="base">
        <a:spcBef>
          <a:spcPct val="0"/>
        </a:spcBef>
        <a:spcAft>
          <a:spcPct val="0"/>
        </a:spcAft>
        <a:defRPr>
          <a:solidFill>
            <a:schemeClr val="tx2"/>
          </a:solidFill>
          <a:latin typeface="Calibri" panose="020F0502020204030204" pitchFamily="34" charset="0"/>
          <a:ea typeface="宋体" panose="02010600030101010101" pitchFamily="2" charset="-122"/>
        </a:defRPr>
      </a:lvl2pPr>
      <a:lvl3pPr algn="l" rtl="0" fontAlgn="base">
        <a:spcBef>
          <a:spcPct val="0"/>
        </a:spcBef>
        <a:spcAft>
          <a:spcPct val="0"/>
        </a:spcAft>
        <a:defRPr>
          <a:solidFill>
            <a:schemeClr val="tx2"/>
          </a:solidFill>
          <a:latin typeface="Calibri" panose="020F0502020204030204" pitchFamily="34" charset="0"/>
          <a:ea typeface="宋体" panose="02010600030101010101" pitchFamily="2" charset="-122"/>
        </a:defRPr>
      </a:lvl3pPr>
      <a:lvl4pPr algn="l" rtl="0" fontAlgn="base">
        <a:spcBef>
          <a:spcPct val="0"/>
        </a:spcBef>
        <a:spcAft>
          <a:spcPct val="0"/>
        </a:spcAft>
        <a:defRPr>
          <a:solidFill>
            <a:schemeClr val="tx2"/>
          </a:solidFill>
          <a:latin typeface="Calibri" panose="020F0502020204030204" pitchFamily="34" charset="0"/>
          <a:ea typeface="宋体" panose="02010600030101010101" pitchFamily="2" charset="-122"/>
        </a:defRPr>
      </a:lvl4pPr>
      <a:lvl5pPr algn="l" rtl="0" fontAlgn="base">
        <a:spcBef>
          <a:spcPct val="0"/>
        </a:spcBef>
        <a:spcAft>
          <a:spcPct val="0"/>
        </a:spcAft>
        <a:defRPr>
          <a:solidFill>
            <a:schemeClr val="tx2"/>
          </a:solidFill>
          <a:latin typeface="Calibri" panose="020F0502020204030204" pitchFamily="34" charset="0"/>
          <a:ea typeface="宋体" panose="02010600030101010101" pitchFamily="2" charset="-122"/>
        </a:defRPr>
      </a:lvl5pPr>
      <a:lvl6pPr marL="457200" algn="l" rtl="0" fontAlgn="base">
        <a:spcBef>
          <a:spcPct val="0"/>
        </a:spcBef>
        <a:spcAft>
          <a:spcPct val="0"/>
        </a:spcAft>
        <a:defRPr>
          <a:solidFill>
            <a:schemeClr val="tx2"/>
          </a:solidFill>
          <a:latin typeface="Calibri" panose="020F0502020204030204" pitchFamily="34" charset="0"/>
          <a:ea typeface="宋体" panose="02010600030101010101" pitchFamily="2" charset="-122"/>
        </a:defRPr>
      </a:lvl6pPr>
      <a:lvl7pPr marL="914400" algn="l" rtl="0" fontAlgn="base">
        <a:spcBef>
          <a:spcPct val="0"/>
        </a:spcBef>
        <a:spcAft>
          <a:spcPct val="0"/>
        </a:spcAft>
        <a:defRPr>
          <a:solidFill>
            <a:schemeClr val="tx2"/>
          </a:solidFill>
          <a:latin typeface="Calibri" panose="020F0502020204030204" pitchFamily="34" charset="0"/>
          <a:ea typeface="宋体" panose="02010600030101010101" pitchFamily="2" charset="-122"/>
        </a:defRPr>
      </a:lvl7pPr>
      <a:lvl8pPr marL="1371600" algn="l" rtl="0" fontAlgn="base">
        <a:spcBef>
          <a:spcPct val="0"/>
        </a:spcBef>
        <a:spcAft>
          <a:spcPct val="0"/>
        </a:spcAft>
        <a:defRPr>
          <a:solidFill>
            <a:schemeClr val="tx2"/>
          </a:solidFill>
          <a:latin typeface="Calibri" panose="020F0502020204030204" pitchFamily="34" charset="0"/>
          <a:ea typeface="宋体" panose="02010600030101010101" pitchFamily="2" charset="-122"/>
        </a:defRPr>
      </a:lvl8pPr>
      <a:lvl9pPr marL="1828800" algn="l" rtl="0" fontAlgn="base">
        <a:spcBef>
          <a:spcPct val="0"/>
        </a:spcBef>
        <a:spcAft>
          <a:spcPct val="0"/>
        </a:spcAft>
        <a:defRPr>
          <a:solidFill>
            <a:schemeClr val="tx2"/>
          </a:solidFill>
          <a:latin typeface="Calibri" panose="020F0502020204030204" pitchFamily="34" charset="0"/>
          <a:ea typeface="宋体" panose="02010600030101010101" pitchFamily="2" charset="-122"/>
        </a:defRPr>
      </a:lvl9pPr>
    </p:titleStyle>
    <p:bodyStyle>
      <a:lvl1pPr algn="l" rtl="0" fontAlgn="base">
        <a:spcBef>
          <a:spcPct val="0"/>
        </a:spcBef>
        <a:spcAft>
          <a:spcPct val="0"/>
        </a:spcAft>
        <a:defRPr>
          <a:solidFill>
            <a:schemeClr val="tx1"/>
          </a:solidFill>
          <a:latin typeface="+mn-lt"/>
          <a:ea typeface="+mn-ea"/>
          <a:cs typeface="+mn-cs"/>
        </a:defRPr>
      </a:lvl1pPr>
      <a:lvl2pPr marL="457200" algn="l" rtl="0" fontAlgn="base">
        <a:spcBef>
          <a:spcPct val="0"/>
        </a:spcBef>
        <a:spcAft>
          <a:spcPct val="0"/>
        </a:spcAft>
        <a:defRPr>
          <a:solidFill>
            <a:schemeClr val="tx1"/>
          </a:solidFill>
          <a:latin typeface="+mn-lt"/>
          <a:ea typeface="+mn-ea"/>
          <a:cs typeface="+mn-cs"/>
        </a:defRPr>
      </a:lvl2pPr>
      <a:lvl3pPr marL="914400" algn="l" rtl="0" fontAlgn="base">
        <a:spcBef>
          <a:spcPct val="0"/>
        </a:spcBef>
        <a:spcAft>
          <a:spcPct val="0"/>
        </a:spcAft>
        <a:defRPr>
          <a:solidFill>
            <a:schemeClr val="tx1"/>
          </a:solidFill>
          <a:latin typeface="+mn-lt"/>
          <a:ea typeface="+mn-ea"/>
          <a:cs typeface="+mn-cs"/>
        </a:defRPr>
      </a:lvl3pPr>
      <a:lvl4pPr marL="1371600" algn="l" rtl="0" fontAlgn="base">
        <a:spcBef>
          <a:spcPct val="0"/>
        </a:spcBef>
        <a:spcAft>
          <a:spcPct val="0"/>
        </a:spcAft>
        <a:defRPr>
          <a:solidFill>
            <a:schemeClr val="tx1"/>
          </a:solidFill>
          <a:latin typeface="+mn-lt"/>
          <a:ea typeface="+mn-ea"/>
          <a:cs typeface="+mn-cs"/>
        </a:defRPr>
      </a:lvl4pPr>
      <a:lvl5pPr marL="1828800" algn="l" rtl="0" fontAlgn="base">
        <a:spcBef>
          <a:spcPct val="0"/>
        </a:spcBef>
        <a:spcAft>
          <a:spcPct val="0"/>
        </a:spcAft>
        <a:defRPr>
          <a:solidFill>
            <a:schemeClr val="tx1"/>
          </a:solidFill>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xml"/><Relationship Id="rId5" Type="http://schemas.openxmlformats.org/officeDocument/2006/relationships/image" Target="../media/image8.emf"/><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6.png"/><Relationship Id="rId2" Type="http://schemas.openxmlformats.org/officeDocument/2006/relationships/image" Target="../media/image23.png"/><Relationship Id="rId1" Type="http://schemas.openxmlformats.org/officeDocument/2006/relationships/image" Target="../media/image22.pn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23.png"/><Relationship Id="rId1"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32.emf"/></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2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0.png"/><Relationship Id="rId1" Type="http://schemas.openxmlformats.org/officeDocument/2006/relationships/image" Target="../media/image39.png"/></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1.png"/><Relationship Id="rId1" Type="http://schemas.openxmlformats.org/officeDocument/2006/relationships/image" Target="../media/image39.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42.png"/><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43.png"/><Relationship Id="rId1" Type="http://schemas.openxmlformats.org/officeDocument/2006/relationships/image" Target="../media/image5.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image" Target="../media/image5.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46.emf"/><Relationship Id="rId1"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47.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image" Target="../media/image50.emf"/><Relationship Id="rId2" Type="http://schemas.openxmlformats.org/officeDocument/2006/relationships/image" Target="../media/image49.emf"/><Relationship Id="rId1" Type="http://schemas.openxmlformats.org/officeDocument/2006/relationships/image" Target="../media/image48.png"/></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image" Target="../media/image48.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5.png"/><Relationship Id="rId1" Type="http://schemas.openxmlformats.org/officeDocument/2006/relationships/image" Target="../media/image14.png"/></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5.emf"/><Relationship Id="rId2" Type="http://schemas.openxmlformats.org/officeDocument/2006/relationships/image" Target="../media/image54.png"/><Relationship Id="rId1" Type="http://schemas.openxmlformats.org/officeDocument/2006/relationships/image" Target="../media/image53.png"/></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6.emf"/><Relationship Id="rId2" Type="http://schemas.openxmlformats.org/officeDocument/2006/relationships/image" Target="../media/image54.png"/><Relationship Id="rId1" Type="http://schemas.openxmlformats.org/officeDocument/2006/relationships/image" Target="../media/image53.png"/></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7.emf"/><Relationship Id="rId2" Type="http://schemas.openxmlformats.org/officeDocument/2006/relationships/image" Target="../media/image54.png"/><Relationship Id="rId1" Type="http://schemas.openxmlformats.org/officeDocument/2006/relationships/image" Target="../media/image53.png"/></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8.emf"/><Relationship Id="rId2" Type="http://schemas.openxmlformats.org/officeDocument/2006/relationships/image" Target="../media/image54.png"/><Relationship Id="rId1" Type="http://schemas.openxmlformats.org/officeDocument/2006/relationships/image" Target="../media/image53.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9.emf"/></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0.emf"/></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2.emf"/><Relationship Id="rId1" Type="http://schemas.openxmlformats.org/officeDocument/2006/relationships/image" Target="../media/image61.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3.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3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7.png"/><Relationship Id="rId1" Type="http://schemas.openxmlformats.org/officeDocument/2006/relationships/image" Target="../media/image16.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64.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5.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5.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6.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6.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29.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7.png"/></Relationships>
</file>

<file path=ppt/slides/_rels/slide4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71.png"/><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image" Target="../media/image68.png"/></Relationships>
</file>

<file path=ppt/slides/_rels/slide4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image" Target="../media/image6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emf"/><Relationship Id="rId1" Type="http://schemas.openxmlformats.org/officeDocument/2006/relationships/image" Target="../media/image18.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emf"/></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193" name="object 2"/>
          <p:cNvSpPr/>
          <p:nvPr/>
        </p:nvSpPr>
        <p:spPr>
          <a:xfrm>
            <a:off x="0" y="39688"/>
            <a:ext cx="18288000" cy="10287000"/>
          </a:xfrm>
          <a:custGeom>
            <a:avLst/>
            <a:gdLst/>
            <a:ahLst/>
            <a:cxnLst>
              <a:cxn ang="0">
                <a:pos x="18287998" y="10286999"/>
              </a:cxn>
              <a:cxn ang="0">
                <a:pos x="0" y="10286999"/>
              </a:cxn>
              <a:cxn ang="0">
                <a:pos x="0" y="0"/>
              </a:cxn>
              <a:cxn ang="0">
                <a:pos x="18287998" y="0"/>
              </a:cxn>
              <a:cxn ang="0">
                <a:pos x="18287998" y="10286999"/>
              </a:cxn>
            </a:cxnLst>
            <a:pathLst>
              <a:path w="18288000" h="10287000">
                <a:moveTo>
                  <a:pt x="18287998" y="10286999"/>
                </a:moveTo>
                <a:lnTo>
                  <a:pt x="0" y="10286999"/>
                </a:lnTo>
                <a:lnTo>
                  <a:pt x="0" y="0"/>
                </a:lnTo>
                <a:lnTo>
                  <a:pt x="18287998" y="0"/>
                </a:lnTo>
                <a:lnTo>
                  <a:pt x="18287998" y="10286999"/>
                </a:lnTo>
                <a:close/>
              </a:path>
            </a:pathLst>
          </a:custGeom>
          <a:solidFill>
            <a:srgbClr val="FFFAFA"/>
          </a:solidFill>
          <a:ln w="9525">
            <a:noFill/>
          </a:ln>
        </p:spPr>
        <p:txBody>
          <a:bodyPr/>
          <a:p>
            <a:endParaRPr lang="zh-CN" altLang="en-US"/>
          </a:p>
        </p:txBody>
      </p:sp>
      <p:sp>
        <p:nvSpPr>
          <p:cNvPr id="8194" name="object 3"/>
          <p:cNvSpPr/>
          <p:nvPr/>
        </p:nvSpPr>
        <p:spPr>
          <a:xfrm>
            <a:off x="0" y="0"/>
            <a:ext cx="4586288" cy="3562350"/>
          </a:xfrm>
          <a:custGeom>
            <a:avLst/>
            <a:gdLst/>
            <a:ahLst/>
            <a:cxnLst>
              <a:cxn ang="0">
                <a:pos x="4551732" y="0"/>
              </a:cxn>
              <a:cxn ang="0">
                <a:pos x="4573262" y="140666"/>
              </a:cxn>
              <a:cxn ang="0">
                <a:pos x="4584911" y="278668"/>
              </a:cxn>
              <a:cxn ang="0">
                <a:pos x="4585472" y="379363"/>
              </a:cxn>
              <a:cxn ang="0">
                <a:pos x="4573361" y="510181"/>
              </a:cxn>
              <a:cxn ang="0">
                <a:pos x="4544317" y="637411"/>
              </a:cxn>
              <a:cxn ang="0">
                <a:pos x="4495901" y="761425"/>
              </a:cxn>
              <a:cxn ang="0">
                <a:pos x="4425672" y="882598"/>
              </a:cxn>
              <a:cxn ang="0">
                <a:pos x="4357218" y="971839"/>
              </a:cxn>
              <a:cxn ang="0">
                <a:pos x="4291582" y="1042959"/>
              </a:cxn>
              <a:cxn ang="0">
                <a:pos x="4223787" y="1105540"/>
              </a:cxn>
              <a:cxn ang="0">
                <a:pos x="4154006" y="1160148"/>
              </a:cxn>
              <a:cxn ang="0">
                <a:pos x="4082412" y="1207341"/>
              </a:cxn>
              <a:cxn ang="0">
                <a:pos x="4009176" y="1247682"/>
              </a:cxn>
              <a:cxn ang="0">
                <a:pos x="3934470" y="1281734"/>
              </a:cxn>
              <a:cxn ang="0">
                <a:pos x="3858465" y="1310059"/>
              </a:cxn>
              <a:cxn ang="0">
                <a:pos x="3781333" y="1333216"/>
              </a:cxn>
              <a:cxn ang="0">
                <a:pos x="3703248" y="1351769"/>
              </a:cxn>
              <a:cxn ang="0">
                <a:pos x="3624378" y="1366280"/>
              </a:cxn>
              <a:cxn ang="0">
                <a:pos x="3544898" y="1377309"/>
              </a:cxn>
              <a:cxn ang="0">
                <a:pos x="3464978" y="1385419"/>
              </a:cxn>
              <a:cxn ang="0">
                <a:pos x="3384792" y="1391171"/>
              </a:cxn>
              <a:cxn ang="0">
                <a:pos x="3304509" y="1395128"/>
              </a:cxn>
              <a:cxn ang="0">
                <a:pos x="3184282" y="1398925"/>
              </a:cxn>
              <a:cxn ang="0">
                <a:pos x="2985859" y="1404234"/>
              </a:cxn>
              <a:cxn ang="0">
                <a:pos x="2907676" y="1407639"/>
              </a:cxn>
              <a:cxn ang="0">
                <a:pos x="2830427" y="1412619"/>
              </a:cxn>
              <a:cxn ang="0">
                <a:pos x="2754287" y="1419735"/>
              </a:cxn>
              <a:cxn ang="0">
                <a:pos x="2606014" y="1442625"/>
              </a:cxn>
              <a:cxn ang="0">
                <a:pos x="2464232" y="1480803"/>
              </a:cxn>
              <a:cxn ang="0">
                <a:pos x="2330316" y="1538762"/>
              </a:cxn>
              <a:cxn ang="0">
                <a:pos x="2205639" y="1620999"/>
              </a:cxn>
              <a:cxn ang="0">
                <a:pos x="2147195" y="1672624"/>
              </a:cxn>
              <a:cxn ang="0">
                <a:pos x="2091576" y="1732005"/>
              </a:cxn>
              <a:cxn ang="0">
                <a:pos x="689479" y="3346216"/>
              </a:cxn>
              <a:cxn ang="0">
                <a:pos x="593717" y="3388893"/>
              </a:cxn>
              <a:cxn ang="0">
                <a:pos x="491833" y="3428869"/>
              </a:cxn>
              <a:cxn ang="0">
                <a:pos x="383518" y="3465992"/>
              </a:cxn>
              <a:cxn ang="0">
                <a:pos x="268461" y="3500108"/>
              </a:cxn>
              <a:cxn ang="0">
                <a:pos x="146353" y="3531063"/>
              </a:cxn>
              <a:cxn ang="0">
                <a:pos x="16885" y="3558707"/>
              </a:cxn>
              <a:cxn ang="0">
                <a:pos x="0" y="0"/>
              </a:cxn>
              <a:cxn ang="0">
                <a:pos x="2091576" y="1732005"/>
              </a:cxn>
              <a:cxn ang="0">
                <a:pos x="2044141" y="1789779"/>
              </a:cxn>
              <a:cxn ang="0">
                <a:pos x="1955661" y="1909462"/>
              </a:cxn>
              <a:cxn ang="0">
                <a:pos x="1873637" y="2033641"/>
              </a:cxn>
              <a:cxn ang="0">
                <a:pos x="1621731" y="2453467"/>
              </a:cxn>
              <a:cxn ang="0">
                <a:pos x="1539530" y="2583093"/>
              </a:cxn>
              <a:cxn ang="0">
                <a:pos x="1496131" y="2647259"/>
              </a:cxn>
              <a:cxn ang="0">
                <a:pos x="1450788" y="2710788"/>
              </a:cxn>
              <a:cxn ang="0">
                <a:pos x="1403190" y="2773529"/>
              </a:cxn>
              <a:cxn ang="0">
                <a:pos x="1353029" y="2835329"/>
              </a:cxn>
              <a:cxn ang="0">
                <a:pos x="1299995" y="2896034"/>
              </a:cxn>
              <a:cxn ang="0">
                <a:pos x="1243778" y="2955492"/>
              </a:cxn>
              <a:cxn ang="0">
                <a:pos x="1184070" y="3013548"/>
              </a:cxn>
              <a:cxn ang="0">
                <a:pos x="1120561" y="3070052"/>
              </a:cxn>
              <a:cxn ang="0">
                <a:pos x="1052940" y="3124849"/>
              </a:cxn>
              <a:cxn ang="0">
                <a:pos x="980900" y="3177786"/>
              </a:cxn>
              <a:cxn ang="0">
                <a:pos x="904129" y="3228712"/>
              </a:cxn>
              <a:cxn ang="0">
                <a:pos x="822319" y="3277471"/>
              </a:cxn>
              <a:cxn ang="0">
                <a:pos x="735161" y="3323912"/>
              </a:cxn>
            </a:cxnLst>
            <a:pathLst>
              <a:path w="4585970" h="3561715">
                <a:moveTo>
                  <a:pt x="0" y="0"/>
                </a:moveTo>
                <a:lnTo>
                  <a:pt x="4551416" y="0"/>
                </a:lnTo>
                <a:lnTo>
                  <a:pt x="4563135" y="69945"/>
                </a:lnTo>
                <a:lnTo>
                  <a:pt x="4572945" y="140641"/>
                </a:lnTo>
                <a:lnTo>
                  <a:pt x="4580199" y="210184"/>
                </a:lnTo>
                <a:lnTo>
                  <a:pt x="4584593" y="278618"/>
                </a:lnTo>
                <a:lnTo>
                  <a:pt x="4585822" y="345992"/>
                </a:lnTo>
                <a:lnTo>
                  <a:pt x="4585154" y="379295"/>
                </a:lnTo>
                <a:lnTo>
                  <a:pt x="4581063" y="445165"/>
                </a:lnTo>
                <a:lnTo>
                  <a:pt x="4573044" y="510090"/>
                </a:lnTo>
                <a:lnTo>
                  <a:pt x="4560792" y="574119"/>
                </a:lnTo>
                <a:lnTo>
                  <a:pt x="4544002" y="637297"/>
                </a:lnTo>
                <a:lnTo>
                  <a:pt x="4522369" y="699671"/>
                </a:lnTo>
                <a:lnTo>
                  <a:pt x="4495589" y="761289"/>
                </a:lnTo>
                <a:lnTo>
                  <a:pt x="4463356" y="822196"/>
                </a:lnTo>
                <a:lnTo>
                  <a:pt x="4425365" y="882441"/>
                </a:lnTo>
                <a:lnTo>
                  <a:pt x="4381311" y="942069"/>
                </a:lnTo>
                <a:lnTo>
                  <a:pt x="4356916" y="971666"/>
                </a:lnTo>
                <a:lnTo>
                  <a:pt x="4324380" y="1008322"/>
                </a:lnTo>
                <a:lnTo>
                  <a:pt x="4291284" y="1042773"/>
                </a:lnTo>
                <a:lnTo>
                  <a:pt x="4257648" y="1075090"/>
                </a:lnTo>
                <a:lnTo>
                  <a:pt x="4223494" y="1105343"/>
                </a:lnTo>
                <a:lnTo>
                  <a:pt x="4188844" y="1133604"/>
                </a:lnTo>
                <a:lnTo>
                  <a:pt x="4153718" y="1159941"/>
                </a:lnTo>
                <a:lnTo>
                  <a:pt x="4118140" y="1184424"/>
                </a:lnTo>
                <a:lnTo>
                  <a:pt x="4082129" y="1207126"/>
                </a:lnTo>
                <a:lnTo>
                  <a:pt x="4045708" y="1228114"/>
                </a:lnTo>
                <a:lnTo>
                  <a:pt x="4008898" y="1247460"/>
                </a:lnTo>
                <a:lnTo>
                  <a:pt x="3971721" y="1265234"/>
                </a:lnTo>
                <a:lnTo>
                  <a:pt x="3934197" y="1281506"/>
                </a:lnTo>
                <a:lnTo>
                  <a:pt x="3896349" y="1296346"/>
                </a:lnTo>
                <a:lnTo>
                  <a:pt x="3858197" y="1309825"/>
                </a:lnTo>
                <a:lnTo>
                  <a:pt x="3819764" y="1322012"/>
                </a:lnTo>
                <a:lnTo>
                  <a:pt x="3781071" y="1332978"/>
                </a:lnTo>
                <a:lnTo>
                  <a:pt x="3742140" y="1342794"/>
                </a:lnTo>
                <a:lnTo>
                  <a:pt x="3702991" y="1351528"/>
                </a:lnTo>
                <a:lnTo>
                  <a:pt x="3663646" y="1359252"/>
                </a:lnTo>
                <a:lnTo>
                  <a:pt x="3624127" y="1366036"/>
                </a:lnTo>
                <a:lnTo>
                  <a:pt x="3584455" y="1371949"/>
                </a:lnTo>
                <a:lnTo>
                  <a:pt x="3544652" y="1377063"/>
                </a:lnTo>
                <a:lnTo>
                  <a:pt x="3504739" y="1381447"/>
                </a:lnTo>
                <a:lnTo>
                  <a:pt x="3464738" y="1385172"/>
                </a:lnTo>
                <a:lnTo>
                  <a:pt x="3424670" y="1388307"/>
                </a:lnTo>
                <a:lnTo>
                  <a:pt x="3384557" y="1390923"/>
                </a:lnTo>
                <a:lnTo>
                  <a:pt x="3344419" y="1393091"/>
                </a:lnTo>
                <a:lnTo>
                  <a:pt x="3304280" y="1394879"/>
                </a:lnTo>
                <a:lnTo>
                  <a:pt x="3264159" y="1396360"/>
                </a:lnTo>
                <a:lnTo>
                  <a:pt x="3184061" y="1398676"/>
                </a:lnTo>
                <a:lnTo>
                  <a:pt x="3025038" y="1402696"/>
                </a:lnTo>
                <a:lnTo>
                  <a:pt x="2985652" y="1403984"/>
                </a:lnTo>
                <a:lnTo>
                  <a:pt x="2946456" y="1405524"/>
                </a:lnTo>
                <a:lnTo>
                  <a:pt x="2907474" y="1407388"/>
                </a:lnTo>
                <a:lnTo>
                  <a:pt x="2868725" y="1409645"/>
                </a:lnTo>
                <a:lnTo>
                  <a:pt x="2830231" y="1412367"/>
                </a:lnTo>
                <a:lnTo>
                  <a:pt x="2792014" y="1415622"/>
                </a:lnTo>
                <a:lnTo>
                  <a:pt x="2754096" y="1419482"/>
                </a:lnTo>
                <a:lnTo>
                  <a:pt x="2679239" y="1429295"/>
                </a:lnTo>
                <a:lnTo>
                  <a:pt x="2605833" y="1442368"/>
                </a:lnTo>
                <a:lnTo>
                  <a:pt x="2534050" y="1459262"/>
                </a:lnTo>
                <a:lnTo>
                  <a:pt x="2464061" y="1480539"/>
                </a:lnTo>
                <a:lnTo>
                  <a:pt x="2396038" y="1506760"/>
                </a:lnTo>
                <a:lnTo>
                  <a:pt x="2330154" y="1538488"/>
                </a:lnTo>
                <a:lnTo>
                  <a:pt x="2266579" y="1576284"/>
                </a:lnTo>
                <a:lnTo>
                  <a:pt x="2205486" y="1620710"/>
                </a:lnTo>
                <a:lnTo>
                  <a:pt x="2175923" y="1645584"/>
                </a:lnTo>
                <a:lnTo>
                  <a:pt x="2147046" y="1672326"/>
                </a:lnTo>
                <a:lnTo>
                  <a:pt x="2118875" y="1701007"/>
                </a:lnTo>
                <a:lnTo>
                  <a:pt x="2091431" y="1731696"/>
                </a:lnTo>
                <a:lnTo>
                  <a:pt x="731281" y="3325190"/>
                </a:lnTo>
                <a:lnTo>
                  <a:pt x="689431" y="3345620"/>
                </a:lnTo>
                <a:lnTo>
                  <a:pt x="642300" y="3367283"/>
                </a:lnTo>
                <a:lnTo>
                  <a:pt x="593676" y="3388289"/>
                </a:lnTo>
                <a:lnTo>
                  <a:pt x="543522" y="3408621"/>
                </a:lnTo>
                <a:lnTo>
                  <a:pt x="491799" y="3428258"/>
                </a:lnTo>
                <a:lnTo>
                  <a:pt x="438468" y="3447183"/>
                </a:lnTo>
                <a:lnTo>
                  <a:pt x="383491" y="3465374"/>
                </a:lnTo>
                <a:lnTo>
                  <a:pt x="326828" y="3482814"/>
                </a:lnTo>
                <a:lnTo>
                  <a:pt x="268442" y="3499484"/>
                </a:lnTo>
                <a:lnTo>
                  <a:pt x="208293" y="3515364"/>
                </a:lnTo>
                <a:lnTo>
                  <a:pt x="146343" y="3530434"/>
                </a:lnTo>
                <a:lnTo>
                  <a:pt x="82552" y="3544677"/>
                </a:lnTo>
                <a:lnTo>
                  <a:pt x="16884" y="3558073"/>
                </a:lnTo>
                <a:lnTo>
                  <a:pt x="0" y="3561203"/>
                </a:lnTo>
                <a:lnTo>
                  <a:pt x="0" y="0"/>
                </a:lnTo>
                <a:close/>
              </a:path>
              <a:path w="4585970" h="3561715">
                <a:moveTo>
                  <a:pt x="731281" y="3325190"/>
                </a:moveTo>
                <a:lnTo>
                  <a:pt x="2091431" y="1731696"/>
                </a:lnTo>
                <a:lnTo>
                  <a:pt x="2067417" y="1760390"/>
                </a:lnTo>
                <a:lnTo>
                  <a:pt x="2043999" y="1789460"/>
                </a:lnTo>
                <a:lnTo>
                  <a:pt x="1998800" y="1848653"/>
                </a:lnTo>
                <a:lnTo>
                  <a:pt x="1955525" y="1909122"/>
                </a:lnTo>
                <a:lnTo>
                  <a:pt x="1913864" y="1970715"/>
                </a:lnTo>
                <a:lnTo>
                  <a:pt x="1873507" y="2033278"/>
                </a:lnTo>
                <a:lnTo>
                  <a:pt x="1834145" y="2096659"/>
                </a:lnTo>
                <a:lnTo>
                  <a:pt x="1621619" y="2453030"/>
                </a:lnTo>
                <a:lnTo>
                  <a:pt x="1581183" y="2517996"/>
                </a:lnTo>
                <a:lnTo>
                  <a:pt x="1539423" y="2582633"/>
                </a:lnTo>
                <a:lnTo>
                  <a:pt x="1517949" y="2614780"/>
                </a:lnTo>
                <a:lnTo>
                  <a:pt x="1496027" y="2646787"/>
                </a:lnTo>
                <a:lnTo>
                  <a:pt x="1473619" y="2678635"/>
                </a:lnTo>
                <a:lnTo>
                  <a:pt x="1450687" y="2710305"/>
                </a:lnTo>
                <a:lnTo>
                  <a:pt x="1427191" y="2741778"/>
                </a:lnTo>
                <a:lnTo>
                  <a:pt x="1403093" y="2773035"/>
                </a:lnTo>
                <a:lnTo>
                  <a:pt x="1378354" y="2804057"/>
                </a:lnTo>
                <a:lnTo>
                  <a:pt x="1352935" y="2834824"/>
                </a:lnTo>
                <a:lnTo>
                  <a:pt x="1326798" y="2865317"/>
                </a:lnTo>
                <a:lnTo>
                  <a:pt x="1299905" y="2895518"/>
                </a:lnTo>
                <a:lnTo>
                  <a:pt x="1272216" y="2925407"/>
                </a:lnTo>
                <a:lnTo>
                  <a:pt x="1243692" y="2954965"/>
                </a:lnTo>
                <a:lnTo>
                  <a:pt x="1214296" y="2984173"/>
                </a:lnTo>
                <a:lnTo>
                  <a:pt x="1183988" y="3013011"/>
                </a:lnTo>
                <a:lnTo>
                  <a:pt x="1152730" y="3041462"/>
                </a:lnTo>
                <a:lnTo>
                  <a:pt x="1120483" y="3069505"/>
                </a:lnTo>
                <a:lnTo>
                  <a:pt x="1087208" y="3097121"/>
                </a:lnTo>
                <a:lnTo>
                  <a:pt x="1052867" y="3124292"/>
                </a:lnTo>
                <a:lnTo>
                  <a:pt x="1017421" y="3150998"/>
                </a:lnTo>
                <a:lnTo>
                  <a:pt x="980832" y="3177220"/>
                </a:lnTo>
                <a:lnTo>
                  <a:pt x="943059" y="3202939"/>
                </a:lnTo>
                <a:lnTo>
                  <a:pt x="904066" y="3228136"/>
                </a:lnTo>
                <a:lnTo>
                  <a:pt x="863813" y="3252792"/>
                </a:lnTo>
                <a:lnTo>
                  <a:pt x="822262" y="3276887"/>
                </a:lnTo>
                <a:lnTo>
                  <a:pt x="779374" y="3300403"/>
                </a:lnTo>
                <a:lnTo>
                  <a:pt x="735110" y="3323320"/>
                </a:lnTo>
                <a:lnTo>
                  <a:pt x="731281" y="3325190"/>
                </a:lnTo>
                <a:close/>
              </a:path>
            </a:pathLst>
          </a:custGeom>
          <a:solidFill>
            <a:srgbClr val="0429E2"/>
          </a:solidFill>
          <a:ln w="9525">
            <a:noFill/>
          </a:ln>
        </p:spPr>
        <p:txBody>
          <a:bodyPr/>
          <a:p>
            <a:endParaRPr lang="zh-CN" altLang="en-US"/>
          </a:p>
        </p:txBody>
      </p:sp>
      <p:pic>
        <p:nvPicPr>
          <p:cNvPr id="8195" name="object 4"/>
          <p:cNvPicPr/>
          <p:nvPr/>
        </p:nvPicPr>
        <p:blipFill>
          <a:blip r:embed="rId1"/>
          <a:stretch>
            <a:fillRect/>
          </a:stretch>
        </p:blipFill>
        <p:spPr>
          <a:xfrm>
            <a:off x="13328650" y="6638925"/>
            <a:ext cx="4959350" cy="3648075"/>
          </a:xfrm>
          <a:prstGeom prst="rect">
            <a:avLst/>
          </a:prstGeom>
          <a:noFill/>
          <a:ln w="9525">
            <a:noFill/>
          </a:ln>
        </p:spPr>
      </p:pic>
      <p:pic>
        <p:nvPicPr>
          <p:cNvPr id="8196" name="object 5"/>
          <p:cNvPicPr/>
          <p:nvPr/>
        </p:nvPicPr>
        <p:blipFill>
          <a:blip r:embed="rId2"/>
          <a:stretch>
            <a:fillRect/>
          </a:stretch>
        </p:blipFill>
        <p:spPr>
          <a:xfrm>
            <a:off x="15981363" y="0"/>
            <a:ext cx="2306637" cy="3046413"/>
          </a:xfrm>
          <a:prstGeom prst="rect">
            <a:avLst/>
          </a:prstGeom>
          <a:noFill/>
          <a:ln w="9525">
            <a:noFill/>
          </a:ln>
        </p:spPr>
      </p:pic>
      <p:pic>
        <p:nvPicPr>
          <p:cNvPr id="8197" name="object 6"/>
          <p:cNvPicPr/>
          <p:nvPr/>
        </p:nvPicPr>
        <p:blipFill>
          <a:blip r:embed="rId3"/>
          <a:stretch>
            <a:fillRect/>
          </a:stretch>
        </p:blipFill>
        <p:spPr>
          <a:xfrm>
            <a:off x="2540000" y="0"/>
            <a:ext cx="150813" cy="136525"/>
          </a:xfrm>
          <a:prstGeom prst="rect">
            <a:avLst/>
          </a:prstGeom>
          <a:noFill/>
          <a:ln w="9525">
            <a:noFill/>
          </a:ln>
        </p:spPr>
      </p:pic>
      <p:pic>
        <p:nvPicPr>
          <p:cNvPr id="8198" name="object 7"/>
          <p:cNvPicPr/>
          <p:nvPr/>
        </p:nvPicPr>
        <p:blipFill>
          <a:blip r:embed="rId4"/>
          <a:stretch>
            <a:fillRect/>
          </a:stretch>
        </p:blipFill>
        <p:spPr>
          <a:xfrm>
            <a:off x="3194050" y="0"/>
            <a:ext cx="174625" cy="96838"/>
          </a:xfrm>
          <a:prstGeom prst="rect">
            <a:avLst/>
          </a:prstGeom>
          <a:noFill/>
          <a:ln w="9525">
            <a:noFill/>
          </a:ln>
        </p:spPr>
      </p:pic>
      <p:sp>
        <p:nvSpPr>
          <p:cNvPr id="8199" name="object 8"/>
          <p:cNvSpPr/>
          <p:nvPr/>
        </p:nvSpPr>
        <p:spPr>
          <a:xfrm>
            <a:off x="819150" y="77788"/>
            <a:ext cx="306388" cy="574675"/>
          </a:xfrm>
          <a:custGeom>
            <a:avLst/>
            <a:gdLst/>
            <a:ahLst/>
            <a:cxnLst>
              <a:cxn ang="0">
                <a:pos x="162928" y="556877"/>
              </a:cxn>
              <a:cxn ang="0">
                <a:pos x="83047" y="489519"/>
              </a:cxn>
              <a:cxn ang="0">
                <a:pos x="41202" y="400776"/>
              </a:cxn>
              <a:cxn ang="0">
                <a:pos x="12602" y="312179"/>
              </a:cxn>
              <a:cxn ang="0">
                <a:pos x="4542" y="230004"/>
              </a:cxn>
              <a:cxn ang="0">
                <a:pos x="0" y="176948"/>
              </a:cxn>
              <a:cxn ang="0">
                <a:pos x="5486" y="116851"/>
              </a:cxn>
              <a:cxn ang="0">
                <a:pos x="52734" y="24412"/>
              </a:cxn>
              <a:cxn ang="0">
                <a:pos x="141113" y="1287"/>
              </a:cxn>
              <a:cxn ang="0">
                <a:pos x="206685" y="75324"/>
              </a:cxn>
              <a:cxn ang="0">
                <a:pos x="233935" y="153995"/>
              </a:cxn>
              <a:cxn ang="0">
                <a:pos x="249785" y="236348"/>
              </a:cxn>
              <a:cxn ang="0">
                <a:pos x="257552" y="265138"/>
              </a:cxn>
              <a:cxn ang="0">
                <a:pos x="283696" y="312762"/>
              </a:cxn>
              <a:cxn ang="0">
                <a:pos x="298376" y="357944"/>
              </a:cxn>
              <a:cxn ang="0">
                <a:pos x="299375" y="393929"/>
              </a:cxn>
              <a:cxn ang="0">
                <a:pos x="301013" y="416664"/>
              </a:cxn>
              <a:cxn ang="0">
                <a:pos x="302257" y="428213"/>
              </a:cxn>
              <a:cxn ang="0">
                <a:pos x="306177" y="483849"/>
              </a:cxn>
              <a:cxn ang="0">
                <a:pos x="219850" y="502077"/>
              </a:cxn>
              <a:cxn ang="0">
                <a:pos x="215113" y="507222"/>
              </a:cxn>
              <a:cxn ang="0">
                <a:pos x="219778" y="512319"/>
              </a:cxn>
              <a:cxn ang="0">
                <a:pos x="224648" y="512198"/>
              </a:cxn>
              <a:cxn ang="0">
                <a:pos x="280984" y="554518"/>
              </a:cxn>
              <a:cxn ang="0">
                <a:pos x="228741" y="567824"/>
              </a:cxn>
              <a:cxn ang="0">
                <a:pos x="305636" y="502621"/>
              </a:cxn>
              <a:cxn ang="0">
                <a:pos x="227024" y="505461"/>
              </a:cxn>
              <a:cxn ang="0">
                <a:pos x="219850" y="502077"/>
              </a:cxn>
              <a:cxn ang="0">
                <a:pos x="306201" y="499049"/>
              </a:cxn>
              <a:cxn ang="0">
                <a:pos x="229396" y="507226"/>
              </a:cxn>
              <a:cxn ang="0">
                <a:pos x="224648" y="512198"/>
              </a:cxn>
              <a:cxn ang="0">
                <a:pos x="229396" y="507227"/>
              </a:cxn>
              <a:cxn ang="0">
                <a:pos x="304887" y="507352"/>
              </a:cxn>
              <a:cxn ang="0">
                <a:pos x="238112" y="567258"/>
              </a:cxn>
              <a:cxn ang="0">
                <a:pos x="231087" y="566295"/>
              </a:cxn>
              <a:cxn ang="0">
                <a:pos x="269953" y="565248"/>
              </a:cxn>
            </a:cxnLst>
            <a:pathLst>
              <a:path w="305434" h="575945">
                <a:moveTo>
                  <a:pt x="209931" y="575667"/>
                </a:moveTo>
                <a:lnTo>
                  <a:pt x="162421" y="558108"/>
                </a:lnTo>
                <a:lnTo>
                  <a:pt x="121447" y="525664"/>
                </a:lnTo>
                <a:lnTo>
                  <a:pt x="82788" y="490601"/>
                </a:lnTo>
                <a:lnTo>
                  <a:pt x="57657" y="443782"/>
                </a:lnTo>
                <a:lnTo>
                  <a:pt x="41074" y="401662"/>
                </a:lnTo>
                <a:lnTo>
                  <a:pt x="24792" y="356219"/>
                </a:lnTo>
                <a:lnTo>
                  <a:pt x="12563" y="312869"/>
                </a:lnTo>
                <a:lnTo>
                  <a:pt x="5950" y="251631"/>
                </a:lnTo>
                <a:lnTo>
                  <a:pt x="4528" y="230512"/>
                </a:lnTo>
                <a:lnTo>
                  <a:pt x="2249" y="208032"/>
                </a:lnTo>
                <a:lnTo>
                  <a:pt x="0" y="177339"/>
                </a:lnTo>
                <a:lnTo>
                  <a:pt x="1194" y="147057"/>
                </a:lnTo>
                <a:lnTo>
                  <a:pt x="5469" y="117109"/>
                </a:lnTo>
                <a:lnTo>
                  <a:pt x="18729" y="69146"/>
                </a:lnTo>
                <a:lnTo>
                  <a:pt x="52570" y="24466"/>
                </a:lnTo>
                <a:lnTo>
                  <a:pt x="100902" y="0"/>
                </a:lnTo>
                <a:lnTo>
                  <a:pt x="140674" y="1290"/>
                </a:lnTo>
                <a:lnTo>
                  <a:pt x="174761" y="26925"/>
                </a:lnTo>
                <a:lnTo>
                  <a:pt x="206041" y="75490"/>
                </a:lnTo>
                <a:lnTo>
                  <a:pt x="222136" y="114050"/>
                </a:lnTo>
                <a:lnTo>
                  <a:pt x="233207" y="154335"/>
                </a:lnTo>
                <a:lnTo>
                  <a:pt x="241437" y="195541"/>
                </a:lnTo>
                <a:lnTo>
                  <a:pt x="249007" y="236870"/>
                </a:lnTo>
                <a:lnTo>
                  <a:pt x="252311" y="251600"/>
                </a:lnTo>
                <a:lnTo>
                  <a:pt x="256750" y="265724"/>
                </a:lnTo>
                <a:lnTo>
                  <a:pt x="262724" y="279395"/>
                </a:lnTo>
                <a:lnTo>
                  <a:pt x="282813" y="313453"/>
                </a:lnTo>
                <a:lnTo>
                  <a:pt x="291978" y="335428"/>
                </a:lnTo>
                <a:lnTo>
                  <a:pt x="297447" y="358735"/>
                </a:lnTo>
                <a:lnTo>
                  <a:pt x="298539" y="383417"/>
                </a:lnTo>
                <a:lnTo>
                  <a:pt x="298443" y="394800"/>
                </a:lnTo>
                <a:lnTo>
                  <a:pt x="299338" y="408997"/>
                </a:lnTo>
                <a:lnTo>
                  <a:pt x="300076" y="417585"/>
                </a:lnTo>
                <a:lnTo>
                  <a:pt x="300960" y="429006"/>
                </a:lnTo>
                <a:lnTo>
                  <a:pt x="301316" y="429159"/>
                </a:lnTo>
                <a:lnTo>
                  <a:pt x="301835" y="429127"/>
                </a:lnTo>
                <a:lnTo>
                  <a:pt x="305224" y="484918"/>
                </a:lnTo>
                <a:lnTo>
                  <a:pt x="305244" y="497959"/>
                </a:lnTo>
                <a:lnTo>
                  <a:pt x="219165" y="503187"/>
                </a:lnTo>
                <a:lnTo>
                  <a:pt x="216770" y="506636"/>
                </a:lnTo>
                <a:lnTo>
                  <a:pt x="214443" y="508343"/>
                </a:lnTo>
                <a:lnTo>
                  <a:pt x="216808" y="510112"/>
                </a:lnTo>
                <a:lnTo>
                  <a:pt x="219094" y="513451"/>
                </a:lnTo>
                <a:lnTo>
                  <a:pt x="221343" y="513315"/>
                </a:lnTo>
                <a:lnTo>
                  <a:pt x="223949" y="513330"/>
                </a:lnTo>
                <a:lnTo>
                  <a:pt x="303938" y="508473"/>
                </a:lnTo>
                <a:lnTo>
                  <a:pt x="280109" y="555743"/>
                </a:lnTo>
                <a:lnTo>
                  <a:pt x="230367" y="567546"/>
                </a:lnTo>
                <a:lnTo>
                  <a:pt x="228029" y="569079"/>
                </a:lnTo>
                <a:lnTo>
                  <a:pt x="209931" y="575667"/>
                </a:lnTo>
                <a:close/>
              </a:path>
              <a:path w="305434" h="575945">
                <a:moveTo>
                  <a:pt x="304684" y="503732"/>
                </a:moveTo>
                <a:lnTo>
                  <a:pt x="228682" y="508348"/>
                </a:lnTo>
                <a:lnTo>
                  <a:pt x="226317" y="506578"/>
                </a:lnTo>
                <a:lnTo>
                  <a:pt x="223858" y="503250"/>
                </a:lnTo>
                <a:lnTo>
                  <a:pt x="219165" y="503187"/>
                </a:lnTo>
                <a:lnTo>
                  <a:pt x="305244" y="497959"/>
                </a:lnTo>
                <a:lnTo>
                  <a:pt x="305248" y="500152"/>
                </a:lnTo>
                <a:lnTo>
                  <a:pt x="304684" y="503732"/>
                </a:lnTo>
                <a:close/>
              </a:path>
              <a:path w="305434" h="575945">
                <a:moveTo>
                  <a:pt x="228682" y="508347"/>
                </a:moveTo>
                <a:close/>
              </a:path>
              <a:path w="305434" h="575945">
                <a:moveTo>
                  <a:pt x="303938" y="508473"/>
                </a:moveTo>
                <a:lnTo>
                  <a:pt x="223949" y="513330"/>
                </a:lnTo>
                <a:lnTo>
                  <a:pt x="226192" y="510238"/>
                </a:lnTo>
                <a:lnTo>
                  <a:pt x="228682" y="508348"/>
                </a:lnTo>
                <a:lnTo>
                  <a:pt x="304684" y="503732"/>
                </a:lnTo>
                <a:lnTo>
                  <a:pt x="303938" y="508473"/>
                </a:lnTo>
                <a:close/>
              </a:path>
              <a:path w="305434" h="575945">
                <a:moveTo>
                  <a:pt x="255432" y="571675"/>
                </a:moveTo>
                <a:lnTo>
                  <a:pt x="237371" y="568512"/>
                </a:lnTo>
                <a:lnTo>
                  <a:pt x="234702" y="567456"/>
                </a:lnTo>
                <a:lnTo>
                  <a:pt x="230367" y="567546"/>
                </a:lnTo>
                <a:lnTo>
                  <a:pt x="270534" y="565106"/>
                </a:lnTo>
                <a:lnTo>
                  <a:pt x="269112" y="566497"/>
                </a:lnTo>
                <a:lnTo>
                  <a:pt x="255432" y="571675"/>
                </a:lnTo>
                <a:close/>
              </a:path>
            </a:pathLst>
          </a:custGeom>
          <a:solidFill>
            <a:srgbClr val="FFFAFA"/>
          </a:solidFill>
          <a:ln w="9525">
            <a:noFill/>
          </a:ln>
        </p:spPr>
        <p:txBody>
          <a:bodyPr/>
          <a:p>
            <a:endParaRPr lang="zh-CN" altLang="en-US"/>
          </a:p>
        </p:txBody>
      </p:sp>
      <p:sp>
        <p:nvSpPr>
          <p:cNvPr id="8200" name="object 9"/>
          <p:cNvSpPr/>
          <p:nvPr/>
        </p:nvSpPr>
        <p:spPr>
          <a:xfrm>
            <a:off x="2184400" y="0"/>
            <a:ext cx="276225" cy="527050"/>
          </a:xfrm>
          <a:custGeom>
            <a:avLst/>
            <a:gdLst/>
            <a:ahLst/>
            <a:cxnLst>
              <a:cxn ang="0">
                <a:pos x="195596" y="526466"/>
              </a:cxn>
              <a:cxn ang="0">
                <a:pos x="151296" y="505982"/>
              </a:cxn>
              <a:cxn ang="0">
                <a:pos x="117308" y="478026"/>
              </a:cxn>
              <a:cxn ang="0">
                <a:pos x="80750" y="433566"/>
              </a:cxn>
              <a:cxn ang="0">
                <a:pos x="46109" y="372849"/>
              </a:cxn>
              <a:cxn ang="0">
                <a:pos x="26579" y="329688"/>
              </a:cxn>
              <a:cxn ang="0">
                <a:pos x="20187" y="291949"/>
              </a:cxn>
              <a:cxn ang="0">
                <a:pos x="19472" y="282046"/>
              </a:cxn>
              <a:cxn ang="0">
                <a:pos x="18214" y="272551"/>
              </a:cxn>
              <a:cxn ang="0">
                <a:pos x="15133" y="263460"/>
              </a:cxn>
              <a:cxn ang="0">
                <a:pos x="8949" y="254769"/>
              </a:cxn>
              <a:cxn ang="0">
                <a:pos x="1650" y="242303"/>
              </a:cxn>
              <a:cxn ang="0">
                <a:pos x="0" y="228631"/>
              </a:cxn>
              <a:cxn ang="0">
                <a:pos x="1535" y="214600"/>
              </a:cxn>
              <a:cxn ang="0">
                <a:pos x="3798" y="201064"/>
              </a:cxn>
              <a:cxn ang="0">
                <a:pos x="7355" y="177257"/>
              </a:cxn>
              <a:cxn ang="0">
                <a:pos x="10578" y="153537"/>
              </a:cxn>
              <a:cxn ang="0">
                <a:pos x="11949" y="129734"/>
              </a:cxn>
              <a:cxn ang="0">
                <a:pos x="9950" y="105680"/>
              </a:cxn>
              <a:cxn ang="0">
                <a:pos x="11731" y="92755"/>
              </a:cxn>
              <a:cxn ang="0">
                <a:pos x="17650" y="80459"/>
              </a:cxn>
              <a:cxn ang="0">
                <a:pos x="21445" y="67901"/>
              </a:cxn>
              <a:cxn ang="0">
                <a:pos x="16860" y="54193"/>
              </a:cxn>
              <a:cxn ang="0">
                <a:pos x="20984" y="40852"/>
              </a:cxn>
              <a:cxn ang="0">
                <a:pos x="25004" y="27404"/>
              </a:cxn>
              <a:cxn ang="0">
                <a:pos x="29558" y="14216"/>
              </a:cxn>
              <a:cxn ang="0">
                <a:pos x="35286" y="1657"/>
              </a:cxn>
              <a:cxn ang="0">
                <a:pos x="36310" y="0"/>
              </a:cxn>
              <a:cxn ang="0">
                <a:pos x="184061" y="0"/>
              </a:cxn>
              <a:cxn ang="0">
                <a:pos x="203434" y="34703"/>
              </a:cxn>
              <a:cxn ang="0">
                <a:pos x="218308" y="71527"/>
              </a:cxn>
              <a:cxn ang="0">
                <a:pos x="226508" y="111068"/>
              </a:cxn>
              <a:cxn ang="0">
                <a:pos x="231354" y="143835"/>
              </a:cxn>
              <a:cxn ang="0">
                <a:pos x="238435" y="176041"/>
              </a:cxn>
              <a:cxn ang="0">
                <a:pos x="246472" y="207993"/>
              </a:cxn>
              <a:cxn ang="0">
                <a:pos x="254189" y="239999"/>
              </a:cxn>
              <a:cxn ang="0">
                <a:pos x="256580" y="249788"/>
              </a:cxn>
              <a:cxn ang="0">
                <a:pos x="258750" y="259673"/>
              </a:cxn>
              <a:cxn ang="0">
                <a:pos x="260797" y="269663"/>
              </a:cxn>
              <a:cxn ang="0">
                <a:pos x="262818" y="279770"/>
              </a:cxn>
              <a:cxn ang="0">
                <a:pos x="259141" y="314164"/>
              </a:cxn>
              <a:cxn ang="0">
                <a:pos x="261333" y="348056"/>
              </a:cxn>
              <a:cxn ang="0">
                <a:pos x="267136" y="381629"/>
              </a:cxn>
              <a:cxn ang="0">
                <a:pos x="274291" y="415072"/>
              </a:cxn>
              <a:cxn ang="0">
                <a:pos x="276199" y="435747"/>
              </a:cxn>
              <a:cxn ang="0">
                <a:pos x="268632" y="475381"/>
              </a:cxn>
              <a:cxn ang="0">
                <a:pos x="247201" y="513345"/>
              </a:cxn>
              <a:cxn ang="0">
                <a:pos x="223247" y="524482"/>
              </a:cxn>
              <a:cxn ang="0">
                <a:pos x="195596" y="526466"/>
              </a:cxn>
            </a:cxnLst>
            <a:pathLst>
              <a:path w="277494" h="527685">
                <a:moveTo>
                  <a:pt x="196495" y="527100"/>
                </a:moveTo>
                <a:lnTo>
                  <a:pt x="151991" y="506592"/>
                </a:lnTo>
                <a:lnTo>
                  <a:pt x="117847" y="478602"/>
                </a:lnTo>
                <a:lnTo>
                  <a:pt x="81121" y="434088"/>
                </a:lnTo>
                <a:lnTo>
                  <a:pt x="46321" y="373298"/>
                </a:lnTo>
                <a:lnTo>
                  <a:pt x="26701" y="330085"/>
                </a:lnTo>
                <a:lnTo>
                  <a:pt x="20280" y="292301"/>
                </a:lnTo>
                <a:lnTo>
                  <a:pt x="19561" y="282386"/>
                </a:lnTo>
                <a:lnTo>
                  <a:pt x="18298" y="272879"/>
                </a:lnTo>
                <a:lnTo>
                  <a:pt x="15203" y="263777"/>
                </a:lnTo>
                <a:lnTo>
                  <a:pt x="8990" y="255076"/>
                </a:lnTo>
                <a:lnTo>
                  <a:pt x="1658" y="242595"/>
                </a:lnTo>
                <a:lnTo>
                  <a:pt x="0" y="228906"/>
                </a:lnTo>
                <a:lnTo>
                  <a:pt x="1542" y="214859"/>
                </a:lnTo>
                <a:lnTo>
                  <a:pt x="3815" y="201306"/>
                </a:lnTo>
                <a:lnTo>
                  <a:pt x="7389" y="177471"/>
                </a:lnTo>
                <a:lnTo>
                  <a:pt x="10627" y="153722"/>
                </a:lnTo>
                <a:lnTo>
                  <a:pt x="12004" y="129890"/>
                </a:lnTo>
                <a:lnTo>
                  <a:pt x="9996" y="105807"/>
                </a:lnTo>
                <a:lnTo>
                  <a:pt x="11785" y="92867"/>
                </a:lnTo>
                <a:lnTo>
                  <a:pt x="17731" y="80556"/>
                </a:lnTo>
                <a:lnTo>
                  <a:pt x="21544" y="67983"/>
                </a:lnTo>
                <a:lnTo>
                  <a:pt x="16937" y="54258"/>
                </a:lnTo>
                <a:lnTo>
                  <a:pt x="21080" y="40901"/>
                </a:lnTo>
                <a:lnTo>
                  <a:pt x="25119" y="27437"/>
                </a:lnTo>
                <a:lnTo>
                  <a:pt x="29694" y="14233"/>
                </a:lnTo>
                <a:lnTo>
                  <a:pt x="35448" y="1659"/>
                </a:lnTo>
                <a:lnTo>
                  <a:pt x="36477" y="0"/>
                </a:lnTo>
                <a:lnTo>
                  <a:pt x="184907" y="0"/>
                </a:lnTo>
                <a:lnTo>
                  <a:pt x="204369" y="34745"/>
                </a:lnTo>
                <a:lnTo>
                  <a:pt x="219311" y="71613"/>
                </a:lnTo>
                <a:lnTo>
                  <a:pt x="227549" y="111202"/>
                </a:lnTo>
                <a:lnTo>
                  <a:pt x="232417" y="144008"/>
                </a:lnTo>
                <a:lnTo>
                  <a:pt x="239530" y="176253"/>
                </a:lnTo>
                <a:lnTo>
                  <a:pt x="247604" y="208244"/>
                </a:lnTo>
                <a:lnTo>
                  <a:pt x="255357" y="240288"/>
                </a:lnTo>
                <a:lnTo>
                  <a:pt x="257759" y="250089"/>
                </a:lnTo>
                <a:lnTo>
                  <a:pt x="259939" y="259986"/>
                </a:lnTo>
                <a:lnTo>
                  <a:pt x="261995" y="269988"/>
                </a:lnTo>
                <a:lnTo>
                  <a:pt x="264025" y="280107"/>
                </a:lnTo>
                <a:lnTo>
                  <a:pt x="260332" y="314543"/>
                </a:lnTo>
                <a:lnTo>
                  <a:pt x="262534" y="348475"/>
                </a:lnTo>
                <a:lnTo>
                  <a:pt x="268363" y="382089"/>
                </a:lnTo>
                <a:lnTo>
                  <a:pt x="275551" y="415572"/>
                </a:lnTo>
                <a:lnTo>
                  <a:pt x="277468" y="436272"/>
                </a:lnTo>
                <a:lnTo>
                  <a:pt x="269866" y="475954"/>
                </a:lnTo>
                <a:lnTo>
                  <a:pt x="248337" y="513963"/>
                </a:lnTo>
                <a:lnTo>
                  <a:pt x="224273" y="525114"/>
                </a:lnTo>
                <a:lnTo>
                  <a:pt x="196495" y="527100"/>
                </a:lnTo>
                <a:close/>
              </a:path>
            </a:pathLst>
          </a:custGeom>
          <a:solidFill>
            <a:srgbClr val="FFFAFA"/>
          </a:solidFill>
          <a:ln w="9525">
            <a:noFill/>
          </a:ln>
        </p:spPr>
        <p:txBody>
          <a:bodyPr/>
          <a:p>
            <a:endParaRPr lang="zh-CN" altLang="en-US"/>
          </a:p>
        </p:txBody>
      </p:sp>
      <p:sp>
        <p:nvSpPr>
          <p:cNvPr id="8201" name="object 10"/>
          <p:cNvSpPr/>
          <p:nvPr/>
        </p:nvSpPr>
        <p:spPr>
          <a:xfrm>
            <a:off x="309563" y="39688"/>
            <a:ext cx="212725" cy="460375"/>
          </a:xfrm>
          <a:custGeom>
            <a:avLst/>
            <a:gdLst/>
            <a:ahLst/>
            <a:cxnLst>
              <a:cxn ang="0">
                <a:pos x="160317" y="458741"/>
              </a:cxn>
              <a:cxn ang="0">
                <a:pos x="106081" y="441635"/>
              </a:cxn>
              <a:cxn ang="0">
                <a:pos x="73037" y="408093"/>
              </a:cxn>
              <a:cxn ang="0">
                <a:pos x="30647" y="312871"/>
              </a:cxn>
              <a:cxn ang="0">
                <a:pos x="9984" y="256769"/>
              </a:cxn>
              <a:cxn ang="0">
                <a:pos x="0" y="191989"/>
              </a:cxn>
              <a:cxn ang="0">
                <a:pos x="312" y="159015"/>
              </a:cxn>
              <a:cxn ang="0">
                <a:pos x="5858" y="108705"/>
              </a:cxn>
              <a:cxn ang="0">
                <a:pos x="15321" y="58938"/>
              </a:cxn>
              <a:cxn ang="0">
                <a:pos x="45261" y="9549"/>
              </a:cxn>
              <a:cxn ang="0">
                <a:pos x="69917" y="0"/>
              </a:cxn>
              <a:cxn ang="0">
                <a:pos x="100161" y="447"/>
              </a:cxn>
              <a:cxn ang="0">
                <a:pos x="135332" y="20501"/>
              </a:cxn>
              <a:cxn ang="0">
                <a:pos x="162332" y="81271"/>
              </a:cxn>
              <a:cxn ang="0">
                <a:pos x="177011" y="132432"/>
              </a:cxn>
              <a:cxn ang="0">
                <a:pos x="184411" y="178551"/>
              </a:cxn>
              <a:cxn ang="0">
                <a:pos x="193064" y="224514"/>
              </a:cxn>
              <a:cxn ang="0">
                <a:pos x="211431" y="316324"/>
              </a:cxn>
              <a:cxn ang="0">
                <a:pos x="212568" y="338079"/>
              </a:cxn>
              <a:cxn ang="0">
                <a:pos x="212628" y="359689"/>
              </a:cxn>
              <a:cxn ang="0">
                <a:pos x="210538" y="381070"/>
              </a:cxn>
              <a:cxn ang="0">
                <a:pos x="198023" y="420754"/>
              </a:cxn>
              <a:cxn ang="0">
                <a:pos x="175657" y="451334"/>
              </a:cxn>
              <a:cxn ang="0">
                <a:pos x="160317" y="458741"/>
              </a:cxn>
            </a:cxnLst>
            <a:pathLst>
              <a:path w="213995" h="461009">
                <a:moveTo>
                  <a:pt x="161274" y="459373"/>
                </a:moveTo>
                <a:lnTo>
                  <a:pt x="106714" y="442243"/>
                </a:lnTo>
                <a:lnTo>
                  <a:pt x="73473" y="408655"/>
                </a:lnTo>
                <a:lnTo>
                  <a:pt x="30830" y="313302"/>
                </a:lnTo>
                <a:lnTo>
                  <a:pt x="10044" y="257123"/>
                </a:lnTo>
                <a:lnTo>
                  <a:pt x="0" y="192253"/>
                </a:lnTo>
                <a:lnTo>
                  <a:pt x="314" y="159234"/>
                </a:lnTo>
                <a:lnTo>
                  <a:pt x="5893" y="108855"/>
                </a:lnTo>
                <a:lnTo>
                  <a:pt x="15412" y="59019"/>
                </a:lnTo>
                <a:lnTo>
                  <a:pt x="45531" y="9562"/>
                </a:lnTo>
                <a:lnTo>
                  <a:pt x="70334" y="0"/>
                </a:lnTo>
                <a:lnTo>
                  <a:pt x="100759" y="448"/>
                </a:lnTo>
                <a:lnTo>
                  <a:pt x="136140" y="20529"/>
                </a:lnTo>
                <a:lnTo>
                  <a:pt x="163301" y="81383"/>
                </a:lnTo>
                <a:lnTo>
                  <a:pt x="178068" y="132614"/>
                </a:lnTo>
                <a:lnTo>
                  <a:pt x="185512" y="178797"/>
                </a:lnTo>
                <a:lnTo>
                  <a:pt x="194217" y="224823"/>
                </a:lnTo>
                <a:lnTo>
                  <a:pt x="212693" y="316760"/>
                </a:lnTo>
                <a:lnTo>
                  <a:pt x="213837" y="338545"/>
                </a:lnTo>
                <a:lnTo>
                  <a:pt x="213897" y="360184"/>
                </a:lnTo>
                <a:lnTo>
                  <a:pt x="211795" y="381595"/>
                </a:lnTo>
                <a:lnTo>
                  <a:pt x="199205" y="421333"/>
                </a:lnTo>
                <a:lnTo>
                  <a:pt x="176706" y="451956"/>
                </a:lnTo>
                <a:lnTo>
                  <a:pt x="161274" y="459373"/>
                </a:lnTo>
                <a:close/>
              </a:path>
            </a:pathLst>
          </a:custGeom>
          <a:solidFill>
            <a:srgbClr val="FFFAFA"/>
          </a:solidFill>
          <a:ln w="9525">
            <a:noFill/>
          </a:ln>
        </p:spPr>
        <p:txBody>
          <a:bodyPr/>
          <a:p>
            <a:endParaRPr lang="zh-CN" altLang="en-US"/>
          </a:p>
        </p:txBody>
      </p:sp>
      <p:sp>
        <p:nvSpPr>
          <p:cNvPr id="8202" name="object 11"/>
          <p:cNvSpPr/>
          <p:nvPr/>
        </p:nvSpPr>
        <p:spPr>
          <a:xfrm>
            <a:off x="989013" y="900113"/>
            <a:ext cx="258762" cy="428625"/>
          </a:xfrm>
          <a:custGeom>
            <a:avLst/>
            <a:gdLst/>
            <a:ahLst/>
            <a:cxnLst>
              <a:cxn ang="0">
                <a:pos x="237440" y="428093"/>
              </a:cxn>
              <a:cxn ang="0">
                <a:pos x="183427" y="417494"/>
              </a:cxn>
              <a:cxn ang="0">
                <a:pos x="149552" y="391595"/>
              </a:cxn>
              <a:cxn ang="0">
                <a:pos x="118079" y="355260"/>
              </a:cxn>
              <a:cxn ang="0">
                <a:pos x="83162" y="310710"/>
              </a:cxn>
              <a:cxn ang="0">
                <a:pos x="67318" y="291184"/>
              </a:cxn>
              <a:cxn ang="0">
                <a:pos x="42614" y="256002"/>
              </a:cxn>
              <a:cxn ang="0">
                <a:pos x="20779" y="218822"/>
              </a:cxn>
              <a:cxn ang="0">
                <a:pos x="17765" y="204875"/>
              </a:cxn>
              <a:cxn ang="0">
                <a:pos x="17773" y="189311"/>
              </a:cxn>
              <a:cxn ang="0">
                <a:pos x="17499" y="184813"/>
              </a:cxn>
              <a:cxn ang="0">
                <a:pos x="20305" y="179607"/>
              </a:cxn>
              <a:cxn ang="0">
                <a:pos x="5157" y="133645"/>
              </a:cxn>
              <a:cxn ang="0">
                <a:pos x="0" y="99422"/>
              </a:cxn>
              <a:cxn ang="0">
                <a:pos x="15337" y="37867"/>
              </a:cxn>
              <a:cxn ang="0">
                <a:pos x="41146" y="5190"/>
              </a:cxn>
              <a:cxn ang="0">
                <a:pos x="54161" y="0"/>
              </a:cxn>
              <a:cxn ang="0">
                <a:pos x="67724" y="1156"/>
              </a:cxn>
              <a:cxn ang="0">
                <a:pos x="103363" y="29137"/>
              </a:cxn>
              <a:cxn ang="0">
                <a:pos x="145765" y="105123"/>
              </a:cxn>
              <a:cxn ang="0">
                <a:pos x="169524" y="156504"/>
              </a:cxn>
              <a:cxn ang="0">
                <a:pos x="194801" y="207174"/>
              </a:cxn>
              <a:cxn ang="0">
                <a:pos x="224374" y="255776"/>
              </a:cxn>
              <a:cxn ang="0">
                <a:pos x="249770" y="313773"/>
              </a:cxn>
              <a:cxn ang="0">
                <a:pos x="258592" y="379418"/>
              </a:cxn>
              <a:cxn ang="0">
                <a:pos x="258637" y="399829"/>
              </a:cxn>
              <a:cxn ang="0">
                <a:pos x="257855" y="407246"/>
              </a:cxn>
              <a:cxn ang="0">
                <a:pos x="254109" y="417807"/>
              </a:cxn>
              <a:cxn ang="0">
                <a:pos x="247228" y="424669"/>
              </a:cxn>
              <a:cxn ang="0">
                <a:pos x="237440" y="428093"/>
              </a:cxn>
            </a:cxnLst>
            <a:pathLst>
              <a:path w="259080" h="429259">
                <a:moveTo>
                  <a:pt x="237732" y="428726"/>
                </a:moveTo>
                <a:lnTo>
                  <a:pt x="183652" y="418112"/>
                </a:lnTo>
                <a:lnTo>
                  <a:pt x="149736" y="392174"/>
                </a:lnTo>
                <a:lnTo>
                  <a:pt x="118224" y="355785"/>
                </a:lnTo>
                <a:lnTo>
                  <a:pt x="83264" y="311170"/>
                </a:lnTo>
                <a:lnTo>
                  <a:pt x="67401" y="291615"/>
                </a:lnTo>
                <a:lnTo>
                  <a:pt x="42666" y="256381"/>
                </a:lnTo>
                <a:lnTo>
                  <a:pt x="20805" y="219146"/>
                </a:lnTo>
                <a:lnTo>
                  <a:pt x="17787" y="205178"/>
                </a:lnTo>
                <a:lnTo>
                  <a:pt x="17795" y="189591"/>
                </a:lnTo>
                <a:lnTo>
                  <a:pt x="17521" y="185086"/>
                </a:lnTo>
                <a:lnTo>
                  <a:pt x="20330" y="179873"/>
                </a:lnTo>
                <a:lnTo>
                  <a:pt x="5163" y="133843"/>
                </a:lnTo>
                <a:lnTo>
                  <a:pt x="0" y="99569"/>
                </a:lnTo>
                <a:lnTo>
                  <a:pt x="15356" y="37923"/>
                </a:lnTo>
                <a:lnTo>
                  <a:pt x="41197" y="5198"/>
                </a:lnTo>
                <a:lnTo>
                  <a:pt x="54228" y="0"/>
                </a:lnTo>
                <a:lnTo>
                  <a:pt x="67807" y="1158"/>
                </a:lnTo>
                <a:lnTo>
                  <a:pt x="103490" y="29180"/>
                </a:lnTo>
                <a:lnTo>
                  <a:pt x="145944" y="105278"/>
                </a:lnTo>
                <a:lnTo>
                  <a:pt x="169732" y="156735"/>
                </a:lnTo>
                <a:lnTo>
                  <a:pt x="195040" y="207480"/>
                </a:lnTo>
                <a:lnTo>
                  <a:pt x="224650" y="256154"/>
                </a:lnTo>
                <a:lnTo>
                  <a:pt x="250077" y="314237"/>
                </a:lnTo>
                <a:lnTo>
                  <a:pt x="258910" y="379979"/>
                </a:lnTo>
                <a:lnTo>
                  <a:pt x="258955" y="400420"/>
                </a:lnTo>
                <a:lnTo>
                  <a:pt x="258172" y="407848"/>
                </a:lnTo>
                <a:lnTo>
                  <a:pt x="254421" y="418425"/>
                </a:lnTo>
                <a:lnTo>
                  <a:pt x="247532" y="425297"/>
                </a:lnTo>
                <a:lnTo>
                  <a:pt x="237732" y="428726"/>
                </a:lnTo>
                <a:close/>
              </a:path>
            </a:pathLst>
          </a:custGeom>
          <a:solidFill>
            <a:srgbClr val="FFFAFA"/>
          </a:solidFill>
          <a:ln w="9525">
            <a:noFill/>
          </a:ln>
        </p:spPr>
        <p:txBody>
          <a:bodyPr/>
          <a:p>
            <a:endParaRPr lang="zh-CN" altLang="en-US"/>
          </a:p>
        </p:txBody>
      </p:sp>
      <p:sp>
        <p:nvSpPr>
          <p:cNvPr id="8203" name="object 12"/>
          <p:cNvSpPr/>
          <p:nvPr/>
        </p:nvSpPr>
        <p:spPr>
          <a:xfrm>
            <a:off x="1647825" y="977900"/>
            <a:ext cx="223838" cy="387350"/>
          </a:xfrm>
          <a:custGeom>
            <a:avLst/>
            <a:gdLst/>
            <a:ahLst/>
            <a:cxnLst>
              <a:cxn ang="0">
                <a:pos x="195953" y="387048"/>
              </a:cxn>
              <a:cxn ang="0">
                <a:pos x="143561" y="359755"/>
              </a:cxn>
              <a:cxn ang="0">
                <a:pos x="109653" y="331661"/>
              </a:cxn>
              <a:cxn ang="0">
                <a:pos x="81142" y="298479"/>
              </a:cxn>
              <a:cxn ang="0">
                <a:pos x="58965" y="259826"/>
              </a:cxn>
              <a:cxn ang="0">
                <a:pos x="43728" y="222878"/>
              </a:cxn>
              <a:cxn ang="0">
                <a:pos x="30159" y="185056"/>
              </a:cxn>
              <a:cxn ang="0">
                <a:pos x="17695" y="146951"/>
              </a:cxn>
              <a:cxn ang="0">
                <a:pos x="5603" y="108638"/>
              </a:cxn>
              <a:cxn ang="0">
                <a:pos x="515" y="67593"/>
              </a:cxn>
              <a:cxn ang="0">
                <a:pos x="0" y="53677"/>
              </a:cxn>
              <a:cxn ang="0">
                <a:pos x="627" y="44609"/>
              </a:cxn>
              <a:cxn ang="0">
                <a:pos x="27498" y="22620"/>
              </a:cxn>
              <a:cxn ang="0">
                <a:pos x="30967" y="19627"/>
              </a:cxn>
              <a:cxn ang="0">
                <a:pos x="50148" y="5578"/>
              </a:cxn>
              <a:cxn ang="0">
                <a:pos x="67856" y="0"/>
              </a:cxn>
              <a:cxn ang="0">
                <a:pos x="84402" y="3229"/>
              </a:cxn>
              <a:cxn ang="0">
                <a:pos x="130406" y="51004"/>
              </a:cxn>
              <a:cxn ang="0">
                <a:pos x="157056" y="88562"/>
              </a:cxn>
              <a:cxn ang="0">
                <a:pos x="177656" y="129585"/>
              </a:cxn>
              <a:cxn ang="0">
                <a:pos x="189829" y="175461"/>
              </a:cxn>
              <a:cxn ang="0">
                <a:pos x="191659" y="183947"/>
              </a:cxn>
              <a:cxn ang="0">
                <a:pos x="194301" y="192406"/>
              </a:cxn>
              <a:cxn ang="0">
                <a:pos x="197300" y="200843"/>
              </a:cxn>
              <a:cxn ang="0">
                <a:pos x="199696" y="207816"/>
              </a:cxn>
              <a:cxn ang="0">
                <a:pos x="198914" y="207864"/>
              </a:cxn>
              <a:cxn ang="0">
                <a:pos x="198672" y="209683"/>
              </a:cxn>
              <a:cxn ang="0">
                <a:pos x="159453" y="219474"/>
              </a:cxn>
              <a:cxn ang="0">
                <a:pos x="155790" y="227869"/>
              </a:cxn>
              <a:cxn ang="0">
                <a:pos x="157182" y="230741"/>
              </a:cxn>
              <a:cxn ang="0">
                <a:pos x="159587" y="235986"/>
              </a:cxn>
              <a:cxn ang="0">
                <a:pos x="165002" y="242092"/>
              </a:cxn>
              <a:cxn ang="0">
                <a:pos x="170120" y="243347"/>
              </a:cxn>
              <a:cxn ang="0">
                <a:pos x="177665" y="244229"/>
              </a:cxn>
              <a:cxn ang="0">
                <a:pos x="212597" y="242111"/>
              </a:cxn>
              <a:cxn ang="0">
                <a:pos x="213545" y="244485"/>
              </a:cxn>
              <a:cxn ang="0">
                <a:pos x="221275" y="282112"/>
              </a:cxn>
              <a:cxn ang="0">
                <a:pos x="223349" y="320538"/>
              </a:cxn>
              <a:cxn ang="0">
                <a:pos x="221008" y="359558"/>
              </a:cxn>
              <a:cxn ang="0">
                <a:pos x="216634" y="374436"/>
              </a:cxn>
              <a:cxn ang="0">
                <a:pos x="207902" y="383873"/>
              </a:cxn>
              <a:cxn ang="0">
                <a:pos x="195953" y="387048"/>
              </a:cxn>
              <a:cxn ang="0">
                <a:pos x="198672" y="209683"/>
              </a:cxn>
              <a:cxn ang="0">
                <a:pos x="198914" y="207864"/>
              </a:cxn>
              <a:cxn ang="0">
                <a:pos x="199565" y="209491"/>
              </a:cxn>
              <a:cxn ang="0">
                <a:pos x="198672" y="209683"/>
              </a:cxn>
              <a:cxn ang="0">
                <a:pos x="199565" y="209491"/>
              </a:cxn>
              <a:cxn ang="0">
                <a:pos x="198914" y="207864"/>
              </a:cxn>
              <a:cxn ang="0">
                <a:pos x="199696" y="207817"/>
              </a:cxn>
              <a:cxn ang="0">
                <a:pos x="200222" y="209350"/>
              </a:cxn>
              <a:cxn ang="0">
                <a:pos x="199565" y="209491"/>
              </a:cxn>
              <a:cxn ang="0">
                <a:pos x="212597" y="242111"/>
              </a:cxn>
              <a:cxn ang="0">
                <a:pos x="177665" y="244229"/>
              </a:cxn>
              <a:cxn ang="0">
                <a:pos x="184763" y="242872"/>
              </a:cxn>
              <a:cxn ang="0">
                <a:pos x="190760" y="238941"/>
              </a:cxn>
              <a:cxn ang="0">
                <a:pos x="194999" y="232100"/>
              </a:cxn>
              <a:cxn ang="0">
                <a:pos x="197837" y="224450"/>
              </a:cxn>
              <a:cxn ang="0">
                <a:pos x="197841" y="215929"/>
              </a:cxn>
              <a:cxn ang="0">
                <a:pos x="198672" y="209683"/>
              </a:cxn>
              <a:cxn ang="0">
                <a:pos x="199565" y="209491"/>
              </a:cxn>
              <a:cxn ang="0">
                <a:pos x="212597" y="242111"/>
              </a:cxn>
            </a:cxnLst>
            <a:pathLst>
              <a:path w="223519" h="387350">
                <a:moveTo>
                  <a:pt x="195674" y="387048"/>
                </a:moveTo>
                <a:lnTo>
                  <a:pt x="143356" y="359755"/>
                </a:lnTo>
                <a:lnTo>
                  <a:pt x="109497" y="331661"/>
                </a:lnTo>
                <a:lnTo>
                  <a:pt x="81026" y="298479"/>
                </a:lnTo>
                <a:lnTo>
                  <a:pt x="58881" y="259826"/>
                </a:lnTo>
                <a:lnTo>
                  <a:pt x="43666" y="222878"/>
                </a:lnTo>
                <a:lnTo>
                  <a:pt x="30116" y="185056"/>
                </a:lnTo>
                <a:lnTo>
                  <a:pt x="17670" y="146951"/>
                </a:lnTo>
                <a:lnTo>
                  <a:pt x="5595" y="108638"/>
                </a:lnTo>
                <a:lnTo>
                  <a:pt x="514" y="67593"/>
                </a:lnTo>
                <a:lnTo>
                  <a:pt x="0" y="53677"/>
                </a:lnTo>
                <a:lnTo>
                  <a:pt x="626" y="44609"/>
                </a:lnTo>
                <a:lnTo>
                  <a:pt x="27459" y="22620"/>
                </a:lnTo>
                <a:lnTo>
                  <a:pt x="30923" y="19627"/>
                </a:lnTo>
                <a:lnTo>
                  <a:pt x="50077" y="5578"/>
                </a:lnTo>
                <a:lnTo>
                  <a:pt x="67759" y="0"/>
                </a:lnTo>
                <a:lnTo>
                  <a:pt x="84282" y="3229"/>
                </a:lnTo>
                <a:lnTo>
                  <a:pt x="130220" y="51004"/>
                </a:lnTo>
                <a:lnTo>
                  <a:pt x="156832" y="88562"/>
                </a:lnTo>
                <a:lnTo>
                  <a:pt x="177403" y="129585"/>
                </a:lnTo>
                <a:lnTo>
                  <a:pt x="189558" y="175461"/>
                </a:lnTo>
                <a:lnTo>
                  <a:pt x="191386" y="183947"/>
                </a:lnTo>
                <a:lnTo>
                  <a:pt x="194024" y="192406"/>
                </a:lnTo>
                <a:lnTo>
                  <a:pt x="197019" y="200843"/>
                </a:lnTo>
                <a:lnTo>
                  <a:pt x="199411" y="207816"/>
                </a:lnTo>
                <a:lnTo>
                  <a:pt x="198631" y="207864"/>
                </a:lnTo>
                <a:lnTo>
                  <a:pt x="198389" y="209683"/>
                </a:lnTo>
                <a:lnTo>
                  <a:pt x="159226" y="219474"/>
                </a:lnTo>
                <a:lnTo>
                  <a:pt x="155568" y="227869"/>
                </a:lnTo>
                <a:lnTo>
                  <a:pt x="156958" y="230741"/>
                </a:lnTo>
                <a:lnTo>
                  <a:pt x="159360" y="235986"/>
                </a:lnTo>
                <a:lnTo>
                  <a:pt x="164767" y="242092"/>
                </a:lnTo>
                <a:lnTo>
                  <a:pt x="169878" y="243347"/>
                </a:lnTo>
                <a:lnTo>
                  <a:pt x="177412" y="244229"/>
                </a:lnTo>
                <a:lnTo>
                  <a:pt x="212294" y="242111"/>
                </a:lnTo>
                <a:lnTo>
                  <a:pt x="213241" y="244485"/>
                </a:lnTo>
                <a:lnTo>
                  <a:pt x="220960" y="282112"/>
                </a:lnTo>
                <a:lnTo>
                  <a:pt x="223031" y="320538"/>
                </a:lnTo>
                <a:lnTo>
                  <a:pt x="220693" y="359558"/>
                </a:lnTo>
                <a:lnTo>
                  <a:pt x="216325" y="374436"/>
                </a:lnTo>
                <a:lnTo>
                  <a:pt x="207606" y="383873"/>
                </a:lnTo>
                <a:lnTo>
                  <a:pt x="195674" y="387048"/>
                </a:lnTo>
                <a:close/>
              </a:path>
              <a:path w="223519" h="387350">
                <a:moveTo>
                  <a:pt x="198389" y="209683"/>
                </a:moveTo>
                <a:lnTo>
                  <a:pt x="198631" y="207864"/>
                </a:lnTo>
                <a:lnTo>
                  <a:pt x="199281" y="209491"/>
                </a:lnTo>
                <a:lnTo>
                  <a:pt x="198389" y="209683"/>
                </a:lnTo>
                <a:close/>
              </a:path>
              <a:path w="223519" h="387350">
                <a:moveTo>
                  <a:pt x="199281" y="209491"/>
                </a:moveTo>
                <a:lnTo>
                  <a:pt x="198631" y="207864"/>
                </a:lnTo>
                <a:lnTo>
                  <a:pt x="199411" y="207817"/>
                </a:lnTo>
                <a:lnTo>
                  <a:pt x="199937" y="209350"/>
                </a:lnTo>
                <a:lnTo>
                  <a:pt x="199281" y="209491"/>
                </a:lnTo>
                <a:close/>
              </a:path>
              <a:path w="223519" h="387350">
                <a:moveTo>
                  <a:pt x="212294" y="242111"/>
                </a:moveTo>
                <a:lnTo>
                  <a:pt x="177412" y="244229"/>
                </a:lnTo>
                <a:lnTo>
                  <a:pt x="184500" y="242872"/>
                </a:lnTo>
                <a:lnTo>
                  <a:pt x="190488" y="238941"/>
                </a:lnTo>
                <a:lnTo>
                  <a:pt x="194721" y="232100"/>
                </a:lnTo>
                <a:lnTo>
                  <a:pt x="197555" y="224450"/>
                </a:lnTo>
                <a:lnTo>
                  <a:pt x="197559" y="215929"/>
                </a:lnTo>
                <a:lnTo>
                  <a:pt x="198389" y="209683"/>
                </a:lnTo>
                <a:lnTo>
                  <a:pt x="199281" y="209491"/>
                </a:lnTo>
                <a:lnTo>
                  <a:pt x="212294" y="242111"/>
                </a:lnTo>
                <a:close/>
              </a:path>
            </a:pathLst>
          </a:custGeom>
          <a:solidFill>
            <a:srgbClr val="FFFAFA"/>
          </a:solidFill>
          <a:ln w="9525">
            <a:noFill/>
          </a:ln>
        </p:spPr>
        <p:txBody>
          <a:bodyPr/>
          <a:p>
            <a:endParaRPr lang="zh-CN" altLang="en-US"/>
          </a:p>
        </p:txBody>
      </p:sp>
      <p:sp>
        <p:nvSpPr>
          <p:cNvPr id="8204" name="object 13"/>
          <p:cNvSpPr/>
          <p:nvPr/>
        </p:nvSpPr>
        <p:spPr>
          <a:xfrm>
            <a:off x="1320800" y="1630363"/>
            <a:ext cx="217488" cy="417512"/>
          </a:xfrm>
          <a:custGeom>
            <a:avLst/>
            <a:gdLst/>
            <a:ahLst/>
            <a:cxnLst>
              <a:cxn ang="0">
                <a:pos x="196706" y="416903"/>
              </a:cxn>
              <a:cxn ang="0">
                <a:pos x="151927" y="399943"/>
              </a:cxn>
              <a:cxn ang="0">
                <a:pos x="105390" y="350253"/>
              </a:cxn>
              <a:cxn ang="0">
                <a:pos x="71033" y="290685"/>
              </a:cxn>
              <a:cxn ang="0">
                <a:pos x="57718" y="259360"/>
              </a:cxn>
              <a:cxn ang="0">
                <a:pos x="42873" y="228633"/>
              </a:cxn>
              <a:cxn ang="0">
                <a:pos x="27454" y="198104"/>
              </a:cxn>
              <a:cxn ang="0">
                <a:pos x="12413" y="167372"/>
              </a:cxn>
              <a:cxn ang="0">
                <a:pos x="4031" y="138080"/>
              </a:cxn>
              <a:cxn ang="0">
                <a:pos x="0" y="100448"/>
              </a:cxn>
              <a:cxn ang="0">
                <a:pos x="558" y="63222"/>
              </a:cxn>
              <a:cxn ang="0">
                <a:pos x="5944" y="35151"/>
              </a:cxn>
              <a:cxn ang="0">
                <a:pos x="18726" y="17886"/>
              </a:cxn>
              <a:cxn ang="0">
                <a:pos x="39282" y="5369"/>
              </a:cxn>
              <a:cxn ang="0">
                <a:pos x="62522" y="0"/>
              </a:cxn>
              <a:cxn ang="0">
                <a:pos x="83357" y="4173"/>
              </a:cxn>
              <a:cxn ang="0">
                <a:pos x="90032" y="9082"/>
              </a:cxn>
              <a:cxn ang="0">
                <a:pos x="95952" y="15766"/>
              </a:cxn>
              <a:cxn ang="0">
                <a:pos x="100595" y="23441"/>
              </a:cxn>
              <a:cxn ang="0">
                <a:pos x="107368" y="43473"/>
              </a:cxn>
              <a:cxn ang="0">
                <a:pos x="112764" y="54556"/>
              </a:cxn>
              <a:cxn ang="0">
                <a:pos x="136142" y="92948"/>
              </a:cxn>
              <a:cxn ang="0">
                <a:pos x="145675" y="110729"/>
              </a:cxn>
              <a:cxn ang="0">
                <a:pos x="152056" y="129747"/>
              </a:cxn>
              <a:cxn ang="0">
                <a:pos x="153123" y="150654"/>
              </a:cxn>
              <a:cxn ang="0">
                <a:pos x="152693" y="155030"/>
              </a:cxn>
              <a:cxn ang="0">
                <a:pos x="154232" y="160332"/>
              </a:cxn>
              <a:cxn ang="0">
                <a:pos x="181267" y="214018"/>
              </a:cxn>
              <a:cxn ang="0">
                <a:pos x="198034" y="257657"/>
              </a:cxn>
              <a:cxn ang="0">
                <a:pos x="208040" y="300009"/>
              </a:cxn>
              <a:cxn ang="0">
                <a:pos x="212629" y="345789"/>
              </a:cxn>
              <a:cxn ang="0">
                <a:pos x="214001" y="354060"/>
              </a:cxn>
              <a:cxn ang="0">
                <a:pos x="217300" y="362561"/>
              </a:cxn>
              <a:cxn ang="0">
                <a:pos x="214931" y="381618"/>
              </a:cxn>
              <a:cxn ang="0">
                <a:pos x="213229" y="392851"/>
              </a:cxn>
              <a:cxn ang="0">
                <a:pos x="210449" y="403529"/>
              </a:cxn>
              <a:cxn ang="0">
                <a:pos x="205933" y="413025"/>
              </a:cxn>
              <a:cxn ang="0">
                <a:pos x="196706" y="416903"/>
              </a:cxn>
            </a:cxnLst>
            <a:pathLst>
              <a:path w="217169" h="417194">
                <a:moveTo>
                  <a:pt x="196417" y="416585"/>
                </a:moveTo>
                <a:lnTo>
                  <a:pt x="151704" y="399638"/>
                </a:lnTo>
                <a:lnTo>
                  <a:pt x="105235" y="349986"/>
                </a:lnTo>
                <a:lnTo>
                  <a:pt x="70929" y="290464"/>
                </a:lnTo>
                <a:lnTo>
                  <a:pt x="57633" y="259162"/>
                </a:lnTo>
                <a:lnTo>
                  <a:pt x="42810" y="228459"/>
                </a:lnTo>
                <a:lnTo>
                  <a:pt x="27414" y="197953"/>
                </a:lnTo>
                <a:lnTo>
                  <a:pt x="12395" y="167245"/>
                </a:lnTo>
                <a:lnTo>
                  <a:pt x="4025" y="137975"/>
                </a:lnTo>
                <a:lnTo>
                  <a:pt x="0" y="100371"/>
                </a:lnTo>
                <a:lnTo>
                  <a:pt x="557" y="63174"/>
                </a:lnTo>
                <a:lnTo>
                  <a:pt x="5935" y="35124"/>
                </a:lnTo>
                <a:lnTo>
                  <a:pt x="18699" y="17872"/>
                </a:lnTo>
                <a:lnTo>
                  <a:pt x="39224" y="5365"/>
                </a:lnTo>
                <a:lnTo>
                  <a:pt x="62430" y="0"/>
                </a:lnTo>
                <a:lnTo>
                  <a:pt x="83235" y="4170"/>
                </a:lnTo>
                <a:lnTo>
                  <a:pt x="89900" y="9075"/>
                </a:lnTo>
                <a:lnTo>
                  <a:pt x="95811" y="15754"/>
                </a:lnTo>
                <a:lnTo>
                  <a:pt x="100447" y="23423"/>
                </a:lnTo>
                <a:lnTo>
                  <a:pt x="107211" y="43440"/>
                </a:lnTo>
                <a:lnTo>
                  <a:pt x="112599" y="54514"/>
                </a:lnTo>
                <a:lnTo>
                  <a:pt x="135942" y="92877"/>
                </a:lnTo>
                <a:lnTo>
                  <a:pt x="145461" y="110645"/>
                </a:lnTo>
                <a:lnTo>
                  <a:pt x="151833" y="129648"/>
                </a:lnTo>
                <a:lnTo>
                  <a:pt x="152898" y="150539"/>
                </a:lnTo>
                <a:lnTo>
                  <a:pt x="152469" y="154912"/>
                </a:lnTo>
                <a:lnTo>
                  <a:pt x="154006" y="160210"/>
                </a:lnTo>
                <a:lnTo>
                  <a:pt x="181001" y="213855"/>
                </a:lnTo>
                <a:lnTo>
                  <a:pt x="197744" y="257461"/>
                </a:lnTo>
                <a:lnTo>
                  <a:pt x="207735" y="299780"/>
                </a:lnTo>
                <a:lnTo>
                  <a:pt x="212317" y="345526"/>
                </a:lnTo>
                <a:lnTo>
                  <a:pt x="213687" y="353790"/>
                </a:lnTo>
                <a:lnTo>
                  <a:pt x="216981" y="362285"/>
                </a:lnTo>
                <a:lnTo>
                  <a:pt x="214616" y="381327"/>
                </a:lnTo>
                <a:lnTo>
                  <a:pt x="212916" y="392552"/>
                </a:lnTo>
                <a:lnTo>
                  <a:pt x="210140" y="403222"/>
                </a:lnTo>
                <a:lnTo>
                  <a:pt x="205631" y="412710"/>
                </a:lnTo>
                <a:lnTo>
                  <a:pt x="196417" y="416585"/>
                </a:lnTo>
                <a:close/>
              </a:path>
            </a:pathLst>
          </a:custGeom>
          <a:solidFill>
            <a:srgbClr val="FFFAFA"/>
          </a:solidFill>
          <a:ln w="9525">
            <a:noFill/>
          </a:ln>
        </p:spPr>
        <p:txBody>
          <a:bodyPr/>
          <a:p>
            <a:endParaRPr lang="zh-CN" altLang="en-US"/>
          </a:p>
        </p:txBody>
      </p:sp>
      <p:sp>
        <p:nvSpPr>
          <p:cNvPr id="8205" name="object 14"/>
          <p:cNvSpPr/>
          <p:nvPr/>
        </p:nvSpPr>
        <p:spPr>
          <a:xfrm>
            <a:off x="1497013" y="109538"/>
            <a:ext cx="184150" cy="381000"/>
          </a:xfrm>
          <a:custGeom>
            <a:avLst/>
            <a:gdLst/>
            <a:ahLst/>
            <a:cxnLst>
              <a:cxn ang="0">
                <a:pos x="139683" y="380481"/>
              </a:cxn>
              <a:cxn ang="0">
                <a:pos x="94622" y="350939"/>
              </a:cxn>
              <a:cxn ang="0">
                <a:pos x="58787" y="319844"/>
              </a:cxn>
              <a:cxn ang="0">
                <a:pos x="30014" y="275649"/>
              </a:cxn>
              <a:cxn ang="0">
                <a:pos x="13750" y="224459"/>
              </a:cxn>
              <a:cxn ang="0">
                <a:pos x="5247" y="177655"/>
              </a:cxn>
              <a:cxn ang="0">
                <a:pos x="0" y="130653"/>
              </a:cxn>
              <a:cxn ang="0">
                <a:pos x="545" y="109519"/>
              </a:cxn>
              <a:cxn ang="0">
                <a:pos x="6331" y="67095"/>
              </a:cxn>
              <a:cxn ang="0">
                <a:pos x="25513" y="20375"/>
              </a:cxn>
              <a:cxn ang="0">
                <a:pos x="71661" y="0"/>
              </a:cxn>
              <a:cxn ang="0">
                <a:pos x="89982" y="2902"/>
              </a:cxn>
              <a:cxn ang="0">
                <a:pos x="104755" y="12974"/>
              </a:cxn>
              <a:cxn ang="0">
                <a:pos x="114073" y="30005"/>
              </a:cxn>
              <a:cxn ang="0">
                <a:pos x="120654" y="47912"/>
              </a:cxn>
              <a:cxn ang="0">
                <a:pos x="129099" y="64521"/>
              </a:cxn>
              <a:cxn ang="0">
                <a:pos x="161847" y="128360"/>
              </a:cxn>
              <a:cxn ang="0">
                <a:pos x="172654" y="165607"/>
              </a:cxn>
              <a:cxn ang="0">
                <a:pos x="179853" y="207426"/>
              </a:cxn>
              <a:cxn ang="0">
                <a:pos x="183110" y="252895"/>
              </a:cxn>
              <a:cxn ang="0">
                <a:pos x="182720" y="278224"/>
              </a:cxn>
              <a:cxn ang="0">
                <a:pos x="182811" y="290887"/>
              </a:cxn>
              <a:cxn ang="0">
                <a:pos x="183763" y="303466"/>
              </a:cxn>
              <a:cxn ang="0">
                <a:pos x="182692" y="323038"/>
              </a:cxn>
              <a:cxn ang="0">
                <a:pos x="176110" y="340390"/>
              </a:cxn>
              <a:cxn ang="0">
                <a:pos x="157326" y="372657"/>
              </a:cxn>
              <a:cxn ang="0">
                <a:pos x="154986" y="377132"/>
              </a:cxn>
              <a:cxn ang="0">
                <a:pos x="139683" y="380481"/>
              </a:cxn>
            </a:cxnLst>
            <a:pathLst>
              <a:path w="183514" h="382270">
                <a:moveTo>
                  <a:pt x="139201" y="381749"/>
                </a:moveTo>
                <a:lnTo>
                  <a:pt x="94295" y="352109"/>
                </a:lnTo>
                <a:lnTo>
                  <a:pt x="58584" y="320910"/>
                </a:lnTo>
                <a:lnTo>
                  <a:pt x="29910" y="276568"/>
                </a:lnTo>
                <a:lnTo>
                  <a:pt x="13703" y="225207"/>
                </a:lnTo>
                <a:lnTo>
                  <a:pt x="5229" y="178247"/>
                </a:lnTo>
                <a:lnTo>
                  <a:pt x="0" y="131089"/>
                </a:lnTo>
                <a:lnTo>
                  <a:pt x="543" y="109884"/>
                </a:lnTo>
                <a:lnTo>
                  <a:pt x="6309" y="67319"/>
                </a:lnTo>
                <a:lnTo>
                  <a:pt x="25425" y="20443"/>
                </a:lnTo>
                <a:lnTo>
                  <a:pt x="71414" y="0"/>
                </a:lnTo>
                <a:lnTo>
                  <a:pt x="89671" y="2912"/>
                </a:lnTo>
                <a:lnTo>
                  <a:pt x="104393" y="13017"/>
                </a:lnTo>
                <a:lnTo>
                  <a:pt x="113679" y="30105"/>
                </a:lnTo>
                <a:lnTo>
                  <a:pt x="120237" y="48072"/>
                </a:lnTo>
                <a:lnTo>
                  <a:pt x="128653" y="64736"/>
                </a:lnTo>
                <a:lnTo>
                  <a:pt x="161288" y="128788"/>
                </a:lnTo>
                <a:lnTo>
                  <a:pt x="172058" y="166159"/>
                </a:lnTo>
                <a:lnTo>
                  <a:pt x="179232" y="208117"/>
                </a:lnTo>
                <a:lnTo>
                  <a:pt x="182478" y="253738"/>
                </a:lnTo>
                <a:lnTo>
                  <a:pt x="182089" y="279151"/>
                </a:lnTo>
                <a:lnTo>
                  <a:pt x="182180" y="291857"/>
                </a:lnTo>
                <a:lnTo>
                  <a:pt x="183128" y="304478"/>
                </a:lnTo>
                <a:lnTo>
                  <a:pt x="182061" y="324115"/>
                </a:lnTo>
                <a:lnTo>
                  <a:pt x="175502" y="341525"/>
                </a:lnTo>
                <a:lnTo>
                  <a:pt x="156783" y="373899"/>
                </a:lnTo>
                <a:lnTo>
                  <a:pt x="154451" y="378389"/>
                </a:lnTo>
                <a:lnTo>
                  <a:pt x="139201" y="381749"/>
                </a:lnTo>
                <a:close/>
              </a:path>
            </a:pathLst>
          </a:custGeom>
          <a:solidFill>
            <a:srgbClr val="FFFAFA"/>
          </a:solidFill>
          <a:ln w="9525">
            <a:noFill/>
          </a:ln>
        </p:spPr>
        <p:txBody>
          <a:bodyPr/>
          <a:p>
            <a:endParaRPr lang="zh-CN" altLang="en-US"/>
          </a:p>
        </p:txBody>
      </p:sp>
      <p:sp>
        <p:nvSpPr>
          <p:cNvPr id="8206" name="object 15"/>
          <p:cNvSpPr/>
          <p:nvPr/>
        </p:nvSpPr>
        <p:spPr>
          <a:xfrm>
            <a:off x="1997075" y="1652588"/>
            <a:ext cx="219075" cy="355600"/>
          </a:xfrm>
          <a:custGeom>
            <a:avLst/>
            <a:gdLst/>
            <a:ahLst/>
            <a:cxnLst>
              <a:cxn ang="0">
                <a:pos x="178496" y="354057"/>
              </a:cxn>
              <a:cxn ang="0">
                <a:pos x="138598" y="349340"/>
              </a:cxn>
              <a:cxn ang="0">
                <a:pos x="89084" y="318011"/>
              </a:cxn>
              <a:cxn ang="0">
                <a:pos x="46790" y="262555"/>
              </a:cxn>
              <a:cxn ang="0">
                <a:pos x="20257" y="200781"/>
              </a:cxn>
              <a:cxn ang="0">
                <a:pos x="4202" y="137625"/>
              </a:cxn>
              <a:cxn ang="0">
                <a:pos x="3735" y="104385"/>
              </a:cxn>
              <a:cxn ang="0">
                <a:pos x="0" y="84316"/>
              </a:cxn>
              <a:cxn ang="0">
                <a:pos x="8041" y="46226"/>
              </a:cxn>
              <a:cxn ang="0">
                <a:pos x="24963" y="10177"/>
              </a:cxn>
              <a:cxn ang="0">
                <a:pos x="63901" y="0"/>
              </a:cxn>
              <a:cxn ang="0">
                <a:pos x="83720" y="10290"/>
              </a:cxn>
              <a:cxn ang="0">
                <a:pos x="119767" y="48093"/>
              </a:cxn>
              <a:cxn ang="0">
                <a:pos x="149211" y="89709"/>
              </a:cxn>
              <a:cxn ang="0">
                <a:pos x="172734" y="134867"/>
              </a:cxn>
              <a:cxn ang="0">
                <a:pos x="191019" y="183300"/>
              </a:cxn>
              <a:cxn ang="0">
                <a:pos x="203299" y="226526"/>
              </a:cxn>
              <a:cxn ang="0">
                <a:pos x="207727" y="243455"/>
              </a:cxn>
              <a:cxn ang="0">
                <a:pos x="100882" y="249939"/>
              </a:cxn>
              <a:cxn ang="0">
                <a:pos x="97823" y="253764"/>
              </a:cxn>
              <a:cxn ang="0">
                <a:pos x="96204" y="255595"/>
              </a:cxn>
              <a:cxn ang="0">
                <a:pos x="100533" y="258452"/>
              </a:cxn>
              <a:cxn ang="0">
                <a:pos x="102849" y="259524"/>
              </a:cxn>
              <a:cxn ang="0">
                <a:pos x="103031" y="259686"/>
              </a:cxn>
              <a:cxn ang="0">
                <a:pos x="210299" y="253177"/>
              </a:cxn>
              <a:cxn ang="0">
                <a:pos x="214817" y="270057"/>
              </a:cxn>
              <a:cxn ang="0">
                <a:pos x="218978" y="290585"/>
              </a:cxn>
              <a:cxn ang="0">
                <a:pos x="218883" y="310250"/>
              </a:cxn>
              <a:cxn ang="0">
                <a:pos x="212684" y="328304"/>
              </a:cxn>
              <a:cxn ang="0">
                <a:pos x="198534" y="343997"/>
              </a:cxn>
              <a:cxn ang="0">
                <a:pos x="178496" y="354057"/>
              </a:cxn>
              <a:cxn ang="0">
                <a:pos x="210299" y="253177"/>
              </a:cxn>
              <a:cxn ang="0">
                <a:pos x="103031" y="259686"/>
              </a:cxn>
              <a:cxn ang="0">
                <a:pos x="105462" y="256939"/>
              </a:cxn>
              <a:cxn ang="0">
                <a:pos x="105074" y="256269"/>
              </a:cxn>
              <a:cxn ang="0">
                <a:pos x="104065" y="253905"/>
              </a:cxn>
              <a:cxn ang="0">
                <a:pos x="102387" y="251928"/>
              </a:cxn>
              <a:cxn ang="0">
                <a:pos x="100882" y="249939"/>
              </a:cxn>
              <a:cxn ang="0">
                <a:pos x="207727" y="243455"/>
              </a:cxn>
              <a:cxn ang="0">
                <a:pos x="210299" y="253177"/>
              </a:cxn>
            </a:cxnLst>
            <a:pathLst>
              <a:path w="219710" h="356869">
                <a:moveTo>
                  <a:pt x="179013" y="355320"/>
                </a:moveTo>
                <a:lnTo>
                  <a:pt x="139000" y="350587"/>
                </a:lnTo>
                <a:lnTo>
                  <a:pt x="89342" y="319146"/>
                </a:lnTo>
                <a:lnTo>
                  <a:pt x="46926" y="263492"/>
                </a:lnTo>
                <a:lnTo>
                  <a:pt x="20316" y="201498"/>
                </a:lnTo>
                <a:lnTo>
                  <a:pt x="4214" y="138116"/>
                </a:lnTo>
                <a:lnTo>
                  <a:pt x="3746" y="104758"/>
                </a:lnTo>
                <a:lnTo>
                  <a:pt x="0" y="84617"/>
                </a:lnTo>
                <a:lnTo>
                  <a:pt x="8064" y="46391"/>
                </a:lnTo>
                <a:lnTo>
                  <a:pt x="25035" y="10213"/>
                </a:lnTo>
                <a:lnTo>
                  <a:pt x="64086" y="0"/>
                </a:lnTo>
                <a:lnTo>
                  <a:pt x="83963" y="10327"/>
                </a:lnTo>
                <a:lnTo>
                  <a:pt x="120114" y="48265"/>
                </a:lnTo>
                <a:lnTo>
                  <a:pt x="149643" y="90029"/>
                </a:lnTo>
                <a:lnTo>
                  <a:pt x="173235" y="135348"/>
                </a:lnTo>
                <a:lnTo>
                  <a:pt x="191573" y="183954"/>
                </a:lnTo>
                <a:lnTo>
                  <a:pt x="203888" y="227334"/>
                </a:lnTo>
                <a:lnTo>
                  <a:pt x="208329" y="244324"/>
                </a:lnTo>
                <a:lnTo>
                  <a:pt x="101174" y="250831"/>
                </a:lnTo>
                <a:lnTo>
                  <a:pt x="98107" y="254670"/>
                </a:lnTo>
                <a:lnTo>
                  <a:pt x="96483" y="256507"/>
                </a:lnTo>
                <a:lnTo>
                  <a:pt x="100824" y="259374"/>
                </a:lnTo>
                <a:lnTo>
                  <a:pt x="103147" y="260450"/>
                </a:lnTo>
                <a:lnTo>
                  <a:pt x="103330" y="260613"/>
                </a:lnTo>
                <a:lnTo>
                  <a:pt x="210909" y="254080"/>
                </a:lnTo>
                <a:lnTo>
                  <a:pt x="215440" y="271021"/>
                </a:lnTo>
                <a:lnTo>
                  <a:pt x="219613" y="291622"/>
                </a:lnTo>
                <a:lnTo>
                  <a:pt x="219517" y="311357"/>
                </a:lnTo>
                <a:lnTo>
                  <a:pt x="213300" y="329476"/>
                </a:lnTo>
                <a:lnTo>
                  <a:pt x="199109" y="345225"/>
                </a:lnTo>
                <a:lnTo>
                  <a:pt x="179013" y="355320"/>
                </a:lnTo>
                <a:close/>
              </a:path>
              <a:path w="219710" h="356869">
                <a:moveTo>
                  <a:pt x="210909" y="254080"/>
                </a:moveTo>
                <a:lnTo>
                  <a:pt x="103330" y="260613"/>
                </a:lnTo>
                <a:lnTo>
                  <a:pt x="105768" y="257856"/>
                </a:lnTo>
                <a:lnTo>
                  <a:pt x="105379" y="257184"/>
                </a:lnTo>
                <a:lnTo>
                  <a:pt x="104367" y="254811"/>
                </a:lnTo>
                <a:lnTo>
                  <a:pt x="102684" y="252827"/>
                </a:lnTo>
                <a:lnTo>
                  <a:pt x="101174" y="250831"/>
                </a:lnTo>
                <a:lnTo>
                  <a:pt x="208329" y="244324"/>
                </a:lnTo>
                <a:lnTo>
                  <a:pt x="210909" y="254080"/>
                </a:lnTo>
                <a:close/>
              </a:path>
            </a:pathLst>
          </a:custGeom>
          <a:solidFill>
            <a:srgbClr val="FFFAFA"/>
          </a:solidFill>
          <a:ln w="9525">
            <a:noFill/>
          </a:ln>
        </p:spPr>
        <p:txBody>
          <a:bodyPr/>
          <a:p>
            <a:endParaRPr lang="zh-CN" altLang="en-US"/>
          </a:p>
        </p:txBody>
      </p:sp>
      <p:sp>
        <p:nvSpPr>
          <p:cNvPr id="8207" name="object 16"/>
          <p:cNvSpPr/>
          <p:nvPr/>
        </p:nvSpPr>
        <p:spPr>
          <a:xfrm>
            <a:off x="2346325" y="850900"/>
            <a:ext cx="173038" cy="390525"/>
          </a:xfrm>
          <a:custGeom>
            <a:avLst/>
            <a:gdLst/>
            <a:ahLst/>
            <a:cxnLst>
              <a:cxn ang="0">
                <a:pos x="154194" y="390327"/>
              </a:cxn>
              <a:cxn ang="0">
                <a:pos x="142493" y="382667"/>
              </a:cxn>
              <a:cxn ang="0">
                <a:pos x="130462" y="375205"/>
              </a:cxn>
              <a:cxn ang="0">
                <a:pos x="119530" y="367057"/>
              </a:cxn>
              <a:cxn ang="0">
                <a:pos x="111129" y="357342"/>
              </a:cxn>
              <a:cxn ang="0">
                <a:pos x="99693" y="340905"/>
              </a:cxn>
              <a:cxn ang="0">
                <a:pos x="87644" y="324864"/>
              </a:cxn>
              <a:cxn ang="0">
                <a:pos x="76681" y="307910"/>
              </a:cxn>
              <a:cxn ang="0">
                <a:pos x="68503" y="288737"/>
              </a:cxn>
              <a:cxn ang="0">
                <a:pos x="60078" y="266321"/>
              </a:cxn>
              <a:cxn ang="0">
                <a:pos x="49651" y="244498"/>
              </a:cxn>
              <a:cxn ang="0">
                <a:pos x="29375" y="200476"/>
              </a:cxn>
              <a:cxn ang="0">
                <a:pos x="6955" y="128022"/>
              </a:cxn>
              <a:cxn ang="0">
                <a:pos x="0" y="52419"/>
              </a:cxn>
              <a:cxn ang="0">
                <a:pos x="1100" y="43894"/>
              </a:cxn>
              <a:cxn ang="0">
                <a:pos x="26018" y="5950"/>
              </a:cxn>
              <a:cxn ang="0">
                <a:pos x="44601" y="0"/>
              </a:cxn>
              <a:cxn ang="0">
                <a:pos x="64252" y="1960"/>
              </a:cxn>
              <a:cxn ang="0">
                <a:pos x="99436" y="29840"/>
              </a:cxn>
              <a:cxn ang="0">
                <a:pos x="119457" y="72809"/>
              </a:cxn>
              <a:cxn ang="0">
                <a:pos x="128086" y="101789"/>
              </a:cxn>
              <a:cxn ang="0">
                <a:pos x="124758" y="109976"/>
              </a:cxn>
              <a:cxn ang="0">
                <a:pos x="127663" y="114836"/>
              </a:cxn>
              <a:cxn ang="0">
                <a:pos x="146951" y="160448"/>
              </a:cxn>
              <a:cxn ang="0">
                <a:pos x="156540" y="207234"/>
              </a:cxn>
              <a:cxn ang="0">
                <a:pos x="162959" y="252844"/>
              </a:cxn>
              <a:cxn ang="0">
                <a:pos x="171320" y="288838"/>
              </a:cxn>
              <a:cxn ang="0">
                <a:pos x="172941" y="315433"/>
              </a:cxn>
              <a:cxn ang="0">
                <a:pos x="173040" y="321344"/>
              </a:cxn>
              <a:cxn ang="0">
                <a:pos x="172994" y="331293"/>
              </a:cxn>
              <a:cxn ang="0">
                <a:pos x="172367" y="340267"/>
              </a:cxn>
              <a:cxn ang="0">
                <a:pos x="170225" y="353515"/>
              </a:cxn>
              <a:cxn ang="0">
                <a:pos x="166674" y="366394"/>
              </a:cxn>
              <a:cxn ang="0">
                <a:pos x="161427" y="378723"/>
              </a:cxn>
              <a:cxn ang="0">
                <a:pos x="154194" y="390327"/>
              </a:cxn>
            </a:cxnLst>
            <a:pathLst>
              <a:path w="172719" h="391159">
                <a:moveTo>
                  <a:pt x="153910" y="390961"/>
                </a:moveTo>
                <a:lnTo>
                  <a:pt x="142230" y="383288"/>
                </a:lnTo>
                <a:lnTo>
                  <a:pt x="130221" y="375814"/>
                </a:lnTo>
                <a:lnTo>
                  <a:pt x="119310" y="367653"/>
                </a:lnTo>
                <a:lnTo>
                  <a:pt x="110924" y="357922"/>
                </a:lnTo>
                <a:lnTo>
                  <a:pt x="99509" y="341458"/>
                </a:lnTo>
                <a:lnTo>
                  <a:pt x="87482" y="325391"/>
                </a:lnTo>
                <a:lnTo>
                  <a:pt x="76540" y="308410"/>
                </a:lnTo>
                <a:lnTo>
                  <a:pt x="68377" y="289206"/>
                </a:lnTo>
                <a:lnTo>
                  <a:pt x="59967" y="266753"/>
                </a:lnTo>
                <a:lnTo>
                  <a:pt x="49559" y="244895"/>
                </a:lnTo>
                <a:lnTo>
                  <a:pt x="29321" y="200801"/>
                </a:lnTo>
                <a:lnTo>
                  <a:pt x="6942" y="128230"/>
                </a:lnTo>
                <a:lnTo>
                  <a:pt x="0" y="52504"/>
                </a:lnTo>
                <a:lnTo>
                  <a:pt x="1098" y="43965"/>
                </a:lnTo>
                <a:lnTo>
                  <a:pt x="25970" y="5960"/>
                </a:lnTo>
                <a:lnTo>
                  <a:pt x="44519" y="0"/>
                </a:lnTo>
                <a:lnTo>
                  <a:pt x="64134" y="1963"/>
                </a:lnTo>
                <a:lnTo>
                  <a:pt x="99253" y="29888"/>
                </a:lnTo>
                <a:lnTo>
                  <a:pt x="119237" y="72927"/>
                </a:lnTo>
                <a:lnTo>
                  <a:pt x="127850" y="101954"/>
                </a:lnTo>
                <a:lnTo>
                  <a:pt x="124528" y="110155"/>
                </a:lnTo>
                <a:lnTo>
                  <a:pt x="127428" y="115022"/>
                </a:lnTo>
                <a:lnTo>
                  <a:pt x="146680" y="160708"/>
                </a:lnTo>
                <a:lnTo>
                  <a:pt x="156251" y="207570"/>
                </a:lnTo>
                <a:lnTo>
                  <a:pt x="162659" y="253254"/>
                </a:lnTo>
                <a:lnTo>
                  <a:pt x="171004" y="289307"/>
                </a:lnTo>
                <a:lnTo>
                  <a:pt x="172622" y="315945"/>
                </a:lnTo>
                <a:lnTo>
                  <a:pt x="172721" y="321866"/>
                </a:lnTo>
                <a:lnTo>
                  <a:pt x="172675" y="331831"/>
                </a:lnTo>
                <a:lnTo>
                  <a:pt x="172049" y="340819"/>
                </a:lnTo>
                <a:lnTo>
                  <a:pt x="169911" y="354089"/>
                </a:lnTo>
                <a:lnTo>
                  <a:pt x="166367" y="366989"/>
                </a:lnTo>
                <a:lnTo>
                  <a:pt x="161129" y="379338"/>
                </a:lnTo>
                <a:lnTo>
                  <a:pt x="153910" y="390961"/>
                </a:lnTo>
                <a:close/>
              </a:path>
            </a:pathLst>
          </a:custGeom>
          <a:solidFill>
            <a:srgbClr val="FFFAFA"/>
          </a:solidFill>
          <a:ln w="9525">
            <a:noFill/>
          </a:ln>
        </p:spPr>
        <p:txBody>
          <a:bodyPr/>
          <a:p>
            <a:endParaRPr lang="zh-CN" altLang="en-US"/>
          </a:p>
        </p:txBody>
      </p:sp>
      <p:sp>
        <p:nvSpPr>
          <p:cNvPr id="8208" name="object 17"/>
          <p:cNvSpPr/>
          <p:nvPr/>
        </p:nvSpPr>
        <p:spPr>
          <a:xfrm>
            <a:off x="533400" y="835025"/>
            <a:ext cx="161925" cy="311150"/>
          </a:xfrm>
          <a:custGeom>
            <a:avLst/>
            <a:gdLst/>
            <a:ahLst/>
            <a:cxnLst>
              <a:cxn ang="0">
                <a:pos x="133338" y="311035"/>
              </a:cxn>
              <a:cxn ang="0">
                <a:pos x="81111" y="296754"/>
              </a:cxn>
              <a:cxn ang="0">
                <a:pos x="43158" y="242816"/>
              </a:cxn>
              <a:cxn ang="0">
                <a:pos x="21245" y="201404"/>
              </a:cxn>
              <a:cxn ang="0">
                <a:pos x="5690" y="158137"/>
              </a:cxn>
              <a:cxn ang="0">
                <a:pos x="0" y="113668"/>
              </a:cxn>
              <a:cxn ang="0">
                <a:pos x="1878" y="68392"/>
              </a:cxn>
              <a:cxn ang="0">
                <a:pos x="6658" y="26803"/>
              </a:cxn>
              <a:cxn ang="0">
                <a:pos x="43508" y="3067"/>
              </a:cxn>
              <a:cxn ang="0">
                <a:pos x="55492" y="0"/>
              </a:cxn>
              <a:cxn ang="0">
                <a:pos x="63261" y="106"/>
              </a:cxn>
              <a:cxn ang="0">
                <a:pos x="105441" y="29598"/>
              </a:cxn>
              <a:cxn ang="0">
                <a:pos x="126549" y="74514"/>
              </a:cxn>
              <a:cxn ang="0">
                <a:pos x="137416" y="124136"/>
              </a:cxn>
              <a:cxn ang="0">
                <a:pos x="140610" y="136220"/>
              </a:cxn>
              <a:cxn ang="0">
                <a:pos x="144682" y="147940"/>
              </a:cxn>
              <a:cxn ang="0">
                <a:pos x="155813" y="182794"/>
              </a:cxn>
              <a:cxn ang="0">
                <a:pos x="161401" y="217871"/>
              </a:cxn>
              <a:cxn ang="0">
                <a:pos x="161006" y="253473"/>
              </a:cxn>
              <a:cxn ang="0">
                <a:pos x="154192" y="289906"/>
              </a:cxn>
              <a:cxn ang="0">
                <a:pos x="151199" y="299195"/>
              </a:cxn>
              <a:cxn ang="0">
                <a:pos x="147472" y="305539"/>
              </a:cxn>
              <a:cxn ang="0">
                <a:pos x="141891" y="309348"/>
              </a:cxn>
              <a:cxn ang="0">
                <a:pos x="133338" y="311035"/>
              </a:cxn>
            </a:cxnLst>
            <a:pathLst>
              <a:path w="161290" h="310515">
                <a:moveTo>
                  <a:pt x="132815" y="310400"/>
                </a:moveTo>
                <a:lnTo>
                  <a:pt x="80793" y="296148"/>
                </a:lnTo>
                <a:lnTo>
                  <a:pt x="42989" y="242320"/>
                </a:lnTo>
                <a:lnTo>
                  <a:pt x="21162" y="200993"/>
                </a:lnTo>
                <a:lnTo>
                  <a:pt x="5668" y="157814"/>
                </a:lnTo>
                <a:lnTo>
                  <a:pt x="0" y="113436"/>
                </a:lnTo>
                <a:lnTo>
                  <a:pt x="1871" y="68252"/>
                </a:lnTo>
                <a:lnTo>
                  <a:pt x="6632" y="26748"/>
                </a:lnTo>
                <a:lnTo>
                  <a:pt x="43337" y="3061"/>
                </a:lnTo>
                <a:lnTo>
                  <a:pt x="55274" y="0"/>
                </a:lnTo>
                <a:lnTo>
                  <a:pt x="63013" y="106"/>
                </a:lnTo>
                <a:lnTo>
                  <a:pt x="105028" y="29538"/>
                </a:lnTo>
                <a:lnTo>
                  <a:pt x="126053" y="74362"/>
                </a:lnTo>
                <a:lnTo>
                  <a:pt x="136877" y="123883"/>
                </a:lnTo>
                <a:lnTo>
                  <a:pt x="140059" y="135942"/>
                </a:lnTo>
                <a:lnTo>
                  <a:pt x="144115" y="147638"/>
                </a:lnTo>
                <a:lnTo>
                  <a:pt x="155202" y="182421"/>
                </a:lnTo>
                <a:lnTo>
                  <a:pt x="160768" y="217426"/>
                </a:lnTo>
                <a:lnTo>
                  <a:pt x="160375" y="252956"/>
                </a:lnTo>
                <a:lnTo>
                  <a:pt x="153587" y="289314"/>
                </a:lnTo>
                <a:lnTo>
                  <a:pt x="150606" y="298584"/>
                </a:lnTo>
                <a:lnTo>
                  <a:pt x="146894" y="304915"/>
                </a:lnTo>
                <a:lnTo>
                  <a:pt x="141335" y="308717"/>
                </a:lnTo>
                <a:lnTo>
                  <a:pt x="132815" y="310400"/>
                </a:lnTo>
                <a:close/>
              </a:path>
            </a:pathLst>
          </a:custGeom>
          <a:solidFill>
            <a:srgbClr val="FFFAFA"/>
          </a:solidFill>
          <a:ln w="9525">
            <a:noFill/>
          </a:ln>
        </p:spPr>
        <p:txBody>
          <a:bodyPr/>
          <a:p>
            <a:endParaRPr lang="zh-CN" altLang="en-US"/>
          </a:p>
        </p:txBody>
      </p:sp>
      <p:sp>
        <p:nvSpPr>
          <p:cNvPr id="8209" name="object 18"/>
          <p:cNvSpPr/>
          <p:nvPr/>
        </p:nvSpPr>
        <p:spPr>
          <a:xfrm>
            <a:off x="1865313" y="452438"/>
            <a:ext cx="177800" cy="282575"/>
          </a:xfrm>
          <a:custGeom>
            <a:avLst/>
            <a:gdLst/>
            <a:ahLst/>
            <a:cxnLst>
              <a:cxn ang="0">
                <a:pos x="133278" y="282555"/>
              </a:cxn>
              <a:cxn ang="0">
                <a:pos x="113602" y="274160"/>
              </a:cxn>
              <a:cxn ang="0">
                <a:pos x="102110" y="265157"/>
              </a:cxn>
              <a:cxn ang="0">
                <a:pos x="79906" y="245997"/>
              </a:cxn>
              <a:cxn ang="0">
                <a:pos x="68115" y="236915"/>
              </a:cxn>
              <a:cxn ang="0">
                <a:pos x="58466" y="226969"/>
              </a:cxn>
              <a:cxn ang="0">
                <a:pos x="50967" y="213976"/>
              </a:cxn>
              <a:cxn ang="0">
                <a:pos x="44214" y="199796"/>
              </a:cxn>
              <a:cxn ang="0">
                <a:pos x="36799" y="186291"/>
              </a:cxn>
              <a:cxn ang="0">
                <a:pos x="12960" y="138628"/>
              </a:cxn>
              <a:cxn ang="0">
                <a:pos x="758" y="86740"/>
              </a:cxn>
              <a:cxn ang="0">
                <a:pos x="0" y="72420"/>
              </a:cxn>
              <a:cxn ang="0">
                <a:pos x="1137" y="58653"/>
              </a:cxn>
              <a:cxn ang="0">
                <a:pos x="4262" y="45321"/>
              </a:cxn>
              <a:cxn ang="0">
                <a:pos x="9465" y="32303"/>
              </a:cxn>
              <a:cxn ang="0">
                <a:pos x="27996" y="9518"/>
              </a:cxn>
              <a:cxn ang="0">
                <a:pos x="52238" y="0"/>
              </a:cxn>
              <a:cxn ang="0">
                <a:pos x="78029" y="4115"/>
              </a:cxn>
              <a:cxn ang="0">
                <a:pos x="130411" y="64683"/>
              </a:cxn>
              <a:cxn ang="0">
                <a:pos x="152081" y="110624"/>
              </a:cxn>
              <a:cxn ang="0">
                <a:pos x="167307" y="160216"/>
              </a:cxn>
              <a:cxn ang="0">
                <a:pos x="177179" y="213620"/>
              </a:cxn>
              <a:cxn ang="0">
                <a:pos x="176921" y="220611"/>
              </a:cxn>
              <a:cxn ang="0">
                <a:pos x="176709" y="229148"/>
              </a:cxn>
              <a:cxn ang="0">
                <a:pos x="176131" y="238652"/>
              </a:cxn>
              <a:cxn ang="0">
                <a:pos x="174776" y="248546"/>
              </a:cxn>
              <a:cxn ang="0">
                <a:pos x="166442" y="268614"/>
              </a:cxn>
              <a:cxn ang="0">
                <a:pos x="151750" y="280329"/>
              </a:cxn>
              <a:cxn ang="0">
                <a:pos x="133278" y="282555"/>
              </a:cxn>
            </a:cxnLst>
            <a:pathLst>
              <a:path w="177164" h="282575">
                <a:moveTo>
                  <a:pt x="132801" y="282555"/>
                </a:moveTo>
                <a:lnTo>
                  <a:pt x="113196" y="274160"/>
                </a:lnTo>
                <a:lnTo>
                  <a:pt x="101745" y="265157"/>
                </a:lnTo>
                <a:lnTo>
                  <a:pt x="79620" y="245997"/>
                </a:lnTo>
                <a:lnTo>
                  <a:pt x="67871" y="236915"/>
                </a:lnTo>
                <a:lnTo>
                  <a:pt x="58257" y="226969"/>
                </a:lnTo>
                <a:lnTo>
                  <a:pt x="50785" y="213976"/>
                </a:lnTo>
                <a:lnTo>
                  <a:pt x="44056" y="199796"/>
                </a:lnTo>
                <a:lnTo>
                  <a:pt x="36667" y="186291"/>
                </a:lnTo>
                <a:lnTo>
                  <a:pt x="12914" y="138628"/>
                </a:lnTo>
                <a:lnTo>
                  <a:pt x="755" y="86740"/>
                </a:lnTo>
                <a:lnTo>
                  <a:pt x="0" y="72420"/>
                </a:lnTo>
                <a:lnTo>
                  <a:pt x="1133" y="58653"/>
                </a:lnTo>
                <a:lnTo>
                  <a:pt x="4247" y="45321"/>
                </a:lnTo>
                <a:lnTo>
                  <a:pt x="9431" y="32303"/>
                </a:lnTo>
                <a:lnTo>
                  <a:pt x="27896" y="9518"/>
                </a:lnTo>
                <a:lnTo>
                  <a:pt x="52051" y="0"/>
                </a:lnTo>
                <a:lnTo>
                  <a:pt x="77750" y="4115"/>
                </a:lnTo>
                <a:lnTo>
                  <a:pt x="129945" y="64683"/>
                </a:lnTo>
                <a:lnTo>
                  <a:pt x="151537" y="110624"/>
                </a:lnTo>
                <a:lnTo>
                  <a:pt x="166709" y="160216"/>
                </a:lnTo>
                <a:lnTo>
                  <a:pt x="176545" y="213620"/>
                </a:lnTo>
                <a:lnTo>
                  <a:pt x="176288" y="220611"/>
                </a:lnTo>
                <a:lnTo>
                  <a:pt x="176077" y="229148"/>
                </a:lnTo>
                <a:lnTo>
                  <a:pt x="175501" y="238652"/>
                </a:lnTo>
                <a:lnTo>
                  <a:pt x="174151" y="248546"/>
                </a:lnTo>
                <a:lnTo>
                  <a:pt x="165847" y="268614"/>
                </a:lnTo>
                <a:lnTo>
                  <a:pt x="151207" y="280329"/>
                </a:lnTo>
                <a:lnTo>
                  <a:pt x="132801" y="282555"/>
                </a:lnTo>
                <a:close/>
              </a:path>
            </a:pathLst>
          </a:custGeom>
          <a:solidFill>
            <a:srgbClr val="FFFAFA"/>
          </a:solidFill>
          <a:ln w="9525">
            <a:noFill/>
          </a:ln>
        </p:spPr>
        <p:txBody>
          <a:bodyPr/>
          <a:p>
            <a:endParaRPr lang="zh-CN" altLang="en-US"/>
          </a:p>
        </p:txBody>
      </p:sp>
      <p:grpSp>
        <p:nvGrpSpPr>
          <p:cNvPr id="8210" name="object 19"/>
          <p:cNvGrpSpPr/>
          <p:nvPr/>
        </p:nvGrpSpPr>
        <p:grpSpPr>
          <a:xfrm>
            <a:off x="-38100" y="7821613"/>
            <a:ext cx="2597150" cy="2449512"/>
            <a:chOff x="13" y="7838076"/>
            <a:chExt cx="2597785" cy="2449195"/>
          </a:xfrm>
        </p:grpSpPr>
        <p:sp>
          <p:nvSpPr>
            <p:cNvPr id="8211" name="object 20"/>
            <p:cNvSpPr/>
            <p:nvPr/>
          </p:nvSpPr>
          <p:spPr>
            <a:xfrm>
              <a:off x="13" y="8273087"/>
              <a:ext cx="2597785" cy="2014220"/>
            </a:xfrm>
            <a:custGeom>
              <a:avLst/>
              <a:gdLst/>
              <a:ahLst/>
              <a:cxnLst>
                <a:cxn ang="0">
                  <a:pos x="0" y="0"/>
                </a:cxn>
                <a:cxn ang="0">
                  <a:pos x="380283" y="37380"/>
                </a:cxn>
                <a:cxn ang="0">
                  <a:pos x="533227" y="58033"/>
                </a:cxn>
                <a:cxn ang="0">
                  <a:pos x="610043" y="70652"/>
                </a:cxn>
                <a:cxn ang="0">
                  <a:pos x="687083" y="85152"/>
                </a:cxn>
                <a:cxn ang="0">
                  <a:pos x="764341" y="101797"/>
                </a:cxn>
                <a:cxn ang="0">
                  <a:pos x="841813" y="120849"/>
                </a:cxn>
                <a:cxn ang="0">
                  <a:pos x="919596" y="142604"/>
                </a:cxn>
                <a:cxn ang="0">
                  <a:pos x="997383" y="167232"/>
                </a:cxn>
                <a:cxn ang="0">
                  <a:pos x="1075471" y="195090"/>
                </a:cxn>
                <a:cxn ang="0">
                  <a:pos x="1153755" y="226411"/>
                </a:cxn>
                <a:cxn ang="0">
                  <a:pos x="1232231" y="261458"/>
                </a:cxn>
                <a:cxn ang="0">
                  <a:pos x="1310895" y="300496"/>
                </a:cxn>
                <a:cxn ang="0">
                  <a:pos x="1389740" y="343787"/>
                </a:cxn>
                <a:cxn ang="0">
                  <a:pos x="1468764" y="391596"/>
                </a:cxn>
                <a:cxn ang="0">
                  <a:pos x="1547962" y="444186"/>
                </a:cxn>
                <a:cxn ang="0">
                  <a:pos x="1627329" y="501820"/>
                </a:cxn>
                <a:cxn ang="0">
                  <a:pos x="1706860" y="564764"/>
                </a:cxn>
                <a:cxn ang="0">
                  <a:pos x="1786552" y="633279"/>
                </a:cxn>
                <a:cxn ang="0">
                  <a:pos x="1866399" y="707631"/>
                </a:cxn>
                <a:cxn ang="0">
                  <a:pos x="1946397" y="788082"/>
                </a:cxn>
                <a:cxn ang="0">
                  <a:pos x="2026542" y="874896"/>
                </a:cxn>
                <a:cxn ang="0">
                  <a:pos x="2106828" y="968338"/>
                </a:cxn>
                <a:cxn ang="0">
                  <a:pos x="2187253" y="1068670"/>
                </a:cxn>
                <a:cxn ang="0">
                  <a:pos x="2267810" y="1176157"/>
                </a:cxn>
                <a:cxn ang="0">
                  <a:pos x="2348496" y="1291062"/>
                </a:cxn>
                <a:cxn ang="0">
                  <a:pos x="2425896" y="1410985"/>
                </a:cxn>
                <a:cxn ang="0">
                  <a:pos x="2488623" y="1533374"/>
                </a:cxn>
                <a:cxn ang="0">
                  <a:pos x="2536737" y="1659592"/>
                </a:cxn>
                <a:cxn ang="0">
                  <a:pos x="2570776" y="1789144"/>
                </a:cxn>
                <a:cxn ang="0">
                  <a:pos x="2591274" y="1921540"/>
                </a:cxn>
                <a:cxn ang="0">
                  <a:pos x="2597714" y="2013913"/>
                </a:cxn>
              </a:cxnLst>
              <a:pathLst>
                <a:path w="2597785" h="2014220">
                  <a:moveTo>
                    <a:pt x="0" y="2013913"/>
                  </a:moveTo>
                  <a:lnTo>
                    <a:pt x="0" y="0"/>
                  </a:lnTo>
                  <a:lnTo>
                    <a:pt x="266194" y="24866"/>
                  </a:lnTo>
                  <a:lnTo>
                    <a:pt x="380283" y="37380"/>
                  </a:lnTo>
                  <a:lnTo>
                    <a:pt x="456639" y="47030"/>
                  </a:lnTo>
                  <a:lnTo>
                    <a:pt x="533227" y="58033"/>
                  </a:lnTo>
                  <a:lnTo>
                    <a:pt x="571607" y="64124"/>
                  </a:lnTo>
                  <a:lnTo>
                    <a:pt x="610043" y="70652"/>
                  </a:lnTo>
                  <a:lnTo>
                    <a:pt x="648535" y="77651"/>
                  </a:lnTo>
                  <a:lnTo>
                    <a:pt x="687083" y="85152"/>
                  </a:lnTo>
                  <a:lnTo>
                    <a:pt x="725685" y="93190"/>
                  </a:lnTo>
                  <a:lnTo>
                    <a:pt x="764341" y="101797"/>
                  </a:lnTo>
                  <a:lnTo>
                    <a:pt x="803050" y="111005"/>
                  </a:lnTo>
                  <a:lnTo>
                    <a:pt x="841813" y="120849"/>
                  </a:lnTo>
                  <a:lnTo>
                    <a:pt x="880628" y="131361"/>
                  </a:lnTo>
                  <a:lnTo>
                    <a:pt x="919596" y="142604"/>
                  </a:lnTo>
                  <a:lnTo>
                    <a:pt x="958414" y="154519"/>
                  </a:lnTo>
                  <a:lnTo>
                    <a:pt x="997383" y="167232"/>
                  </a:lnTo>
                  <a:lnTo>
                    <a:pt x="1036402" y="180745"/>
                  </a:lnTo>
                  <a:lnTo>
                    <a:pt x="1075471" y="195090"/>
                  </a:lnTo>
                  <a:lnTo>
                    <a:pt x="1114589" y="210301"/>
                  </a:lnTo>
                  <a:lnTo>
                    <a:pt x="1153755" y="226411"/>
                  </a:lnTo>
                  <a:lnTo>
                    <a:pt x="1192970" y="243453"/>
                  </a:lnTo>
                  <a:lnTo>
                    <a:pt x="1232231" y="261458"/>
                  </a:lnTo>
                  <a:lnTo>
                    <a:pt x="1271540" y="280462"/>
                  </a:lnTo>
                  <a:lnTo>
                    <a:pt x="1310895" y="300496"/>
                  </a:lnTo>
                  <a:lnTo>
                    <a:pt x="1350295" y="321593"/>
                  </a:lnTo>
                  <a:lnTo>
                    <a:pt x="1389740" y="343787"/>
                  </a:lnTo>
                  <a:lnTo>
                    <a:pt x="1429230" y="367110"/>
                  </a:lnTo>
                  <a:lnTo>
                    <a:pt x="1468764" y="391596"/>
                  </a:lnTo>
                  <a:lnTo>
                    <a:pt x="1508342" y="417276"/>
                  </a:lnTo>
                  <a:lnTo>
                    <a:pt x="1547962" y="444186"/>
                  </a:lnTo>
                  <a:lnTo>
                    <a:pt x="1587625" y="472356"/>
                  </a:lnTo>
                  <a:lnTo>
                    <a:pt x="1627329" y="501820"/>
                  </a:lnTo>
                  <a:lnTo>
                    <a:pt x="1667074" y="532612"/>
                  </a:lnTo>
                  <a:lnTo>
                    <a:pt x="1706860" y="564764"/>
                  </a:lnTo>
                  <a:lnTo>
                    <a:pt x="1746686" y="598308"/>
                  </a:lnTo>
                  <a:lnTo>
                    <a:pt x="1786552" y="633279"/>
                  </a:lnTo>
                  <a:lnTo>
                    <a:pt x="1826456" y="669709"/>
                  </a:lnTo>
                  <a:lnTo>
                    <a:pt x="1866399" y="707631"/>
                  </a:lnTo>
                  <a:lnTo>
                    <a:pt x="1906379" y="747077"/>
                  </a:lnTo>
                  <a:lnTo>
                    <a:pt x="1946397" y="788082"/>
                  </a:lnTo>
                  <a:lnTo>
                    <a:pt x="1986451" y="830677"/>
                  </a:lnTo>
                  <a:lnTo>
                    <a:pt x="2026542" y="874896"/>
                  </a:lnTo>
                  <a:lnTo>
                    <a:pt x="2066668" y="920772"/>
                  </a:lnTo>
                  <a:lnTo>
                    <a:pt x="2106828" y="968338"/>
                  </a:lnTo>
                  <a:lnTo>
                    <a:pt x="2147024" y="1017626"/>
                  </a:lnTo>
                  <a:lnTo>
                    <a:pt x="2187253" y="1068670"/>
                  </a:lnTo>
                  <a:lnTo>
                    <a:pt x="2227515" y="1121503"/>
                  </a:lnTo>
                  <a:lnTo>
                    <a:pt x="2267810" y="1176157"/>
                  </a:lnTo>
                  <a:lnTo>
                    <a:pt x="2308137" y="1232666"/>
                  </a:lnTo>
                  <a:lnTo>
                    <a:pt x="2348496" y="1291062"/>
                  </a:lnTo>
                  <a:lnTo>
                    <a:pt x="2388885" y="1351379"/>
                  </a:lnTo>
                  <a:lnTo>
                    <a:pt x="2425896" y="1410985"/>
                  </a:lnTo>
                  <a:lnTo>
                    <a:pt x="2459119" y="1471670"/>
                  </a:lnTo>
                  <a:lnTo>
                    <a:pt x="2488623" y="1533374"/>
                  </a:lnTo>
                  <a:lnTo>
                    <a:pt x="2514473" y="1596035"/>
                  </a:lnTo>
                  <a:lnTo>
                    <a:pt x="2536737" y="1659592"/>
                  </a:lnTo>
                  <a:lnTo>
                    <a:pt x="2555482" y="1723982"/>
                  </a:lnTo>
                  <a:lnTo>
                    <a:pt x="2570776" y="1789144"/>
                  </a:lnTo>
                  <a:lnTo>
                    <a:pt x="2582684" y="1855018"/>
                  </a:lnTo>
                  <a:lnTo>
                    <a:pt x="2591274" y="1921540"/>
                  </a:lnTo>
                  <a:lnTo>
                    <a:pt x="2596613" y="1988651"/>
                  </a:lnTo>
                  <a:lnTo>
                    <a:pt x="2597714" y="2013913"/>
                  </a:lnTo>
                  <a:lnTo>
                    <a:pt x="0" y="2013913"/>
                  </a:lnTo>
                  <a:close/>
                </a:path>
              </a:pathLst>
            </a:custGeom>
            <a:solidFill>
              <a:srgbClr val="FFDE62"/>
            </a:solidFill>
            <a:ln w="9525">
              <a:noFill/>
            </a:ln>
          </p:spPr>
          <p:txBody>
            <a:bodyPr/>
            <a:p>
              <a:endParaRPr lang="zh-CN" altLang="en-US"/>
            </a:p>
          </p:txBody>
        </p:sp>
        <p:sp>
          <p:nvSpPr>
            <p:cNvPr id="8212" name="object 21"/>
            <p:cNvSpPr/>
            <p:nvPr/>
          </p:nvSpPr>
          <p:spPr>
            <a:xfrm>
              <a:off x="347383" y="7838083"/>
              <a:ext cx="2244725" cy="2190750"/>
            </a:xfrm>
            <a:custGeom>
              <a:avLst/>
              <a:gdLst/>
              <a:ahLst/>
              <a:cxnLst>
                <a:cxn ang="0">
                  <a:pos x="137756" y="950544"/>
                </a:cxn>
                <a:cxn ang="0">
                  <a:pos x="914" y="1115123"/>
                </a:cxn>
                <a:cxn ang="0">
                  <a:pos x="204317" y="1345793"/>
                </a:cxn>
                <a:cxn ang="0">
                  <a:pos x="152311" y="320306"/>
                </a:cxn>
                <a:cxn ang="0">
                  <a:pos x="88353" y="306743"/>
                </a:cxn>
                <a:cxn ang="0">
                  <a:pos x="103759" y="446074"/>
                </a:cxn>
                <a:cxn ang="0">
                  <a:pos x="148348" y="556628"/>
                </a:cxn>
                <a:cxn ang="0">
                  <a:pos x="221640" y="544982"/>
                </a:cxn>
                <a:cxn ang="0">
                  <a:pos x="376516" y="1779930"/>
                </a:cxn>
                <a:cxn ang="0">
                  <a:pos x="259308" y="1867776"/>
                </a:cxn>
                <a:cxn ang="0">
                  <a:pos x="409346" y="2003082"/>
                </a:cxn>
                <a:cxn ang="0">
                  <a:pos x="525043" y="194906"/>
                </a:cxn>
                <a:cxn ang="0">
                  <a:pos x="415658" y="2806"/>
                </a:cxn>
                <a:cxn ang="0">
                  <a:pos x="518960" y="409854"/>
                </a:cxn>
                <a:cxn ang="0">
                  <a:pos x="562343" y="389559"/>
                </a:cxn>
                <a:cxn ang="0">
                  <a:pos x="819810" y="1339557"/>
                </a:cxn>
                <a:cxn ang="0">
                  <a:pos x="766991" y="1184008"/>
                </a:cxn>
                <a:cxn ang="0">
                  <a:pos x="743470" y="1446898"/>
                </a:cxn>
                <a:cxn ang="0">
                  <a:pos x="752868" y="1123429"/>
                </a:cxn>
                <a:cxn ang="0">
                  <a:pos x="526821" y="1010310"/>
                </a:cxn>
                <a:cxn ang="0">
                  <a:pos x="552284" y="1319453"/>
                </a:cxn>
                <a:cxn ang="0">
                  <a:pos x="756742" y="1500543"/>
                </a:cxn>
                <a:cxn ang="0">
                  <a:pos x="822909" y="1459242"/>
                </a:cxn>
                <a:cxn ang="0">
                  <a:pos x="907503" y="1957870"/>
                </a:cxn>
                <a:cxn ang="0">
                  <a:pos x="708609" y="1857248"/>
                </a:cxn>
                <a:cxn ang="0">
                  <a:pos x="783056" y="2046668"/>
                </a:cxn>
                <a:cxn ang="0">
                  <a:pos x="974636" y="2166480"/>
                </a:cxn>
                <a:cxn ang="0">
                  <a:pos x="1055382" y="349821"/>
                </a:cxn>
                <a:cxn ang="0">
                  <a:pos x="1029411" y="297002"/>
                </a:cxn>
                <a:cxn ang="0">
                  <a:pos x="956500" y="306425"/>
                </a:cxn>
                <a:cxn ang="0">
                  <a:pos x="979119" y="602272"/>
                </a:cxn>
                <a:cxn ang="0">
                  <a:pos x="1096365" y="489762"/>
                </a:cxn>
                <a:cxn ang="0">
                  <a:pos x="1370812" y="1149921"/>
                </a:cxn>
                <a:cxn ang="0">
                  <a:pos x="1273721" y="948169"/>
                </a:cxn>
                <a:cxn ang="0">
                  <a:pos x="1206030" y="1173124"/>
                </a:cxn>
                <a:cxn ang="0">
                  <a:pos x="1377924" y="1265732"/>
                </a:cxn>
                <a:cxn ang="0">
                  <a:pos x="1573085" y="2010981"/>
                </a:cxn>
                <a:cxn ang="0">
                  <a:pos x="1531505" y="2035454"/>
                </a:cxn>
                <a:cxn ang="0">
                  <a:pos x="1526120" y="1893379"/>
                </a:cxn>
                <a:cxn ang="0">
                  <a:pos x="1368107" y="1864321"/>
                </a:cxn>
                <a:cxn ang="0">
                  <a:pos x="1487805" y="2138057"/>
                </a:cxn>
                <a:cxn ang="0">
                  <a:pos x="1700314" y="488911"/>
                </a:cxn>
                <a:cxn ang="0">
                  <a:pos x="1669478" y="510311"/>
                </a:cxn>
                <a:cxn ang="0">
                  <a:pos x="1646478" y="497738"/>
                </a:cxn>
                <a:cxn ang="0">
                  <a:pos x="1597101" y="178015"/>
                </a:cxn>
                <a:cxn ang="0">
                  <a:pos x="1505750" y="314426"/>
                </a:cxn>
                <a:cxn ang="0">
                  <a:pos x="1572552" y="478701"/>
                </a:cxn>
                <a:cxn ang="0">
                  <a:pos x="1697888" y="526923"/>
                </a:cxn>
                <a:cxn ang="0">
                  <a:pos x="1720037" y="1383880"/>
                </a:cxn>
                <a:cxn ang="0">
                  <a:pos x="1567192" y="1351292"/>
                </a:cxn>
                <a:cxn ang="0">
                  <a:pos x="1631124" y="1503591"/>
                </a:cxn>
                <a:cxn ang="0">
                  <a:pos x="1747735" y="1520863"/>
                </a:cxn>
                <a:cxn ang="0">
                  <a:pos x="2140191" y="1084414"/>
                </a:cxn>
                <a:cxn ang="0">
                  <a:pos x="2027262" y="774217"/>
                </a:cxn>
                <a:cxn ang="0">
                  <a:pos x="1916214" y="791298"/>
                </a:cxn>
                <a:cxn ang="0">
                  <a:pos x="1882292" y="967486"/>
                </a:cxn>
                <a:cxn ang="0">
                  <a:pos x="1895970" y="1095730"/>
                </a:cxn>
                <a:cxn ang="0">
                  <a:pos x="2109520" y="1330731"/>
                </a:cxn>
                <a:cxn ang="0">
                  <a:pos x="2243925" y="1967636"/>
                </a:cxn>
                <a:cxn ang="0">
                  <a:pos x="2172449" y="1704721"/>
                </a:cxn>
                <a:cxn ang="0">
                  <a:pos x="2106765" y="1879790"/>
                </a:cxn>
                <a:cxn ang="0">
                  <a:pos x="2192566" y="2021268"/>
                </a:cxn>
                <a:cxn ang="0">
                  <a:pos x="2244572" y="1983498"/>
                </a:cxn>
              </a:cxnLst>
              <a:pathLst>
                <a:path w="2244725" h="2190750">
                  <a:moveTo>
                    <a:pt x="220865" y="1275041"/>
                  </a:moveTo>
                  <a:lnTo>
                    <a:pt x="220002" y="1253413"/>
                  </a:lnTo>
                  <a:lnTo>
                    <a:pt x="218059" y="1231684"/>
                  </a:lnTo>
                  <a:lnTo>
                    <a:pt x="196202" y="1140498"/>
                  </a:lnTo>
                  <a:lnTo>
                    <a:pt x="185801" y="1094816"/>
                  </a:lnTo>
                  <a:lnTo>
                    <a:pt x="176644" y="1048943"/>
                  </a:lnTo>
                  <a:lnTo>
                    <a:pt x="159994" y="998296"/>
                  </a:lnTo>
                  <a:lnTo>
                    <a:pt x="137756" y="950544"/>
                  </a:lnTo>
                  <a:lnTo>
                    <a:pt x="108940" y="923124"/>
                  </a:lnTo>
                  <a:lnTo>
                    <a:pt x="94513" y="919721"/>
                  </a:lnTo>
                  <a:lnTo>
                    <a:pt x="64084" y="920407"/>
                  </a:lnTo>
                  <a:lnTo>
                    <a:pt x="21869" y="951191"/>
                  </a:lnTo>
                  <a:lnTo>
                    <a:pt x="7137" y="1006411"/>
                  </a:lnTo>
                  <a:lnTo>
                    <a:pt x="1282" y="1056817"/>
                  </a:lnTo>
                  <a:lnTo>
                    <a:pt x="0" y="1082116"/>
                  </a:lnTo>
                  <a:lnTo>
                    <a:pt x="914" y="1115123"/>
                  </a:lnTo>
                  <a:lnTo>
                    <a:pt x="13347" y="1179576"/>
                  </a:lnTo>
                  <a:lnTo>
                    <a:pt x="36195" y="1234948"/>
                  </a:lnTo>
                  <a:lnTo>
                    <a:pt x="69964" y="1307414"/>
                  </a:lnTo>
                  <a:lnTo>
                    <a:pt x="98107" y="1346377"/>
                  </a:lnTo>
                  <a:lnTo>
                    <a:pt x="137858" y="1372971"/>
                  </a:lnTo>
                  <a:lnTo>
                    <a:pt x="155143" y="1377873"/>
                  </a:lnTo>
                  <a:lnTo>
                    <a:pt x="171945" y="1376108"/>
                  </a:lnTo>
                  <a:lnTo>
                    <a:pt x="204317" y="1345793"/>
                  </a:lnTo>
                  <a:lnTo>
                    <a:pt x="219557" y="1296504"/>
                  </a:lnTo>
                  <a:lnTo>
                    <a:pt x="220865" y="1275041"/>
                  </a:lnTo>
                  <a:close/>
                </a:path>
                <a:path w="2244725" h="2190750">
                  <a:moveTo>
                    <a:pt x="222631" y="531495"/>
                  </a:moveTo>
                  <a:lnTo>
                    <a:pt x="181013" y="357327"/>
                  </a:lnTo>
                  <a:lnTo>
                    <a:pt x="177927" y="347154"/>
                  </a:lnTo>
                  <a:lnTo>
                    <a:pt x="171945" y="343039"/>
                  </a:lnTo>
                  <a:lnTo>
                    <a:pt x="160286" y="332536"/>
                  </a:lnTo>
                  <a:lnTo>
                    <a:pt x="152311" y="320306"/>
                  </a:lnTo>
                  <a:lnTo>
                    <a:pt x="146939" y="306654"/>
                  </a:lnTo>
                  <a:lnTo>
                    <a:pt x="143090" y="291973"/>
                  </a:lnTo>
                  <a:lnTo>
                    <a:pt x="139903" y="284518"/>
                  </a:lnTo>
                  <a:lnTo>
                    <a:pt x="134708" y="280365"/>
                  </a:lnTo>
                  <a:lnTo>
                    <a:pt x="127800" y="279184"/>
                  </a:lnTo>
                  <a:lnTo>
                    <a:pt x="119519" y="280670"/>
                  </a:lnTo>
                  <a:lnTo>
                    <a:pt x="101041" y="290449"/>
                  </a:lnTo>
                  <a:lnTo>
                    <a:pt x="88353" y="306743"/>
                  </a:lnTo>
                  <a:lnTo>
                    <a:pt x="83883" y="328650"/>
                  </a:lnTo>
                  <a:lnTo>
                    <a:pt x="90081" y="355244"/>
                  </a:lnTo>
                  <a:lnTo>
                    <a:pt x="95478" y="369277"/>
                  </a:lnTo>
                  <a:lnTo>
                    <a:pt x="99174" y="383019"/>
                  </a:lnTo>
                  <a:lnTo>
                    <a:pt x="101117" y="397154"/>
                  </a:lnTo>
                  <a:lnTo>
                    <a:pt x="101244" y="412394"/>
                  </a:lnTo>
                  <a:lnTo>
                    <a:pt x="100965" y="429260"/>
                  </a:lnTo>
                  <a:lnTo>
                    <a:pt x="103759" y="446074"/>
                  </a:lnTo>
                  <a:lnTo>
                    <a:pt x="112699" y="460336"/>
                  </a:lnTo>
                  <a:lnTo>
                    <a:pt x="130873" y="469493"/>
                  </a:lnTo>
                  <a:lnTo>
                    <a:pt x="133019" y="470154"/>
                  </a:lnTo>
                  <a:lnTo>
                    <a:pt x="135128" y="477443"/>
                  </a:lnTo>
                  <a:lnTo>
                    <a:pt x="133680" y="489280"/>
                  </a:lnTo>
                  <a:lnTo>
                    <a:pt x="127901" y="497865"/>
                  </a:lnTo>
                  <a:lnTo>
                    <a:pt x="129628" y="504850"/>
                  </a:lnTo>
                  <a:lnTo>
                    <a:pt x="148348" y="556628"/>
                  </a:lnTo>
                  <a:lnTo>
                    <a:pt x="185686" y="597027"/>
                  </a:lnTo>
                  <a:lnTo>
                    <a:pt x="201193" y="600748"/>
                  </a:lnTo>
                  <a:lnTo>
                    <a:pt x="213220" y="597293"/>
                  </a:lnTo>
                  <a:lnTo>
                    <a:pt x="221157" y="587629"/>
                  </a:lnTo>
                  <a:lnTo>
                    <a:pt x="220078" y="585470"/>
                  </a:lnTo>
                  <a:lnTo>
                    <a:pt x="216928" y="571792"/>
                  </a:lnTo>
                  <a:lnTo>
                    <a:pt x="218592" y="558355"/>
                  </a:lnTo>
                  <a:lnTo>
                    <a:pt x="221640" y="544982"/>
                  </a:lnTo>
                  <a:lnTo>
                    <a:pt x="222631" y="531495"/>
                  </a:lnTo>
                  <a:close/>
                </a:path>
                <a:path w="2244725" h="2190750">
                  <a:moveTo>
                    <a:pt x="417423" y="1957133"/>
                  </a:moveTo>
                  <a:lnTo>
                    <a:pt x="416496" y="1921611"/>
                  </a:lnTo>
                  <a:lnTo>
                    <a:pt x="409651" y="1886839"/>
                  </a:lnTo>
                  <a:lnTo>
                    <a:pt x="397281" y="1852485"/>
                  </a:lnTo>
                  <a:lnTo>
                    <a:pt x="392798" y="1840941"/>
                  </a:lnTo>
                  <a:lnTo>
                    <a:pt x="389166" y="1829015"/>
                  </a:lnTo>
                  <a:lnTo>
                    <a:pt x="376516" y="1779930"/>
                  </a:lnTo>
                  <a:lnTo>
                    <a:pt x="353860" y="1735912"/>
                  </a:lnTo>
                  <a:lnTo>
                    <a:pt x="319176" y="1710220"/>
                  </a:lnTo>
                  <a:lnTo>
                    <a:pt x="310781" y="1708048"/>
                  </a:lnTo>
                  <a:lnTo>
                    <a:pt x="303047" y="1708226"/>
                  </a:lnTo>
                  <a:lnTo>
                    <a:pt x="259092" y="1730667"/>
                  </a:lnTo>
                  <a:lnTo>
                    <a:pt x="252196" y="1778406"/>
                  </a:lnTo>
                  <a:lnTo>
                    <a:pt x="252006" y="1823631"/>
                  </a:lnTo>
                  <a:lnTo>
                    <a:pt x="259308" y="1867776"/>
                  </a:lnTo>
                  <a:lnTo>
                    <a:pt x="276390" y="1910346"/>
                  </a:lnTo>
                  <a:lnTo>
                    <a:pt x="299720" y="1950834"/>
                  </a:lnTo>
                  <a:lnTo>
                    <a:pt x="325818" y="1988718"/>
                  </a:lnTo>
                  <a:lnTo>
                    <a:pt x="372630" y="2015921"/>
                  </a:lnTo>
                  <a:lnTo>
                    <a:pt x="392010" y="2015553"/>
                  </a:lnTo>
                  <a:lnTo>
                    <a:pt x="400456" y="2013559"/>
                  </a:lnTo>
                  <a:lnTo>
                    <a:pt x="405866" y="2009546"/>
                  </a:lnTo>
                  <a:lnTo>
                    <a:pt x="409346" y="2003082"/>
                  </a:lnTo>
                  <a:lnTo>
                    <a:pt x="411988" y="1993709"/>
                  </a:lnTo>
                  <a:lnTo>
                    <a:pt x="417423" y="1957133"/>
                  </a:lnTo>
                  <a:close/>
                </a:path>
                <a:path w="2244725" h="2190750">
                  <a:moveTo>
                    <a:pt x="562343" y="389559"/>
                  </a:moveTo>
                  <a:lnTo>
                    <a:pt x="549910" y="314515"/>
                  </a:lnTo>
                  <a:lnTo>
                    <a:pt x="535800" y="258216"/>
                  </a:lnTo>
                  <a:lnTo>
                    <a:pt x="531571" y="237197"/>
                  </a:lnTo>
                  <a:lnTo>
                    <a:pt x="529424" y="215722"/>
                  </a:lnTo>
                  <a:lnTo>
                    <a:pt x="525043" y="194906"/>
                  </a:lnTo>
                  <a:lnTo>
                    <a:pt x="514159" y="175920"/>
                  </a:lnTo>
                  <a:lnTo>
                    <a:pt x="506183" y="144157"/>
                  </a:lnTo>
                  <a:lnTo>
                    <a:pt x="492506" y="114668"/>
                  </a:lnTo>
                  <a:lnTo>
                    <a:pt x="477850" y="85559"/>
                  </a:lnTo>
                  <a:lnTo>
                    <a:pt x="466966" y="54965"/>
                  </a:lnTo>
                  <a:lnTo>
                    <a:pt x="452145" y="17526"/>
                  </a:lnTo>
                  <a:lnTo>
                    <a:pt x="424484" y="0"/>
                  </a:lnTo>
                  <a:lnTo>
                    <a:pt x="415658" y="2806"/>
                  </a:lnTo>
                  <a:lnTo>
                    <a:pt x="396265" y="56184"/>
                  </a:lnTo>
                  <a:lnTo>
                    <a:pt x="389331" y="120878"/>
                  </a:lnTo>
                  <a:lnTo>
                    <a:pt x="394119" y="154012"/>
                  </a:lnTo>
                  <a:lnTo>
                    <a:pt x="440956" y="319303"/>
                  </a:lnTo>
                  <a:lnTo>
                    <a:pt x="457720" y="344220"/>
                  </a:lnTo>
                  <a:lnTo>
                    <a:pt x="471157" y="372046"/>
                  </a:lnTo>
                  <a:lnTo>
                    <a:pt x="488988" y="396151"/>
                  </a:lnTo>
                  <a:lnTo>
                    <a:pt x="518960" y="409854"/>
                  </a:lnTo>
                  <a:lnTo>
                    <a:pt x="521614" y="410298"/>
                  </a:lnTo>
                  <a:lnTo>
                    <a:pt x="524281" y="414401"/>
                  </a:lnTo>
                  <a:lnTo>
                    <a:pt x="528853" y="424675"/>
                  </a:lnTo>
                  <a:lnTo>
                    <a:pt x="533501" y="430542"/>
                  </a:lnTo>
                  <a:lnTo>
                    <a:pt x="539521" y="433336"/>
                  </a:lnTo>
                  <a:lnTo>
                    <a:pt x="547027" y="431533"/>
                  </a:lnTo>
                  <a:lnTo>
                    <a:pt x="562203" y="398373"/>
                  </a:lnTo>
                  <a:lnTo>
                    <a:pt x="562343" y="389559"/>
                  </a:lnTo>
                  <a:close/>
                </a:path>
                <a:path w="2244725" h="2190750">
                  <a:moveTo>
                    <a:pt x="829081" y="1430426"/>
                  </a:moveTo>
                  <a:lnTo>
                    <a:pt x="828992" y="1428242"/>
                  </a:lnTo>
                  <a:lnTo>
                    <a:pt x="828497" y="1415211"/>
                  </a:lnTo>
                  <a:lnTo>
                    <a:pt x="823048" y="1359573"/>
                  </a:lnTo>
                  <a:lnTo>
                    <a:pt x="822528" y="1359623"/>
                  </a:lnTo>
                  <a:lnTo>
                    <a:pt x="822159" y="1359496"/>
                  </a:lnTo>
                  <a:lnTo>
                    <a:pt x="820864" y="1348105"/>
                  </a:lnTo>
                  <a:lnTo>
                    <a:pt x="819810" y="1339557"/>
                  </a:lnTo>
                  <a:lnTo>
                    <a:pt x="818388" y="1325397"/>
                  </a:lnTo>
                  <a:lnTo>
                    <a:pt x="818057" y="1314018"/>
                  </a:lnTo>
                  <a:lnTo>
                    <a:pt x="816051" y="1289392"/>
                  </a:lnTo>
                  <a:lnTo>
                    <a:pt x="809726" y="1266304"/>
                  </a:lnTo>
                  <a:lnTo>
                    <a:pt x="799757" y="1244688"/>
                  </a:lnTo>
                  <a:lnTo>
                    <a:pt x="778421" y="1211389"/>
                  </a:lnTo>
                  <a:lnTo>
                    <a:pt x="771944" y="1197952"/>
                  </a:lnTo>
                  <a:lnTo>
                    <a:pt x="766991" y="1184008"/>
                  </a:lnTo>
                  <a:lnTo>
                    <a:pt x="763143" y="1169403"/>
                  </a:lnTo>
                  <a:lnTo>
                    <a:pt x="754049" y="1128382"/>
                  </a:lnTo>
                  <a:lnTo>
                    <a:pt x="752868" y="1123429"/>
                  </a:lnTo>
                  <a:lnTo>
                    <a:pt x="752868" y="1441450"/>
                  </a:lnTo>
                  <a:lnTo>
                    <a:pt x="750455" y="1443431"/>
                  </a:lnTo>
                  <a:lnTo>
                    <a:pt x="748322" y="1446606"/>
                  </a:lnTo>
                  <a:lnTo>
                    <a:pt x="745718" y="1446682"/>
                  </a:lnTo>
                  <a:lnTo>
                    <a:pt x="743470" y="1446898"/>
                  </a:lnTo>
                  <a:lnTo>
                    <a:pt x="741070" y="1443647"/>
                  </a:lnTo>
                  <a:lnTo>
                    <a:pt x="738644" y="1441970"/>
                  </a:lnTo>
                  <a:lnTo>
                    <a:pt x="740905" y="1440180"/>
                  </a:lnTo>
                  <a:lnTo>
                    <a:pt x="743165" y="1436649"/>
                  </a:lnTo>
                  <a:lnTo>
                    <a:pt x="747864" y="1436535"/>
                  </a:lnTo>
                  <a:lnTo>
                    <a:pt x="750443" y="1439773"/>
                  </a:lnTo>
                  <a:lnTo>
                    <a:pt x="752868" y="1441450"/>
                  </a:lnTo>
                  <a:lnTo>
                    <a:pt x="752868" y="1123429"/>
                  </a:lnTo>
                  <a:lnTo>
                    <a:pt x="744308" y="1087513"/>
                  </a:lnTo>
                  <a:lnTo>
                    <a:pt x="731748" y="1047661"/>
                  </a:lnTo>
                  <a:lnTo>
                    <a:pt x="714248" y="1009726"/>
                  </a:lnTo>
                  <a:lnTo>
                    <a:pt x="681189" y="962355"/>
                  </a:lnTo>
                  <a:lnTo>
                    <a:pt x="646176" y="937996"/>
                  </a:lnTo>
                  <a:lnTo>
                    <a:pt x="606386" y="938174"/>
                  </a:lnTo>
                  <a:lnTo>
                    <a:pt x="558990" y="964412"/>
                  </a:lnTo>
                  <a:lnTo>
                    <a:pt x="526821" y="1010310"/>
                  </a:lnTo>
                  <a:lnTo>
                    <a:pt x="515340" y="1058722"/>
                  </a:lnTo>
                  <a:lnTo>
                    <a:pt x="512102" y="1119124"/>
                  </a:lnTo>
                  <a:lnTo>
                    <a:pt x="515493" y="1149705"/>
                  </a:lnTo>
                  <a:lnTo>
                    <a:pt x="518604" y="1172083"/>
                  </a:lnTo>
                  <a:lnTo>
                    <a:pt x="520801" y="1193139"/>
                  </a:lnTo>
                  <a:lnTo>
                    <a:pt x="526542" y="1239494"/>
                  </a:lnTo>
                  <a:lnTo>
                    <a:pt x="538365" y="1282852"/>
                  </a:lnTo>
                  <a:lnTo>
                    <a:pt x="552284" y="1319453"/>
                  </a:lnTo>
                  <a:lnTo>
                    <a:pt x="570941" y="1363929"/>
                  </a:lnTo>
                  <a:lnTo>
                    <a:pt x="591731" y="1409141"/>
                  </a:lnTo>
                  <a:lnTo>
                    <a:pt x="626033" y="1446301"/>
                  </a:lnTo>
                  <a:lnTo>
                    <a:pt x="667207" y="1478457"/>
                  </a:lnTo>
                  <a:lnTo>
                    <a:pt x="703643" y="1502918"/>
                  </a:lnTo>
                  <a:lnTo>
                    <a:pt x="736625" y="1509420"/>
                  </a:lnTo>
                  <a:lnTo>
                    <a:pt x="754456" y="1502168"/>
                  </a:lnTo>
                  <a:lnTo>
                    <a:pt x="756742" y="1500543"/>
                  </a:lnTo>
                  <a:lnTo>
                    <a:pt x="761072" y="1500289"/>
                  </a:lnTo>
                  <a:lnTo>
                    <a:pt x="763778" y="1501254"/>
                  </a:lnTo>
                  <a:lnTo>
                    <a:pt x="781939" y="1503743"/>
                  </a:lnTo>
                  <a:lnTo>
                    <a:pt x="795426" y="1498066"/>
                  </a:lnTo>
                  <a:lnTo>
                    <a:pt x="796785" y="1496618"/>
                  </a:lnTo>
                  <a:lnTo>
                    <a:pt x="806018" y="1486916"/>
                  </a:lnTo>
                  <a:lnTo>
                    <a:pt x="815517" y="1472984"/>
                  </a:lnTo>
                  <a:lnTo>
                    <a:pt x="822909" y="1459242"/>
                  </a:lnTo>
                  <a:lnTo>
                    <a:pt x="827328" y="1445082"/>
                  </a:lnTo>
                  <a:lnTo>
                    <a:pt x="828078" y="1438795"/>
                  </a:lnTo>
                  <a:lnTo>
                    <a:pt x="828649" y="1434033"/>
                  </a:lnTo>
                  <a:lnTo>
                    <a:pt x="829081" y="1430426"/>
                  </a:lnTo>
                  <a:close/>
                </a:path>
                <a:path w="2244725" h="2190750">
                  <a:moveTo>
                    <a:pt x="978509" y="2148319"/>
                  </a:moveTo>
                  <a:lnTo>
                    <a:pt x="973645" y="2094458"/>
                  </a:lnTo>
                  <a:lnTo>
                    <a:pt x="955179" y="2032660"/>
                  </a:lnTo>
                  <a:lnTo>
                    <a:pt x="907503" y="1957870"/>
                  </a:lnTo>
                  <a:lnTo>
                    <a:pt x="880338" y="1908098"/>
                  </a:lnTo>
                  <a:lnTo>
                    <a:pt x="854659" y="1857552"/>
                  </a:lnTo>
                  <a:lnTo>
                    <a:pt x="827747" y="1807705"/>
                  </a:lnTo>
                  <a:lnTo>
                    <a:pt x="798741" y="1772831"/>
                  </a:lnTo>
                  <a:lnTo>
                    <a:pt x="759117" y="1755736"/>
                  </a:lnTo>
                  <a:lnTo>
                    <a:pt x="746290" y="1761413"/>
                  </a:lnTo>
                  <a:lnTo>
                    <a:pt x="721677" y="1795068"/>
                  </a:lnTo>
                  <a:lnTo>
                    <a:pt x="708609" y="1857248"/>
                  </a:lnTo>
                  <a:lnTo>
                    <a:pt x="715035" y="1891309"/>
                  </a:lnTo>
                  <a:lnTo>
                    <a:pt x="731888" y="1936737"/>
                  </a:lnTo>
                  <a:lnTo>
                    <a:pt x="729272" y="1942058"/>
                  </a:lnTo>
                  <a:lnTo>
                    <a:pt x="729716" y="1946541"/>
                  </a:lnTo>
                  <a:lnTo>
                    <a:pt x="730288" y="1962124"/>
                  </a:lnTo>
                  <a:lnTo>
                    <a:pt x="731278" y="1969528"/>
                  </a:lnTo>
                  <a:lnTo>
                    <a:pt x="757034" y="2012378"/>
                  </a:lnTo>
                  <a:lnTo>
                    <a:pt x="783056" y="2046668"/>
                  </a:lnTo>
                  <a:lnTo>
                    <a:pt x="799630" y="2065629"/>
                  </a:lnTo>
                  <a:lnTo>
                    <a:pt x="820293" y="2090864"/>
                  </a:lnTo>
                  <a:lnTo>
                    <a:pt x="869061" y="2144115"/>
                  </a:lnTo>
                  <a:lnTo>
                    <a:pt x="903909" y="2168779"/>
                  </a:lnTo>
                  <a:lnTo>
                    <a:pt x="945870" y="2178100"/>
                  </a:lnTo>
                  <a:lnTo>
                    <a:pt x="958342" y="2177389"/>
                  </a:lnTo>
                  <a:lnTo>
                    <a:pt x="968006" y="2173605"/>
                  </a:lnTo>
                  <a:lnTo>
                    <a:pt x="974636" y="2166480"/>
                  </a:lnTo>
                  <a:lnTo>
                    <a:pt x="978001" y="2155774"/>
                  </a:lnTo>
                  <a:lnTo>
                    <a:pt x="978509" y="2148319"/>
                  </a:lnTo>
                  <a:close/>
                </a:path>
                <a:path w="2244725" h="2190750">
                  <a:moveTo>
                    <a:pt x="1100963" y="458660"/>
                  </a:moveTo>
                  <a:lnTo>
                    <a:pt x="1095883" y="449986"/>
                  </a:lnTo>
                  <a:lnTo>
                    <a:pt x="1088986" y="442010"/>
                  </a:lnTo>
                  <a:lnTo>
                    <a:pt x="1085049" y="432206"/>
                  </a:lnTo>
                  <a:lnTo>
                    <a:pt x="1079080" y="388188"/>
                  </a:lnTo>
                  <a:lnTo>
                    <a:pt x="1055382" y="349821"/>
                  </a:lnTo>
                  <a:lnTo>
                    <a:pt x="1053490" y="348259"/>
                  </a:lnTo>
                  <a:lnTo>
                    <a:pt x="1051458" y="343573"/>
                  </a:lnTo>
                  <a:lnTo>
                    <a:pt x="1052398" y="342442"/>
                  </a:lnTo>
                  <a:lnTo>
                    <a:pt x="1058049" y="330022"/>
                  </a:lnTo>
                  <a:lnTo>
                    <a:pt x="1055547" y="320357"/>
                  </a:lnTo>
                  <a:lnTo>
                    <a:pt x="1048372" y="312343"/>
                  </a:lnTo>
                  <a:lnTo>
                    <a:pt x="1040015" y="304939"/>
                  </a:lnTo>
                  <a:lnTo>
                    <a:pt x="1029411" y="297002"/>
                  </a:lnTo>
                  <a:lnTo>
                    <a:pt x="1018082" y="293039"/>
                  </a:lnTo>
                  <a:lnTo>
                    <a:pt x="1006055" y="293204"/>
                  </a:lnTo>
                  <a:lnTo>
                    <a:pt x="993330" y="297649"/>
                  </a:lnTo>
                  <a:lnTo>
                    <a:pt x="989012" y="299808"/>
                  </a:lnTo>
                  <a:lnTo>
                    <a:pt x="983449" y="301752"/>
                  </a:lnTo>
                  <a:lnTo>
                    <a:pt x="979017" y="300964"/>
                  </a:lnTo>
                  <a:lnTo>
                    <a:pt x="965873" y="301142"/>
                  </a:lnTo>
                  <a:lnTo>
                    <a:pt x="956500" y="306425"/>
                  </a:lnTo>
                  <a:lnTo>
                    <a:pt x="937806" y="354901"/>
                  </a:lnTo>
                  <a:lnTo>
                    <a:pt x="933653" y="411784"/>
                  </a:lnTo>
                  <a:lnTo>
                    <a:pt x="934224" y="439496"/>
                  </a:lnTo>
                  <a:lnTo>
                    <a:pt x="936167" y="501726"/>
                  </a:lnTo>
                  <a:lnTo>
                    <a:pt x="936929" y="522693"/>
                  </a:lnTo>
                  <a:lnTo>
                    <a:pt x="945984" y="543687"/>
                  </a:lnTo>
                  <a:lnTo>
                    <a:pt x="958938" y="565251"/>
                  </a:lnTo>
                  <a:lnTo>
                    <a:pt x="979119" y="602272"/>
                  </a:lnTo>
                  <a:lnTo>
                    <a:pt x="1008938" y="641972"/>
                  </a:lnTo>
                  <a:lnTo>
                    <a:pt x="1041577" y="664946"/>
                  </a:lnTo>
                  <a:lnTo>
                    <a:pt x="1049578" y="665467"/>
                  </a:lnTo>
                  <a:lnTo>
                    <a:pt x="1056843" y="662266"/>
                  </a:lnTo>
                  <a:lnTo>
                    <a:pt x="1089139" y="608723"/>
                  </a:lnTo>
                  <a:lnTo>
                    <a:pt x="1098245" y="556310"/>
                  </a:lnTo>
                  <a:lnTo>
                    <a:pt x="1097241" y="510540"/>
                  </a:lnTo>
                  <a:lnTo>
                    <a:pt x="1096365" y="489762"/>
                  </a:lnTo>
                  <a:lnTo>
                    <a:pt x="1096899" y="479691"/>
                  </a:lnTo>
                  <a:lnTo>
                    <a:pt x="1099426" y="470560"/>
                  </a:lnTo>
                  <a:lnTo>
                    <a:pt x="1100963" y="458660"/>
                  </a:lnTo>
                  <a:close/>
                </a:path>
                <a:path w="2244725" h="2190750">
                  <a:moveTo>
                    <a:pt x="1378267" y="1246073"/>
                  </a:moveTo>
                  <a:lnTo>
                    <a:pt x="1376845" y="1233500"/>
                  </a:lnTo>
                  <a:lnTo>
                    <a:pt x="1376286" y="1220800"/>
                  </a:lnTo>
                  <a:lnTo>
                    <a:pt x="1375740" y="1195400"/>
                  </a:lnTo>
                  <a:lnTo>
                    <a:pt x="1370812" y="1149921"/>
                  </a:lnTo>
                  <a:lnTo>
                    <a:pt x="1362087" y="1108265"/>
                  </a:lnTo>
                  <a:lnTo>
                    <a:pt x="1349946" y="1071308"/>
                  </a:lnTo>
                  <a:lnTo>
                    <a:pt x="1334744" y="1039990"/>
                  </a:lnTo>
                  <a:lnTo>
                    <a:pt x="1314970" y="1008507"/>
                  </a:lnTo>
                  <a:lnTo>
                    <a:pt x="1305941" y="992174"/>
                  </a:lnTo>
                  <a:lnTo>
                    <a:pt x="1298727" y="974458"/>
                  </a:lnTo>
                  <a:lnTo>
                    <a:pt x="1288808" y="957719"/>
                  </a:lnTo>
                  <a:lnTo>
                    <a:pt x="1273721" y="948169"/>
                  </a:lnTo>
                  <a:lnTo>
                    <a:pt x="1255369" y="945934"/>
                  </a:lnTo>
                  <a:lnTo>
                    <a:pt x="1235659" y="951153"/>
                  </a:lnTo>
                  <a:lnTo>
                    <a:pt x="1201229" y="979919"/>
                  </a:lnTo>
                  <a:lnTo>
                    <a:pt x="1190104" y="1036980"/>
                  </a:lnTo>
                  <a:lnTo>
                    <a:pt x="1188605" y="1058367"/>
                  </a:lnTo>
                  <a:lnTo>
                    <a:pt x="1188847" y="1079576"/>
                  </a:lnTo>
                  <a:lnTo>
                    <a:pt x="1195819" y="1126502"/>
                  </a:lnTo>
                  <a:lnTo>
                    <a:pt x="1206030" y="1173124"/>
                  </a:lnTo>
                  <a:lnTo>
                    <a:pt x="1224114" y="1223848"/>
                  </a:lnTo>
                  <a:lnTo>
                    <a:pt x="1254417" y="1267104"/>
                  </a:lnTo>
                  <a:lnTo>
                    <a:pt x="1291247" y="1296962"/>
                  </a:lnTo>
                  <a:lnTo>
                    <a:pt x="1337221" y="1324914"/>
                  </a:lnTo>
                  <a:lnTo>
                    <a:pt x="1352334" y="1320990"/>
                  </a:lnTo>
                  <a:lnTo>
                    <a:pt x="1354505" y="1316418"/>
                  </a:lnTo>
                  <a:lnTo>
                    <a:pt x="1372019" y="1283373"/>
                  </a:lnTo>
                  <a:lnTo>
                    <a:pt x="1377924" y="1265732"/>
                  </a:lnTo>
                  <a:lnTo>
                    <a:pt x="1378267" y="1246073"/>
                  </a:lnTo>
                  <a:close/>
                </a:path>
                <a:path w="2244725" h="2190750">
                  <a:moveTo>
                    <a:pt x="1600847" y="2122754"/>
                  </a:moveTo>
                  <a:lnTo>
                    <a:pt x="1597367" y="2084425"/>
                  </a:lnTo>
                  <a:lnTo>
                    <a:pt x="1588262" y="2047113"/>
                  </a:lnTo>
                  <a:lnTo>
                    <a:pt x="1587220" y="2044776"/>
                  </a:lnTo>
                  <a:lnTo>
                    <a:pt x="1573009" y="2012657"/>
                  </a:lnTo>
                  <a:lnTo>
                    <a:pt x="1573669" y="2012492"/>
                  </a:lnTo>
                  <a:lnTo>
                    <a:pt x="1573085" y="2010981"/>
                  </a:lnTo>
                  <a:lnTo>
                    <a:pt x="1572133" y="2008517"/>
                  </a:lnTo>
                  <a:lnTo>
                    <a:pt x="1572133" y="2012886"/>
                  </a:lnTo>
                  <a:lnTo>
                    <a:pt x="1571536" y="2019160"/>
                  </a:lnTo>
                  <a:lnTo>
                    <a:pt x="1552448" y="2048179"/>
                  </a:lnTo>
                  <a:lnTo>
                    <a:pt x="1544878" y="2047582"/>
                  </a:lnTo>
                  <a:lnTo>
                    <a:pt x="1539735" y="2046516"/>
                  </a:lnTo>
                  <a:lnTo>
                    <a:pt x="1534096" y="2040610"/>
                  </a:lnTo>
                  <a:lnTo>
                    <a:pt x="1531505" y="2035454"/>
                  </a:lnTo>
                  <a:lnTo>
                    <a:pt x="1530007" y="2032635"/>
                  </a:lnTo>
                  <a:lnTo>
                    <a:pt x="1572133" y="2012886"/>
                  </a:lnTo>
                  <a:lnTo>
                    <a:pt x="1572133" y="2008517"/>
                  </a:lnTo>
                  <a:lnTo>
                    <a:pt x="1570431" y="2004098"/>
                  </a:lnTo>
                  <a:lnTo>
                    <a:pt x="1567129" y="1995779"/>
                  </a:lnTo>
                  <a:lnTo>
                    <a:pt x="1564182" y="1987423"/>
                  </a:lnTo>
                  <a:lnTo>
                    <a:pt x="1548193" y="1933613"/>
                  </a:lnTo>
                  <a:lnTo>
                    <a:pt x="1526120" y="1893379"/>
                  </a:lnTo>
                  <a:lnTo>
                    <a:pt x="1498142" y="1856828"/>
                  </a:lnTo>
                  <a:lnTo>
                    <a:pt x="1466596" y="1822577"/>
                  </a:lnTo>
                  <a:lnTo>
                    <a:pt x="1433842" y="1808175"/>
                  </a:lnTo>
                  <a:lnTo>
                    <a:pt x="1416380" y="1814398"/>
                  </a:lnTo>
                  <a:lnTo>
                    <a:pt x="1397749" y="1829142"/>
                  </a:lnTo>
                  <a:lnTo>
                    <a:pt x="1394396" y="1832267"/>
                  </a:lnTo>
                  <a:lnTo>
                    <a:pt x="1388960" y="1833664"/>
                  </a:lnTo>
                  <a:lnTo>
                    <a:pt x="1368107" y="1864321"/>
                  </a:lnTo>
                  <a:lnTo>
                    <a:pt x="1369136" y="1878203"/>
                  </a:lnTo>
                  <a:lnTo>
                    <a:pt x="1375727" y="1919033"/>
                  </a:lnTo>
                  <a:lnTo>
                    <a:pt x="1389214" y="1956866"/>
                  </a:lnTo>
                  <a:lnTo>
                    <a:pt x="1403057" y="1994496"/>
                  </a:lnTo>
                  <a:lnTo>
                    <a:pt x="1418005" y="2031784"/>
                  </a:lnTo>
                  <a:lnTo>
                    <a:pt x="1434566" y="2068144"/>
                  </a:lnTo>
                  <a:lnTo>
                    <a:pt x="1458125" y="2105952"/>
                  </a:lnTo>
                  <a:lnTo>
                    <a:pt x="1487805" y="2138057"/>
                  </a:lnTo>
                  <a:lnTo>
                    <a:pt x="1522679" y="2164880"/>
                  </a:lnTo>
                  <a:lnTo>
                    <a:pt x="1561833" y="2186838"/>
                  </a:lnTo>
                  <a:lnTo>
                    <a:pt x="1575968" y="2190229"/>
                  </a:lnTo>
                  <a:lnTo>
                    <a:pt x="1587779" y="2186609"/>
                  </a:lnTo>
                  <a:lnTo>
                    <a:pt x="1596148" y="2176856"/>
                  </a:lnTo>
                  <a:lnTo>
                    <a:pt x="1599958" y="2161832"/>
                  </a:lnTo>
                  <a:lnTo>
                    <a:pt x="1600847" y="2122754"/>
                  </a:lnTo>
                  <a:close/>
                </a:path>
                <a:path w="2244725" h="2190750">
                  <a:moveTo>
                    <a:pt x="1700314" y="488911"/>
                  </a:moveTo>
                  <a:lnTo>
                    <a:pt x="1699272" y="469544"/>
                  </a:lnTo>
                  <a:lnTo>
                    <a:pt x="1695348" y="452183"/>
                  </a:lnTo>
                  <a:lnTo>
                    <a:pt x="1691690" y="434746"/>
                  </a:lnTo>
                  <a:lnTo>
                    <a:pt x="1687525" y="417576"/>
                  </a:lnTo>
                  <a:lnTo>
                    <a:pt x="1682102" y="400939"/>
                  </a:lnTo>
                  <a:lnTo>
                    <a:pt x="1670177" y="372275"/>
                  </a:lnTo>
                  <a:lnTo>
                    <a:pt x="1670177" y="508495"/>
                  </a:lnTo>
                  <a:lnTo>
                    <a:pt x="1669478" y="510311"/>
                  </a:lnTo>
                  <a:lnTo>
                    <a:pt x="1667002" y="515150"/>
                  </a:lnTo>
                  <a:lnTo>
                    <a:pt x="1663395" y="519976"/>
                  </a:lnTo>
                  <a:lnTo>
                    <a:pt x="1653451" y="531583"/>
                  </a:lnTo>
                  <a:lnTo>
                    <a:pt x="1647621" y="523608"/>
                  </a:lnTo>
                  <a:lnTo>
                    <a:pt x="1641614" y="519150"/>
                  </a:lnTo>
                  <a:lnTo>
                    <a:pt x="1641297" y="514121"/>
                  </a:lnTo>
                  <a:lnTo>
                    <a:pt x="1640598" y="505294"/>
                  </a:lnTo>
                  <a:lnTo>
                    <a:pt x="1646478" y="497738"/>
                  </a:lnTo>
                  <a:lnTo>
                    <a:pt x="1656207" y="499224"/>
                  </a:lnTo>
                  <a:lnTo>
                    <a:pt x="1661350" y="500113"/>
                  </a:lnTo>
                  <a:lnTo>
                    <a:pt x="1670177" y="508495"/>
                  </a:lnTo>
                  <a:lnTo>
                    <a:pt x="1670177" y="372275"/>
                  </a:lnTo>
                  <a:lnTo>
                    <a:pt x="1639366" y="298183"/>
                  </a:lnTo>
                  <a:lnTo>
                    <a:pt x="1619758" y="246227"/>
                  </a:lnTo>
                  <a:lnTo>
                    <a:pt x="1603578" y="193052"/>
                  </a:lnTo>
                  <a:lnTo>
                    <a:pt x="1597101" y="178015"/>
                  </a:lnTo>
                  <a:lnTo>
                    <a:pt x="1587525" y="167119"/>
                  </a:lnTo>
                  <a:lnTo>
                    <a:pt x="1575816" y="158838"/>
                  </a:lnTo>
                  <a:lnTo>
                    <a:pt x="1562963" y="151688"/>
                  </a:lnTo>
                  <a:lnTo>
                    <a:pt x="1558531" y="149161"/>
                  </a:lnTo>
                  <a:lnTo>
                    <a:pt x="1529905" y="175158"/>
                  </a:lnTo>
                  <a:lnTo>
                    <a:pt x="1515897" y="221221"/>
                  </a:lnTo>
                  <a:lnTo>
                    <a:pt x="1506143" y="267563"/>
                  </a:lnTo>
                  <a:lnTo>
                    <a:pt x="1505750" y="314426"/>
                  </a:lnTo>
                  <a:lnTo>
                    <a:pt x="1519821" y="362064"/>
                  </a:lnTo>
                  <a:lnTo>
                    <a:pt x="1521866" y="367969"/>
                  </a:lnTo>
                  <a:lnTo>
                    <a:pt x="1523149" y="374230"/>
                  </a:lnTo>
                  <a:lnTo>
                    <a:pt x="1524381" y="380530"/>
                  </a:lnTo>
                  <a:lnTo>
                    <a:pt x="1526222" y="386549"/>
                  </a:lnTo>
                  <a:lnTo>
                    <a:pt x="1533017" y="404418"/>
                  </a:lnTo>
                  <a:lnTo>
                    <a:pt x="1539786" y="422351"/>
                  </a:lnTo>
                  <a:lnTo>
                    <a:pt x="1572552" y="478701"/>
                  </a:lnTo>
                  <a:lnTo>
                    <a:pt x="1607604" y="521804"/>
                  </a:lnTo>
                  <a:lnTo>
                    <a:pt x="1641868" y="554240"/>
                  </a:lnTo>
                  <a:lnTo>
                    <a:pt x="1671002" y="563892"/>
                  </a:lnTo>
                  <a:lnTo>
                    <a:pt x="1680070" y="561289"/>
                  </a:lnTo>
                  <a:lnTo>
                    <a:pt x="1687499" y="555002"/>
                  </a:lnTo>
                  <a:lnTo>
                    <a:pt x="1692783" y="545528"/>
                  </a:lnTo>
                  <a:lnTo>
                    <a:pt x="1697799" y="527240"/>
                  </a:lnTo>
                  <a:lnTo>
                    <a:pt x="1697888" y="526923"/>
                  </a:lnTo>
                  <a:lnTo>
                    <a:pt x="1700136" y="508050"/>
                  </a:lnTo>
                  <a:lnTo>
                    <a:pt x="1700288" y="492467"/>
                  </a:lnTo>
                  <a:lnTo>
                    <a:pt x="1700314" y="488911"/>
                  </a:lnTo>
                  <a:close/>
                </a:path>
                <a:path w="2244725" h="2190750">
                  <a:moveTo>
                    <a:pt x="1748942" y="1501406"/>
                  </a:moveTo>
                  <a:lnTo>
                    <a:pt x="1748840" y="1492872"/>
                  </a:lnTo>
                  <a:lnTo>
                    <a:pt x="1748828" y="1485874"/>
                  </a:lnTo>
                  <a:lnTo>
                    <a:pt x="1737029" y="1432877"/>
                  </a:lnTo>
                  <a:lnTo>
                    <a:pt x="1720037" y="1383880"/>
                  </a:lnTo>
                  <a:lnTo>
                    <a:pt x="1696758" y="1338757"/>
                  </a:lnTo>
                  <a:lnTo>
                    <a:pt x="1666113" y="1297419"/>
                  </a:lnTo>
                  <a:lnTo>
                    <a:pt x="1616532" y="1276997"/>
                  </a:lnTo>
                  <a:lnTo>
                    <a:pt x="1592745" y="1287411"/>
                  </a:lnTo>
                  <a:lnTo>
                    <a:pt x="1575130" y="1310855"/>
                  </a:lnTo>
                  <a:lnTo>
                    <a:pt x="1570431" y="1324063"/>
                  </a:lnTo>
                  <a:lnTo>
                    <a:pt x="1567815" y="1337500"/>
                  </a:lnTo>
                  <a:lnTo>
                    <a:pt x="1567192" y="1351292"/>
                  </a:lnTo>
                  <a:lnTo>
                    <a:pt x="1568475" y="1365580"/>
                  </a:lnTo>
                  <a:lnTo>
                    <a:pt x="1574088" y="1391881"/>
                  </a:lnTo>
                  <a:lnTo>
                    <a:pt x="1582547" y="1416989"/>
                  </a:lnTo>
                  <a:lnTo>
                    <a:pt x="1593850" y="1440916"/>
                  </a:lnTo>
                  <a:lnTo>
                    <a:pt x="1608035" y="1463738"/>
                  </a:lnTo>
                  <a:lnTo>
                    <a:pt x="1615922" y="1476959"/>
                  </a:lnTo>
                  <a:lnTo>
                    <a:pt x="1623174" y="1490878"/>
                  </a:lnTo>
                  <a:lnTo>
                    <a:pt x="1631124" y="1503591"/>
                  </a:lnTo>
                  <a:lnTo>
                    <a:pt x="1641094" y="1513166"/>
                  </a:lnTo>
                  <a:lnTo>
                    <a:pt x="1653171" y="1521815"/>
                  </a:lnTo>
                  <a:lnTo>
                    <a:pt x="1675993" y="1540141"/>
                  </a:lnTo>
                  <a:lnTo>
                    <a:pt x="1687766" y="1548714"/>
                  </a:lnTo>
                  <a:lnTo>
                    <a:pt x="1707667" y="1556385"/>
                  </a:lnTo>
                  <a:lnTo>
                    <a:pt x="1725980" y="1553476"/>
                  </a:lnTo>
                  <a:lnTo>
                    <a:pt x="1740179" y="1541233"/>
                  </a:lnTo>
                  <a:lnTo>
                    <a:pt x="1747735" y="1520863"/>
                  </a:lnTo>
                  <a:lnTo>
                    <a:pt x="1748713" y="1510931"/>
                  </a:lnTo>
                  <a:lnTo>
                    <a:pt x="1748942" y="1501406"/>
                  </a:lnTo>
                  <a:close/>
                </a:path>
                <a:path w="2244725" h="2190750">
                  <a:moveTo>
                    <a:pt x="2159393" y="1239977"/>
                  </a:moveTo>
                  <a:lnTo>
                    <a:pt x="2156714" y="1219365"/>
                  </a:lnTo>
                  <a:lnTo>
                    <a:pt x="2148294" y="1186180"/>
                  </a:lnTo>
                  <a:lnTo>
                    <a:pt x="2141220" y="1152804"/>
                  </a:lnTo>
                  <a:lnTo>
                    <a:pt x="2137765" y="1118971"/>
                  </a:lnTo>
                  <a:lnTo>
                    <a:pt x="2140191" y="1084414"/>
                  </a:lnTo>
                  <a:lnTo>
                    <a:pt x="2132812" y="1054658"/>
                  </a:lnTo>
                  <a:lnTo>
                    <a:pt x="2111870" y="981544"/>
                  </a:lnTo>
                  <a:lnTo>
                    <a:pt x="2103577" y="949579"/>
                  </a:lnTo>
                  <a:lnTo>
                    <a:pt x="2097493" y="916978"/>
                  </a:lnTo>
                  <a:lnTo>
                    <a:pt x="2087803" y="877722"/>
                  </a:lnTo>
                  <a:lnTo>
                    <a:pt x="2071509" y="841438"/>
                  </a:lnTo>
                  <a:lnTo>
                    <a:pt x="2050643" y="807224"/>
                  </a:lnTo>
                  <a:lnTo>
                    <a:pt x="2027262" y="774217"/>
                  </a:lnTo>
                  <a:lnTo>
                    <a:pt x="2001012" y="756793"/>
                  </a:lnTo>
                  <a:lnTo>
                    <a:pt x="1989035" y="759117"/>
                  </a:lnTo>
                  <a:lnTo>
                    <a:pt x="1984844" y="760755"/>
                  </a:lnTo>
                  <a:lnTo>
                    <a:pt x="1978545" y="760501"/>
                  </a:lnTo>
                  <a:lnTo>
                    <a:pt x="1974519" y="758444"/>
                  </a:lnTo>
                  <a:lnTo>
                    <a:pt x="1962378" y="754926"/>
                  </a:lnTo>
                  <a:lnTo>
                    <a:pt x="1951697" y="756589"/>
                  </a:lnTo>
                  <a:lnTo>
                    <a:pt x="1916214" y="791298"/>
                  </a:lnTo>
                  <a:lnTo>
                    <a:pt x="1896186" y="827392"/>
                  </a:lnTo>
                  <a:lnTo>
                    <a:pt x="1884921" y="867854"/>
                  </a:lnTo>
                  <a:lnTo>
                    <a:pt x="1890026" y="881405"/>
                  </a:lnTo>
                  <a:lnTo>
                    <a:pt x="1886686" y="894105"/>
                  </a:lnTo>
                  <a:lnTo>
                    <a:pt x="1881200" y="906627"/>
                  </a:lnTo>
                  <a:lnTo>
                    <a:pt x="1879892" y="919632"/>
                  </a:lnTo>
                  <a:lnTo>
                    <a:pt x="1882787" y="943622"/>
                  </a:lnTo>
                  <a:lnTo>
                    <a:pt x="1882292" y="967486"/>
                  </a:lnTo>
                  <a:lnTo>
                    <a:pt x="1879930" y="991336"/>
                  </a:lnTo>
                  <a:lnTo>
                    <a:pt x="1875472" y="1028915"/>
                  </a:lnTo>
                  <a:lnTo>
                    <a:pt x="1874456" y="1043012"/>
                  </a:lnTo>
                  <a:lnTo>
                    <a:pt x="1876615" y="1056627"/>
                  </a:lnTo>
                  <a:lnTo>
                    <a:pt x="1884400" y="1068832"/>
                  </a:lnTo>
                  <a:lnTo>
                    <a:pt x="1890928" y="1077302"/>
                  </a:lnTo>
                  <a:lnTo>
                    <a:pt x="1894357" y="1086281"/>
                  </a:lnTo>
                  <a:lnTo>
                    <a:pt x="1895970" y="1095730"/>
                  </a:lnTo>
                  <a:lnTo>
                    <a:pt x="1897062" y="1105611"/>
                  </a:lnTo>
                  <a:lnTo>
                    <a:pt x="1898954" y="1118260"/>
                  </a:lnTo>
                  <a:lnTo>
                    <a:pt x="1926082" y="1185595"/>
                  </a:lnTo>
                  <a:lnTo>
                    <a:pt x="1963102" y="1245057"/>
                  </a:lnTo>
                  <a:lnTo>
                    <a:pt x="2001443" y="1288186"/>
                  </a:lnTo>
                  <a:lnTo>
                    <a:pt x="2036597" y="1314894"/>
                  </a:lnTo>
                  <a:lnTo>
                    <a:pt x="2081834" y="1333741"/>
                  </a:lnTo>
                  <a:lnTo>
                    <a:pt x="2109520" y="1330731"/>
                  </a:lnTo>
                  <a:lnTo>
                    <a:pt x="2133155" y="1318691"/>
                  </a:lnTo>
                  <a:lnTo>
                    <a:pt x="2147290" y="1299121"/>
                  </a:lnTo>
                  <a:lnTo>
                    <a:pt x="2153259" y="1279918"/>
                  </a:lnTo>
                  <a:lnTo>
                    <a:pt x="2157768" y="1260182"/>
                  </a:lnTo>
                  <a:lnTo>
                    <a:pt x="2159393" y="1239977"/>
                  </a:lnTo>
                  <a:close/>
                </a:path>
                <a:path w="2244725" h="2190750">
                  <a:moveTo>
                    <a:pt x="2244572" y="1983498"/>
                  </a:moveTo>
                  <a:lnTo>
                    <a:pt x="2244242" y="1973541"/>
                  </a:lnTo>
                  <a:lnTo>
                    <a:pt x="2243925" y="1967636"/>
                  </a:lnTo>
                  <a:lnTo>
                    <a:pt x="2241334" y="1941068"/>
                  </a:lnTo>
                  <a:lnTo>
                    <a:pt x="2231656" y="1905355"/>
                  </a:lnTo>
                  <a:lnTo>
                    <a:pt x="2223566" y="1859940"/>
                  </a:lnTo>
                  <a:lnTo>
                    <a:pt x="2212263" y="1813458"/>
                  </a:lnTo>
                  <a:lnTo>
                    <a:pt x="2191347" y="1768513"/>
                  </a:lnTo>
                  <a:lnTo>
                    <a:pt x="2188260" y="1763763"/>
                  </a:lnTo>
                  <a:lnTo>
                    <a:pt x="2191283" y="1755444"/>
                  </a:lnTo>
                  <a:lnTo>
                    <a:pt x="2172449" y="1704721"/>
                  </a:lnTo>
                  <a:lnTo>
                    <a:pt x="2142566" y="1667078"/>
                  </a:lnTo>
                  <a:lnTo>
                    <a:pt x="2104237" y="1656638"/>
                  </a:lnTo>
                  <a:lnTo>
                    <a:pt x="2085924" y="1663280"/>
                  </a:lnTo>
                  <a:lnTo>
                    <a:pt x="2062467" y="1702181"/>
                  </a:lnTo>
                  <a:lnTo>
                    <a:pt x="2061692" y="1710753"/>
                  </a:lnTo>
                  <a:lnTo>
                    <a:pt x="2063915" y="1749031"/>
                  </a:lnTo>
                  <a:lnTo>
                    <a:pt x="2082761" y="1822373"/>
                  </a:lnTo>
                  <a:lnTo>
                    <a:pt x="2106765" y="1879790"/>
                  </a:lnTo>
                  <a:lnTo>
                    <a:pt x="2118322" y="1901177"/>
                  </a:lnTo>
                  <a:lnTo>
                    <a:pt x="2129536" y="1922640"/>
                  </a:lnTo>
                  <a:lnTo>
                    <a:pt x="2138769" y="1944763"/>
                  </a:lnTo>
                  <a:lnTo>
                    <a:pt x="2147633" y="1963648"/>
                  </a:lnTo>
                  <a:lnTo>
                    <a:pt x="2159203" y="1980222"/>
                  </a:lnTo>
                  <a:lnTo>
                    <a:pt x="2171814" y="1995830"/>
                  </a:lnTo>
                  <a:lnTo>
                    <a:pt x="2183828" y="2011857"/>
                  </a:lnTo>
                  <a:lnTo>
                    <a:pt x="2192566" y="2021268"/>
                  </a:lnTo>
                  <a:lnTo>
                    <a:pt x="2203767" y="2029028"/>
                  </a:lnTo>
                  <a:lnTo>
                    <a:pt x="2216048" y="2036051"/>
                  </a:lnTo>
                  <a:lnTo>
                    <a:pt x="2227999" y="2043290"/>
                  </a:lnTo>
                  <a:lnTo>
                    <a:pt x="2234793" y="2031403"/>
                  </a:lnTo>
                  <a:lnTo>
                    <a:pt x="2239568" y="2018868"/>
                  </a:lnTo>
                  <a:lnTo>
                    <a:pt x="2242629" y="2005850"/>
                  </a:lnTo>
                  <a:lnTo>
                    <a:pt x="2244280" y="1992503"/>
                  </a:lnTo>
                  <a:lnTo>
                    <a:pt x="2244572" y="1983498"/>
                  </a:lnTo>
                  <a:close/>
                </a:path>
              </a:pathLst>
            </a:custGeom>
            <a:solidFill>
              <a:srgbClr val="0429E2"/>
            </a:solidFill>
            <a:ln w="9525">
              <a:noFill/>
            </a:ln>
          </p:spPr>
          <p:txBody>
            <a:bodyPr/>
            <a:p>
              <a:endParaRPr lang="zh-CN" altLang="en-US"/>
            </a:p>
          </p:txBody>
        </p:sp>
      </p:grpSp>
      <p:sp>
        <p:nvSpPr>
          <p:cNvPr id="8213" name="object 22"/>
          <p:cNvSpPr txBox="1"/>
          <p:nvPr/>
        </p:nvSpPr>
        <p:spPr>
          <a:xfrm>
            <a:off x="6327775" y="7289800"/>
            <a:ext cx="11174413" cy="1409700"/>
          </a:xfrm>
          <a:prstGeom prst="rect">
            <a:avLst/>
          </a:prstGeom>
          <a:noFill/>
          <a:ln w="9525">
            <a:noFill/>
          </a:ln>
        </p:spPr>
        <p:txBody>
          <a:bodyPr lIns="0" tIns="12700" rIns="0" bIns="0" anchor="t">
            <a:spAutoFit/>
          </a:bodyPr>
          <a:p>
            <a:pPr marL="12700">
              <a:lnSpc>
                <a:spcPct val="150000"/>
              </a:lnSpc>
              <a:spcBef>
                <a:spcPts val="100"/>
              </a:spcBef>
            </a:pPr>
            <a:r>
              <a:rPr lang="en-US" altLang="zh-CN" sz="2800" dirty="0">
                <a:latin typeface="方正粗黑宋简体" panose="02000000000000000000" pitchFamily="2" charset="-122"/>
                <a:ea typeface="方正粗黑宋简体" panose="02000000000000000000" pitchFamily="2" charset="-122"/>
              </a:rPr>
              <a:t> </a:t>
            </a:r>
            <a:r>
              <a:rPr lang="en-US" altLang="zh-CN" sz="3200" dirty="0">
                <a:latin typeface="方正粗黑宋简体" panose="02000000000000000000" pitchFamily="2" charset="-122"/>
                <a:ea typeface="方正粗黑宋简体" panose="02000000000000000000" pitchFamily="2" charset="-122"/>
              </a:rPr>
              <a:t>   </a:t>
            </a:r>
            <a:r>
              <a:rPr lang="zh-CN" altLang="zh-CN" sz="2800" dirty="0">
                <a:latin typeface="方正粗黑宋简体" panose="02000000000000000000" pitchFamily="2" charset="-122"/>
                <a:ea typeface="方正粗黑宋简体" panose="02000000000000000000" pitchFamily="2" charset="-122"/>
              </a:rPr>
              <a:t>主讲人：   潘仲菁</a:t>
            </a:r>
            <a:endParaRPr lang="zh-CN" altLang="zh-CN" sz="2800" dirty="0">
              <a:latin typeface="方正粗黑宋简体" panose="02000000000000000000" pitchFamily="2" charset="-122"/>
              <a:ea typeface="方正粗黑宋简体" panose="02000000000000000000" pitchFamily="2" charset="-122"/>
            </a:endParaRPr>
          </a:p>
          <a:p>
            <a:pPr marL="12700">
              <a:lnSpc>
                <a:spcPct val="150000"/>
              </a:lnSpc>
              <a:spcBef>
                <a:spcPts val="100"/>
              </a:spcBef>
            </a:pPr>
            <a:r>
              <a:rPr lang="zh-CN" altLang="en-US" sz="2800" dirty="0">
                <a:latin typeface="方正粗黑宋简体" panose="02000000000000000000" pitchFamily="2" charset="-122"/>
                <a:ea typeface="方正粗黑宋简体" panose="02000000000000000000" pitchFamily="2" charset="-122"/>
              </a:rPr>
              <a:t>    开发团队 ：</a:t>
            </a:r>
            <a:r>
              <a:rPr lang="en-US" altLang="zh-CN" sz="2800" dirty="0">
                <a:latin typeface="方正粗黑宋简体" panose="02000000000000000000" pitchFamily="2" charset="-122"/>
                <a:ea typeface="方正粗黑宋简体" panose="02000000000000000000" pitchFamily="2" charset="-122"/>
              </a:rPr>
              <a:t>SRA2022-G25</a:t>
            </a:r>
            <a:endParaRPr lang="en-US" altLang="zh-CN" sz="2800" dirty="0">
              <a:latin typeface="方正粗黑宋简体" panose="02000000000000000000" pitchFamily="2" charset="-122"/>
              <a:ea typeface="方正粗黑宋简体" panose="02000000000000000000" pitchFamily="2" charset="-122"/>
            </a:endParaRPr>
          </a:p>
        </p:txBody>
      </p:sp>
      <p:sp>
        <p:nvSpPr>
          <p:cNvPr id="23" name="object 23"/>
          <p:cNvSpPr txBox="1"/>
          <p:nvPr/>
        </p:nvSpPr>
        <p:spPr>
          <a:xfrm>
            <a:off x="3368675" y="2260600"/>
            <a:ext cx="12576175" cy="4229100"/>
          </a:xfrm>
          <a:prstGeom prst="rect">
            <a:avLst/>
          </a:prstGeom>
        </p:spPr>
        <p:txBody>
          <a:bodyPr lIns="0" tIns="13970" rIns="0" bIns="0">
            <a:spAutoFit/>
          </a:bodyPr>
          <a:lstStyle/>
          <a:p>
            <a:pPr marL="12700" marR="0" defTabSz="914400" fontAlgn="auto">
              <a:lnSpc>
                <a:spcPct val="150000"/>
              </a:lnSpc>
              <a:spcBef>
                <a:spcPts val="110"/>
              </a:spcBef>
              <a:buClrTx/>
              <a:buSzTx/>
              <a:buFontTx/>
              <a:defRPr/>
            </a:pPr>
            <a:r>
              <a:rPr kumimoji="0" lang="en-US" altLang="zh-CN" sz="9100" kern="1200" cap="none" spc="3035" normalizeH="0" baseline="0" noProof="1">
                <a:latin typeface="方正粗黑宋简体" panose="02000000000000000000" pitchFamily="2" charset="-122"/>
                <a:ea typeface="方正粗黑宋简体" panose="02000000000000000000" pitchFamily="2" charset="-122"/>
                <a:cs typeface="Lucida Sans Unicode" panose="020B0602030504020204"/>
              </a:rPr>
              <a:t>			</a:t>
            </a:r>
            <a:r>
              <a:rPr kumimoji="0" lang="zh-CN" altLang="en-US" sz="9100" kern="1200" cap="none" spc="3035" normalizeH="0" baseline="0" noProof="1">
                <a:latin typeface="方正粗黑宋简体" panose="02000000000000000000" pitchFamily="2" charset="-122"/>
                <a:ea typeface="方正粗黑宋简体" panose="02000000000000000000" pitchFamily="2" charset="-122"/>
                <a:cs typeface="Lucida Sans Unicode" panose="020B0602030504020204"/>
              </a:rPr>
              <a:t>享学</a:t>
            </a:r>
            <a:r>
              <a:rPr kumimoji="0" lang="en-US" altLang="zh-CN" sz="9100" kern="1200" cap="none" spc="3035" normalizeH="0" baseline="0" noProof="1">
                <a:latin typeface="方正粗黑宋简体" panose="02000000000000000000" pitchFamily="2" charset="-122"/>
                <a:ea typeface="方正粗黑宋简体" panose="02000000000000000000" pitchFamily="2" charset="-122"/>
                <a:cs typeface="Lucida Sans Unicode" panose="020B0602030504020204"/>
              </a:rPr>
              <a:t>APP</a:t>
            </a:r>
            <a:endParaRPr kumimoji="0" lang="en-US" altLang="zh-CN" sz="9100" kern="1200" cap="none" spc="3035" normalizeH="0" baseline="0" noProof="1">
              <a:latin typeface="方正粗黑宋简体" panose="02000000000000000000" pitchFamily="2" charset="-122"/>
              <a:ea typeface="方正粗黑宋简体" panose="02000000000000000000" pitchFamily="2" charset="-122"/>
              <a:cs typeface="Lucida Sans Unicode" panose="020B0602030504020204"/>
            </a:endParaRPr>
          </a:p>
          <a:p>
            <a:pPr marL="12700" marR="0" defTabSz="914400" fontAlgn="auto">
              <a:lnSpc>
                <a:spcPct val="150000"/>
              </a:lnSpc>
              <a:spcBef>
                <a:spcPts val="110"/>
              </a:spcBef>
              <a:buClrTx/>
              <a:buSzTx/>
              <a:buFontTx/>
              <a:defRPr/>
            </a:pPr>
            <a:r>
              <a:rPr kumimoji="0" lang="zh-CN" sz="9100" kern="1200" cap="none" spc="3035" normalizeH="0" baseline="0" noProof="1">
                <a:latin typeface="方正粗黑宋简体" panose="02000000000000000000" pitchFamily="2" charset="-122"/>
                <a:ea typeface="方正粗黑宋简体" panose="02000000000000000000" pitchFamily="2" charset="-122"/>
                <a:cs typeface="Lucida Sans Unicode" panose="020B0602030504020204"/>
              </a:rPr>
              <a:t>需求工程项目计划</a:t>
            </a:r>
            <a:endParaRPr kumimoji="0" lang="zh-CN" sz="10750" kern="1200" cap="none" spc="0" normalizeH="0" baseline="0" noProof="1">
              <a:latin typeface="方正粗黑宋简体" panose="02000000000000000000" pitchFamily="2" charset="-122"/>
              <a:ea typeface="方正粗黑宋简体" panose="02000000000000000000" pitchFamily="2" charset="-122"/>
              <a:cs typeface="宋体" panose="02010600030101010101" pitchFamily="2" charset="-122"/>
            </a:endParaRPr>
          </a:p>
        </p:txBody>
      </p:sp>
      <p:sp>
        <p:nvSpPr>
          <p:cNvPr id="8215" name="object 24"/>
          <p:cNvSpPr txBox="1"/>
          <p:nvPr/>
        </p:nvSpPr>
        <p:spPr>
          <a:xfrm>
            <a:off x="7429500" y="2860675"/>
            <a:ext cx="3429000" cy="566738"/>
          </a:xfrm>
          <a:prstGeom prst="rect">
            <a:avLst/>
          </a:prstGeom>
          <a:noFill/>
          <a:ln w="9525">
            <a:noFill/>
          </a:ln>
        </p:spPr>
        <p:txBody>
          <a:bodyPr lIns="0" tIns="12700" rIns="0" bIns="0" anchor="t">
            <a:spAutoFit/>
          </a:bodyPr>
          <a:p>
            <a:pPr marL="12700">
              <a:spcBef>
                <a:spcPts val="100"/>
              </a:spcBef>
            </a:pPr>
            <a:endParaRPr lang="zh-CN" altLang="zh-CN" sz="3600" dirty="0">
              <a:latin typeface="宋体" panose="02010600030101010101" pitchFamily="2" charset="-122"/>
              <a:ea typeface="宋体" panose="02010600030101010101" pitchFamily="2" charset="-122"/>
            </a:endParaRPr>
          </a:p>
        </p:txBody>
      </p:sp>
      <p:pic>
        <p:nvPicPr>
          <p:cNvPr id="8216" name="图片 32"/>
          <p:cNvPicPr>
            <a:picLocks noChangeAspect="1"/>
          </p:cNvPicPr>
          <p:nvPr/>
        </p:nvPicPr>
        <p:blipFill>
          <a:blip r:embed="rId5"/>
          <a:stretch>
            <a:fillRect/>
          </a:stretch>
        </p:blipFill>
        <p:spPr>
          <a:xfrm>
            <a:off x="3194050" y="2009775"/>
            <a:ext cx="2427288" cy="2344738"/>
          </a:xfrm>
          <a:prstGeom prst="rect">
            <a:avLst/>
          </a:prstGeom>
          <a:noFill/>
          <a:ln w="9525">
            <a:noFill/>
          </a:ln>
        </p:spPr>
      </p:pic>
      <p:sp>
        <p:nvSpPr>
          <p:cNvPr id="34" name="object 23"/>
          <p:cNvSpPr txBox="1"/>
          <p:nvPr/>
        </p:nvSpPr>
        <p:spPr>
          <a:xfrm>
            <a:off x="7253288" y="2260600"/>
            <a:ext cx="12576175" cy="1414463"/>
          </a:xfrm>
          <a:prstGeom prst="rect">
            <a:avLst/>
          </a:prstGeom>
        </p:spPr>
        <p:txBody>
          <a:bodyPr lIns="0" tIns="13970" rIns="0" bIns="0">
            <a:spAutoFit/>
          </a:bodyPr>
          <a:lstStyle/>
          <a:p>
            <a:pPr marL="12700" marR="0" defTabSz="914400" fontAlgn="auto">
              <a:spcBef>
                <a:spcPts val="110"/>
              </a:spcBef>
              <a:buClrTx/>
              <a:buSzTx/>
              <a:buFontTx/>
              <a:defRPr/>
            </a:pPr>
            <a:r>
              <a:rPr kumimoji="0" lang="en-US" altLang="zh-CN" sz="9100" kern="1200" cap="none" spc="3035" normalizeH="0" baseline="0" noProof="1">
                <a:latin typeface="方正粗黑宋简体" panose="02000000000000000000" pitchFamily="2" charset="-122"/>
                <a:ea typeface="方正粗黑宋简体" panose="02000000000000000000" pitchFamily="2" charset="-122"/>
                <a:cs typeface="Lucida Sans Unicode" panose="020B0602030504020204"/>
              </a:rPr>
              <a:t>  </a:t>
            </a:r>
            <a:endParaRPr kumimoji="0" lang="zh-CN" sz="7200" kern="1200" cap="none" spc="3035" normalizeH="0" baseline="0" noProof="1">
              <a:latin typeface="方正粗黑宋简体" panose="02000000000000000000" pitchFamily="2" charset="-122"/>
              <a:ea typeface="方正粗黑宋简体" panose="02000000000000000000" pitchFamily="2" charset="-122"/>
              <a:cs typeface="Lucida Sans Unicode" panose="020B0602030504020204"/>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6385" name="object 2"/>
          <p:cNvPicPr/>
          <p:nvPr/>
        </p:nvPicPr>
        <p:blipFill>
          <a:blip r:embed="rId1"/>
          <a:stretch>
            <a:fillRect/>
          </a:stretch>
        </p:blipFill>
        <p:spPr>
          <a:xfrm>
            <a:off x="12436475" y="346075"/>
            <a:ext cx="5848350" cy="9953625"/>
          </a:xfrm>
          <a:prstGeom prst="rect">
            <a:avLst/>
          </a:prstGeom>
          <a:noFill/>
          <a:ln w="9525">
            <a:noFill/>
          </a:ln>
        </p:spPr>
      </p:pic>
      <p:sp>
        <p:nvSpPr>
          <p:cNvPr id="16386" name="object 3"/>
          <p:cNvSpPr/>
          <p:nvPr/>
        </p:nvSpPr>
        <p:spPr>
          <a:xfrm>
            <a:off x="14635163" y="0"/>
            <a:ext cx="254000" cy="149225"/>
          </a:xfrm>
          <a:custGeom>
            <a:avLst/>
            <a:gdLst/>
            <a:ahLst/>
            <a:cxnLst>
              <a:cxn ang="0">
                <a:pos x="158496" y="148941"/>
              </a:cxn>
              <a:cxn ang="0">
                <a:pos x="111106" y="131307"/>
              </a:cxn>
              <a:cxn ang="0">
                <a:pos x="70233" y="98724"/>
              </a:cxn>
              <a:cxn ang="0">
                <a:pos x="31670" y="63511"/>
              </a:cxn>
              <a:cxn ang="0">
                <a:pos x="6603" y="16492"/>
              </a:cxn>
              <a:cxn ang="0">
                <a:pos x="0" y="0"/>
              </a:cxn>
              <a:cxn ang="0">
                <a:pos x="249172" y="0"/>
              </a:cxn>
              <a:cxn ang="0">
                <a:pos x="249299" y="1654"/>
              </a:cxn>
              <a:cxn ang="0">
                <a:pos x="249655" y="1807"/>
              </a:cxn>
              <a:cxn ang="0">
                <a:pos x="250173" y="1775"/>
              </a:cxn>
              <a:cxn ang="0">
                <a:pos x="253552" y="57804"/>
              </a:cxn>
              <a:cxn ang="0">
                <a:pos x="253573" y="70901"/>
              </a:cxn>
              <a:cxn ang="0">
                <a:pos x="167708" y="76151"/>
              </a:cxn>
              <a:cxn ang="0">
                <a:pos x="165319" y="79615"/>
              </a:cxn>
              <a:cxn ang="0">
                <a:pos x="162998" y="81329"/>
              </a:cxn>
              <a:cxn ang="0">
                <a:pos x="165356" y="83106"/>
              </a:cxn>
              <a:cxn ang="0">
                <a:pos x="167638" y="86459"/>
              </a:cxn>
              <a:cxn ang="0">
                <a:pos x="169881" y="86322"/>
              </a:cxn>
              <a:cxn ang="0">
                <a:pos x="172480" y="86337"/>
              </a:cxn>
              <a:cxn ang="0">
                <a:pos x="252270" y="81460"/>
              </a:cxn>
              <a:cxn ang="0">
                <a:pos x="228501" y="128932"/>
              </a:cxn>
              <a:cxn ang="0">
                <a:pos x="178882" y="140785"/>
              </a:cxn>
              <a:cxn ang="0">
                <a:pos x="176550" y="142325"/>
              </a:cxn>
              <a:cxn ang="0">
                <a:pos x="158496" y="148941"/>
              </a:cxn>
              <a:cxn ang="0">
                <a:pos x="253014" y="76698"/>
              </a:cxn>
              <a:cxn ang="0">
                <a:pos x="177201" y="81334"/>
              </a:cxn>
              <a:cxn ang="0">
                <a:pos x="174843" y="79557"/>
              </a:cxn>
              <a:cxn ang="0">
                <a:pos x="172389" y="76214"/>
              </a:cxn>
              <a:cxn ang="0">
                <a:pos x="167708" y="76151"/>
              </a:cxn>
              <a:cxn ang="0">
                <a:pos x="253573" y="70901"/>
              </a:cxn>
              <a:cxn ang="0">
                <a:pos x="253576" y="73103"/>
              </a:cxn>
              <a:cxn ang="0">
                <a:pos x="253014" y="76698"/>
              </a:cxn>
              <a:cxn ang="0">
                <a:pos x="177201" y="81334"/>
              </a:cxn>
              <a:cxn ang="0">
                <a:pos x="252270" y="81460"/>
              </a:cxn>
              <a:cxn ang="0">
                <a:pos x="172480" y="86337"/>
              </a:cxn>
              <a:cxn ang="0">
                <a:pos x="174718" y="83232"/>
              </a:cxn>
              <a:cxn ang="0">
                <a:pos x="177201" y="81334"/>
              </a:cxn>
              <a:cxn ang="0">
                <a:pos x="253014" y="76698"/>
              </a:cxn>
              <a:cxn ang="0">
                <a:pos x="252270" y="81460"/>
              </a:cxn>
              <a:cxn ang="0">
                <a:pos x="203885" y="144932"/>
              </a:cxn>
              <a:cxn ang="0">
                <a:pos x="185869" y="141755"/>
              </a:cxn>
              <a:cxn ang="0">
                <a:pos x="183207" y="140695"/>
              </a:cxn>
              <a:cxn ang="0">
                <a:pos x="178882" y="140785"/>
              </a:cxn>
              <a:cxn ang="0">
                <a:pos x="218948" y="138335"/>
              </a:cxn>
              <a:cxn ang="0">
                <a:pos x="217530" y="139732"/>
              </a:cxn>
              <a:cxn ang="0">
                <a:pos x="203885" y="144932"/>
              </a:cxn>
            </a:cxnLst>
            <a:pathLst>
              <a:path w="254634" h="148590">
                <a:moveTo>
                  <a:pt x="158892" y="148307"/>
                </a:moveTo>
                <a:lnTo>
                  <a:pt x="111383" y="130748"/>
                </a:lnTo>
                <a:lnTo>
                  <a:pt x="70408" y="98304"/>
                </a:lnTo>
                <a:lnTo>
                  <a:pt x="31749" y="63241"/>
                </a:lnTo>
                <a:lnTo>
                  <a:pt x="6619" y="16422"/>
                </a:lnTo>
                <a:lnTo>
                  <a:pt x="0" y="0"/>
                </a:lnTo>
                <a:lnTo>
                  <a:pt x="249794" y="0"/>
                </a:lnTo>
                <a:lnTo>
                  <a:pt x="249921" y="1647"/>
                </a:lnTo>
                <a:lnTo>
                  <a:pt x="250278" y="1799"/>
                </a:lnTo>
                <a:lnTo>
                  <a:pt x="250797" y="1767"/>
                </a:lnTo>
                <a:lnTo>
                  <a:pt x="254185" y="57558"/>
                </a:lnTo>
                <a:lnTo>
                  <a:pt x="254206" y="70599"/>
                </a:lnTo>
                <a:lnTo>
                  <a:pt x="168127" y="75827"/>
                </a:lnTo>
                <a:lnTo>
                  <a:pt x="165732" y="79276"/>
                </a:lnTo>
                <a:lnTo>
                  <a:pt x="163405" y="80983"/>
                </a:lnTo>
                <a:lnTo>
                  <a:pt x="165769" y="82752"/>
                </a:lnTo>
                <a:lnTo>
                  <a:pt x="168056" y="86091"/>
                </a:lnTo>
                <a:lnTo>
                  <a:pt x="170305" y="85955"/>
                </a:lnTo>
                <a:lnTo>
                  <a:pt x="172911" y="85970"/>
                </a:lnTo>
                <a:lnTo>
                  <a:pt x="252900" y="81113"/>
                </a:lnTo>
                <a:lnTo>
                  <a:pt x="229071" y="128383"/>
                </a:lnTo>
                <a:lnTo>
                  <a:pt x="179328" y="140186"/>
                </a:lnTo>
                <a:lnTo>
                  <a:pt x="176991" y="141719"/>
                </a:lnTo>
                <a:lnTo>
                  <a:pt x="158892" y="148307"/>
                </a:lnTo>
                <a:close/>
              </a:path>
              <a:path w="254634" h="148590">
                <a:moveTo>
                  <a:pt x="253646" y="76372"/>
                </a:moveTo>
                <a:lnTo>
                  <a:pt x="177643" y="80988"/>
                </a:lnTo>
                <a:lnTo>
                  <a:pt x="175279" y="79218"/>
                </a:lnTo>
                <a:lnTo>
                  <a:pt x="172819" y="75890"/>
                </a:lnTo>
                <a:lnTo>
                  <a:pt x="168127" y="75827"/>
                </a:lnTo>
                <a:lnTo>
                  <a:pt x="254206" y="70599"/>
                </a:lnTo>
                <a:lnTo>
                  <a:pt x="254209" y="72792"/>
                </a:lnTo>
                <a:lnTo>
                  <a:pt x="253646" y="76372"/>
                </a:lnTo>
                <a:close/>
              </a:path>
              <a:path w="254634" h="148590">
                <a:moveTo>
                  <a:pt x="177643" y="80988"/>
                </a:moveTo>
                <a:close/>
              </a:path>
              <a:path w="254634" h="148590">
                <a:moveTo>
                  <a:pt x="252900" y="81113"/>
                </a:moveTo>
                <a:lnTo>
                  <a:pt x="172911" y="85970"/>
                </a:lnTo>
                <a:lnTo>
                  <a:pt x="175154" y="82878"/>
                </a:lnTo>
                <a:lnTo>
                  <a:pt x="177643" y="80988"/>
                </a:lnTo>
                <a:lnTo>
                  <a:pt x="253646" y="76372"/>
                </a:lnTo>
                <a:lnTo>
                  <a:pt x="252900" y="81113"/>
                </a:lnTo>
                <a:close/>
              </a:path>
              <a:path w="254634" h="148590">
                <a:moveTo>
                  <a:pt x="204394" y="144315"/>
                </a:moveTo>
                <a:lnTo>
                  <a:pt x="186333" y="141152"/>
                </a:lnTo>
                <a:lnTo>
                  <a:pt x="183664" y="140096"/>
                </a:lnTo>
                <a:lnTo>
                  <a:pt x="179328" y="140186"/>
                </a:lnTo>
                <a:lnTo>
                  <a:pt x="219495" y="137746"/>
                </a:lnTo>
                <a:lnTo>
                  <a:pt x="218073" y="139137"/>
                </a:lnTo>
                <a:lnTo>
                  <a:pt x="204394" y="144315"/>
                </a:lnTo>
                <a:close/>
              </a:path>
            </a:pathLst>
          </a:custGeom>
          <a:solidFill>
            <a:srgbClr val="FFDE62"/>
          </a:solidFill>
          <a:ln w="9525">
            <a:noFill/>
          </a:ln>
        </p:spPr>
        <p:txBody>
          <a:bodyPr/>
          <a:p>
            <a:endParaRPr lang="zh-CN" altLang="en-US"/>
          </a:p>
        </p:txBody>
      </p:sp>
      <p:sp>
        <p:nvSpPr>
          <p:cNvPr id="16387" name="object 4"/>
          <p:cNvSpPr/>
          <p:nvPr/>
        </p:nvSpPr>
        <p:spPr>
          <a:xfrm>
            <a:off x="16097250" y="0"/>
            <a:ext cx="106363" cy="22225"/>
          </a:xfrm>
          <a:custGeom>
            <a:avLst/>
            <a:gdLst/>
            <a:ahLst/>
            <a:cxnLst>
              <a:cxn ang="0">
                <a:pos x="46974" y="21853"/>
              </a:cxn>
              <a:cxn ang="0">
                <a:pos x="21064" y="13629"/>
              </a:cxn>
              <a:cxn ang="0">
                <a:pos x="2603" y="1915"/>
              </a:cxn>
              <a:cxn ang="0">
                <a:pos x="0" y="0"/>
              </a:cxn>
              <a:cxn ang="0">
                <a:pos x="105924" y="0"/>
              </a:cxn>
              <a:cxn ang="0">
                <a:pos x="98663" y="9082"/>
              </a:cxn>
              <a:cxn ang="0">
                <a:pos x="74670" y="19923"/>
              </a:cxn>
              <a:cxn ang="0">
                <a:pos x="46974" y="21853"/>
              </a:cxn>
            </a:cxnLst>
            <a:pathLst>
              <a:path w="106680" h="22860">
                <a:moveTo>
                  <a:pt x="47114" y="22477"/>
                </a:moveTo>
                <a:lnTo>
                  <a:pt x="21127" y="14018"/>
                </a:lnTo>
                <a:lnTo>
                  <a:pt x="2611" y="1970"/>
                </a:lnTo>
                <a:lnTo>
                  <a:pt x="0" y="0"/>
                </a:lnTo>
                <a:lnTo>
                  <a:pt x="106240" y="0"/>
                </a:lnTo>
                <a:lnTo>
                  <a:pt x="98957" y="9341"/>
                </a:lnTo>
                <a:lnTo>
                  <a:pt x="74893" y="20492"/>
                </a:lnTo>
                <a:lnTo>
                  <a:pt x="47114" y="22477"/>
                </a:lnTo>
                <a:close/>
              </a:path>
            </a:pathLst>
          </a:custGeom>
          <a:solidFill>
            <a:srgbClr val="FFDE62"/>
          </a:solidFill>
          <a:ln w="9525">
            <a:noFill/>
          </a:ln>
        </p:spPr>
        <p:txBody>
          <a:bodyPr/>
          <a:p>
            <a:endParaRPr lang="zh-CN" altLang="en-US"/>
          </a:p>
        </p:txBody>
      </p:sp>
      <p:pic>
        <p:nvPicPr>
          <p:cNvPr id="16388" name="object 5"/>
          <p:cNvPicPr/>
          <p:nvPr/>
        </p:nvPicPr>
        <p:blipFill>
          <a:blip r:embed="rId2"/>
          <a:stretch>
            <a:fillRect/>
          </a:stretch>
        </p:blipFill>
        <p:spPr>
          <a:xfrm>
            <a:off x="15628938" y="0"/>
            <a:ext cx="176212" cy="231775"/>
          </a:xfrm>
          <a:prstGeom prst="rect">
            <a:avLst/>
          </a:prstGeom>
          <a:noFill/>
          <a:ln w="9525">
            <a:noFill/>
          </a:ln>
        </p:spPr>
      </p:pic>
      <p:sp>
        <p:nvSpPr>
          <p:cNvPr id="16389" name="object 6"/>
          <p:cNvSpPr/>
          <p:nvPr/>
        </p:nvSpPr>
        <p:spPr>
          <a:xfrm>
            <a:off x="-977900" y="725488"/>
            <a:ext cx="1438275" cy="85725"/>
          </a:xfrm>
          <a:custGeom>
            <a:avLst/>
            <a:gdLst/>
            <a:ahLst/>
            <a:cxnLst>
              <a:cxn ang="0">
                <a:pos x="0" y="0"/>
              </a:cxn>
              <a:cxn ang="0">
                <a:pos x="1438274" y="0"/>
              </a:cxn>
              <a:cxn ang="0">
                <a:pos x="1438274" y="85724"/>
              </a:cxn>
              <a:cxn ang="0">
                <a:pos x="0" y="85724"/>
              </a:cxn>
              <a:cxn ang="0">
                <a:pos x="0" y="0"/>
              </a:cxn>
            </a:cxnLst>
            <a:pathLst>
              <a:path w="1438275" h="85725">
                <a:moveTo>
                  <a:pt x="0" y="0"/>
                </a:moveTo>
                <a:lnTo>
                  <a:pt x="1438274" y="0"/>
                </a:lnTo>
                <a:lnTo>
                  <a:pt x="1438274" y="85724"/>
                </a:lnTo>
                <a:lnTo>
                  <a:pt x="0" y="85724"/>
                </a:lnTo>
                <a:lnTo>
                  <a:pt x="0" y="0"/>
                </a:lnTo>
                <a:close/>
              </a:path>
            </a:pathLst>
          </a:custGeom>
          <a:solidFill>
            <a:srgbClr val="FFDE62"/>
          </a:solidFill>
          <a:ln w="9525">
            <a:noFill/>
          </a:ln>
        </p:spPr>
        <p:txBody>
          <a:bodyPr/>
          <a:p>
            <a:endParaRPr lang="zh-CN" altLang="en-US"/>
          </a:p>
        </p:txBody>
      </p:sp>
      <p:grpSp>
        <p:nvGrpSpPr>
          <p:cNvPr id="16390" name="object 9"/>
          <p:cNvGrpSpPr/>
          <p:nvPr/>
        </p:nvGrpSpPr>
        <p:grpSpPr>
          <a:xfrm>
            <a:off x="460375" y="487363"/>
            <a:ext cx="563563" cy="561975"/>
            <a:chOff x="1156519" y="1914897"/>
            <a:chExt cx="562610" cy="562610"/>
          </a:xfrm>
        </p:grpSpPr>
        <p:sp>
          <p:nvSpPr>
            <p:cNvPr id="16391" name="object 10"/>
            <p:cNvSpPr/>
            <p:nvPr/>
          </p:nvSpPr>
          <p:spPr>
            <a:xfrm>
              <a:off x="1165357" y="1923847"/>
              <a:ext cx="545465" cy="545465"/>
            </a:xfrm>
            <a:custGeom>
              <a:avLst/>
              <a:gdLst/>
              <a:ahLst/>
              <a:cxnLst>
                <a:cxn ang="0">
                  <a:pos x="272454" y="544909"/>
                </a:cxn>
                <a:cxn ang="0">
                  <a:pos x="232477" y="541961"/>
                </a:cxn>
                <a:cxn ang="0">
                  <a:pos x="193365" y="533178"/>
                </a:cxn>
                <a:cxn ang="0">
                  <a:pos x="155965" y="518751"/>
                </a:cxn>
                <a:cxn ang="0">
                  <a:pos x="121086" y="498992"/>
                </a:cxn>
                <a:cxn ang="0">
                  <a:pos x="89485" y="474330"/>
                </a:cxn>
                <a:cxn ang="0">
                  <a:pos x="61844" y="445298"/>
                </a:cxn>
                <a:cxn ang="0">
                  <a:pos x="38762" y="412525"/>
                </a:cxn>
                <a:cxn ang="0">
                  <a:pos x="20739" y="376719"/>
                </a:cxn>
                <a:cxn ang="0">
                  <a:pos x="8164" y="338656"/>
                </a:cxn>
                <a:cxn ang="0">
                  <a:pos x="1311" y="299160"/>
                </a:cxn>
                <a:cxn ang="0">
                  <a:pos x="0" y="272454"/>
                </a:cxn>
                <a:cxn ang="0">
                  <a:pos x="81" y="265766"/>
                </a:cxn>
                <a:cxn ang="0">
                  <a:pos x="4010" y="225877"/>
                </a:cxn>
                <a:cxn ang="0">
                  <a:pos x="13751" y="186988"/>
                </a:cxn>
                <a:cxn ang="0">
                  <a:pos x="29090" y="149957"/>
                </a:cxn>
                <a:cxn ang="0">
                  <a:pos x="49700" y="115571"/>
                </a:cxn>
                <a:cxn ang="0">
                  <a:pos x="75128" y="84587"/>
                </a:cxn>
                <a:cxn ang="0">
                  <a:pos x="104833" y="57664"/>
                </a:cxn>
                <a:cxn ang="0">
                  <a:pos x="138160" y="35396"/>
                </a:cxn>
                <a:cxn ang="0">
                  <a:pos x="174401" y="18255"/>
                </a:cxn>
                <a:cxn ang="0">
                  <a:pos x="212757" y="6620"/>
                </a:cxn>
                <a:cxn ang="0">
                  <a:pos x="252413" y="737"/>
                </a:cxn>
                <a:cxn ang="0">
                  <a:pos x="272454" y="0"/>
                </a:cxn>
                <a:cxn ang="0">
                  <a:pos x="279143" y="81"/>
                </a:cxn>
                <a:cxn ang="0">
                  <a:pos x="319032" y="4010"/>
                </a:cxn>
                <a:cxn ang="0">
                  <a:pos x="357921" y="13751"/>
                </a:cxn>
                <a:cxn ang="0">
                  <a:pos x="394952" y="29090"/>
                </a:cxn>
                <a:cxn ang="0">
                  <a:pos x="429338" y="49700"/>
                </a:cxn>
                <a:cxn ang="0">
                  <a:pos x="460322" y="75128"/>
                </a:cxn>
                <a:cxn ang="0">
                  <a:pos x="487245" y="104833"/>
                </a:cxn>
                <a:cxn ang="0">
                  <a:pos x="509513" y="138160"/>
                </a:cxn>
                <a:cxn ang="0">
                  <a:pos x="526654" y="174401"/>
                </a:cxn>
                <a:cxn ang="0">
                  <a:pos x="538289" y="212757"/>
                </a:cxn>
                <a:cxn ang="0">
                  <a:pos x="544171" y="252413"/>
                </a:cxn>
                <a:cxn ang="0">
                  <a:pos x="544909" y="272454"/>
                </a:cxn>
                <a:cxn ang="0">
                  <a:pos x="544827" y="279143"/>
                </a:cxn>
                <a:cxn ang="0">
                  <a:pos x="540899" y="319032"/>
                </a:cxn>
                <a:cxn ang="0">
                  <a:pos x="531158" y="357921"/>
                </a:cxn>
                <a:cxn ang="0">
                  <a:pos x="515819" y="394952"/>
                </a:cxn>
                <a:cxn ang="0">
                  <a:pos x="495208" y="429338"/>
                </a:cxn>
                <a:cxn ang="0">
                  <a:pos x="469781" y="460322"/>
                </a:cxn>
                <a:cxn ang="0">
                  <a:pos x="440076" y="487245"/>
                </a:cxn>
                <a:cxn ang="0">
                  <a:pos x="406749" y="509513"/>
                </a:cxn>
                <a:cxn ang="0">
                  <a:pos x="370508" y="526654"/>
                </a:cxn>
                <a:cxn ang="0">
                  <a:pos x="332152" y="538289"/>
                </a:cxn>
                <a:cxn ang="0">
                  <a:pos x="292496" y="544171"/>
                </a:cxn>
                <a:cxn ang="0">
                  <a:pos x="272454" y="544909"/>
                </a:cxn>
              </a:cxnLst>
              <a:pathLst>
                <a:path w="545464" h="545464">
                  <a:moveTo>
                    <a:pt x="272454" y="544908"/>
                  </a:moveTo>
                  <a:lnTo>
                    <a:pt x="232477" y="541960"/>
                  </a:lnTo>
                  <a:lnTo>
                    <a:pt x="193365" y="533177"/>
                  </a:lnTo>
                  <a:lnTo>
                    <a:pt x="155965" y="518750"/>
                  </a:lnTo>
                  <a:lnTo>
                    <a:pt x="121086" y="498991"/>
                  </a:lnTo>
                  <a:lnTo>
                    <a:pt x="89485" y="474329"/>
                  </a:lnTo>
                  <a:lnTo>
                    <a:pt x="61844" y="445297"/>
                  </a:lnTo>
                  <a:lnTo>
                    <a:pt x="38762" y="412524"/>
                  </a:lnTo>
                  <a:lnTo>
                    <a:pt x="20739" y="376718"/>
                  </a:lnTo>
                  <a:lnTo>
                    <a:pt x="8164" y="338655"/>
                  </a:lnTo>
                  <a:lnTo>
                    <a:pt x="1311" y="299159"/>
                  </a:lnTo>
                  <a:lnTo>
                    <a:pt x="0" y="272454"/>
                  </a:lnTo>
                  <a:lnTo>
                    <a:pt x="81" y="265766"/>
                  </a:lnTo>
                  <a:lnTo>
                    <a:pt x="4010" y="225877"/>
                  </a:lnTo>
                  <a:lnTo>
                    <a:pt x="13751" y="186988"/>
                  </a:lnTo>
                  <a:lnTo>
                    <a:pt x="29090" y="149957"/>
                  </a:lnTo>
                  <a:lnTo>
                    <a:pt x="49700" y="115571"/>
                  </a:lnTo>
                  <a:lnTo>
                    <a:pt x="75128" y="84587"/>
                  </a:lnTo>
                  <a:lnTo>
                    <a:pt x="104833" y="57664"/>
                  </a:lnTo>
                  <a:lnTo>
                    <a:pt x="138160" y="35396"/>
                  </a:lnTo>
                  <a:lnTo>
                    <a:pt x="174401" y="18255"/>
                  </a:lnTo>
                  <a:lnTo>
                    <a:pt x="212757" y="6620"/>
                  </a:lnTo>
                  <a:lnTo>
                    <a:pt x="252413" y="737"/>
                  </a:lnTo>
                  <a:lnTo>
                    <a:pt x="272454" y="0"/>
                  </a:lnTo>
                  <a:lnTo>
                    <a:pt x="279142" y="81"/>
                  </a:lnTo>
                  <a:lnTo>
                    <a:pt x="319031" y="4010"/>
                  </a:lnTo>
                  <a:lnTo>
                    <a:pt x="357920" y="13751"/>
                  </a:lnTo>
                  <a:lnTo>
                    <a:pt x="394951" y="29090"/>
                  </a:lnTo>
                  <a:lnTo>
                    <a:pt x="429337" y="49700"/>
                  </a:lnTo>
                  <a:lnTo>
                    <a:pt x="460321" y="75128"/>
                  </a:lnTo>
                  <a:lnTo>
                    <a:pt x="487244" y="104833"/>
                  </a:lnTo>
                  <a:lnTo>
                    <a:pt x="509512" y="138160"/>
                  </a:lnTo>
                  <a:lnTo>
                    <a:pt x="526653" y="174401"/>
                  </a:lnTo>
                  <a:lnTo>
                    <a:pt x="538288" y="212757"/>
                  </a:lnTo>
                  <a:lnTo>
                    <a:pt x="544170" y="252413"/>
                  </a:lnTo>
                  <a:lnTo>
                    <a:pt x="544908" y="272454"/>
                  </a:lnTo>
                  <a:lnTo>
                    <a:pt x="544826" y="279142"/>
                  </a:lnTo>
                  <a:lnTo>
                    <a:pt x="540898" y="319031"/>
                  </a:lnTo>
                  <a:lnTo>
                    <a:pt x="531157" y="357920"/>
                  </a:lnTo>
                  <a:lnTo>
                    <a:pt x="515818" y="394951"/>
                  </a:lnTo>
                  <a:lnTo>
                    <a:pt x="495207" y="429337"/>
                  </a:lnTo>
                  <a:lnTo>
                    <a:pt x="469780" y="460321"/>
                  </a:lnTo>
                  <a:lnTo>
                    <a:pt x="440075" y="487244"/>
                  </a:lnTo>
                  <a:lnTo>
                    <a:pt x="406748" y="509512"/>
                  </a:lnTo>
                  <a:lnTo>
                    <a:pt x="370507" y="526653"/>
                  </a:lnTo>
                  <a:lnTo>
                    <a:pt x="332151" y="538288"/>
                  </a:lnTo>
                  <a:lnTo>
                    <a:pt x="292495" y="544170"/>
                  </a:lnTo>
                  <a:lnTo>
                    <a:pt x="272454" y="544908"/>
                  </a:lnTo>
                  <a:close/>
                </a:path>
              </a:pathLst>
            </a:custGeom>
            <a:solidFill>
              <a:srgbClr val="0429E2"/>
            </a:solidFill>
            <a:ln w="9525">
              <a:noFill/>
            </a:ln>
          </p:spPr>
          <p:txBody>
            <a:bodyPr/>
            <a:p>
              <a:endParaRPr lang="zh-CN" altLang="en-US"/>
            </a:p>
          </p:txBody>
        </p:sp>
        <p:sp>
          <p:nvSpPr>
            <p:cNvPr id="16392" name="object 11"/>
            <p:cNvSpPr/>
            <p:nvPr/>
          </p:nvSpPr>
          <p:spPr>
            <a:xfrm>
              <a:off x="1156519" y="1914897"/>
              <a:ext cx="562610" cy="562610"/>
            </a:xfrm>
            <a:custGeom>
              <a:avLst/>
              <a:gdLst/>
              <a:ahLst/>
              <a:cxnLst>
                <a:cxn ang="0">
                  <a:pos x="235531" y="558442"/>
                </a:cxn>
                <a:cxn ang="0">
                  <a:pos x="152002" y="530710"/>
                </a:cxn>
                <a:cxn ang="0">
                  <a:pos x="82410" y="479717"/>
                </a:cxn>
                <a:cxn ang="0">
                  <a:pos x="31416" y="410124"/>
                </a:cxn>
                <a:cxn ang="0">
                  <a:pos x="3685" y="326596"/>
                </a:cxn>
                <a:cxn ang="0">
                  <a:pos x="3685" y="235531"/>
                </a:cxn>
                <a:cxn ang="0">
                  <a:pos x="31416" y="152002"/>
                </a:cxn>
                <a:cxn ang="0">
                  <a:pos x="82410" y="82410"/>
                </a:cxn>
                <a:cxn ang="0">
                  <a:pos x="152002" y="31416"/>
                </a:cxn>
                <a:cxn ang="0">
                  <a:pos x="235531" y="3685"/>
                </a:cxn>
                <a:cxn ang="0">
                  <a:pos x="326596" y="3685"/>
                </a:cxn>
                <a:cxn ang="0">
                  <a:pos x="410124" y="31416"/>
                </a:cxn>
                <a:cxn ang="0">
                  <a:pos x="449879" y="56807"/>
                </a:cxn>
                <a:cxn ang="0">
                  <a:pos x="235920" y="61370"/>
                </a:cxn>
                <a:cxn ang="0">
                  <a:pos x="155759" y="95154"/>
                </a:cxn>
                <a:cxn ang="0">
                  <a:pos x="95154" y="155759"/>
                </a:cxn>
                <a:cxn ang="0">
                  <a:pos x="61370" y="235920"/>
                </a:cxn>
                <a:cxn ang="0">
                  <a:pos x="61367" y="326174"/>
                </a:cxn>
                <a:cxn ang="0">
                  <a:pos x="95154" y="406368"/>
                </a:cxn>
                <a:cxn ang="0">
                  <a:pos x="155759" y="466973"/>
                </a:cxn>
                <a:cxn ang="0">
                  <a:pos x="235920" y="500756"/>
                </a:cxn>
                <a:cxn ang="0">
                  <a:pos x="449879" y="505320"/>
                </a:cxn>
                <a:cxn ang="0">
                  <a:pos x="410124" y="530710"/>
                </a:cxn>
                <a:cxn ang="0">
                  <a:pos x="326595" y="558442"/>
                </a:cxn>
                <a:cxn ang="0">
                  <a:pos x="449879" y="505320"/>
                </a:cxn>
                <a:cxn ang="0">
                  <a:pos x="326207" y="500752"/>
                </a:cxn>
                <a:cxn ang="0">
                  <a:pos x="406368" y="466942"/>
                </a:cxn>
                <a:cxn ang="0">
                  <a:pos x="466973" y="406317"/>
                </a:cxn>
                <a:cxn ang="0">
                  <a:pos x="500756" y="326174"/>
                </a:cxn>
                <a:cxn ang="0">
                  <a:pos x="500756" y="235920"/>
                </a:cxn>
                <a:cxn ang="0">
                  <a:pos x="466973" y="155759"/>
                </a:cxn>
                <a:cxn ang="0">
                  <a:pos x="406368" y="95154"/>
                </a:cxn>
                <a:cxn ang="0">
                  <a:pos x="326207" y="61370"/>
                </a:cxn>
                <a:cxn ang="0">
                  <a:pos x="449879" y="56807"/>
                </a:cxn>
                <a:cxn ang="0">
                  <a:pos x="507830" y="115173"/>
                </a:cxn>
                <a:cxn ang="0">
                  <a:pos x="547775" y="192316"/>
                </a:cxn>
                <a:cxn ang="0">
                  <a:pos x="562127" y="281063"/>
                </a:cxn>
                <a:cxn ang="0">
                  <a:pos x="547775" y="369810"/>
                </a:cxn>
                <a:cxn ang="0">
                  <a:pos x="507830" y="446954"/>
                </a:cxn>
                <a:cxn ang="0">
                  <a:pos x="449879" y="505320"/>
                </a:cxn>
              </a:cxnLst>
              <a:pathLst>
                <a:path w="562610" h="562610">
                  <a:moveTo>
                    <a:pt x="281063" y="562127"/>
                  </a:moveTo>
                  <a:lnTo>
                    <a:pt x="235531" y="558442"/>
                  </a:lnTo>
                  <a:lnTo>
                    <a:pt x="192316" y="547775"/>
                  </a:lnTo>
                  <a:lnTo>
                    <a:pt x="152002" y="530710"/>
                  </a:lnTo>
                  <a:lnTo>
                    <a:pt x="115173" y="507830"/>
                  </a:lnTo>
                  <a:lnTo>
                    <a:pt x="82410" y="479717"/>
                  </a:lnTo>
                  <a:lnTo>
                    <a:pt x="54297" y="446954"/>
                  </a:lnTo>
                  <a:lnTo>
                    <a:pt x="31416" y="410124"/>
                  </a:lnTo>
                  <a:lnTo>
                    <a:pt x="14351" y="369810"/>
                  </a:lnTo>
                  <a:lnTo>
                    <a:pt x="3685" y="326596"/>
                  </a:lnTo>
                  <a:lnTo>
                    <a:pt x="0" y="281063"/>
                  </a:lnTo>
                  <a:lnTo>
                    <a:pt x="3685" y="235531"/>
                  </a:lnTo>
                  <a:lnTo>
                    <a:pt x="14351" y="192316"/>
                  </a:lnTo>
                  <a:lnTo>
                    <a:pt x="31416" y="152002"/>
                  </a:lnTo>
                  <a:lnTo>
                    <a:pt x="54297" y="115173"/>
                  </a:lnTo>
                  <a:lnTo>
                    <a:pt x="82410" y="82410"/>
                  </a:lnTo>
                  <a:lnTo>
                    <a:pt x="115173" y="54297"/>
                  </a:lnTo>
                  <a:lnTo>
                    <a:pt x="152002" y="31416"/>
                  </a:lnTo>
                  <a:lnTo>
                    <a:pt x="192316" y="14351"/>
                  </a:lnTo>
                  <a:lnTo>
                    <a:pt x="235531" y="3685"/>
                  </a:lnTo>
                  <a:lnTo>
                    <a:pt x="281063" y="0"/>
                  </a:lnTo>
                  <a:lnTo>
                    <a:pt x="326596" y="3685"/>
                  </a:lnTo>
                  <a:lnTo>
                    <a:pt x="369810" y="14351"/>
                  </a:lnTo>
                  <a:lnTo>
                    <a:pt x="410124" y="31416"/>
                  </a:lnTo>
                  <a:lnTo>
                    <a:pt x="446954" y="54297"/>
                  </a:lnTo>
                  <a:lnTo>
                    <a:pt x="449879" y="56807"/>
                  </a:lnTo>
                  <a:lnTo>
                    <a:pt x="281063" y="56807"/>
                  </a:lnTo>
                  <a:lnTo>
                    <a:pt x="235920" y="61370"/>
                  </a:lnTo>
                  <a:lnTo>
                    <a:pt x="193849" y="74455"/>
                  </a:lnTo>
                  <a:lnTo>
                    <a:pt x="155759" y="95154"/>
                  </a:lnTo>
                  <a:lnTo>
                    <a:pt x="122558" y="122558"/>
                  </a:lnTo>
                  <a:lnTo>
                    <a:pt x="95154" y="155759"/>
                  </a:lnTo>
                  <a:lnTo>
                    <a:pt x="74455" y="193849"/>
                  </a:lnTo>
                  <a:lnTo>
                    <a:pt x="61370" y="235920"/>
                  </a:lnTo>
                  <a:lnTo>
                    <a:pt x="56807" y="281063"/>
                  </a:lnTo>
                  <a:lnTo>
                    <a:pt x="61367" y="326174"/>
                  </a:lnTo>
                  <a:lnTo>
                    <a:pt x="74455" y="368278"/>
                  </a:lnTo>
                  <a:lnTo>
                    <a:pt x="95154" y="406368"/>
                  </a:lnTo>
                  <a:lnTo>
                    <a:pt x="122558" y="439569"/>
                  </a:lnTo>
                  <a:lnTo>
                    <a:pt x="155759" y="466973"/>
                  </a:lnTo>
                  <a:lnTo>
                    <a:pt x="193849" y="487671"/>
                  </a:lnTo>
                  <a:lnTo>
                    <a:pt x="235920" y="500756"/>
                  </a:lnTo>
                  <a:lnTo>
                    <a:pt x="281063" y="505320"/>
                  </a:lnTo>
                  <a:lnTo>
                    <a:pt x="449879" y="505320"/>
                  </a:lnTo>
                  <a:lnTo>
                    <a:pt x="446954" y="507830"/>
                  </a:lnTo>
                  <a:lnTo>
                    <a:pt x="410124" y="530710"/>
                  </a:lnTo>
                  <a:lnTo>
                    <a:pt x="369810" y="547775"/>
                  </a:lnTo>
                  <a:lnTo>
                    <a:pt x="326595" y="558442"/>
                  </a:lnTo>
                  <a:lnTo>
                    <a:pt x="281063" y="562127"/>
                  </a:lnTo>
                  <a:close/>
                </a:path>
                <a:path w="562610" h="562610">
                  <a:moveTo>
                    <a:pt x="449879" y="505320"/>
                  </a:moveTo>
                  <a:lnTo>
                    <a:pt x="281063" y="505320"/>
                  </a:lnTo>
                  <a:lnTo>
                    <a:pt x="326207" y="500752"/>
                  </a:lnTo>
                  <a:lnTo>
                    <a:pt x="368278" y="487655"/>
                  </a:lnTo>
                  <a:lnTo>
                    <a:pt x="406368" y="466942"/>
                  </a:lnTo>
                  <a:lnTo>
                    <a:pt x="439569" y="439526"/>
                  </a:lnTo>
                  <a:lnTo>
                    <a:pt x="466973" y="406317"/>
                  </a:lnTo>
                  <a:lnTo>
                    <a:pt x="487671" y="368229"/>
                  </a:lnTo>
                  <a:lnTo>
                    <a:pt x="500756" y="326174"/>
                  </a:lnTo>
                  <a:lnTo>
                    <a:pt x="505320" y="281063"/>
                  </a:lnTo>
                  <a:lnTo>
                    <a:pt x="500756" y="235920"/>
                  </a:lnTo>
                  <a:lnTo>
                    <a:pt x="487671" y="193849"/>
                  </a:lnTo>
                  <a:lnTo>
                    <a:pt x="466973" y="155759"/>
                  </a:lnTo>
                  <a:lnTo>
                    <a:pt x="439569" y="122558"/>
                  </a:lnTo>
                  <a:lnTo>
                    <a:pt x="406368" y="95154"/>
                  </a:lnTo>
                  <a:lnTo>
                    <a:pt x="368278" y="74455"/>
                  </a:lnTo>
                  <a:lnTo>
                    <a:pt x="326207" y="61370"/>
                  </a:lnTo>
                  <a:lnTo>
                    <a:pt x="281063" y="56807"/>
                  </a:lnTo>
                  <a:lnTo>
                    <a:pt x="449879" y="56807"/>
                  </a:lnTo>
                  <a:lnTo>
                    <a:pt x="479717" y="82410"/>
                  </a:lnTo>
                  <a:lnTo>
                    <a:pt x="507830" y="115173"/>
                  </a:lnTo>
                  <a:lnTo>
                    <a:pt x="530710" y="152002"/>
                  </a:lnTo>
                  <a:lnTo>
                    <a:pt x="547775" y="192316"/>
                  </a:lnTo>
                  <a:lnTo>
                    <a:pt x="558442" y="235531"/>
                  </a:lnTo>
                  <a:lnTo>
                    <a:pt x="562127" y="281063"/>
                  </a:lnTo>
                  <a:lnTo>
                    <a:pt x="558442" y="326596"/>
                  </a:lnTo>
                  <a:lnTo>
                    <a:pt x="547775" y="369810"/>
                  </a:lnTo>
                  <a:lnTo>
                    <a:pt x="530710" y="410124"/>
                  </a:lnTo>
                  <a:lnTo>
                    <a:pt x="507830" y="446954"/>
                  </a:lnTo>
                  <a:lnTo>
                    <a:pt x="479717" y="479717"/>
                  </a:lnTo>
                  <a:lnTo>
                    <a:pt x="449879" y="505320"/>
                  </a:lnTo>
                  <a:close/>
                </a:path>
              </a:pathLst>
            </a:custGeom>
            <a:solidFill>
              <a:srgbClr val="FFDE62"/>
            </a:solidFill>
            <a:ln w="9525">
              <a:noFill/>
            </a:ln>
          </p:spPr>
          <p:txBody>
            <a:bodyPr/>
            <a:p>
              <a:endParaRPr lang="zh-CN" altLang="en-US"/>
            </a:p>
          </p:txBody>
        </p:sp>
      </p:grpSp>
      <p:sp>
        <p:nvSpPr>
          <p:cNvPr id="18" name="object 18"/>
          <p:cNvSpPr txBox="1"/>
          <p:nvPr/>
        </p:nvSpPr>
        <p:spPr>
          <a:xfrm>
            <a:off x="13954125" y="8278813"/>
            <a:ext cx="5702300" cy="1876425"/>
          </a:xfrm>
          <a:prstGeom prst="rect">
            <a:avLst/>
          </a:prstGeom>
        </p:spPr>
        <p:txBody>
          <a:bodyPr lIns="0" tIns="201930" rIns="0" bIns="0">
            <a:spAutoFit/>
          </a:bodyPr>
          <a:lstStyle/>
          <a:p>
            <a:pPr marL="12700" marR="0" defTabSz="914400" fontAlgn="auto">
              <a:spcBef>
                <a:spcPts val="580"/>
              </a:spcBef>
              <a:buClrTx/>
              <a:buSzTx/>
              <a:buFontTx/>
              <a:defRPr/>
            </a:pPr>
            <a:r>
              <a:rPr kumimoji="0" lang="en-US" altLang="zh-CN" sz="72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2</a:t>
            </a:r>
            <a:r>
              <a:rPr kumimoji="0" lang="zh-CN" sz="72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项目概述</a:t>
            </a:r>
            <a:endParaRPr kumimoji="0" lang="zh-CN" sz="72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endParaRPr>
          </a:p>
          <a:p>
            <a:pPr marL="12700" marR="0" defTabSz="914400" fontAlgn="auto">
              <a:spcBef>
                <a:spcPts val="580"/>
              </a:spcBef>
              <a:buClrTx/>
              <a:buSzTx/>
              <a:buFontTx/>
              <a:defRPr/>
            </a:pPr>
            <a:r>
              <a:rPr kumimoji="0" lang="zh-CN" altLang="en-US" sz="32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  （仅</a:t>
            </a:r>
            <a:r>
              <a:rPr kumimoji="0" lang="zh-CN" sz="32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节选重点）</a:t>
            </a:r>
            <a:endParaRPr kumimoji="0" lang="zh-CN" sz="32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endParaRPr>
          </a:p>
        </p:txBody>
      </p:sp>
      <p:sp>
        <p:nvSpPr>
          <p:cNvPr id="16394" name="object 19"/>
          <p:cNvSpPr>
            <a:spLocks noGrp="1"/>
          </p:cNvSpPr>
          <p:nvPr>
            <p:ph type="title"/>
          </p:nvPr>
        </p:nvSpPr>
        <p:spPr>
          <a:xfrm>
            <a:off x="1182688" y="149225"/>
            <a:ext cx="11764962" cy="2416175"/>
          </a:xfrm>
        </p:spPr>
        <p:txBody>
          <a:bodyPr vert="horz" wrap="square" lIns="0" tIns="195580" rIns="0" bIns="0" anchor="t">
            <a:spAutoFit/>
          </a:bodyPr>
          <a:p>
            <a:pPr marL="12700" indent="0" eaLnBrk="1" hangingPunct="1">
              <a:lnSpc>
                <a:spcPct val="129000"/>
              </a:lnSpc>
              <a:spcBef>
                <a:spcPts val="150"/>
              </a:spcBef>
              <a:buNone/>
            </a:pPr>
            <a:r>
              <a:rPr lang="en-US" altLang="zh-CN" sz="3200" dirty="0">
                <a:solidFill>
                  <a:srgbClr val="0429E2"/>
                </a:solidFill>
                <a:latin typeface="华文中宋" panose="02010600040101010101" pitchFamily="2" charset="-122"/>
                <a:ea typeface="华文中宋" panose="02010600040101010101" pitchFamily="2" charset="-122"/>
                <a:cs typeface="+mj-cs"/>
              </a:rPr>
              <a:t> </a:t>
            </a:r>
            <a:r>
              <a:rPr lang="en-US" altLang="zh-CN" sz="3600" dirty="0">
                <a:solidFill>
                  <a:srgbClr val="0429E2"/>
                </a:solidFill>
                <a:latin typeface="华文中宋" panose="02010600040101010101" pitchFamily="2" charset="-122"/>
                <a:ea typeface="华文中宋" panose="02010600040101010101" pitchFamily="2" charset="-122"/>
                <a:cs typeface="+mj-cs"/>
              </a:rPr>
              <a:t>主要参加人员</a:t>
            </a:r>
            <a:br>
              <a:rPr lang="en-US" altLang="zh-CN" sz="3600" dirty="0">
                <a:solidFill>
                  <a:srgbClr val="0429E2"/>
                </a:solidFill>
                <a:latin typeface="华文中宋" panose="02010600040101010101" pitchFamily="2" charset="-122"/>
                <a:ea typeface="华文中宋" panose="02010600040101010101" pitchFamily="2" charset="-122"/>
                <a:cs typeface="+mj-cs"/>
              </a:rPr>
            </a:br>
            <a:r>
              <a:rPr lang="en-US" altLang="zh-CN" sz="3600" dirty="0">
                <a:solidFill>
                  <a:srgbClr val="0429E2"/>
                </a:solidFill>
                <a:latin typeface="华文中宋" panose="02010600040101010101" pitchFamily="2" charset="-122"/>
                <a:ea typeface="华文中宋" panose="02010600040101010101" pitchFamily="2" charset="-122"/>
                <a:cs typeface="+mj-cs"/>
              </a:rPr>
              <a:t> </a:t>
            </a:r>
            <a:r>
              <a:rPr lang="en-US" altLang="zh-CN" sz="2800" dirty="0">
                <a:latin typeface="华文中宋" panose="02010600040101010101" pitchFamily="2" charset="-122"/>
                <a:ea typeface="华文中宋" panose="02010600040101010101" pitchFamily="2" charset="-122"/>
                <a:cs typeface="+mj-cs"/>
              </a:rPr>
              <a:t>扼要说明参加本项目开发的主要人员的情况，包括他们的技术水平。</a:t>
            </a:r>
            <a:br>
              <a:rPr lang="en-US" altLang="zh-CN" sz="4000" dirty="0">
                <a:solidFill>
                  <a:srgbClr val="0429E2"/>
                </a:solidFill>
                <a:latin typeface="华文中宋" panose="02010600040101010101" pitchFamily="2" charset="-122"/>
                <a:ea typeface="华文中宋" panose="02010600040101010101" pitchFamily="2" charset="-122"/>
                <a:cs typeface="+mj-cs"/>
              </a:rPr>
            </a:br>
            <a:endParaRPr lang="en-US" altLang="zh-CN" sz="4000" dirty="0">
              <a:solidFill>
                <a:srgbClr val="0429E2"/>
              </a:solidFill>
              <a:latin typeface="华文中宋" panose="02010600040101010101" pitchFamily="2" charset="-122"/>
              <a:ea typeface="华文中宋" panose="02010600040101010101" pitchFamily="2" charset="-122"/>
              <a:cs typeface="+mj-cs"/>
            </a:endParaRPr>
          </a:p>
        </p:txBody>
      </p:sp>
      <p:pic>
        <p:nvPicPr>
          <p:cNvPr id="16395" name="图片 24"/>
          <p:cNvPicPr>
            <a:picLocks noChangeAspect="1"/>
          </p:cNvPicPr>
          <p:nvPr/>
        </p:nvPicPr>
        <p:blipFill>
          <a:blip r:embed="rId3"/>
          <a:stretch>
            <a:fillRect/>
          </a:stretch>
        </p:blipFill>
        <p:spPr>
          <a:xfrm>
            <a:off x="469900" y="2406650"/>
            <a:ext cx="9004300" cy="6589713"/>
          </a:xfrm>
          <a:prstGeom prst="rect">
            <a:avLst/>
          </a:prstGeom>
          <a:noFill/>
          <a:ln w="9525">
            <a:noFill/>
          </a:ln>
        </p:spPr>
      </p:pic>
      <p:pic>
        <p:nvPicPr>
          <p:cNvPr id="16396" name="图片 25"/>
          <p:cNvPicPr>
            <a:picLocks noChangeAspect="1"/>
          </p:cNvPicPr>
          <p:nvPr/>
        </p:nvPicPr>
        <p:blipFill>
          <a:blip r:embed="rId4"/>
          <a:stretch>
            <a:fillRect/>
          </a:stretch>
        </p:blipFill>
        <p:spPr>
          <a:xfrm>
            <a:off x="9693275" y="2406650"/>
            <a:ext cx="8081963" cy="2976563"/>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7409" name="object 2"/>
          <p:cNvPicPr/>
          <p:nvPr/>
        </p:nvPicPr>
        <p:blipFill>
          <a:blip r:embed="rId1"/>
          <a:stretch>
            <a:fillRect/>
          </a:stretch>
        </p:blipFill>
        <p:spPr>
          <a:xfrm>
            <a:off x="12436475" y="346075"/>
            <a:ext cx="5848350" cy="9953625"/>
          </a:xfrm>
          <a:prstGeom prst="rect">
            <a:avLst/>
          </a:prstGeom>
          <a:noFill/>
          <a:ln w="9525">
            <a:noFill/>
          </a:ln>
        </p:spPr>
      </p:pic>
      <p:sp>
        <p:nvSpPr>
          <p:cNvPr id="17410" name="object 3"/>
          <p:cNvSpPr/>
          <p:nvPr/>
        </p:nvSpPr>
        <p:spPr>
          <a:xfrm>
            <a:off x="14635163" y="0"/>
            <a:ext cx="254000" cy="149225"/>
          </a:xfrm>
          <a:custGeom>
            <a:avLst/>
            <a:gdLst/>
            <a:ahLst/>
            <a:cxnLst>
              <a:cxn ang="0">
                <a:pos x="158496" y="148941"/>
              </a:cxn>
              <a:cxn ang="0">
                <a:pos x="111106" y="131307"/>
              </a:cxn>
              <a:cxn ang="0">
                <a:pos x="70233" y="98724"/>
              </a:cxn>
              <a:cxn ang="0">
                <a:pos x="31670" y="63511"/>
              </a:cxn>
              <a:cxn ang="0">
                <a:pos x="6603" y="16492"/>
              </a:cxn>
              <a:cxn ang="0">
                <a:pos x="0" y="0"/>
              </a:cxn>
              <a:cxn ang="0">
                <a:pos x="249172" y="0"/>
              </a:cxn>
              <a:cxn ang="0">
                <a:pos x="249299" y="1654"/>
              </a:cxn>
              <a:cxn ang="0">
                <a:pos x="249655" y="1807"/>
              </a:cxn>
              <a:cxn ang="0">
                <a:pos x="250173" y="1775"/>
              </a:cxn>
              <a:cxn ang="0">
                <a:pos x="253552" y="57804"/>
              </a:cxn>
              <a:cxn ang="0">
                <a:pos x="253573" y="70901"/>
              </a:cxn>
              <a:cxn ang="0">
                <a:pos x="167708" y="76151"/>
              </a:cxn>
              <a:cxn ang="0">
                <a:pos x="165319" y="79615"/>
              </a:cxn>
              <a:cxn ang="0">
                <a:pos x="162998" y="81329"/>
              </a:cxn>
              <a:cxn ang="0">
                <a:pos x="165356" y="83106"/>
              </a:cxn>
              <a:cxn ang="0">
                <a:pos x="167638" y="86459"/>
              </a:cxn>
              <a:cxn ang="0">
                <a:pos x="169881" y="86322"/>
              </a:cxn>
              <a:cxn ang="0">
                <a:pos x="172480" y="86337"/>
              </a:cxn>
              <a:cxn ang="0">
                <a:pos x="252270" y="81460"/>
              </a:cxn>
              <a:cxn ang="0">
                <a:pos x="228501" y="128932"/>
              </a:cxn>
              <a:cxn ang="0">
                <a:pos x="178882" y="140785"/>
              </a:cxn>
              <a:cxn ang="0">
                <a:pos x="176550" y="142325"/>
              </a:cxn>
              <a:cxn ang="0">
                <a:pos x="158496" y="148941"/>
              </a:cxn>
              <a:cxn ang="0">
                <a:pos x="253014" y="76698"/>
              </a:cxn>
              <a:cxn ang="0">
                <a:pos x="177201" y="81334"/>
              </a:cxn>
              <a:cxn ang="0">
                <a:pos x="174843" y="79557"/>
              </a:cxn>
              <a:cxn ang="0">
                <a:pos x="172389" y="76214"/>
              </a:cxn>
              <a:cxn ang="0">
                <a:pos x="167708" y="76151"/>
              </a:cxn>
              <a:cxn ang="0">
                <a:pos x="253573" y="70901"/>
              </a:cxn>
              <a:cxn ang="0">
                <a:pos x="253576" y="73103"/>
              </a:cxn>
              <a:cxn ang="0">
                <a:pos x="253014" y="76698"/>
              </a:cxn>
              <a:cxn ang="0">
                <a:pos x="177201" y="81334"/>
              </a:cxn>
              <a:cxn ang="0">
                <a:pos x="252270" y="81460"/>
              </a:cxn>
              <a:cxn ang="0">
                <a:pos x="172480" y="86337"/>
              </a:cxn>
              <a:cxn ang="0">
                <a:pos x="174718" y="83232"/>
              </a:cxn>
              <a:cxn ang="0">
                <a:pos x="177201" y="81334"/>
              </a:cxn>
              <a:cxn ang="0">
                <a:pos x="253014" y="76698"/>
              </a:cxn>
              <a:cxn ang="0">
                <a:pos x="252270" y="81460"/>
              </a:cxn>
              <a:cxn ang="0">
                <a:pos x="203885" y="144932"/>
              </a:cxn>
              <a:cxn ang="0">
                <a:pos x="185869" y="141755"/>
              </a:cxn>
              <a:cxn ang="0">
                <a:pos x="183207" y="140695"/>
              </a:cxn>
              <a:cxn ang="0">
                <a:pos x="178882" y="140785"/>
              </a:cxn>
              <a:cxn ang="0">
                <a:pos x="218948" y="138335"/>
              </a:cxn>
              <a:cxn ang="0">
                <a:pos x="217530" y="139732"/>
              </a:cxn>
              <a:cxn ang="0">
                <a:pos x="203885" y="144932"/>
              </a:cxn>
            </a:cxnLst>
            <a:pathLst>
              <a:path w="254634" h="148590">
                <a:moveTo>
                  <a:pt x="158892" y="148307"/>
                </a:moveTo>
                <a:lnTo>
                  <a:pt x="111383" y="130748"/>
                </a:lnTo>
                <a:lnTo>
                  <a:pt x="70408" y="98304"/>
                </a:lnTo>
                <a:lnTo>
                  <a:pt x="31749" y="63241"/>
                </a:lnTo>
                <a:lnTo>
                  <a:pt x="6619" y="16422"/>
                </a:lnTo>
                <a:lnTo>
                  <a:pt x="0" y="0"/>
                </a:lnTo>
                <a:lnTo>
                  <a:pt x="249794" y="0"/>
                </a:lnTo>
                <a:lnTo>
                  <a:pt x="249921" y="1647"/>
                </a:lnTo>
                <a:lnTo>
                  <a:pt x="250278" y="1799"/>
                </a:lnTo>
                <a:lnTo>
                  <a:pt x="250797" y="1767"/>
                </a:lnTo>
                <a:lnTo>
                  <a:pt x="254185" y="57558"/>
                </a:lnTo>
                <a:lnTo>
                  <a:pt x="254206" y="70599"/>
                </a:lnTo>
                <a:lnTo>
                  <a:pt x="168127" y="75827"/>
                </a:lnTo>
                <a:lnTo>
                  <a:pt x="165732" y="79276"/>
                </a:lnTo>
                <a:lnTo>
                  <a:pt x="163405" y="80983"/>
                </a:lnTo>
                <a:lnTo>
                  <a:pt x="165769" y="82752"/>
                </a:lnTo>
                <a:lnTo>
                  <a:pt x="168056" y="86091"/>
                </a:lnTo>
                <a:lnTo>
                  <a:pt x="170305" y="85955"/>
                </a:lnTo>
                <a:lnTo>
                  <a:pt x="172911" y="85970"/>
                </a:lnTo>
                <a:lnTo>
                  <a:pt x="252900" y="81113"/>
                </a:lnTo>
                <a:lnTo>
                  <a:pt x="229071" y="128383"/>
                </a:lnTo>
                <a:lnTo>
                  <a:pt x="179328" y="140186"/>
                </a:lnTo>
                <a:lnTo>
                  <a:pt x="176991" y="141719"/>
                </a:lnTo>
                <a:lnTo>
                  <a:pt x="158892" y="148307"/>
                </a:lnTo>
                <a:close/>
              </a:path>
              <a:path w="254634" h="148590">
                <a:moveTo>
                  <a:pt x="253646" y="76372"/>
                </a:moveTo>
                <a:lnTo>
                  <a:pt x="177643" y="80988"/>
                </a:lnTo>
                <a:lnTo>
                  <a:pt x="175279" y="79218"/>
                </a:lnTo>
                <a:lnTo>
                  <a:pt x="172819" y="75890"/>
                </a:lnTo>
                <a:lnTo>
                  <a:pt x="168127" y="75827"/>
                </a:lnTo>
                <a:lnTo>
                  <a:pt x="254206" y="70599"/>
                </a:lnTo>
                <a:lnTo>
                  <a:pt x="254209" y="72792"/>
                </a:lnTo>
                <a:lnTo>
                  <a:pt x="253646" y="76372"/>
                </a:lnTo>
                <a:close/>
              </a:path>
              <a:path w="254634" h="148590">
                <a:moveTo>
                  <a:pt x="177643" y="80988"/>
                </a:moveTo>
                <a:close/>
              </a:path>
              <a:path w="254634" h="148590">
                <a:moveTo>
                  <a:pt x="252900" y="81113"/>
                </a:moveTo>
                <a:lnTo>
                  <a:pt x="172911" y="85970"/>
                </a:lnTo>
                <a:lnTo>
                  <a:pt x="175154" y="82878"/>
                </a:lnTo>
                <a:lnTo>
                  <a:pt x="177643" y="80988"/>
                </a:lnTo>
                <a:lnTo>
                  <a:pt x="253646" y="76372"/>
                </a:lnTo>
                <a:lnTo>
                  <a:pt x="252900" y="81113"/>
                </a:lnTo>
                <a:close/>
              </a:path>
              <a:path w="254634" h="148590">
                <a:moveTo>
                  <a:pt x="204394" y="144315"/>
                </a:moveTo>
                <a:lnTo>
                  <a:pt x="186333" y="141152"/>
                </a:lnTo>
                <a:lnTo>
                  <a:pt x="183664" y="140096"/>
                </a:lnTo>
                <a:lnTo>
                  <a:pt x="179328" y="140186"/>
                </a:lnTo>
                <a:lnTo>
                  <a:pt x="219495" y="137746"/>
                </a:lnTo>
                <a:lnTo>
                  <a:pt x="218073" y="139137"/>
                </a:lnTo>
                <a:lnTo>
                  <a:pt x="204394" y="144315"/>
                </a:lnTo>
                <a:close/>
              </a:path>
            </a:pathLst>
          </a:custGeom>
          <a:solidFill>
            <a:srgbClr val="FFDE62"/>
          </a:solidFill>
          <a:ln w="9525">
            <a:noFill/>
          </a:ln>
        </p:spPr>
        <p:txBody>
          <a:bodyPr/>
          <a:p>
            <a:endParaRPr lang="zh-CN" altLang="en-US"/>
          </a:p>
        </p:txBody>
      </p:sp>
      <p:sp>
        <p:nvSpPr>
          <p:cNvPr id="17411" name="object 4"/>
          <p:cNvSpPr/>
          <p:nvPr/>
        </p:nvSpPr>
        <p:spPr>
          <a:xfrm>
            <a:off x="16097250" y="0"/>
            <a:ext cx="106363" cy="22225"/>
          </a:xfrm>
          <a:custGeom>
            <a:avLst/>
            <a:gdLst/>
            <a:ahLst/>
            <a:cxnLst>
              <a:cxn ang="0">
                <a:pos x="46974" y="21853"/>
              </a:cxn>
              <a:cxn ang="0">
                <a:pos x="21064" y="13629"/>
              </a:cxn>
              <a:cxn ang="0">
                <a:pos x="2603" y="1915"/>
              </a:cxn>
              <a:cxn ang="0">
                <a:pos x="0" y="0"/>
              </a:cxn>
              <a:cxn ang="0">
                <a:pos x="105924" y="0"/>
              </a:cxn>
              <a:cxn ang="0">
                <a:pos x="98663" y="9082"/>
              </a:cxn>
              <a:cxn ang="0">
                <a:pos x="74670" y="19923"/>
              </a:cxn>
              <a:cxn ang="0">
                <a:pos x="46974" y="21853"/>
              </a:cxn>
            </a:cxnLst>
            <a:pathLst>
              <a:path w="106680" h="22860">
                <a:moveTo>
                  <a:pt x="47114" y="22477"/>
                </a:moveTo>
                <a:lnTo>
                  <a:pt x="21127" y="14018"/>
                </a:lnTo>
                <a:lnTo>
                  <a:pt x="2611" y="1970"/>
                </a:lnTo>
                <a:lnTo>
                  <a:pt x="0" y="0"/>
                </a:lnTo>
                <a:lnTo>
                  <a:pt x="106240" y="0"/>
                </a:lnTo>
                <a:lnTo>
                  <a:pt x="98957" y="9341"/>
                </a:lnTo>
                <a:lnTo>
                  <a:pt x="74893" y="20492"/>
                </a:lnTo>
                <a:lnTo>
                  <a:pt x="47114" y="22477"/>
                </a:lnTo>
                <a:close/>
              </a:path>
            </a:pathLst>
          </a:custGeom>
          <a:solidFill>
            <a:srgbClr val="FFDE62"/>
          </a:solidFill>
          <a:ln w="9525">
            <a:noFill/>
          </a:ln>
        </p:spPr>
        <p:txBody>
          <a:bodyPr/>
          <a:p>
            <a:endParaRPr lang="zh-CN" altLang="en-US"/>
          </a:p>
        </p:txBody>
      </p:sp>
      <p:pic>
        <p:nvPicPr>
          <p:cNvPr id="17412" name="object 5"/>
          <p:cNvPicPr/>
          <p:nvPr/>
        </p:nvPicPr>
        <p:blipFill>
          <a:blip r:embed="rId2"/>
          <a:stretch>
            <a:fillRect/>
          </a:stretch>
        </p:blipFill>
        <p:spPr>
          <a:xfrm>
            <a:off x="15628938" y="0"/>
            <a:ext cx="176212" cy="231775"/>
          </a:xfrm>
          <a:prstGeom prst="rect">
            <a:avLst/>
          </a:prstGeom>
          <a:noFill/>
          <a:ln w="9525">
            <a:noFill/>
          </a:ln>
        </p:spPr>
      </p:pic>
      <p:sp>
        <p:nvSpPr>
          <p:cNvPr id="17413" name="object 6"/>
          <p:cNvSpPr/>
          <p:nvPr/>
        </p:nvSpPr>
        <p:spPr>
          <a:xfrm>
            <a:off x="-977900" y="725488"/>
            <a:ext cx="1438275" cy="85725"/>
          </a:xfrm>
          <a:custGeom>
            <a:avLst/>
            <a:gdLst/>
            <a:ahLst/>
            <a:cxnLst>
              <a:cxn ang="0">
                <a:pos x="0" y="0"/>
              </a:cxn>
              <a:cxn ang="0">
                <a:pos x="1438274" y="0"/>
              </a:cxn>
              <a:cxn ang="0">
                <a:pos x="1438274" y="85724"/>
              </a:cxn>
              <a:cxn ang="0">
                <a:pos x="0" y="85724"/>
              </a:cxn>
              <a:cxn ang="0">
                <a:pos x="0" y="0"/>
              </a:cxn>
            </a:cxnLst>
            <a:pathLst>
              <a:path w="1438275" h="85725">
                <a:moveTo>
                  <a:pt x="0" y="0"/>
                </a:moveTo>
                <a:lnTo>
                  <a:pt x="1438274" y="0"/>
                </a:lnTo>
                <a:lnTo>
                  <a:pt x="1438274" y="85724"/>
                </a:lnTo>
                <a:lnTo>
                  <a:pt x="0" y="85724"/>
                </a:lnTo>
                <a:lnTo>
                  <a:pt x="0" y="0"/>
                </a:lnTo>
                <a:close/>
              </a:path>
            </a:pathLst>
          </a:custGeom>
          <a:solidFill>
            <a:srgbClr val="FFDE62"/>
          </a:solidFill>
          <a:ln w="9525">
            <a:noFill/>
          </a:ln>
        </p:spPr>
        <p:txBody>
          <a:bodyPr/>
          <a:p>
            <a:endParaRPr lang="zh-CN" altLang="en-US"/>
          </a:p>
        </p:txBody>
      </p:sp>
      <p:grpSp>
        <p:nvGrpSpPr>
          <p:cNvPr id="17414" name="object 9"/>
          <p:cNvGrpSpPr/>
          <p:nvPr/>
        </p:nvGrpSpPr>
        <p:grpSpPr>
          <a:xfrm>
            <a:off x="460375" y="487363"/>
            <a:ext cx="563563" cy="561975"/>
            <a:chOff x="1156519" y="1914897"/>
            <a:chExt cx="562610" cy="562610"/>
          </a:xfrm>
        </p:grpSpPr>
        <p:sp>
          <p:nvSpPr>
            <p:cNvPr id="17415" name="object 10"/>
            <p:cNvSpPr/>
            <p:nvPr/>
          </p:nvSpPr>
          <p:spPr>
            <a:xfrm>
              <a:off x="1165357" y="1923847"/>
              <a:ext cx="545465" cy="545465"/>
            </a:xfrm>
            <a:custGeom>
              <a:avLst/>
              <a:gdLst/>
              <a:ahLst/>
              <a:cxnLst>
                <a:cxn ang="0">
                  <a:pos x="272454" y="544909"/>
                </a:cxn>
                <a:cxn ang="0">
                  <a:pos x="232477" y="541961"/>
                </a:cxn>
                <a:cxn ang="0">
                  <a:pos x="193365" y="533178"/>
                </a:cxn>
                <a:cxn ang="0">
                  <a:pos x="155965" y="518751"/>
                </a:cxn>
                <a:cxn ang="0">
                  <a:pos x="121086" y="498992"/>
                </a:cxn>
                <a:cxn ang="0">
                  <a:pos x="89485" y="474330"/>
                </a:cxn>
                <a:cxn ang="0">
                  <a:pos x="61844" y="445298"/>
                </a:cxn>
                <a:cxn ang="0">
                  <a:pos x="38762" y="412525"/>
                </a:cxn>
                <a:cxn ang="0">
                  <a:pos x="20739" y="376719"/>
                </a:cxn>
                <a:cxn ang="0">
                  <a:pos x="8164" y="338656"/>
                </a:cxn>
                <a:cxn ang="0">
                  <a:pos x="1311" y="299160"/>
                </a:cxn>
                <a:cxn ang="0">
                  <a:pos x="0" y="272454"/>
                </a:cxn>
                <a:cxn ang="0">
                  <a:pos x="81" y="265766"/>
                </a:cxn>
                <a:cxn ang="0">
                  <a:pos x="4010" y="225877"/>
                </a:cxn>
                <a:cxn ang="0">
                  <a:pos x="13751" y="186988"/>
                </a:cxn>
                <a:cxn ang="0">
                  <a:pos x="29090" y="149957"/>
                </a:cxn>
                <a:cxn ang="0">
                  <a:pos x="49700" y="115571"/>
                </a:cxn>
                <a:cxn ang="0">
                  <a:pos x="75128" y="84587"/>
                </a:cxn>
                <a:cxn ang="0">
                  <a:pos x="104833" y="57664"/>
                </a:cxn>
                <a:cxn ang="0">
                  <a:pos x="138160" y="35396"/>
                </a:cxn>
                <a:cxn ang="0">
                  <a:pos x="174401" y="18255"/>
                </a:cxn>
                <a:cxn ang="0">
                  <a:pos x="212757" y="6620"/>
                </a:cxn>
                <a:cxn ang="0">
                  <a:pos x="252413" y="737"/>
                </a:cxn>
                <a:cxn ang="0">
                  <a:pos x="272454" y="0"/>
                </a:cxn>
                <a:cxn ang="0">
                  <a:pos x="279143" y="81"/>
                </a:cxn>
                <a:cxn ang="0">
                  <a:pos x="319032" y="4010"/>
                </a:cxn>
                <a:cxn ang="0">
                  <a:pos x="357921" y="13751"/>
                </a:cxn>
                <a:cxn ang="0">
                  <a:pos x="394952" y="29090"/>
                </a:cxn>
                <a:cxn ang="0">
                  <a:pos x="429338" y="49700"/>
                </a:cxn>
                <a:cxn ang="0">
                  <a:pos x="460322" y="75128"/>
                </a:cxn>
                <a:cxn ang="0">
                  <a:pos x="487245" y="104833"/>
                </a:cxn>
                <a:cxn ang="0">
                  <a:pos x="509513" y="138160"/>
                </a:cxn>
                <a:cxn ang="0">
                  <a:pos x="526654" y="174401"/>
                </a:cxn>
                <a:cxn ang="0">
                  <a:pos x="538289" y="212757"/>
                </a:cxn>
                <a:cxn ang="0">
                  <a:pos x="544171" y="252413"/>
                </a:cxn>
                <a:cxn ang="0">
                  <a:pos x="544909" y="272454"/>
                </a:cxn>
                <a:cxn ang="0">
                  <a:pos x="544827" y="279143"/>
                </a:cxn>
                <a:cxn ang="0">
                  <a:pos x="540899" y="319032"/>
                </a:cxn>
                <a:cxn ang="0">
                  <a:pos x="531158" y="357921"/>
                </a:cxn>
                <a:cxn ang="0">
                  <a:pos x="515819" y="394952"/>
                </a:cxn>
                <a:cxn ang="0">
                  <a:pos x="495208" y="429338"/>
                </a:cxn>
                <a:cxn ang="0">
                  <a:pos x="469781" y="460322"/>
                </a:cxn>
                <a:cxn ang="0">
                  <a:pos x="440076" y="487245"/>
                </a:cxn>
                <a:cxn ang="0">
                  <a:pos x="406749" y="509513"/>
                </a:cxn>
                <a:cxn ang="0">
                  <a:pos x="370508" y="526654"/>
                </a:cxn>
                <a:cxn ang="0">
                  <a:pos x="332152" y="538289"/>
                </a:cxn>
                <a:cxn ang="0">
                  <a:pos x="292496" y="544171"/>
                </a:cxn>
                <a:cxn ang="0">
                  <a:pos x="272454" y="544909"/>
                </a:cxn>
              </a:cxnLst>
              <a:pathLst>
                <a:path w="545464" h="545464">
                  <a:moveTo>
                    <a:pt x="272454" y="544908"/>
                  </a:moveTo>
                  <a:lnTo>
                    <a:pt x="232477" y="541960"/>
                  </a:lnTo>
                  <a:lnTo>
                    <a:pt x="193365" y="533177"/>
                  </a:lnTo>
                  <a:lnTo>
                    <a:pt x="155965" y="518750"/>
                  </a:lnTo>
                  <a:lnTo>
                    <a:pt x="121086" y="498991"/>
                  </a:lnTo>
                  <a:lnTo>
                    <a:pt x="89485" y="474329"/>
                  </a:lnTo>
                  <a:lnTo>
                    <a:pt x="61844" y="445297"/>
                  </a:lnTo>
                  <a:lnTo>
                    <a:pt x="38762" y="412524"/>
                  </a:lnTo>
                  <a:lnTo>
                    <a:pt x="20739" y="376718"/>
                  </a:lnTo>
                  <a:lnTo>
                    <a:pt x="8164" y="338655"/>
                  </a:lnTo>
                  <a:lnTo>
                    <a:pt x="1311" y="299159"/>
                  </a:lnTo>
                  <a:lnTo>
                    <a:pt x="0" y="272454"/>
                  </a:lnTo>
                  <a:lnTo>
                    <a:pt x="81" y="265766"/>
                  </a:lnTo>
                  <a:lnTo>
                    <a:pt x="4010" y="225877"/>
                  </a:lnTo>
                  <a:lnTo>
                    <a:pt x="13751" y="186988"/>
                  </a:lnTo>
                  <a:lnTo>
                    <a:pt x="29090" y="149957"/>
                  </a:lnTo>
                  <a:lnTo>
                    <a:pt x="49700" y="115571"/>
                  </a:lnTo>
                  <a:lnTo>
                    <a:pt x="75128" y="84587"/>
                  </a:lnTo>
                  <a:lnTo>
                    <a:pt x="104833" y="57664"/>
                  </a:lnTo>
                  <a:lnTo>
                    <a:pt x="138160" y="35396"/>
                  </a:lnTo>
                  <a:lnTo>
                    <a:pt x="174401" y="18255"/>
                  </a:lnTo>
                  <a:lnTo>
                    <a:pt x="212757" y="6620"/>
                  </a:lnTo>
                  <a:lnTo>
                    <a:pt x="252413" y="737"/>
                  </a:lnTo>
                  <a:lnTo>
                    <a:pt x="272454" y="0"/>
                  </a:lnTo>
                  <a:lnTo>
                    <a:pt x="279142" y="81"/>
                  </a:lnTo>
                  <a:lnTo>
                    <a:pt x="319031" y="4010"/>
                  </a:lnTo>
                  <a:lnTo>
                    <a:pt x="357920" y="13751"/>
                  </a:lnTo>
                  <a:lnTo>
                    <a:pt x="394951" y="29090"/>
                  </a:lnTo>
                  <a:lnTo>
                    <a:pt x="429337" y="49700"/>
                  </a:lnTo>
                  <a:lnTo>
                    <a:pt x="460321" y="75128"/>
                  </a:lnTo>
                  <a:lnTo>
                    <a:pt x="487244" y="104833"/>
                  </a:lnTo>
                  <a:lnTo>
                    <a:pt x="509512" y="138160"/>
                  </a:lnTo>
                  <a:lnTo>
                    <a:pt x="526653" y="174401"/>
                  </a:lnTo>
                  <a:lnTo>
                    <a:pt x="538288" y="212757"/>
                  </a:lnTo>
                  <a:lnTo>
                    <a:pt x="544170" y="252413"/>
                  </a:lnTo>
                  <a:lnTo>
                    <a:pt x="544908" y="272454"/>
                  </a:lnTo>
                  <a:lnTo>
                    <a:pt x="544826" y="279142"/>
                  </a:lnTo>
                  <a:lnTo>
                    <a:pt x="540898" y="319031"/>
                  </a:lnTo>
                  <a:lnTo>
                    <a:pt x="531157" y="357920"/>
                  </a:lnTo>
                  <a:lnTo>
                    <a:pt x="515818" y="394951"/>
                  </a:lnTo>
                  <a:lnTo>
                    <a:pt x="495207" y="429337"/>
                  </a:lnTo>
                  <a:lnTo>
                    <a:pt x="469780" y="460321"/>
                  </a:lnTo>
                  <a:lnTo>
                    <a:pt x="440075" y="487244"/>
                  </a:lnTo>
                  <a:lnTo>
                    <a:pt x="406748" y="509512"/>
                  </a:lnTo>
                  <a:lnTo>
                    <a:pt x="370507" y="526653"/>
                  </a:lnTo>
                  <a:lnTo>
                    <a:pt x="332151" y="538288"/>
                  </a:lnTo>
                  <a:lnTo>
                    <a:pt x="292495" y="544170"/>
                  </a:lnTo>
                  <a:lnTo>
                    <a:pt x="272454" y="544908"/>
                  </a:lnTo>
                  <a:close/>
                </a:path>
              </a:pathLst>
            </a:custGeom>
            <a:solidFill>
              <a:srgbClr val="0429E2"/>
            </a:solidFill>
            <a:ln w="9525">
              <a:noFill/>
            </a:ln>
          </p:spPr>
          <p:txBody>
            <a:bodyPr/>
            <a:p>
              <a:endParaRPr lang="zh-CN" altLang="en-US"/>
            </a:p>
          </p:txBody>
        </p:sp>
        <p:sp>
          <p:nvSpPr>
            <p:cNvPr id="17416" name="object 11"/>
            <p:cNvSpPr/>
            <p:nvPr/>
          </p:nvSpPr>
          <p:spPr>
            <a:xfrm>
              <a:off x="1156519" y="1914897"/>
              <a:ext cx="562610" cy="562610"/>
            </a:xfrm>
            <a:custGeom>
              <a:avLst/>
              <a:gdLst/>
              <a:ahLst/>
              <a:cxnLst>
                <a:cxn ang="0">
                  <a:pos x="235531" y="558442"/>
                </a:cxn>
                <a:cxn ang="0">
                  <a:pos x="152002" y="530710"/>
                </a:cxn>
                <a:cxn ang="0">
                  <a:pos x="82410" y="479717"/>
                </a:cxn>
                <a:cxn ang="0">
                  <a:pos x="31416" y="410124"/>
                </a:cxn>
                <a:cxn ang="0">
                  <a:pos x="3685" y="326596"/>
                </a:cxn>
                <a:cxn ang="0">
                  <a:pos x="3685" y="235531"/>
                </a:cxn>
                <a:cxn ang="0">
                  <a:pos x="31416" y="152002"/>
                </a:cxn>
                <a:cxn ang="0">
                  <a:pos x="82410" y="82410"/>
                </a:cxn>
                <a:cxn ang="0">
                  <a:pos x="152002" y="31416"/>
                </a:cxn>
                <a:cxn ang="0">
                  <a:pos x="235531" y="3685"/>
                </a:cxn>
                <a:cxn ang="0">
                  <a:pos x="326596" y="3685"/>
                </a:cxn>
                <a:cxn ang="0">
                  <a:pos x="410124" y="31416"/>
                </a:cxn>
                <a:cxn ang="0">
                  <a:pos x="449879" y="56807"/>
                </a:cxn>
                <a:cxn ang="0">
                  <a:pos x="235920" y="61370"/>
                </a:cxn>
                <a:cxn ang="0">
                  <a:pos x="155759" y="95154"/>
                </a:cxn>
                <a:cxn ang="0">
                  <a:pos x="95154" y="155759"/>
                </a:cxn>
                <a:cxn ang="0">
                  <a:pos x="61370" y="235920"/>
                </a:cxn>
                <a:cxn ang="0">
                  <a:pos x="61367" y="326174"/>
                </a:cxn>
                <a:cxn ang="0">
                  <a:pos x="95154" y="406368"/>
                </a:cxn>
                <a:cxn ang="0">
                  <a:pos x="155759" y="466973"/>
                </a:cxn>
                <a:cxn ang="0">
                  <a:pos x="235920" y="500756"/>
                </a:cxn>
                <a:cxn ang="0">
                  <a:pos x="449879" y="505320"/>
                </a:cxn>
                <a:cxn ang="0">
                  <a:pos x="410124" y="530710"/>
                </a:cxn>
                <a:cxn ang="0">
                  <a:pos x="326595" y="558442"/>
                </a:cxn>
                <a:cxn ang="0">
                  <a:pos x="449879" y="505320"/>
                </a:cxn>
                <a:cxn ang="0">
                  <a:pos x="326207" y="500752"/>
                </a:cxn>
                <a:cxn ang="0">
                  <a:pos x="406368" y="466942"/>
                </a:cxn>
                <a:cxn ang="0">
                  <a:pos x="466973" y="406317"/>
                </a:cxn>
                <a:cxn ang="0">
                  <a:pos x="500756" y="326174"/>
                </a:cxn>
                <a:cxn ang="0">
                  <a:pos x="500756" y="235920"/>
                </a:cxn>
                <a:cxn ang="0">
                  <a:pos x="466973" y="155759"/>
                </a:cxn>
                <a:cxn ang="0">
                  <a:pos x="406368" y="95154"/>
                </a:cxn>
                <a:cxn ang="0">
                  <a:pos x="326207" y="61370"/>
                </a:cxn>
                <a:cxn ang="0">
                  <a:pos x="449879" y="56807"/>
                </a:cxn>
                <a:cxn ang="0">
                  <a:pos x="507830" y="115173"/>
                </a:cxn>
                <a:cxn ang="0">
                  <a:pos x="547775" y="192316"/>
                </a:cxn>
                <a:cxn ang="0">
                  <a:pos x="562127" y="281063"/>
                </a:cxn>
                <a:cxn ang="0">
                  <a:pos x="547775" y="369810"/>
                </a:cxn>
                <a:cxn ang="0">
                  <a:pos x="507830" y="446954"/>
                </a:cxn>
                <a:cxn ang="0">
                  <a:pos x="449879" y="505320"/>
                </a:cxn>
              </a:cxnLst>
              <a:pathLst>
                <a:path w="562610" h="562610">
                  <a:moveTo>
                    <a:pt x="281063" y="562127"/>
                  </a:moveTo>
                  <a:lnTo>
                    <a:pt x="235531" y="558442"/>
                  </a:lnTo>
                  <a:lnTo>
                    <a:pt x="192316" y="547775"/>
                  </a:lnTo>
                  <a:lnTo>
                    <a:pt x="152002" y="530710"/>
                  </a:lnTo>
                  <a:lnTo>
                    <a:pt x="115173" y="507830"/>
                  </a:lnTo>
                  <a:lnTo>
                    <a:pt x="82410" y="479717"/>
                  </a:lnTo>
                  <a:lnTo>
                    <a:pt x="54297" y="446954"/>
                  </a:lnTo>
                  <a:lnTo>
                    <a:pt x="31416" y="410124"/>
                  </a:lnTo>
                  <a:lnTo>
                    <a:pt x="14351" y="369810"/>
                  </a:lnTo>
                  <a:lnTo>
                    <a:pt x="3685" y="326596"/>
                  </a:lnTo>
                  <a:lnTo>
                    <a:pt x="0" y="281063"/>
                  </a:lnTo>
                  <a:lnTo>
                    <a:pt x="3685" y="235531"/>
                  </a:lnTo>
                  <a:lnTo>
                    <a:pt x="14351" y="192316"/>
                  </a:lnTo>
                  <a:lnTo>
                    <a:pt x="31416" y="152002"/>
                  </a:lnTo>
                  <a:lnTo>
                    <a:pt x="54297" y="115173"/>
                  </a:lnTo>
                  <a:lnTo>
                    <a:pt x="82410" y="82410"/>
                  </a:lnTo>
                  <a:lnTo>
                    <a:pt x="115173" y="54297"/>
                  </a:lnTo>
                  <a:lnTo>
                    <a:pt x="152002" y="31416"/>
                  </a:lnTo>
                  <a:lnTo>
                    <a:pt x="192316" y="14351"/>
                  </a:lnTo>
                  <a:lnTo>
                    <a:pt x="235531" y="3685"/>
                  </a:lnTo>
                  <a:lnTo>
                    <a:pt x="281063" y="0"/>
                  </a:lnTo>
                  <a:lnTo>
                    <a:pt x="326596" y="3685"/>
                  </a:lnTo>
                  <a:lnTo>
                    <a:pt x="369810" y="14351"/>
                  </a:lnTo>
                  <a:lnTo>
                    <a:pt x="410124" y="31416"/>
                  </a:lnTo>
                  <a:lnTo>
                    <a:pt x="446954" y="54297"/>
                  </a:lnTo>
                  <a:lnTo>
                    <a:pt x="449879" y="56807"/>
                  </a:lnTo>
                  <a:lnTo>
                    <a:pt x="281063" y="56807"/>
                  </a:lnTo>
                  <a:lnTo>
                    <a:pt x="235920" y="61370"/>
                  </a:lnTo>
                  <a:lnTo>
                    <a:pt x="193849" y="74455"/>
                  </a:lnTo>
                  <a:lnTo>
                    <a:pt x="155759" y="95154"/>
                  </a:lnTo>
                  <a:lnTo>
                    <a:pt x="122558" y="122558"/>
                  </a:lnTo>
                  <a:lnTo>
                    <a:pt x="95154" y="155759"/>
                  </a:lnTo>
                  <a:lnTo>
                    <a:pt x="74455" y="193849"/>
                  </a:lnTo>
                  <a:lnTo>
                    <a:pt x="61370" y="235920"/>
                  </a:lnTo>
                  <a:lnTo>
                    <a:pt x="56807" y="281063"/>
                  </a:lnTo>
                  <a:lnTo>
                    <a:pt x="61367" y="326174"/>
                  </a:lnTo>
                  <a:lnTo>
                    <a:pt x="74455" y="368278"/>
                  </a:lnTo>
                  <a:lnTo>
                    <a:pt x="95154" y="406368"/>
                  </a:lnTo>
                  <a:lnTo>
                    <a:pt x="122558" y="439569"/>
                  </a:lnTo>
                  <a:lnTo>
                    <a:pt x="155759" y="466973"/>
                  </a:lnTo>
                  <a:lnTo>
                    <a:pt x="193849" y="487671"/>
                  </a:lnTo>
                  <a:lnTo>
                    <a:pt x="235920" y="500756"/>
                  </a:lnTo>
                  <a:lnTo>
                    <a:pt x="281063" y="505320"/>
                  </a:lnTo>
                  <a:lnTo>
                    <a:pt x="449879" y="505320"/>
                  </a:lnTo>
                  <a:lnTo>
                    <a:pt x="446954" y="507830"/>
                  </a:lnTo>
                  <a:lnTo>
                    <a:pt x="410124" y="530710"/>
                  </a:lnTo>
                  <a:lnTo>
                    <a:pt x="369810" y="547775"/>
                  </a:lnTo>
                  <a:lnTo>
                    <a:pt x="326595" y="558442"/>
                  </a:lnTo>
                  <a:lnTo>
                    <a:pt x="281063" y="562127"/>
                  </a:lnTo>
                  <a:close/>
                </a:path>
                <a:path w="562610" h="562610">
                  <a:moveTo>
                    <a:pt x="449879" y="505320"/>
                  </a:moveTo>
                  <a:lnTo>
                    <a:pt x="281063" y="505320"/>
                  </a:lnTo>
                  <a:lnTo>
                    <a:pt x="326207" y="500752"/>
                  </a:lnTo>
                  <a:lnTo>
                    <a:pt x="368278" y="487655"/>
                  </a:lnTo>
                  <a:lnTo>
                    <a:pt x="406368" y="466942"/>
                  </a:lnTo>
                  <a:lnTo>
                    <a:pt x="439569" y="439526"/>
                  </a:lnTo>
                  <a:lnTo>
                    <a:pt x="466973" y="406317"/>
                  </a:lnTo>
                  <a:lnTo>
                    <a:pt x="487671" y="368229"/>
                  </a:lnTo>
                  <a:lnTo>
                    <a:pt x="500756" y="326174"/>
                  </a:lnTo>
                  <a:lnTo>
                    <a:pt x="505320" y="281063"/>
                  </a:lnTo>
                  <a:lnTo>
                    <a:pt x="500756" y="235920"/>
                  </a:lnTo>
                  <a:lnTo>
                    <a:pt x="487671" y="193849"/>
                  </a:lnTo>
                  <a:lnTo>
                    <a:pt x="466973" y="155759"/>
                  </a:lnTo>
                  <a:lnTo>
                    <a:pt x="439569" y="122558"/>
                  </a:lnTo>
                  <a:lnTo>
                    <a:pt x="406368" y="95154"/>
                  </a:lnTo>
                  <a:lnTo>
                    <a:pt x="368278" y="74455"/>
                  </a:lnTo>
                  <a:lnTo>
                    <a:pt x="326207" y="61370"/>
                  </a:lnTo>
                  <a:lnTo>
                    <a:pt x="281063" y="56807"/>
                  </a:lnTo>
                  <a:lnTo>
                    <a:pt x="449879" y="56807"/>
                  </a:lnTo>
                  <a:lnTo>
                    <a:pt x="479717" y="82410"/>
                  </a:lnTo>
                  <a:lnTo>
                    <a:pt x="507830" y="115173"/>
                  </a:lnTo>
                  <a:lnTo>
                    <a:pt x="530710" y="152002"/>
                  </a:lnTo>
                  <a:lnTo>
                    <a:pt x="547775" y="192316"/>
                  </a:lnTo>
                  <a:lnTo>
                    <a:pt x="558442" y="235531"/>
                  </a:lnTo>
                  <a:lnTo>
                    <a:pt x="562127" y="281063"/>
                  </a:lnTo>
                  <a:lnTo>
                    <a:pt x="558442" y="326596"/>
                  </a:lnTo>
                  <a:lnTo>
                    <a:pt x="547775" y="369810"/>
                  </a:lnTo>
                  <a:lnTo>
                    <a:pt x="530710" y="410124"/>
                  </a:lnTo>
                  <a:lnTo>
                    <a:pt x="507830" y="446954"/>
                  </a:lnTo>
                  <a:lnTo>
                    <a:pt x="479717" y="479717"/>
                  </a:lnTo>
                  <a:lnTo>
                    <a:pt x="449879" y="505320"/>
                  </a:lnTo>
                  <a:close/>
                </a:path>
              </a:pathLst>
            </a:custGeom>
            <a:solidFill>
              <a:srgbClr val="FFDE62"/>
            </a:solidFill>
            <a:ln w="9525">
              <a:noFill/>
            </a:ln>
          </p:spPr>
          <p:txBody>
            <a:bodyPr/>
            <a:p>
              <a:endParaRPr lang="zh-CN" altLang="en-US"/>
            </a:p>
          </p:txBody>
        </p:sp>
      </p:grpSp>
      <p:sp>
        <p:nvSpPr>
          <p:cNvPr id="18" name="object 18"/>
          <p:cNvSpPr txBox="1"/>
          <p:nvPr/>
        </p:nvSpPr>
        <p:spPr>
          <a:xfrm>
            <a:off x="13954125" y="8278813"/>
            <a:ext cx="5702300" cy="1876425"/>
          </a:xfrm>
          <a:prstGeom prst="rect">
            <a:avLst/>
          </a:prstGeom>
        </p:spPr>
        <p:txBody>
          <a:bodyPr lIns="0" tIns="201930" rIns="0" bIns="0">
            <a:spAutoFit/>
          </a:bodyPr>
          <a:lstStyle/>
          <a:p>
            <a:pPr marL="12700" marR="0" defTabSz="914400" fontAlgn="auto">
              <a:spcBef>
                <a:spcPts val="580"/>
              </a:spcBef>
              <a:buClrTx/>
              <a:buSzTx/>
              <a:buFontTx/>
              <a:defRPr/>
            </a:pPr>
            <a:r>
              <a:rPr kumimoji="0" lang="en-US" altLang="zh-CN" sz="72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2</a:t>
            </a:r>
            <a:r>
              <a:rPr kumimoji="0" lang="zh-CN" sz="72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项目概述</a:t>
            </a:r>
            <a:endParaRPr kumimoji="0" lang="zh-CN" sz="72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endParaRPr>
          </a:p>
          <a:p>
            <a:pPr marL="12700" marR="0" defTabSz="914400" fontAlgn="auto">
              <a:spcBef>
                <a:spcPts val="580"/>
              </a:spcBef>
              <a:buClrTx/>
              <a:buSzTx/>
              <a:buFontTx/>
              <a:defRPr/>
            </a:pPr>
            <a:r>
              <a:rPr kumimoji="0" lang="zh-CN" altLang="en-US" sz="32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  （仅</a:t>
            </a:r>
            <a:r>
              <a:rPr kumimoji="0" lang="zh-CN" sz="32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节选重点）</a:t>
            </a:r>
            <a:endParaRPr kumimoji="0" lang="zh-CN" sz="32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endParaRPr>
          </a:p>
        </p:txBody>
      </p:sp>
      <p:sp>
        <p:nvSpPr>
          <p:cNvPr id="17418" name="object 19"/>
          <p:cNvSpPr>
            <a:spLocks noGrp="1"/>
          </p:cNvSpPr>
          <p:nvPr>
            <p:ph type="title"/>
          </p:nvPr>
        </p:nvSpPr>
        <p:spPr>
          <a:xfrm>
            <a:off x="1182688" y="149225"/>
            <a:ext cx="11764962" cy="1622425"/>
          </a:xfrm>
        </p:spPr>
        <p:txBody>
          <a:bodyPr vert="horz" wrap="square" lIns="0" tIns="195580" rIns="0" bIns="0" anchor="t">
            <a:spAutoFit/>
          </a:bodyPr>
          <a:p>
            <a:pPr marL="12700" indent="0" eaLnBrk="1" hangingPunct="1">
              <a:lnSpc>
                <a:spcPct val="129000"/>
              </a:lnSpc>
              <a:spcBef>
                <a:spcPts val="150"/>
              </a:spcBef>
              <a:buNone/>
            </a:pPr>
            <a:r>
              <a:rPr lang="en-US" altLang="zh-CN" sz="3200" dirty="0">
                <a:solidFill>
                  <a:srgbClr val="0429E2"/>
                </a:solidFill>
                <a:latin typeface="华文中宋" panose="02010600040101010101" pitchFamily="2" charset="-122"/>
                <a:ea typeface="华文中宋" panose="02010600040101010101" pitchFamily="2" charset="-122"/>
                <a:cs typeface="+mj-cs"/>
              </a:rPr>
              <a:t> </a:t>
            </a:r>
            <a:r>
              <a:rPr lang="en-US" altLang="zh-CN" sz="3600" dirty="0">
                <a:solidFill>
                  <a:srgbClr val="0429E2"/>
                </a:solidFill>
                <a:latin typeface="华文中宋" panose="02010600040101010101" pitchFamily="2" charset="-122"/>
                <a:ea typeface="华文中宋" panose="02010600040101010101" pitchFamily="2" charset="-122"/>
                <a:cs typeface="+mj-cs"/>
              </a:rPr>
              <a:t>需移交用户的文件</a:t>
            </a:r>
            <a:br>
              <a:rPr lang="en-US" altLang="zh-CN" sz="3600" dirty="0">
                <a:solidFill>
                  <a:srgbClr val="0429E2"/>
                </a:solidFill>
                <a:latin typeface="华文中宋" panose="02010600040101010101" pitchFamily="2" charset="-122"/>
                <a:ea typeface="华文中宋" panose="02010600040101010101" pitchFamily="2" charset="-122"/>
                <a:cs typeface="+mj-cs"/>
              </a:rPr>
            </a:br>
            <a:r>
              <a:rPr lang="en-US" altLang="zh-CN" sz="3600" dirty="0">
                <a:solidFill>
                  <a:srgbClr val="0429E2"/>
                </a:solidFill>
                <a:latin typeface="华文中宋" panose="02010600040101010101" pitchFamily="2" charset="-122"/>
                <a:ea typeface="华文中宋" panose="02010600040101010101" pitchFamily="2" charset="-122"/>
                <a:cs typeface="+mj-cs"/>
              </a:rPr>
              <a:t> </a:t>
            </a:r>
            <a:endParaRPr lang="en-US" altLang="zh-CN" sz="4000" dirty="0">
              <a:solidFill>
                <a:srgbClr val="0429E2"/>
              </a:solidFill>
              <a:latin typeface="华文中宋" panose="02010600040101010101" pitchFamily="2" charset="-122"/>
              <a:ea typeface="华文中宋" panose="02010600040101010101" pitchFamily="2" charset="-122"/>
              <a:cs typeface="+mj-cs"/>
            </a:endParaRPr>
          </a:p>
        </p:txBody>
      </p:sp>
      <p:pic>
        <p:nvPicPr>
          <p:cNvPr id="17419" name="图片 6"/>
          <p:cNvPicPr>
            <a:picLocks noChangeAspect="1"/>
          </p:cNvPicPr>
          <p:nvPr/>
        </p:nvPicPr>
        <p:blipFill>
          <a:blip r:embed="rId3"/>
          <a:stretch>
            <a:fillRect/>
          </a:stretch>
        </p:blipFill>
        <p:spPr>
          <a:xfrm>
            <a:off x="1014413" y="1450975"/>
            <a:ext cx="9415462" cy="8447088"/>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8433" name="object 2"/>
          <p:cNvPicPr/>
          <p:nvPr/>
        </p:nvPicPr>
        <p:blipFill>
          <a:blip r:embed="rId1"/>
          <a:stretch>
            <a:fillRect/>
          </a:stretch>
        </p:blipFill>
        <p:spPr>
          <a:xfrm>
            <a:off x="12436475" y="346075"/>
            <a:ext cx="5848350" cy="9953625"/>
          </a:xfrm>
          <a:prstGeom prst="rect">
            <a:avLst/>
          </a:prstGeom>
          <a:noFill/>
          <a:ln w="9525">
            <a:noFill/>
          </a:ln>
        </p:spPr>
      </p:pic>
      <p:sp>
        <p:nvSpPr>
          <p:cNvPr id="18434" name="object 3"/>
          <p:cNvSpPr/>
          <p:nvPr/>
        </p:nvSpPr>
        <p:spPr>
          <a:xfrm>
            <a:off x="14635163" y="0"/>
            <a:ext cx="254000" cy="149225"/>
          </a:xfrm>
          <a:custGeom>
            <a:avLst/>
            <a:gdLst/>
            <a:ahLst/>
            <a:cxnLst>
              <a:cxn ang="0">
                <a:pos x="158496" y="148941"/>
              </a:cxn>
              <a:cxn ang="0">
                <a:pos x="111106" y="131307"/>
              </a:cxn>
              <a:cxn ang="0">
                <a:pos x="70233" y="98724"/>
              </a:cxn>
              <a:cxn ang="0">
                <a:pos x="31670" y="63511"/>
              </a:cxn>
              <a:cxn ang="0">
                <a:pos x="6603" y="16492"/>
              </a:cxn>
              <a:cxn ang="0">
                <a:pos x="0" y="0"/>
              </a:cxn>
              <a:cxn ang="0">
                <a:pos x="249172" y="0"/>
              </a:cxn>
              <a:cxn ang="0">
                <a:pos x="249299" y="1654"/>
              </a:cxn>
              <a:cxn ang="0">
                <a:pos x="249655" y="1807"/>
              </a:cxn>
              <a:cxn ang="0">
                <a:pos x="250173" y="1775"/>
              </a:cxn>
              <a:cxn ang="0">
                <a:pos x="253552" y="57804"/>
              </a:cxn>
              <a:cxn ang="0">
                <a:pos x="253573" y="70901"/>
              </a:cxn>
              <a:cxn ang="0">
                <a:pos x="167708" y="76151"/>
              </a:cxn>
              <a:cxn ang="0">
                <a:pos x="165319" y="79615"/>
              </a:cxn>
              <a:cxn ang="0">
                <a:pos x="162998" y="81329"/>
              </a:cxn>
              <a:cxn ang="0">
                <a:pos x="165356" y="83106"/>
              </a:cxn>
              <a:cxn ang="0">
                <a:pos x="167638" y="86459"/>
              </a:cxn>
              <a:cxn ang="0">
                <a:pos x="169881" y="86322"/>
              </a:cxn>
              <a:cxn ang="0">
                <a:pos x="172480" y="86337"/>
              </a:cxn>
              <a:cxn ang="0">
                <a:pos x="252270" y="81460"/>
              </a:cxn>
              <a:cxn ang="0">
                <a:pos x="228501" y="128932"/>
              </a:cxn>
              <a:cxn ang="0">
                <a:pos x="178882" y="140785"/>
              </a:cxn>
              <a:cxn ang="0">
                <a:pos x="176550" y="142325"/>
              </a:cxn>
              <a:cxn ang="0">
                <a:pos x="158496" y="148941"/>
              </a:cxn>
              <a:cxn ang="0">
                <a:pos x="253014" y="76698"/>
              </a:cxn>
              <a:cxn ang="0">
                <a:pos x="177201" y="81334"/>
              </a:cxn>
              <a:cxn ang="0">
                <a:pos x="174843" y="79557"/>
              </a:cxn>
              <a:cxn ang="0">
                <a:pos x="172389" y="76214"/>
              </a:cxn>
              <a:cxn ang="0">
                <a:pos x="167708" y="76151"/>
              </a:cxn>
              <a:cxn ang="0">
                <a:pos x="253573" y="70901"/>
              </a:cxn>
              <a:cxn ang="0">
                <a:pos x="253576" y="73103"/>
              </a:cxn>
              <a:cxn ang="0">
                <a:pos x="253014" y="76698"/>
              </a:cxn>
              <a:cxn ang="0">
                <a:pos x="177201" y="81334"/>
              </a:cxn>
              <a:cxn ang="0">
                <a:pos x="252270" y="81460"/>
              </a:cxn>
              <a:cxn ang="0">
                <a:pos x="172480" y="86337"/>
              </a:cxn>
              <a:cxn ang="0">
                <a:pos x="174718" y="83232"/>
              </a:cxn>
              <a:cxn ang="0">
                <a:pos x="177201" y="81334"/>
              </a:cxn>
              <a:cxn ang="0">
                <a:pos x="253014" y="76698"/>
              </a:cxn>
              <a:cxn ang="0">
                <a:pos x="252270" y="81460"/>
              </a:cxn>
              <a:cxn ang="0">
                <a:pos x="203885" y="144932"/>
              </a:cxn>
              <a:cxn ang="0">
                <a:pos x="185869" y="141755"/>
              </a:cxn>
              <a:cxn ang="0">
                <a:pos x="183207" y="140695"/>
              </a:cxn>
              <a:cxn ang="0">
                <a:pos x="178882" y="140785"/>
              </a:cxn>
              <a:cxn ang="0">
                <a:pos x="218948" y="138335"/>
              </a:cxn>
              <a:cxn ang="0">
                <a:pos x="217530" y="139732"/>
              </a:cxn>
              <a:cxn ang="0">
                <a:pos x="203885" y="144932"/>
              </a:cxn>
            </a:cxnLst>
            <a:pathLst>
              <a:path w="254634" h="148590">
                <a:moveTo>
                  <a:pt x="158892" y="148307"/>
                </a:moveTo>
                <a:lnTo>
                  <a:pt x="111383" y="130748"/>
                </a:lnTo>
                <a:lnTo>
                  <a:pt x="70408" y="98304"/>
                </a:lnTo>
                <a:lnTo>
                  <a:pt x="31749" y="63241"/>
                </a:lnTo>
                <a:lnTo>
                  <a:pt x="6619" y="16422"/>
                </a:lnTo>
                <a:lnTo>
                  <a:pt x="0" y="0"/>
                </a:lnTo>
                <a:lnTo>
                  <a:pt x="249794" y="0"/>
                </a:lnTo>
                <a:lnTo>
                  <a:pt x="249921" y="1647"/>
                </a:lnTo>
                <a:lnTo>
                  <a:pt x="250278" y="1799"/>
                </a:lnTo>
                <a:lnTo>
                  <a:pt x="250797" y="1767"/>
                </a:lnTo>
                <a:lnTo>
                  <a:pt x="254185" y="57558"/>
                </a:lnTo>
                <a:lnTo>
                  <a:pt x="254206" y="70599"/>
                </a:lnTo>
                <a:lnTo>
                  <a:pt x="168127" y="75827"/>
                </a:lnTo>
                <a:lnTo>
                  <a:pt x="165732" y="79276"/>
                </a:lnTo>
                <a:lnTo>
                  <a:pt x="163405" y="80983"/>
                </a:lnTo>
                <a:lnTo>
                  <a:pt x="165769" y="82752"/>
                </a:lnTo>
                <a:lnTo>
                  <a:pt x="168056" y="86091"/>
                </a:lnTo>
                <a:lnTo>
                  <a:pt x="170305" y="85955"/>
                </a:lnTo>
                <a:lnTo>
                  <a:pt x="172911" y="85970"/>
                </a:lnTo>
                <a:lnTo>
                  <a:pt x="252900" y="81113"/>
                </a:lnTo>
                <a:lnTo>
                  <a:pt x="229071" y="128383"/>
                </a:lnTo>
                <a:lnTo>
                  <a:pt x="179328" y="140186"/>
                </a:lnTo>
                <a:lnTo>
                  <a:pt x="176991" y="141719"/>
                </a:lnTo>
                <a:lnTo>
                  <a:pt x="158892" y="148307"/>
                </a:lnTo>
                <a:close/>
              </a:path>
              <a:path w="254634" h="148590">
                <a:moveTo>
                  <a:pt x="253646" y="76372"/>
                </a:moveTo>
                <a:lnTo>
                  <a:pt x="177643" y="80988"/>
                </a:lnTo>
                <a:lnTo>
                  <a:pt x="175279" y="79218"/>
                </a:lnTo>
                <a:lnTo>
                  <a:pt x="172819" y="75890"/>
                </a:lnTo>
                <a:lnTo>
                  <a:pt x="168127" y="75827"/>
                </a:lnTo>
                <a:lnTo>
                  <a:pt x="254206" y="70599"/>
                </a:lnTo>
                <a:lnTo>
                  <a:pt x="254209" y="72792"/>
                </a:lnTo>
                <a:lnTo>
                  <a:pt x="253646" y="76372"/>
                </a:lnTo>
                <a:close/>
              </a:path>
              <a:path w="254634" h="148590">
                <a:moveTo>
                  <a:pt x="177643" y="80988"/>
                </a:moveTo>
                <a:close/>
              </a:path>
              <a:path w="254634" h="148590">
                <a:moveTo>
                  <a:pt x="252900" y="81113"/>
                </a:moveTo>
                <a:lnTo>
                  <a:pt x="172911" y="85970"/>
                </a:lnTo>
                <a:lnTo>
                  <a:pt x="175154" y="82878"/>
                </a:lnTo>
                <a:lnTo>
                  <a:pt x="177643" y="80988"/>
                </a:lnTo>
                <a:lnTo>
                  <a:pt x="253646" y="76372"/>
                </a:lnTo>
                <a:lnTo>
                  <a:pt x="252900" y="81113"/>
                </a:lnTo>
                <a:close/>
              </a:path>
              <a:path w="254634" h="148590">
                <a:moveTo>
                  <a:pt x="204394" y="144315"/>
                </a:moveTo>
                <a:lnTo>
                  <a:pt x="186333" y="141152"/>
                </a:lnTo>
                <a:lnTo>
                  <a:pt x="183664" y="140096"/>
                </a:lnTo>
                <a:lnTo>
                  <a:pt x="179328" y="140186"/>
                </a:lnTo>
                <a:lnTo>
                  <a:pt x="219495" y="137746"/>
                </a:lnTo>
                <a:lnTo>
                  <a:pt x="218073" y="139137"/>
                </a:lnTo>
                <a:lnTo>
                  <a:pt x="204394" y="144315"/>
                </a:lnTo>
                <a:close/>
              </a:path>
            </a:pathLst>
          </a:custGeom>
          <a:solidFill>
            <a:srgbClr val="FFDE62"/>
          </a:solidFill>
          <a:ln w="9525">
            <a:noFill/>
          </a:ln>
        </p:spPr>
        <p:txBody>
          <a:bodyPr/>
          <a:p>
            <a:endParaRPr lang="zh-CN" altLang="en-US"/>
          </a:p>
        </p:txBody>
      </p:sp>
      <p:sp>
        <p:nvSpPr>
          <p:cNvPr id="18435" name="object 4"/>
          <p:cNvSpPr/>
          <p:nvPr/>
        </p:nvSpPr>
        <p:spPr>
          <a:xfrm>
            <a:off x="16097250" y="0"/>
            <a:ext cx="106363" cy="22225"/>
          </a:xfrm>
          <a:custGeom>
            <a:avLst/>
            <a:gdLst/>
            <a:ahLst/>
            <a:cxnLst>
              <a:cxn ang="0">
                <a:pos x="46974" y="21853"/>
              </a:cxn>
              <a:cxn ang="0">
                <a:pos x="21064" y="13629"/>
              </a:cxn>
              <a:cxn ang="0">
                <a:pos x="2603" y="1915"/>
              </a:cxn>
              <a:cxn ang="0">
                <a:pos x="0" y="0"/>
              </a:cxn>
              <a:cxn ang="0">
                <a:pos x="105924" y="0"/>
              </a:cxn>
              <a:cxn ang="0">
                <a:pos x="98663" y="9082"/>
              </a:cxn>
              <a:cxn ang="0">
                <a:pos x="74670" y="19923"/>
              </a:cxn>
              <a:cxn ang="0">
                <a:pos x="46974" y="21853"/>
              </a:cxn>
            </a:cxnLst>
            <a:pathLst>
              <a:path w="106680" h="22860">
                <a:moveTo>
                  <a:pt x="47114" y="22477"/>
                </a:moveTo>
                <a:lnTo>
                  <a:pt x="21127" y="14018"/>
                </a:lnTo>
                <a:lnTo>
                  <a:pt x="2611" y="1970"/>
                </a:lnTo>
                <a:lnTo>
                  <a:pt x="0" y="0"/>
                </a:lnTo>
                <a:lnTo>
                  <a:pt x="106240" y="0"/>
                </a:lnTo>
                <a:lnTo>
                  <a:pt x="98957" y="9341"/>
                </a:lnTo>
                <a:lnTo>
                  <a:pt x="74893" y="20492"/>
                </a:lnTo>
                <a:lnTo>
                  <a:pt x="47114" y="22477"/>
                </a:lnTo>
                <a:close/>
              </a:path>
            </a:pathLst>
          </a:custGeom>
          <a:solidFill>
            <a:srgbClr val="FFDE62"/>
          </a:solidFill>
          <a:ln w="9525">
            <a:noFill/>
          </a:ln>
        </p:spPr>
        <p:txBody>
          <a:bodyPr/>
          <a:p>
            <a:endParaRPr lang="zh-CN" altLang="en-US"/>
          </a:p>
        </p:txBody>
      </p:sp>
      <p:pic>
        <p:nvPicPr>
          <p:cNvPr id="18436" name="object 5"/>
          <p:cNvPicPr/>
          <p:nvPr/>
        </p:nvPicPr>
        <p:blipFill>
          <a:blip r:embed="rId2"/>
          <a:stretch>
            <a:fillRect/>
          </a:stretch>
        </p:blipFill>
        <p:spPr>
          <a:xfrm>
            <a:off x="15628938" y="0"/>
            <a:ext cx="176212" cy="231775"/>
          </a:xfrm>
          <a:prstGeom prst="rect">
            <a:avLst/>
          </a:prstGeom>
          <a:noFill/>
          <a:ln w="9525">
            <a:noFill/>
          </a:ln>
        </p:spPr>
      </p:pic>
      <p:sp>
        <p:nvSpPr>
          <p:cNvPr id="18" name="object 18"/>
          <p:cNvSpPr txBox="1"/>
          <p:nvPr/>
        </p:nvSpPr>
        <p:spPr>
          <a:xfrm>
            <a:off x="13954125" y="8278813"/>
            <a:ext cx="5702300" cy="1876425"/>
          </a:xfrm>
          <a:prstGeom prst="rect">
            <a:avLst/>
          </a:prstGeom>
        </p:spPr>
        <p:txBody>
          <a:bodyPr lIns="0" tIns="201930" rIns="0" bIns="0">
            <a:spAutoFit/>
          </a:bodyPr>
          <a:lstStyle/>
          <a:p>
            <a:pPr marL="12700" marR="0" defTabSz="914400" fontAlgn="auto">
              <a:spcBef>
                <a:spcPts val="580"/>
              </a:spcBef>
              <a:buClrTx/>
              <a:buSzTx/>
              <a:buFontTx/>
              <a:defRPr/>
            </a:pPr>
            <a:r>
              <a:rPr kumimoji="0" lang="en-US" altLang="zh-CN" sz="72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2</a:t>
            </a:r>
            <a:r>
              <a:rPr kumimoji="0" lang="zh-CN" sz="72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项目概述</a:t>
            </a:r>
            <a:endParaRPr kumimoji="0" lang="zh-CN" sz="72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endParaRPr>
          </a:p>
          <a:p>
            <a:pPr marL="12700" marR="0" defTabSz="914400" fontAlgn="auto">
              <a:spcBef>
                <a:spcPts val="580"/>
              </a:spcBef>
              <a:buClrTx/>
              <a:buSzTx/>
              <a:buFontTx/>
              <a:defRPr/>
            </a:pPr>
            <a:r>
              <a:rPr kumimoji="0" lang="zh-CN" altLang="en-US" sz="32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  （仅</a:t>
            </a:r>
            <a:r>
              <a:rPr kumimoji="0" lang="zh-CN" sz="32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节选重点）</a:t>
            </a:r>
            <a:endParaRPr kumimoji="0" lang="zh-CN" sz="32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endParaRPr>
          </a:p>
        </p:txBody>
      </p:sp>
      <p:sp>
        <p:nvSpPr>
          <p:cNvPr id="18438" name="object 19"/>
          <p:cNvSpPr>
            <a:spLocks noGrp="1"/>
          </p:cNvSpPr>
          <p:nvPr>
            <p:ph type="title"/>
          </p:nvPr>
        </p:nvSpPr>
        <p:spPr>
          <a:xfrm>
            <a:off x="989013" y="6013450"/>
            <a:ext cx="11764962" cy="828675"/>
          </a:xfrm>
        </p:spPr>
        <p:txBody>
          <a:bodyPr vert="horz" wrap="square" lIns="0" tIns="195580" rIns="0" bIns="0" anchor="t">
            <a:spAutoFit/>
          </a:bodyPr>
          <a:p>
            <a:pPr marL="12700" indent="0" eaLnBrk="1" hangingPunct="1">
              <a:lnSpc>
                <a:spcPct val="129000"/>
              </a:lnSpc>
              <a:spcBef>
                <a:spcPts val="150"/>
              </a:spcBef>
              <a:buNone/>
            </a:pPr>
            <a:r>
              <a:rPr lang="en-US" altLang="zh-CN" sz="2800" dirty="0">
                <a:solidFill>
                  <a:srgbClr val="0429E2"/>
                </a:solidFill>
                <a:latin typeface="华文中宋" panose="02010600040101010101" pitchFamily="2" charset="-122"/>
                <a:ea typeface="华文中宋" panose="02010600040101010101" pitchFamily="2" charset="-122"/>
                <a:cs typeface="+mj-cs"/>
              </a:rPr>
              <a:t> </a:t>
            </a:r>
            <a:r>
              <a:rPr lang="en-US" altLang="en-US" sz="3200" dirty="0">
                <a:solidFill>
                  <a:srgbClr val="0429E2"/>
                </a:solidFill>
                <a:latin typeface="华文中宋" panose="02010600040101010101" pitchFamily="2" charset="-122"/>
                <a:ea typeface="华文中宋" panose="02010600040101010101" pitchFamily="2" charset="-122"/>
                <a:cs typeface="+mj-cs"/>
              </a:rPr>
              <a:t>拟为客户提供的</a:t>
            </a:r>
            <a:r>
              <a:rPr lang="en-US" altLang="zh-CN" sz="3200" dirty="0">
                <a:solidFill>
                  <a:srgbClr val="0429E2"/>
                </a:solidFill>
                <a:latin typeface="华文中宋" panose="02010600040101010101" pitchFamily="2" charset="-122"/>
                <a:ea typeface="华文中宋" panose="02010600040101010101" pitchFamily="2" charset="-122"/>
                <a:cs typeface="+mj-cs"/>
              </a:rPr>
              <a:t>服务</a:t>
            </a:r>
            <a:endParaRPr lang="en-US" altLang="zh-CN" sz="3200" dirty="0">
              <a:solidFill>
                <a:srgbClr val="0429E2"/>
              </a:solidFill>
              <a:latin typeface="华文中宋" panose="02010600040101010101" pitchFamily="2" charset="-122"/>
              <a:ea typeface="华文中宋" panose="02010600040101010101" pitchFamily="2" charset="-122"/>
              <a:cs typeface="+mj-cs"/>
            </a:endParaRPr>
          </a:p>
        </p:txBody>
      </p:sp>
      <p:sp>
        <p:nvSpPr>
          <p:cNvPr id="18439" name="object 6"/>
          <p:cNvSpPr/>
          <p:nvPr/>
        </p:nvSpPr>
        <p:spPr>
          <a:xfrm>
            <a:off x="-963612" y="6532563"/>
            <a:ext cx="1408112" cy="76200"/>
          </a:xfrm>
          <a:custGeom>
            <a:avLst/>
            <a:gdLst/>
            <a:ahLst/>
            <a:cxnLst>
              <a:cxn ang="0">
                <a:pos x="0" y="0"/>
              </a:cxn>
              <a:cxn ang="0">
                <a:pos x="1408112" y="0"/>
              </a:cxn>
              <a:cxn ang="0">
                <a:pos x="1408112" y="76199"/>
              </a:cxn>
              <a:cxn ang="0">
                <a:pos x="0" y="76199"/>
              </a:cxn>
              <a:cxn ang="0">
                <a:pos x="0" y="0"/>
              </a:cxn>
            </a:cxnLst>
            <a:pathLst>
              <a:path w="1438275" h="85725">
                <a:moveTo>
                  <a:pt x="0" y="0"/>
                </a:moveTo>
                <a:lnTo>
                  <a:pt x="1438274" y="0"/>
                </a:lnTo>
                <a:lnTo>
                  <a:pt x="1438274" y="85724"/>
                </a:lnTo>
                <a:lnTo>
                  <a:pt x="0" y="85724"/>
                </a:lnTo>
                <a:lnTo>
                  <a:pt x="0" y="0"/>
                </a:lnTo>
                <a:close/>
              </a:path>
            </a:pathLst>
          </a:custGeom>
          <a:solidFill>
            <a:srgbClr val="FFDE62"/>
          </a:solidFill>
          <a:ln w="9525">
            <a:noFill/>
          </a:ln>
        </p:spPr>
        <p:txBody>
          <a:bodyPr/>
          <a:p>
            <a:endParaRPr lang="zh-CN" altLang="en-US"/>
          </a:p>
        </p:txBody>
      </p:sp>
      <p:grpSp>
        <p:nvGrpSpPr>
          <p:cNvPr id="18440" name="object 9"/>
          <p:cNvGrpSpPr/>
          <p:nvPr/>
        </p:nvGrpSpPr>
        <p:grpSpPr>
          <a:xfrm>
            <a:off x="444500" y="6291263"/>
            <a:ext cx="552450" cy="560387"/>
            <a:chOff x="1156519" y="1914897"/>
            <a:chExt cx="562610" cy="562610"/>
          </a:xfrm>
        </p:grpSpPr>
        <p:sp>
          <p:nvSpPr>
            <p:cNvPr id="18441" name="object 10"/>
            <p:cNvSpPr/>
            <p:nvPr/>
          </p:nvSpPr>
          <p:spPr>
            <a:xfrm>
              <a:off x="1165357" y="1923847"/>
              <a:ext cx="545465" cy="545465"/>
            </a:xfrm>
            <a:custGeom>
              <a:avLst/>
              <a:gdLst/>
              <a:ahLst/>
              <a:cxnLst>
                <a:cxn ang="0">
                  <a:pos x="272454" y="544909"/>
                </a:cxn>
                <a:cxn ang="0">
                  <a:pos x="232477" y="541961"/>
                </a:cxn>
                <a:cxn ang="0">
                  <a:pos x="193365" y="533178"/>
                </a:cxn>
                <a:cxn ang="0">
                  <a:pos x="155965" y="518751"/>
                </a:cxn>
                <a:cxn ang="0">
                  <a:pos x="121086" y="498992"/>
                </a:cxn>
                <a:cxn ang="0">
                  <a:pos x="89485" y="474330"/>
                </a:cxn>
                <a:cxn ang="0">
                  <a:pos x="61844" y="445298"/>
                </a:cxn>
                <a:cxn ang="0">
                  <a:pos x="38762" y="412525"/>
                </a:cxn>
                <a:cxn ang="0">
                  <a:pos x="20739" y="376719"/>
                </a:cxn>
                <a:cxn ang="0">
                  <a:pos x="8164" y="338656"/>
                </a:cxn>
                <a:cxn ang="0">
                  <a:pos x="1311" y="299160"/>
                </a:cxn>
                <a:cxn ang="0">
                  <a:pos x="0" y="272454"/>
                </a:cxn>
                <a:cxn ang="0">
                  <a:pos x="81" y="265766"/>
                </a:cxn>
                <a:cxn ang="0">
                  <a:pos x="4010" y="225877"/>
                </a:cxn>
                <a:cxn ang="0">
                  <a:pos x="13751" y="186988"/>
                </a:cxn>
                <a:cxn ang="0">
                  <a:pos x="29090" y="149957"/>
                </a:cxn>
                <a:cxn ang="0">
                  <a:pos x="49700" y="115571"/>
                </a:cxn>
                <a:cxn ang="0">
                  <a:pos x="75128" y="84587"/>
                </a:cxn>
                <a:cxn ang="0">
                  <a:pos x="104833" y="57664"/>
                </a:cxn>
                <a:cxn ang="0">
                  <a:pos x="138160" y="35396"/>
                </a:cxn>
                <a:cxn ang="0">
                  <a:pos x="174401" y="18255"/>
                </a:cxn>
                <a:cxn ang="0">
                  <a:pos x="212757" y="6620"/>
                </a:cxn>
                <a:cxn ang="0">
                  <a:pos x="252413" y="737"/>
                </a:cxn>
                <a:cxn ang="0">
                  <a:pos x="272454" y="0"/>
                </a:cxn>
                <a:cxn ang="0">
                  <a:pos x="279143" y="81"/>
                </a:cxn>
                <a:cxn ang="0">
                  <a:pos x="319032" y="4010"/>
                </a:cxn>
                <a:cxn ang="0">
                  <a:pos x="357921" y="13751"/>
                </a:cxn>
                <a:cxn ang="0">
                  <a:pos x="394952" y="29090"/>
                </a:cxn>
                <a:cxn ang="0">
                  <a:pos x="429338" y="49700"/>
                </a:cxn>
                <a:cxn ang="0">
                  <a:pos x="460322" y="75128"/>
                </a:cxn>
                <a:cxn ang="0">
                  <a:pos x="487245" y="104833"/>
                </a:cxn>
                <a:cxn ang="0">
                  <a:pos x="509513" y="138160"/>
                </a:cxn>
                <a:cxn ang="0">
                  <a:pos x="526654" y="174401"/>
                </a:cxn>
                <a:cxn ang="0">
                  <a:pos x="538289" y="212757"/>
                </a:cxn>
                <a:cxn ang="0">
                  <a:pos x="544171" y="252413"/>
                </a:cxn>
                <a:cxn ang="0">
                  <a:pos x="544909" y="272454"/>
                </a:cxn>
                <a:cxn ang="0">
                  <a:pos x="544827" y="279143"/>
                </a:cxn>
                <a:cxn ang="0">
                  <a:pos x="540899" y="319032"/>
                </a:cxn>
                <a:cxn ang="0">
                  <a:pos x="531158" y="357921"/>
                </a:cxn>
                <a:cxn ang="0">
                  <a:pos x="515819" y="394952"/>
                </a:cxn>
                <a:cxn ang="0">
                  <a:pos x="495208" y="429338"/>
                </a:cxn>
                <a:cxn ang="0">
                  <a:pos x="469781" y="460322"/>
                </a:cxn>
                <a:cxn ang="0">
                  <a:pos x="440076" y="487245"/>
                </a:cxn>
                <a:cxn ang="0">
                  <a:pos x="406749" y="509513"/>
                </a:cxn>
                <a:cxn ang="0">
                  <a:pos x="370508" y="526654"/>
                </a:cxn>
                <a:cxn ang="0">
                  <a:pos x="332152" y="538289"/>
                </a:cxn>
                <a:cxn ang="0">
                  <a:pos x="292496" y="544171"/>
                </a:cxn>
                <a:cxn ang="0">
                  <a:pos x="272454" y="544909"/>
                </a:cxn>
              </a:cxnLst>
              <a:pathLst>
                <a:path w="545464" h="545464">
                  <a:moveTo>
                    <a:pt x="272454" y="544908"/>
                  </a:moveTo>
                  <a:lnTo>
                    <a:pt x="232477" y="541960"/>
                  </a:lnTo>
                  <a:lnTo>
                    <a:pt x="193365" y="533177"/>
                  </a:lnTo>
                  <a:lnTo>
                    <a:pt x="155965" y="518750"/>
                  </a:lnTo>
                  <a:lnTo>
                    <a:pt x="121086" y="498991"/>
                  </a:lnTo>
                  <a:lnTo>
                    <a:pt x="89485" y="474329"/>
                  </a:lnTo>
                  <a:lnTo>
                    <a:pt x="61844" y="445297"/>
                  </a:lnTo>
                  <a:lnTo>
                    <a:pt x="38762" y="412524"/>
                  </a:lnTo>
                  <a:lnTo>
                    <a:pt x="20739" y="376718"/>
                  </a:lnTo>
                  <a:lnTo>
                    <a:pt x="8164" y="338655"/>
                  </a:lnTo>
                  <a:lnTo>
                    <a:pt x="1311" y="299159"/>
                  </a:lnTo>
                  <a:lnTo>
                    <a:pt x="0" y="272454"/>
                  </a:lnTo>
                  <a:lnTo>
                    <a:pt x="81" y="265766"/>
                  </a:lnTo>
                  <a:lnTo>
                    <a:pt x="4010" y="225877"/>
                  </a:lnTo>
                  <a:lnTo>
                    <a:pt x="13751" y="186988"/>
                  </a:lnTo>
                  <a:lnTo>
                    <a:pt x="29090" y="149957"/>
                  </a:lnTo>
                  <a:lnTo>
                    <a:pt x="49700" y="115571"/>
                  </a:lnTo>
                  <a:lnTo>
                    <a:pt x="75128" y="84587"/>
                  </a:lnTo>
                  <a:lnTo>
                    <a:pt x="104833" y="57664"/>
                  </a:lnTo>
                  <a:lnTo>
                    <a:pt x="138160" y="35396"/>
                  </a:lnTo>
                  <a:lnTo>
                    <a:pt x="174401" y="18255"/>
                  </a:lnTo>
                  <a:lnTo>
                    <a:pt x="212757" y="6620"/>
                  </a:lnTo>
                  <a:lnTo>
                    <a:pt x="252413" y="737"/>
                  </a:lnTo>
                  <a:lnTo>
                    <a:pt x="272454" y="0"/>
                  </a:lnTo>
                  <a:lnTo>
                    <a:pt x="279142" y="81"/>
                  </a:lnTo>
                  <a:lnTo>
                    <a:pt x="319031" y="4010"/>
                  </a:lnTo>
                  <a:lnTo>
                    <a:pt x="357920" y="13751"/>
                  </a:lnTo>
                  <a:lnTo>
                    <a:pt x="394951" y="29090"/>
                  </a:lnTo>
                  <a:lnTo>
                    <a:pt x="429337" y="49700"/>
                  </a:lnTo>
                  <a:lnTo>
                    <a:pt x="460321" y="75128"/>
                  </a:lnTo>
                  <a:lnTo>
                    <a:pt x="487244" y="104833"/>
                  </a:lnTo>
                  <a:lnTo>
                    <a:pt x="509512" y="138160"/>
                  </a:lnTo>
                  <a:lnTo>
                    <a:pt x="526653" y="174401"/>
                  </a:lnTo>
                  <a:lnTo>
                    <a:pt x="538288" y="212757"/>
                  </a:lnTo>
                  <a:lnTo>
                    <a:pt x="544170" y="252413"/>
                  </a:lnTo>
                  <a:lnTo>
                    <a:pt x="544908" y="272454"/>
                  </a:lnTo>
                  <a:lnTo>
                    <a:pt x="544826" y="279142"/>
                  </a:lnTo>
                  <a:lnTo>
                    <a:pt x="540898" y="319031"/>
                  </a:lnTo>
                  <a:lnTo>
                    <a:pt x="531157" y="357920"/>
                  </a:lnTo>
                  <a:lnTo>
                    <a:pt x="515818" y="394951"/>
                  </a:lnTo>
                  <a:lnTo>
                    <a:pt x="495207" y="429337"/>
                  </a:lnTo>
                  <a:lnTo>
                    <a:pt x="469780" y="460321"/>
                  </a:lnTo>
                  <a:lnTo>
                    <a:pt x="440075" y="487244"/>
                  </a:lnTo>
                  <a:lnTo>
                    <a:pt x="406748" y="509512"/>
                  </a:lnTo>
                  <a:lnTo>
                    <a:pt x="370507" y="526653"/>
                  </a:lnTo>
                  <a:lnTo>
                    <a:pt x="332151" y="538288"/>
                  </a:lnTo>
                  <a:lnTo>
                    <a:pt x="292495" y="544170"/>
                  </a:lnTo>
                  <a:lnTo>
                    <a:pt x="272454" y="544908"/>
                  </a:lnTo>
                  <a:close/>
                </a:path>
              </a:pathLst>
            </a:custGeom>
            <a:solidFill>
              <a:srgbClr val="0429E2"/>
            </a:solidFill>
            <a:ln w="9525">
              <a:noFill/>
            </a:ln>
          </p:spPr>
          <p:txBody>
            <a:bodyPr/>
            <a:p>
              <a:endParaRPr lang="zh-CN" altLang="en-US"/>
            </a:p>
          </p:txBody>
        </p:sp>
        <p:sp>
          <p:nvSpPr>
            <p:cNvPr id="18442" name="object 11"/>
            <p:cNvSpPr/>
            <p:nvPr/>
          </p:nvSpPr>
          <p:spPr>
            <a:xfrm>
              <a:off x="1156519" y="1914897"/>
              <a:ext cx="562610" cy="562610"/>
            </a:xfrm>
            <a:custGeom>
              <a:avLst/>
              <a:gdLst/>
              <a:ahLst/>
              <a:cxnLst>
                <a:cxn ang="0">
                  <a:pos x="235531" y="558442"/>
                </a:cxn>
                <a:cxn ang="0">
                  <a:pos x="152002" y="530710"/>
                </a:cxn>
                <a:cxn ang="0">
                  <a:pos x="82410" y="479717"/>
                </a:cxn>
                <a:cxn ang="0">
                  <a:pos x="31416" y="410124"/>
                </a:cxn>
                <a:cxn ang="0">
                  <a:pos x="3685" y="326596"/>
                </a:cxn>
                <a:cxn ang="0">
                  <a:pos x="3685" y="235531"/>
                </a:cxn>
                <a:cxn ang="0">
                  <a:pos x="31416" y="152002"/>
                </a:cxn>
                <a:cxn ang="0">
                  <a:pos x="82410" y="82410"/>
                </a:cxn>
                <a:cxn ang="0">
                  <a:pos x="152002" y="31416"/>
                </a:cxn>
                <a:cxn ang="0">
                  <a:pos x="235531" y="3685"/>
                </a:cxn>
                <a:cxn ang="0">
                  <a:pos x="326596" y="3685"/>
                </a:cxn>
                <a:cxn ang="0">
                  <a:pos x="410124" y="31416"/>
                </a:cxn>
                <a:cxn ang="0">
                  <a:pos x="449879" y="56807"/>
                </a:cxn>
                <a:cxn ang="0">
                  <a:pos x="235920" y="61370"/>
                </a:cxn>
                <a:cxn ang="0">
                  <a:pos x="155759" y="95154"/>
                </a:cxn>
                <a:cxn ang="0">
                  <a:pos x="95154" y="155759"/>
                </a:cxn>
                <a:cxn ang="0">
                  <a:pos x="61370" y="235920"/>
                </a:cxn>
                <a:cxn ang="0">
                  <a:pos x="61367" y="326174"/>
                </a:cxn>
                <a:cxn ang="0">
                  <a:pos x="95154" y="406368"/>
                </a:cxn>
                <a:cxn ang="0">
                  <a:pos x="155759" y="466973"/>
                </a:cxn>
                <a:cxn ang="0">
                  <a:pos x="235920" y="500756"/>
                </a:cxn>
                <a:cxn ang="0">
                  <a:pos x="449879" y="505320"/>
                </a:cxn>
                <a:cxn ang="0">
                  <a:pos x="410124" y="530710"/>
                </a:cxn>
                <a:cxn ang="0">
                  <a:pos x="326595" y="558442"/>
                </a:cxn>
                <a:cxn ang="0">
                  <a:pos x="449879" y="505320"/>
                </a:cxn>
                <a:cxn ang="0">
                  <a:pos x="326207" y="500752"/>
                </a:cxn>
                <a:cxn ang="0">
                  <a:pos x="406368" y="466942"/>
                </a:cxn>
                <a:cxn ang="0">
                  <a:pos x="466973" y="406317"/>
                </a:cxn>
                <a:cxn ang="0">
                  <a:pos x="500756" y="326174"/>
                </a:cxn>
                <a:cxn ang="0">
                  <a:pos x="500756" y="235920"/>
                </a:cxn>
                <a:cxn ang="0">
                  <a:pos x="466973" y="155759"/>
                </a:cxn>
                <a:cxn ang="0">
                  <a:pos x="406368" y="95154"/>
                </a:cxn>
                <a:cxn ang="0">
                  <a:pos x="326207" y="61370"/>
                </a:cxn>
                <a:cxn ang="0">
                  <a:pos x="449879" y="56807"/>
                </a:cxn>
                <a:cxn ang="0">
                  <a:pos x="507830" y="115173"/>
                </a:cxn>
                <a:cxn ang="0">
                  <a:pos x="547775" y="192316"/>
                </a:cxn>
                <a:cxn ang="0">
                  <a:pos x="562127" y="281063"/>
                </a:cxn>
                <a:cxn ang="0">
                  <a:pos x="547775" y="369810"/>
                </a:cxn>
                <a:cxn ang="0">
                  <a:pos x="507830" y="446954"/>
                </a:cxn>
                <a:cxn ang="0">
                  <a:pos x="449879" y="505320"/>
                </a:cxn>
              </a:cxnLst>
              <a:pathLst>
                <a:path w="562610" h="562610">
                  <a:moveTo>
                    <a:pt x="281063" y="562127"/>
                  </a:moveTo>
                  <a:lnTo>
                    <a:pt x="235531" y="558442"/>
                  </a:lnTo>
                  <a:lnTo>
                    <a:pt x="192316" y="547775"/>
                  </a:lnTo>
                  <a:lnTo>
                    <a:pt x="152002" y="530710"/>
                  </a:lnTo>
                  <a:lnTo>
                    <a:pt x="115173" y="507830"/>
                  </a:lnTo>
                  <a:lnTo>
                    <a:pt x="82410" y="479717"/>
                  </a:lnTo>
                  <a:lnTo>
                    <a:pt x="54297" y="446954"/>
                  </a:lnTo>
                  <a:lnTo>
                    <a:pt x="31416" y="410124"/>
                  </a:lnTo>
                  <a:lnTo>
                    <a:pt x="14351" y="369810"/>
                  </a:lnTo>
                  <a:lnTo>
                    <a:pt x="3685" y="326596"/>
                  </a:lnTo>
                  <a:lnTo>
                    <a:pt x="0" y="281063"/>
                  </a:lnTo>
                  <a:lnTo>
                    <a:pt x="3685" y="235531"/>
                  </a:lnTo>
                  <a:lnTo>
                    <a:pt x="14351" y="192316"/>
                  </a:lnTo>
                  <a:lnTo>
                    <a:pt x="31416" y="152002"/>
                  </a:lnTo>
                  <a:lnTo>
                    <a:pt x="54297" y="115173"/>
                  </a:lnTo>
                  <a:lnTo>
                    <a:pt x="82410" y="82410"/>
                  </a:lnTo>
                  <a:lnTo>
                    <a:pt x="115173" y="54297"/>
                  </a:lnTo>
                  <a:lnTo>
                    <a:pt x="152002" y="31416"/>
                  </a:lnTo>
                  <a:lnTo>
                    <a:pt x="192316" y="14351"/>
                  </a:lnTo>
                  <a:lnTo>
                    <a:pt x="235531" y="3685"/>
                  </a:lnTo>
                  <a:lnTo>
                    <a:pt x="281063" y="0"/>
                  </a:lnTo>
                  <a:lnTo>
                    <a:pt x="326596" y="3685"/>
                  </a:lnTo>
                  <a:lnTo>
                    <a:pt x="369810" y="14351"/>
                  </a:lnTo>
                  <a:lnTo>
                    <a:pt x="410124" y="31416"/>
                  </a:lnTo>
                  <a:lnTo>
                    <a:pt x="446954" y="54297"/>
                  </a:lnTo>
                  <a:lnTo>
                    <a:pt x="449879" y="56807"/>
                  </a:lnTo>
                  <a:lnTo>
                    <a:pt x="281063" y="56807"/>
                  </a:lnTo>
                  <a:lnTo>
                    <a:pt x="235920" y="61370"/>
                  </a:lnTo>
                  <a:lnTo>
                    <a:pt x="193849" y="74455"/>
                  </a:lnTo>
                  <a:lnTo>
                    <a:pt x="155759" y="95154"/>
                  </a:lnTo>
                  <a:lnTo>
                    <a:pt x="122558" y="122558"/>
                  </a:lnTo>
                  <a:lnTo>
                    <a:pt x="95154" y="155759"/>
                  </a:lnTo>
                  <a:lnTo>
                    <a:pt x="74455" y="193849"/>
                  </a:lnTo>
                  <a:lnTo>
                    <a:pt x="61370" y="235920"/>
                  </a:lnTo>
                  <a:lnTo>
                    <a:pt x="56807" y="281063"/>
                  </a:lnTo>
                  <a:lnTo>
                    <a:pt x="61367" y="326174"/>
                  </a:lnTo>
                  <a:lnTo>
                    <a:pt x="74455" y="368278"/>
                  </a:lnTo>
                  <a:lnTo>
                    <a:pt x="95154" y="406368"/>
                  </a:lnTo>
                  <a:lnTo>
                    <a:pt x="122558" y="439569"/>
                  </a:lnTo>
                  <a:lnTo>
                    <a:pt x="155759" y="466973"/>
                  </a:lnTo>
                  <a:lnTo>
                    <a:pt x="193849" y="487671"/>
                  </a:lnTo>
                  <a:lnTo>
                    <a:pt x="235920" y="500756"/>
                  </a:lnTo>
                  <a:lnTo>
                    <a:pt x="281063" y="505320"/>
                  </a:lnTo>
                  <a:lnTo>
                    <a:pt x="449879" y="505320"/>
                  </a:lnTo>
                  <a:lnTo>
                    <a:pt x="446954" y="507830"/>
                  </a:lnTo>
                  <a:lnTo>
                    <a:pt x="410124" y="530710"/>
                  </a:lnTo>
                  <a:lnTo>
                    <a:pt x="369810" y="547775"/>
                  </a:lnTo>
                  <a:lnTo>
                    <a:pt x="326595" y="558442"/>
                  </a:lnTo>
                  <a:lnTo>
                    <a:pt x="281063" y="562127"/>
                  </a:lnTo>
                  <a:close/>
                </a:path>
                <a:path w="562610" h="562610">
                  <a:moveTo>
                    <a:pt x="449879" y="505320"/>
                  </a:moveTo>
                  <a:lnTo>
                    <a:pt x="281063" y="505320"/>
                  </a:lnTo>
                  <a:lnTo>
                    <a:pt x="326207" y="500752"/>
                  </a:lnTo>
                  <a:lnTo>
                    <a:pt x="368278" y="487655"/>
                  </a:lnTo>
                  <a:lnTo>
                    <a:pt x="406368" y="466942"/>
                  </a:lnTo>
                  <a:lnTo>
                    <a:pt x="439569" y="439526"/>
                  </a:lnTo>
                  <a:lnTo>
                    <a:pt x="466973" y="406317"/>
                  </a:lnTo>
                  <a:lnTo>
                    <a:pt x="487671" y="368229"/>
                  </a:lnTo>
                  <a:lnTo>
                    <a:pt x="500756" y="326174"/>
                  </a:lnTo>
                  <a:lnTo>
                    <a:pt x="505320" y="281063"/>
                  </a:lnTo>
                  <a:lnTo>
                    <a:pt x="500756" y="235920"/>
                  </a:lnTo>
                  <a:lnTo>
                    <a:pt x="487671" y="193849"/>
                  </a:lnTo>
                  <a:lnTo>
                    <a:pt x="466973" y="155759"/>
                  </a:lnTo>
                  <a:lnTo>
                    <a:pt x="439569" y="122558"/>
                  </a:lnTo>
                  <a:lnTo>
                    <a:pt x="406368" y="95154"/>
                  </a:lnTo>
                  <a:lnTo>
                    <a:pt x="368278" y="74455"/>
                  </a:lnTo>
                  <a:lnTo>
                    <a:pt x="326207" y="61370"/>
                  </a:lnTo>
                  <a:lnTo>
                    <a:pt x="281063" y="56807"/>
                  </a:lnTo>
                  <a:lnTo>
                    <a:pt x="449879" y="56807"/>
                  </a:lnTo>
                  <a:lnTo>
                    <a:pt x="479717" y="82410"/>
                  </a:lnTo>
                  <a:lnTo>
                    <a:pt x="507830" y="115173"/>
                  </a:lnTo>
                  <a:lnTo>
                    <a:pt x="530710" y="152002"/>
                  </a:lnTo>
                  <a:lnTo>
                    <a:pt x="547775" y="192316"/>
                  </a:lnTo>
                  <a:lnTo>
                    <a:pt x="558442" y="235531"/>
                  </a:lnTo>
                  <a:lnTo>
                    <a:pt x="562127" y="281063"/>
                  </a:lnTo>
                  <a:lnTo>
                    <a:pt x="558442" y="326596"/>
                  </a:lnTo>
                  <a:lnTo>
                    <a:pt x="547775" y="369810"/>
                  </a:lnTo>
                  <a:lnTo>
                    <a:pt x="530710" y="410124"/>
                  </a:lnTo>
                  <a:lnTo>
                    <a:pt x="507830" y="446954"/>
                  </a:lnTo>
                  <a:lnTo>
                    <a:pt x="479717" y="479717"/>
                  </a:lnTo>
                  <a:lnTo>
                    <a:pt x="449879" y="505320"/>
                  </a:lnTo>
                  <a:close/>
                </a:path>
              </a:pathLst>
            </a:custGeom>
            <a:solidFill>
              <a:srgbClr val="FFDE62"/>
            </a:solidFill>
            <a:ln w="9525">
              <a:noFill/>
            </a:ln>
          </p:spPr>
          <p:txBody>
            <a:bodyPr/>
            <a:p>
              <a:endParaRPr lang="zh-CN" altLang="en-US"/>
            </a:p>
          </p:txBody>
        </p:sp>
      </p:grpSp>
      <p:pic>
        <p:nvPicPr>
          <p:cNvPr id="18443" name="图片 7"/>
          <p:cNvPicPr>
            <a:picLocks noChangeAspect="1"/>
          </p:cNvPicPr>
          <p:nvPr/>
        </p:nvPicPr>
        <p:blipFill>
          <a:blip r:embed="rId3"/>
          <a:stretch>
            <a:fillRect/>
          </a:stretch>
        </p:blipFill>
        <p:spPr>
          <a:xfrm>
            <a:off x="1133475" y="7204075"/>
            <a:ext cx="9309100" cy="3095625"/>
          </a:xfrm>
          <a:prstGeom prst="rect">
            <a:avLst/>
          </a:prstGeom>
          <a:noFill/>
          <a:ln w="9525">
            <a:noFill/>
          </a:ln>
        </p:spPr>
      </p:pic>
      <p:pic>
        <p:nvPicPr>
          <p:cNvPr id="18444" name="图片 12"/>
          <p:cNvPicPr>
            <a:picLocks noChangeAspect="1"/>
          </p:cNvPicPr>
          <p:nvPr/>
        </p:nvPicPr>
        <p:blipFill>
          <a:blip r:embed="rId4"/>
          <a:stretch>
            <a:fillRect/>
          </a:stretch>
        </p:blipFill>
        <p:spPr>
          <a:xfrm>
            <a:off x="3622675" y="149225"/>
            <a:ext cx="6819900" cy="6005513"/>
          </a:xfrm>
          <a:prstGeom prst="rect">
            <a:avLst/>
          </a:prstGeom>
          <a:noFill/>
          <a:ln w="9525">
            <a:noFill/>
          </a:ln>
        </p:spPr>
      </p:pic>
      <p:sp>
        <p:nvSpPr>
          <p:cNvPr id="18445" name="object 6"/>
          <p:cNvSpPr/>
          <p:nvPr/>
        </p:nvSpPr>
        <p:spPr>
          <a:xfrm>
            <a:off x="-977900" y="725488"/>
            <a:ext cx="1438275" cy="85725"/>
          </a:xfrm>
          <a:custGeom>
            <a:avLst/>
            <a:gdLst/>
            <a:ahLst/>
            <a:cxnLst>
              <a:cxn ang="0">
                <a:pos x="0" y="0"/>
              </a:cxn>
              <a:cxn ang="0">
                <a:pos x="1438274" y="0"/>
              </a:cxn>
              <a:cxn ang="0">
                <a:pos x="1438274" y="85724"/>
              </a:cxn>
              <a:cxn ang="0">
                <a:pos x="0" y="85724"/>
              </a:cxn>
              <a:cxn ang="0">
                <a:pos x="0" y="0"/>
              </a:cxn>
            </a:cxnLst>
            <a:pathLst>
              <a:path w="1438275" h="85725">
                <a:moveTo>
                  <a:pt x="0" y="0"/>
                </a:moveTo>
                <a:lnTo>
                  <a:pt x="1438274" y="0"/>
                </a:lnTo>
                <a:lnTo>
                  <a:pt x="1438274" y="85724"/>
                </a:lnTo>
                <a:lnTo>
                  <a:pt x="0" y="85724"/>
                </a:lnTo>
                <a:lnTo>
                  <a:pt x="0" y="0"/>
                </a:lnTo>
                <a:close/>
              </a:path>
            </a:pathLst>
          </a:custGeom>
          <a:solidFill>
            <a:srgbClr val="FFDE62"/>
          </a:solidFill>
          <a:ln w="9525">
            <a:noFill/>
          </a:ln>
        </p:spPr>
        <p:txBody>
          <a:bodyPr/>
          <a:p>
            <a:endParaRPr lang="zh-CN" altLang="en-US"/>
          </a:p>
        </p:txBody>
      </p:sp>
      <p:grpSp>
        <p:nvGrpSpPr>
          <p:cNvPr id="18446" name="object 9"/>
          <p:cNvGrpSpPr/>
          <p:nvPr/>
        </p:nvGrpSpPr>
        <p:grpSpPr>
          <a:xfrm>
            <a:off x="460375" y="487363"/>
            <a:ext cx="563563" cy="561975"/>
            <a:chOff x="1156519" y="1914897"/>
            <a:chExt cx="562610" cy="562610"/>
          </a:xfrm>
        </p:grpSpPr>
        <p:sp>
          <p:nvSpPr>
            <p:cNvPr id="18447" name="object 10"/>
            <p:cNvSpPr/>
            <p:nvPr/>
          </p:nvSpPr>
          <p:spPr>
            <a:xfrm>
              <a:off x="1165357" y="1923847"/>
              <a:ext cx="545465" cy="545465"/>
            </a:xfrm>
            <a:custGeom>
              <a:avLst/>
              <a:gdLst/>
              <a:ahLst/>
              <a:cxnLst>
                <a:cxn ang="0">
                  <a:pos x="272454" y="544909"/>
                </a:cxn>
                <a:cxn ang="0">
                  <a:pos x="232477" y="541961"/>
                </a:cxn>
                <a:cxn ang="0">
                  <a:pos x="193365" y="533178"/>
                </a:cxn>
                <a:cxn ang="0">
                  <a:pos x="155965" y="518751"/>
                </a:cxn>
                <a:cxn ang="0">
                  <a:pos x="121086" y="498992"/>
                </a:cxn>
                <a:cxn ang="0">
                  <a:pos x="89485" y="474330"/>
                </a:cxn>
                <a:cxn ang="0">
                  <a:pos x="61844" y="445298"/>
                </a:cxn>
                <a:cxn ang="0">
                  <a:pos x="38762" y="412525"/>
                </a:cxn>
                <a:cxn ang="0">
                  <a:pos x="20739" y="376719"/>
                </a:cxn>
                <a:cxn ang="0">
                  <a:pos x="8164" y="338656"/>
                </a:cxn>
                <a:cxn ang="0">
                  <a:pos x="1311" y="299160"/>
                </a:cxn>
                <a:cxn ang="0">
                  <a:pos x="0" y="272454"/>
                </a:cxn>
                <a:cxn ang="0">
                  <a:pos x="81" y="265766"/>
                </a:cxn>
                <a:cxn ang="0">
                  <a:pos x="4010" y="225877"/>
                </a:cxn>
                <a:cxn ang="0">
                  <a:pos x="13751" y="186988"/>
                </a:cxn>
                <a:cxn ang="0">
                  <a:pos x="29090" y="149957"/>
                </a:cxn>
                <a:cxn ang="0">
                  <a:pos x="49700" y="115571"/>
                </a:cxn>
                <a:cxn ang="0">
                  <a:pos x="75128" y="84587"/>
                </a:cxn>
                <a:cxn ang="0">
                  <a:pos x="104833" y="57664"/>
                </a:cxn>
                <a:cxn ang="0">
                  <a:pos x="138160" y="35396"/>
                </a:cxn>
                <a:cxn ang="0">
                  <a:pos x="174401" y="18255"/>
                </a:cxn>
                <a:cxn ang="0">
                  <a:pos x="212757" y="6620"/>
                </a:cxn>
                <a:cxn ang="0">
                  <a:pos x="252413" y="737"/>
                </a:cxn>
                <a:cxn ang="0">
                  <a:pos x="272454" y="0"/>
                </a:cxn>
                <a:cxn ang="0">
                  <a:pos x="279143" y="81"/>
                </a:cxn>
                <a:cxn ang="0">
                  <a:pos x="319032" y="4010"/>
                </a:cxn>
                <a:cxn ang="0">
                  <a:pos x="357921" y="13751"/>
                </a:cxn>
                <a:cxn ang="0">
                  <a:pos x="394952" y="29090"/>
                </a:cxn>
                <a:cxn ang="0">
                  <a:pos x="429338" y="49700"/>
                </a:cxn>
                <a:cxn ang="0">
                  <a:pos x="460322" y="75128"/>
                </a:cxn>
                <a:cxn ang="0">
                  <a:pos x="487245" y="104833"/>
                </a:cxn>
                <a:cxn ang="0">
                  <a:pos x="509513" y="138160"/>
                </a:cxn>
                <a:cxn ang="0">
                  <a:pos x="526654" y="174401"/>
                </a:cxn>
                <a:cxn ang="0">
                  <a:pos x="538289" y="212757"/>
                </a:cxn>
                <a:cxn ang="0">
                  <a:pos x="544171" y="252413"/>
                </a:cxn>
                <a:cxn ang="0">
                  <a:pos x="544909" y="272454"/>
                </a:cxn>
                <a:cxn ang="0">
                  <a:pos x="544827" y="279143"/>
                </a:cxn>
                <a:cxn ang="0">
                  <a:pos x="540899" y="319032"/>
                </a:cxn>
                <a:cxn ang="0">
                  <a:pos x="531158" y="357921"/>
                </a:cxn>
                <a:cxn ang="0">
                  <a:pos x="515819" y="394952"/>
                </a:cxn>
                <a:cxn ang="0">
                  <a:pos x="495208" y="429338"/>
                </a:cxn>
                <a:cxn ang="0">
                  <a:pos x="469781" y="460322"/>
                </a:cxn>
                <a:cxn ang="0">
                  <a:pos x="440076" y="487245"/>
                </a:cxn>
                <a:cxn ang="0">
                  <a:pos x="406749" y="509513"/>
                </a:cxn>
                <a:cxn ang="0">
                  <a:pos x="370508" y="526654"/>
                </a:cxn>
                <a:cxn ang="0">
                  <a:pos x="332152" y="538289"/>
                </a:cxn>
                <a:cxn ang="0">
                  <a:pos x="292496" y="544171"/>
                </a:cxn>
                <a:cxn ang="0">
                  <a:pos x="272454" y="544909"/>
                </a:cxn>
              </a:cxnLst>
              <a:pathLst>
                <a:path w="545464" h="545464">
                  <a:moveTo>
                    <a:pt x="272454" y="544908"/>
                  </a:moveTo>
                  <a:lnTo>
                    <a:pt x="232477" y="541960"/>
                  </a:lnTo>
                  <a:lnTo>
                    <a:pt x="193365" y="533177"/>
                  </a:lnTo>
                  <a:lnTo>
                    <a:pt x="155965" y="518750"/>
                  </a:lnTo>
                  <a:lnTo>
                    <a:pt x="121086" y="498991"/>
                  </a:lnTo>
                  <a:lnTo>
                    <a:pt x="89485" y="474329"/>
                  </a:lnTo>
                  <a:lnTo>
                    <a:pt x="61844" y="445297"/>
                  </a:lnTo>
                  <a:lnTo>
                    <a:pt x="38762" y="412524"/>
                  </a:lnTo>
                  <a:lnTo>
                    <a:pt x="20739" y="376718"/>
                  </a:lnTo>
                  <a:lnTo>
                    <a:pt x="8164" y="338655"/>
                  </a:lnTo>
                  <a:lnTo>
                    <a:pt x="1311" y="299159"/>
                  </a:lnTo>
                  <a:lnTo>
                    <a:pt x="0" y="272454"/>
                  </a:lnTo>
                  <a:lnTo>
                    <a:pt x="81" y="265766"/>
                  </a:lnTo>
                  <a:lnTo>
                    <a:pt x="4010" y="225877"/>
                  </a:lnTo>
                  <a:lnTo>
                    <a:pt x="13751" y="186988"/>
                  </a:lnTo>
                  <a:lnTo>
                    <a:pt x="29090" y="149957"/>
                  </a:lnTo>
                  <a:lnTo>
                    <a:pt x="49700" y="115571"/>
                  </a:lnTo>
                  <a:lnTo>
                    <a:pt x="75128" y="84587"/>
                  </a:lnTo>
                  <a:lnTo>
                    <a:pt x="104833" y="57664"/>
                  </a:lnTo>
                  <a:lnTo>
                    <a:pt x="138160" y="35396"/>
                  </a:lnTo>
                  <a:lnTo>
                    <a:pt x="174401" y="18255"/>
                  </a:lnTo>
                  <a:lnTo>
                    <a:pt x="212757" y="6620"/>
                  </a:lnTo>
                  <a:lnTo>
                    <a:pt x="252413" y="737"/>
                  </a:lnTo>
                  <a:lnTo>
                    <a:pt x="272454" y="0"/>
                  </a:lnTo>
                  <a:lnTo>
                    <a:pt x="279142" y="81"/>
                  </a:lnTo>
                  <a:lnTo>
                    <a:pt x="319031" y="4010"/>
                  </a:lnTo>
                  <a:lnTo>
                    <a:pt x="357920" y="13751"/>
                  </a:lnTo>
                  <a:lnTo>
                    <a:pt x="394951" y="29090"/>
                  </a:lnTo>
                  <a:lnTo>
                    <a:pt x="429337" y="49700"/>
                  </a:lnTo>
                  <a:lnTo>
                    <a:pt x="460321" y="75128"/>
                  </a:lnTo>
                  <a:lnTo>
                    <a:pt x="487244" y="104833"/>
                  </a:lnTo>
                  <a:lnTo>
                    <a:pt x="509512" y="138160"/>
                  </a:lnTo>
                  <a:lnTo>
                    <a:pt x="526653" y="174401"/>
                  </a:lnTo>
                  <a:lnTo>
                    <a:pt x="538288" y="212757"/>
                  </a:lnTo>
                  <a:lnTo>
                    <a:pt x="544170" y="252413"/>
                  </a:lnTo>
                  <a:lnTo>
                    <a:pt x="544908" y="272454"/>
                  </a:lnTo>
                  <a:lnTo>
                    <a:pt x="544826" y="279142"/>
                  </a:lnTo>
                  <a:lnTo>
                    <a:pt x="540898" y="319031"/>
                  </a:lnTo>
                  <a:lnTo>
                    <a:pt x="531157" y="357920"/>
                  </a:lnTo>
                  <a:lnTo>
                    <a:pt x="515818" y="394951"/>
                  </a:lnTo>
                  <a:lnTo>
                    <a:pt x="495207" y="429337"/>
                  </a:lnTo>
                  <a:lnTo>
                    <a:pt x="469780" y="460321"/>
                  </a:lnTo>
                  <a:lnTo>
                    <a:pt x="440075" y="487244"/>
                  </a:lnTo>
                  <a:lnTo>
                    <a:pt x="406748" y="509512"/>
                  </a:lnTo>
                  <a:lnTo>
                    <a:pt x="370507" y="526653"/>
                  </a:lnTo>
                  <a:lnTo>
                    <a:pt x="332151" y="538288"/>
                  </a:lnTo>
                  <a:lnTo>
                    <a:pt x="292495" y="544170"/>
                  </a:lnTo>
                  <a:lnTo>
                    <a:pt x="272454" y="544908"/>
                  </a:lnTo>
                  <a:close/>
                </a:path>
              </a:pathLst>
            </a:custGeom>
            <a:solidFill>
              <a:srgbClr val="0429E2"/>
            </a:solidFill>
            <a:ln w="9525">
              <a:noFill/>
            </a:ln>
          </p:spPr>
          <p:txBody>
            <a:bodyPr/>
            <a:p>
              <a:endParaRPr lang="zh-CN" altLang="en-US"/>
            </a:p>
          </p:txBody>
        </p:sp>
        <p:sp>
          <p:nvSpPr>
            <p:cNvPr id="18448" name="object 11"/>
            <p:cNvSpPr/>
            <p:nvPr/>
          </p:nvSpPr>
          <p:spPr>
            <a:xfrm>
              <a:off x="1156519" y="1914897"/>
              <a:ext cx="562610" cy="562610"/>
            </a:xfrm>
            <a:custGeom>
              <a:avLst/>
              <a:gdLst/>
              <a:ahLst/>
              <a:cxnLst>
                <a:cxn ang="0">
                  <a:pos x="235531" y="558442"/>
                </a:cxn>
                <a:cxn ang="0">
                  <a:pos x="152002" y="530710"/>
                </a:cxn>
                <a:cxn ang="0">
                  <a:pos x="82410" y="479717"/>
                </a:cxn>
                <a:cxn ang="0">
                  <a:pos x="31416" y="410124"/>
                </a:cxn>
                <a:cxn ang="0">
                  <a:pos x="3685" y="326596"/>
                </a:cxn>
                <a:cxn ang="0">
                  <a:pos x="3685" y="235531"/>
                </a:cxn>
                <a:cxn ang="0">
                  <a:pos x="31416" y="152002"/>
                </a:cxn>
                <a:cxn ang="0">
                  <a:pos x="82410" y="82410"/>
                </a:cxn>
                <a:cxn ang="0">
                  <a:pos x="152002" y="31416"/>
                </a:cxn>
                <a:cxn ang="0">
                  <a:pos x="235531" y="3685"/>
                </a:cxn>
                <a:cxn ang="0">
                  <a:pos x="326596" y="3685"/>
                </a:cxn>
                <a:cxn ang="0">
                  <a:pos x="410124" y="31416"/>
                </a:cxn>
                <a:cxn ang="0">
                  <a:pos x="449879" y="56807"/>
                </a:cxn>
                <a:cxn ang="0">
                  <a:pos x="235920" y="61370"/>
                </a:cxn>
                <a:cxn ang="0">
                  <a:pos x="155759" y="95154"/>
                </a:cxn>
                <a:cxn ang="0">
                  <a:pos x="95154" y="155759"/>
                </a:cxn>
                <a:cxn ang="0">
                  <a:pos x="61370" y="235920"/>
                </a:cxn>
                <a:cxn ang="0">
                  <a:pos x="61367" y="326174"/>
                </a:cxn>
                <a:cxn ang="0">
                  <a:pos x="95154" y="406368"/>
                </a:cxn>
                <a:cxn ang="0">
                  <a:pos x="155759" y="466973"/>
                </a:cxn>
                <a:cxn ang="0">
                  <a:pos x="235920" y="500756"/>
                </a:cxn>
                <a:cxn ang="0">
                  <a:pos x="449879" y="505320"/>
                </a:cxn>
                <a:cxn ang="0">
                  <a:pos x="410124" y="530710"/>
                </a:cxn>
                <a:cxn ang="0">
                  <a:pos x="326595" y="558442"/>
                </a:cxn>
                <a:cxn ang="0">
                  <a:pos x="449879" y="505320"/>
                </a:cxn>
                <a:cxn ang="0">
                  <a:pos x="326207" y="500752"/>
                </a:cxn>
                <a:cxn ang="0">
                  <a:pos x="406368" y="466942"/>
                </a:cxn>
                <a:cxn ang="0">
                  <a:pos x="466973" y="406317"/>
                </a:cxn>
                <a:cxn ang="0">
                  <a:pos x="500756" y="326174"/>
                </a:cxn>
                <a:cxn ang="0">
                  <a:pos x="500756" y="235920"/>
                </a:cxn>
                <a:cxn ang="0">
                  <a:pos x="466973" y="155759"/>
                </a:cxn>
                <a:cxn ang="0">
                  <a:pos x="406368" y="95154"/>
                </a:cxn>
                <a:cxn ang="0">
                  <a:pos x="326207" y="61370"/>
                </a:cxn>
                <a:cxn ang="0">
                  <a:pos x="449879" y="56807"/>
                </a:cxn>
                <a:cxn ang="0">
                  <a:pos x="507830" y="115173"/>
                </a:cxn>
                <a:cxn ang="0">
                  <a:pos x="547775" y="192316"/>
                </a:cxn>
                <a:cxn ang="0">
                  <a:pos x="562127" y="281063"/>
                </a:cxn>
                <a:cxn ang="0">
                  <a:pos x="547775" y="369810"/>
                </a:cxn>
                <a:cxn ang="0">
                  <a:pos x="507830" y="446954"/>
                </a:cxn>
                <a:cxn ang="0">
                  <a:pos x="449879" y="505320"/>
                </a:cxn>
              </a:cxnLst>
              <a:pathLst>
                <a:path w="562610" h="562610">
                  <a:moveTo>
                    <a:pt x="281063" y="562127"/>
                  </a:moveTo>
                  <a:lnTo>
                    <a:pt x="235531" y="558442"/>
                  </a:lnTo>
                  <a:lnTo>
                    <a:pt x="192316" y="547775"/>
                  </a:lnTo>
                  <a:lnTo>
                    <a:pt x="152002" y="530710"/>
                  </a:lnTo>
                  <a:lnTo>
                    <a:pt x="115173" y="507830"/>
                  </a:lnTo>
                  <a:lnTo>
                    <a:pt x="82410" y="479717"/>
                  </a:lnTo>
                  <a:lnTo>
                    <a:pt x="54297" y="446954"/>
                  </a:lnTo>
                  <a:lnTo>
                    <a:pt x="31416" y="410124"/>
                  </a:lnTo>
                  <a:lnTo>
                    <a:pt x="14351" y="369810"/>
                  </a:lnTo>
                  <a:lnTo>
                    <a:pt x="3685" y="326596"/>
                  </a:lnTo>
                  <a:lnTo>
                    <a:pt x="0" y="281063"/>
                  </a:lnTo>
                  <a:lnTo>
                    <a:pt x="3685" y="235531"/>
                  </a:lnTo>
                  <a:lnTo>
                    <a:pt x="14351" y="192316"/>
                  </a:lnTo>
                  <a:lnTo>
                    <a:pt x="31416" y="152002"/>
                  </a:lnTo>
                  <a:lnTo>
                    <a:pt x="54297" y="115173"/>
                  </a:lnTo>
                  <a:lnTo>
                    <a:pt x="82410" y="82410"/>
                  </a:lnTo>
                  <a:lnTo>
                    <a:pt x="115173" y="54297"/>
                  </a:lnTo>
                  <a:lnTo>
                    <a:pt x="152002" y="31416"/>
                  </a:lnTo>
                  <a:lnTo>
                    <a:pt x="192316" y="14351"/>
                  </a:lnTo>
                  <a:lnTo>
                    <a:pt x="235531" y="3685"/>
                  </a:lnTo>
                  <a:lnTo>
                    <a:pt x="281063" y="0"/>
                  </a:lnTo>
                  <a:lnTo>
                    <a:pt x="326596" y="3685"/>
                  </a:lnTo>
                  <a:lnTo>
                    <a:pt x="369810" y="14351"/>
                  </a:lnTo>
                  <a:lnTo>
                    <a:pt x="410124" y="31416"/>
                  </a:lnTo>
                  <a:lnTo>
                    <a:pt x="446954" y="54297"/>
                  </a:lnTo>
                  <a:lnTo>
                    <a:pt x="449879" y="56807"/>
                  </a:lnTo>
                  <a:lnTo>
                    <a:pt x="281063" y="56807"/>
                  </a:lnTo>
                  <a:lnTo>
                    <a:pt x="235920" y="61370"/>
                  </a:lnTo>
                  <a:lnTo>
                    <a:pt x="193849" y="74455"/>
                  </a:lnTo>
                  <a:lnTo>
                    <a:pt x="155759" y="95154"/>
                  </a:lnTo>
                  <a:lnTo>
                    <a:pt x="122558" y="122558"/>
                  </a:lnTo>
                  <a:lnTo>
                    <a:pt x="95154" y="155759"/>
                  </a:lnTo>
                  <a:lnTo>
                    <a:pt x="74455" y="193849"/>
                  </a:lnTo>
                  <a:lnTo>
                    <a:pt x="61370" y="235920"/>
                  </a:lnTo>
                  <a:lnTo>
                    <a:pt x="56807" y="281063"/>
                  </a:lnTo>
                  <a:lnTo>
                    <a:pt x="61367" y="326174"/>
                  </a:lnTo>
                  <a:lnTo>
                    <a:pt x="74455" y="368278"/>
                  </a:lnTo>
                  <a:lnTo>
                    <a:pt x="95154" y="406368"/>
                  </a:lnTo>
                  <a:lnTo>
                    <a:pt x="122558" y="439569"/>
                  </a:lnTo>
                  <a:lnTo>
                    <a:pt x="155759" y="466973"/>
                  </a:lnTo>
                  <a:lnTo>
                    <a:pt x="193849" y="487671"/>
                  </a:lnTo>
                  <a:lnTo>
                    <a:pt x="235920" y="500756"/>
                  </a:lnTo>
                  <a:lnTo>
                    <a:pt x="281063" y="505320"/>
                  </a:lnTo>
                  <a:lnTo>
                    <a:pt x="449879" y="505320"/>
                  </a:lnTo>
                  <a:lnTo>
                    <a:pt x="446954" y="507830"/>
                  </a:lnTo>
                  <a:lnTo>
                    <a:pt x="410124" y="530710"/>
                  </a:lnTo>
                  <a:lnTo>
                    <a:pt x="369810" y="547775"/>
                  </a:lnTo>
                  <a:lnTo>
                    <a:pt x="326595" y="558442"/>
                  </a:lnTo>
                  <a:lnTo>
                    <a:pt x="281063" y="562127"/>
                  </a:lnTo>
                  <a:close/>
                </a:path>
                <a:path w="562610" h="562610">
                  <a:moveTo>
                    <a:pt x="449879" y="505320"/>
                  </a:moveTo>
                  <a:lnTo>
                    <a:pt x="281063" y="505320"/>
                  </a:lnTo>
                  <a:lnTo>
                    <a:pt x="326207" y="500752"/>
                  </a:lnTo>
                  <a:lnTo>
                    <a:pt x="368278" y="487655"/>
                  </a:lnTo>
                  <a:lnTo>
                    <a:pt x="406368" y="466942"/>
                  </a:lnTo>
                  <a:lnTo>
                    <a:pt x="439569" y="439526"/>
                  </a:lnTo>
                  <a:lnTo>
                    <a:pt x="466973" y="406317"/>
                  </a:lnTo>
                  <a:lnTo>
                    <a:pt x="487671" y="368229"/>
                  </a:lnTo>
                  <a:lnTo>
                    <a:pt x="500756" y="326174"/>
                  </a:lnTo>
                  <a:lnTo>
                    <a:pt x="505320" y="281063"/>
                  </a:lnTo>
                  <a:lnTo>
                    <a:pt x="500756" y="235920"/>
                  </a:lnTo>
                  <a:lnTo>
                    <a:pt x="487671" y="193849"/>
                  </a:lnTo>
                  <a:lnTo>
                    <a:pt x="466973" y="155759"/>
                  </a:lnTo>
                  <a:lnTo>
                    <a:pt x="439569" y="122558"/>
                  </a:lnTo>
                  <a:lnTo>
                    <a:pt x="406368" y="95154"/>
                  </a:lnTo>
                  <a:lnTo>
                    <a:pt x="368278" y="74455"/>
                  </a:lnTo>
                  <a:lnTo>
                    <a:pt x="326207" y="61370"/>
                  </a:lnTo>
                  <a:lnTo>
                    <a:pt x="281063" y="56807"/>
                  </a:lnTo>
                  <a:lnTo>
                    <a:pt x="449879" y="56807"/>
                  </a:lnTo>
                  <a:lnTo>
                    <a:pt x="479717" y="82410"/>
                  </a:lnTo>
                  <a:lnTo>
                    <a:pt x="507830" y="115173"/>
                  </a:lnTo>
                  <a:lnTo>
                    <a:pt x="530710" y="152002"/>
                  </a:lnTo>
                  <a:lnTo>
                    <a:pt x="547775" y="192316"/>
                  </a:lnTo>
                  <a:lnTo>
                    <a:pt x="558442" y="235531"/>
                  </a:lnTo>
                  <a:lnTo>
                    <a:pt x="562127" y="281063"/>
                  </a:lnTo>
                  <a:lnTo>
                    <a:pt x="558442" y="326596"/>
                  </a:lnTo>
                  <a:lnTo>
                    <a:pt x="547775" y="369810"/>
                  </a:lnTo>
                  <a:lnTo>
                    <a:pt x="530710" y="410124"/>
                  </a:lnTo>
                  <a:lnTo>
                    <a:pt x="507830" y="446954"/>
                  </a:lnTo>
                  <a:lnTo>
                    <a:pt x="479717" y="479717"/>
                  </a:lnTo>
                  <a:lnTo>
                    <a:pt x="449879" y="505320"/>
                  </a:lnTo>
                  <a:close/>
                </a:path>
              </a:pathLst>
            </a:custGeom>
            <a:solidFill>
              <a:srgbClr val="FFDE62"/>
            </a:solidFill>
            <a:ln w="9525">
              <a:noFill/>
            </a:ln>
          </p:spPr>
          <p:txBody>
            <a:bodyPr/>
            <a:p>
              <a:endParaRPr lang="zh-CN" altLang="en-US"/>
            </a:p>
          </p:txBody>
        </p:sp>
      </p:grpSp>
      <p:sp>
        <p:nvSpPr>
          <p:cNvPr id="18449" name="object 19"/>
          <p:cNvSpPr txBox="1">
            <a:spLocks noGrp="1"/>
          </p:cNvSpPr>
          <p:nvPr/>
        </p:nvSpPr>
        <p:spPr>
          <a:xfrm>
            <a:off x="1149350" y="231775"/>
            <a:ext cx="11764963" cy="828675"/>
          </a:xfrm>
          <a:prstGeom prst="rect">
            <a:avLst/>
          </a:prstGeom>
          <a:noFill/>
          <a:ln w="9525">
            <a:noFill/>
          </a:ln>
        </p:spPr>
        <p:txBody>
          <a:bodyPr lIns="0" tIns="195580" rIns="0" bIns="0" anchor="t">
            <a:spAutoFit/>
          </a:bodyPr>
          <a:p>
            <a:pPr marL="12700">
              <a:lnSpc>
                <a:spcPct val="129000"/>
              </a:lnSpc>
              <a:spcBef>
                <a:spcPts val="150"/>
              </a:spcBef>
            </a:pPr>
            <a:r>
              <a:rPr lang="en-US" altLang="zh-CN" sz="3200" dirty="0">
                <a:solidFill>
                  <a:srgbClr val="0429E2"/>
                </a:solidFill>
                <a:latin typeface="华文中宋" panose="02010600040101010101" pitchFamily="2" charset="-122"/>
                <a:ea typeface="华文中宋" panose="02010600040101010101" pitchFamily="2" charset="-122"/>
              </a:rPr>
              <a:t> </a:t>
            </a:r>
            <a:r>
              <a:rPr lang="en-US" altLang="en-US" sz="3200" dirty="0">
                <a:solidFill>
                  <a:srgbClr val="0429E2"/>
                </a:solidFill>
                <a:latin typeface="华文中宋" panose="02010600040101010101" pitchFamily="2" charset="-122"/>
                <a:ea typeface="华文中宋" panose="02010600040101010101" pitchFamily="2" charset="-122"/>
              </a:rPr>
              <a:t>验收标准</a:t>
            </a:r>
            <a:endParaRPr lang="en-US" altLang="en-US" sz="3200" dirty="0">
              <a:solidFill>
                <a:srgbClr val="0429E2"/>
              </a:solidFill>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object 3"/>
          <p:cNvSpPr/>
          <p:nvPr/>
        </p:nvSpPr>
        <p:spPr>
          <a:xfrm>
            <a:off x="16549688" y="858838"/>
            <a:ext cx="371475" cy="698500"/>
          </a:xfrm>
          <a:custGeom>
            <a:avLst/>
            <a:gdLst/>
            <a:ahLst/>
            <a:cxnLst>
              <a:cxn ang="0">
                <a:pos x="216376" y="689328"/>
              </a:cxn>
              <a:cxn ang="0">
                <a:pos x="124757" y="617826"/>
              </a:cxn>
              <a:cxn ang="0">
                <a:pos x="71070" y="539784"/>
              </a:cxn>
              <a:cxn ang="0">
                <a:pos x="30870" y="434057"/>
              </a:cxn>
              <a:cxn ang="0">
                <a:pos x="9677" y="336756"/>
              </a:cxn>
              <a:cxn ang="0">
                <a:pos x="2870" y="254955"/>
              </a:cxn>
              <a:cxn ang="0">
                <a:pos x="1299" y="181214"/>
              </a:cxn>
              <a:cxn ang="0">
                <a:pos x="22145" y="86892"/>
              </a:cxn>
              <a:cxn ang="0">
                <a:pos x="110519" y="6243"/>
              </a:cxn>
              <a:cxn ang="0">
                <a:pos x="186576" y="13061"/>
              </a:cxn>
              <a:cxn ang="0">
                <a:pos x="248879" y="93562"/>
              </a:cxn>
              <a:cxn ang="0">
                <a:pos x="282138" y="188775"/>
              </a:cxn>
              <a:cxn ang="0">
                <a:pos x="301660" y="288511"/>
              </a:cxn>
              <a:cxn ang="0">
                <a:pos x="311171" y="323367"/>
              </a:cxn>
              <a:cxn ang="0">
                <a:pos x="342946" y="380953"/>
              </a:cxn>
              <a:cxn ang="0">
                <a:pos x="360875" y="435641"/>
              </a:cxn>
              <a:cxn ang="0">
                <a:pos x="362256" y="479255"/>
              </a:cxn>
              <a:cxn ang="0">
                <a:pos x="364342" y="506803"/>
              </a:cxn>
              <a:cxn ang="0">
                <a:pos x="365900" y="520793"/>
              </a:cxn>
              <a:cxn ang="0">
                <a:pos x="370897" y="588210"/>
              </a:cxn>
              <a:cxn ang="0">
                <a:pos x="266830" y="610766"/>
              </a:cxn>
              <a:cxn ang="0">
                <a:pos x="261139" y="617027"/>
              </a:cxn>
              <a:cxn ang="0">
                <a:pos x="266794" y="623181"/>
              </a:cxn>
              <a:cxn ang="0">
                <a:pos x="272669" y="623008"/>
              </a:cxn>
              <a:cxn ang="0">
                <a:pos x="352896" y="657545"/>
              </a:cxn>
              <a:cxn ang="0">
                <a:pos x="277876" y="690411"/>
              </a:cxn>
              <a:cxn ang="0">
                <a:pos x="370336" y="610967"/>
              </a:cxn>
              <a:cxn ang="0">
                <a:pos x="275502" y="614829"/>
              </a:cxn>
              <a:cxn ang="0">
                <a:pos x="266830" y="610766"/>
              </a:cxn>
              <a:cxn ang="0">
                <a:pos x="371001" y="606634"/>
              </a:cxn>
              <a:cxn ang="0">
                <a:pos x="278372" y="616957"/>
              </a:cxn>
              <a:cxn ang="0">
                <a:pos x="272669" y="623008"/>
              </a:cxn>
              <a:cxn ang="0">
                <a:pos x="278372" y="616957"/>
              </a:cxn>
              <a:cxn ang="0">
                <a:pos x="369455" y="616705"/>
              </a:cxn>
              <a:cxn ang="0">
                <a:pos x="289179" y="689675"/>
              </a:cxn>
              <a:cxn ang="0">
                <a:pos x="280698" y="688544"/>
              </a:cxn>
              <a:cxn ang="0">
                <a:pos x="327586" y="687069"/>
              </a:cxn>
            </a:cxnLst>
            <a:pathLst>
              <a:path w="372109" h="697865">
                <a:moveTo>
                  <a:pt x="256440" y="697841"/>
                </a:moveTo>
                <a:lnTo>
                  <a:pt x="216745" y="688701"/>
                </a:lnTo>
                <a:lnTo>
                  <a:pt x="173576" y="657727"/>
                </a:lnTo>
                <a:lnTo>
                  <a:pt x="124970" y="617264"/>
                </a:lnTo>
                <a:lnTo>
                  <a:pt x="92506" y="584308"/>
                </a:lnTo>
                <a:lnTo>
                  <a:pt x="71191" y="539293"/>
                </a:lnTo>
                <a:lnTo>
                  <a:pt x="50882" y="488486"/>
                </a:lnTo>
                <a:lnTo>
                  <a:pt x="30923" y="433662"/>
                </a:lnTo>
                <a:lnTo>
                  <a:pt x="15887" y="381347"/>
                </a:lnTo>
                <a:lnTo>
                  <a:pt x="9694" y="336450"/>
                </a:lnTo>
                <a:lnTo>
                  <a:pt x="5747" y="281874"/>
                </a:lnTo>
                <a:lnTo>
                  <a:pt x="2875" y="254723"/>
                </a:lnTo>
                <a:lnTo>
                  <a:pt x="0" y="217647"/>
                </a:lnTo>
                <a:lnTo>
                  <a:pt x="1301" y="181049"/>
                </a:lnTo>
                <a:lnTo>
                  <a:pt x="6339" y="144839"/>
                </a:lnTo>
                <a:lnTo>
                  <a:pt x="22183" y="86813"/>
                </a:lnTo>
                <a:lnTo>
                  <a:pt x="45920" y="47930"/>
                </a:lnTo>
                <a:lnTo>
                  <a:pt x="110708" y="6237"/>
                </a:lnTo>
                <a:lnTo>
                  <a:pt x="151414" y="0"/>
                </a:lnTo>
                <a:lnTo>
                  <a:pt x="186894" y="13049"/>
                </a:lnTo>
                <a:lnTo>
                  <a:pt x="218930" y="44502"/>
                </a:lnTo>
                <a:lnTo>
                  <a:pt x="249304" y="93477"/>
                </a:lnTo>
                <a:lnTo>
                  <a:pt x="269003" y="139985"/>
                </a:lnTo>
                <a:lnTo>
                  <a:pt x="282620" y="188603"/>
                </a:lnTo>
                <a:lnTo>
                  <a:pt x="292797" y="238351"/>
                </a:lnTo>
                <a:lnTo>
                  <a:pt x="302175" y="288249"/>
                </a:lnTo>
                <a:lnTo>
                  <a:pt x="306252" y="306031"/>
                </a:lnTo>
                <a:lnTo>
                  <a:pt x="311702" y="323073"/>
                </a:lnTo>
                <a:lnTo>
                  <a:pt x="319011" y="339562"/>
                </a:lnTo>
                <a:lnTo>
                  <a:pt x="343531" y="380607"/>
                </a:lnTo>
                <a:lnTo>
                  <a:pt x="354748" y="407111"/>
                </a:lnTo>
                <a:lnTo>
                  <a:pt x="361491" y="435245"/>
                </a:lnTo>
                <a:lnTo>
                  <a:pt x="362934" y="465064"/>
                </a:lnTo>
                <a:lnTo>
                  <a:pt x="362874" y="478819"/>
                </a:lnTo>
                <a:lnTo>
                  <a:pt x="364028" y="495969"/>
                </a:lnTo>
                <a:lnTo>
                  <a:pt x="364964" y="506342"/>
                </a:lnTo>
                <a:lnTo>
                  <a:pt x="366091" y="520138"/>
                </a:lnTo>
                <a:lnTo>
                  <a:pt x="366524" y="520320"/>
                </a:lnTo>
                <a:lnTo>
                  <a:pt x="367153" y="520279"/>
                </a:lnTo>
                <a:lnTo>
                  <a:pt x="371530" y="587675"/>
                </a:lnTo>
                <a:lnTo>
                  <a:pt x="371619" y="603434"/>
                </a:lnTo>
                <a:lnTo>
                  <a:pt x="267285" y="610211"/>
                </a:lnTo>
                <a:lnTo>
                  <a:pt x="264398" y="614392"/>
                </a:lnTo>
                <a:lnTo>
                  <a:pt x="261585" y="616466"/>
                </a:lnTo>
                <a:lnTo>
                  <a:pt x="264460" y="618591"/>
                </a:lnTo>
                <a:lnTo>
                  <a:pt x="267249" y="622614"/>
                </a:lnTo>
                <a:lnTo>
                  <a:pt x="269975" y="622437"/>
                </a:lnTo>
                <a:lnTo>
                  <a:pt x="273134" y="622442"/>
                </a:lnTo>
                <a:lnTo>
                  <a:pt x="370086" y="616144"/>
                </a:lnTo>
                <a:lnTo>
                  <a:pt x="353498" y="656947"/>
                </a:lnTo>
                <a:lnTo>
                  <a:pt x="281177" y="687918"/>
                </a:lnTo>
                <a:lnTo>
                  <a:pt x="278350" y="689783"/>
                </a:lnTo>
                <a:lnTo>
                  <a:pt x="256440" y="697841"/>
                </a:lnTo>
                <a:close/>
              </a:path>
              <a:path w="372109" h="697865">
                <a:moveTo>
                  <a:pt x="370968" y="610412"/>
                </a:moveTo>
                <a:lnTo>
                  <a:pt x="278847" y="616396"/>
                </a:lnTo>
                <a:lnTo>
                  <a:pt x="275972" y="614270"/>
                </a:lnTo>
                <a:lnTo>
                  <a:pt x="272974" y="610262"/>
                </a:lnTo>
                <a:lnTo>
                  <a:pt x="267285" y="610211"/>
                </a:lnTo>
                <a:lnTo>
                  <a:pt x="371619" y="603434"/>
                </a:lnTo>
                <a:lnTo>
                  <a:pt x="371634" y="606083"/>
                </a:lnTo>
                <a:lnTo>
                  <a:pt x="370968" y="610412"/>
                </a:lnTo>
                <a:close/>
              </a:path>
              <a:path w="372109" h="697865">
                <a:moveTo>
                  <a:pt x="278847" y="616396"/>
                </a:moveTo>
                <a:close/>
              </a:path>
              <a:path w="372109" h="697865">
                <a:moveTo>
                  <a:pt x="370086" y="616144"/>
                </a:moveTo>
                <a:lnTo>
                  <a:pt x="273134" y="622442"/>
                </a:lnTo>
                <a:lnTo>
                  <a:pt x="275838" y="618693"/>
                </a:lnTo>
                <a:lnTo>
                  <a:pt x="278847" y="616396"/>
                </a:lnTo>
                <a:lnTo>
                  <a:pt x="370968" y="610412"/>
                </a:lnTo>
                <a:lnTo>
                  <a:pt x="370086" y="616144"/>
                </a:lnTo>
                <a:close/>
              </a:path>
              <a:path w="372109" h="697865">
                <a:moveTo>
                  <a:pt x="311585" y="692774"/>
                </a:moveTo>
                <a:lnTo>
                  <a:pt x="289673" y="689048"/>
                </a:lnTo>
                <a:lnTo>
                  <a:pt x="286433" y="687787"/>
                </a:lnTo>
                <a:lnTo>
                  <a:pt x="281177" y="687918"/>
                </a:lnTo>
                <a:lnTo>
                  <a:pt x="329862" y="684756"/>
                </a:lnTo>
                <a:lnTo>
                  <a:pt x="328145" y="686444"/>
                </a:lnTo>
                <a:lnTo>
                  <a:pt x="311585" y="692774"/>
                </a:lnTo>
                <a:close/>
              </a:path>
            </a:pathLst>
          </a:custGeom>
          <a:solidFill>
            <a:srgbClr val="FFDE62"/>
          </a:solidFill>
          <a:ln w="9525">
            <a:noFill/>
          </a:ln>
        </p:spPr>
        <p:txBody>
          <a:bodyPr/>
          <a:p>
            <a:endParaRPr lang="zh-CN" altLang="en-US"/>
          </a:p>
        </p:txBody>
      </p:sp>
      <p:sp>
        <p:nvSpPr>
          <p:cNvPr id="19458" name="object 4"/>
          <p:cNvSpPr/>
          <p:nvPr/>
        </p:nvSpPr>
        <p:spPr>
          <a:xfrm>
            <a:off x="18203863" y="709613"/>
            <a:ext cx="84137" cy="554037"/>
          </a:xfrm>
          <a:custGeom>
            <a:avLst/>
            <a:gdLst/>
            <a:ahLst/>
            <a:cxnLst>
              <a:cxn ang="0">
                <a:pos x="83787" y="554034"/>
              </a:cxn>
              <a:cxn ang="0">
                <a:pos x="56219" y="504032"/>
              </a:cxn>
              <a:cxn ang="0">
                <a:pos x="37817" y="465900"/>
              </a:cxn>
              <a:cxn ang="0">
                <a:pos x="26391" y="421498"/>
              </a:cxn>
              <a:cxn ang="0">
                <a:pos x="23705" y="394133"/>
              </a:cxn>
              <a:cxn ang="0">
                <a:pos x="22145" y="382632"/>
              </a:cxn>
              <a:cxn ang="0">
                <a:pos x="18392" y="371632"/>
              </a:cxn>
              <a:cxn ang="0">
                <a:pos x="10903" y="361133"/>
              </a:cxn>
              <a:cxn ang="0">
                <a:pos x="2054" y="346066"/>
              </a:cxn>
              <a:cxn ang="0">
                <a:pos x="0" y="329504"/>
              </a:cxn>
              <a:cxn ang="0">
                <a:pos x="1782" y="312494"/>
              </a:cxn>
              <a:cxn ang="0">
                <a:pos x="4441" y="296077"/>
              </a:cxn>
              <a:cxn ang="0">
                <a:pos x="8612" y="267207"/>
              </a:cxn>
              <a:cxn ang="0">
                <a:pos x="12380" y="238444"/>
              </a:cxn>
              <a:cxn ang="0">
                <a:pos x="13916" y="209589"/>
              </a:cxn>
              <a:cxn ang="0">
                <a:pos x="11395" y="180449"/>
              </a:cxn>
              <a:cxn ang="0">
                <a:pos x="13477" y="164777"/>
              </a:cxn>
              <a:cxn ang="0">
                <a:pos x="20545" y="149843"/>
              </a:cxn>
              <a:cxn ang="0">
                <a:pos x="25057" y="134604"/>
              </a:cxn>
              <a:cxn ang="0">
                <a:pos x="19468" y="118017"/>
              </a:cxn>
              <a:cxn ang="0">
                <a:pos x="24371" y="101827"/>
              </a:cxn>
              <a:cxn ang="0">
                <a:pos x="41407" y="54250"/>
              </a:cxn>
              <a:cxn ang="0">
                <a:pos x="70846" y="13793"/>
              </a:cxn>
              <a:cxn ang="0">
                <a:pos x="83787" y="0"/>
              </a:cxn>
              <a:cxn ang="0">
                <a:pos x="83787" y="554034"/>
              </a:cxn>
            </a:cxnLst>
            <a:pathLst>
              <a:path w="85090" h="553085">
                <a:moveTo>
                  <a:pt x="84736" y="553082"/>
                </a:moveTo>
                <a:lnTo>
                  <a:pt x="56856" y="503166"/>
                </a:lnTo>
                <a:lnTo>
                  <a:pt x="38245" y="465099"/>
                </a:lnTo>
                <a:lnTo>
                  <a:pt x="26690" y="420774"/>
                </a:lnTo>
                <a:lnTo>
                  <a:pt x="23974" y="393456"/>
                </a:lnTo>
                <a:lnTo>
                  <a:pt x="22396" y="381975"/>
                </a:lnTo>
                <a:lnTo>
                  <a:pt x="18600" y="370993"/>
                </a:lnTo>
                <a:lnTo>
                  <a:pt x="11026" y="360512"/>
                </a:lnTo>
                <a:lnTo>
                  <a:pt x="2077" y="345471"/>
                </a:lnTo>
                <a:lnTo>
                  <a:pt x="0" y="328938"/>
                </a:lnTo>
                <a:lnTo>
                  <a:pt x="1802" y="311957"/>
                </a:lnTo>
                <a:lnTo>
                  <a:pt x="4491" y="295568"/>
                </a:lnTo>
                <a:lnTo>
                  <a:pt x="8710" y="266748"/>
                </a:lnTo>
                <a:lnTo>
                  <a:pt x="12520" y="238034"/>
                </a:lnTo>
                <a:lnTo>
                  <a:pt x="14074" y="209229"/>
                </a:lnTo>
                <a:lnTo>
                  <a:pt x="11524" y="180139"/>
                </a:lnTo>
                <a:lnTo>
                  <a:pt x="13630" y="164494"/>
                </a:lnTo>
                <a:lnTo>
                  <a:pt x="20778" y="149586"/>
                </a:lnTo>
                <a:lnTo>
                  <a:pt x="25341" y="134373"/>
                </a:lnTo>
                <a:lnTo>
                  <a:pt x="19689" y="117814"/>
                </a:lnTo>
                <a:lnTo>
                  <a:pt x="24647" y="101652"/>
                </a:lnTo>
                <a:lnTo>
                  <a:pt x="41876" y="54157"/>
                </a:lnTo>
                <a:lnTo>
                  <a:pt x="71648" y="13769"/>
                </a:lnTo>
                <a:lnTo>
                  <a:pt x="84736" y="0"/>
                </a:lnTo>
                <a:lnTo>
                  <a:pt x="84736" y="553082"/>
                </a:lnTo>
                <a:close/>
              </a:path>
            </a:pathLst>
          </a:custGeom>
          <a:solidFill>
            <a:srgbClr val="FFDE62"/>
          </a:solidFill>
          <a:ln w="9525">
            <a:noFill/>
          </a:ln>
        </p:spPr>
        <p:txBody>
          <a:bodyPr/>
          <a:p>
            <a:endParaRPr lang="zh-CN" altLang="en-US"/>
          </a:p>
        </p:txBody>
      </p:sp>
      <p:sp>
        <p:nvSpPr>
          <p:cNvPr id="19459" name="object 5"/>
          <p:cNvSpPr/>
          <p:nvPr/>
        </p:nvSpPr>
        <p:spPr>
          <a:xfrm>
            <a:off x="15930563" y="819150"/>
            <a:ext cx="260350" cy="557213"/>
          </a:xfrm>
          <a:custGeom>
            <a:avLst/>
            <a:gdLst/>
            <a:ahLst/>
            <a:cxnLst>
              <a:cxn ang="0">
                <a:pos x="196815" y="555544"/>
              </a:cxn>
              <a:cxn ang="0">
                <a:pos x="155631" y="550407"/>
              </a:cxn>
              <a:cxn ang="0">
                <a:pos x="108538" y="516678"/>
              </a:cxn>
              <a:cxn ang="0">
                <a:pos x="75981" y="468423"/>
              </a:cxn>
              <a:cxn ang="0">
                <a:pos x="37963" y="379437"/>
              </a:cxn>
              <a:cxn ang="0">
                <a:pos x="12490" y="311548"/>
              </a:cxn>
              <a:cxn ang="0">
                <a:pos x="4035" y="272636"/>
              </a:cxn>
              <a:cxn ang="0">
                <a:pos x="0" y="233083"/>
              </a:cxn>
              <a:cxn ang="0">
                <a:pos x="221" y="193113"/>
              </a:cxn>
              <a:cxn ang="0">
                <a:pos x="6741" y="132104"/>
              </a:cxn>
              <a:cxn ang="0">
                <a:pos x="18040" y="71732"/>
              </a:cxn>
              <a:cxn ang="0">
                <a:pos x="31951" y="35589"/>
              </a:cxn>
              <a:cxn ang="0">
                <a:pos x="84340" y="0"/>
              </a:cxn>
              <a:cxn ang="0">
                <a:pos x="121228" y="380"/>
              </a:cxn>
              <a:cxn ang="0">
                <a:pos x="164220" y="24496"/>
              </a:cxn>
              <a:cxn ang="0">
                <a:pos x="197444" y="98010"/>
              </a:cxn>
              <a:cxn ang="0">
                <a:pos x="215595" y="159941"/>
              </a:cxn>
              <a:cxn ang="0">
                <a:pos x="224843" y="215801"/>
              </a:cxn>
              <a:cxn ang="0">
                <a:pos x="235619" y="271464"/>
              </a:cxn>
              <a:cxn ang="0">
                <a:pos x="258463" y="382647"/>
              </a:cxn>
              <a:cxn ang="0">
                <a:pos x="259956" y="409010"/>
              </a:cxn>
              <a:cxn ang="0">
                <a:pos x="260134" y="435201"/>
              </a:cxn>
              <a:cxn ang="0">
                <a:pos x="257689" y="461130"/>
              </a:cxn>
              <a:cxn ang="0">
                <a:pos x="247245" y="498050"/>
              </a:cxn>
              <a:cxn ang="0">
                <a:pos x="215489" y="546483"/>
              </a:cxn>
              <a:cxn ang="0">
                <a:pos x="196815" y="555544"/>
              </a:cxn>
            </a:cxnLst>
            <a:pathLst>
              <a:path w="260350" h="556260">
                <a:moveTo>
                  <a:pt x="196815" y="554594"/>
                </a:moveTo>
                <a:lnTo>
                  <a:pt x="155631" y="549466"/>
                </a:lnTo>
                <a:lnTo>
                  <a:pt x="108538" y="515794"/>
                </a:lnTo>
                <a:lnTo>
                  <a:pt x="75981" y="467622"/>
                </a:lnTo>
                <a:lnTo>
                  <a:pt x="37963" y="378788"/>
                </a:lnTo>
                <a:lnTo>
                  <a:pt x="12490" y="311015"/>
                </a:lnTo>
                <a:lnTo>
                  <a:pt x="4035" y="272170"/>
                </a:lnTo>
                <a:lnTo>
                  <a:pt x="0" y="232684"/>
                </a:lnTo>
                <a:lnTo>
                  <a:pt x="221" y="192783"/>
                </a:lnTo>
                <a:lnTo>
                  <a:pt x="6741" y="131878"/>
                </a:lnTo>
                <a:lnTo>
                  <a:pt x="18040" y="71609"/>
                </a:lnTo>
                <a:lnTo>
                  <a:pt x="31951" y="35528"/>
                </a:lnTo>
                <a:lnTo>
                  <a:pt x="84340" y="0"/>
                </a:lnTo>
                <a:lnTo>
                  <a:pt x="121228" y="379"/>
                </a:lnTo>
                <a:lnTo>
                  <a:pt x="164220" y="24454"/>
                </a:lnTo>
                <a:lnTo>
                  <a:pt x="197444" y="97842"/>
                </a:lnTo>
                <a:lnTo>
                  <a:pt x="215595" y="159667"/>
                </a:lnTo>
                <a:lnTo>
                  <a:pt x="224843" y="215432"/>
                </a:lnTo>
                <a:lnTo>
                  <a:pt x="235619" y="271000"/>
                </a:lnTo>
                <a:lnTo>
                  <a:pt x="258463" y="381993"/>
                </a:lnTo>
                <a:lnTo>
                  <a:pt x="259956" y="408310"/>
                </a:lnTo>
                <a:lnTo>
                  <a:pt x="260134" y="434457"/>
                </a:lnTo>
                <a:lnTo>
                  <a:pt x="257689" y="460341"/>
                </a:lnTo>
                <a:lnTo>
                  <a:pt x="247245" y="497198"/>
                </a:lnTo>
                <a:lnTo>
                  <a:pt x="215489" y="545548"/>
                </a:lnTo>
                <a:lnTo>
                  <a:pt x="196815" y="554594"/>
                </a:lnTo>
                <a:close/>
              </a:path>
            </a:pathLst>
          </a:custGeom>
          <a:solidFill>
            <a:srgbClr val="FFDE62"/>
          </a:solidFill>
          <a:ln w="9525">
            <a:noFill/>
          </a:ln>
        </p:spPr>
        <p:txBody>
          <a:bodyPr/>
          <a:p>
            <a:endParaRPr lang="zh-CN" altLang="en-US"/>
          </a:p>
        </p:txBody>
      </p:sp>
      <p:sp>
        <p:nvSpPr>
          <p:cNvPr id="19460" name="object 6"/>
          <p:cNvSpPr/>
          <p:nvPr/>
        </p:nvSpPr>
        <p:spPr>
          <a:xfrm>
            <a:off x="16757650" y="1855788"/>
            <a:ext cx="315913" cy="517525"/>
          </a:xfrm>
          <a:custGeom>
            <a:avLst/>
            <a:gdLst/>
            <a:ahLst/>
            <a:cxnLst>
              <a:cxn ang="0">
                <a:pos x="290103" y="517067"/>
              </a:cxn>
              <a:cxn ang="0">
                <a:pos x="248620" y="513101"/>
              </a:cxn>
              <a:cxn ang="0">
                <a:pos x="202535" y="491395"/>
              </a:cxn>
              <a:cxn ang="0">
                <a:pos x="144717" y="429568"/>
              </a:cxn>
              <a:cxn ang="0">
                <a:pos x="102073" y="375844"/>
              </a:cxn>
              <a:cxn ang="0">
                <a:pos x="82728" y="352301"/>
              </a:cxn>
              <a:cxn ang="0">
                <a:pos x="52539" y="309857"/>
              </a:cxn>
              <a:cxn ang="0">
                <a:pos x="25828" y="264981"/>
              </a:cxn>
              <a:cxn ang="0">
                <a:pos x="22032" y="229286"/>
              </a:cxn>
              <a:cxn ang="0">
                <a:pos x="21678" y="223844"/>
              </a:cxn>
              <a:cxn ang="0">
                <a:pos x="25061" y="217529"/>
              </a:cxn>
              <a:cxn ang="0">
                <a:pos x="6431" y="161990"/>
              </a:cxn>
              <a:cxn ang="0">
                <a:pos x="0" y="120604"/>
              </a:cxn>
              <a:cxn ang="0">
                <a:pos x="18338" y="46032"/>
              </a:cxn>
              <a:cxn ang="0">
                <a:pos x="49540" y="6351"/>
              </a:cxn>
              <a:cxn ang="0">
                <a:pos x="65328" y="0"/>
              </a:cxn>
              <a:cxn ang="0">
                <a:pos x="81813" y="1327"/>
              </a:cxn>
              <a:cxn ang="0">
                <a:pos x="125253" y="34996"/>
              </a:cxn>
              <a:cxn ang="0">
                <a:pos x="171244" y="114354"/>
              </a:cxn>
              <a:cxn ang="0">
                <a:pos x="218235" y="213442"/>
              </a:cxn>
              <a:cxn ang="0">
                <a:pos x="243930" y="261941"/>
              </a:cxn>
              <a:cxn ang="0">
                <a:pos x="273391" y="308611"/>
              </a:cxn>
              <a:cxn ang="0">
                <a:pos x="292055" y="342143"/>
              </a:cxn>
              <a:cxn ang="0">
                <a:pos x="304531" y="378658"/>
              </a:cxn>
              <a:cxn ang="0">
                <a:pos x="311981" y="417509"/>
              </a:cxn>
              <a:cxn ang="0">
                <a:pos x="315569" y="458050"/>
              </a:cxn>
              <a:cxn ang="0">
                <a:pos x="315722" y="482750"/>
              </a:cxn>
              <a:cxn ang="0">
                <a:pos x="314808" y="491729"/>
              </a:cxn>
              <a:cxn ang="0">
                <a:pos x="310307" y="504530"/>
              </a:cxn>
              <a:cxn ang="0">
                <a:pos x="301980" y="512871"/>
              </a:cxn>
              <a:cxn ang="0">
                <a:pos x="290103" y="517067"/>
              </a:cxn>
            </a:cxnLst>
            <a:pathLst>
              <a:path w="315594" h="517525">
                <a:moveTo>
                  <a:pt x="289810" y="517067"/>
                </a:moveTo>
                <a:lnTo>
                  <a:pt x="248369" y="513101"/>
                </a:lnTo>
                <a:lnTo>
                  <a:pt x="202330" y="491395"/>
                </a:lnTo>
                <a:lnTo>
                  <a:pt x="144571" y="429568"/>
                </a:lnTo>
                <a:lnTo>
                  <a:pt x="101970" y="375844"/>
                </a:lnTo>
                <a:lnTo>
                  <a:pt x="82644" y="352301"/>
                </a:lnTo>
                <a:lnTo>
                  <a:pt x="52486" y="309857"/>
                </a:lnTo>
                <a:lnTo>
                  <a:pt x="25802" y="264981"/>
                </a:lnTo>
                <a:lnTo>
                  <a:pt x="22010" y="229286"/>
                </a:lnTo>
                <a:lnTo>
                  <a:pt x="21656" y="223844"/>
                </a:lnTo>
                <a:lnTo>
                  <a:pt x="25036" y="217529"/>
                </a:lnTo>
                <a:lnTo>
                  <a:pt x="6425" y="161990"/>
                </a:lnTo>
                <a:lnTo>
                  <a:pt x="0" y="120604"/>
                </a:lnTo>
                <a:lnTo>
                  <a:pt x="18319" y="46032"/>
                </a:lnTo>
                <a:lnTo>
                  <a:pt x="49490" y="6351"/>
                </a:lnTo>
                <a:lnTo>
                  <a:pt x="65262" y="0"/>
                </a:lnTo>
                <a:lnTo>
                  <a:pt x="81730" y="1327"/>
                </a:lnTo>
                <a:lnTo>
                  <a:pt x="125127" y="34996"/>
                </a:lnTo>
                <a:lnTo>
                  <a:pt x="171071" y="114354"/>
                </a:lnTo>
                <a:lnTo>
                  <a:pt x="218015" y="213442"/>
                </a:lnTo>
                <a:lnTo>
                  <a:pt x="243684" y="261941"/>
                </a:lnTo>
                <a:lnTo>
                  <a:pt x="273115" y="308611"/>
                </a:lnTo>
                <a:lnTo>
                  <a:pt x="291760" y="342143"/>
                </a:lnTo>
                <a:lnTo>
                  <a:pt x="304223" y="378658"/>
                </a:lnTo>
                <a:lnTo>
                  <a:pt x="311666" y="417509"/>
                </a:lnTo>
                <a:lnTo>
                  <a:pt x="315250" y="458050"/>
                </a:lnTo>
                <a:lnTo>
                  <a:pt x="315403" y="482750"/>
                </a:lnTo>
                <a:lnTo>
                  <a:pt x="314490" y="491729"/>
                </a:lnTo>
                <a:lnTo>
                  <a:pt x="309994" y="504530"/>
                </a:lnTo>
                <a:lnTo>
                  <a:pt x="301675" y="512871"/>
                </a:lnTo>
                <a:lnTo>
                  <a:pt x="289810" y="517067"/>
                </a:lnTo>
                <a:close/>
              </a:path>
            </a:pathLst>
          </a:custGeom>
          <a:solidFill>
            <a:srgbClr val="FFDE62"/>
          </a:solidFill>
          <a:ln w="9525">
            <a:noFill/>
          </a:ln>
        </p:spPr>
        <p:txBody>
          <a:bodyPr/>
          <a:p>
            <a:endParaRPr lang="zh-CN" altLang="en-US"/>
          </a:p>
        </p:txBody>
      </p:sp>
      <p:sp>
        <p:nvSpPr>
          <p:cNvPr id="19461" name="object 7"/>
          <p:cNvSpPr/>
          <p:nvPr/>
        </p:nvSpPr>
        <p:spPr>
          <a:xfrm>
            <a:off x="17556163" y="1944688"/>
            <a:ext cx="273050" cy="468312"/>
          </a:xfrm>
          <a:custGeom>
            <a:avLst/>
            <a:gdLst/>
            <a:ahLst/>
            <a:cxnLst>
              <a:cxn ang="0">
                <a:pos x="239957" y="467954"/>
              </a:cxn>
              <a:cxn ang="0">
                <a:pos x="176100" y="435187"/>
              </a:cxn>
              <a:cxn ang="0">
                <a:pos x="134722" y="401352"/>
              </a:cxn>
              <a:cxn ang="0">
                <a:pos x="99883" y="361329"/>
              </a:cxn>
              <a:cxn ang="0">
                <a:pos x="72721" y="314646"/>
              </a:cxn>
              <a:cxn ang="0">
                <a:pos x="54008" y="269990"/>
              </a:cxn>
              <a:cxn ang="0">
                <a:pos x="37322" y="224269"/>
              </a:cxn>
              <a:cxn ang="0">
                <a:pos x="21975" y="178197"/>
              </a:cxn>
              <a:cxn ang="0">
                <a:pos x="7082" y="131872"/>
              </a:cxn>
              <a:cxn ang="0">
                <a:pos x="693" y="82202"/>
              </a:cxn>
              <a:cxn ang="0">
                <a:pos x="0" y="65355"/>
              </a:cxn>
              <a:cxn ang="0">
                <a:pos x="719" y="54373"/>
              </a:cxn>
              <a:cxn ang="0">
                <a:pos x="33295" y="27604"/>
              </a:cxn>
              <a:cxn ang="0">
                <a:pos x="37500" y="23962"/>
              </a:cxn>
              <a:cxn ang="0">
                <a:pos x="60762" y="6849"/>
              </a:cxn>
              <a:cxn ang="0">
                <a:pos x="82271" y="0"/>
              </a:cxn>
              <a:cxn ang="0">
                <a:pos x="102413" y="3822"/>
              </a:cxn>
              <a:cxn ang="0">
                <a:pos x="151454" y="52722"/>
              </a:cxn>
              <a:cxn ang="0">
                <a:pos x="178874" y="88203"/>
              </a:cxn>
              <a:cxn ang="0">
                <a:pos x="202342" y="125982"/>
              </a:cxn>
              <a:cxn ang="0">
                <a:pos x="220366" y="166873"/>
              </a:cxn>
              <a:cxn ang="0">
                <a:pos x="231479" y="211796"/>
              </a:cxn>
              <a:cxn ang="0">
                <a:pos x="233747" y="222060"/>
              </a:cxn>
              <a:cxn ang="0">
                <a:pos x="237002" y="232288"/>
              </a:cxn>
              <a:cxn ang="0">
                <a:pos x="240690" y="242488"/>
              </a:cxn>
              <a:cxn ang="0">
                <a:pos x="243638" y="250919"/>
              </a:cxn>
              <a:cxn ang="0">
                <a:pos x="242689" y="250981"/>
              </a:cxn>
              <a:cxn ang="0">
                <a:pos x="242458" y="253173"/>
              </a:cxn>
              <a:cxn ang="0">
                <a:pos x="198471" y="263955"/>
              </a:cxn>
              <a:cxn ang="0">
                <a:pos x="190333" y="275434"/>
              </a:cxn>
              <a:cxn ang="0">
                <a:pos x="192040" y="278904"/>
              </a:cxn>
              <a:cxn ang="0">
                <a:pos x="194992" y="285242"/>
              </a:cxn>
              <a:cxn ang="0">
                <a:pos x="201607" y="292607"/>
              </a:cxn>
              <a:cxn ang="0">
                <a:pos x="207839" y="294098"/>
              </a:cxn>
              <a:cxn ang="0">
                <a:pos x="217019" y="295126"/>
              </a:cxn>
              <a:cxn ang="0">
                <a:pos x="259496" y="292374"/>
              </a:cxn>
              <a:cxn ang="0">
                <a:pos x="260661" y="295243"/>
              </a:cxn>
              <a:cxn ang="0">
                <a:pos x="270247" y="340761"/>
              </a:cxn>
              <a:cxn ang="0">
                <a:pos x="272956" y="387276"/>
              </a:cxn>
              <a:cxn ang="0">
                <a:pos x="270298" y="434534"/>
              </a:cxn>
              <a:cxn ang="0">
                <a:pos x="265050" y="452572"/>
              </a:cxn>
              <a:cxn ang="0">
                <a:pos x="254476" y="464045"/>
              </a:cxn>
              <a:cxn ang="0">
                <a:pos x="239957" y="467954"/>
              </a:cxn>
              <a:cxn ang="0">
                <a:pos x="242458" y="253173"/>
              </a:cxn>
              <a:cxn ang="0">
                <a:pos x="242689" y="250981"/>
              </a:cxn>
              <a:cxn ang="0">
                <a:pos x="243488" y="252947"/>
              </a:cxn>
              <a:cxn ang="0">
                <a:pos x="242458" y="253173"/>
              </a:cxn>
              <a:cxn ang="0">
                <a:pos x="243488" y="252947"/>
              </a:cxn>
              <a:cxn ang="0">
                <a:pos x="242689" y="250981"/>
              </a:cxn>
              <a:cxn ang="0">
                <a:pos x="243638" y="250919"/>
              </a:cxn>
              <a:cxn ang="0">
                <a:pos x="244286" y="252773"/>
              </a:cxn>
              <a:cxn ang="0">
                <a:pos x="243488" y="252947"/>
              </a:cxn>
              <a:cxn ang="0">
                <a:pos x="259496" y="292374"/>
              </a:cxn>
              <a:cxn ang="0">
                <a:pos x="217019" y="295126"/>
              </a:cxn>
              <a:cxn ang="0">
                <a:pos x="225647" y="293445"/>
              </a:cxn>
              <a:cxn ang="0">
                <a:pos x="232921" y="288653"/>
              </a:cxn>
              <a:cxn ang="0">
                <a:pos x="238042" y="280347"/>
              </a:cxn>
              <a:cxn ang="0">
                <a:pos x="240031" y="273218"/>
              </a:cxn>
              <a:cxn ang="0">
                <a:pos x="241171" y="265848"/>
              </a:cxn>
              <a:cxn ang="0">
                <a:pos x="241968" y="257813"/>
              </a:cxn>
              <a:cxn ang="0">
                <a:pos x="242458" y="253173"/>
              </a:cxn>
              <a:cxn ang="0">
                <a:pos x="243488" y="252947"/>
              </a:cxn>
              <a:cxn ang="0">
                <a:pos x="259496" y="292374"/>
              </a:cxn>
            </a:cxnLst>
            <a:pathLst>
              <a:path w="271780" h="467360">
                <a:moveTo>
                  <a:pt x="238841" y="467003"/>
                </a:moveTo>
                <a:lnTo>
                  <a:pt x="175281" y="434302"/>
                </a:lnTo>
                <a:lnTo>
                  <a:pt x="134095" y="400536"/>
                </a:lnTo>
                <a:lnTo>
                  <a:pt x="99418" y="360594"/>
                </a:lnTo>
                <a:lnTo>
                  <a:pt x="72383" y="314006"/>
                </a:lnTo>
                <a:lnTo>
                  <a:pt x="53757" y="269441"/>
                </a:lnTo>
                <a:lnTo>
                  <a:pt x="37148" y="223813"/>
                </a:lnTo>
                <a:lnTo>
                  <a:pt x="21873" y="177835"/>
                </a:lnTo>
                <a:lnTo>
                  <a:pt x="7049" y="131604"/>
                </a:lnTo>
                <a:lnTo>
                  <a:pt x="690" y="82035"/>
                </a:lnTo>
                <a:lnTo>
                  <a:pt x="0" y="65222"/>
                </a:lnTo>
                <a:lnTo>
                  <a:pt x="716" y="54262"/>
                </a:lnTo>
                <a:lnTo>
                  <a:pt x="33140" y="27548"/>
                </a:lnTo>
                <a:lnTo>
                  <a:pt x="37326" y="23913"/>
                </a:lnTo>
                <a:lnTo>
                  <a:pt x="60479" y="6835"/>
                </a:lnTo>
                <a:lnTo>
                  <a:pt x="81888" y="0"/>
                </a:lnTo>
                <a:lnTo>
                  <a:pt x="101937" y="3814"/>
                </a:lnTo>
                <a:lnTo>
                  <a:pt x="150750" y="52615"/>
                </a:lnTo>
                <a:lnTo>
                  <a:pt x="178042" y="88024"/>
                </a:lnTo>
                <a:lnTo>
                  <a:pt x="201401" y="125726"/>
                </a:lnTo>
                <a:lnTo>
                  <a:pt x="219341" y="166534"/>
                </a:lnTo>
                <a:lnTo>
                  <a:pt x="230402" y="211365"/>
                </a:lnTo>
                <a:lnTo>
                  <a:pt x="232660" y="221609"/>
                </a:lnTo>
                <a:lnTo>
                  <a:pt x="235900" y="231816"/>
                </a:lnTo>
                <a:lnTo>
                  <a:pt x="239571" y="241995"/>
                </a:lnTo>
                <a:lnTo>
                  <a:pt x="242505" y="250409"/>
                </a:lnTo>
                <a:lnTo>
                  <a:pt x="241560" y="250471"/>
                </a:lnTo>
                <a:lnTo>
                  <a:pt x="241330" y="252658"/>
                </a:lnTo>
                <a:lnTo>
                  <a:pt x="197548" y="263418"/>
                </a:lnTo>
                <a:lnTo>
                  <a:pt x="189448" y="274874"/>
                </a:lnTo>
                <a:lnTo>
                  <a:pt x="191147" y="278337"/>
                </a:lnTo>
                <a:lnTo>
                  <a:pt x="194085" y="284662"/>
                </a:lnTo>
                <a:lnTo>
                  <a:pt x="200669" y="292012"/>
                </a:lnTo>
                <a:lnTo>
                  <a:pt x="206872" y="293500"/>
                </a:lnTo>
                <a:lnTo>
                  <a:pt x="216010" y="294526"/>
                </a:lnTo>
                <a:lnTo>
                  <a:pt x="258289" y="291780"/>
                </a:lnTo>
                <a:lnTo>
                  <a:pt x="259449" y="294643"/>
                </a:lnTo>
                <a:lnTo>
                  <a:pt x="268990" y="340068"/>
                </a:lnTo>
                <a:lnTo>
                  <a:pt x="271686" y="386489"/>
                </a:lnTo>
                <a:lnTo>
                  <a:pt x="269041" y="433651"/>
                </a:lnTo>
                <a:lnTo>
                  <a:pt x="263817" y="451652"/>
                </a:lnTo>
                <a:lnTo>
                  <a:pt x="253292" y="463102"/>
                </a:lnTo>
                <a:lnTo>
                  <a:pt x="238841" y="467003"/>
                </a:lnTo>
                <a:close/>
              </a:path>
              <a:path w="271780" h="467360">
                <a:moveTo>
                  <a:pt x="241330" y="252658"/>
                </a:moveTo>
                <a:lnTo>
                  <a:pt x="241560" y="250471"/>
                </a:lnTo>
                <a:lnTo>
                  <a:pt x="242355" y="252433"/>
                </a:lnTo>
                <a:lnTo>
                  <a:pt x="241330" y="252658"/>
                </a:lnTo>
                <a:close/>
              </a:path>
              <a:path w="271780" h="467360">
                <a:moveTo>
                  <a:pt x="242355" y="252433"/>
                </a:moveTo>
                <a:lnTo>
                  <a:pt x="241560" y="250471"/>
                </a:lnTo>
                <a:lnTo>
                  <a:pt x="242505" y="250409"/>
                </a:lnTo>
                <a:lnTo>
                  <a:pt x="243150" y="252259"/>
                </a:lnTo>
                <a:lnTo>
                  <a:pt x="242355" y="252433"/>
                </a:lnTo>
                <a:close/>
              </a:path>
              <a:path w="271780" h="467360">
                <a:moveTo>
                  <a:pt x="258289" y="291780"/>
                </a:moveTo>
                <a:lnTo>
                  <a:pt x="216010" y="294526"/>
                </a:lnTo>
                <a:lnTo>
                  <a:pt x="224597" y="292848"/>
                </a:lnTo>
                <a:lnTo>
                  <a:pt x="231838" y="288066"/>
                </a:lnTo>
                <a:lnTo>
                  <a:pt x="236935" y="279777"/>
                </a:lnTo>
                <a:lnTo>
                  <a:pt x="238915" y="272663"/>
                </a:lnTo>
                <a:lnTo>
                  <a:pt x="240049" y="265308"/>
                </a:lnTo>
                <a:lnTo>
                  <a:pt x="240843" y="257289"/>
                </a:lnTo>
                <a:lnTo>
                  <a:pt x="241330" y="252658"/>
                </a:lnTo>
                <a:lnTo>
                  <a:pt x="242355" y="252433"/>
                </a:lnTo>
                <a:lnTo>
                  <a:pt x="258289" y="291780"/>
                </a:lnTo>
                <a:close/>
              </a:path>
            </a:pathLst>
          </a:custGeom>
          <a:solidFill>
            <a:srgbClr val="FFDE62"/>
          </a:solidFill>
          <a:ln w="9525">
            <a:noFill/>
          </a:ln>
        </p:spPr>
        <p:txBody>
          <a:bodyPr/>
          <a:p>
            <a:endParaRPr lang="zh-CN" altLang="en-US"/>
          </a:p>
        </p:txBody>
      </p:sp>
      <p:sp>
        <p:nvSpPr>
          <p:cNvPr id="19462" name="object 8"/>
          <p:cNvSpPr/>
          <p:nvPr/>
        </p:nvSpPr>
        <p:spPr>
          <a:xfrm>
            <a:off x="17164050" y="2736850"/>
            <a:ext cx="263525" cy="503238"/>
          </a:xfrm>
          <a:custGeom>
            <a:avLst/>
            <a:gdLst/>
            <a:ahLst/>
            <a:cxnLst>
              <a:cxn ang="0">
                <a:pos x="239659" y="502979"/>
              </a:cxn>
              <a:cxn ang="0">
                <a:pos x="201423" y="493292"/>
              </a:cxn>
              <a:cxn ang="0">
                <a:pos x="155757" y="453749"/>
              </a:cxn>
              <a:cxn ang="0">
                <a:pos x="128791" y="422941"/>
              </a:cxn>
              <a:cxn ang="0">
                <a:pos x="105499" y="389135"/>
              </a:cxn>
              <a:cxn ang="0">
                <a:pos x="86912" y="351158"/>
              </a:cxn>
              <a:cxn ang="0">
                <a:pos x="70640" y="313381"/>
              </a:cxn>
              <a:cxn ang="0">
                <a:pos x="52521" y="276336"/>
              </a:cxn>
              <a:cxn ang="0">
                <a:pos x="33708" y="239534"/>
              </a:cxn>
              <a:cxn ang="0">
                <a:pos x="15352" y="202484"/>
              </a:cxn>
              <a:cxn ang="0">
                <a:pos x="5062" y="167139"/>
              </a:cxn>
              <a:cxn ang="0">
                <a:pos x="0" y="121694"/>
              </a:cxn>
              <a:cxn ang="0">
                <a:pos x="495" y="76716"/>
              </a:cxn>
              <a:cxn ang="0">
                <a:pos x="6879" y="42771"/>
              </a:cxn>
              <a:cxn ang="0">
                <a:pos x="22271" y="21843"/>
              </a:cxn>
              <a:cxn ang="0">
                <a:pos x="47095" y="6611"/>
              </a:cxn>
              <a:cxn ang="0">
                <a:pos x="75202" y="0"/>
              </a:cxn>
              <a:cxn ang="0">
                <a:pos x="100445" y="4931"/>
              </a:cxn>
              <a:cxn ang="0">
                <a:pos x="108550" y="10826"/>
              </a:cxn>
              <a:cxn ang="0">
                <a:pos x="115748" y="18870"/>
              </a:cxn>
              <a:cxn ang="0">
                <a:pos x="121406" y="28118"/>
              </a:cxn>
              <a:cxn ang="0">
                <a:pos x="129703" y="52284"/>
              </a:cxn>
              <a:cxn ang="0">
                <a:pos x="136289" y="65646"/>
              </a:cxn>
              <a:cxn ang="0">
                <a:pos x="164775" y="111905"/>
              </a:cxn>
              <a:cxn ang="0">
                <a:pos x="176402" y="133339"/>
              </a:cxn>
              <a:cxn ang="0">
                <a:pos x="184218" y="156281"/>
              </a:cxn>
              <a:cxn ang="0">
                <a:pos x="185611" y="181534"/>
              </a:cxn>
              <a:cxn ang="0">
                <a:pos x="185112" y="186824"/>
              </a:cxn>
              <a:cxn ang="0">
                <a:pos x="187001" y="193221"/>
              </a:cxn>
              <a:cxn ang="0">
                <a:pos x="214758" y="246730"/>
              </a:cxn>
              <a:cxn ang="0">
                <a:pos x="233370" y="290021"/>
              </a:cxn>
              <a:cxn ang="0">
                <a:pos x="246315" y="330884"/>
              </a:cxn>
              <a:cxn ang="0">
                <a:pos x="254441" y="372231"/>
              </a:cxn>
              <a:cxn ang="0">
                <a:pos x="258592" y="416976"/>
              </a:cxn>
              <a:cxn ang="0">
                <a:pos x="261938" y="432033"/>
              </a:cxn>
              <a:cxn ang="0">
                <a:pos x="263133" y="439485"/>
              </a:cxn>
              <a:cxn ang="0">
                <a:pos x="263052" y="446762"/>
              </a:cxn>
              <a:cxn ang="0">
                <a:pos x="261552" y="460251"/>
              </a:cxn>
              <a:cxn ang="0">
                <a:pos x="259545" y="473832"/>
              </a:cxn>
              <a:cxn ang="0">
                <a:pos x="256231" y="486750"/>
              </a:cxn>
              <a:cxn ang="0">
                <a:pos x="250811" y="498245"/>
              </a:cxn>
              <a:cxn ang="0">
                <a:pos x="239659" y="502979"/>
              </a:cxn>
            </a:cxnLst>
            <a:pathLst>
              <a:path w="263525" h="502919">
                <a:moveTo>
                  <a:pt x="239659" y="502660"/>
                </a:moveTo>
                <a:lnTo>
                  <a:pt x="201423" y="492979"/>
                </a:lnTo>
                <a:lnTo>
                  <a:pt x="155757" y="453461"/>
                </a:lnTo>
                <a:lnTo>
                  <a:pt x="128791" y="422673"/>
                </a:lnTo>
                <a:lnTo>
                  <a:pt x="105499" y="388888"/>
                </a:lnTo>
                <a:lnTo>
                  <a:pt x="86912" y="350935"/>
                </a:lnTo>
                <a:lnTo>
                  <a:pt x="70640" y="313182"/>
                </a:lnTo>
                <a:lnTo>
                  <a:pt x="52521" y="276161"/>
                </a:lnTo>
                <a:lnTo>
                  <a:pt x="33708" y="239382"/>
                </a:lnTo>
                <a:lnTo>
                  <a:pt x="15352" y="202356"/>
                </a:lnTo>
                <a:lnTo>
                  <a:pt x="5062" y="167033"/>
                </a:lnTo>
                <a:lnTo>
                  <a:pt x="0" y="121617"/>
                </a:lnTo>
                <a:lnTo>
                  <a:pt x="495" y="76667"/>
                </a:lnTo>
                <a:lnTo>
                  <a:pt x="6879" y="42744"/>
                </a:lnTo>
                <a:lnTo>
                  <a:pt x="22271" y="21829"/>
                </a:lnTo>
                <a:lnTo>
                  <a:pt x="47095" y="6607"/>
                </a:lnTo>
                <a:lnTo>
                  <a:pt x="75202" y="0"/>
                </a:lnTo>
                <a:lnTo>
                  <a:pt x="100445" y="4928"/>
                </a:lnTo>
                <a:lnTo>
                  <a:pt x="108550" y="10819"/>
                </a:lnTo>
                <a:lnTo>
                  <a:pt x="115748" y="18858"/>
                </a:lnTo>
                <a:lnTo>
                  <a:pt x="121406" y="28100"/>
                </a:lnTo>
                <a:lnTo>
                  <a:pt x="129703" y="52251"/>
                </a:lnTo>
                <a:lnTo>
                  <a:pt x="136289" y="65604"/>
                </a:lnTo>
                <a:lnTo>
                  <a:pt x="164775" y="111834"/>
                </a:lnTo>
                <a:lnTo>
                  <a:pt x="176402" y="133254"/>
                </a:lnTo>
                <a:lnTo>
                  <a:pt x="184218" y="156182"/>
                </a:lnTo>
                <a:lnTo>
                  <a:pt x="185611" y="181419"/>
                </a:lnTo>
                <a:lnTo>
                  <a:pt x="185112" y="186706"/>
                </a:lnTo>
                <a:lnTo>
                  <a:pt x="187001" y="193099"/>
                </a:lnTo>
                <a:lnTo>
                  <a:pt x="214758" y="246574"/>
                </a:lnTo>
                <a:lnTo>
                  <a:pt x="233370" y="289837"/>
                </a:lnTo>
                <a:lnTo>
                  <a:pt x="246315" y="330674"/>
                </a:lnTo>
                <a:lnTo>
                  <a:pt x="254441" y="371995"/>
                </a:lnTo>
                <a:lnTo>
                  <a:pt x="258592" y="416712"/>
                </a:lnTo>
                <a:lnTo>
                  <a:pt x="261938" y="431759"/>
                </a:lnTo>
                <a:lnTo>
                  <a:pt x="263133" y="439206"/>
                </a:lnTo>
                <a:lnTo>
                  <a:pt x="263052" y="446479"/>
                </a:lnTo>
                <a:lnTo>
                  <a:pt x="261552" y="459959"/>
                </a:lnTo>
                <a:lnTo>
                  <a:pt x="259545" y="473532"/>
                </a:lnTo>
                <a:lnTo>
                  <a:pt x="256231" y="486441"/>
                </a:lnTo>
                <a:lnTo>
                  <a:pt x="250811" y="497929"/>
                </a:lnTo>
                <a:lnTo>
                  <a:pt x="239659" y="502660"/>
                </a:lnTo>
                <a:close/>
              </a:path>
            </a:pathLst>
          </a:custGeom>
          <a:solidFill>
            <a:srgbClr val="FFDE62"/>
          </a:solidFill>
          <a:ln w="9525">
            <a:noFill/>
          </a:ln>
        </p:spPr>
        <p:txBody>
          <a:bodyPr/>
          <a:p>
            <a:endParaRPr lang="zh-CN" altLang="en-US"/>
          </a:p>
        </p:txBody>
      </p:sp>
      <p:sp>
        <p:nvSpPr>
          <p:cNvPr id="19463" name="object 9"/>
          <p:cNvSpPr/>
          <p:nvPr/>
        </p:nvSpPr>
        <p:spPr>
          <a:xfrm>
            <a:off x="17370425" y="896938"/>
            <a:ext cx="223838" cy="458787"/>
          </a:xfrm>
          <a:custGeom>
            <a:avLst/>
            <a:gdLst/>
            <a:ahLst/>
            <a:cxnLst>
              <a:cxn ang="0">
                <a:pos x="171315" y="458337"/>
              </a:cxn>
              <a:cxn ang="0">
                <a:pos x="115884" y="425050"/>
              </a:cxn>
              <a:cxn ang="0">
                <a:pos x="72252" y="387569"/>
              </a:cxn>
              <a:cxn ang="0">
                <a:pos x="37124" y="334178"/>
              </a:cxn>
              <a:cxn ang="0">
                <a:pos x="17141" y="272247"/>
              </a:cxn>
              <a:cxn ang="0">
                <a:pos x="6596" y="215588"/>
              </a:cxn>
              <a:cxn ang="0">
                <a:pos x="0" y="158672"/>
              </a:cxn>
              <a:cxn ang="0">
                <a:pos x="558" y="133064"/>
              </a:cxn>
              <a:cxn ang="0">
                <a:pos x="7371" y="81635"/>
              </a:cxn>
              <a:cxn ang="0">
                <a:pos x="19060" y="38882"/>
              </a:cxn>
              <a:cxn ang="0">
                <a:pos x="62117" y="5528"/>
              </a:cxn>
              <a:cxn ang="0">
                <a:pos x="86313" y="0"/>
              </a:cxn>
              <a:cxn ang="0">
                <a:pos x="108557" y="3419"/>
              </a:cxn>
              <a:cxn ang="0">
                <a:pos x="126530" y="15542"/>
              </a:cxn>
              <a:cxn ang="0">
                <a:pos x="137919" y="36126"/>
              </a:cxn>
              <a:cxn ang="0">
                <a:pos x="145991" y="57786"/>
              </a:cxn>
              <a:cxn ang="0">
                <a:pos x="156319" y="77864"/>
              </a:cxn>
              <a:cxn ang="0">
                <a:pos x="179125" y="116639"/>
              </a:cxn>
              <a:cxn ang="0">
                <a:pos x="196366" y="155033"/>
              </a:cxn>
              <a:cxn ang="0">
                <a:pos x="209661" y="200100"/>
              </a:cxn>
              <a:cxn ang="0">
                <a:pos x="218599" y="250726"/>
              </a:cxn>
              <a:cxn ang="0">
                <a:pos x="222772" y="305796"/>
              </a:cxn>
              <a:cxn ang="0">
                <a:pos x="222423" y="336485"/>
              </a:cxn>
              <a:cxn ang="0">
                <a:pos x="222595" y="351826"/>
              </a:cxn>
              <a:cxn ang="0">
                <a:pos x="223811" y="367062"/>
              </a:cxn>
              <a:cxn ang="0">
                <a:pos x="222607" y="390778"/>
              </a:cxn>
              <a:cxn ang="0">
                <a:pos x="214706" y="411838"/>
              </a:cxn>
              <a:cxn ang="0">
                <a:pos x="192072" y="451029"/>
              </a:cxn>
              <a:cxn ang="0">
                <a:pos x="187458" y="454760"/>
              </a:cxn>
              <a:cxn ang="0">
                <a:pos x="179641" y="457399"/>
              </a:cxn>
              <a:cxn ang="0">
                <a:pos x="171315" y="458337"/>
              </a:cxn>
            </a:cxnLst>
            <a:pathLst>
              <a:path w="222884" h="459105">
                <a:moveTo>
                  <a:pt x="170585" y="458655"/>
                </a:moveTo>
                <a:lnTo>
                  <a:pt x="115390" y="425345"/>
                </a:lnTo>
                <a:lnTo>
                  <a:pt x="71944" y="387838"/>
                </a:lnTo>
                <a:lnTo>
                  <a:pt x="36966" y="334410"/>
                </a:lnTo>
                <a:lnTo>
                  <a:pt x="17068" y="272436"/>
                </a:lnTo>
                <a:lnTo>
                  <a:pt x="6568" y="215737"/>
                </a:lnTo>
                <a:lnTo>
                  <a:pt x="0" y="158782"/>
                </a:lnTo>
                <a:lnTo>
                  <a:pt x="556" y="133156"/>
                </a:lnTo>
                <a:lnTo>
                  <a:pt x="7340" y="81692"/>
                </a:lnTo>
                <a:lnTo>
                  <a:pt x="18979" y="38909"/>
                </a:lnTo>
                <a:lnTo>
                  <a:pt x="61852" y="5532"/>
                </a:lnTo>
                <a:lnTo>
                  <a:pt x="85945" y="0"/>
                </a:lnTo>
                <a:lnTo>
                  <a:pt x="108094" y="3421"/>
                </a:lnTo>
                <a:lnTo>
                  <a:pt x="125991" y="15553"/>
                </a:lnTo>
                <a:lnTo>
                  <a:pt x="137331" y="36151"/>
                </a:lnTo>
                <a:lnTo>
                  <a:pt x="145369" y="57826"/>
                </a:lnTo>
                <a:lnTo>
                  <a:pt x="155653" y="77918"/>
                </a:lnTo>
                <a:lnTo>
                  <a:pt x="178362" y="116720"/>
                </a:lnTo>
                <a:lnTo>
                  <a:pt x="195529" y="155140"/>
                </a:lnTo>
                <a:lnTo>
                  <a:pt x="208767" y="200239"/>
                </a:lnTo>
                <a:lnTo>
                  <a:pt x="217667" y="250900"/>
                </a:lnTo>
                <a:lnTo>
                  <a:pt x="221823" y="306008"/>
                </a:lnTo>
                <a:lnTo>
                  <a:pt x="221475" y="336718"/>
                </a:lnTo>
                <a:lnTo>
                  <a:pt x="221646" y="352070"/>
                </a:lnTo>
                <a:lnTo>
                  <a:pt x="222857" y="367316"/>
                </a:lnTo>
                <a:lnTo>
                  <a:pt x="221658" y="391049"/>
                </a:lnTo>
                <a:lnTo>
                  <a:pt x="213791" y="412123"/>
                </a:lnTo>
                <a:lnTo>
                  <a:pt x="191253" y="451342"/>
                </a:lnTo>
                <a:lnTo>
                  <a:pt x="186659" y="455075"/>
                </a:lnTo>
                <a:lnTo>
                  <a:pt x="178875" y="457716"/>
                </a:lnTo>
                <a:lnTo>
                  <a:pt x="170585" y="458655"/>
                </a:lnTo>
                <a:close/>
              </a:path>
            </a:pathLst>
          </a:custGeom>
          <a:solidFill>
            <a:srgbClr val="FFDE62"/>
          </a:solidFill>
          <a:ln w="9525">
            <a:noFill/>
          </a:ln>
        </p:spPr>
        <p:txBody>
          <a:bodyPr/>
          <a:p>
            <a:endParaRPr lang="zh-CN" altLang="en-US"/>
          </a:p>
        </p:txBody>
      </p:sp>
      <p:sp>
        <p:nvSpPr>
          <p:cNvPr id="19464" name="object 10"/>
          <p:cNvSpPr/>
          <p:nvPr/>
        </p:nvSpPr>
        <p:spPr>
          <a:xfrm>
            <a:off x="17983200" y="2759075"/>
            <a:ext cx="268288" cy="430213"/>
          </a:xfrm>
          <a:custGeom>
            <a:avLst/>
            <a:gdLst/>
            <a:ahLst/>
            <a:cxnLst>
              <a:cxn ang="0">
                <a:pos x="219118" y="428417"/>
              </a:cxn>
              <a:cxn ang="0">
                <a:pos x="170412" y="422917"/>
              </a:cxn>
              <a:cxn ang="0">
                <a:pos x="109841" y="385218"/>
              </a:cxn>
              <a:cxn ang="0">
                <a:pos x="80909" y="353836"/>
              </a:cxn>
              <a:cxn ang="0">
                <a:pos x="57963" y="318246"/>
              </a:cxn>
              <a:cxn ang="0">
                <a:pos x="39795" y="279965"/>
              </a:cxn>
              <a:cxn ang="0">
                <a:pos x="25286" y="243534"/>
              </a:cxn>
              <a:cxn ang="0">
                <a:pos x="13041" y="205951"/>
              </a:cxn>
              <a:cxn ang="0">
                <a:pos x="5387" y="167089"/>
              </a:cxn>
              <a:cxn ang="0">
                <a:pos x="4656" y="126813"/>
              </a:cxn>
              <a:cxn ang="0">
                <a:pos x="0" y="102513"/>
              </a:cxn>
              <a:cxn ang="0">
                <a:pos x="9626" y="56315"/>
              </a:cxn>
              <a:cxn ang="0">
                <a:pos x="30099" y="12541"/>
              </a:cxn>
              <a:cxn ang="0">
                <a:pos x="77562" y="0"/>
              </a:cxn>
              <a:cxn ang="0">
                <a:pos x="101796" y="12363"/>
              </a:cxn>
              <a:cxn ang="0">
                <a:pos x="137800" y="48472"/>
              </a:cxn>
              <a:cxn ang="0">
                <a:pos x="168554" y="87602"/>
              </a:cxn>
              <a:cxn ang="0">
                <a:pos x="194484" y="129586"/>
              </a:cxn>
              <a:cxn ang="0">
                <a:pos x="216012" y="174253"/>
              </a:cxn>
              <a:cxn ang="0">
                <a:pos x="233567" y="221435"/>
              </a:cxn>
              <a:cxn ang="0">
                <a:pos x="248762" y="273747"/>
              </a:cxn>
              <a:cxn ang="0">
                <a:pos x="254247" y="294238"/>
              </a:cxn>
              <a:cxn ang="0">
                <a:pos x="123904" y="302669"/>
              </a:cxn>
              <a:cxn ang="0">
                <a:pos x="120192" y="307320"/>
              </a:cxn>
              <a:cxn ang="0">
                <a:pos x="118224" y="309547"/>
              </a:cxn>
              <a:cxn ang="0">
                <a:pos x="123520" y="312985"/>
              </a:cxn>
              <a:cxn ang="0">
                <a:pos x="126351" y="314272"/>
              </a:cxn>
              <a:cxn ang="0">
                <a:pos x="126576" y="314467"/>
              </a:cxn>
              <a:cxn ang="0">
                <a:pos x="257433" y="306005"/>
              </a:cxn>
              <a:cxn ang="0">
                <a:pos x="263028" y="326435"/>
              </a:cxn>
              <a:cxn ang="0">
                <a:pos x="268206" y="351288"/>
              </a:cxn>
              <a:cxn ang="0">
                <a:pos x="268186" y="375119"/>
              </a:cxn>
              <a:cxn ang="0">
                <a:pos x="260709" y="397028"/>
              </a:cxn>
              <a:cxn ang="0">
                <a:pos x="243520" y="416121"/>
              </a:cxn>
              <a:cxn ang="0">
                <a:pos x="219118" y="428417"/>
              </a:cxn>
              <a:cxn ang="0">
                <a:pos x="257433" y="306005"/>
              </a:cxn>
              <a:cxn ang="0">
                <a:pos x="126576" y="314467"/>
              </a:cxn>
              <a:cxn ang="0">
                <a:pos x="129528" y="311127"/>
              </a:cxn>
              <a:cxn ang="0">
                <a:pos x="129052" y="310317"/>
              </a:cxn>
              <a:cxn ang="0">
                <a:pos x="127808" y="307457"/>
              </a:cxn>
              <a:cxn ang="0">
                <a:pos x="125751" y="305070"/>
              </a:cxn>
              <a:cxn ang="0">
                <a:pos x="123904" y="302669"/>
              </a:cxn>
              <a:cxn ang="0">
                <a:pos x="254247" y="294238"/>
              </a:cxn>
              <a:cxn ang="0">
                <a:pos x="255964" y="300638"/>
              </a:cxn>
              <a:cxn ang="0">
                <a:pos x="257433" y="306005"/>
              </a:cxn>
            </a:cxnLst>
            <a:pathLst>
              <a:path w="267334" h="430530">
                <a:moveTo>
                  <a:pt x="218339" y="428733"/>
                </a:moveTo>
                <a:lnTo>
                  <a:pt x="169806" y="423229"/>
                </a:lnTo>
                <a:lnTo>
                  <a:pt x="109450" y="385502"/>
                </a:lnTo>
                <a:lnTo>
                  <a:pt x="80621" y="354097"/>
                </a:lnTo>
                <a:lnTo>
                  <a:pt x="57757" y="318480"/>
                </a:lnTo>
                <a:lnTo>
                  <a:pt x="39653" y="280171"/>
                </a:lnTo>
                <a:lnTo>
                  <a:pt x="25196" y="243713"/>
                </a:lnTo>
                <a:lnTo>
                  <a:pt x="12995" y="206103"/>
                </a:lnTo>
                <a:lnTo>
                  <a:pt x="5368" y="167212"/>
                </a:lnTo>
                <a:lnTo>
                  <a:pt x="4639" y="126906"/>
                </a:lnTo>
                <a:lnTo>
                  <a:pt x="0" y="102589"/>
                </a:lnTo>
                <a:lnTo>
                  <a:pt x="9592" y="56356"/>
                </a:lnTo>
                <a:lnTo>
                  <a:pt x="29992" y="12550"/>
                </a:lnTo>
                <a:lnTo>
                  <a:pt x="77286" y="0"/>
                </a:lnTo>
                <a:lnTo>
                  <a:pt x="101434" y="12372"/>
                </a:lnTo>
                <a:lnTo>
                  <a:pt x="137310" y="48508"/>
                </a:lnTo>
                <a:lnTo>
                  <a:pt x="167955" y="87667"/>
                </a:lnTo>
                <a:lnTo>
                  <a:pt x="193792" y="129681"/>
                </a:lnTo>
                <a:lnTo>
                  <a:pt x="215244" y="174381"/>
                </a:lnTo>
                <a:lnTo>
                  <a:pt x="232736" y="221598"/>
                </a:lnTo>
                <a:lnTo>
                  <a:pt x="247877" y="273949"/>
                </a:lnTo>
                <a:lnTo>
                  <a:pt x="253343" y="294455"/>
                </a:lnTo>
                <a:lnTo>
                  <a:pt x="123463" y="302892"/>
                </a:lnTo>
                <a:lnTo>
                  <a:pt x="119765" y="307546"/>
                </a:lnTo>
                <a:lnTo>
                  <a:pt x="117804" y="309775"/>
                </a:lnTo>
                <a:lnTo>
                  <a:pt x="123081" y="313216"/>
                </a:lnTo>
                <a:lnTo>
                  <a:pt x="125902" y="314504"/>
                </a:lnTo>
                <a:lnTo>
                  <a:pt x="126126" y="314699"/>
                </a:lnTo>
                <a:lnTo>
                  <a:pt x="256518" y="306230"/>
                </a:lnTo>
                <a:lnTo>
                  <a:pt x="262093" y="326676"/>
                </a:lnTo>
                <a:lnTo>
                  <a:pt x="267252" y="351547"/>
                </a:lnTo>
                <a:lnTo>
                  <a:pt x="267232" y="375395"/>
                </a:lnTo>
                <a:lnTo>
                  <a:pt x="259782" y="397321"/>
                </a:lnTo>
                <a:lnTo>
                  <a:pt x="242654" y="416428"/>
                </a:lnTo>
                <a:lnTo>
                  <a:pt x="218339" y="428733"/>
                </a:lnTo>
                <a:close/>
              </a:path>
              <a:path w="267334" h="430530">
                <a:moveTo>
                  <a:pt x="256518" y="306230"/>
                </a:moveTo>
                <a:lnTo>
                  <a:pt x="126126" y="314699"/>
                </a:lnTo>
                <a:lnTo>
                  <a:pt x="129067" y="311356"/>
                </a:lnTo>
                <a:lnTo>
                  <a:pt x="128593" y="310546"/>
                </a:lnTo>
                <a:lnTo>
                  <a:pt x="127354" y="307684"/>
                </a:lnTo>
                <a:lnTo>
                  <a:pt x="125304" y="305295"/>
                </a:lnTo>
                <a:lnTo>
                  <a:pt x="123463" y="302892"/>
                </a:lnTo>
                <a:lnTo>
                  <a:pt x="253343" y="294455"/>
                </a:lnTo>
                <a:lnTo>
                  <a:pt x="255054" y="300860"/>
                </a:lnTo>
                <a:lnTo>
                  <a:pt x="256518" y="306230"/>
                </a:lnTo>
                <a:close/>
              </a:path>
            </a:pathLst>
          </a:custGeom>
          <a:solidFill>
            <a:srgbClr val="FFDE62"/>
          </a:solidFill>
          <a:ln w="9525">
            <a:noFill/>
          </a:ln>
        </p:spPr>
        <p:txBody>
          <a:bodyPr/>
          <a:p>
            <a:endParaRPr lang="zh-CN" altLang="en-US"/>
          </a:p>
        </p:txBody>
      </p:sp>
      <p:sp>
        <p:nvSpPr>
          <p:cNvPr id="19465" name="object 11"/>
          <p:cNvSpPr/>
          <p:nvPr/>
        </p:nvSpPr>
        <p:spPr>
          <a:xfrm>
            <a:off x="17784763" y="0"/>
            <a:ext cx="230187" cy="452438"/>
          </a:xfrm>
          <a:custGeom>
            <a:avLst/>
            <a:gdLst/>
            <a:ahLst/>
            <a:cxnLst>
              <a:cxn ang="0">
                <a:pos x="191341" y="452394"/>
              </a:cxn>
              <a:cxn ang="0">
                <a:pos x="145964" y="432960"/>
              </a:cxn>
              <a:cxn ang="0">
                <a:pos x="115894" y="399024"/>
              </a:cxn>
              <a:cxn ang="0">
                <a:pos x="74968" y="345547"/>
              </a:cxn>
              <a:cxn ang="0">
                <a:pos x="45883" y="297541"/>
              </a:cxn>
              <a:cxn ang="0">
                <a:pos x="29857" y="254217"/>
              </a:cxn>
              <a:cxn ang="0">
                <a:pos x="22307" y="232367"/>
              </a:cxn>
              <a:cxn ang="0">
                <a:pos x="20295" y="225014"/>
              </a:cxn>
              <a:cxn ang="0">
                <a:pos x="18948" y="216731"/>
              </a:cxn>
              <a:cxn ang="0">
                <a:pos x="17740" y="209740"/>
              </a:cxn>
              <a:cxn ang="0">
                <a:pos x="15498" y="202520"/>
              </a:cxn>
              <a:cxn ang="0">
                <a:pos x="1732" y="155883"/>
              </a:cxn>
              <a:cxn ang="0">
                <a:pos x="0" y="110273"/>
              </a:cxn>
              <a:cxn ang="0">
                <a:pos x="7127" y="65432"/>
              </a:cxn>
              <a:cxn ang="0">
                <a:pos x="19941" y="21102"/>
              </a:cxn>
              <a:cxn ang="0">
                <a:pos x="27278" y="0"/>
              </a:cxn>
              <a:cxn ang="0">
                <a:pos x="123582" y="0"/>
              </a:cxn>
              <a:cxn ang="0">
                <a:pos x="124196" y="1555"/>
              </a:cxn>
              <a:cxn ang="0">
                <a:pos x="137836" y="53596"/>
              </a:cxn>
              <a:cxn ang="0">
                <a:pos x="154439" y="104708"/>
              </a:cxn>
              <a:cxn ang="0">
                <a:pos x="172943" y="155232"/>
              </a:cxn>
              <a:cxn ang="0">
                <a:pos x="192284" y="205510"/>
              </a:cxn>
              <a:cxn ang="0">
                <a:pos x="211397" y="255885"/>
              </a:cxn>
              <a:cxn ang="0">
                <a:pos x="217321" y="276199"/>
              </a:cxn>
              <a:cxn ang="0">
                <a:pos x="221698" y="297127"/>
              </a:cxn>
              <a:cxn ang="0">
                <a:pos x="225458" y="318332"/>
              </a:cxn>
              <a:cxn ang="0">
                <a:pos x="229532" y="339476"/>
              </a:cxn>
              <a:cxn ang="0">
                <a:pos x="230024" y="362929"/>
              </a:cxn>
              <a:cxn ang="0">
                <a:pos x="229721" y="369952"/>
              </a:cxn>
              <a:cxn ang="0">
                <a:pos x="167974" y="373949"/>
              </a:cxn>
              <a:cxn ang="0">
                <a:pos x="161970" y="377529"/>
              </a:cxn>
              <a:cxn ang="0">
                <a:pos x="158264" y="383524"/>
              </a:cxn>
              <a:cxn ang="0">
                <a:pos x="157196" y="391063"/>
              </a:cxn>
              <a:cxn ang="0">
                <a:pos x="158523" y="395618"/>
              </a:cxn>
              <a:cxn ang="0">
                <a:pos x="161772" y="400442"/>
              </a:cxn>
              <a:cxn ang="0">
                <a:pos x="166284" y="406013"/>
              </a:cxn>
              <a:cxn ang="0">
                <a:pos x="171290" y="412656"/>
              </a:cxn>
              <a:cxn ang="0">
                <a:pos x="225425" y="409153"/>
              </a:cxn>
              <a:cxn ang="0">
                <a:pos x="218585" y="431049"/>
              </a:cxn>
              <a:cxn ang="0">
                <a:pos x="211767" y="442287"/>
              </a:cxn>
              <a:cxn ang="0">
                <a:pos x="202482" y="449602"/>
              </a:cxn>
              <a:cxn ang="0">
                <a:pos x="191341" y="452394"/>
              </a:cxn>
              <a:cxn ang="0">
                <a:pos x="225425" y="409153"/>
              </a:cxn>
              <a:cxn ang="0">
                <a:pos x="171290" y="412656"/>
              </a:cxn>
              <a:cxn ang="0">
                <a:pos x="178118" y="405208"/>
              </a:cxn>
              <a:cxn ang="0">
                <a:pos x="183854" y="399012"/>
              </a:cxn>
              <a:cxn ang="0">
                <a:pos x="188436" y="393326"/>
              </a:cxn>
              <a:cxn ang="0">
                <a:pos x="191646" y="387571"/>
              </a:cxn>
              <a:cxn ang="0">
                <a:pos x="192562" y="385408"/>
              </a:cxn>
              <a:cxn ang="0">
                <a:pos x="182153" y="374935"/>
              </a:cxn>
              <a:cxn ang="0">
                <a:pos x="175937" y="373654"/>
              </a:cxn>
              <a:cxn ang="0">
                <a:pos x="167974" y="373949"/>
              </a:cxn>
              <a:cxn ang="0">
                <a:pos x="229721" y="369952"/>
              </a:cxn>
              <a:cxn ang="0">
                <a:pos x="229026" y="386045"/>
              </a:cxn>
              <a:cxn ang="0">
                <a:pos x="225545" y="408770"/>
              </a:cxn>
              <a:cxn ang="0">
                <a:pos x="225425" y="409153"/>
              </a:cxn>
            </a:cxnLst>
            <a:pathLst>
              <a:path w="229234" h="452120">
                <a:moveTo>
                  <a:pt x="190549" y="452076"/>
                </a:moveTo>
                <a:lnTo>
                  <a:pt x="145360" y="432656"/>
                </a:lnTo>
                <a:lnTo>
                  <a:pt x="115414" y="398744"/>
                </a:lnTo>
                <a:lnTo>
                  <a:pt x="74658" y="345304"/>
                </a:lnTo>
                <a:lnTo>
                  <a:pt x="45693" y="297332"/>
                </a:lnTo>
                <a:lnTo>
                  <a:pt x="29733" y="254038"/>
                </a:lnTo>
                <a:lnTo>
                  <a:pt x="22215" y="232204"/>
                </a:lnTo>
                <a:lnTo>
                  <a:pt x="20211" y="224856"/>
                </a:lnTo>
                <a:lnTo>
                  <a:pt x="18870" y="216579"/>
                </a:lnTo>
                <a:lnTo>
                  <a:pt x="17667" y="209593"/>
                </a:lnTo>
                <a:lnTo>
                  <a:pt x="15434" y="202378"/>
                </a:lnTo>
                <a:lnTo>
                  <a:pt x="1725" y="155773"/>
                </a:lnTo>
                <a:lnTo>
                  <a:pt x="0" y="110195"/>
                </a:lnTo>
                <a:lnTo>
                  <a:pt x="7097" y="65386"/>
                </a:lnTo>
                <a:lnTo>
                  <a:pt x="19858" y="21087"/>
                </a:lnTo>
                <a:lnTo>
                  <a:pt x="27165" y="0"/>
                </a:lnTo>
                <a:lnTo>
                  <a:pt x="123070" y="0"/>
                </a:lnTo>
                <a:lnTo>
                  <a:pt x="123682" y="1554"/>
                </a:lnTo>
                <a:lnTo>
                  <a:pt x="137265" y="53558"/>
                </a:lnTo>
                <a:lnTo>
                  <a:pt x="153800" y="104634"/>
                </a:lnTo>
                <a:lnTo>
                  <a:pt x="172227" y="155123"/>
                </a:lnTo>
                <a:lnTo>
                  <a:pt x="191488" y="205366"/>
                </a:lnTo>
                <a:lnTo>
                  <a:pt x="210522" y="255705"/>
                </a:lnTo>
                <a:lnTo>
                  <a:pt x="216421" y="276005"/>
                </a:lnTo>
                <a:lnTo>
                  <a:pt x="220780" y="296918"/>
                </a:lnTo>
                <a:lnTo>
                  <a:pt x="224525" y="318108"/>
                </a:lnTo>
                <a:lnTo>
                  <a:pt x="228582" y="339237"/>
                </a:lnTo>
                <a:lnTo>
                  <a:pt x="229072" y="362674"/>
                </a:lnTo>
                <a:lnTo>
                  <a:pt x="228770" y="369692"/>
                </a:lnTo>
                <a:lnTo>
                  <a:pt x="167279" y="373686"/>
                </a:lnTo>
                <a:lnTo>
                  <a:pt x="161299" y="377264"/>
                </a:lnTo>
                <a:lnTo>
                  <a:pt x="157609" y="383254"/>
                </a:lnTo>
                <a:lnTo>
                  <a:pt x="156545" y="390788"/>
                </a:lnTo>
                <a:lnTo>
                  <a:pt x="157867" y="395340"/>
                </a:lnTo>
                <a:lnTo>
                  <a:pt x="161102" y="400161"/>
                </a:lnTo>
                <a:lnTo>
                  <a:pt x="165596" y="405728"/>
                </a:lnTo>
                <a:lnTo>
                  <a:pt x="170581" y="412366"/>
                </a:lnTo>
                <a:lnTo>
                  <a:pt x="224492" y="408865"/>
                </a:lnTo>
                <a:lnTo>
                  <a:pt x="217680" y="430746"/>
                </a:lnTo>
                <a:lnTo>
                  <a:pt x="210890" y="441976"/>
                </a:lnTo>
                <a:lnTo>
                  <a:pt x="201644" y="449286"/>
                </a:lnTo>
                <a:lnTo>
                  <a:pt x="190549" y="452076"/>
                </a:lnTo>
                <a:close/>
              </a:path>
              <a:path w="229234" h="452120">
                <a:moveTo>
                  <a:pt x="224492" y="408865"/>
                </a:moveTo>
                <a:lnTo>
                  <a:pt x="170581" y="412366"/>
                </a:lnTo>
                <a:lnTo>
                  <a:pt x="177381" y="404923"/>
                </a:lnTo>
                <a:lnTo>
                  <a:pt x="183093" y="398732"/>
                </a:lnTo>
                <a:lnTo>
                  <a:pt x="187656" y="393050"/>
                </a:lnTo>
                <a:lnTo>
                  <a:pt x="190853" y="387299"/>
                </a:lnTo>
                <a:lnTo>
                  <a:pt x="191765" y="385137"/>
                </a:lnTo>
                <a:lnTo>
                  <a:pt x="181399" y="374671"/>
                </a:lnTo>
                <a:lnTo>
                  <a:pt x="175209" y="373391"/>
                </a:lnTo>
                <a:lnTo>
                  <a:pt x="167279" y="373686"/>
                </a:lnTo>
                <a:lnTo>
                  <a:pt x="228770" y="369692"/>
                </a:lnTo>
                <a:lnTo>
                  <a:pt x="228078" y="385774"/>
                </a:lnTo>
                <a:lnTo>
                  <a:pt x="224611" y="408483"/>
                </a:lnTo>
                <a:lnTo>
                  <a:pt x="224492" y="408865"/>
                </a:lnTo>
                <a:close/>
              </a:path>
            </a:pathLst>
          </a:custGeom>
          <a:solidFill>
            <a:srgbClr val="FFDE62"/>
          </a:solidFill>
          <a:ln w="9525">
            <a:noFill/>
          </a:ln>
        </p:spPr>
        <p:txBody>
          <a:bodyPr/>
          <a:p>
            <a:endParaRPr lang="zh-CN" altLang="en-US"/>
          </a:p>
        </p:txBody>
      </p:sp>
      <p:sp>
        <p:nvSpPr>
          <p:cNvPr id="19466" name="object 12"/>
          <p:cNvSpPr/>
          <p:nvPr/>
        </p:nvSpPr>
        <p:spPr>
          <a:xfrm>
            <a:off x="17087850" y="98425"/>
            <a:ext cx="201613" cy="452438"/>
          </a:xfrm>
          <a:custGeom>
            <a:avLst/>
            <a:gdLst/>
            <a:ahLst/>
            <a:cxnLst>
              <a:cxn ang="0">
                <a:pos x="130667" y="452256"/>
              </a:cxn>
              <a:cxn ang="0">
                <a:pos x="95332" y="434997"/>
              </a:cxn>
              <a:cxn ang="0">
                <a:pos x="58615" y="389867"/>
              </a:cxn>
              <a:cxn ang="0">
                <a:pos x="25020" y="327397"/>
              </a:cxn>
              <a:cxn ang="0">
                <a:pos x="10197" y="300793"/>
              </a:cxn>
              <a:cxn ang="0">
                <a:pos x="81" y="275029"/>
              </a:cxn>
              <a:cxn ang="0">
                <a:pos x="0" y="249616"/>
              </a:cxn>
              <a:cxn ang="0">
                <a:pos x="140" y="174227"/>
              </a:cxn>
              <a:cxn ang="0">
                <a:pos x="2001" y="108363"/>
              </a:cxn>
              <a:cxn ang="0">
                <a:pos x="12861" y="54131"/>
              </a:cxn>
              <a:cxn ang="0">
                <a:pos x="32401" y="14046"/>
              </a:cxn>
              <a:cxn ang="0">
                <a:pos x="43946" y="8024"/>
              </a:cxn>
              <a:cxn ang="0">
                <a:pos x="59863" y="8333"/>
              </a:cxn>
              <a:cxn ang="0">
                <a:pos x="65191" y="9459"/>
              </a:cxn>
              <a:cxn ang="0">
                <a:pos x="71992" y="7330"/>
              </a:cxn>
              <a:cxn ang="0">
                <a:pos x="77299" y="4878"/>
              </a:cxn>
              <a:cxn ang="0">
                <a:pos x="92871" y="0"/>
              </a:cxn>
              <a:cxn ang="0">
                <a:pos x="107435" y="281"/>
              </a:cxn>
              <a:cxn ang="0">
                <a:pos x="143308" y="24840"/>
              </a:cxn>
              <a:cxn ang="0">
                <a:pos x="154309" y="46614"/>
              </a:cxn>
              <a:cxn ang="0">
                <a:pos x="146976" y="61420"/>
              </a:cxn>
              <a:cxn ang="0">
                <a:pos x="145801" y="62759"/>
              </a:cxn>
              <a:cxn ang="0">
                <a:pos x="148065" y="68509"/>
              </a:cxn>
              <a:cxn ang="0">
                <a:pos x="177433" y="117831"/>
              </a:cxn>
              <a:cxn ang="0">
                <a:pos x="182893" y="171344"/>
              </a:cxn>
              <a:cxn ang="0">
                <a:pos x="187272" y="183361"/>
              </a:cxn>
              <a:cxn ang="0">
                <a:pos x="195298" y="193284"/>
              </a:cxn>
              <a:cxn ang="0">
                <a:pos x="201089" y="203984"/>
              </a:cxn>
              <a:cxn ang="0">
                <a:pos x="198758" y="218333"/>
              </a:cxn>
              <a:cxn ang="0">
                <a:pos x="195332" y="229289"/>
              </a:cxn>
              <a:cxn ang="0">
                <a:pos x="194290" y="241452"/>
              </a:cxn>
              <a:cxn ang="0">
                <a:pos x="193909" y="322070"/>
              </a:cxn>
              <a:cxn ang="0">
                <a:pos x="180803" y="385140"/>
              </a:cxn>
              <a:cxn ang="0">
                <a:pos x="147960" y="440492"/>
              </a:cxn>
              <a:cxn ang="0">
                <a:pos x="139590" y="448666"/>
              </a:cxn>
              <a:cxn ang="0">
                <a:pos x="130667" y="452256"/>
              </a:cxn>
            </a:cxnLst>
            <a:pathLst>
              <a:path w="201930" h="451484">
                <a:moveTo>
                  <a:pt x="130872" y="451302"/>
                </a:moveTo>
                <a:lnTo>
                  <a:pt x="95482" y="434080"/>
                </a:lnTo>
                <a:lnTo>
                  <a:pt x="58707" y="389045"/>
                </a:lnTo>
                <a:lnTo>
                  <a:pt x="25059" y="326707"/>
                </a:lnTo>
                <a:lnTo>
                  <a:pt x="10213" y="300159"/>
                </a:lnTo>
                <a:lnTo>
                  <a:pt x="81" y="274449"/>
                </a:lnTo>
                <a:lnTo>
                  <a:pt x="0" y="249090"/>
                </a:lnTo>
                <a:lnTo>
                  <a:pt x="140" y="173860"/>
                </a:lnTo>
                <a:lnTo>
                  <a:pt x="2004" y="108135"/>
                </a:lnTo>
                <a:lnTo>
                  <a:pt x="12881" y="54017"/>
                </a:lnTo>
                <a:lnTo>
                  <a:pt x="32452" y="14016"/>
                </a:lnTo>
                <a:lnTo>
                  <a:pt x="44015" y="8007"/>
                </a:lnTo>
                <a:lnTo>
                  <a:pt x="59957" y="8315"/>
                </a:lnTo>
                <a:lnTo>
                  <a:pt x="65294" y="9439"/>
                </a:lnTo>
                <a:lnTo>
                  <a:pt x="72105" y="7315"/>
                </a:lnTo>
                <a:lnTo>
                  <a:pt x="77421" y="4868"/>
                </a:lnTo>
                <a:lnTo>
                  <a:pt x="93017" y="0"/>
                </a:lnTo>
                <a:lnTo>
                  <a:pt x="107604" y="280"/>
                </a:lnTo>
                <a:lnTo>
                  <a:pt x="143533" y="24788"/>
                </a:lnTo>
                <a:lnTo>
                  <a:pt x="154552" y="46516"/>
                </a:lnTo>
                <a:lnTo>
                  <a:pt x="147207" y="61290"/>
                </a:lnTo>
                <a:lnTo>
                  <a:pt x="146030" y="62627"/>
                </a:lnTo>
                <a:lnTo>
                  <a:pt x="148298" y="68365"/>
                </a:lnTo>
                <a:lnTo>
                  <a:pt x="177712" y="117583"/>
                </a:lnTo>
                <a:lnTo>
                  <a:pt x="183181" y="170983"/>
                </a:lnTo>
                <a:lnTo>
                  <a:pt x="187566" y="182974"/>
                </a:lnTo>
                <a:lnTo>
                  <a:pt x="195605" y="192876"/>
                </a:lnTo>
                <a:lnTo>
                  <a:pt x="201405" y="203554"/>
                </a:lnTo>
                <a:lnTo>
                  <a:pt x="199071" y="217873"/>
                </a:lnTo>
                <a:lnTo>
                  <a:pt x="195639" y="228806"/>
                </a:lnTo>
                <a:lnTo>
                  <a:pt x="194595" y="240943"/>
                </a:lnTo>
                <a:lnTo>
                  <a:pt x="194214" y="321391"/>
                </a:lnTo>
                <a:lnTo>
                  <a:pt x="181087" y="384328"/>
                </a:lnTo>
                <a:lnTo>
                  <a:pt x="148193" y="439563"/>
                </a:lnTo>
                <a:lnTo>
                  <a:pt x="139809" y="447720"/>
                </a:lnTo>
                <a:lnTo>
                  <a:pt x="130872" y="451302"/>
                </a:lnTo>
                <a:close/>
              </a:path>
            </a:pathLst>
          </a:custGeom>
          <a:solidFill>
            <a:srgbClr val="FFDE62"/>
          </a:solidFill>
          <a:ln w="9525">
            <a:noFill/>
          </a:ln>
        </p:spPr>
        <p:txBody>
          <a:bodyPr/>
          <a:p>
            <a:endParaRPr lang="zh-CN" altLang="en-US"/>
          </a:p>
        </p:txBody>
      </p:sp>
      <p:pic>
        <p:nvPicPr>
          <p:cNvPr id="19467" name="object 13"/>
          <p:cNvPicPr/>
          <p:nvPr/>
        </p:nvPicPr>
        <p:blipFill>
          <a:blip r:embed="rId1"/>
          <a:stretch>
            <a:fillRect/>
          </a:stretch>
        </p:blipFill>
        <p:spPr>
          <a:xfrm>
            <a:off x="16468725" y="0"/>
            <a:ext cx="171450" cy="249238"/>
          </a:xfrm>
          <a:prstGeom prst="rect">
            <a:avLst/>
          </a:prstGeom>
          <a:noFill/>
          <a:ln w="9525">
            <a:noFill/>
          </a:ln>
        </p:spPr>
      </p:pic>
      <p:sp>
        <p:nvSpPr>
          <p:cNvPr id="19468" name="object 14"/>
          <p:cNvSpPr/>
          <p:nvPr/>
        </p:nvSpPr>
        <p:spPr>
          <a:xfrm>
            <a:off x="16206788" y="1779588"/>
            <a:ext cx="195262" cy="374650"/>
          </a:xfrm>
          <a:custGeom>
            <a:avLst/>
            <a:gdLst/>
            <a:ahLst/>
            <a:cxnLst>
              <a:cxn ang="0">
                <a:pos x="161710" y="374655"/>
              </a:cxn>
              <a:cxn ang="0">
                <a:pos x="117219" y="368985"/>
              </a:cxn>
              <a:cxn ang="0">
                <a:pos x="82704" y="339649"/>
              </a:cxn>
              <a:cxn ang="0">
                <a:pos x="52656" y="292870"/>
              </a:cxn>
              <a:cxn ang="0">
                <a:pos x="26037" y="243051"/>
              </a:cxn>
              <a:cxn ang="0">
                <a:pos x="7075" y="190959"/>
              </a:cxn>
              <a:cxn ang="0">
                <a:pos x="0" y="137365"/>
              </a:cxn>
              <a:cxn ang="0">
                <a:pos x="2046" y="82757"/>
              </a:cxn>
              <a:cxn ang="0">
                <a:pos x="5179" y="42575"/>
              </a:cxn>
              <a:cxn ang="0">
                <a:pos x="37685" y="9326"/>
              </a:cxn>
              <a:cxn ang="0">
                <a:pos x="66355" y="0"/>
              </a:cxn>
              <a:cxn ang="0">
                <a:pos x="75723" y="86"/>
              </a:cxn>
              <a:cxn ang="0">
                <a:pos x="126720" y="35426"/>
              </a:cxn>
              <a:cxn ang="0">
                <a:pos x="152385" y="89476"/>
              </a:cxn>
              <a:cxn ang="0">
                <a:pos x="165725" y="149257"/>
              </a:cxn>
              <a:cxn ang="0">
                <a:pos x="169635" y="163811"/>
              </a:cxn>
              <a:cxn ang="0">
                <a:pos x="174601" y="177922"/>
              </a:cxn>
              <a:cxn ang="0">
                <a:pos x="188189" y="219893"/>
              </a:cxn>
              <a:cxn ang="0">
                <a:pos x="195095" y="262161"/>
              </a:cxn>
              <a:cxn ang="0">
                <a:pos x="194792" y="305095"/>
              </a:cxn>
              <a:cxn ang="0">
                <a:pos x="186750" y="349065"/>
              </a:cxn>
              <a:cxn ang="0">
                <a:pos x="183188" y="360282"/>
              </a:cxn>
              <a:cxn ang="0">
                <a:pos x="178725" y="367952"/>
              </a:cxn>
              <a:cxn ang="0">
                <a:pos x="172015" y="372576"/>
              </a:cxn>
              <a:cxn ang="0">
                <a:pos x="161710" y="374655"/>
              </a:cxn>
            </a:cxnLst>
            <a:pathLst>
              <a:path w="195580" h="374650">
                <a:moveTo>
                  <a:pt x="161973" y="374655"/>
                </a:moveTo>
                <a:lnTo>
                  <a:pt x="117410" y="368985"/>
                </a:lnTo>
                <a:lnTo>
                  <a:pt x="82839" y="339649"/>
                </a:lnTo>
                <a:lnTo>
                  <a:pt x="52742" y="292870"/>
                </a:lnTo>
                <a:lnTo>
                  <a:pt x="26079" y="243051"/>
                </a:lnTo>
                <a:lnTo>
                  <a:pt x="7087" y="190959"/>
                </a:lnTo>
                <a:lnTo>
                  <a:pt x="0" y="137365"/>
                </a:lnTo>
                <a:lnTo>
                  <a:pt x="2049" y="82757"/>
                </a:lnTo>
                <a:lnTo>
                  <a:pt x="5187" y="42575"/>
                </a:lnTo>
                <a:lnTo>
                  <a:pt x="37746" y="9326"/>
                </a:lnTo>
                <a:lnTo>
                  <a:pt x="66463" y="0"/>
                </a:lnTo>
                <a:lnTo>
                  <a:pt x="75846" y="86"/>
                </a:lnTo>
                <a:lnTo>
                  <a:pt x="126926" y="35426"/>
                </a:lnTo>
                <a:lnTo>
                  <a:pt x="152633" y="89476"/>
                </a:lnTo>
                <a:lnTo>
                  <a:pt x="165995" y="149257"/>
                </a:lnTo>
                <a:lnTo>
                  <a:pt x="169911" y="163811"/>
                </a:lnTo>
                <a:lnTo>
                  <a:pt x="174885" y="177922"/>
                </a:lnTo>
                <a:lnTo>
                  <a:pt x="188495" y="219893"/>
                </a:lnTo>
                <a:lnTo>
                  <a:pt x="195413" y="262161"/>
                </a:lnTo>
                <a:lnTo>
                  <a:pt x="195109" y="305095"/>
                </a:lnTo>
                <a:lnTo>
                  <a:pt x="187054" y="349065"/>
                </a:lnTo>
                <a:lnTo>
                  <a:pt x="183486" y="360282"/>
                </a:lnTo>
                <a:lnTo>
                  <a:pt x="179016" y="367952"/>
                </a:lnTo>
                <a:lnTo>
                  <a:pt x="172295" y="372576"/>
                </a:lnTo>
                <a:lnTo>
                  <a:pt x="161973" y="374655"/>
                </a:lnTo>
                <a:close/>
              </a:path>
            </a:pathLst>
          </a:custGeom>
          <a:solidFill>
            <a:srgbClr val="FFDE62"/>
          </a:solidFill>
          <a:ln w="9525">
            <a:noFill/>
          </a:ln>
        </p:spPr>
        <p:txBody>
          <a:bodyPr/>
          <a:p>
            <a:endParaRPr lang="zh-CN" altLang="en-US"/>
          </a:p>
        </p:txBody>
      </p:sp>
      <p:sp>
        <p:nvSpPr>
          <p:cNvPr id="19469" name="object 15"/>
          <p:cNvSpPr/>
          <p:nvPr/>
        </p:nvSpPr>
        <p:spPr>
          <a:xfrm>
            <a:off x="17818100" y="1311275"/>
            <a:ext cx="215900" cy="341313"/>
          </a:xfrm>
          <a:custGeom>
            <a:avLst/>
            <a:gdLst/>
            <a:ahLst/>
            <a:cxnLst>
              <a:cxn ang="0">
                <a:pos x="162498" y="341310"/>
              </a:cxn>
              <a:cxn ang="0">
                <a:pos x="138619" y="331261"/>
              </a:cxn>
              <a:cxn ang="0">
                <a:pos x="124652" y="320434"/>
              </a:cxn>
              <a:cxn ang="0">
                <a:pos x="97655" y="297379"/>
              </a:cxn>
              <a:cxn ang="0">
                <a:pos x="83326" y="286457"/>
              </a:cxn>
              <a:cxn ang="0">
                <a:pos x="71588" y="274480"/>
              </a:cxn>
              <a:cxn ang="0">
                <a:pos x="62440" y="258804"/>
              </a:cxn>
              <a:cxn ang="0">
                <a:pos x="54187" y="241690"/>
              </a:cxn>
              <a:cxn ang="0">
                <a:pos x="45138" y="225397"/>
              </a:cxn>
              <a:cxn ang="0">
                <a:pos x="16024" y="167877"/>
              </a:cxn>
              <a:cxn ang="0">
                <a:pos x="988" y="105184"/>
              </a:cxn>
              <a:cxn ang="0">
                <a:pos x="0" y="87868"/>
              </a:cxn>
              <a:cxn ang="0">
                <a:pos x="1311" y="71213"/>
              </a:cxn>
              <a:cxn ang="0">
                <a:pos x="5033" y="55070"/>
              </a:cxn>
              <a:cxn ang="0">
                <a:pos x="11272" y="39298"/>
              </a:cxn>
              <a:cxn ang="0">
                <a:pos x="33615" y="11641"/>
              </a:cxn>
              <a:cxn ang="0">
                <a:pos x="62939" y="0"/>
              </a:cxn>
              <a:cxn ang="0">
                <a:pos x="94208" y="4840"/>
              </a:cxn>
              <a:cxn ang="0">
                <a:pos x="151621" y="67243"/>
              </a:cxn>
              <a:cxn ang="0">
                <a:pos x="174862" y="110561"/>
              </a:cxn>
              <a:cxn ang="0">
                <a:pos x="192781" y="156679"/>
              </a:cxn>
              <a:cxn ang="0">
                <a:pos x="206053" y="205693"/>
              </a:cxn>
              <a:cxn ang="0">
                <a:pos x="215353" y="257702"/>
              </a:cxn>
              <a:cxn ang="0">
                <a:pos x="215076" y="266158"/>
              </a:cxn>
              <a:cxn ang="0">
                <a:pos x="214860" y="276484"/>
              </a:cxn>
              <a:cxn ang="0">
                <a:pos x="214206" y="287982"/>
              </a:cxn>
              <a:cxn ang="0">
                <a:pos x="212612" y="299956"/>
              </a:cxn>
              <a:cxn ang="0">
                <a:pos x="202612" y="324272"/>
              </a:cxn>
              <a:cxn ang="0">
                <a:pos x="184868" y="338519"/>
              </a:cxn>
              <a:cxn ang="0">
                <a:pos x="162498" y="341310"/>
              </a:cxn>
            </a:cxnLst>
            <a:pathLst>
              <a:path w="215265" h="340994">
                <a:moveTo>
                  <a:pt x="162020" y="340991"/>
                </a:moveTo>
                <a:lnTo>
                  <a:pt x="138211" y="330951"/>
                </a:lnTo>
                <a:lnTo>
                  <a:pt x="124285" y="320135"/>
                </a:lnTo>
                <a:lnTo>
                  <a:pt x="97368" y="297101"/>
                </a:lnTo>
                <a:lnTo>
                  <a:pt x="83081" y="286189"/>
                </a:lnTo>
                <a:lnTo>
                  <a:pt x="71377" y="274223"/>
                </a:lnTo>
                <a:lnTo>
                  <a:pt x="62256" y="258562"/>
                </a:lnTo>
                <a:lnTo>
                  <a:pt x="54028" y="241464"/>
                </a:lnTo>
                <a:lnTo>
                  <a:pt x="45005" y="225186"/>
                </a:lnTo>
                <a:lnTo>
                  <a:pt x="15977" y="167720"/>
                </a:lnTo>
                <a:lnTo>
                  <a:pt x="985" y="105086"/>
                </a:lnTo>
                <a:lnTo>
                  <a:pt x="0" y="87786"/>
                </a:lnTo>
                <a:lnTo>
                  <a:pt x="1307" y="71146"/>
                </a:lnTo>
                <a:lnTo>
                  <a:pt x="5018" y="55019"/>
                </a:lnTo>
                <a:lnTo>
                  <a:pt x="11239" y="39261"/>
                </a:lnTo>
                <a:lnTo>
                  <a:pt x="33516" y="11630"/>
                </a:lnTo>
                <a:lnTo>
                  <a:pt x="62754" y="0"/>
                </a:lnTo>
                <a:lnTo>
                  <a:pt x="93931" y="4835"/>
                </a:lnTo>
                <a:lnTo>
                  <a:pt x="151175" y="67180"/>
                </a:lnTo>
                <a:lnTo>
                  <a:pt x="174348" y="110458"/>
                </a:lnTo>
                <a:lnTo>
                  <a:pt x="192214" y="156533"/>
                </a:lnTo>
                <a:lnTo>
                  <a:pt x="205447" y="205501"/>
                </a:lnTo>
                <a:lnTo>
                  <a:pt x="214720" y="257461"/>
                </a:lnTo>
                <a:lnTo>
                  <a:pt x="214443" y="265909"/>
                </a:lnTo>
                <a:lnTo>
                  <a:pt x="214228" y="276226"/>
                </a:lnTo>
                <a:lnTo>
                  <a:pt x="213576" y="287713"/>
                </a:lnTo>
                <a:lnTo>
                  <a:pt x="211987" y="299676"/>
                </a:lnTo>
                <a:lnTo>
                  <a:pt x="202016" y="323969"/>
                </a:lnTo>
                <a:lnTo>
                  <a:pt x="184324" y="338203"/>
                </a:lnTo>
                <a:lnTo>
                  <a:pt x="162020" y="340991"/>
                </a:lnTo>
                <a:close/>
              </a:path>
            </a:pathLst>
          </a:custGeom>
          <a:solidFill>
            <a:srgbClr val="FFDE62"/>
          </a:solidFill>
          <a:ln w="9525">
            <a:noFill/>
          </a:ln>
        </p:spPr>
        <p:txBody>
          <a:bodyPr/>
          <a:p>
            <a:endParaRPr lang="zh-CN" altLang="en-US"/>
          </a:p>
        </p:txBody>
      </p:sp>
      <p:sp>
        <p:nvSpPr>
          <p:cNvPr id="19470" name="object 16"/>
          <p:cNvSpPr/>
          <p:nvPr/>
        </p:nvSpPr>
        <p:spPr>
          <a:xfrm>
            <a:off x="16062325" y="47625"/>
            <a:ext cx="160338" cy="390525"/>
          </a:xfrm>
          <a:custGeom>
            <a:avLst/>
            <a:gdLst/>
            <a:ahLst/>
            <a:cxnLst>
              <a:cxn ang="0">
                <a:pos x="133163" y="390138"/>
              </a:cxn>
              <a:cxn ang="0">
                <a:pos x="87116" y="363293"/>
              </a:cxn>
              <a:cxn ang="0">
                <a:pos x="56928" y="305195"/>
              </a:cxn>
              <a:cxn ang="0">
                <a:pos x="48486" y="272602"/>
              </a:cxn>
              <a:cxn ang="0">
                <a:pos x="48608" y="265953"/>
              </a:cxn>
              <a:cxn ang="0">
                <a:pos x="50760" y="258897"/>
              </a:cxn>
              <a:cxn ang="0">
                <a:pos x="53532" y="251643"/>
              </a:cxn>
              <a:cxn ang="0">
                <a:pos x="55513" y="244401"/>
              </a:cxn>
              <a:cxn ang="0">
                <a:pos x="56264" y="239729"/>
              </a:cxn>
              <a:cxn ang="0">
                <a:pos x="53997" y="230838"/>
              </a:cxn>
              <a:cxn ang="0">
                <a:pos x="51408" y="229954"/>
              </a:cxn>
              <a:cxn ang="0">
                <a:pos x="29713" y="218172"/>
              </a:cxn>
              <a:cxn ang="0">
                <a:pos x="19431" y="200604"/>
              </a:cxn>
              <a:cxn ang="0">
                <a:pos x="16717" y="180182"/>
              </a:cxn>
              <a:cxn ang="0">
                <a:pos x="17727" y="159833"/>
              </a:cxn>
              <a:cxn ang="0">
                <a:pos x="18173" y="141416"/>
              </a:cxn>
              <a:cxn ang="0">
                <a:pos x="16388" y="124267"/>
              </a:cxn>
              <a:cxn ang="0">
                <a:pos x="12454" y="107533"/>
              </a:cxn>
              <a:cxn ang="0">
                <a:pos x="6454" y="90362"/>
              </a:cxn>
              <a:cxn ang="0">
                <a:pos x="0" y="58010"/>
              </a:cxn>
              <a:cxn ang="0">
                <a:pos x="6304" y="31729"/>
              </a:cxn>
              <a:cxn ang="0">
                <a:pos x="22366" y="12539"/>
              </a:cxn>
              <a:cxn ang="0">
                <a:pos x="45188" y="1464"/>
              </a:cxn>
              <a:cxn ang="0">
                <a:pos x="55309" y="0"/>
              </a:cxn>
              <a:cxn ang="0">
                <a:pos x="63638" y="1686"/>
              </a:cxn>
              <a:cxn ang="0">
                <a:pos x="69783" y="6904"/>
              </a:cxn>
              <a:cxn ang="0">
                <a:pos x="73354" y="16032"/>
              </a:cxn>
              <a:cxn ang="0">
                <a:pos x="77433" y="33926"/>
              </a:cxn>
              <a:cxn ang="0">
                <a:pos x="83412" y="50613"/>
              </a:cxn>
              <a:cxn ang="0">
                <a:pos x="92610" y="65712"/>
              </a:cxn>
              <a:cxn ang="0">
                <a:pos x="106349" y="78841"/>
              </a:cxn>
              <a:cxn ang="0">
                <a:pos x="111003" y="83945"/>
              </a:cxn>
              <a:cxn ang="0">
                <a:pos x="114487" y="90820"/>
              </a:cxn>
              <a:cxn ang="0">
                <a:pos x="117037" y="98543"/>
              </a:cxn>
              <a:cxn ang="0">
                <a:pos x="118890" y="106193"/>
              </a:cxn>
              <a:cxn ang="0">
                <a:pos x="160326" y="308440"/>
              </a:cxn>
              <a:cxn ang="0">
                <a:pos x="158595" y="324697"/>
              </a:cxn>
              <a:cxn ang="0">
                <a:pos x="154356" y="340723"/>
              </a:cxn>
              <a:cxn ang="0">
                <a:pos x="151788" y="356877"/>
              </a:cxn>
              <a:cxn ang="0">
                <a:pos x="155067" y="373519"/>
              </a:cxn>
              <a:cxn ang="0">
                <a:pos x="156294" y="376172"/>
              </a:cxn>
              <a:cxn ang="0">
                <a:pos x="146273" y="387541"/>
              </a:cxn>
              <a:cxn ang="0">
                <a:pos x="140039" y="388996"/>
              </a:cxn>
              <a:cxn ang="0">
                <a:pos x="133163" y="390138"/>
              </a:cxn>
            </a:cxnLst>
            <a:pathLst>
              <a:path w="160019" h="390525">
                <a:moveTo>
                  <a:pt x="132898" y="390138"/>
                </a:moveTo>
                <a:lnTo>
                  <a:pt x="86943" y="363293"/>
                </a:lnTo>
                <a:lnTo>
                  <a:pt x="56815" y="305195"/>
                </a:lnTo>
                <a:lnTo>
                  <a:pt x="48390" y="272602"/>
                </a:lnTo>
                <a:lnTo>
                  <a:pt x="48511" y="265953"/>
                </a:lnTo>
                <a:lnTo>
                  <a:pt x="50659" y="258897"/>
                </a:lnTo>
                <a:lnTo>
                  <a:pt x="53425" y="251643"/>
                </a:lnTo>
                <a:lnTo>
                  <a:pt x="55403" y="244401"/>
                </a:lnTo>
                <a:lnTo>
                  <a:pt x="56152" y="239729"/>
                </a:lnTo>
                <a:lnTo>
                  <a:pt x="53890" y="230838"/>
                </a:lnTo>
                <a:lnTo>
                  <a:pt x="51306" y="229954"/>
                </a:lnTo>
                <a:lnTo>
                  <a:pt x="29654" y="218172"/>
                </a:lnTo>
                <a:lnTo>
                  <a:pt x="19392" y="200604"/>
                </a:lnTo>
                <a:lnTo>
                  <a:pt x="16684" y="180182"/>
                </a:lnTo>
                <a:lnTo>
                  <a:pt x="17692" y="159833"/>
                </a:lnTo>
                <a:lnTo>
                  <a:pt x="18137" y="141416"/>
                </a:lnTo>
                <a:lnTo>
                  <a:pt x="16355" y="124267"/>
                </a:lnTo>
                <a:lnTo>
                  <a:pt x="12429" y="107533"/>
                </a:lnTo>
                <a:lnTo>
                  <a:pt x="6441" y="90362"/>
                </a:lnTo>
                <a:lnTo>
                  <a:pt x="0" y="58010"/>
                </a:lnTo>
                <a:lnTo>
                  <a:pt x="6291" y="31729"/>
                </a:lnTo>
                <a:lnTo>
                  <a:pt x="22322" y="12539"/>
                </a:lnTo>
                <a:lnTo>
                  <a:pt x="45098" y="1464"/>
                </a:lnTo>
                <a:lnTo>
                  <a:pt x="55199" y="0"/>
                </a:lnTo>
                <a:lnTo>
                  <a:pt x="63511" y="1686"/>
                </a:lnTo>
                <a:lnTo>
                  <a:pt x="69644" y="6904"/>
                </a:lnTo>
                <a:lnTo>
                  <a:pt x="73208" y="16032"/>
                </a:lnTo>
                <a:lnTo>
                  <a:pt x="77279" y="33926"/>
                </a:lnTo>
                <a:lnTo>
                  <a:pt x="83246" y="50613"/>
                </a:lnTo>
                <a:lnTo>
                  <a:pt x="92426" y="65712"/>
                </a:lnTo>
                <a:lnTo>
                  <a:pt x="106137" y="78841"/>
                </a:lnTo>
                <a:lnTo>
                  <a:pt x="110782" y="83945"/>
                </a:lnTo>
                <a:lnTo>
                  <a:pt x="114259" y="90820"/>
                </a:lnTo>
                <a:lnTo>
                  <a:pt x="116804" y="98543"/>
                </a:lnTo>
                <a:lnTo>
                  <a:pt x="118653" y="106193"/>
                </a:lnTo>
                <a:lnTo>
                  <a:pt x="160007" y="308440"/>
                </a:lnTo>
                <a:lnTo>
                  <a:pt x="158279" y="324697"/>
                </a:lnTo>
                <a:lnTo>
                  <a:pt x="154049" y="340723"/>
                </a:lnTo>
                <a:lnTo>
                  <a:pt x="151486" y="356877"/>
                </a:lnTo>
                <a:lnTo>
                  <a:pt x="154758" y="373519"/>
                </a:lnTo>
                <a:lnTo>
                  <a:pt x="155983" y="376172"/>
                </a:lnTo>
                <a:lnTo>
                  <a:pt x="145982" y="387541"/>
                </a:lnTo>
                <a:lnTo>
                  <a:pt x="139760" y="388996"/>
                </a:lnTo>
                <a:lnTo>
                  <a:pt x="132898" y="390138"/>
                </a:lnTo>
                <a:close/>
              </a:path>
            </a:pathLst>
          </a:custGeom>
          <a:solidFill>
            <a:srgbClr val="FFDE62"/>
          </a:solidFill>
          <a:ln w="9525">
            <a:noFill/>
          </a:ln>
        </p:spPr>
        <p:txBody>
          <a:bodyPr/>
          <a:p>
            <a:endParaRPr lang="zh-CN" altLang="en-US"/>
          </a:p>
        </p:txBody>
      </p:sp>
      <p:sp>
        <p:nvSpPr>
          <p:cNvPr id="22" name="object 18"/>
          <p:cNvSpPr txBox="1"/>
          <p:nvPr/>
        </p:nvSpPr>
        <p:spPr>
          <a:xfrm>
            <a:off x="13617575" y="7910513"/>
            <a:ext cx="5702300" cy="1724025"/>
          </a:xfrm>
          <a:prstGeom prst="rect">
            <a:avLst/>
          </a:prstGeom>
        </p:spPr>
        <p:txBody>
          <a:bodyPr lIns="0" tIns="201930" rIns="0" bIns="0">
            <a:spAutoFit/>
          </a:bodyPr>
          <a:lstStyle/>
          <a:p>
            <a:pPr marL="12700" marR="0" defTabSz="914400" fontAlgn="auto">
              <a:spcBef>
                <a:spcPts val="580"/>
              </a:spcBef>
              <a:buClrTx/>
              <a:buSzTx/>
              <a:buFontTx/>
              <a:defRPr/>
            </a:pPr>
            <a:r>
              <a:rPr kumimoji="0" lang="en-US" altLang="zh-CN" sz="66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3</a:t>
            </a:r>
            <a:r>
              <a:rPr kumimoji="0" lang="zh-CN" altLang="en-US" sz="66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实施计划</a:t>
            </a:r>
            <a:endParaRPr kumimoji="0" lang="zh-CN" sz="66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endParaRPr>
          </a:p>
          <a:p>
            <a:pPr marL="12700" marR="0" defTabSz="914400" fontAlgn="auto">
              <a:spcBef>
                <a:spcPts val="580"/>
              </a:spcBef>
              <a:buClrTx/>
              <a:buSzTx/>
              <a:buFontTx/>
              <a:defRPr/>
            </a:pPr>
            <a:r>
              <a:rPr kumimoji="0" lang="zh-CN" altLang="en-US" sz="28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  （仅</a:t>
            </a:r>
            <a:r>
              <a:rPr kumimoji="0" lang="zh-CN" sz="28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节选重点）</a:t>
            </a:r>
            <a:endParaRPr kumimoji="0" lang="zh-CN" sz="28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endParaRPr>
          </a:p>
        </p:txBody>
      </p:sp>
      <p:sp>
        <p:nvSpPr>
          <p:cNvPr id="19472" name="object 6"/>
          <p:cNvSpPr/>
          <p:nvPr/>
        </p:nvSpPr>
        <p:spPr>
          <a:xfrm>
            <a:off x="-977900" y="725488"/>
            <a:ext cx="1438275" cy="85725"/>
          </a:xfrm>
          <a:custGeom>
            <a:avLst/>
            <a:gdLst/>
            <a:ahLst/>
            <a:cxnLst>
              <a:cxn ang="0">
                <a:pos x="0" y="0"/>
              </a:cxn>
              <a:cxn ang="0">
                <a:pos x="1438274" y="0"/>
              </a:cxn>
              <a:cxn ang="0">
                <a:pos x="1438274" y="85724"/>
              </a:cxn>
              <a:cxn ang="0">
                <a:pos x="0" y="85724"/>
              </a:cxn>
              <a:cxn ang="0">
                <a:pos x="0" y="0"/>
              </a:cxn>
            </a:cxnLst>
            <a:pathLst>
              <a:path w="1438275" h="85725">
                <a:moveTo>
                  <a:pt x="0" y="0"/>
                </a:moveTo>
                <a:lnTo>
                  <a:pt x="1438274" y="0"/>
                </a:lnTo>
                <a:lnTo>
                  <a:pt x="1438274" y="85724"/>
                </a:lnTo>
                <a:lnTo>
                  <a:pt x="0" y="85724"/>
                </a:lnTo>
                <a:lnTo>
                  <a:pt x="0" y="0"/>
                </a:lnTo>
                <a:close/>
              </a:path>
            </a:pathLst>
          </a:custGeom>
          <a:solidFill>
            <a:srgbClr val="FFDE62"/>
          </a:solidFill>
          <a:ln w="9525">
            <a:noFill/>
          </a:ln>
        </p:spPr>
        <p:txBody>
          <a:bodyPr/>
          <a:p>
            <a:endParaRPr lang="zh-CN" altLang="en-US"/>
          </a:p>
        </p:txBody>
      </p:sp>
      <p:grpSp>
        <p:nvGrpSpPr>
          <p:cNvPr id="19473" name="object 9"/>
          <p:cNvGrpSpPr/>
          <p:nvPr/>
        </p:nvGrpSpPr>
        <p:grpSpPr>
          <a:xfrm>
            <a:off x="460375" y="487363"/>
            <a:ext cx="563563" cy="561975"/>
            <a:chOff x="1156519" y="1914897"/>
            <a:chExt cx="562610" cy="562610"/>
          </a:xfrm>
        </p:grpSpPr>
        <p:sp>
          <p:nvSpPr>
            <p:cNvPr id="19474" name="object 10"/>
            <p:cNvSpPr/>
            <p:nvPr/>
          </p:nvSpPr>
          <p:spPr>
            <a:xfrm>
              <a:off x="1165357" y="1923847"/>
              <a:ext cx="545465" cy="545465"/>
            </a:xfrm>
            <a:custGeom>
              <a:avLst/>
              <a:gdLst/>
              <a:ahLst/>
              <a:cxnLst>
                <a:cxn ang="0">
                  <a:pos x="272454" y="544909"/>
                </a:cxn>
                <a:cxn ang="0">
                  <a:pos x="232477" y="541961"/>
                </a:cxn>
                <a:cxn ang="0">
                  <a:pos x="193365" y="533178"/>
                </a:cxn>
                <a:cxn ang="0">
                  <a:pos x="155965" y="518751"/>
                </a:cxn>
                <a:cxn ang="0">
                  <a:pos x="121086" y="498992"/>
                </a:cxn>
                <a:cxn ang="0">
                  <a:pos x="89485" y="474330"/>
                </a:cxn>
                <a:cxn ang="0">
                  <a:pos x="61844" y="445298"/>
                </a:cxn>
                <a:cxn ang="0">
                  <a:pos x="38762" y="412525"/>
                </a:cxn>
                <a:cxn ang="0">
                  <a:pos x="20739" y="376719"/>
                </a:cxn>
                <a:cxn ang="0">
                  <a:pos x="8164" y="338656"/>
                </a:cxn>
                <a:cxn ang="0">
                  <a:pos x="1311" y="299160"/>
                </a:cxn>
                <a:cxn ang="0">
                  <a:pos x="0" y="272454"/>
                </a:cxn>
                <a:cxn ang="0">
                  <a:pos x="81" y="265766"/>
                </a:cxn>
                <a:cxn ang="0">
                  <a:pos x="4010" y="225877"/>
                </a:cxn>
                <a:cxn ang="0">
                  <a:pos x="13751" y="186988"/>
                </a:cxn>
                <a:cxn ang="0">
                  <a:pos x="29090" y="149957"/>
                </a:cxn>
                <a:cxn ang="0">
                  <a:pos x="49700" y="115571"/>
                </a:cxn>
                <a:cxn ang="0">
                  <a:pos x="75128" y="84587"/>
                </a:cxn>
                <a:cxn ang="0">
                  <a:pos x="104833" y="57664"/>
                </a:cxn>
                <a:cxn ang="0">
                  <a:pos x="138160" y="35396"/>
                </a:cxn>
                <a:cxn ang="0">
                  <a:pos x="174401" y="18255"/>
                </a:cxn>
                <a:cxn ang="0">
                  <a:pos x="212757" y="6620"/>
                </a:cxn>
                <a:cxn ang="0">
                  <a:pos x="252413" y="737"/>
                </a:cxn>
                <a:cxn ang="0">
                  <a:pos x="272454" y="0"/>
                </a:cxn>
                <a:cxn ang="0">
                  <a:pos x="279143" y="81"/>
                </a:cxn>
                <a:cxn ang="0">
                  <a:pos x="319032" y="4010"/>
                </a:cxn>
                <a:cxn ang="0">
                  <a:pos x="357921" y="13751"/>
                </a:cxn>
                <a:cxn ang="0">
                  <a:pos x="394952" y="29090"/>
                </a:cxn>
                <a:cxn ang="0">
                  <a:pos x="429338" y="49700"/>
                </a:cxn>
                <a:cxn ang="0">
                  <a:pos x="460322" y="75128"/>
                </a:cxn>
                <a:cxn ang="0">
                  <a:pos x="487245" y="104833"/>
                </a:cxn>
                <a:cxn ang="0">
                  <a:pos x="509513" y="138160"/>
                </a:cxn>
                <a:cxn ang="0">
                  <a:pos x="526654" y="174401"/>
                </a:cxn>
                <a:cxn ang="0">
                  <a:pos x="538289" y="212757"/>
                </a:cxn>
                <a:cxn ang="0">
                  <a:pos x="544171" y="252413"/>
                </a:cxn>
                <a:cxn ang="0">
                  <a:pos x="544909" y="272454"/>
                </a:cxn>
                <a:cxn ang="0">
                  <a:pos x="544827" y="279143"/>
                </a:cxn>
                <a:cxn ang="0">
                  <a:pos x="540899" y="319032"/>
                </a:cxn>
                <a:cxn ang="0">
                  <a:pos x="531158" y="357921"/>
                </a:cxn>
                <a:cxn ang="0">
                  <a:pos x="515819" y="394952"/>
                </a:cxn>
                <a:cxn ang="0">
                  <a:pos x="495208" y="429338"/>
                </a:cxn>
                <a:cxn ang="0">
                  <a:pos x="469781" y="460322"/>
                </a:cxn>
                <a:cxn ang="0">
                  <a:pos x="440076" y="487245"/>
                </a:cxn>
                <a:cxn ang="0">
                  <a:pos x="406749" y="509513"/>
                </a:cxn>
                <a:cxn ang="0">
                  <a:pos x="370508" y="526654"/>
                </a:cxn>
                <a:cxn ang="0">
                  <a:pos x="332152" y="538289"/>
                </a:cxn>
                <a:cxn ang="0">
                  <a:pos x="292496" y="544171"/>
                </a:cxn>
                <a:cxn ang="0">
                  <a:pos x="272454" y="544909"/>
                </a:cxn>
              </a:cxnLst>
              <a:pathLst>
                <a:path w="545464" h="545464">
                  <a:moveTo>
                    <a:pt x="272454" y="544908"/>
                  </a:moveTo>
                  <a:lnTo>
                    <a:pt x="232477" y="541960"/>
                  </a:lnTo>
                  <a:lnTo>
                    <a:pt x="193365" y="533177"/>
                  </a:lnTo>
                  <a:lnTo>
                    <a:pt x="155965" y="518750"/>
                  </a:lnTo>
                  <a:lnTo>
                    <a:pt x="121086" y="498991"/>
                  </a:lnTo>
                  <a:lnTo>
                    <a:pt x="89485" y="474329"/>
                  </a:lnTo>
                  <a:lnTo>
                    <a:pt x="61844" y="445297"/>
                  </a:lnTo>
                  <a:lnTo>
                    <a:pt x="38762" y="412524"/>
                  </a:lnTo>
                  <a:lnTo>
                    <a:pt x="20739" y="376718"/>
                  </a:lnTo>
                  <a:lnTo>
                    <a:pt x="8164" y="338655"/>
                  </a:lnTo>
                  <a:lnTo>
                    <a:pt x="1311" y="299159"/>
                  </a:lnTo>
                  <a:lnTo>
                    <a:pt x="0" y="272454"/>
                  </a:lnTo>
                  <a:lnTo>
                    <a:pt x="81" y="265766"/>
                  </a:lnTo>
                  <a:lnTo>
                    <a:pt x="4010" y="225877"/>
                  </a:lnTo>
                  <a:lnTo>
                    <a:pt x="13751" y="186988"/>
                  </a:lnTo>
                  <a:lnTo>
                    <a:pt x="29090" y="149957"/>
                  </a:lnTo>
                  <a:lnTo>
                    <a:pt x="49700" y="115571"/>
                  </a:lnTo>
                  <a:lnTo>
                    <a:pt x="75128" y="84587"/>
                  </a:lnTo>
                  <a:lnTo>
                    <a:pt x="104833" y="57664"/>
                  </a:lnTo>
                  <a:lnTo>
                    <a:pt x="138160" y="35396"/>
                  </a:lnTo>
                  <a:lnTo>
                    <a:pt x="174401" y="18255"/>
                  </a:lnTo>
                  <a:lnTo>
                    <a:pt x="212757" y="6620"/>
                  </a:lnTo>
                  <a:lnTo>
                    <a:pt x="252413" y="737"/>
                  </a:lnTo>
                  <a:lnTo>
                    <a:pt x="272454" y="0"/>
                  </a:lnTo>
                  <a:lnTo>
                    <a:pt x="279142" y="81"/>
                  </a:lnTo>
                  <a:lnTo>
                    <a:pt x="319031" y="4010"/>
                  </a:lnTo>
                  <a:lnTo>
                    <a:pt x="357920" y="13751"/>
                  </a:lnTo>
                  <a:lnTo>
                    <a:pt x="394951" y="29090"/>
                  </a:lnTo>
                  <a:lnTo>
                    <a:pt x="429337" y="49700"/>
                  </a:lnTo>
                  <a:lnTo>
                    <a:pt x="460321" y="75128"/>
                  </a:lnTo>
                  <a:lnTo>
                    <a:pt x="487244" y="104833"/>
                  </a:lnTo>
                  <a:lnTo>
                    <a:pt x="509512" y="138160"/>
                  </a:lnTo>
                  <a:lnTo>
                    <a:pt x="526653" y="174401"/>
                  </a:lnTo>
                  <a:lnTo>
                    <a:pt x="538288" y="212757"/>
                  </a:lnTo>
                  <a:lnTo>
                    <a:pt x="544170" y="252413"/>
                  </a:lnTo>
                  <a:lnTo>
                    <a:pt x="544908" y="272454"/>
                  </a:lnTo>
                  <a:lnTo>
                    <a:pt x="544826" y="279142"/>
                  </a:lnTo>
                  <a:lnTo>
                    <a:pt x="540898" y="319031"/>
                  </a:lnTo>
                  <a:lnTo>
                    <a:pt x="531157" y="357920"/>
                  </a:lnTo>
                  <a:lnTo>
                    <a:pt x="515818" y="394951"/>
                  </a:lnTo>
                  <a:lnTo>
                    <a:pt x="495207" y="429337"/>
                  </a:lnTo>
                  <a:lnTo>
                    <a:pt x="469780" y="460321"/>
                  </a:lnTo>
                  <a:lnTo>
                    <a:pt x="440075" y="487244"/>
                  </a:lnTo>
                  <a:lnTo>
                    <a:pt x="406748" y="509512"/>
                  </a:lnTo>
                  <a:lnTo>
                    <a:pt x="370507" y="526653"/>
                  </a:lnTo>
                  <a:lnTo>
                    <a:pt x="332151" y="538288"/>
                  </a:lnTo>
                  <a:lnTo>
                    <a:pt x="292495" y="544170"/>
                  </a:lnTo>
                  <a:lnTo>
                    <a:pt x="272454" y="544908"/>
                  </a:lnTo>
                  <a:close/>
                </a:path>
              </a:pathLst>
            </a:custGeom>
            <a:solidFill>
              <a:srgbClr val="0429E2"/>
            </a:solidFill>
            <a:ln w="9525">
              <a:noFill/>
            </a:ln>
          </p:spPr>
          <p:txBody>
            <a:bodyPr/>
            <a:p>
              <a:endParaRPr lang="zh-CN" altLang="en-US"/>
            </a:p>
          </p:txBody>
        </p:sp>
        <p:sp>
          <p:nvSpPr>
            <p:cNvPr id="19475" name="object 11"/>
            <p:cNvSpPr/>
            <p:nvPr/>
          </p:nvSpPr>
          <p:spPr>
            <a:xfrm>
              <a:off x="1156519" y="1914897"/>
              <a:ext cx="562610" cy="562610"/>
            </a:xfrm>
            <a:custGeom>
              <a:avLst/>
              <a:gdLst/>
              <a:ahLst/>
              <a:cxnLst>
                <a:cxn ang="0">
                  <a:pos x="235531" y="558442"/>
                </a:cxn>
                <a:cxn ang="0">
                  <a:pos x="152002" y="530710"/>
                </a:cxn>
                <a:cxn ang="0">
                  <a:pos x="82410" y="479717"/>
                </a:cxn>
                <a:cxn ang="0">
                  <a:pos x="31416" y="410124"/>
                </a:cxn>
                <a:cxn ang="0">
                  <a:pos x="3685" y="326596"/>
                </a:cxn>
                <a:cxn ang="0">
                  <a:pos x="3685" y="235531"/>
                </a:cxn>
                <a:cxn ang="0">
                  <a:pos x="31416" y="152002"/>
                </a:cxn>
                <a:cxn ang="0">
                  <a:pos x="82410" y="82410"/>
                </a:cxn>
                <a:cxn ang="0">
                  <a:pos x="152002" y="31416"/>
                </a:cxn>
                <a:cxn ang="0">
                  <a:pos x="235531" y="3685"/>
                </a:cxn>
                <a:cxn ang="0">
                  <a:pos x="326596" y="3685"/>
                </a:cxn>
                <a:cxn ang="0">
                  <a:pos x="410124" y="31416"/>
                </a:cxn>
                <a:cxn ang="0">
                  <a:pos x="449879" y="56807"/>
                </a:cxn>
                <a:cxn ang="0">
                  <a:pos x="235920" y="61370"/>
                </a:cxn>
                <a:cxn ang="0">
                  <a:pos x="155759" y="95154"/>
                </a:cxn>
                <a:cxn ang="0">
                  <a:pos x="95154" y="155759"/>
                </a:cxn>
                <a:cxn ang="0">
                  <a:pos x="61370" y="235920"/>
                </a:cxn>
                <a:cxn ang="0">
                  <a:pos x="61367" y="326174"/>
                </a:cxn>
                <a:cxn ang="0">
                  <a:pos x="95154" y="406368"/>
                </a:cxn>
                <a:cxn ang="0">
                  <a:pos x="155759" y="466973"/>
                </a:cxn>
                <a:cxn ang="0">
                  <a:pos x="235920" y="500756"/>
                </a:cxn>
                <a:cxn ang="0">
                  <a:pos x="449879" y="505320"/>
                </a:cxn>
                <a:cxn ang="0">
                  <a:pos x="410124" y="530710"/>
                </a:cxn>
                <a:cxn ang="0">
                  <a:pos x="326595" y="558442"/>
                </a:cxn>
                <a:cxn ang="0">
                  <a:pos x="449879" y="505320"/>
                </a:cxn>
                <a:cxn ang="0">
                  <a:pos x="326207" y="500752"/>
                </a:cxn>
                <a:cxn ang="0">
                  <a:pos x="406368" y="466942"/>
                </a:cxn>
                <a:cxn ang="0">
                  <a:pos x="466973" y="406317"/>
                </a:cxn>
                <a:cxn ang="0">
                  <a:pos x="500756" y="326174"/>
                </a:cxn>
                <a:cxn ang="0">
                  <a:pos x="500756" y="235920"/>
                </a:cxn>
                <a:cxn ang="0">
                  <a:pos x="466973" y="155759"/>
                </a:cxn>
                <a:cxn ang="0">
                  <a:pos x="406368" y="95154"/>
                </a:cxn>
                <a:cxn ang="0">
                  <a:pos x="326207" y="61370"/>
                </a:cxn>
                <a:cxn ang="0">
                  <a:pos x="449879" y="56807"/>
                </a:cxn>
                <a:cxn ang="0">
                  <a:pos x="507830" y="115173"/>
                </a:cxn>
                <a:cxn ang="0">
                  <a:pos x="547775" y="192316"/>
                </a:cxn>
                <a:cxn ang="0">
                  <a:pos x="562127" y="281063"/>
                </a:cxn>
                <a:cxn ang="0">
                  <a:pos x="547775" y="369810"/>
                </a:cxn>
                <a:cxn ang="0">
                  <a:pos x="507830" y="446954"/>
                </a:cxn>
                <a:cxn ang="0">
                  <a:pos x="449879" y="505320"/>
                </a:cxn>
              </a:cxnLst>
              <a:pathLst>
                <a:path w="562610" h="562610">
                  <a:moveTo>
                    <a:pt x="281063" y="562127"/>
                  </a:moveTo>
                  <a:lnTo>
                    <a:pt x="235531" y="558442"/>
                  </a:lnTo>
                  <a:lnTo>
                    <a:pt x="192316" y="547775"/>
                  </a:lnTo>
                  <a:lnTo>
                    <a:pt x="152002" y="530710"/>
                  </a:lnTo>
                  <a:lnTo>
                    <a:pt x="115173" y="507830"/>
                  </a:lnTo>
                  <a:lnTo>
                    <a:pt x="82410" y="479717"/>
                  </a:lnTo>
                  <a:lnTo>
                    <a:pt x="54297" y="446954"/>
                  </a:lnTo>
                  <a:lnTo>
                    <a:pt x="31416" y="410124"/>
                  </a:lnTo>
                  <a:lnTo>
                    <a:pt x="14351" y="369810"/>
                  </a:lnTo>
                  <a:lnTo>
                    <a:pt x="3685" y="326596"/>
                  </a:lnTo>
                  <a:lnTo>
                    <a:pt x="0" y="281063"/>
                  </a:lnTo>
                  <a:lnTo>
                    <a:pt x="3685" y="235531"/>
                  </a:lnTo>
                  <a:lnTo>
                    <a:pt x="14351" y="192316"/>
                  </a:lnTo>
                  <a:lnTo>
                    <a:pt x="31416" y="152002"/>
                  </a:lnTo>
                  <a:lnTo>
                    <a:pt x="54297" y="115173"/>
                  </a:lnTo>
                  <a:lnTo>
                    <a:pt x="82410" y="82410"/>
                  </a:lnTo>
                  <a:lnTo>
                    <a:pt x="115173" y="54297"/>
                  </a:lnTo>
                  <a:lnTo>
                    <a:pt x="152002" y="31416"/>
                  </a:lnTo>
                  <a:lnTo>
                    <a:pt x="192316" y="14351"/>
                  </a:lnTo>
                  <a:lnTo>
                    <a:pt x="235531" y="3685"/>
                  </a:lnTo>
                  <a:lnTo>
                    <a:pt x="281063" y="0"/>
                  </a:lnTo>
                  <a:lnTo>
                    <a:pt x="326596" y="3685"/>
                  </a:lnTo>
                  <a:lnTo>
                    <a:pt x="369810" y="14351"/>
                  </a:lnTo>
                  <a:lnTo>
                    <a:pt x="410124" y="31416"/>
                  </a:lnTo>
                  <a:lnTo>
                    <a:pt x="446954" y="54297"/>
                  </a:lnTo>
                  <a:lnTo>
                    <a:pt x="449879" y="56807"/>
                  </a:lnTo>
                  <a:lnTo>
                    <a:pt x="281063" y="56807"/>
                  </a:lnTo>
                  <a:lnTo>
                    <a:pt x="235920" y="61370"/>
                  </a:lnTo>
                  <a:lnTo>
                    <a:pt x="193849" y="74455"/>
                  </a:lnTo>
                  <a:lnTo>
                    <a:pt x="155759" y="95154"/>
                  </a:lnTo>
                  <a:lnTo>
                    <a:pt x="122558" y="122558"/>
                  </a:lnTo>
                  <a:lnTo>
                    <a:pt x="95154" y="155759"/>
                  </a:lnTo>
                  <a:lnTo>
                    <a:pt x="74455" y="193849"/>
                  </a:lnTo>
                  <a:lnTo>
                    <a:pt x="61370" y="235920"/>
                  </a:lnTo>
                  <a:lnTo>
                    <a:pt x="56807" y="281063"/>
                  </a:lnTo>
                  <a:lnTo>
                    <a:pt x="61367" y="326174"/>
                  </a:lnTo>
                  <a:lnTo>
                    <a:pt x="74455" y="368278"/>
                  </a:lnTo>
                  <a:lnTo>
                    <a:pt x="95154" y="406368"/>
                  </a:lnTo>
                  <a:lnTo>
                    <a:pt x="122558" y="439569"/>
                  </a:lnTo>
                  <a:lnTo>
                    <a:pt x="155759" y="466973"/>
                  </a:lnTo>
                  <a:lnTo>
                    <a:pt x="193849" y="487671"/>
                  </a:lnTo>
                  <a:lnTo>
                    <a:pt x="235920" y="500756"/>
                  </a:lnTo>
                  <a:lnTo>
                    <a:pt x="281063" y="505320"/>
                  </a:lnTo>
                  <a:lnTo>
                    <a:pt x="449879" y="505320"/>
                  </a:lnTo>
                  <a:lnTo>
                    <a:pt x="446954" y="507830"/>
                  </a:lnTo>
                  <a:lnTo>
                    <a:pt x="410124" y="530710"/>
                  </a:lnTo>
                  <a:lnTo>
                    <a:pt x="369810" y="547775"/>
                  </a:lnTo>
                  <a:lnTo>
                    <a:pt x="326595" y="558442"/>
                  </a:lnTo>
                  <a:lnTo>
                    <a:pt x="281063" y="562127"/>
                  </a:lnTo>
                  <a:close/>
                </a:path>
                <a:path w="562610" h="562610">
                  <a:moveTo>
                    <a:pt x="449879" y="505320"/>
                  </a:moveTo>
                  <a:lnTo>
                    <a:pt x="281063" y="505320"/>
                  </a:lnTo>
                  <a:lnTo>
                    <a:pt x="326207" y="500752"/>
                  </a:lnTo>
                  <a:lnTo>
                    <a:pt x="368278" y="487655"/>
                  </a:lnTo>
                  <a:lnTo>
                    <a:pt x="406368" y="466942"/>
                  </a:lnTo>
                  <a:lnTo>
                    <a:pt x="439569" y="439526"/>
                  </a:lnTo>
                  <a:lnTo>
                    <a:pt x="466973" y="406317"/>
                  </a:lnTo>
                  <a:lnTo>
                    <a:pt x="487671" y="368229"/>
                  </a:lnTo>
                  <a:lnTo>
                    <a:pt x="500756" y="326174"/>
                  </a:lnTo>
                  <a:lnTo>
                    <a:pt x="505320" y="281063"/>
                  </a:lnTo>
                  <a:lnTo>
                    <a:pt x="500756" y="235920"/>
                  </a:lnTo>
                  <a:lnTo>
                    <a:pt x="487671" y="193849"/>
                  </a:lnTo>
                  <a:lnTo>
                    <a:pt x="466973" y="155759"/>
                  </a:lnTo>
                  <a:lnTo>
                    <a:pt x="439569" y="122558"/>
                  </a:lnTo>
                  <a:lnTo>
                    <a:pt x="406368" y="95154"/>
                  </a:lnTo>
                  <a:lnTo>
                    <a:pt x="368278" y="74455"/>
                  </a:lnTo>
                  <a:lnTo>
                    <a:pt x="326207" y="61370"/>
                  </a:lnTo>
                  <a:lnTo>
                    <a:pt x="281063" y="56807"/>
                  </a:lnTo>
                  <a:lnTo>
                    <a:pt x="449879" y="56807"/>
                  </a:lnTo>
                  <a:lnTo>
                    <a:pt x="479717" y="82410"/>
                  </a:lnTo>
                  <a:lnTo>
                    <a:pt x="507830" y="115173"/>
                  </a:lnTo>
                  <a:lnTo>
                    <a:pt x="530710" y="152002"/>
                  </a:lnTo>
                  <a:lnTo>
                    <a:pt x="547775" y="192316"/>
                  </a:lnTo>
                  <a:lnTo>
                    <a:pt x="558442" y="235531"/>
                  </a:lnTo>
                  <a:lnTo>
                    <a:pt x="562127" y="281063"/>
                  </a:lnTo>
                  <a:lnTo>
                    <a:pt x="558442" y="326596"/>
                  </a:lnTo>
                  <a:lnTo>
                    <a:pt x="547775" y="369810"/>
                  </a:lnTo>
                  <a:lnTo>
                    <a:pt x="530710" y="410124"/>
                  </a:lnTo>
                  <a:lnTo>
                    <a:pt x="507830" y="446954"/>
                  </a:lnTo>
                  <a:lnTo>
                    <a:pt x="479717" y="479717"/>
                  </a:lnTo>
                  <a:lnTo>
                    <a:pt x="449879" y="505320"/>
                  </a:lnTo>
                  <a:close/>
                </a:path>
              </a:pathLst>
            </a:custGeom>
            <a:solidFill>
              <a:srgbClr val="FFDE62"/>
            </a:solidFill>
            <a:ln w="9525">
              <a:noFill/>
            </a:ln>
          </p:spPr>
          <p:txBody>
            <a:bodyPr/>
            <a:p>
              <a:endParaRPr lang="zh-CN" altLang="en-US"/>
            </a:p>
          </p:txBody>
        </p:sp>
      </p:grpSp>
      <p:sp>
        <p:nvSpPr>
          <p:cNvPr id="19476" name="object 19"/>
          <p:cNvSpPr txBox="1">
            <a:spLocks noGrp="1"/>
          </p:cNvSpPr>
          <p:nvPr/>
        </p:nvSpPr>
        <p:spPr>
          <a:xfrm>
            <a:off x="1149350" y="231775"/>
            <a:ext cx="11764963" cy="828675"/>
          </a:xfrm>
          <a:prstGeom prst="rect">
            <a:avLst/>
          </a:prstGeom>
          <a:noFill/>
          <a:ln w="9525">
            <a:noFill/>
          </a:ln>
        </p:spPr>
        <p:txBody>
          <a:bodyPr lIns="0" tIns="195580" rIns="0" bIns="0" anchor="t">
            <a:spAutoFit/>
          </a:bodyPr>
          <a:p>
            <a:pPr marL="12700">
              <a:lnSpc>
                <a:spcPct val="129000"/>
              </a:lnSpc>
              <a:spcBef>
                <a:spcPts val="150"/>
              </a:spcBef>
            </a:pPr>
            <a:r>
              <a:rPr lang="en-US" altLang="zh-CN" sz="3200" dirty="0">
                <a:solidFill>
                  <a:srgbClr val="0429E2"/>
                </a:solidFill>
                <a:latin typeface="华文中宋" panose="02010600040101010101" pitchFamily="2" charset="-122"/>
                <a:ea typeface="华文中宋" panose="02010600040101010101" pitchFamily="2" charset="-122"/>
              </a:rPr>
              <a:t>工作任务与人员分工</a:t>
            </a:r>
            <a:endParaRPr lang="en-US" altLang="zh-CN" sz="3200" dirty="0">
              <a:solidFill>
                <a:srgbClr val="0429E2"/>
              </a:solidFill>
              <a:latin typeface="华文中宋" panose="02010600040101010101" pitchFamily="2" charset="-122"/>
              <a:ea typeface="华文中宋" panose="02010600040101010101" pitchFamily="2" charset="-122"/>
            </a:endParaRPr>
          </a:p>
        </p:txBody>
      </p:sp>
      <p:pic>
        <p:nvPicPr>
          <p:cNvPr id="19477" name="图片 31"/>
          <p:cNvPicPr>
            <a:picLocks noChangeAspect="1"/>
          </p:cNvPicPr>
          <p:nvPr/>
        </p:nvPicPr>
        <p:blipFill>
          <a:blip r:embed="rId2"/>
          <a:stretch>
            <a:fillRect/>
          </a:stretch>
        </p:blipFill>
        <p:spPr>
          <a:xfrm>
            <a:off x="806450" y="1557338"/>
            <a:ext cx="11077575" cy="8062912"/>
          </a:xfrm>
          <a:prstGeom prst="rect">
            <a:avLst/>
          </a:prstGeom>
          <a:noFill/>
          <a:ln w="9525">
            <a:noFill/>
          </a:ln>
        </p:spPr>
      </p:pic>
      <p:sp>
        <p:nvSpPr>
          <p:cNvPr id="19478" name="文本框 99"/>
          <p:cNvSpPr txBox="1"/>
          <p:nvPr/>
        </p:nvSpPr>
        <p:spPr>
          <a:xfrm>
            <a:off x="13295313" y="4856163"/>
            <a:ext cx="4687887" cy="2398712"/>
          </a:xfrm>
          <a:prstGeom prst="rect">
            <a:avLst/>
          </a:prstGeom>
          <a:noFill/>
          <a:ln w="9525">
            <a:noFill/>
          </a:ln>
        </p:spPr>
        <p:txBody>
          <a:bodyPr anchor="t">
            <a:spAutoFit/>
          </a:bodyPr>
          <a:p>
            <a:pPr>
              <a:lnSpc>
                <a:spcPct val="150000"/>
              </a:lnSpc>
            </a:pPr>
            <a:r>
              <a:rPr lang="en-US" altLang="zh-CN" sz="2000" dirty="0">
                <a:latin typeface="华文中宋" panose="02010600040101010101" pitchFamily="2" charset="-122"/>
                <a:ea typeface="华文中宋" panose="02010600040101010101" pitchFamily="2" charset="-122"/>
              </a:rPr>
              <a:t>* </a:t>
            </a:r>
            <a:r>
              <a:rPr lang="zh-CN" altLang="zh-CN" sz="2000" dirty="0">
                <a:latin typeface="华文中宋" panose="02010600040101010101" pitchFamily="2" charset="-122"/>
                <a:ea typeface="华文中宋" panose="02010600040101010101" pitchFamily="2" charset="-122"/>
              </a:rPr>
              <a:t>情况说明：</a:t>
            </a:r>
            <a:endParaRPr lang="en-US" altLang="zh-CN" sz="2000" dirty="0">
              <a:latin typeface="华文中宋" panose="02010600040101010101" pitchFamily="2" charset="-122"/>
              <a:ea typeface="华文中宋" panose="02010600040101010101" pitchFamily="2" charset="-122"/>
            </a:endParaRPr>
          </a:p>
          <a:p>
            <a:pPr>
              <a:lnSpc>
                <a:spcPct val="150000"/>
              </a:lnSpc>
            </a:pPr>
            <a:r>
              <a:rPr lang="en-US" altLang="zh-CN" sz="2000" dirty="0">
                <a:latin typeface="华文中宋" panose="02010600040101010101" pitchFamily="2" charset="-122"/>
                <a:ea typeface="华文中宋" panose="02010600040101010101" pitchFamily="2" charset="-122"/>
              </a:rPr>
              <a:t>1. </a:t>
            </a:r>
            <a:r>
              <a:rPr lang="zh-CN" altLang="zh-CN" sz="2000" dirty="0">
                <a:latin typeface="华文中宋" panose="02010600040101010101" pitchFamily="2" charset="-122"/>
                <a:ea typeface="华文中宋" panose="02010600040101010101" pitchFamily="2" charset="-122"/>
              </a:rPr>
              <a:t>由于组员余张龙同学个人原因，第二周暂无分配任务；其任务量将累计至第三周一起核算。</a:t>
            </a:r>
            <a:endParaRPr lang="en-US" altLang="zh-CN" sz="2000" dirty="0">
              <a:latin typeface="华文中宋" panose="02010600040101010101" pitchFamily="2" charset="-122"/>
              <a:ea typeface="华文中宋" panose="02010600040101010101" pitchFamily="2" charset="-122"/>
            </a:endParaRPr>
          </a:p>
          <a:p>
            <a:pPr>
              <a:lnSpc>
                <a:spcPct val="150000"/>
              </a:lnSpc>
            </a:pPr>
            <a:r>
              <a:rPr lang="en-US" altLang="zh-CN" sz="2000" dirty="0">
                <a:latin typeface="华文中宋" panose="02010600040101010101" pitchFamily="2" charset="-122"/>
                <a:ea typeface="华文中宋" panose="02010600040101010101" pitchFamily="2" charset="-122"/>
              </a:rPr>
              <a:t>2. </a:t>
            </a:r>
            <a:r>
              <a:rPr lang="zh-CN" altLang="zh-CN" sz="2000" dirty="0">
                <a:latin typeface="华文中宋" panose="02010600040101010101" pitchFamily="2" charset="-122"/>
                <a:ea typeface="华文中宋" panose="02010600040101010101" pitchFamily="2" charset="-122"/>
              </a:rPr>
              <a:t>文档将根据实际上课进度实时更新。</a:t>
            </a:r>
            <a:endParaRPr lang="zh-CN" altLang="en-US" sz="2000" dirty="0">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object 3"/>
          <p:cNvSpPr/>
          <p:nvPr/>
        </p:nvSpPr>
        <p:spPr>
          <a:xfrm>
            <a:off x="16549688" y="858838"/>
            <a:ext cx="371475" cy="698500"/>
          </a:xfrm>
          <a:custGeom>
            <a:avLst/>
            <a:gdLst/>
            <a:ahLst/>
            <a:cxnLst>
              <a:cxn ang="0">
                <a:pos x="216376" y="689328"/>
              </a:cxn>
              <a:cxn ang="0">
                <a:pos x="124757" y="617826"/>
              </a:cxn>
              <a:cxn ang="0">
                <a:pos x="71070" y="539784"/>
              </a:cxn>
              <a:cxn ang="0">
                <a:pos x="30870" y="434057"/>
              </a:cxn>
              <a:cxn ang="0">
                <a:pos x="9677" y="336756"/>
              </a:cxn>
              <a:cxn ang="0">
                <a:pos x="2870" y="254955"/>
              </a:cxn>
              <a:cxn ang="0">
                <a:pos x="1299" y="181214"/>
              </a:cxn>
              <a:cxn ang="0">
                <a:pos x="22145" y="86892"/>
              </a:cxn>
              <a:cxn ang="0">
                <a:pos x="110519" y="6243"/>
              </a:cxn>
              <a:cxn ang="0">
                <a:pos x="186576" y="13061"/>
              </a:cxn>
              <a:cxn ang="0">
                <a:pos x="248879" y="93562"/>
              </a:cxn>
              <a:cxn ang="0">
                <a:pos x="282138" y="188775"/>
              </a:cxn>
              <a:cxn ang="0">
                <a:pos x="301660" y="288511"/>
              </a:cxn>
              <a:cxn ang="0">
                <a:pos x="311171" y="323367"/>
              </a:cxn>
              <a:cxn ang="0">
                <a:pos x="342946" y="380953"/>
              </a:cxn>
              <a:cxn ang="0">
                <a:pos x="360875" y="435641"/>
              </a:cxn>
              <a:cxn ang="0">
                <a:pos x="362256" y="479255"/>
              </a:cxn>
              <a:cxn ang="0">
                <a:pos x="364342" y="506803"/>
              </a:cxn>
              <a:cxn ang="0">
                <a:pos x="365900" y="520793"/>
              </a:cxn>
              <a:cxn ang="0">
                <a:pos x="370897" y="588210"/>
              </a:cxn>
              <a:cxn ang="0">
                <a:pos x="266830" y="610766"/>
              </a:cxn>
              <a:cxn ang="0">
                <a:pos x="261139" y="617027"/>
              </a:cxn>
              <a:cxn ang="0">
                <a:pos x="266794" y="623181"/>
              </a:cxn>
              <a:cxn ang="0">
                <a:pos x="272669" y="623008"/>
              </a:cxn>
              <a:cxn ang="0">
                <a:pos x="352896" y="657545"/>
              </a:cxn>
              <a:cxn ang="0">
                <a:pos x="277876" y="690411"/>
              </a:cxn>
              <a:cxn ang="0">
                <a:pos x="370336" y="610967"/>
              </a:cxn>
              <a:cxn ang="0">
                <a:pos x="275502" y="614829"/>
              </a:cxn>
              <a:cxn ang="0">
                <a:pos x="266830" y="610766"/>
              </a:cxn>
              <a:cxn ang="0">
                <a:pos x="371001" y="606634"/>
              </a:cxn>
              <a:cxn ang="0">
                <a:pos x="278372" y="616957"/>
              </a:cxn>
              <a:cxn ang="0">
                <a:pos x="272669" y="623008"/>
              </a:cxn>
              <a:cxn ang="0">
                <a:pos x="278372" y="616957"/>
              </a:cxn>
              <a:cxn ang="0">
                <a:pos x="369455" y="616705"/>
              </a:cxn>
              <a:cxn ang="0">
                <a:pos x="289179" y="689675"/>
              </a:cxn>
              <a:cxn ang="0">
                <a:pos x="280698" y="688544"/>
              </a:cxn>
              <a:cxn ang="0">
                <a:pos x="327586" y="687069"/>
              </a:cxn>
            </a:cxnLst>
            <a:pathLst>
              <a:path w="372109" h="697865">
                <a:moveTo>
                  <a:pt x="256440" y="697841"/>
                </a:moveTo>
                <a:lnTo>
                  <a:pt x="216745" y="688701"/>
                </a:lnTo>
                <a:lnTo>
                  <a:pt x="173576" y="657727"/>
                </a:lnTo>
                <a:lnTo>
                  <a:pt x="124970" y="617264"/>
                </a:lnTo>
                <a:lnTo>
                  <a:pt x="92506" y="584308"/>
                </a:lnTo>
                <a:lnTo>
                  <a:pt x="71191" y="539293"/>
                </a:lnTo>
                <a:lnTo>
                  <a:pt x="50882" y="488486"/>
                </a:lnTo>
                <a:lnTo>
                  <a:pt x="30923" y="433662"/>
                </a:lnTo>
                <a:lnTo>
                  <a:pt x="15887" y="381347"/>
                </a:lnTo>
                <a:lnTo>
                  <a:pt x="9694" y="336450"/>
                </a:lnTo>
                <a:lnTo>
                  <a:pt x="5747" y="281874"/>
                </a:lnTo>
                <a:lnTo>
                  <a:pt x="2875" y="254723"/>
                </a:lnTo>
                <a:lnTo>
                  <a:pt x="0" y="217647"/>
                </a:lnTo>
                <a:lnTo>
                  <a:pt x="1301" y="181049"/>
                </a:lnTo>
                <a:lnTo>
                  <a:pt x="6339" y="144839"/>
                </a:lnTo>
                <a:lnTo>
                  <a:pt x="22183" y="86813"/>
                </a:lnTo>
                <a:lnTo>
                  <a:pt x="45920" y="47930"/>
                </a:lnTo>
                <a:lnTo>
                  <a:pt x="110708" y="6237"/>
                </a:lnTo>
                <a:lnTo>
                  <a:pt x="151414" y="0"/>
                </a:lnTo>
                <a:lnTo>
                  <a:pt x="186894" y="13049"/>
                </a:lnTo>
                <a:lnTo>
                  <a:pt x="218930" y="44502"/>
                </a:lnTo>
                <a:lnTo>
                  <a:pt x="249304" y="93477"/>
                </a:lnTo>
                <a:lnTo>
                  <a:pt x="269003" y="139985"/>
                </a:lnTo>
                <a:lnTo>
                  <a:pt x="282620" y="188603"/>
                </a:lnTo>
                <a:lnTo>
                  <a:pt x="292797" y="238351"/>
                </a:lnTo>
                <a:lnTo>
                  <a:pt x="302175" y="288249"/>
                </a:lnTo>
                <a:lnTo>
                  <a:pt x="306252" y="306031"/>
                </a:lnTo>
                <a:lnTo>
                  <a:pt x="311702" y="323073"/>
                </a:lnTo>
                <a:lnTo>
                  <a:pt x="319011" y="339562"/>
                </a:lnTo>
                <a:lnTo>
                  <a:pt x="343531" y="380607"/>
                </a:lnTo>
                <a:lnTo>
                  <a:pt x="354748" y="407111"/>
                </a:lnTo>
                <a:lnTo>
                  <a:pt x="361491" y="435245"/>
                </a:lnTo>
                <a:lnTo>
                  <a:pt x="362934" y="465064"/>
                </a:lnTo>
                <a:lnTo>
                  <a:pt x="362874" y="478819"/>
                </a:lnTo>
                <a:lnTo>
                  <a:pt x="364028" y="495969"/>
                </a:lnTo>
                <a:lnTo>
                  <a:pt x="364964" y="506342"/>
                </a:lnTo>
                <a:lnTo>
                  <a:pt x="366091" y="520138"/>
                </a:lnTo>
                <a:lnTo>
                  <a:pt x="366524" y="520320"/>
                </a:lnTo>
                <a:lnTo>
                  <a:pt x="367153" y="520279"/>
                </a:lnTo>
                <a:lnTo>
                  <a:pt x="371530" y="587675"/>
                </a:lnTo>
                <a:lnTo>
                  <a:pt x="371619" y="603434"/>
                </a:lnTo>
                <a:lnTo>
                  <a:pt x="267285" y="610211"/>
                </a:lnTo>
                <a:lnTo>
                  <a:pt x="264398" y="614392"/>
                </a:lnTo>
                <a:lnTo>
                  <a:pt x="261585" y="616466"/>
                </a:lnTo>
                <a:lnTo>
                  <a:pt x="264460" y="618591"/>
                </a:lnTo>
                <a:lnTo>
                  <a:pt x="267249" y="622614"/>
                </a:lnTo>
                <a:lnTo>
                  <a:pt x="269975" y="622437"/>
                </a:lnTo>
                <a:lnTo>
                  <a:pt x="273134" y="622442"/>
                </a:lnTo>
                <a:lnTo>
                  <a:pt x="370086" y="616144"/>
                </a:lnTo>
                <a:lnTo>
                  <a:pt x="353498" y="656947"/>
                </a:lnTo>
                <a:lnTo>
                  <a:pt x="281177" y="687918"/>
                </a:lnTo>
                <a:lnTo>
                  <a:pt x="278350" y="689783"/>
                </a:lnTo>
                <a:lnTo>
                  <a:pt x="256440" y="697841"/>
                </a:lnTo>
                <a:close/>
              </a:path>
              <a:path w="372109" h="697865">
                <a:moveTo>
                  <a:pt x="370968" y="610412"/>
                </a:moveTo>
                <a:lnTo>
                  <a:pt x="278847" y="616396"/>
                </a:lnTo>
                <a:lnTo>
                  <a:pt x="275972" y="614270"/>
                </a:lnTo>
                <a:lnTo>
                  <a:pt x="272974" y="610262"/>
                </a:lnTo>
                <a:lnTo>
                  <a:pt x="267285" y="610211"/>
                </a:lnTo>
                <a:lnTo>
                  <a:pt x="371619" y="603434"/>
                </a:lnTo>
                <a:lnTo>
                  <a:pt x="371634" y="606083"/>
                </a:lnTo>
                <a:lnTo>
                  <a:pt x="370968" y="610412"/>
                </a:lnTo>
                <a:close/>
              </a:path>
              <a:path w="372109" h="697865">
                <a:moveTo>
                  <a:pt x="278847" y="616396"/>
                </a:moveTo>
                <a:close/>
              </a:path>
              <a:path w="372109" h="697865">
                <a:moveTo>
                  <a:pt x="370086" y="616144"/>
                </a:moveTo>
                <a:lnTo>
                  <a:pt x="273134" y="622442"/>
                </a:lnTo>
                <a:lnTo>
                  <a:pt x="275838" y="618693"/>
                </a:lnTo>
                <a:lnTo>
                  <a:pt x="278847" y="616396"/>
                </a:lnTo>
                <a:lnTo>
                  <a:pt x="370968" y="610412"/>
                </a:lnTo>
                <a:lnTo>
                  <a:pt x="370086" y="616144"/>
                </a:lnTo>
                <a:close/>
              </a:path>
              <a:path w="372109" h="697865">
                <a:moveTo>
                  <a:pt x="311585" y="692774"/>
                </a:moveTo>
                <a:lnTo>
                  <a:pt x="289673" y="689048"/>
                </a:lnTo>
                <a:lnTo>
                  <a:pt x="286433" y="687787"/>
                </a:lnTo>
                <a:lnTo>
                  <a:pt x="281177" y="687918"/>
                </a:lnTo>
                <a:lnTo>
                  <a:pt x="329862" y="684756"/>
                </a:lnTo>
                <a:lnTo>
                  <a:pt x="328145" y="686444"/>
                </a:lnTo>
                <a:lnTo>
                  <a:pt x="311585" y="692774"/>
                </a:lnTo>
                <a:close/>
              </a:path>
            </a:pathLst>
          </a:custGeom>
          <a:solidFill>
            <a:srgbClr val="FFDE62"/>
          </a:solidFill>
          <a:ln w="9525">
            <a:noFill/>
          </a:ln>
        </p:spPr>
        <p:txBody>
          <a:bodyPr/>
          <a:p>
            <a:endParaRPr lang="zh-CN" altLang="en-US"/>
          </a:p>
        </p:txBody>
      </p:sp>
      <p:sp>
        <p:nvSpPr>
          <p:cNvPr id="20482" name="object 4"/>
          <p:cNvSpPr/>
          <p:nvPr/>
        </p:nvSpPr>
        <p:spPr>
          <a:xfrm>
            <a:off x="18203863" y="709613"/>
            <a:ext cx="84137" cy="554037"/>
          </a:xfrm>
          <a:custGeom>
            <a:avLst/>
            <a:gdLst/>
            <a:ahLst/>
            <a:cxnLst>
              <a:cxn ang="0">
                <a:pos x="83787" y="554034"/>
              </a:cxn>
              <a:cxn ang="0">
                <a:pos x="56219" y="504032"/>
              </a:cxn>
              <a:cxn ang="0">
                <a:pos x="37817" y="465900"/>
              </a:cxn>
              <a:cxn ang="0">
                <a:pos x="26391" y="421498"/>
              </a:cxn>
              <a:cxn ang="0">
                <a:pos x="23705" y="394133"/>
              </a:cxn>
              <a:cxn ang="0">
                <a:pos x="22145" y="382632"/>
              </a:cxn>
              <a:cxn ang="0">
                <a:pos x="18392" y="371632"/>
              </a:cxn>
              <a:cxn ang="0">
                <a:pos x="10903" y="361133"/>
              </a:cxn>
              <a:cxn ang="0">
                <a:pos x="2054" y="346066"/>
              </a:cxn>
              <a:cxn ang="0">
                <a:pos x="0" y="329504"/>
              </a:cxn>
              <a:cxn ang="0">
                <a:pos x="1782" y="312494"/>
              </a:cxn>
              <a:cxn ang="0">
                <a:pos x="4441" y="296077"/>
              </a:cxn>
              <a:cxn ang="0">
                <a:pos x="8612" y="267207"/>
              </a:cxn>
              <a:cxn ang="0">
                <a:pos x="12380" y="238444"/>
              </a:cxn>
              <a:cxn ang="0">
                <a:pos x="13916" y="209589"/>
              </a:cxn>
              <a:cxn ang="0">
                <a:pos x="11395" y="180449"/>
              </a:cxn>
              <a:cxn ang="0">
                <a:pos x="13477" y="164777"/>
              </a:cxn>
              <a:cxn ang="0">
                <a:pos x="20545" y="149843"/>
              </a:cxn>
              <a:cxn ang="0">
                <a:pos x="25057" y="134604"/>
              </a:cxn>
              <a:cxn ang="0">
                <a:pos x="19468" y="118017"/>
              </a:cxn>
              <a:cxn ang="0">
                <a:pos x="24371" y="101827"/>
              </a:cxn>
              <a:cxn ang="0">
                <a:pos x="41407" y="54250"/>
              </a:cxn>
              <a:cxn ang="0">
                <a:pos x="70846" y="13793"/>
              </a:cxn>
              <a:cxn ang="0">
                <a:pos x="83787" y="0"/>
              </a:cxn>
              <a:cxn ang="0">
                <a:pos x="83787" y="554034"/>
              </a:cxn>
            </a:cxnLst>
            <a:pathLst>
              <a:path w="85090" h="553085">
                <a:moveTo>
                  <a:pt x="84736" y="553082"/>
                </a:moveTo>
                <a:lnTo>
                  <a:pt x="56856" y="503166"/>
                </a:lnTo>
                <a:lnTo>
                  <a:pt x="38245" y="465099"/>
                </a:lnTo>
                <a:lnTo>
                  <a:pt x="26690" y="420774"/>
                </a:lnTo>
                <a:lnTo>
                  <a:pt x="23974" y="393456"/>
                </a:lnTo>
                <a:lnTo>
                  <a:pt x="22396" y="381975"/>
                </a:lnTo>
                <a:lnTo>
                  <a:pt x="18600" y="370993"/>
                </a:lnTo>
                <a:lnTo>
                  <a:pt x="11026" y="360512"/>
                </a:lnTo>
                <a:lnTo>
                  <a:pt x="2077" y="345471"/>
                </a:lnTo>
                <a:lnTo>
                  <a:pt x="0" y="328938"/>
                </a:lnTo>
                <a:lnTo>
                  <a:pt x="1802" y="311957"/>
                </a:lnTo>
                <a:lnTo>
                  <a:pt x="4491" y="295568"/>
                </a:lnTo>
                <a:lnTo>
                  <a:pt x="8710" y="266748"/>
                </a:lnTo>
                <a:lnTo>
                  <a:pt x="12520" y="238034"/>
                </a:lnTo>
                <a:lnTo>
                  <a:pt x="14074" y="209229"/>
                </a:lnTo>
                <a:lnTo>
                  <a:pt x="11524" y="180139"/>
                </a:lnTo>
                <a:lnTo>
                  <a:pt x="13630" y="164494"/>
                </a:lnTo>
                <a:lnTo>
                  <a:pt x="20778" y="149586"/>
                </a:lnTo>
                <a:lnTo>
                  <a:pt x="25341" y="134373"/>
                </a:lnTo>
                <a:lnTo>
                  <a:pt x="19689" y="117814"/>
                </a:lnTo>
                <a:lnTo>
                  <a:pt x="24647" y="101652"/>
                </a:lnTo>
                <a:lnTo>
                  <a:pt x="41876" y="54157"/>
                </a:lnTo>
                <a:lnTo>
                  <a:pt x="71648" y="13769"/>
                </a:lnTo>
                <a:lnTo>
                  <a:pt x="84736" y="0"/>
                </a:lnTo>
                <a:lnTo>
                  <a:pt x="84736" y="553082"/>
                </a:lnTo>
                <a:close/>
              </a:path>
            </a:pathLst>
          </a:custGeom>
          <a:solidFill>
            <a:srgbClr val="FFDE62"/>
          </a:solidFill>
          <a:ln w="9525">
            <a:noFill/>
          </a:ln>
        </p:spPr>
        <p:txBody>
          <a:bodyPr/>
          <a:p>
            <a:endParaRPr lang="zh-CN" altLang="en-US"/>
          </a:p>
        </p:txBody>
      </p:sp>
      <p:sp>
        <p:nvSpPr>
          <p:cNvPr id="20483" name="object 5"/>
          <p:cNvSpPr/>
          <p:nvPr/>
        </p:nvSpPr>
        <p:spPr>
          <a:xfrm>
            <a:off x="15930563" y="819150"/>
            <a:ext cx="260350" cy="557213"/>
          </a:xfrm>
          <a:custGeom>
            <a:avLst/>
            <a:gdLst/>
            <a:ahLst/>
            <a:cxnLst>
              <a:cxn ang="0">
                <a:pos x="196815" y="555544"/>
              </a:cxn>
              <a:cxn ang="0">
                <a:pos x="155631" y="550407"/>
              </a:cxn>
              <a:cxn ang="0">
                <a:pos x="108538" y="516678"/>
              </a:cxn>
              <a:cxn ang="0">
                <a:pos x="75981" y="468423"/>
              </a:cxn>
              <a:cxn ang="0">
                <a:pos x="37963" y="379437"/>
              </a:cxn>
              <a:cxn ang="0">
                <a:pos x="12490" y="311548"/>
              </a:cxn>
              <a:cxn ang="0">
                <a:pos x="4035" y="272636"/>
              </a:cxn>
              <a:cxn ang="0">
                <a:pos x="0" y="233083"/>
              </a:cxn>
              <a:cxn ang="0">
                <a:pos x="221" y="193113"/>
              </a:cxn>
              <a:cxn ang="0">
                <a:pos x="6741" y="132104"/>
              </a:cxn>
              <a:cxn ang="0">
                <a:pos x="18040" y="71732"/>
              </a:cxn>
              <a:cxn ang="0">
                <a:pos x="31951" y="35589"/>
              </a:cxn>
              <a:cxn ang="0">
                <a:pos x="84340" y="0"/>
              </a:cxn>
              <a:cxn ang="0">
                <a:pos x="121228" y="380"/>
              </a:cxn>
              <a:cxn ang="0">
                <a:pos x="164220" y="24496"/>
              </a:cxn>
              <a:cxn ang="0">
                <a:pos x="197444" y="98010"/>
              </a:cxn>
              <a:cxn ang="0">
                <a:pos x="215595" y="159941"/>
              </a:cxn>
              <a:cxn ang="0">
                <a:pos x="224843" y="215801"/>
              </a:cxn>
              <a:cxn ang="0">
                <a:pos x="235619" y="271464"/>
              </a:cxn>
              <a:cxn ang="0">
                <a:pos x="258463" y="382647"/>
              </a:cxn>
              <a:cxn ang="0">
                <a:pos x="259956" y="409010"/>
              </a:cxn>
              <a:cxn ang="0">
                <a:pos x="260134" y="435201"/>
              </a:cxn>
              <a:cxn ang="0">
                <a:pos x="257689" y="461130"/>
              </a:cxn>
              <a:cxn ang="0">
                <a:pos x="247245" y="498050"/>
              </a:cxn>
              <a:cxn ang="0">
                <a:pos x="215489" y="546483"/>
              </a:cxn>
              <a:cxn ang="0">
                <a:pos x="196815" y="555544"/>
              </a:cxn>
            </a:cxnLst>
            <a:pathLst>
              <a:path w="260350" h="556260">
                <a:moveTo>
                  <a:pt x="196815" y="554594"/>
                </a:moveTo>
                <a:lnTo>
                  <a:pt x="155631" y="549466"/>
                </a:lnTo>
                <a:lnTo>
                  <a:pt x="108538" y="515794"/>
                </a:lnTo>
                <a:lnTo>
                  <a:pt x="75981" y="467622"/>
                </a:lnTo>
                <a:lnTo>
                  <a:pt x="37963" y="378788"/>
                </a:lnTo>
                <a:lnTo>
                  <a:pt x="12490" y="311015"/>
                </a:lnTo>
                <a:lnTo>
                  <a:pt x="4035" y="272170"/>
                </a:lnTo>
                <a:lnTo>
                  <a:pt x="0" y="232684"/>
                </a:lnTo>
                <a:lnTo>
                  <a:pt x="221" y="192783"/>
                </a:lnTo>
                <a:lnTo>
                  <a:pt x="6741" y="131878"/>
                </a:lnTo>
                <a:lnTo>
                  <a:pt x="18040" y="71609"/>
                </a:lnTo>
                <a:lnTo>
                  <a:pt x="31951" y="35528"/>
                </a:lnTo>
                <a:lnTo>
                  <a:pt x="84340" y="0"/>
                </a:lnTo>
                <a:lnTo>
                  <a:pt x="121228" y="379"/>
                </a:lnTo>
                <a:lnTo>
                  <a:pt x="164220" y="24454"/>
                </a:lnTo>
                <a:lnTo>
                  <a:pt x="197444" y="97842"/>
                </a:lnTo>
                <a:lnTo>
                  <a:pt x="215595" y="159667"/>
                </a:lnTo>
                <a:lnTo>
                  <a:pt x="224843" y="215432"/>
                </a:lnTo>
                <a:lnTo>
                  <a:pt x="235619" y="271000"/>
                </a:lnTo>
                <a:lnTo>
                  <a:pt x="258463" y="381993"/>
                </a:lnTo>
                <a:lnTo>
                  <a:pt x="259956" y="408310"/>
                </a:lnTo>
                <a:lnTo>
                  <a:pt x="260134" y="434457"/>
                </a:lnTo>
                <a:lnTo>
                  <a:pt x="257689" y="460341"/>
                </a:lnTo>
                <a:lnTo>
                  <a:pt x="247245" y="497198"/>
                </a:lnTo>
                <a:lnTo>
                  <a:pt x="215489" y="545548"/>
                </a:lnTo>
                <a:lnTo>
                  <a:pt x="196815" y="554594"/>
                </a:lnTo>
                <a:close/>
              </a:path>
            </a:pathLst>
          </a:custGeom>
          <a:solidFill>
            <a:srgbClr val="FFDE62"/>
          </a:solidFill>
          <a:ln w="9525">
            <a:noFill/>
          </a:ln>
        </p:spPr>
        <p:txBody>
          <a:bodyPr/>
          <a:p>
            <a:endParaRPr lang="zh-CN" altLang="en-US"/>
          </a:p>
        </p:txBody>
      </p:sp>
      <p:sp>
        <p:nvSpPr>
          <p:cNvPr id="20484" name="object 6"/>
          <p:cNvSpPr/>
          <p:nvPr/>
        </p:nvSpPr>
        <p:spPr>
          <a:xfrm>
            <a:off x="16757650" y="1855788"/>
            <a:ext cx="315913" cy="517525"/>
          </a:xfrm>
          <a:custGeom>
            <a:avLst/>
            <a:gdLst/>
            <a:ahLst/>
            <a:cxnLst>
              <a:cxn ang="0">
                <a:pos x="290103" y="517067"/>
              </a:cxn>
              <a:cxn ang="0">
                <a:pos x="248620" y="513101"/>
              </a:cxn>
              <a:cxn ang="0">
                <a:pos x="202535" y="491395"/>
              </a:cxn>
              <a:cxn ang="0">
                <a:pos x="144717" y="429568"/>
              </a:cxn>
              <a:cxn ang="0">
                <a:pos x="102073" y="375844"/>
              </a:cxn>
              <a:cxn ang="0">
                <a:pos x="82728" y="352301"/>
              </a:cxn>
              <a:cxn ang="0">
                <a:pos x="52539" y="309857"/>
              </a:cxn>
              <a:cxn ang="0">
                <a:pos x="25828" y="264981"/>
              </a:cxn>
              <a:cxn ang="0">
                <a:pos x="22032" y="229286"/>
              </a:cxn>
              <a:cxn ang="0">
                <a:pos x="21678" y="223844"/>
              </a:cxn>
              <a:cxn ang="0">
                <a:pos x="25061" y="217529"/>
              </a:cxn>
              <a:cxn ang="0">
                <a:pos x="6431" y="161990"/>
              </a:cxn>
              <a:cxn ang="0">
                <a:pos x="0" y="120604"/>
              </a:cxn>
              <a:cxn ang="0">
                <a:pos x="18338" y="46032"/>
              </a:cxn>
              <a:cxn ang="0">
                <a:pos x="49540" y="6351"/>
              </a:cxn>
              <a:cxn ang="0">
                <a:pos x="65328" y="0"/>
              </a:cxn>
              <a:cxn ang="0">
                <a:pos x="81813" y="1327"/>
              </a:cxn>
              <a:cxn ang="0">
                <a:pos x="125253" y="34996"/>
              </a:cxn>
              <a:cxn ang="0">
                <a:pos x="171244" y="114354"/>
              </a:cxn>
              <a:cxn ang="0">
                <a:pos x="218235" y="213442"/>
              </a:cxn>
              <a:cxn ang="0">
                <a:pos x="243930" y="261941"/>
              </a:cxn>
              <a:cxn ang="0">
                <a:pos x="273391" y="308611"/>
              </a:cxn>
              <a:cxn ang="0">
                <a:pos x="292055" y="342143"/>
              </a:cxn>
              <a:cxn ang="0">
                <a:pos x="304531" y="378658"/>
              </a:cxn>
              <a:cxn ang="0">
                <a:pos x="311981" y="417509"/>
              </a:cxn>
              <a:cxn ang="0">
                <a:pos x="315569" y="458050"/>
              </a:cxn>
              <a:cxn ang="0">
                <a:pos x="315722" y="482750"/>
              </a:cxn>
              <a:cxn ang="0">
                <a:pos x="314808" y="491729"/>
              </a:cxn>
              <a:cxn ang="0">
                <a:pos x="310307" y="504530"/>
              </a:cxn>
              <a:cxn ang="0">
                <a:pos x="301980" y="512871"/>
              </a:cxn>
              <a:cxn ang="0">
                <a:pos x="290103" y="517067"/>
              </a:cxn>
            </a:cxnLst>
            <a:pathLst>
              <a:path w="315594" h="517525">
                <a:moveTo>
                  <a:pt x="289810" y="517067"/>
                </a:moveTo>
                <a:lnTo>
                  <a:pt x="248369" y="513101"/>
                </a:lnTo>
                <a:lnTo>
                  <a:pt x="202330" y="491395"/>
                </a:lnTo>
                <a:lnTo>
                  <a:pt x="144571" y="429568"/>
                </a:lnTo>
                <a:lnTo>
                  <a:pt x="101970" y="375844"/>
                </a:lnTo>
                <a:lnTo>
                  <a:pt x="82644" y="352301"/>
                </a:lnTo>
                <a:lnTo>
                  <a:pt x="52486" y="309857"/>
                </a:lnTo>
                <a:lnTo>
                  <a:pt x="25802" y="264981"/>
                </a:lnTo>
                <a:lnTo>
                  <a:pt x="22010" y="229286"/>
                </a:lnTo>
                <a:lnTo>
                  <a:pt x="21656" y="223844"/>
                </a:lnTo>
                <a:lnTo>
                  <a:pt x="25036" y="217529"/>
                </a:lnTo>
                <a:lnTo>
                  <a:pt x="6425" y="161990"/>
                </a:lnTo>
                <a:lnTo>
                  <a:pt x="0" y="120604"/>
                </a:lnTo>
                <a:lnTo>
                  <a:pt x="18319" y="46032"/>
                </a:lnTo>
                <a:lnTo>
                  <a:pt x="49490" y="6351"/>
                </a:lnTo>
                <a:lnTo>
                  <a:pt x="65262" y="0"/>
                </a:lnTo>
                <a:lnTo>
                  <a:pt x="81730" y="1327"/>
                </a:lnTo>
                <a:lnTo>
                  <a:pt x="125127" y="34996"/>
                </a:lnTo>
                <a:lnTo>
                  <a:pt x="171071" y="114354"/>
                </a:lnTo>
                <a:lnTo>
                  <a:pt x="218015" y="213442"/>
                </a:lnTo>
                <a:lnTo>
                  <a:pt x="243684" y="261941"/>
                </a:lnTo>
                <a:lnTo>
                  <a:pt x="273115" y="308611"/>
                </a:lnTo>
                <a:lnTo>
                  <a:pt x="291760" y="342143"/>
                </a:lnTo>
                <a:lnTo>
                  <a:pt x="304223" y="378658"/>
                </a:lnTo>
                <a:lnTo>
                  <a:pt x="311666" y="417509"/>
                </a:lnTo>
                <a:lnTo>
                  <a:pt x="315250" y="458050"/>
                </a:lnTo>
                <a:lnTo>
                  <a:pt x="315403" y="482750"/>
                </a:lnTo>
                <a:lnTo>
                  <a:pt x="314490" y="491729"/>
                </a:lnTo>
                <a:lnTo>
                  <a:pt x="309994" y="504530"/>
                </a:lnTo>
                <a:lnTo>
                  <a:pt x="301675" y="512871"/>
                </a:lnTo>
                <a:lnTo>
                  <a:pt x="289810" y="517067"/>
                </a:lnTo>
                <a:close/>
              </a:path>
            </a:pathLst>
          </a:custGeom>
          <a:solidFill>
            <a:srgbClr val="FFDE62"/>
          </a:solidFill>
          <a:ln w="9525">
            <a:noFill/>
          </a:ln>
        </p:spPr>
        <p:txBody>
          <a:bodyPr/>
          <a:p>
            <a:endParaRPr lang="zh-CN" altLang="en-US"/>
          </a:p>
        </p:txBody>
      </p:sp>
      <p:sp>
        <p:nvSpPr>
          <p:cNvPr id="20485" name="object 7"/>
          <p:cNvSpPr/>
          <p:nvPr/>
        </p:nvSpPr>
        <p:spPr>
          <a:xfrm>
            <a:off x="17556163" y="1944688"/>
            <a:ext cx="273050" cy="468312"/>
          </a:xfrm>
          <a:custGeom>
            <a:avLst/>
            <a:gdLst/>
            <a:ahLst/>
            <a:cxnLst>
              <a:cxn ang="0">
                <a:pos x="239957" y="467954"/>
              </a:cxn>
              <a:cxn ang="0">
                <a:pos x="176100" y="435187"/>
              </a:cxn>
              <a:cxn ang="0">
                <a:pos x="134722" y="401352"/>
              </a:cxn>
              <a:cxn ang="0">
                <a:pos x="99883" y="361329"/>
              </a:cxn>
              <a:cxn ang="0">
                <a:pos x="72721" y="314646"/>
              </a:cxn>
              <a:cxn ang="0">
                <a:pos x="54008" y="269990"/>
              </a:cxn>
              <a:cxn ang="0">
                <a:pos x="37322" y="224269"/>
              </a:cxn>
              <a:cxn ang="0">
                <a:pos x="21975" y="178197"/>
              </a:cxn>
              <a:cxn ang="0">
                <a:pos x="7082" y="131872"/>
              </a:cxn>
              <a:cxn ang="0">
                <a:pos x="693" y="82202"/>
              </a:cxn>
              <a:cxn ang="0">
                <a:pos x="0" y="65355"/>
              </a:cxn>
              <a:cxn ang="0">
                <a:pos x="719" y="54373"/>
              </a:cxn>
              <a:cxn ang="0">
                <a:pos x="33295" y="27604"/>
              </a:cxn>
              <a:cxn ang="0">
                <a:pos x="37500" y="23962"/>
              </a:cxn>
              <a:cxn ang="0">
                <a:pos x="60762" y="6849"/>
              </a:cxn>
              <a:cxn ang="0">
                <a:pos x="82271" y="0"/>
              </a:cxn>
              <a:cxn ang="0">
                <a:pos x="102413" y="3822"/>
              </a:cxn>
              <a:cxn ang="0">
                <a:pos x="151454" y="52722"/>
              </a:cxn>
              <a:cxn ang="0">
                <a:pos x="178874" y="88203"/>
              </a:cxn>
              <a:cxn ang="0">
                <a:pos x="202342" y="125982"/>
              </a:cxn>
              <a:cxn ang="0">
                <a:pos x="220366" y="166873"/>
              </a:cxn>
              <a:cxn ang="0">
                <a:pos x="231479" y="211796"/>
              </a:cxn>
              <a:cxn ang="0">
                <a:pos x="233747" y="222060"/>
              </a:cxn>
              <a:cxn ang="0">
                <a:pos x="237002" y="232288"/>
              </a:cxn>
              <a:cxn ang="0">
                <a:pos x="240690" y="242488"/>
              </a:cxn>
              <a:cxn ang="0">
                <a:pos x="243638" y="250919"/>
              </a:cxn>
              <a:cxn ang="0">
                <a:pos x="242689" y="250981"/>
              </a:cxn>
              <a:cxn ang="0">
                <a:pos x="242458" y="253173"/>
              </a:cxn>
              <a:cxn ang="0">
                <a:pos x="198471" y="263955"/>
              </a:cxn>
              <a:cxn ang="0">
                <a:pos x="190333" y="275434"/>
              </a:cxn>
              <a:cxn ang="0">
                <a:pos x="192040" y="278904"/>
              </a:cxn>
              <a:cxn ang="0">
                <a:pos x="194992" y="285242"/>
              </a:cxn>
              <a:cxn ang="0">
                <a:pos x="201607" y="292607"/>
              </a:cxn>
              <a:cxn ang="0">
                <a:pos x="207839" y="294098"/>
              </a:cxn>
              <a:cxn ang="0">
                <a:pos x="217019" y="295126"/>
              </a:cxn>
              <a:cxn ang="0">
                <a:pos x="259496" y="292374"/>
              </a:cxn>
              <a:cxn ang="0">
                <a:pos x="260661" y="295243"/>
              </a:cxn>
              <a:cxn ang="0">
                <a:pos x="270247" y="340761"/>
              </a:cxn>
              <a:cxn ang="0">
                <a:pos x="272956" y="387276"/>
              </a:cxn>
              <a:cxn ang="0">
                <a:pos x="270298" y="434534"/>
              </a:cxn>
              <a:cxn ang="0">
                <a:pos x="265050" y="452572"/>
              </a:cxn>
              <a:cxn ang="0">
                <a:pos x="254476" y="464045"/>
              </a:cxn>
              <a:cxn ang="0">
                <a:pos x="239957" y="467954"/>
              </a:cxn>
              <a:cxn ang="0">
                <a:pos x="242458" y="253173"/>
              </a:cxn>
              <a:cxn ang="0">
                <a:pos x="242689" y="250981"/>
              </a:cxn>
              <a:cxn ang="0">
                <a:pos x="243488" y="252947"/>
              </a:cxn>
              <a:cxn ang="0">
                <a:pos x="242458" y="253173"/>
              </a:cxn>
              <a:cxn ang="0">
                <a:pos x="243488" y="252947"/>
              </a:cxn>
              <a:cxn ang="0">
                <a:pos x="242689" y="250981"/>
              </a:cxn>
              <a:cxn ang="0">
                <a:pos x="243638" y="250919"/>
              </a:cxn>
              <a:cxn ang="0">
                <a:pos x="244286" y="252773"/>
              </a:cxn>
              <a:cxn ang="0">
                <a:pos x="243488" y="252947"/>
              </a:cxn>
              <a:cxn ang="0">
                <a:pos x="259496" y="292374"/>
              </a:cxn>
              <a:cxn ang="0">
                <a:pos x="217019" y="295126"/>
              </a:cxn>
              <a:cxn ang="0">
                <a:pos x="225647" y="293445"/>
              </a:cxn>
              <a:cxn ang="0">
                <a:pos x="232921" y="288653"/>
              </a:cxn>
              <a:cxn ang="0">
                <a:pos x="238042" y="280347"/>
              </a:cxn>
              <a:cxn ang="0">
                <a:pos x="240031" y="273218"/>
              </a:cxn>
              <a:cxn ang="0">
                <a:pos x="241171" y="265848"/>
              </a:cxn>
              <a:cxn ang="0">
                <a:pos x="241968" y="257813"/>
              </a:cxn>
              <a:cxn ang="0">
                <a:pos x="242458" y="253173"/>
              </a:cxn>
              <a:cxn ang="0">
                <a:pos x="243488" y="252947"/>
              </a:cxn>
              <a:cxn ang="0">
                <a:pos x="259496" y="292374"/>
              </a:cxn>
            </a:cxnLst>
            <a:pathLst>
              <a:path w="271780" h="467360">
                <a:moveTo>
                  <a:pt x="238841" y="467003"/>
                </a:moveTo>
                <a:lnTo>
                  <a:pt x="175281" y="434302"/>
                </a:lnTo>
                <a:lnTo>
                  <a:pt x="134095" y="400536"/>
                </a:lnTo>
                <a:lnTo>
                  <a:pt x="99418" y="360594"/>
                </a:lnTo>
                <a:lnTo>
                  <a:pt x="72383" y="314006"/>
                </a:lnTo>
                <a:lnTo>
                  <a:pt x="53757" y="269441"/>
                </a:lnTo>
                <a:lnTo>
                  <a:pt x="37148" y="223813"/>
                </a:lnTo>
                <a:lnTo>
                  <a:pt x="21873" y="177835"/>
                </a:lnTo>
                <a:lnTo>
                  <a:pt x="7049" y="131604"/>
                </a:lnTo>
                <a:lnTo>
                  <a:pt x="690" y="82035"/>
                </a:lnTo>
                <a:lnTo>
                  <a:pt x="0" y="65222"/>
                </a:lnTo>
                <a:lnTo>
                  <a:pt x="716" y="54262"/>
                </a:lnTo>
                <a:lnTo>
                  <a:pt x="33140" y="27548"/>
                </a:lnTo>
                <a:lnTo>
                  <a:pt x="37326" y="23913"/>
                </a:lnTo>
                <a:lnTo>
                  <a:pt x="60479" y="6835"/>
                </a:lnTo>
                <a:lnTo>
                  <a:pt x="81888" y="0"/>
                </a:lnTo>
                <a:lnTo>
                  <a:pt x="101937" y="3814"/>
                </a:lnTo>
                <a:lnTo>
                  <a:pt x="150750" y="52615"/>
                </a:lnTo>
                <a:lnTo>
                  <a:pt x="178042" y="88024"/>
                </a:lnTo>
                <a:lnTo>
                  <a:pt x="201401" y="125726"/>
                </a:lnTo>
                <a:lnTo>
                  <a:pt x="219341" y="166534"/>
                </a:lnTo>
                <a:lnTo>
                  <a:pt x="230402" y="211365"/>
                </a:lnTo>
                <a:lnTo>
                  <a:pt x="232660" y="221609"/>
                </a:lnTo>
                <a:lnTo>
                  <a:pt x="235900" y="231816"/>
                </a:lnTo>
                <a:lnTo>
                  <a:pt x="239571" y="241995"/>
                </a:lnTo>
                <a:lnTo>
                  <a:pt x="242505" y="250409"/>
                </a:lnTo>
                <a:lnTo>
                  <a:pt x="241560" y="250471"/>
                </a:lnTo>
                <a:lnTo>
                  <a:pt x="241330" y="252658"/>
                </a:lnTo>
                <a:lnTo>
                  <a:pt x="197548" y="263418"/>
                </a:lnTo>
                <a:lnTo>
                  <a:pt x="189448" y="274874"/>
                </a:lnTo>
                <a:lnTo>
                  <a:pt x="191147" y="278337"/>
                </a:lnTo>
                <a:lnTo>
                  <a:pt x="194085" y="284662"/>
                </a:lnTo>
                <a:lnTo>
                  <a:pt x="200669" y="292012"/>
                </a:lnTo>
                <a:lnTo>
                  <a:pt x="206872" y="293500"/>
                </a:lnTo>
                <a:lnTo>
                  <a:pt x="216010" y="294526"/>
                </a:lnTo>
                <a:lnTo>
                  <a:pt x="258289" y="291780"/>
                </a:lnTo>
                <a:lnTo>
                  <a:pt x="259449" y="294643"/>
                </a:lnTo>
                <a:lnTo>
                  <a:pt x="268990" y="340068"/>
                </a:lnTo>
                <a:lnTo>
                  <a:pt x="271686" y="386489"/>
                </a:lnTo>
                <a:lnTo>
                  <a:pt x="269041" y="433651"/>
                </a:lnTo>
                <a:lnTo>
                  <a:pt x="263817" y="451652"/>
                </a:lnTo>
                <a:lnTo>
                  <a:pt x="253292" y="463102"/>
                </a:lnTo>
                <a:lnTo>
                  <a:pt x="238841" y="467003"/>
                </a:lnTo>
                <a:close/>
              </a:path>
              <a:path w="271780" h="467360">
                <a:moveTo>
                  <a:pt x="241330" y="252658"/>
                </a:moveTo>
                <a:lnTo>
                  <a:pt x="241560" y="250471"/>
                </a:lnTo>
                <a:lnTo>
                  <a:pt x="242355" y="252433"/>
                </a:lnTo>
                <a:lnTo>
                  <a:pt x="241330" y="252658"/>
                </a:lnTo>
                <a:close/>
              </a:path>
              <a:path w="271780" h="467360">
                <a:moveTo>
                  <a:pt x="242355" y="252433"/>
                </a:moveTo>
                <a:lnTo>
                  <a:pt x="241560" y="250471"/>
                </a:lnTo>
                <a:lnTo>
                  <a:pt x="242505" y="250409"/>
                </a:lnTo>
                <a:lnTo>
                  <a:pt x="243150" y="252259"/>
                </a:lnTo>
                <a:lnTo>
                  <a:pt x="242355" y="252433"/>
                </a:lnTo>
                <a:close/>
              </a:path>
              <a:path w="271780" h="467360">
                <a:moveTo>
                  <a:pt x="258289" y="291780"/>
                </a:moveTo>
                <a:lnTo>
                  <a:pt x="216010" y="294526"/>
                </a:lnTo>
                <a:lnTo>
                  <a:pt x="224597" y="292848"/>
                </a:lnTo>
                <a:lnTo>
                  <a:pt x="231838" y="288066"/>
                </a:lnTo>
                <a:lnTo>
                  <a:pt x="236935" y="279777"/>
                </a:lnTo>
                <a:lnTo>
                  <a:pt x="238915" y="272663"/>
                </a:lnTo>
                <a:lnTo>
                  <a:pt x="240049" y="265308"/>
                </a:lnTo>
                <a:lnTo>
                  <a:pt x="240843" y="257289"/>
                </a:lnTo>
                <a:lnTo>
                  <a:pt x="241330" y="252658"/>
                </a:lnTo>
                <a:lnTo>
                  <a:pt x="242355" y="252433"/>
                </a:lnTo>
                <a:lnTo>
                  <a:pt x="258289" y="291780"/>
                </a:lnTo>
                <a:close/>
              </a:path>
            </a:pathLst>
          </a:custGeom>
          <a:solidFill>
            <a:srgbClr val="FFDE62"/>
          </a:solidFill>
          <a:ln w="9525">
            <a:noFill/>
          </a:ln>
        </p:spPr>
        <p:txBody>
          <a:bodyPr/>
          <a:p>
            <a:endParaRPr lang="zh-CN" altLang="en-US"/>
          </a:p>
        </p:txBody>
      </p:sp>
      <p:sp>
        <p:nvSpPr>
          <p:cNvPr id="20486" name="object 8"/>
          <p:cNvSpPr/>
          <p:nvPr/>
        </p:nvSpPr>
        <p:spPr>
          <a:xfrm>
            <a:off x="17164050" y="2736850"/>
            <a:ext cx="263525" cy="503238"/>
          </a:xfrm>
          <a:custGeom>
            <a:avLst/>
            <a:gdLst/>
            <a:ahLst/>
            <a:cxnLst>
              <a:cxn ang="0">
                <a:pos x="239659" y="502979"/>
              </a:cxn>
              <a:cxn ang="0">
                <a:pos x="201423" y="493292"/>
              </a:cxn>
              <a:cxn ang="0">
                <a:pos x="155757" y="453749"/>
              </a:cxn>
              <a:cxn ang="0">
                <a:pos x="128791" y="422941"/>
              </a:cxn>
              <a:cxn ang="0">
                <a:pos x="105499" y="389135"/>
              </a:cxn>
              <a:cxn ang="0">
                <a:pos x="86912" y="351158"/>
              </a:cxn>
              <a:cxn ang="0">
                <a:pos x="70640" y="313381"/>
              </a:cxn>
              <a:cxn ang="0">
                <a:pos x="52521" y="276336"/>
              </a:cxn>
              <a:cxn ang="0">
                <a:pos x="33708" y="239534"/>
              </a:cxn>
              <a:cxn ang="0">
                <a:pos x="15352" y="202484"/>
              </a:cxn>
              <a:cxn ang="0">
                <a:pos x="5062" y="167139"/>
              </a:cxn>
              <a:cxn ang="0">
                <a:pos x="0" y="121694"/>
              </a:cxn>
              <a:cxn ang="0">
                <a:pos x="495" y="76716"/>
              </a:cxn>
              <a:cxn ang="0">
                <a:pos x="6879" y="42771"/>
              </a:cxn>
              <a:cxn ang="0">
                <a:pos x="22271" y="21843"/>
              </a:cxn>
              <a:cxn ang="0">
                <a:pos x="47095" y="6611"/>
              </a:cxn>
              <a:cxn ang="0">
                <a:pos x="75202" y="0"/>
              </a:cxn>
              <a:cxn ang="0">
                <a:pos x="100445" y="4931"/>
              </a:cxn>
              <a:cxn ang="0">
                <a:pos x="108550" y="10826"/>
              </a:cxn>
              <a:cxn ang="0">
                <a:pos x="115748" y="18870"/>
              </a:cxn>
              <a:cxn ang="0">
                <a:pos x="121406" y="28118"/>
              </a:cxn>
              <a:cxn ang="0">
                <a:pos x="129703" y="52284"/>
              </a:cxn>
              <a:cxn ang="0">
                <a:pos x="136289" y="65646"/>
              </a:cxn>
              <a:cxn ang="0">
                <a:pos x="164775" y="111905"/>
              </a:cxn>
              <a:cxn ang="0">
                <a:pos x="176402" y="133339"/>
              </a:cxn>
              <a:cxn ang="0">
                <a:pos x="184218" y="156281"/>
              </a:cxn>
              <a:cxn ang="0">
                <a:pos x="185611" y="181534"/>
              </a:cxn>
              <a:cxn ang="0">
                <a:pos x="185112" y="186824"/>
              </a:cxn>
              <a:cxn ang="0">
                <a:pos x="187001" y="193221"/>
              </a:cxn>
              <a:cxn ang="0">
                <a:pos x="214758" y="246730"/>
              </a:cxn>
              <a:cxn ang="0">
                <a:pos x="233370" y="290021"/>
              </a:cxn>
              <a:cxn ang="0">
                <a:pos x="246315" y="330884"/>
              </a:cxn>
              <a:cxn ang="0">
                <a:pos x="254441" y="372231"/>
              </a:cxn>
              <a:cxn ang="0">
                <a:pos x="258592" y="416976"/>
              </a:cxn>
              <a:cxn ang="0">
                <a:pos x="261938" y="432033"/>
              </a:cxn>
              <a:cxn ang="0">
                <a:pos x="263133" y="439485"/>
              </a:cxn>
              <a:cxn ang="0">
                <a:pos x="263052" y="446762"/>
              </a:cxn>
              <a:cxn ang="0">
                <a:pos x="261552" y="460251"/>
              </a:cxn>
              <a:cxn ang="0">
                <a:pos x="259545" y="473832"/>
              </a:cxn>
              <a:cxn ang="0">
                <a:pos x="256231" y="486750"/>
              </a:cxn>
              <a:cxn ang="0">
                <a:pos x="250811" y="498245"/>
              </a:cxn>
              <a:cxn ang="0">
                <a:pos x="239659" y="502979"/>
              </a:cxn>
            </a:cxnLst>
            <a:pathLst>
              <a:path w="263525" h="502919">
                <a:moveTo>
                  <a:pt x="239659" y="502660"/>
                </a:moveTo>
                <a:lnTo>
                  <a:pt x="201423" y="492979"/>
                </a:lnTo>
                <a:lnTo>
                  <a:pt x="155757" y="453461"/>
                </a:lnTo>
                <a:lnTo>
                  <a:pt x="128791" y="422673"/>
                </a:lnTo>
                <a:lnTo>
                  <a:pt x="105499" y="388888"/>
                </a:lnTo>
                <a:lnTo>
                  <a:pt x="86912" y="350935"/>
                </a:lnTo>
                <a:lnTo>
                  <a:pt x="70640" y="313182"/>
                </a:lnTo>
                <a:lnTo>
                  <a:pt x="52521" y="276161"/>
                </a:lnTo>
                <a:lnTo>
                  <a:pt x="33708" y="239382"/>
                </a:lnTo>
                <a:lnTo>
                  <a:pt x="15352" y="202356"/>
                </a:lnTo>
                <a:lnTo>
                  <a:pt x="5062" y="167033"/>
                </a:lnTo>
                <a:lnTo>
                  <a:pt x="0" y="121617"/>
                </a:lnTo>
                <a:lnTo>
                  <a:pt x="495" y="76667"/>
                </a:lnTo>
                <a:lnTo>
                  <a:pt x="6879" y="42744"/>
                </a:lnTo>
                <a:lnTo>
                  <a:pt x="22271" y="21829"/>
                </a:lnTo>
                <a:lnTo>
                  <a:pt x="47095" y="6607"/>
                </a:lnTo>
                <a:lnTo>
                  <a:pt x="75202" y="0"/>
                </a:lnTo>
                <a:lnTo>
                  <a:pt x="100445" y="4928"/>
                </a:lnTo>
                <a:lnTo>
                  <a:pt x="108550" y="10819"/>
                </a:lnTo>
                <a:lnTo>
                  <a:pt x="115748" y="18858"/>
                </a:lnTo>
                <a:lnTo>
                  <a:pt x="121406" y="28100"/>
                </a:lnTo>
                <a:lnTo>
                  <a:pt x="129703" y="52251"/>
                </a:lnTo>
                <a:lnTo>
                  <a:pt x="136289" y="65604"/>
                </a:lnTo>
                <a:lnTo>
                  <a:pt x="164775" y="111834"/>
                </a:lnTo>
                <a:lnTo>
                  <a:pt x="176402" y="133254"/>
                </a:lnTo>
                <a:lnTo>
                  <a:pt x="184218" y="156182"/>
                </a:lnTo>
                <a:lnTo>
                  <a:pt x="185611" y="181419"/>
                </a:lnTo>
                <a:lnTo>
                  <a:pt x="185112" y="186706"/>
                </a:lnTo>
                <a:lnTo>
                  <a:pt x="187001" y="193099"/>
                </a:lnTo>
                <a:lnTo>
                  <a:pt x="214758" y="246574"/>
                </a:lnTo>
                <a:lnTo>
                  <a:pt x="233370" y="289837"/>
                </a:lnTo>
                <a:lnTo>
                  <a:pt x="246315" y="330674"/>
                </a:lnTo>
                <a:lnTo>
                  <a:pt x="254441" y="371995"/>
                </a:lnTo>
                <a:lnTo>
                  <a:pt x="258592" y="416712"/>
                </a:lnTo>
                <a:lnTo>
                  <a:pt x="261938" y="431759"/>
                </a:lnTo>
                <a:lnTo>
                  <a:pt x="263133" y="439206"/>
                </a:lnTo>
                <a:lnTo>
                  <a:pt x="263052" y="446479"/>
                </a:lnTo>
                <a:lnTo>
                  <a:pt x="261552" y="459959"/>
                </a:lnTo>
                <a:lnTo>
                  <a:pt x="259545" y="473532"/>
                </a:lnTo>
                <a:lnTo>
                  <a:pt x="256231" y="486441"/>
                </a:lnTo>
                <a:lnTo>
                  <a:pt x="250811" y="497929"/>
                </a:lnTo>
                <a:lnTo>
                  <a:pt x="239659" y="502660"/>
                </a:lnTo>
                <a:close/>
              </a:path>
            </a:pathLst>
          </a:custGeom>
          <a:solidFill>
            <a:srgbClr val="FFDE62"/>
          </a:solidFill>
          <a:ln w="9525">
            <a:noFill/>
          </a:ln>
        </p:spPr>
        <p:txBody>
          <a:bodyPr/>
          <a:p>
            <a:endParaRPr lang="zh-CN" altLang="en-US"/>
          </a:p>
        </p:txBody>
      </p:sp>
      <p:sp>
        <p:nvSpPr>
          <p:cNvPr id="20487" name="object 9"/>
          <p:cNvSpPr/>
          <p:nvPr/>
        </p:nvSpPr>
        <p:spPr>
          <a:xfrm>
            <a:off x="17370425" y="896938"/>
            <a:ext cx="223838" cy="458787"/>
          </a:xfrm>
          <a:custGeom>
            <a:avLst/>
            <a:gdLst/>
            <a:ahLst/>
            <a:cxnLst>
              <a:cxn ang="0">
                <a:pos x="171315" y="458337"/>
              </a:cxn>
              <a:cxn ang="0">
                <a:pos x="115884" y="425050"/>
              </a:cxn>
              <a:cxn ang="0">
                <a:pos x="72252" y="387569"/>
              </a:cxn>
              <a:cxn ang="0">
                <a:pos x="37124" y="334178"/>
              </a:cxn>
              <a:cxn ang="0">
                <a:pos x="17141" y="272247"/>
              </a:cxn>
              <a:cxn ang="0">
                <a:pos x="6596" y="215588"/>
              </a:cxn>
              <a:cxn ang="0">
                <a:pos x="0" y="158672"/>
              </a:cxn>
              <a:cxn ang="0">
                <a:pos x="558" y="133064"/>
              </a:cxn>
              <a:cxn ang="0">
                <a:pos x="7371" y="81635"/>
              </a:cxn>
              <a:cxn ang="0">
                <a:pos x="19060" y="38882"/>
              </a:cxn>
              <a:cxn ang="0">
                <a:pos x="62117" y="5528"/>
              </a:cxn>
              <a:cxn ang="0">
                <a:pos x="86313" y="0"/>
              </a:cxn>
              <a:cxn ang="0">
                <a:pos x="108557" y="3419"/>
              </a:cxn>
              <a:cxn ang="0">
                <a:pos x="126530" y="15542"/>
              </a:cxn>
              <a:cxn ang="0">
                <a:pos x="137919" y="36126"/>
              </a:cxn>
              <a:cxn ang="0">
                <a:pos x="145991" y="57786"/>
              </a:cxn>
              <a:cxn ang="0">
                <a:pos x="156319" y="77864"/>
              </a:cxn>
              <a:cxn ang="0">
                <a:pos x="179125" y="116639"/>
              </a:cxn>
              <a:cxn ang="0">
                <a:pos x="196366" y="155033"/>
              </a:cxn>
              <a:cxn ang="0">
                <a:pos x="209661" y="200100"/>
              </a:cxn>
              <a:cxn ang="0">
                <a:pos x="218599" y="250726"/>
              </a:cxn>
              <a:cxn ang="0">
                <a:pos x="222772" y="305796"/>
              </a:cxn>
              <a:cxn ang="0">
                <a:pos x="222423" y="336485"/>
              </a:cxn>
              <a:cxn ang="0">
                <a:pos x="222595" y="351826"/>
              </a:cxn>
              <a:cxn ang="0">
                <a:pos x="223811" y="367062"/>
              </a:cxn>
              <a:cxn ang="0">
                <a:pos x="222607" y="390778"/>
              </a:cxn>
              <a:cxn ang="0">
                <a:pos x="214706" y="411838"/>
              </a:cxn>
              <a:cxn ang="0">
                <a:pos x="192072" y="451029"/>
              </a:cxn>
              <a:cxn ang="0">
                <a:pos x="187458" y="454760"/>
              </a:cxn>
              <a:cxn ang="0">
                <a:pos x="179641" y="457399"/>
              </a:cxn>
              <a:cxn ang="0">
                <a:pos x="171315" y="458337"/>
              </a:cxn>
            </a:cxnLst>
            <a:pathLst>
              <a:path w="222884" h="459105">
                <a:moveTo>
                  <a:pt x="170585" y="458655"/>
                </a:moveTo>
                <a:lnTo>
                  <a:pt x="115390" y="425345"/>
                </a:lnTo>
                <a:lnTo>
                  <a:pt x="71944" y="387838"/>
                </a:lnTo>
                <a:lnTo>
                  <a:pt x="36966" y="334410"/>
                </a:lnTo>
                <a:lnTo>
                  <a:pt x="17068" y="272436"/>
                </a:lnTo>
                <a:lnTo>
                  <a:pt x="6568" y="215737"/>
                </a:lnTo>
                <a:lnTo>
                  <a:pt x="0" y="158782"/>
                </a:lnTo>
                <a:lnTo>
                  <a:pt x="556" y="133156"/>
                </a:lnTo>
                <a:lnTo>
                  <a:pt x="7340" y="81692"/>
                </a:lnTo>
                <a:lnTo>
                  <a:pt x="18979" y="38909"/>
                </a:lnTo>
                <a:lnTo>
                  <a:pt x="61852" y="5532"/>
                </a:lnTo>
                <a:lnTo>
                  <a:pt x="85945" y="0"/>
                </a:lnTo>
                <a:lnTo>
                  <a:pt x="108094" y="3421"/>
                </a:lnTo>
                <a:lnTo>
                  <a:pt x="125991" y="15553"/>
                </a:lnTo>
                <a:lnTo>
                  <a:pt x="137331" y="36151"/>
                </a:lnTo>
                <a:lnTo>
                  <a:pt x="145369" y="57826"/>
                </a:lnTo>
                <a:lnTo>
                  <a:pt x="155653" y="77918"/>
                </a:lnTo>
                <a:lnTo>
                  <a:pt x="178362" y="116720"/>
                </a:lnTo>
                <a:lnTo>
                  <a:pt x="195529" y="155140"/>
                </a:lnTo>
                <a:lnTo>
                  <a:pt x="208767" y="200239"/>
                </a:lnTo>
                <a:lnTo>
                  <a:pt x="217667" y="250900"/>
                </a:lnTo>
                <a:lnTo>
                  <a:pt x="221823" y="306008"/>
                </a:lnTo>
                <a:lnTo>
                  <a:pt x="221475" y="336718"/>
                </a:lnTo>
                <a:lnTo>
                  <a:pt x="221646" y="352070"/>
                </a:lnTo>
                <a:lnTo>
                  <a:pt x="222857" y="367316"/>
                </a:lnTo>
                <a:lnTo>
                  <a:pt x="221658" y="391049"/>
                </a:lnTo>
                <a:lnTo>
                  <a:pt x="213791" y="412123"/>
                </a:lnTo>
                <a:lnTo>
                  <a:pt x="191253" y="451342"/>
                </a:lnTo>
                <a:lnTo>
                  <a:pt x="186659" y="455075"/>
                </a:lnTo>
                <a:lnTo>
                  <a:pt x="178875" y="457716"/>
                </a:lnTo>
                <a:lnTo>
                  <a:pt x="170585" y="458655"/>
                </a:lnTo>
                <a:close/>
              </a:path>
            </a:pathLst>
          </a:custGeom>
          <a:solidFill>
            <a:srgbClr val="FFDE62"/>
          </a:solidFill>
          <a:ln w="9525">
            <a:noFill/>
          </a:ln>
        </p:spPr>
        <p:txBody>
          <a:bodyPr/>
          <a:p>
            <a:endParaRPr lang="zh-CN" altLang="en-US"/>
          </a:p>
        </p:txBody>
      </p:sp>
      <p:sp>
        <p:nvSpPr>
          <p:cNvPr id="20488" name="object 10"/>
          <p:cNvSpPr/>
          <p:nvPr/>
        </p:nvSpPr>
        <p:spPr>
          <a:xfrm>
            <a:off x="17983200" y="2759075"/>
            <a:ext cx="268288" cy="430213"/>
          </a:xfrm>
          <a:custGeom>
            <a:avLst/>
            <a:gdLst/>
            <a:ahLst/>
            <a:cxnLst>
              <a:cxn ang="0">
                <a:pos x="219118" y="428417"/>
              </a:cxn>
              <a:cxn ang="0">
                <a:pos x="170412" y="422917"/>
              </a:cxn>
              <a:cxn ang="0">
                <a:pos x="109841" y="385218"/>
              </a:cxn>
              <a:cxn ang="0">
                <a:pos x="80909" y="353836"/>
              </a:cxn>
              <a:cxn ang="0">
                <a:pos x="57963" y="318246"/>
              </a:cxn>
              <a:cxn ang="0">
                <a:pos x="39795" y="279965"/>
              </a:cxn>
              <a:cxn ang="0">
                <a:pos x="25286" y="243534"/>
              </a:cxn>
              <a:cxn ang="0">
                <a:pos x="13041" y="205951"/>
              </a:cxn>
              <a:cxn ang="0">
                <a:pos x="5387" y="167089"/>
              </a:cxn>
              <a:cxn ang="0">
                <a:pos x="4656" y="126813"/>
              </a:cxn>
              <a:cxn ang="0">
                <a:pos x="0" y="102513"/>
              </a:cxn>
              <a:cxn ang="0">
                <a:pos x="9626" y="56315"/>
              </a:cxn>
              <a:cxn ang="0">
                <a:pos x="30099" y="12541"/>
              </a:cxn>
              <a:cxn ang="0">
                <a:pos x="77562" y="0"/>
              </a:cxn>
              <a:cxn ang="0">
                <a:pos x="101796" y="12363"/>
              </a:cxn>
              <a:cxn ang="0">
                <a:pos x="137800" y="48472"/>
              </a:cxn>
              <a:cxn ang="0">
                <a:pos x="168554" y="87602"/>
              </a:cxn>
              <a:cxn ang="0">
                <a:pos x="194484" y="129586"/>
              </a:cxn>
              <a:cxn ang="0">
                <a:pos x="216012" y="174253"/>
              </a:cxn>
              <a:cxn ang="0">
                <a:pos x="233567" y="221435"/>
              </a:cxn>
              <a:cxn ang="0">
                <a:pos x="248762" y="273747"/>
              </a:cxn>
              <a:cxn ang="0">
                <a:pos x="254247" y="294238"/>
              </a:cxn>
              <a:cxn ang="0">
                <a:pos x="123904" y="302669"/>
              </a:cxn>
              <a:cxn ang="0">
                <a:pos x="120192" y="307320"/>
              </a:cxn>
              <a:cxn ang="0">
                <a:pos x="118224" y="309547"/>
              </a:cxn>
              <a:cxn ang="0">
                <a:pos x="123520" y="312985"/>
              </a:cxn>
              <a:cxn ang="0">
                <a:pos x="126351" y="314272"/>
              </a:cxn>
              <a:cxn ang="0">
                <a:pos x="126576" y="314467"/>
              </a:cxn>
              <a:cxn ang="0">
                <a:pos x="257433" y="306005"/>
              </a:cxn>
              <a:cxn ang="0">
                <a:pos x="263028" y="326435"/>
              </a:cxn>
              <a:cxn ang="0">
                <a:pos x="268206" y="351288"/>
              </a:cxn>
              <a:cxn ang="0">
                <a:pos x="268186" y="375119"/>
              </a:cxn>
              <a:cxn ang="0">
                <a:pos x="260709" y="397028"/>
              </a:cxn>
              <a:cxn ang="0">
                <a:pos x="243520" y="416121"/>
              </a:cxn>
              <a:cxn ang="0">
                <a:pos x="219118" y="428417"/>
              </a:cxn>
              <a:cxn ang="0">
                <a:pos x="257433" y="306005"/>
              </a:cxn>
              <a:cxn ang="0">
                <a:pos x="126576" y="314467"/>
              </a:cxn>
              <a:cxn ang="0">
                <a:pos x="129528" y="311127"/>
              </a:cxn>
              <a:cxn ang="0">
                <a:pos x="129052" y="310317"/>
              </a:cxn>
              <a:cxn ang="0">
                <a:pos x="127808" y="307457"/>
              </a:cxn>
              <a:cxn ang="0">
                <a:pos x="125751" y="305070"/>
              </a:cxn>
              <a:cxn ang="0">
                <a:pos x="123904" y="302669"/>
              </a:cxn>
              <a:cxn ang="0">
                <a:pos x="254247" y="294238"/>
              </a:cxn>
              <a:cxn ang="0">
                <a:pos x="255964" y="300638"/>
              </a:cxn>
              <a:cxn ang="0">
                <a:pos x="257433" y="306005"/>
              </a:cxn>
            </a:cxnLst>
            <a:pathLst>
              <a:path w="267334" h="430530">
                <a:moveTo>
                  <a:pt x="218339" y="428733"/>
                </a:moveTo>
                <a:lnTo>
                  <a:pt x="169806" y="423229"/>
                </a:lnTo>
                <a:lnTo>
                  <a:pt x="109450" y="385502"/>
                </a:lnTo>
                <a:lnTo>
                  <a:pt x="80621" y="354097"/>
                </a:lnTo>
                <a:lnTo>
                  <a:pt x="57757" y="318480"/>
                </a:lnTo>
                <a:lnTo>
                  <a:pt x="39653" y="280171"/>
                </a:lnTo>
                <a:lnTo>
                  <a:pt x="25196" y="243713"/>
                </a:lnTo>
                <a:lnTo>
                  <a:pt x="12995" y="206103"/>
                </a:lnTo>
                <a:lnTo>
                  <a:pt x="5368" y="167212"/>
                </a:lnTo>
                <a:lnTo>
                  <a:pt x="4639" y="126906"/>
                </a:lnTo>
                <a:lnTo>
                  <a:pt x="0" y="102589"/>
                </a:lnTo>
                <a:lnTo>
                  <a:pt x="9592" y="56356"/>
                </a:lnTo>
                <a:lnTo>
                  <a:pt x="29992" y="12550"/>
                </a:lnTo>
                <a:lnTo>
                  <a:pt x="77286" y="0"/>
                </a:lnTo>
                <a:lnTo>
                  <a:pt x="101434" y="12372"/>
                </a:lnTo>
                <a:lnTo>
                  <a:pt x="137310" y="48508"/>
                </a:lnTo>
                <a:lnTo>
                  <a:pt x="167955" y="87667"/>
                </a:lnTo>
                <a:lnTo>
                  <a:pt x="193792" y="129681"/>
                </a:lnTo>
                <a:lnTo>
                  <a:pt x="215244" y="174381"/>
                </a:lnTo>
                <a:lnTo>
                  <a:pt x="232736" y="221598"/>
                </a:lnTo>
                <a:lnTo>
                  <a:pt x="247877" y="273949"/>
                </a:lnTo>
                <a:lnTo>
                  <a:pt x="253343" y="294455"/>
                </a:lnTo>
                <a:lnTo>
                  <a:pt x="123463" y="302892"/>
                </a:lnTo>
                <a:lnTo>
                  <a:pt x="119765" y="307546"/>
                </a:lnTo>
                <a:lnTo>
                  <a:pt x="117804" y="309775"/>
                </a:lnTo>
                <a:lnTo>
                  <a:pt x="123081" y="313216"/>
                </a:lnTo>
                <a:lnTo>
                  <a:pt x="125902" y="314504"/>
                </a:lnTo>
                <a:lnTo>
                  <a:pt x="126126" y="314699"/>
                </a:lnTo>
                <a:lnTo>
                  <a:pt x="256518" y="306230"/>
                </a:lnTo>
                <a:lnTo>
                  <a:pt x="262093" y="326676"/>
                </a:lnTo>
                <a:lnTo>
                  <a:pt x="267252" y="351547"/>
                </a:lnTo>
                <a:lnTo>
                  <a:pt x="267232" y="375395"/>
                </a:lnTo>
                <a:lnTo>
                  <a:pt x="259782" y="397321"/>
                </a:lnTo>
                <a:lnTo>
                  <a:pt x="242654" y="416428"/>
                </a:lnTo>
                <a:lnTo>
                  <a:pt x="218339" y="428733"/>
                </a:lnTo>
                <a:close/>
              </a:path>
              <a:path w="267334" h="430530">
                <a:moveTo>
                  <a:pt x="256518" y="306230"/>
                </a:moveTo>
                <a:lnTo>
                  <a:pt x="126126" y="314699"/>
                </a:lnTo>
                <a:lnTo>
                  <a:pt x="129067" y="311356"/>
                </a:lnTo>
                <a:lnTo>
                  <a:pt x="128593" y="310546"/>
                </a:lnTo>
                <a:lnTo>
                  <a:pt x="127354" y="307684"/>
                </a:lnTo>
                <a:lnTo>
                  <a:pt x="125304" y="305295"/>
                </a:lnTo>
                <a:lnTo>
                  <a:pt x="123463" y="302892"/>
                </a:lnTo>
                <a:lnTo>
                  <a:pt x="253343" y="294455"/>
                </a:lnTo>
                <a:lnTo>
                  <a:pt x="255054" y="300860"/>
                </a:lnTo>
                <a:lnTo>
                  <a:pt x="256518" y="306230"/>
                </a:lnTo>
                <a:close/>
              </a:path>
            </a:pathLst>
          </a:custGeom>
          <a:solidFill>
            <a:srgbClr val="FFDE62"/>
          </a:solidFill>
          <a:ln w="9525">
            <a:noFill/>
          </a:ln>
        </p:spPr>
        <p:txBody>
          <a:bodyPr/>
          <a:p>
            <a:endParaRPr lang="zh-CN" altLang="en-US"/>
          </a:p>
        </p:txBody>
      </p:sp>
      <p:sp>
        <p:nvSpPr>
          <p:cNvPr id="20489" name="object 11"/>
          <p:cNvSpPr/>
          <p:nvPr/>
        </p:nvSpPr>
        <p:spPr>
          <a:xfrm>
            <a:off x="17784763" y="0"/>
            <a:ext cx="230187" cy="452438"/>
          </a:xfrm>
          <a:custGeom>
            <a:avLst/>
            <a:gdLst/>
            <a:ahLst/>
            <a:cxnLst>
              <a:cxn ang="0">
                <a:pos x="191341" y="452394"/>
              </a:cxn>
              <a:cxn ang="0">
                <a:pos x="145964" y="432960"/>
              </a:cxn>
              <a:cxn ang="0">
                <a:pos x="115894" y="399024"/>
              </a:cxn>
              <a:cxn ang="0">
                <a:pos x="74968" y="345547"/>
              </a:cxn>
              <a:cxn ang="0">
                <a:pos x="45883" y="297541"/>
              </a:cxn>
              <a:cxn ang="0">
                <a:pos x="29857" y="254217"/>
              </a:cxn>
              <a:cxn ang="0">
                <a:pos x="22307" y="232367"/>
              </a:cxn>
              <a:cxn ang="0">
                <a:pos x="20295" y="225014"/>
              </a:cxn>
              <a:cxn ang="0">
                <a:pos x="18948" y="216731"/>
              </a:cxn>
              <a:cxn ang="0">
                <a:pos x="17740" y="209740"/>
              </a:cxn>
              <a:cxn ang="0">
                <a:pos x="15498" y="202520"/>
              </a:cxn>
              <a:cxn ang="0">
                <a:pos x="1732" y="155883"/>
              </a:cxn>
              <a:cxn ang="0">
                <a:pos x="0" y="110273"/>
              </a:cxn>
              <a:cxn ang="0">
                <a:pos x="7127" y="65432"/>
              </a:cxn>
              <a:cxn ang="0">
                <a:pos x="19941" y="21102"/>
              </a:cxn>
              <a:cxn ang="0">
                <a:pos x="27278" y="0"/>
              </a:cxn>
              <a:cxn ang="0">
                <a:pos x="123582" y="0"/>
              </a:cxn>
              <a:cxn ang="0">
                <a:pos x="124196" y="1555"/>
              </a:cxn>
              <a:cxn ang="0">
                <a:pos x="137836" y="53596"/>
              </a:cxn>
              <a:cxn ang="0">
                <a:pos x="154439" y="104708"/>
              </a:cxn>
              <a:cxn ang="0">
                <a:pos x="172943" y="155232"/>
              </a:cxn>
              <a:cxn ang="0">
                <a:pos x="192284" y="205510"/>
              </a:cxn>
              <a:cxn ang="0">
                <a:pos x="211397" y="255885"/>
              </a:cxn>
              <a:cxn ang="0">
                <a:pos x="217321" y="276199"/>
              </a:cxn>
              <a:cxn ang="0">
                <a:pos x="221698" y="297127"/>
              </a:cxn>
              <a:cxn ang="0">
                <a:pos x="225458" y="318332"/>
              </a:cxn>
              <a:cxn ang="0">
                <a:pos x="229532" y="339476"/>
              </a:cxn>
              <a:cxn ang="0">
                <a:pos x="230024" y="362929"/>
              </a:cxn>
              <a:cxn ang="0">
                <a:pos x="229721" y="369952"/>
              </a:cxn>
              <a:cxn ang="0">
                <a:pos x="167974" y="373949"/>
              </a:cxn>
              <a:cxn ang="0">
                <a:pos x="161970" y="377529"/>
              </a:cxn>
              <a:cxn ang="0">
                <a:pos x="158264" y="383524"/>
              </a:cxn>
              <a:cxn ang="0">
                <a:pos x="157196" y="391063"/>
              </a:cxn>
              <a:cxn ang="0">
                <a:pos x="158523" y="395618"/>
              </a:cxn>
              <a:cxn ang="0">
                <a:pos x="161772" y="400442"/>
              </a:cxn>
              <a:cxn ang="0">
                <a:pos x="166284" y="406013"/>
              </a:cxn>
              <a:cxn ang="0">
                <a:pos x="171290" y="412656"/>
              </a:cxn>
              <a:cxn ang="0">
                <a:pos x="225425" y="409153"/>
              </a:cxn>
              <a:cxn ang="0">
                <a:pos x="218585" y="431049"/>
              </a:cxn>
              <a:cxn ang="0">
                <a:pos x="211767" y="442287"/>
              </a:cxn>
              <a:cxn ang="0">
                <a:pos x="202482" y="449602"/>
              </a:cxn>
              <a:cxn ang="0">
                <a:pos x="191341" y="452394"/>
              </a:cxn>
              <a:cxn ang="0">
                <a:pos x="225425" y="409153"/>
              </a:cxn>
              <a:cxn ang="0">
                <a:pos x="171290" y="412656"/>
              </a:cxn>
              <a:cxn ang="0">
                <a:pos x="178118" y="405208"/>
              </a:cxn>
              <a:cxn ang="0">
                <a:pos x="183854" y="399012"/>
              </a:cxn>
              <a:cxn ang="0">
                <a:pos x="188436" y="393326"/>
              </a:cxn>
              <a:cxn ang="0">
                <a:pos x="191646" y="387571"/>
              </a:cxn>
              <a:cxn ang="0">
                <a:pos x="192562" y="385408"/>
              </a:cxn>
              <a:cxn ang="0">
                <a:pos x="182153" y="374935"/>
              </a:cxn>
              <a:cxn ang="0">
                <a:pos x="175937" y="373654"/>
              </a:cxn>
              <a:cxn ang="0">
                <a:pos x="167974" y="373949"/>
              </a:cxn>
              <a:cxn ang="0">
                <a:pos x="229721" y="369952"/>
              </a:cxn>
              <a:cxn ang="0">
                <a:pos x="229026" y="386045"/>
              </a:cxn>
              <a:cxn ang="0">
                <a:pos x="225545" y="408770"/>
              </a:cxn>
              <a:cxn ang="0">
                <a:pos x="225425" y="409153"/>
              </a:cxn>
            </a:cxnLst>
            <a:pathLst>
              <a:path w="229234" h="452120">
                <a:moveTo>
                  <a:pt x="190549" y="452076"/>
                </a:moveTo>
                <a:lnTo>
                  <a:pt x="145360" y="432656"/>
                </a:lnTo>
                <a:lnTo>
                  <a:pt x="115414" y="398744"/>
                </a:lnTo>
                <a:lnTo>
                  <a:pt x="74658" y="345304"/>
                </a:lnTo>
                <a:lnTo>
                  <a:pt x="45693" y="297332"/>
                </a:lnTo>
                <a:lnTo>
                  <a:pt x="29733" y="254038"/>
                </a:lnTo>
                <a:lnTo>
                  <a:pt x="22215" y="232204"/>
                </a:lnTo>
                <a:lnTo>
                  <a:pt x="20211" y="224856"/>
                </a:lnTo>
                <a:lnTo>
                  <a:pt x="18870" y="216579"/>
                </a:lnTo>
                <a:lnTo>
                  <a:pt x="17667" y="209593"/>
                </a:lnTo>
                <a:lnTo>
                  <a:pt x="15434" y="202378"/>
                </a:lnTo>
                <a:lnTo>
                  <a:pt x="1725" y="155773"/>
                </a:lnTo>
                <a:lnTo>
                  <a:pt x="0" y="110195"/>
                </a:lnTo>
                <a:lnTo>
                  <a:pt x="7097" y="65386"/>
                </a:lnTo>
                <a:lnTo>
                  <a:pt x="19858" y="21087"/>
                </a:lnTo>
                <a:lnTo>
                  <a:pt x="27165" y="0"/>
                </a:lnTo>
                <a:lnTo>
                  <a:pt x="123070" y="0"/>
                </a:lnTo>
                <a:lnTo>
                  <a:pt x="123682" y="1554"/>
                </a:lnTo>
                <a:lnTo>
                  <a:pt x="137265" y="53558"/>
                </a:lnTo>
                <a:lnTo>
                  <a:pt x="153800" y="104634"/>
                </a:lnTo>
                <a:lnTo>
                  <a:pt x="172227" y="155123"/>
                </a:lnTo>
                <a:lnTo>
                  <a:pt x="191488" y="205366"/>
                </a:lnTo>
                <a:lnTo>
                  <a:pt x="210522" y="255705"/>
                </a:lnTo>
                <a:lnTo>
                  <a:pt x="216421" y="276005"/>
                </a:lnTo>
                <a:lnTo>
                  <a:pt x="220780" y="296918"/>
                </a:lnTo>
                <a:lnTo>
                  <a:pt x="224525" y="318108"/>
                </a:lnTo>
                <a:lnTo>
                  <a:pt x="228582" y="339237"/>
                </a:lnTo>
                <a:lnTo>
                  <a:pt x="229072" y="362674"/>
                </a:lnTo>
                <a:lnTo>
                  <a:pt x="228770" y="369692"/>
                </a:lnTo>
                <a:lnTo>
                  <a:pt x="167279" y="373686"/>
                </a:lnTo>
                <a:lnTo>
                  <a:pt x="161299" y="377264"/>
                </a:lnTo>
                <a:lnTo>
                  <a:pt x="157609" y="383254"/>
                </a:lnTo>
                <a:lnTo>
                  <a:pt x="156545" y="390788"/>
                </a:lnTo>
                <a:lnTo>
                  <a:pt x="157867" y="395340"/>
                </a:lnTo>
                <a:lnTo>
                  <a:pt x="161102" y="400161"/>
                </a:lnTo>
                <a:lnTo>
                  <a:pt x="165596" y="405728"/>
                </a:lnTo>
                <a:lnTo>
                  <a:pt x="170581" y="412366"/>
                </a:lnTo>
                <a:lnTo>
                  <a:pt x="224492" y="408865"/>
                </a:lnTo>
                <a:lnTo>
                  <a:pt x="217680" y="430746"/>
                </a:lnTo>
                <a:lnTo>
                  <a:pt x="210890" y="441976"/>
                </a:lnTo>
                <a:lnTo>
                  <a:pt x="201644" y="449286"/>
                </a:lnTo>
                <a:lnTo>
                  <a:pt x="190549" y="452076"/>
                </a:lnTo>
                <a:close/>
              </a:path>
              <a:path w="229234" h="452120">
                <a:moveTo>
                  <a:pt x="224492" y="408865"/>
                </a:moveTo>
                <a:lnTo>
                  <a:pt x="170581" y="412366"/>
                </a:lnTo>
                <a:lnTo>
                  <a:pt x="177381" y="404923"/>
                </a:lnTo>
                <a:lnTo>
                  <a:pt x="183093" y="398732"/>
                </a:lnTo>
                <a:lnTo>
                  <a:pt x="187656" y="393050"/>
                </a:lnTo>
                <a:lnTo>
                  <a:pt x="190853" y="387299"/>
                </a:lnTo>
                <a:lnTo>
                  <a:pt x="191765" y="385137"/>
                </a:lnTo>
                <a:lnTo>
                  <a:pt x="181399" y="374671"/>
                </a:lnTo>
                <a:lnTo>
                  <a:pt x="175209" y="373391"/>
                </a:lnTo>
                <a:lnTo>
                  <a:pt x="167279" y="373686"/>
                </a:lnTo>
                <a:lnTo>
                  <a:pt x="228770" y="369692"/>
                </a:lnTo>
                <a:lnTo>
                  <a:pt x="228078" y="385774"/>
                </a:lnTo>
                <a:lnTo>
                  <a:pt x="224611" y="408483"/>
                </a:lnTo>
                <a:lnTo>
                  <a:pt x="224492" y="408865"/>
                </a:lnTo>
                <a:close/>
              </a:path>
            </a:pathLst>
          </a:custGeom>
          <a:solidFill>
            <a:srgbClr val="FFDE62"/>
          </a:solidFill>
          <a:ln w="9525">
            <a:noFill/>
          </a:ln>
        </p:spPr>
        <p:txBody>
          <a:bodyPr/>
          <a:p>
            <a:endParaRPr lang="zh-CN" altLang="en-US"/>
          </a:p>
        </p:txBody>
      </p:sp>
      <p:sp>
        <p:nvSpPr>
          <p:cNvPr id="20490" name="object 12"/>
          <p:cNvSpPr/>
          <p:nvPr/>
        </p:nvSpPr>
        <p:spPr>
          <a:xfrm>
            <a:off x="17087850" y="98425"/>
            <a:ext cx="201613" cy="452438"/>
          </a:xfrm>
          <a:custGeom>
            <a:avLst/>
            <a:gdLst/>
            <a:ahLst/>
            <a:cxnLst>
              <a:cxn ang="0">
                <a:pos x="130667" y="452256"/>
              </a:cxn>
              <a:cxn ang="0">
                <a:pos x="95332" y="434997"/>
              </a:cxn>
              <a:cxn ang="0">
                <a:pos x="58615" y="389867"/>
              </a:cxn>
              <a:cxn ang="0">
                <a:pos x="25020" y="327397"/>
              </a:cxn>
              <a:cxn ang="0">
                <a:pos x="10197" y="300793"/>
              </a:cxn>
              <a:cxn ang="0">
                <a:pos x="81" y="275029"/>
              </a:cxn>
              <a:cxn ang="0">
                <a:pos x="0" y="249616"/>
              </a:cxn>
              <a:cxn ang="0">
                <a:pos x="140" y="174227"/>
              </a:cxn>
              <a:cxn ang="0">
                <a:pos x="2001" y="108363"/>
              </a:cxn>
              <a:cxn ang="0">
                <a:pos x="12861" y="54131"/>
              </a:cxn>
              <a:cxn ang="0">
                <a:pos x="32401" y="14046"/>
              </a:cxn>
              <a:cxn ang="0">
                <a:pos x="43946" y="8024"/>
              </a:cxn>
              <a:cxn ang="0">
                <a:pos x="59863" y="8333"/>
              </a:cxn>
              <a:cxn ang="0">
                <a:pos x="65191" y="9459"/>
              </a:cxn>
              <a:cxn ang="0">
                <a:pos x="71992" y="7330"/>
              </a:cxn>
              <a:cxn ang="0">
                <a:pos x="77299" y="4878"/>
              </a:cxn>
              <a:cxn ang="0">
                <a:pos x="92871" y="0"/>
              </a:cxn>
              <a:cxn ang="0">
                <a:pos x="107435" y="281"/>
              </a:cxn>
              <a:cxn ang="0">
                <a:pos x="143308" y="24840"/>
              </a:cxn>
              <a:cxn ang="0">
                <a:pos x="154309" y="46614"/>
              </a:cxn>
              <a:cxn ang="0">
                <a:pos x="146976" y="61420"/>
              </a:cxn>
              <a:cxn ang="0">
                <a:pos x="145801" y="62759"/>
              </a:cxn>
              <a:cxn ang="0">
                <a:pos x="148065" y="68509"/>
              </a:cxn>
              <a:cxn ang="0">
                <a:pos x="177433" y="117831"/>
              </a:cxn>
              <a:cxn ang="0">
                <a:pos x="182893" y="171344"/>
              </a:cxn>
              <a:cxn ang="0">
                <a:pos x="187272" y="183361"/>
              </a:cxn>
              <a:cxn ang="0">
                <a:pos x="195298" y="193284"/>
              </a:cxn>
              <a:cxn ang="0">
                <a:pos x="201089" y="203984"/>
              </a:cxn>
              <a:cxn ang="0">
                <a:pos x="198758" y="218333"/>
              </a:cxn>
              <a:cxn ang="0">
                <a:pos x="195332" y="229289"/>
              </a:cxn>
              <a:cxn ang="0">
                <a:pos x="194290" y="241452"/>
              </a:cxn>
              <a:cxn ang="0">
                <a:pos x="193909" y="322070"/>
              </a:cxn>
              <a:cxn ang="0">
                <a:pos x="180803" y="385140"/>
              </a:cxn>
              <a:cxn ang="0">
                <a:pos x="147960" y="440492"/>
              </a:cxn>
              <a:cxn ang="0">
                <a:pos x="139590" y="448666"/>
              </a:cxn>
              <a:cxn ang="0">
                <a:pos x="130667" y="452256"/>
              </a:cxn>
            </a:cxnLst>
            <a:pathLst>
              <a:path w="201930" h="451484">
                <a:moveTo>
                  <a:pt x="130872" y="451302"/>
                </a:moveTo>
                <a:lnTo>
                  <a:pt x="95482" y="434080"/>
                </a:lnTo>
                <a:lnTo>
                  <a:pt x="58707" y="389045"/>
                </a:lnTo>
                <a:lnTo>
                  <a:pt x="25059" y="326707"/>
                </a:lnTo>
                <a:lnTo>
                  <a:pt x="10213" y="300159"/>
                </a:lnTo>
                <a:lnTo>
                  <a:pt x="81" y="274449"/>
                </a:lnTo>
                <a:lnTo>
                  <a:pt x="0" y="249090"/>
                </a:lnTo>
                <a:lnTo>
                  <a:pt x="140" y="173860"/>
                </a:lnTo>
                <a:lnTo>
                  <a:pt x="2004" y="108135"/>
                </a:lnTo>
                <a:lnTo>
                  <a:pt x="12881" y="54017"/>
                </a:lnTo>
                <a:lnTo>
                  <a:pt x="32452" y="14016"/>
                </a:lnTo>
                <a:lnTo>
                  <a:pt x="44015" y="8007"/>
                </a:lnTo>
                <a:lnTo>
                  <a:pt x="59957" y="8315"/>
                </a:lnTo>
                <a:lnTo>
                  <a:pt x="65294" y="9439"/>
                </a:lnTo>
                <a:lnTo>
                  <a:pt x="72105" y="7315"/>
                </a:lnTo>
                <a:lnTo>
                  <a:pt x="77421" y="4868"/>
                </a:lnTo>
                <a:lnTo>
                  <a:pt x="93017" y="0"/>
                </a:lnTo>
                <a:lnTo>
                  <a:pt x="107604" y="280"/>
                </a:lnTo>
                <a:lnTo>
                  <a:pt x="143533" y="24788"/>
                </a:lnTo>
                <a:lnTo>
                  <a:pt x="154552" y="46516"/>
                </a:lnTo>
                <a:lnTo>
                  <a:pt x="147207" y="61290"/>
                </a:lnTo>
                <a:lnTo>
                  <a:pt x="146030" y="62627"/>
                </a:lnTo>
                <a:lnTo>
                  <a:pt x="148298" y="68365"/>
                </a:lnTo>
                <a:lnTo>
                  <a:pt x="177712" y="117583"/>
                </a:lnTo>
                <a:lnTo>
                  <a:pt x="183181" y="170983"/>
                </a:lnTo>
                <a:lnTo>
                  <a:pt x="187566" y="182974"/>
                </a:lnTo>
                <a:lnTo>
                  <a:pt x="195605" y="192876"/>
                </a:lnTo>
                <a:lnTo>
                  <a:pt x="201405" y="203554"/>
                </a:lnTo>
                <a:lnTo>
                  <a:pt x="199071" y="217873"/>
                </a:lnTo>
                <a:lnTo>
                  <a:pt x="195639" y="228806"/>
                </a:lnTo>
                <a:lnTo>
                  <a:pt x="194595" y="240943"/>
                </a:lnTo>
                <a:lnTo>
                  <a:pt x="194214" y="321391"/>
                </a:lnTo>
                <a:lnTo>
                  <a:pt x="181087" y="384328"/>
                </a:lnTo>
                <a:lnTo>
                  <a:pt x="148193" y="439563"/>
                </a:lnTo>
                <a:lnTo>
                  <a:pt x="139809" y="447720"/>
                </a:lnTo>
                <a:lnTo>
                  <a:pt x="130872" y="451302"/>
                </a:lnTo>
                <a:close/>
              </a:path>
            </a:pathLst>
          </a:custGeom>
          <a:solidFill>
            <a:srgbClr val="FFDE62"/>
          </a:solidFill>
          <a:ln w="9525">
            <a:noFill/>
          </a:ln>
        </p:spPr>
        <p:txBody>
          <a:bodyPr/>
          <a:p>
            <a:endParaRPr lang="zh-CN" altLang="en-US"/>
          </a:p>
        </p:txBody>
      </p:sp>
      <p:pic>
        <p:nvPicPr>
          <p:cNvPr id="20491" name="object 13"/>
          <p:cNvPicPr/>
          <p:nvPr/>
        </p:nvPicPr>
        <p:blipFill>
          <a:blip r:embed="rId1"/>
          <a:stretch>
            <a:fillRect/>
          </a:stretch>
        </p:blipFill>
        <p:spPr>
          <a:xfrm>
            <a:off x="16468725" y="0"/>
            <a:ext cx="171450" cy="249238"/>
          </a:xfrm>
          <a:prstGeom prst="rect">
            <a:avLst/>
          </a:prstGeom>
          <a:noFill/>
          <a:ln w="9525">
            <a:noFill/>
          </a:ln>
        </p:spPr>
      </p:pic>
      <p:sp>
        <p:nvSpPr>
          <p:cNvPr id="20492" name="object 14"/>
          <p:cNvSpPr/>
          <p:nvPr/>
        </p:nvSpPr>
        <p:spPr>
          <a:xfrm>
            <a:off x="16206788" y="1779588"/>
            <a:ext cx="195262" cy="374650"/>
          </a:xfrm>
          <a:custGeom>
            <a:avLst/>
            <a:gdLst/>
            <a:ahLst/>
            <a:cxnLst>
              <a:cxn ang="0">
                <a:pos x="161710" y="374655"/>
              </a:cxn>
              <a:cxn ang="0">
                <a:pos x="117219" y="368985"/>
              </a:cxn>
              <a:cxn ang="0">
                <a:pos x="82704" y="339649"/>
              </a:cxn>
              <a:cxn ang="0">
                <a:pos x="52656" y="292870"/>
              </a:cxn>
              <a:cxn ang="0">
                <a:pos x="26037" y="243051"/>
              </a:cxn>
              <a:cxn ang="0">
                <a:pos x="7075" y="190959"/>
              </a:cxn>
              <a:cxn ang="0">
                <a:pos x="0" y="137365"/>
              </a:cxn>
              <a:cxn ang="0">
                <a:pos x="2046" y="82757"/>
              </a:cxn>
              <a:cxn ang="0">
                <a:pos x="5179" y="42575"/>
              </a:cxn>
              <a:cxn ang="0">
                <a:pos x="37685" y="9326"/>
              </a:cxn>
              <a:cxn ang="0">
                <a:pos x="66355" y="0"/>
              </a:cxn>
              <a:cxn ang="0">
                <a:pos x="75723" y="86"/>
              </a:cxn>
              <a:cxn ang="0">
                <a:pos x="126720" y="35426"/>
              </a:cxn>
              <a:cxn ang="0">
                <a:pos x="152385" y="89476"/>
              </a:cxn>
              <a:cxn ang="0">
                <a:pos x="165725" y="149257"/>
              </a:cxn>
              <a:cxn ang="0">
                <a:pos x="169635" y="163811"/>
              </a:cxn>
              <a:cxn ang="0">
                <a:pos x="174601" y="177922"/>
              </a:cxn>
              <a:cxn ang="0">
                <a:pos x="188189" y="219893"/>
              </a:cxn>
              <a:cxn ang="0">
                <a:pos x="195095" y="262161"/>
              </a:cxn>
              <a:cxn ang="0">
                <a:pos x="194792" y="305095"/>
              </a:cxn>
              <a:cxn ang="0">
                <a:pos x="186750" y="349065"/>
              </a:cxn>
              <a:cxn ang="0">
                <a:pos x="183188" y="360282"/>
              </a:cxn>
              <a:cxn ang="0">
                <a:pos x="178725" y="367952"/>
              </a:cxn>
              <a:cxn ang="0">
                <a:pos x="172015" y="372576"/>
              </a:cxn>
              <a:cxn ang="0">
                <a:pos x="161710" y="374655"/>
              </a:cxn>
            </a:cxnLst>
            <a:pathLst>
              <a:path w="195580" h="374650">
                <a:moveTo>
                  <a:pt x="161973" y="374655"/>
                </a:moveTo>
                <a:lnTo>
                  <a:pt x="117410" y="368985"/>
                </a:lnTo>
                <a:lnTo>
                  <a:pt x="82839" y="339649"/>
                </a:lnTo>
                <a:lnTo>
                  <a:pt x="52742" y="292870"/>
                </a:lnTo>
                <a:lnTo>
                  <a:pt x="26079" y="243051"/>
                </a:lnTo>
                <a:lnTo>
                  <a:pt x="7087" y="190959"/>
                </a:lnTo>
                <a:lnTo>
                  <a:pt x="0" y="137365"/>
                </a:lnTo>
                <a:lnTo>
                  <a:pt x="2049" y="82757"/>
                </a:lnTo>
                <a:lnTo>
                  <a:pt x="5187" y="42575"/>
                </a:lnTo>
                <a:lnTo>
                  <a:pt x="37746" y="9326"/>
                </a:lnTo>
                <a:lnTo>
                  <a:pt x="66463" y="0"/>
                </a:lnTo>
                <a:lnTo>
                  <a:pt x="75846" y="86"/>
                </a:lnTo>
                <a:lnTo>
                  <a:pt x="126926" y="35426"/>
                </a:lnTo>
                <a:lnTo>
                  <a:pt x="152633" y="89476"/>
                </a:lnTo>
                <a:lnTo>
                  <a:pt x="165995" y="149257"/>
                </a:lnTo>
                <a:lnTo>
                  <a:pt x="169911" y="163811"/>
                </a:lnTo>
                <a:lnTo>
                  <a:pt x="174885" y="177922"/>
                </a:lnTo>
                <a:lnTo>
                  <a:pt x="188495" y="219893"/>
                </a:lnTo>
                <a:lnTo>
                  <a:pt x="195413" y="262161"/>
                </a:lnTo>
                <a:lnTo>
                  <a:pt x="195109" y="305095"/>
                </a:lnTo>
                <a:lnTo>
                  <a:pt x="187054" y="349065"/>
                </a:lnTo>
                <a:lnTo>
                  <a:pt x="183486" y="360282"/>
                </a:lnTo>
                <a:lnTo>
                  <a:pt x="179016" y="367952"/>
                </a:lnTo>
                <a:lnTo>
                  <a:pt x="172295" y="372576"/>
                </a:lnTo>
                <a:lnTo>
                  <a:pt x="161973" y="374655"/>
                </a:lnTo>
                <a:close/>
              </a:path>
            </a:pathLst>
          </a:custGeom>
          <a:solidFill>
            <a:srgbClr val="FFDE62"/>
          </a:solidFill>
          <a:ln w="9525">
            <a:noFill/>
          </a:ln>
        </p:spPr>
        <p:txBody>
          <a:bodyPr/>
          <a:p>
            <a:endParaRPr lang="zh-CN" altLang="en-US"/>
          </a:p>
        </p:txBody>
      </p:sp>
      <p:sp>
        <p:nvSpPr>
          <p:cNvPr id="20493" name="object 15"/>
          <p:cNvSpPr/>
          <p:nvPr/>
        </p:nvSpPr>
        <p:spPr>
          <a:xfrm>
            <a:off x="17818100" y="1311275"/>
            <a:ext cx="215900" cy="341313"/>
          </a:xfrm>
          <a:custGeom>
            <a:avLst/>
            <a:gdLst/>
            <a:ahLst/>
            <a:cxnLst>
              <a:cxn ang="0">
                <a:pos x="162498" y="341310"/>
              </a:cxn>
              <a:cxn ang="0">
                <a:pos x="138619" y="331261"/>
              </a:cxn>
              <a:cxn ang="0">
                <a:pos x="124652" y="320434"/>
              </a:cxn>
              <a:cxn ang="0">
                <a:pos x="97655" y="297379"/>
              </a:cxn>
              <a:cxn ang="0">
                <a:pos x="83326" y="286457"/>
              </a:cxn>
              <a:cxn ang="0">
                <a:pos x="71588" y="274480"/>
              </a:cxn>
              <a:cxn ang="0">
                <a:pos x="62440" y="258804"/>
              </a:cxn>
              <a:cxn ang="0">
                <a:pos x="54187" y="241690"/>
              </a:cxn>
              <a:cxn ang="0">
                <a:pos x="45138" y="225397"/>
              </a:cxn>
              <a:cxn ang="0">
                <a:pos x="16024" y="167877"/>
              </a:cxn>
              <a:cxn ang="0">
                <a:pos x="988" y="105184"/>
              </a:cxn>
              <a:cxn ang="0">
                <a:pos x="0" y="87868"/>
              </a:cxn>
              <a:cxn ang="0">
                <a:pos x="1311" y="71213"/>
              </a:cxn>
              <a:cxn ang="0">
                <a:pos x="5033" y="55070"/>
              </a:cxn>
              <a:cxn ang="0">
                <a:pos x="11272" y="39298"/>
              </a:cxn>
              <a:cxn ang="0">
                <a:pos x="33615" y="11641"/>
              </a:cxn>
              <a:cxn ang="0">
                <a:pos x="62939" y="0"/>
              </a:cxn>
              <a:cxn ang="0">
                <a:pos x="94208" y="4840"/>
              </a:cxn>
              <a:cxn ang="0">
                <a:pos x="151621" y="67243"/>
              </a:cxn>
              <a:cxn ang="0">
                <a:pos x="174862" y="110561"/>
              </a:cxn>
              <a:cxn ang="0">
                <a:pos x="192781" y="156679"/>
              </a:cxn>
              <a:cxn ang="0">
                <a:pos x="206053" y="205693"/>
              </a:cxn>
              <a:cxn ang="0">
                <a:pos x="215353" y="257702"/>
              </a:cxn>
              <a:cxn ang="0">
                <a:pos x="215076" y="266158"/>
              </a:cxn>
              <a:cxn ang="0">
                <a:pos x="214860" y="276484"/>
              </a:cxn>
              <a:cxn ang="0">
                <a:pos x="214206" y="287982"/>
              </a:cxn>
              <a:cxn ang="0">
                <a:pos x="212612" y="299956"/>
              </a:cxn>
              <a:cxn ang="0">
                <a:pos x="202612" y="324272"/>
              </a:cxn>
              <a:cxn ang="0">
                <a:pos x="184868" y="338519"/>
              </a:cxn>
              <a:cxn ang="0">
                <a:pos x="162498" y="341310"/>
              </a:cxn>
            </a:cxnLst>
            <a:pathLst>
              <a:path w="215265" h="340994">
                <a:moveTo>
                  <a:pt x="162020" y="340991"/>
                </a:moveTo>
                <a:lnTo>
                  <a:pt x="138211" y="330951"/>
                </a:lnTo>
                <a:lnTo>
                  <a:pt x="124285" y="320135"/>
                </a:lnTo>
                <a:lnTo>
                  <a:pt x="97368" y="297101"/>
                </a:lnTo>
                <a:lnTo>
                  <a:pt x="83081" y="286189"/>
                </a:lnTo>
                <a:lnTo>
                  <a:pt x="71377" y="274223"/>
                </a:lnTo>
                <a:lnTo>
                  <a:pt x="62256" y="258562"/>
                </a:lnTo>
                <a:lnTo>
                  <a:pt x="54028" y="241464"/>
                </a:lnTo>
                <a:lnTo>
                  <a:pt x="45005" y="225186"/>
                </a:lnTo>
                <a:lnTo>
                  <a:pt x="15977" y="167720"/>
                </a:lnTo>
                <a:lnTo>
                  <a:pt x="985" y="105086"/>
                </a:lnTo>
                <a:lnTo>
                  <a:pt x="0" y="87786"/>
                </a:lnTo>
                <a:lnTo>
                  <a:pt x="1307" y="71146"/>
                </a:lnTo>
                <a:lnTo>
                  <a:pt x="5018" y="55019"/>
                </a:lnTo>
                <a:lnTo>
                  <a:pt x="11239" y="39261"/>
                </a:lnTo>
                <a:lnTo>
                  <a:pt x="33516" y="11630"/>
                </a:lnTo>
                <a:lnTo>
                  <a:pt x="62754" y="0"/>
                </a:lnTo>
                <a:lnTo>
                  <a:pt x="93931" y="4835"/>
                </a:lnTo>
                <a:lnTo>
                  <a:pt x="151175" y="67180"/>
                </a:lnTo>
                <a:lnTo>
                  <a:pt x="174348" y="110458"/>
                </a:lnTo>
                <a:lnTo>
                  <a:pt x="192214" y="156533"/>
                </a:lnTo>
                <a:lnTo>
                  <a:pt x="205447" y="205501"/>
                </a:lnTo>
                <a:lnTo>
                  <a:pt x="214720" y="257461"/>
                </a:lnTo>
                <a:lnTo>
                  <a:pt x="214443" y="265909"/>
                </a:lnTo>
                <a:lnTo>
                  <a:pt x="214228" y="276226"/>
                </a:lnTo>
                <a:lnTo>
                  <a:pt x="213576" y="287713"/>
                </a:lnTo>
                <a:lnTo>
                  <a:pt x="211987" y="299676"/>
                </a:lnTo>
                <a:lnTo>
                  <a:pt x="202016" y="323969"/>
                </a:lnTo>
                <a:lnTo>
                  <a:pt x="184324" y="338203"/>
                </a:lnTo>
                <a:lnTo>
                  <a:pt x="162020" y="340991"/>
                </a:lnTo>
                <a:close/>
              </a:path>
            </a:pathLst>
          </a:custGeom>
          <a:solidFill>
            <a:srgbClr val="FFDE62"/>
          </a:solidFill>
          <a:ln w="9525">
            <a:noFill/>
          </a:ln>
        </p:spPr>
        <p:txBody>
          <a:bodyPr/>
          <a:p>
            <a:endParaRPr lang="zh-CN" altLang="en-US"/>
          </a:p>
        </p:txBody>
      </p:sp>
      <p:sp>
        <p:nvSpPr>
          <p:cNvPr id="20494" name="object 16"/>
          <p:cNvSpPr/>
          <p:nvPr/>
        </p:nvSpPr>
        <p:spPr>
          <a:xfrm>
            <a:off x="16062325" y="47625"/>
            <a:ext cx="160338" cy="390525"/>
          </a:xfrm>
          <a:custGeom>
            <a:avLst/>
            <a:gdLst/>
            <a:ahLst/>
            <a:cxnLst>
              <a:cxn ang="0">
                <a:pos x="133163" y="390138"/>
              </a:cxn>
              <a:cxn ang="0">
                <a:pos x="87116" y="363293"/>
              </a:cxn>
              <a:cxn ang="0">
                <a:pos x="56928" y="305195"/>
              </a:cxn>
              <a:cxn ang="0">
                <a:pos x="48486" y="272602"/>
              </a:cxn>
              <a:cxn ang="0">
                <a:pos x="48608" y="265953"/>
              </a:cxn>
              <a:cxn ang="0">
                <a:pos x="50760" y="258897"/>
              </a:cxn>
              <a:cxn ang="0">
                <a:pos x="53532" y="251643"/>
              </a:cxn>
              <a:cxn ang="0">
                <a:pos x="55513" y="244401"/>
              </a:cxn>
              <a:cxn ang="0">
                <a:pos x="56264" y="239729"/>
              </a:cxn>
              <a:cxn ang="0">
                <a:pos x="53997" y="230838"/>
              </a:cxn>
              <a:cxn ang="0">
                <a:pos x="51408" y="229954"/>
              </a:cxn>
              <a:cxn ang="0">
                <a:pos x="29713" y="218172"/>
              </a:cxn>
              <a:cxn ang="0">
                <a:pos x="19431" y="200604"/>
              </a:cxn>
              <a:cxn ang="0">
                <a:pos x="16717" y="180182"/>
              </a:cxn>
              <a:cxn ang="0">
                <a:pos x="17727" y="159833"/>
              </a:cxn>
              <a:cxn ang="0">
                <a:pos x="18173" y="141416"/>
              </a:cxn>
              <a:cxn ang="0">
                <a:pos x="16388" y="124267"/>
              </a:cxn>
              <a:cxn ang="0">
                <a:pos x="12454" y="107533"/>
              </a:cxn>
              <a:cxn ang="0">
                <a:pos x="6454" y="90362"/>
              </a:cxn>
              <a:cxn ang="0">
                <a:pos x="0" y="58010"/>
              </a:cxn>
              <a:cxn ang="0">
                <a:pos x="6304" y="31729"/>
              </a:cxn>
              <a:cxn ang="0">
                <a:pos x="22366" y="12539"/>
              </a:cxn>
              <a:cxn ang="0">
                <a:pos x="45188" y="1464"/>
              </a:cxn>
              <a:cxn ang="0">
                <a:pos x="55309" y="0"/>
              </a:cxn>
              <a:cxn ang="0">
                <a:pos x="63638" y="1686"/>
              </a:cxn>
              <a:cxn ang="0">
                <a:pos x="69783" y="6904"/>
              </a:cxn>
              <a:cxn ang="0">
                <a:pos x="73354" y="16032"/>
              </a:cxn>
              <a:cxn ang="0">
                <a:pos x="77433" y="33926"/>
              </a:cxn>
              <a:cxn ang="0">
                <a:pos x="83412" y="50613"/>
              </a:cxn>
              <a:cxn ang="0">
                <a:pos x="92610" y="65712"/>
              </a:cxn>
              <a:cxn ang="0">
                <a:pos x="106349" y="78841"/>
              </a:cxn>
              <a:cxn ang="0">
                <a:pos x="111003" y="83945"/>
              </a:cxn>
              <a:cxn ang="0">
                <a:pos x="114487" y="90820"/>
              </a:cxn>
              <a:cxn ang="0">
                <a:pos x="117037" y="98543"/>
              </a:cxn>
              <a:cxn ang="0">
                <a:pos x="118890" y="106193"/>
              </a:cxn>
              <a:cxn ang="0">
                <a:pos x="160326" y="308440"/>
              </a:cxn>
              <a:cxn ang="0">
                <a:pos x="158595" y="324697"/>
              </a:cxn>
              <a:cxn ang="0">
                <a:pos x="154356" y="340723"/>
              </a:cxn>
              <a:cxn ang="0">
                <a:pos x="151788" y="356877"/>
              </a:cxn>
              <a:cxn ang="0">
                <a:pos x="155067" y="373519"/>
              </a:cxn>
              <a:cxn ang="0">
                <a:pos x="156294" y="376172"/>
              </a:cxn>
              <a:cxn ang="0">
                <a:pos x="146273" y="387541"/>
              </a:cxn>
              <a:cxn ang="0">
                <a:pos x="140039" y="388996"/>
              </a:cxn>
              <a:cxn ang="0">
                <a:pos x="133163" y="390138"/>
              </a:cxn>
            </a:cxnLst>
            <a:pathLst>
              <a:path w="160019" h="390525">
                <a:moveTo>
                  <a:pt x="132898" y="390138"/>
                </a:moveTo>
                <a:lnTo>
                  <a:pt x="86943" y="363293"/>
                </a:lnTo>
                <a:lnTo>
                  <a:pt x="56815" y="305195"/>
                </a:lnTo>
                <a:lnTo>
                  <a:pt x="48390" y="272602"/>
                </a:lnTo>
                <a:lnTo>
                  <a:pt x="48511" y="265953"/>
                </a:lnTo>
                <a:lnTo>
                  <a:pt x="50659" y="258897"/>
                </a:lnTo>
                <a:lnTo>
                  <a:pt x="53425" y="251643"/>
                </a:lnTo>
                <a:lnTo>
                  <a:pt x="55403" y="244401"/>
                </a:lnTo>
                <a:lnTo>
                  <a:pt x="56152" y="239729"/>
                </a:lnTo>
                <a:lnTo>
                  <a:pt x="53890" y="230838"/>
                </a:lnTo>
                <a:lnTo>
                  <a:pt x="51306" y="229954"/>
                </a:lnTo>
                <a:lnTo>
                  <a:pt x="29654" y="218172"/>
                </a:lnTo>
                <a:lnTo>
                  <a:pt x="19392" y="200604"/>
                </a:lnTo>
                <a:lnTo>
                  <a:pt x="16684" y="180182"/>
                </a:lnTo>
                <a:lnTo>
                  <a:pt x="17692" y="159833"/>
                </a:lnTo>
                <a:lnTo>
                  <a:pt x="18137" y="141416"/>
                </a:lnTo>
                <a:lnTo>
                  <a:pt x="16355" y="124267"/>
                </a:lnTo>
                <a:lnTo>
                  <a:pt x="12429" y="107533"/>
                </a:lnTo>
                <a:lnTo>
                  <a:pt x="6441" y="90362"/>
                </a:lnTo>
                <a:lnTo>
                  <a:pt x="0" y="58010"/>
                </a:lnTo>
                <a:lnTo>
                  <a:pt x="6291" y="31729"/>
                </a:lnTo>
                <a:lnTo>
                  <a:pt x="22322" y="12539"/>
                </a:lnTo>
                <a:lnTo>
                  <a:pt x="45098" y="1464"/>
                </a:lnTo>
                <a:lnTo>
                  <a:pt x="55199" y="0"/>
                </a:lnTo>
                <a:lnTo>
                  <a:pt x="63511" y="1686"/>
                </a:lnTo>
                <a:lnTo>
                  <a:pt x="69644" y="6904"/>
                </a:lnTo>
                <a:lnTo>
                  <a:pt x="73208" y="16032"/>
                </a:lnTo>
                <a:lnTo>
                  <a:pt x="77279" y="33926"/>
                </a:lnTo>
                <a:lnTo>
                  <a:pt x="83246" y="50613"/>
                </a:lnTo>
                <a:lnTo>
                  <a:pt x="92426" y="65712"/>
                </a:lnTo>
                <a:lnTo>
                  <a:pt x="106137" y="78841"/>
                </a:lnTo>
                <a:lnTo>
                  <a:pt x="110782" y="83945"/>
                </a:lnTo>
                <a:lnTo>
                  <a:pt x="114259" y="90820"/>
                </a:lnTo>
                <a:lnTo>
                  <a:pt x="116804" y="98543"/>
                </a:lnTo>
                <a:lnTo>
                  <a:pt x="118653" y="106193"/>
                </a:lnTo>
                <a:lnTo>
                  <a:pt x="160007" y="308440"/>
                </a:lnTo>
                <a:lnTo>
                  <a:pt x="158279" y="324697"/>
                </a:lnTo>
                <a:lnTo>
                  <a:pt x="154049" y="340723"/>
                </a:lnTo>
                <a:lnTo>
                  <a:pt x="151486" y="356877"/>
                </a:lnTo>
                <a:lnTo>
                  <a:pt x="154758" y="373519"/>
                </a:lnTo>
                <a:lnTo>
                  <a:pt x="155983" y="376172"/>
                </a:lnTo>
                <a:lnTo>
                  <a:pt x="145982" y="387541"/>
                </a:lnTo>
                <a:lnTo>
                  <a:pt x="139760" y="388996"/>
                </a:lnTo>
                <a:lnTo>
                  <a:pt x="132898" y="390138"/>
                </a:lnTo>
                <a:close/>
              </a:path>
            </a:pathLst>
          </a:custGeom>
          <a:solidFill>
            <a:srgbClr val="FFDE62"/>
          </a:solidFill>
          <a:ln w="9525">
            <a:noFill/>
          </a:ln>
        </p:spPr>
        <p:txBody>
          <a:bodyPr/>
          <a:p>
            <a:endParaRPr lang="zh-CN" altLang="en-US"/>
          </a:p>
        </p:txBody>
      </p:sp>
      <p:sp>
        <p:nvSpPr>
          <p:cNvPr id="22" name="object 18"/>
          <p:cNvSpPr txBox="1"/>
          <p:nvPr/>
        </p:nvSpPr>
        <p:spPr>
          <a:xfrm>
            <a:off x="13617575" y="7910513"/>
            <a:ext cx="5702300" cy="1724025"/>
          </a:xfrm>
          <a:prstGeom prst="rect">
            <a:avLst/>
          </a:prstGeom>
        </p:spPr>
        <p:txBody>
          <a:bodyPr lIns="0" tIns="201930" rIns="0" bIns="0">
            <a:spAutoFit/>
          </a:bodyPr>
          <a:lstStyle/>
          <a:p>
            <a:pPr marL="12700" marR="0" defTabSz="914400" fontAlgn="auto">
              <a:spcBef>
                <a:spcPts val="580"/>
              </a:spcBef>
              <a:buClrTx/>
              <a:buSzTx/>
              <a:buFontTx/>
              <a:defRPr/>
            </a:pPr>
            <a:r>
              <a:rPr kumimoji="0" lang="en-US" altLang="zh-CN" sz="66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3</a:t>
            </a:r>
            <a:r>
              <a:rPr kumimoji="0" lang="zh-CN" altLang="en-US" sz="66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实施计划</a:t>
            </a:r>
            <a:endParaRPr kumimoji="0" lang="zh-CN" sz="66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endParaRPr>
          </a:p>
          <a:p>
            <a:pPr marL="12700" marR="0" defTabSz="914400" fontAlgn="auto">
              <a:spcBef>
                <a:spcPts val="580"/>
              </a:spcBef>
              <a:buClrTx/>
              <a:buSzTx/>
              <a:buFontTx/>
              <a:defRPr/>
            </a:pPr>
            <a:r>
              <a:rPr kumimoji="0" lang="zh-CN" altLang="en-US" sz="28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  （仅</a:t>
            </a:r>
            <a:r>
              <a:rPr kumimoji="0" lang="zh-CN" sz="28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节选重点）</a:t>
            </a:r>
            <a:endParaRPr kumimoji="0" lang="zh-CN" sz="28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endParaRPr>
          </a:p>
        </p:txBody>
      </p:sp>
      <p:sp>
        <p:nvSpPr>
          <p:cNvPr id="20496" name="文本框 99"/>
          <p:cNvSpPr txBox="1"/>
          <p:nvPr/>
        </p:nvSpPr>
        <p:spPr>
          <a:xfrm>
            <a:off x="13228638" y="5173663"/>
            <a:ext cx="4786312" cy="2398712"/>
          </a:xfrm>
          <a:prstGeom prst="rect">
            <a:avLst/>
          </a:prstGeom>
          <a:noFill/>
          <a:ln w="9525">
            <a:noFill/>
          </a:ln>
        </p:spPr>
        <p:txBody>
          <a:bodyPr anchor="t">
            <a:spAutoFit/>
          </a:bodyPr>
          <a:p>
            <a:pPr>
              <a:lnSpc>
                <a:spcPct val="150000"/>
              </a:lnSpc>
            </a:pPr>
            <a:r>
              <a:rPr lang="en-US" altLang="zh-CN" sz="2000" dirty="0">
                <a:latin typeface="华文中宋" panose="02010600040101010101" pitchFamily="2" charset="-122"/>
                <a:ea typeface="华文中宋" panose="02010600040101010101" pitchFamily="2" charset="-122"/>
              </a:rPr>
              <a:t>* </a:t>
            </a:r>
            <a:r>
              <a:rPr lang="zh-CN" altLang="zh-CN" sz="2000" dirty="0">
                <a:latin typeface="华文中宋" panose="02010600040101010101" pitchFamily="2" charset="-122"/>
                <a:ea typeface="华文中宋" panose="02010600040101010101" pitchFamily="2" charset="-122"/>
              </a:rPr>
              <a:t>情况说明：</a:t>
            </a:r>
            <a:endParaRPr lang="en-US" altLang="zh-CN" sz="2000" dirty="0">
              <a:latin typeface="华文中宋" panose="02010600040101010101" pitchFamily="2" charset="-122"/>
              <a:ea typeface="华文中宋" panose="02010600040101010101" pitchFamily="2" charset="-122"/>
            </a:endParaRPr>
          </a:p>
          <a:p>
            <a:pPr>
              <a:lnSpc>
                <a:spcPct val="150000"/>
              </a:lnSpc>
            </a:pPr>
            <a:r>
              <a:rPr lang="en-US" altLang="zh-CN" sz="2000" dirty="0">
                <a:latin typeface="华文中宋" panose="02010600040101010101" pitchFamily="2" charset="-122"/>
                <a:ea typeface="华文中宋" panose="02010600040101010101" pitchFamily="2" charset="-122"/>
              </a:rPr>
              <a:t>1. </a:t>
            </a:r>
            <a:r>
              <a:rPr lang="zh-CN" altLang="zh-CN" sz="2000" dirty="0">
                <a:latin typeface="华文中宋" panose="02010600040101010101" pitchFamily="2" charset="-122"/>
                <a:ea typeface="华文中宋" panose="02010600040101010101" pitchFamily="2" charset="-122"/>
              </a:rPr>
              <a:t>由于组员余张龙同学个人原因，第二周暂无分配任务；其任务量将累计至第三周一起核算。</a:t>
            </a:r>
            <a:endParaRPr lang="en-US" altLang="zh-CN" sz="2000" dirty="0">
              <a:latin typeface="华文中宋" panose="02010600040101010101" pitchFamily="2" charset="-122"/>
              <a:ea typeface="华文中宋" panose="02010600040101010101" pitchFamily="2" charset="-122"/>
            </a:endParaRPr>
          </a:p>
          <a:p>
            <a:pPr>
              <a:lnSpc>
                <a:spcPct val="150000"/>
              </a:lnSpc>
            </a:pPr>
            <a:r>
              <a:rPr lang="en-US" altLang="zh-CN" sz="2000" dirty="0">
                <a:latin typeface="华文中宋" panose="02010600040101010101" pitchFamily="2" charset="-122"/>
                <a:ea typeface="华文中宋" panose="02010600040101010101" pitchFamily="2" charset="-122"/>
              </a:rPr>
              <a:t>2. </a:t>
            </a:r>
            <a:r>
              <a:rPr lang="zh-CN" altLang="zh-CN" sz="2000" dirty="0">
                <a:latin typeface="华文中宋" panose="02010600040101010101" pitchFamily="2" charset="-122"/>
                <a:ea typeface="华文中宋" panose="02010600040101010101" pitchFamily="2" charset="-122"/>
              </a:rPr>
              <a:t>文档将根据实际上课进度实时更新。</a:t>
            </a:r>
            <a:endParaRPr lang="zh-CN" altLang="en-US" sz="2000" dirty="0">
              <a:latin typeface="华文中宋" panose="02010600040101010101" pitchFamily="2" charset="-122"/>
              <a:ea typeface="华文中宋" panose="02010600040101010101" pitchFamily="2" charset="-122"/>
            </a:endParaRPr>
          </a:p>
        </p:txBody>
      </p:sp>
      <p:pic>
        <p:nvPicPr>
          <p:cNvPr id="20497" name="图片 1"/>
          <p:cNvPicPr>
            <a:picLocks noChangeAspect="1"/>
          </p:cNvPicPr>
          <p:nvPr/>
        </p:nvPicPr>
        <p:blipFill>
          <a:blip r:embed="rId2"/>
          <a:stretch>
            <a:fillRect/>
          </a:stretch>
        </p:blipFill>
        <p:spPr>
          <a:xfrm>
            <a:off x="903288" y="384175"/>
            <a:ext cx="10571162" cy="951865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1505" name="图片 1"/>
          <p:cNvPicPr>
            <a:picLocks noChangeAspect="1"/>
          </p:cNvPicPr>
          <p:nvPr/>
        </p:nvPicPr>
        <p:blipFill>
          <a:blip r:embed="rId1"/>
          <a:stretch>
            <a:fillRect/>
          </a:stretch>
        </p:blipFill>
        <p:spPr>
          <a:xfrm>
            <a:off x="469900" y="1406525"/>
            <a:ext cx="17314863" cy="7708900"/>
          </a:xfrm>
          <a:prstGeom prst="rect">
            <a:avLst/>
          </a:prstGeom>
          <a:noFill/>
          <a:ln w="9525">
            <a:noFill/>
          </a:ln>
        </p:spPr>
      </p:pic>
      <p:sp>
        <p:nvSpPr>
          <p:cNvPr id="21506" name="object 3"/>
          <p:cNvSpPr/>
          <p:nvPr/>
        </p:nvSpPr>
        <p:spPr>
          <a:xfrm>
            <a:off x="16549688" y="858838"/>
            <a:ext cx="371475" cy="698500"/>
          </a:xfrm>
          <a:custGeom>
            <a:avLst/>
            <a:gdLst/>
            <a:ahLst/>
            <a:cxnLst>
              <a:cxn ang="0">
                <a:pos x="216376" y="689328"/>
              </a:cxn>
              <a:cxn ang="0">
                <a:pos x="124757" y="617826"/>
              </a:cxn>
              <a:cxn ang="0">
                <a:pos x="71070" y="539784"/>
              </a:cxn>
              <a:cxn ang="0">
                <a:pos x="30870" y="434057"/>
              </a:cxn>
              <a:cxn ang="0">
                <a:pos x="9677" y="336756"/>
              </a:cxn>
              <a:cxn ang="0">
                <a:pos x="2870" y="254955"/>
              </a:cxn>
              <a:cxn ang="0">
                <a:pos x="1299" y="181214"/>
              </a:cxn>
              <a:cxn ang="0">
                <a:pos x="22145" y="86892"/>
              </a:cxn>
              <a:cxn ang="0">
                <a:pos x="110519" y="6243"/>
              </a:cxn>
              <a:cxn ang="0">
                <a:pos x="186576" y="13061"/>
              </a:cxn>
              <a:cxn ang="0">
                <a:pos x="248879" y="93562"/>
              </a:cxn>
              <a:cxn ang="0">
                <a:pos x="282138" y="188775"/>
              </a:cxn>
              <a:cxn ang="0">
                <a:pos x="301660" y="288511"/>
              </a:cxn>
              <a:cxn ang="0">
                <a:pos x="311171" y="323367"/>
              </a:cxn>
              <a:cxn ang="0">
                <a:pos x="342946" y="380953"/>
              </a:cxn>
              <a:cxn ang="0">
                <a:pos x="360875" y="435641"/>
              </a:cxn>
              <a:cxn ang="0">
                <a:pos x="362256" y="479255"/>
              </a:cxn>
              <a:cxn ang="0">
                <a:pos x="364342" y="506803"/>
              </a:cxn>
              <a:cxn ang="0">
                <a:pos x="365900" y="520793"/>
              </a:cxn>
              <a:cxn ang="0">
                <a:pos x="370897" y="588210"/>
              </a:cxn>
              <a:cxn ang="0">
                <a:pos x="266830" y="610766"/>
              </a:cxn>
              <a:cxn ang="0">
                <a:pos x="261139" y="617027"/>
              </a:cxn>
              <a:cxn ang="0">
                <a:pos x="266794" y="623181"/>
              </a:cxn>
              <a:cxn ang="0">
                <a:pos x="272669" y="623008"/>
              </a:cxn>
              <a:cxn ang="0">
                <a:pos x="352896" y="657545"/>
              </a:cxn>
              <a:cxn ang="0">
                <a:pos x="277876" y="690411"/>
              </a:cxn>
              <a:cxn ang="0">
                <a:pos x="370336" y="610967"/>
              </a:cxn>
              <a:cxn ang="0">
                <a:pos x="275502" y="614829"/>
              </a:cxn>
              <a:cxn ang="0">
                <a:pos x="266830" y="610766"/>
              </a:cxn>
              <a:cxn ang="0">
                <a:pos x="371001" y="606634"/>
              </a:cxn>
              <a:cxn ang="0">
                <a:pos x="278372" y="616957"/>
              </a:cxn>
              <a:cxn ang="0">
                <a:pos x="272669" y="623008"/>
              </a:cxn>
              <a:cxn ang="0">
                <a:pos x="278372" y="616957"/>
              </a:cxn>
              <a:cxn ang="0">
                <a:pos x="369455" y="616705"/>
              </a:cxn>
              <a:cxn ang="0">
                <a:pos x="289179" y="689675"/>
              </a:cxn>
              <a:cxn ang="0">
                <a:pos x="280698" y="688544"/>
              </a:cxn>
              <a:cxn ang="0">
                <a:pos x="327586" y="687069"/>
              </a:cxn>
            </a:cxnLst>
            <a:pathLst>
              <a:path w="372109" h="697865">
                <a:moveTo>
                  <a:pt x="256440" y="697841"/>
                </a:moveTo>
                <a:lnTo>
                  <a:pt x="216745" y="688701"/>
                </a:lnTo>
                <a:lnTo>
                  <a:pt x="173576" y="657727"/>
                </a:lnTo>
                <a:lnTo>
                  <a:pt x="124970" y="617264"/>
                </a:lnTo>
                <a:lnTo>
                  <a:pt x="92506" y="584308"/>
                </a:lnTo>
                <a:lnTo>
                  <a:pt x="71191" y="539293"/>
                </a:lnTo>
                <a:lnTo>
                  <a:pt x="50882" y="488486"/>
                </a:lnTo>
                <a:lnTo>
                  <a:pt x="30923" y="433662"/>
                </a:lnTo>
                <a:lnTo>
                  <a:pt x="15887" y="381347"/>
                </a:lnTo>
                <a:lnTo>
                  <a:pt x="9694" y="336450"/>
                </a:lnTo>
                <a:lnTo>
                  <a:pt x="5747" y="281874"/>
                </a:lnTo>
                <a:lnTo>
                  <a:pt x="2875" y="254723"/>
                </a:lnTo>
                <a:lnTo>
                  <a:pt x="0" y="217647"/>
                </a:lnTo>
                <a:lnTo>
                  <a:pt x="1301" y="181049"/>
                </a:lnTo>
                <a:lnTo>
                  <a:pt x="6339" y="144839"/>
                </a:lnTo>
                <a:lnTo>
                  <a:pt x="22183" y="86813"/>
                </a:lnTo>
                <a:lnTo>
                  <a:pt x="45920" y="47930"/>
                </a:lnTo>
                <a:lnTo>
                  <a:pt x="110708" y="6237"/>
                </a:lnTo>
                <a:lnTo>
                  <a:pt x="151414" y="0"/>
                </a:lnTo>
                <a:lnTo>
                  <a:pt x="186894" y="13049"/>
                </a:lnTo>
                <a:lnTo>
                  <a:pt x="218930" y="44502"/>
                </a:lnTo>
                <a:lnTo>
                  <a:pt x="249304" y="93477"/>
                </a:lnTo>
                <a:lnTo>
                  <a:pt x="269003" y="139985"/>
                </a:lnTo>
                <a:lnTo>
                  <a:pt x="282620" y="188603"/>
                </a:lnTo>
                <a:lnTo>
                  <a:pt x="292797" y="238351"/>
                </a:lnTo>
                <a:lnTo>
                  <a:pt x="302175" y="288249"/>
                </a:lnTo>
                <a:lnTo>
                  <a:pt x="306252" y="306031"/>
                </a:lnTo>
                <a:lnTo>
                  <a:pt x="311702" y="323073"/>
                </a:lnTo>
                <a:lnTo>
                  <a:pt x="319011" y="339562"/>
                </a:lnTo>
                <a:lnTo>
                  <a:pt x="343531" y="380607"/>
                </a:lnTo>
                <a:lnTo>
                  <a:pt x="354748" y="407111"/>
                </a:lnTo>
                <a:lnTo>
                  <a:pt x="361491" y="435245"/>
                </a:lnTo>
                <a:lnTo>
                  <a:pt x="362934" y="465064"/>
                </a:lnTo>
                <a:lnTo>
                  <a:pt x="362874" y="478819"/>
                </a:lnTo>
                <a:lnTo>
                  <a:pt x="364028" y="495969"/>
                </a:lnTo>
                <a:lnTo>
                  <a:pt x="364964" y="506342"/>
                </a:lnTo>
                <a:lnTo>
                  <a:pt x="366091" y="520138"/>
                </a:lnTo>
                <a:lnTo>
                  <a:pt x="366524" y="520320"/>
                </a:lnTo>
                <a:lnTo>
                  <a:pt x="367153" y="520279"/>
                </a:lnTo>
                <a:lnTo>
                  <a:pt x="371530" y="587675"/>
                </a:lnTo>
                <a:lnTo>
                  <a:pt x="371619" y="603434"/>
                </a:lnTo>
                <a:lnTo>
                  <a:pt x="267285" y="610211"/>
                </a:lnTo>
                <a:lnTo>
                  <a:pt x="264398" y="614392"/>
                </a:lnTo>
                <a:lnTo>
                  <a:pt x="261585" y="616466"/>
                </a:lnTo>
                <a:lnTo>
                  <a:pt x="264460" y="618591"/>
                </a:lnTo>
                <a:lnTo>
                  <a:pt x="267249" y="622614"/>
                </a:lnTo>
                <a:lnTo>
                  <a:pt x="269975" y="622437"/>
                </a:lnTo>
                <a:lnTo>
                  <a:pt x="273134" y="622442"/>
                </a:lnTo>
                <a:lnTo>
                  <a:pt x="370086" y="616144"/>
                </a:lnTo>
                <a:lnTo>
                  <a:pt x="353498" y="656947"/>
                </a:lnTo>
                <a:lnTo>
                  <a:pt x="281177" y="687918"/>
                </a:lnTo>
                <a:lnTo>
                  <a:pt x="278350" y="689783"/>
                </a:lnTo>
                <a:lnTo>
                  <a:pt x="256440" y="697841"/>
                </a:lnTo>
                <a:close/>
              </a:path>
              <a:path w="372109" h="697865">
                <a:moveTo>
                  <a:pt x="370968" y="610412"/>
                </a:moveTo>
                <a:lnTo>
                  <a:pt x="278847" y="616396"/>
                </a:lnTo>
                <a:lnTo>
                  <a:pt x="275972" y="614270"/>
                </a:lnTo>
                <a:lnTo>
                  <a:pt x="272974" y="610262"/>
                </a:lnTo>
                <a:lnTo>
                  <a:pt x="267285" y="610211"/>
                </a:lnTo>
                <a:lnTo>
                  <a:pt x="371619" y="603434"/>
                </a:lnTo>
                <a:lnTo>
                  <a:pt x="371634" y="606083"/>
                </a:lnTo>
                <a:lnTo>
                  <a:pt x="370968" y="610412"/>
                </a:lnTo>
                <a:close/>
              </a:path>
              <a:path w="372109" h="697865">
                <a:moveTo>
                  <a:pt x="278847" y="616396"/>
                </a:moveTo>
                <a:close/>
              </a:path>
              <a:path w="372109" h="697865">
                <a:moveTo>
                  <a:pt x="370086" y="616144"/>
                </a:moveTo>
                <a:lnTo>
                  <a:pt x="273134" y="622442"/>
                </a:lnTo>
                <a:lnTo>
                  <a:pt x="275838" y="618693"/>
                </a:lnTo>
                <a:lnTo>
                  <a:pt x="278847" y="616396"/>
                </a:lnTo>
                <a:lnTo>
                  <a:pt x="370968" y="610412"/>
                </a:lnTo>
                <a:lnTo>
                  <a:pt x="370086" y="616144"/>
                </a:lnTo>
                <a:close/>
              </a:path>
              <a:path w="372109" h="697865">
                <a:moveTo>
                  <a:pt x="311585" y="692774"/>
                </a:moveTo>
                <a:lnTo>
                  <a:pt x="289673" y="689048"/>
                </a:lnTo>
                <a:lnTo>
                  <a:pt x="286433" y="687787"/>
                </a:lnTo>
                <a:lnTo>
                  <a:pt x="281177" y="687918"/>
                </a:lnTo>
                <a:lnTo>
                  <a:pt x="329862" y="684756"/>
                </a:lnTo>
                <a:lnTo>
                  <a:pt x="328145" y="686444"/>
                </a:lnTo>
                <a:lnTo>
                  <a:pt x="311585" y="692774"/>
                </a:lnTo>
                <a:close/>
              </a:path>
            </a:pathLst>
          </a:custGeom>
          <a:solidFill>
            <a:srgbClr val="FFDE62"/>
          </a:solidFill>
          <a:ln w="9525">
            <a:noFill/>
          </a:ln>
        </p:spPr>
        <p:txBody>
          <a:bodyPr/>
          <a:p>
            <a:endParaRPr lang="zh-CN" altLang="en-US"/>
          </a:p>
        </p:txBody>
      </p:sp>
      <p:sp>
        <p:nvSpPr>
          <p:cNvPr id="21507" name="object 4"/>
          <p:cNvSpPr/>
          <p:nvPr/>
        </p:nvSpPr>
        <p:spPr>
          <a:xfrm>
            <a:off x="18203863" y="709613"/>
            <a:ext cx="84137" cy="554037"/>
          </a:xfrm>
          <a:custGeom>
            <a:avLst/>
            <a:gdLst/>
            <a:ahLst/>
            <a:cxnLst>
              <a:cxn ang="0">
                <a:pos x="83787" y="554034"/>
              </a:cxn>
              <a:cxn ang="0">
                <a:pos x="56219" y="504032"/>
              </a:cxn>
              <a:cxn ang="0">
                <a:pos x="37817" y="465900"/>
              </a:cxn>
              <a:cxn ang="0">
                <a:pos x="26391" y="421498"/>
              </a:cxn>
              <a:cxn ang="0">
                <a:pos x="23705" y="394133"/>
              </a:cxn>
              <a:cxn ang="0">
                <a:pos x="22145" y="382632"/>
              </a:cxn>
              <a:cxn ang="0">
                <a:pos x="18392" y="371632"/>
              </a:cxn>
              <a:cxn ang="0">
                <a:pos x="10903" y="361133"/>
              </a:cxn>
              <a:cxn ang="0">
                <a:pos x="2054" y="346066"/>
              </a:cxn>
              <a:cxn ang="0">
                <a:pos x="0" y="329504"/>
              </a:cxn>
              <a:cxn ang="0">
                <a:pos x="1782" y="312494"/>
              </a:cxn>
              <a:cxn ang="0">
                <a:pos x="4441" y="296077"/>
              </a:cxn>
              <a:cxn ang="0">
                <a:pos x="8612" y="267207"/>
              </a:cxn>
              <a:cxn ang="0">
                <a:pos x="12380" y="238444"/>
              </a:cxn>
              <a:cxn ang="0">
                <a:pos x="13916" y="209589"/>
              </a:cxn>
              <a:cxn ang="0">
                <a:pos x="11395" y="180449"/>
              </a:cxn>
              <a:cxn ang="0">
                <a:pos x="13477" y="164777"/>
              </a:cxn>
              <a:cxn ang="0">
                <a:pos x="20545" y="149843"/>
              </a:cxn>
              <a:cxn ang="0">
                <a:pos x="25057" y="134604"/>
              </a:cxn>
              <a:cxn ang="0">
                <a:pos x="19468" y="118017"/>
              </a:cxn>
              <a:cxn ang="0">
                <a:pos x="24371" y="101827"/>
              </a:cxn>
              <a:cxn ang="0">
                <a:pos x="41407" y="54250"/>
              </a:cxn>
              <a:cxn ang="0">
                <a:pos x="70846" y="13793"/>
              </a:cxn>
              <a:cxn ang="0">
                <a:pos x="83787" y="0"/>
              </a:cxn>
              <a:cxn ang="0">
                <a:pos x="83787" y="554034"/>
              </a:cxn>
            </a:cxnLst>
            <a:pathLst>
              <a:path w="85090" h="553085">
                <a:moveTo>
                  <a:pt x="84736" y="553082"/>
                </a:moveTo>
                <a:lnTo>
                  <a:pt x="56856" y="503166"/>
                </a:lnTo>
                <a:lnTo>
                  <a:pt x="38245" y="465099"/>
                </a:lnTo>
                <a:lnTo>
                  <a:pt x="26690" y="420774"/>
                </a:lnTo>
                <a:lnTo>
                  <a:pt x="23974" y="393456"/>
                </a:lnTo>
                <a:lnTo>
                  <a:pt x="22396" y="381975"/>
                </a:lnTo>
                <a:lnTo>
                  <a:pt x="18600" y="370993"/>
                </a:lnTo>
                <a:lnTo>
                  <a:pt x="11026" y="360512"/>
                </a:lnTo>
                <a:lnTo>
                  <a:pt x="2077" y="345471"/>
                </a:lnTo>
                <a:lnTo>
                  <a:pt x="0" y="328938"/>
                </a:lnTo>
                <a:lnTo>
                  <a:pt x="1802" y="311957"/>
                </a:lnTo>
                <a:lnTo>
                  <a:pt x="4491" y="295568"/>
                </a:lnTo>
                <a:lnTo>
                  <a:pt x="8710" y="266748"/>
                </a:lnTo>
                <a:lnTo>
                  <a:pt x="12520" y="238034"/>
                </a:lnTo>
                <a:lnTo>
                  <a:pt x="14074" y="209229"/>
                </a:lnTo>
                <a:lnTo>
                  <a:pt x="11524" y="180139"/>
                </a:lnTo>
                <a:lnTo>
                  <a:pt x="13630" y="164494"/>
                </a:lnTo>
                <a:lnTo>
                  <a:pt x="20778" y="149586"/>
                </a:lnTo>
                <a:lnTo>
                  <a:pt x="25341" y="134373"/>
                </a:lnTo>
                <a:lnTo>
                  <a:pt x="19689" y="117814"/>
                </a:lnTo>
                <a:lnTo>
                  <a:pt x="24647" y="101652"/>
                </a:lnTo>
                <a:lnTo>
                  <a:pt x="41876" y="54157"/>
                </a:lnTo>
                <a:lnTo>
                  <a:pt x="71648" y="13769"/>
                </a:lnTo>
                <a:lnTo>
                  <a:pt x="84736" y="0"/>
                </a:lnTo>
                <a:lnTo>
                  <a:pt x="84736" y="553082"/>
                </a:lnTo>
                <a:close/>
              </a:path>
            </a:pathLst>
          </a:custGeom>
          <a:solidFill>
            <a:srgbClr val="FFDE62"/>
          </a:solidFill>
          <a:ln w="9525">
            <a:noFill/>
          </a:ln>
        </p:spPr>
        <p:txBody>
          <a:bodyPr/>
          <a:p>
            <a:endParaRPr lang="zh-CN" altLang="en-US"/>
          </a:p>
        </p:txBody>
      </p:sp>
      <p:sp>
        <p:nvSpPr>
          <p:cNvPr id="21508" name="object 5"/>
          <p:cNvSpPr/>
          <p:nvPr/>
        </p:nvSpPr>
        <p:spPr>
          <a:xfrm>
            <a:off x="15930563" y="819150"/>
            <a:ext cx="260350" cy="557213"/>
          </a:xfrm>
          <a:custGeom>
            <a:avLst/>
            <a:gdLst/>
            <a:ahLst/>
            <a:cxnLst>
              <a:cxn ang="0">
                <a:pos x="196815" y="555544"/>
              </a:cxn>
              <a:cxn ang="0">
                <a:pos x="155631" y="550407"/>
              </a:cxn>
              <a:cxn ang="0">
                <a:pos x="108538" y="516678"/>
              </a:cxn>
              <a:cxn ang="0">
                <a:pos x="75981" y="468423"/>
              </a:cxn>
              <a:cxn ang="0">
                <a:pos x="37963" y="379437"/>
              </a:cxn>
              <a:cxn ang="0">
                <a:pos x="12490" y="311548"/>
              </a:cxn>
              <a:cxn ang="0">
                <a:pos x="4035" y="272636"/>
              </a:cxn>
              <a:cxn ang="0">
                <a:pos x="0" y="233083"/>
              </a:cxn>
              <a:cxn ang="0">
                <a:pos x="221" y="193113"/>
              </a:cxn>
              <a:cxn ang="0">
                <a:pos x="6741" y="132104"/>
              </a:cxn>
              <a:cxn ang="0">
                <a:pos x="18040" y="71732"/>
              </a:cxn>
              <a:cxn ang="0">
                <a:pos x="31951" y="35589"/>
              </a:cxn>
              <a:cxn ang="0">
                <a:pos x="84340" y="0"/>
              </a:cxn>
              <a:cxn ang="0">
                <a:pos x="121228" y="380"/>
              </a:cxn>
              <a:cxn ang="0">
                <a:pos x="164220" y="24496"/>
              </a:cxn>
              <a:cxn ang="0">
                <a:pos x="197444" y="98010"/>
              </a:cxn>
              <a:cxn ang="0">
                <a:pos x="215595" y="159941"/>
              </a:cxn>
              <a:cxn ang="0">
                <a:pos x="224843" y="215801"/>
              </a:cxn>
              <a:cxn ang="0">
                <a:pos x="235619" y="271464"/>
              </a:cxn>
              <a:cxn ang="0">
                <a:pos x="258463" y="382647"/>
              </a:cxn>
              <a:cxn ang="0">
                <a:pos x="259956" y="409010"/>
              </a:cxn>
              <a:cxn ang="0">
                <a:pos x="260134" y="435201"/>
              </a:cxn>
              <a:cxn ang="0">
                <a:pos x="257689" y="461130"/>
              </a:cxn>
              <a:cxn ang="0">
                <a:pos x="247245" y="498050"/>
              </a:cxn>
              <a:cxn ang="0">
                <a:pos x="215489" y="546483"/>
              </a:cxn>
              <a:cxn ang="0">
                <a:pos x="196815" y="555544"/>
              </a:cxn>
            </a:cxnLst>
            <a:pathLst>
              <a:path w="260350" h="556260">
                <a:moveTo>
                  <a:pt x="196815" y="554594"/>
                </a:moveTo>
                <a:lnTo>
                  <a:pt x="155631" y="549466"/>
                </a:lnTo>
                <a:lnTo>
                  <a:pt x="108538" y="515794"/>
                </a:lnTo>
                <a:lnTo>
                  <a:pt x="75981" y="467622"/>
                </a:lnTo>
                <a:lnTo>
                  <a:pt x="37963" y="378788"/>
                </a:lnTo>
                <a:lnTo>
                  <a:pt x="12490" y="311015"/>
                </a:lnTo>
                <a:lnTo>
                  <a:pt x="4035" y="272170"/>
                </a:lnTo>
                <a:lnTo>
                  <a:pt x="0" y="232684"/>
                </a:lnTo>
                <a:lnTo>
                  <a:pt x="221" y="192783"/>
                </a:lnTo>
                <a:lnTo>
                  <a:pt x="6741" y="131878"/>
                </a:lnTo>
                <a:lnTo>
                  <a:pt x="18040" y="71609"/>
                </a:lnTo>
                <a:lnTo>
                  <a:pt x="31951" y="35528"/>
                </a:lnTo>
                <a:lnTo>
                  <a:pt x="84340" y="0"/>
                </a:lnTo>
                <a:lnTo>
                  <a:pt x="121228" y="379"/>
                </a:lnTo>
                <a:lnTo>
                  <a:pt x="164220" y="24454"/>
                </a:lnTo>
                <a:lnTo>
                  <a:pt x="197444" y="97842"/>
                </a:lnTo>
                <a:lnTo>
                  <a:pt x="215595" y="159667"/>
                </a:lnTo>
                <a:lnTo>
                  <a:pt x="224843" y="215432"/>
                </a:lnTo>
                <a:lnTo>
                  <a:pt x="235619" y="271000"/>
                </a:lnTo>
                <a:lnTo>
                  <a:pt x="258463" y="381993"/>
                </a:lnTo>
                <a:lnTo>
                  <a:pt x="259956" y="408310"/>
                </a:lnTo>
                <a:lnTo>
                  <a:pt x="260134" y="434457"/>
                </a:lnTo>
                <a:lnTo>
                  <a:pt x="257689" y="460341"/>
                </a:lnTo>
                <a:lnTo>
                  <a:pt x="247245" y="497198"/>
                </a:lnTo>
                <a:lnTo>
                  <a:pt x="215489" y="545548"/>
                </a:lnTo>
                <a:lnTo>
                  <a:pt x="196815" y="554594"/>
                </a:lnTo>
                <a:close/>
              </a:path>
            </a:pathLst>
          </a:custGeom>
          <a:solidFill>
            <a:srgbClr val="FFDE62"/>
          </a:solidFill>
          <a:ln w="9525">
            <a:noFill/>
          </a:ln>
        </p:spPr>
        <p:txBody>
          <a:bodyPr/>
          <a:p>
            <a:endParaRPr lang="zh-CN" altLang="en-US"/>
          </a:p>
        </p:txBody>
      </p:sp>
      <p:sp>
        <p:nvSpPr>
          <p:cNvPr id="21509" name="object 6"/>
          <p:cNvSpPr/>
          <p:nvPr/>
        </p:nvSpPr>
        <p:spPr>
          <a:xfrm>
            <a:off x="16757650" y="1855788"/>
            <a:ext cx="315913" cy="517525"/>
          </a:xfrm>
          <a:custGeom>
            <a:avLst/>
            <a:gdLst/>
            <a:ahLst/>
            <a:cxnLst>
              <a:cxn ang="0">
                <a:pos x="290103" y="517067"/>
              </a:cxn>
              <a:cxn ang="0">
                <a:pos x="248620" y="513101"/>
              </a:cxn>
              <a:cxn ang="0">
                <a:pos x="202535" y="491395"/>
              </a:cxn>
              <a:cxn ang="0">
                <a:pos x="144717" y="429568"/>
              </a:cxn>
              <a:cxn ang="0">
                <a:pos x="102073" y="375844"/>
              </a:cxn>
              <a:cxn ang="0">
                <a:pos x="82728" y="352301"/>
              </a:cxn>
              <a:cxn ang="0">
                <a:pos x="52539" y="309857"/>
              </a:cxn>
              <a:cxn ang="0">
                <a:pos x="25828" y="264981"/>
              </a:cxn>
              <a:cxn ang="0">
                <a:pos x="22032" y="229286"/>
              </a:cxn>
              <a:cxn ang="0">
                <a:pos x="21678" y="223844"/>
              </a:cxn>
              <a:cxn ang="0">
                <a:pos x="25061" y="217529"/>
              </a:cxn>
              <a:cxn ang="0">
                <a:pos x="6431" y="161990"/>
              </a:cxn>
              <a:cxn ang="0">
                <a:pos x="0" y="120604"/>
              </a:cxn>
              <a:cxn ang="0">
                <a:pos x="18338" y="46032"/>
              </a:cxn>
              <a:cxn ang="0">
                <a:pos x="49540" y="6351"/>
              </a:cxn>
              <a:cxn ang="0">
                <a:pos x="65328" y="0"/>
              </a:cxn>
              <a:cxn ang="0">
                <a:pos x="81813" y="1327"/>
              </a:cxn>
              <a:cxn ang="0">
                <a:pos x="125253" y="34996"/>
              </a:cxn>
              <a:cxn ang="0">
                <a:pos x="171244" y="114354"/>
              </a:cxn>
              <a:cxn ang="0">
                <a:pos x="218235" y="213442"/>
              </a:cxn>
              <a:cxn ang="0">
                <a:pos x="243930" y="261941"/>
              </a:cxn>
              <a:cxn ang="0">
                <a:pos x="273391" y="308611"/>
              </a:cxn>
              <a:cxn ang="0">
                <a:pos x="292055" y="342143"/>
              </a:cxn>
              <a:cxn ang="0">
                <a:pos x="304531" y="378658"/>
              </a:cxn>
              <a:cxn ang="0">
                <a:pos x="311981" y="417509"/>
              </a:cxn>
              <a:cxn ang="0">
                <a:pos x="315569" y="458050"/>
              </a:cxn>
              <a:cxn ang="0">
                <a:pos x="315722" y="482750"/>
              </a:cxn>
              <a:cxn ang="0">
                <a:pos x="314808" y="491729"/>
              </a:cxn>
              <a:cxn ang="0">
                <a:pos x="310307" y="504530"/>
              </a:cxn>
              <a:cxn ang="0">
                <a:pos x="301980" y="512871"/>
              </a:cxn>
              <a:cxn ang="0">
                <a:pos x="290103" y="517067"/>
              </a:cxn>
            </a:cxnLst>
            <a:pathLst>
              <a:path w="315594" h="517525">
                <a:moveTo>
                  <a:pt x="289810" y="517067"/>
                </a:moveTo>
                <a:lnTo>
                  <a:pt x="248369" y="513101"/>
                </a:lnTo>
                <a:lnTo>
                  <a:pt x="202330" y="491395"/>
                </a:lnTo>
                <a:lnTo>
                  <a:pt x="144571" y="429568"/>
                </a:lnTo>
                <a:lnTo>
                  <a:pt x="101970" y="375844"/>
                </a:lnTo>
                <a:lnTo>
                  <a:pt x="82644" y="352301"/>
                </a:lnTo>
                <a:lnTo>
                  <a:pt x="52486" y="309857"/>
                </a:lnTo>
                <a:lnTo>
                  <a:pt x="25802" y="264981"/>
                </a:lnTo>
                <a:lnTo>
                  <a:pt x="22010" y="229286"/>
                </a:lnTo>
                <a:lnTo>
                  <a:pt x="21656" y="223844"/>
                </a:lnTo>
                <a:lnTo>
                  <a:pt x="25036" y="217529"/>
                </a:lnTo>
                <a:lnTo>
                  <a:pt x="6425" y="161990"/>
                </a:lnTo>
                <a:lnTo>
                  <a:pt x="0" y="120604"/>
                </a:lnTo>
                <a:lnTo>
                  <a:pt x="18319" y="46032"/>
                </a:lnTo>
                <a:lnTo>
                  <a:pt x="49490" y="6351"/>
                </a:lnTo>
                <a:lnTo>
                  <a:pt x="65262" y="0"/>
                </a:lnTo>
                <a:lnTo>
                  <a:pt x="81730" y="1327"/>
                </a:lnTo>
                <a:lnTo>
                  <a:pt x="125127" y="34996"/>
                </a:lnTo>
                <a:lnTo>
                  <a:pt x="171071" y="114354"/>
                </a:lnTo>
                <a:lnTo>
                  <a:pt x="218015" y="213442"/>
                </a:lnTo>
                <a:lnTo>
                  <a:pt x="243684" y="261941"/>
                </a:lnTo>
                <a:lnTo>
                  <a:pt x="273115" y="308611"/>
                </a:lnTo>
                <a:lnTo>
                  <a:pt x="291760" y="342143"/>
                </a:lnTo>
                <a:lnTo>
                  <a:pt x="304223" y="378658"/>
                </a:lnTo>
                <a:lnTo>
                  <a:pt x="311666" y="417509"/>
                </a:lnTo>
                <a:lnTo>
                  <a:pt x="315250" y="458050"/>
                </a:lnTo>
                <a:lnTo>
                  <a:pt x="315403" y="482750"/>
                </a:lnTo>
                <a:lnTo>
                  <a:pt x="314490" y="491729"/>
                </a:lnTo>
                <a:lnTo>
                  <a:pt x="309994" y="504530"/>
                </a:lnTo>
                <a:lnTo>
                  <a:pt x="301675" y="512871"/>
                </a:lnTo>
                <a:lnTo>
                  <a:pt x="289810" y="517067"/>
                </a:lnTo>
                <a:close/>
              </a:path>
            </a:pathLst>
          </a:custGeom>
          <a:solidFill>
            <a:srgbClr val="FFDE62"/>
          </a:solidFill>
          <a:ln w="9525">
            <a:noFill/>
          </a:ln>
        </p:spPr>
        <p:txBody>
          <a:bodyPr/>
          <a:p>
            <a:endParaRPr lang="zh-CN" altLang="en-US"/>
          </a:p>
        </p:txBody>
      </p:sp>
      <p:sp>
        <p:nvSpPr>
          <p:cNvPr id="21510" name="object 7"/>
          <p:cNvSpPr/>
          <p:nvPr/>
        </p:nvSpPr>
        <p:spPr>
          <a:xfrm>
            <a:off x="17556163" y="1944688"/>
            <a:ext cx="273050" cy="468312"/>
          </a:xfrm>
          <a:custGeom>
            <a:avLst/>
            <a:gdLst/>
            <a:ahLst/>
            <a:cxnLst>
              <a:cxn ang="0">
                <a:pos x="239957" y="467954"/>
              </a:cxn>
              <a:cxn ang="0">
                <a:pos x="176100" y="435187"/>
              </a:cxn>
              <a:cxn ang="0">
                <a:pos x="134722" y="401352"/>
              </a:cxn>
              <a:cxn ang="0">
                <a:pos x="99883" y="361329"/>
              </a:cxn>
              <a:cxn ang="0">
                <a:pos x="72721" y="314646"/>
              </a:cxn>
              <a:cxn ang="0">
                <a:pos x="54008" y="269990"/>
              </a:cxn>
              <a:cxn ang="0">
                <a:pos x="37322" y="224269"/>
              </a:cxn>
              <a:cxn ang="0">
                <a:pos x="21975" y="178197"/>
              </a:cxn>
              <a:cxn ang="0">
                <a:pos x="7082" y="131872"/>
              </a:cxn>
              <a:cxn ang="0">
                <a:pos x="693" y="82202"/>
              </a:cxn>
              <a:cxn ang="0">
                <a:pos x="0" y="65355"/>
              </a:cxn>
              <a:cxn ang="0">
                <a:pos x="719" y="54373"/>
              </a:cxn>
              <a:cxn ang="0">
                <a:pos x="33295" y="27604"/>
              </a:cxn>
              <a:cxn ang="0">
                <a:pos x="37500" y="23962"/>
              </a:cxn>
              <a:cxn ang="0">
                <a:pos x="60762" y="6849"/>
              </a:cxn>
              <a:cxn ang="0">
                <a:pos x="82271" y="0"/>
              </a:cxn>
              <a:cxn ang="0">
                <a:pos x="102413" y="3822"/>
              </a:cxn>
              <a:cxn ang="0">
                <a:pos x="151454" y="52722"/>
              </a:cxn>
              <a:cxn ang="0">
                <a:pos x="178874" y="88203"/>
              </a:cxn>
              <a:cxn ang="0">
                <a:pos x="202342" y="125982"/>
              </a:cxn>
              <a:cxn ang="0">
                <a:pos x="220366" y="166873"/>
              </a:cxn>
              <a:cxn ang="0">
                <a:pos x="231479" y="211796"/>
              </a:cxn>
              <a:cxn ang="0">
                <a:pos x="233747" y="222060"/>
              </a:cxn>
              <a:cxn ang="0">
                <a:pos x="237002" y="232288"/>
              </a:cxn>
              <a:cxn ang="0">
                <a:pos x="240690" y="242488"/>
              </a:cxn>
              <a:cxn ang="0">
                <a:pos x="243638" y="250919"/>
              </a:cxn>
              <a:cxn ang="0">
                <a:pos x="242689" y="250981"/>
              </a:cxn>
              <a:cxn ang="0">
                <a:pos x="242458" y="253173"/>
              </a:cxn>
              <a:cxn ang="0">
                <a:pos x="198471" y="263955"/>
              </a:cxn>
              <a:cxn ang="0">
                <a:pos x="190333" y="275434"/>
              </a:cxn>
              <a:cxn ang="0">
                <a:pos x="192040" y="278904"/>
              </a:cxn>
              <a:cxn ang="0">
                <a:pos x="194992" y="285242"/>
              </a:cxn>
              <a:cxn ang="0">
                <a:pos x="201607" y="292607"/>
              </a:cxn>
              <a:cxn ang="0">
                <a:pos x="207839" y="294098"/>
              </a:cxn>
              <a:cxn ang="0">
                <a:pos x="217019" y="295126"/>
              </a:cxn>
              <a:cxn ang="0">
                <a:pos x="259496" y="292374"/>
              </a:cxn>
              <a:cxn ang="0">
                <a:pos x="260661" y="295243"/>
              </a:cxn>
              <a:cxn ang="0">
                <a:pos x="270247" y="340761"/>
              </a:cxn>
              <a:cxn ang="0">
                <a:pos x="272956" y="387276"/>
              </a:cxn>
              <a:cxn ang="0">
                <a:pos x="270298" y="434534"/>
              </a:cxn>
              <a:cxn ang="0">
                <a:pos x="265050" y="452572"/>
              </a:cxn>
              <a:cxn ang="0">
                <a:pos x="254476" y="464045"/>
              </a:cxn>
              <a:cxn ang="0">
                <a:pos x="239957" y="467954"/>
              </a:cxn>
              <a:cxn ang="0">
                <a:pos x="242458" y="253173"/>
              </a:cxn>
              <a:cxn ang="0">
                <a:pos x="242689" y="250981"/>
              </a:cxn>
              <a:cxn ang="0">
                <a:pos x="243488" y="252947"/>
              </a:cxn>
              <a:cxn ang="0">
                <a:pos x="242458" y="253173"/>
              </a:cxn>
              <a:cxn ang="0">
                <a:pos x="243488" y="252947"/>
              </a:cxn>
              <a:cxn ang="0">
                <a:pos x="242689" y="250981"/>
              </a:cxn>
              <a:cxn ang="0">
                <a:pos x="243638" y="250919"/>
              </a:cxn>
              <a:cxn ang="0">
                <a:pos x="244286" y="252773"/>
              </a:cxn>
              <a:cxn ang="0">
                <a:pos x="243488" y="252947"/>
              </a:cxn>
              <a:cxn ang="0">
                <a:pos x="259496" y="292374"/>
              </a:cxn>
              <a:cxn ang="0">
                <a:pos x="217019" y="295126"/>
              </a:cxn>
              <a:cxn ang="0">
                <a:pos x="225647" y="293445"/>
              </a:cxn>
              <a:cxn ang="0">
                <a:pos x="232921" y="288653"/>
              </a:cxn>
              <a:cxn ang="0">
                <a:pos x="238042" y="280347"/>
              </a:cxn>
              <a:cxn ang="0">
                <a:pos x="240031" y="273218"/>
              </a:cxn>
              <a:cxn ang="0">
                <a:pos x="241171" y="265848"/>
              </a:cxn>
              <a:cxn ang="0">
                <a:pos x="241968" y="257813"/>
              </a:cxn>
              <a:cxn ang="0">
                <a:pos x="242458" y="253173"/>
              </a:cxn>
              <a:cxn ang="0">
                <a:pos x="243488" y="252947"/>
              </a:cxn>
              <a:cxn ang="0">
                <a:pos x="259496" y="292374"/>
              </a:cxn>
            </a:cxnLst>
            <a:pathLst>
              <a:path w="271780" h="467360">
                <a:moveTo>
                  <a:pt x="238841" y="467003"/>
                </a:moveTo>
                <a:lnTo>
                  <a:pt x="175281" y="434302"/>
                </a:lnTo>
                <a:lnTo>
                  <a:pt x="134095" y="400536"/>
                </a:lnTo>
                <a:lnTo>
                  <a:pt x="99418" y="360594"/>
                </a:lnTo>
                <a:lnTo>
                  <a:pt x="72383" y="314006"/>
                </a:lnTo>
                <a:lnTo>
                  <a:pt x="53757" y="269441"/>
                </a:lnTo>
                <a:lnTo>
                  <a:pt x="37148" y="223813"/>
                </a:lnTo>
                <a:lnTo>
                  <a:pt x="21873" y="177835"/>
                </a:lnTo>
                <a:lnTo>
                  <a:pt x="7049" y="131604"/>
                </a:lnTo>
                <a:lnTo>
                  <a:pt x="690" y="82035"/>
                </a:lnTo>
                <a:lnTo>
                  <a:pt x="0" y="65222"/>
                </a:lnTo>
                <a:lnTo>
                  <a:pt x="716" y="54262"/>
                </a:lnTo>
                <a:lnTo>
                  <a:pt x="33140" y="27548"/>
                </a:lnTo>
                <a:lnTo>
                  <a:pt x="37326" y="23913"/>
                </a:lnTo>
                <a:lnTo>
                  <a:pt x="60479" y="6835"/>
                </a:lnTo>
                <a:lnTo>
                  <a:pt x="81888" y="0"/>
                </a:lnTo>
                <a:lnTo>
                  <a:pt x="101937" y="3814"/>
                </a:lnTo>
                <a:lnTo>
                  <a:pt x="150750" y="52615"/>
                </a:lnTo>
                <a:lnTo>
                  <a:pt x="178042" y="88024"/>
                </a:lnTo>
                <a:lnTo>
                  <a:pt x="201401" y="125726"/>
                </a:lnTo>
                <a:lnTo>
                  <a:pt x="219341" y="166534"/>
                </a:lnTo>
                <a:lnTo>
                  <a:pt x="230402" y="211365"/>
                </a:lnTo>
                <a:lnTo>
                  <a:pt x="232660" y="221609"/>
                </a:lnTo>
                <a:lnTo>
                  <a:pt x="235900" y="231816"/>
                </a:lnTo>
                <a:lnTo>
                  <a:pt x="239571" y="241995"/>
                </a:lnTo>
                <a:lnTo>
                  <a:pt x="242505" y="250409"/>
                </a:lnTo>
                <a:lnTo>
                  <a:pt x="241560" y="250471"/>
                </a:lnTo>
                <a:lnTo>
                  <a:pt x="241330" y="252658"/>
                </a:lnTo>
                <a:lnTo>
                  <a:pt x="197548" y="263418"/>
                </a:lnTo>
                <a:lnTo>
                  <a:pt x="189448" y="274874"/>
                </a:lnTo>
                <a:lnTo>
                  <a:pt x="191147" y="278337"/>
                </a:lnTo>
                <a:lnTo>
                  <a:pt x="194085" y="284662"/>
                </a:lnTo>
                <a:lnTo>
                  <a:pt x="200669" y="292012"/>
                </a:lnTo>
                <a:lnTo>
                  <a:pt x="206872" y="293500"/>
                </a:lnTo>
                <a:lnTo>
                  <a:pt x="216010" y="294526"/>
                </a:lnTo>
                <a:lnTo>
                  <a:pt x="258289" y="291780"/>
                </a:lnTo>
                <a:lnTo>
                  <a:pt x="259449" y="294643"/>
                </a:lnTo>
                <a:lnTo>
                  <a:pt x="268990" y="340068"/>
                </a:lnTo>
                <a:lnTo>
                  <a:pt x="271686" y="386489"/>
                </a:lnTo>
                <a:lnTo>
                  <a:pt x="269041" y="433651"/>
                </a:lnTo>
                <a:lnTo>
                  <a:pt x="263817" y="451652"/>
                </a:lnTo>
                <a:lnTo>
                  <a:pt x="253292" y="463102"/>
                </a:lnTo>
                <a:lnTo>
                  <a:pt x="238841" y="467003"/>
                </a:lnTo>
                <a:close/>
              </a:path>
              <a:path w="271780" h="467360">
                <a:moveTo>
                  <a:pt x="241330" y="252658"/>
                </a:moveTo>
                <a:lnTo>
                  <a:pt x="241560" y="250471"/>
                </a:lnTo>
                <a:lnTo>
                  <a:pt x="242355" y="252433"/>
                </a:lnTo>
                <a:lnTo>
                  <a:pt x="241330" y="252658"/>
                </a:lnTo>
                <a:close/>
              </a:path>
              <a:path w="271780" h="467360">
                <a:moveTo>
                  <a:pt x="242355" y="252433"/>
                </a:moveTo>
                <a:lnTo>
                  <a:pt x="241560" y="250471"/>
                </a:lnTo>
                <a:lnTo>
                  <a:pt x="242505" y="250409"/>
                </a:lnTo>
                <a:lnTo>
                  <a:pt x="243150" y="252259"/>
                </a:lnTo>
                <a:lnTo>
                  <a:pt x="242355" y="252433"/>
                </a:lnTo>
                <a:close/>
              </a:path>
              <a:path w="271780" h="467360">
                <a:moveTo>
                  <a:pt x="258289" y="291780"/>
                </a:moveTo>
                <a:lnTo>
                  <a:pt x="216010" y="294526"/>
                </a:lnTo>
                <a:lnTo>
                  <a:pt x="224597" y="292848"/>
                </a:lnTo>
                <a:lnTo>
                  <a:pt x="231838" y="288066"/>
                </a:lnTo>
                <a:lnTo>
                  <a:pt x="236935" y="279777"/>
                </a:lnTo>
                <a:lnTo>
                  <a:pt x="238915" y="272663"/>
                </a:lnTo>
                <a:lnTo>
                  <a:pt x="240049" y="265308"/>
                </a:lnTo>
                <a:lnTo>
                  <a:pt x="240843" y="257289"/>
                </a:lnTo>
                <a:lnTo>
                  <a:pt x="241330" y="252658"/>
                </a:lnTo>
                <a:lnTo>
                  <a:pt x="242355" y="252433"/>
                </a:lnTo>
                <a:lnTo>
                  <a:pt x="258289" y="291780"/>
                </a:lnTo>
                <a:close/>
              </a:path>
            </a:pathLst>
          </a:custGeom>
          <a:solidFill>
            <a:srgbClr val="FFDE62"/>
          </a:solidFill>
          <a:ln w="9525">
            <a:noFill/>
          </a:ln>
        </p:spPr>
        <p:txBody>
          <a:bodyPr/>
          <a:p>
            <a:endParaRPr lang="zh-CN" altLang="en-US"/>
          </a:p>
        </p:txBody>
      </p:sp>
      <p:sp>
        <p:nvSpPr>
          <p:cNvPr id="21511" name="object 8"/>
          <p:cNvSpPr/>
          <p:nvPr/>
        </p:nvSpPr>
        <p:spPr>
          <a:xfrm>
            <a:off x="17164050" y="2736850"/>
            <a:ext cx="263525" cy="503238"/>
          </a:xfrm>
          <a:custGeom>
            <a:avLst/>
            <a:gdLst/>
            <a:ahLst/>
            <a:cxnLst>
              <a:cxn ang="0">
                <a:pos x="239659" y="502979"/>
              </a:cxn>
              <a:cxn ang="0">
                <a:pos x="201423" y="493292"/>
              </a:cxn>
              <a:cxn ang="0">
                <a:pos x="155757" y="453749"/>
              </a:cxn>
              <a:cxn ang="0">
                <a:pos x="128791" y="422941"/>
              </a:cxn>
              <a:cxn ang="0">
                <a:pos x="105499" y="389135"/>
              </a:cxn>
              <a:cxn ang="0">
                <a:pos x="86912" y="351158"/>
              </a:cxn>
              <a:cxn ang="0">
                <a:pos x="70640" y="313381"/>
              </a:cxn>
              <a:cxn ang="0">
                <a:pos x="52521" y="276336"/>
              </a:cxn>
              <a:cxn ang="0">
                <a:pos x="33708" y="239534"/>
              </a:cxn>
              <a:cxn ang="0">
                <a:pos x="15352" y="202484"/>
              </a:cxn>
              <a:cxn ang="0">
                <a:pos x="5062" y="167139"/>
              </a:cxn>
              <a:cxn ang="0">
                <a:pos x="0" y="121694"/>
              </a:cxn>
              <a:cxn ang="0">
                <a:pos x="495" y="76716"/>
              </a:cxn>
              <a:cxn ang="0">
                <a:pos x="6879" y="42771"/>
              </a:cxn>
              <a:cxn ang="0">
                <a:pos x="22271" y="21843"/>
              </a:cxn>
              <a:cxn ang="0">
                <a:pos x="47095" y="6611"/>
              </a:cxn>
              <a:cxn ang="0">
                <a:pos x="75202" y="0"/>
              </a:cxn>
              <a:cxn ang="0">
                <a:pos x="100445" y="4931"/>
              </a:cxn>
              <a:cxn ang="0">
                <a:pos x="108550" y="10826"/>
              </a:cxn>
              <a:cxn ang="0">
                <a:pos x="115748" y="18870"/>
              </a:cxn>
              <a:cxn ang="0">
                <a:pos x="121406" y="28118"/>
              </a:cxn>
              <a:cxn ang="0">
                <a:pos x="129703" y="52284"/>
              </a:cxn>
              <a:cxn ang="0">
                <a:pos x="136289" y="65646"/>
              </a:cxn>
              <a:cxn ang="0">
                <a:pos x="164775" y="111905"/>
              </a:cxn>
              <a:cxn ang="0">
                <a:pos x="176402" y="133339"/>
              </a:cxn>
              <a:cxn ang="0">
                <a:pos x="184218" y="156281"/>
              </a:cxn>
              <a:cxn ang="0">
                <a:pos x="185611" y="181534"/>
              </a:cxn>
              <a:cxn ang="0">
                <a:pos x="185112" y="186824"/>
              </a:cxn>
              <a:cxn ang="0">
                <a:pos x="187001" y="193221"/>
              </a:cxn>
              <a:cxn ang="0">
                <a:pos x="214758" y="246730"/>
              </a:cxn>
              <a:cxn ang="0">
                <a:pos x="233370" y="290021"/>
              </a:cxn>
              <a:cxn ang="0">
                <a:pos x="246315" y="330884"/>
              </a:cxn>
              <a:cxn ang="0">
                <a:pos x="254441" y="372231"/>
              </a:cxn>
              <a:cxn ang="0">
                <a:pos x="258592" y="416976"/>
              </a:cxn>
              <a:cxn ang="0">
                <a:pos x="261938" y="432033"/>
              </a:cxn>
              <a:cxn ang="0">
                <a:pos x="263133" y="439485"/>
              </a:cxn>
              <a:cxn ang="0">
                <a:pos x="263052" y="446762"/>
              </a:cxn>
              <a:cxn ang="0">
                <a:pos x="261552" y="460251"/>
              </a:cxn>
              <a:cxn ang="0">
                <a:pos x="259545" y="473832"/>
              </a:cxn>
              <a:cxn ang="0">
                <a:pos x="256231" y="486750"/>
              </a:cxn>
              <a:cxn ang="0">
                <a:pos x="250811" y="498245"/>
              </a:cxn>
              <a:cxn ang="0">
                <a:pos x="239659" y="502979"/>
              </a:cxn>
            </a:cxnLst>
            <a:pathLst>
              <a:path w="263525" h="502919">
                <a:moveTo>
                  <a:pt x="239659" y="502660"/>
                </a:moveTo>
                <a:lnTo>
                  <a:pt x="201423" y="492979"/>
                </a:lnTo>
                <a:lnTo>
                  <a:pt x="155757" y="453461"/>
                </a:lnTo>
                <a:lnTo>
                  <a:pt x="128791" y="422673"/>
                </a:lnTo>
                <a:lnTo>
                  <a:pt x="105499" y="388888"/>
                </a:lnTo>
                <a:lnTo>
                  <a:pt x="86912" y="350935"/>
                </a:lnTo>
                <a:lnTo>
                  <a:pt x="70640" y="313182"/>
                </a:lnTo>
                <a:lnTo>
                  <a:pt x="52521" y="276161"/>
                </a:lnTo>
                <a:lnTo>
                  <a:pt x="33708" y="239382"/>
                </a:lnTo>
                <a:lnTo>
                  <a:pt x="15352" y="202356"/>
                </a:lnTo>
                <a:lnTo>
                  <a:pt x="5062" y="167033"/>
                </a:lnTo>
                <a:lnTo>
                  <a:pt x="0" y="121617"/>
                </a:lnTo>
                <a:lnTo>
                  <a:pt x="495" y="76667"/>
                </a:lnTo>
                <a:lnTo>
                  <a:pt x="6879" y="42744"/>
                </a:lnTo>
                <a:lnTo>
                  <a:pt x="22271" y="21829"/>
                </a:lnTo>
                <a:lnTo>
                  <a:pt x="47095" y="6607"/>
                </a:lnTo>
                <a:lnTo>
                  <a:pt x="75202" y="0"/>
                </a:lnTo>
                <a:lnTo>
                  <a:pt x="100445" y="4928"/>
                </a:lnTo>
                <a:lnTo>
                  <a:pt x="108550" y="10819"/>
                </a:lnTo>
                <a:lnTo>
                  <a:pt x="115748" y="18858"/>
                </a:lnTo>
                <a:lnTo>
                  <a:pt x="121406" y="28100"/>
                </a:lnTo>
                <a:lnTo>
                  <a:pt x="129703" y="52251"/>
                </a:lnTo>
                <a:lnTo>
                  <a:pt x="136289" y="65604"/>
                </a:lnTo>
                <a:lnTo>
                  <a:pt x="164775" y="111834"/>
                </a:lnTo>
                <a:lnTo>
                  <a:pt x="176402" y="133254"/>
                </a:lnTo>
                <a:lnTo>
                  <a:pt x="184218" y="156182"/>
                </a:lnTo>
                <a:lnTo>
                  <a:pt x="185611" y="181419"/>
                </a:lnTo>
                <a:lnTo>
                  <a:pt x="185112" y="186706"/>
                </a:lnTo>
                <a:lnTo>
                  <a:pt x="187001" y="193099"/>
                </a:lnTo>
                <a:lnTo>
                  <a:pt x="214758" y="246574"/>
                </a:lnTo>
                <a:lnTo>
                  <a:pt x="233370" y="289837"/>
                </a:lnTo>
                <a:lnTo>
                  <a:pt x="246315" y="330674"/>
                </a:lnTo>
                <a:lnTo>
                  <a:pt x="254441" y="371995"/>
                </a:lnTo>
                <a:lnTo>
                  <a:pt x="258592" y="416712"/>
                </a:lnTo>
                <a:lnTo>
                  <a:pt x="261938" y="431759"/>
                </a:lnTo>
                <a:lnTo>
                  <a:pt x="263133" y="439206"/>
                </a:lnTo>
                <a:lnTo>
                  <a:pt x="263052" y="446479"/>
                </a:lnTo>
                <a:lnTo>
                  <a:pt x="261552" y="459959"/>
                </a:lnTo>
                <a:lnTo>
                  <a:pt x="259545" y="473532"/>
                </a:lnTo>
                <a:lnTo>
                  <a:pt x="256231" y="486441"/>
                </a:lnTo>
                <a:lnTo>
                  <a:pt x="250811" y="497929"/>
                </a:lnTo>
                <a:lnTo>
                  <a:pt x="239659" y="502660"/>
                </a:lnTo>
                <a:close/>
              </a:path>
            </a:pathLst>
          </a:custGeom>
          <a:solidFill>
            <a:srgbClr val="FFDE62"/>
          </a:solidFill>
          <a:ln w="9525">
            <a:noFill/>
          </a:ln>
        </p:spPr>
        <p:txBody>
          <a:bodyPr/>
          <a:p>
            <a:endParaRPr lang="zh-CN" altLang="en-US"/>
          </a:p>
        </p:txBody>
      </p:sp>
      <p:sp>
        <p:nvSpPr>
          <p:cNvPr id="21512" name="object 9"/>
          <p:cNvSpPr/>
          <p:nvPr/>
        </p:nvSpPr>
        <p:spPr>
          <a:xfrm>
            <a:off x="17370425" y="896938"/>
            <a:ext cx="223838" cy="458787"/>
          </a:xfrm>
          <a:custGeom>
            <a:avLst/>
            <a:gdLst/>
            <a:ahLst/>
            <a:cxnLst>
              <a:cxn ang="0">
                <a:pos x="171315" y="458337"/>
              </a:cxn>
              <a:cxn ang="0">
                <a:pos x="115884" y="425050"/>
              </a:cxn>
              <a:cxn ang="0">
                <a:pos x="72252" y="387569"/>
              </a:cxn>
              <a:cxn ang="0">
                <a:pos x="37124" y="334178"/>
              </a:cxn>
              <a:cxn ang="0">
                <a:pos x="17141" y="272247"/>
              </a:cxn>
              <a:cxn ang="0">
                <a:pos x="6596" y="215588"/>
              </a:cxn>
              <a:cxn ang="0">
                <a:pos x="0" y="158672"/>
              </a:cxn>
              <a:cxn ang="0">
                <a:pos x="558" y="133064"/>
              </a:cxn>
              <a:cxn ang="0">
                <a:pos x="7371" y="81635"/>
              </a:cxn>
              <a:cxn ang="0">
                <a:pos x="19060" y="38882"/>
              </a:cxn>
              <a:cxn ang="0">
                <a:pos x="62117" y="5528"/>
              </a:cxn>
              <a:cxn ang="0">
                <a:pos x="86313" y="0"/>
              </a:cxn>
              <a:cxn ang="0">
                <a:pos x="108557" y="3419"/>
              </a:cxn>
              <a:cxn ang="0">
                <a:pos x="126530" y="15542"/>
              </a:cxn>
              <a:cxn ang="0">
                <a:pos x="137919" y="36126"/>
              </a:cxn>
              <a:cxn ang="0">
                <a:pos x="145991" y="57786"/>
              </a:cxn>
              <a:cxn ang="0">
                <a:pos x="156319" y="77864"/>
              </a:cxn>
              <a:cxn ang="0">
                <a:pos x="179125" y="116639"/>
              </a:cxn>
              <a:cxn ang="0">
                <a:pos x="196366" y="155033"/>
              </a:cxn>
              <a:cxn ang="0">
                <a:pos x="209661" y="200100"/>
              </a:cxn>
              <a:cxn ang="0">
                <a:pos x="218599" y="250726"/>
              </a:cxn>
              <a:cxn ang="0">
                <a:pos x="222772" y="305796"/>
              </a:cxn>
              <a:cxn ang="0">
                <a:pos x="222423" y="336485"/>
              </a:cxn>
              <a:cxn ang="0">
                <a:pos x="222595" y="351826"/>
              </a:cxn>
              <a:cxn ang="0">
                <a:pos x="223811" y="367062"/>
              </a:cxn>
              <a:cxn ang="0">
                <a:pos x="222607" y="390778"/>
              </a:cxn>
              <a:cxn ang="0">
                <a:pos x="214706" y="411838"/>
              </a:cxn>
              <a:cxn ang="0">
                <a:pos x="192072" y="451029"/>
              </a:cxn>
              <a:cxn ang="0">
                <a:pos x="187458" y="454760"/>
              </a:cxn>
              <a:cxn ang="0">
                <a:pos x="179641" y="457399"/>
              </a:cxn>
              <a:cxn ang="0">
                <a:pos x="171315" y="458337"/>
              </a:cxn>
            </a:cxnLst>
            <a:pathLst>
              <a:path w="222884" h="459105">
                <a:moveTo>
                  <a:pt x="170585" y="458655"/>
                </a:moveTo>
                <a:lnTo>
                  <a:pt x="115390" y="425345"/>
                </a:lnTo>
                <a:lnTo>
                  <a:pt x="71944" y="387838"/>
                </a:lnTo>
                <a:lnTo>
                  <a:pt x="36966" y="334410"/>
                </a:lnTo>
                <a:lnTo>
                  <a:pt x="17068" y="272436"/>
                </a:lnTo>
                <a:lnTo>
                  <a:pt x="6568" y="215737"/>
                </a:lnTo>
                <a:lnTo>
                  <a:pt x="0" y="158782"/>
                </a:lnTo>
                <a:lnTo>
                  <a:pt x="556" y="133156"/>
                </a:lnTo>
                <a:lnTo>
                  <a:pt x="7340" y="81692"/>
                </a:lnTo>
                <a:lnTo>
                  <a:pt x="18979" y="38909"/>
                </a:lnTo>
                <a:lnTo>
                  <a:pt x="61852" y="5532"/>
                </a:lnTo>
                <a:lnTo>
                  <a:pt x="85945" y="0"/>
                </a:lnTo>
                <a:lnTo>
                  <a:pt x="108094" y="3421"/>
                </a:lnTo>
                <a:lnTo>
                  <a:pt x="125991" y="15553"/>
                </a:lnTo>
                <a:lnTo>
                  <a:pt x="137331" y="36151"/>
                </a:lnTo>
                <a:lnTo>
                  <a:pt x="145369" y="57826"/>
                </a:lnTo>
                <a:lnTo>
                  <a:pt x="155653" y="77918"/>
                </a:lnTo>
                <a:lnTo>
                  <a:pt x="178362" y="116720"/>
                </a:lnTo>
                <a:lnTo>
                  <a:pt x="195529" y="155140"/>
                </a:lnTo>
                <a:lnTo>
                  <a:pt x="208767" y="200239"/>
                </a:lnTo>
                <a:lnTo>
                  <a:pt x="217667" y="250900"/>
                </a:lnTo>
                <a:lnTo>
                  <a:pt x="221823" y="306008"/>
                </a:lnTo>
                <a:lnTo>
                  <a:pt x="221475" y="336718"/>
                </a:lnTo>
                <a:lnTo>
                  <a:pt x="221646" y="352070"/>
                </a:lnTo>
                <a:lnTo>
                  <a:pt x="222857" y="367316"/>
                </a:lnTo>
                <a:lnTo>
                  <a:pt x="221658" y="391049"/>
                </a:lnTo>
                <a:lnTo>
                  <a:pt x="213791" y="412123"/>
                </a:lnTo>
                <a:lnTo>
                  <a:pt x="191253" y="451342"/>
                </a:lnTo>
                <a:lnTo>
                  <a:pt x="186659" y="455075"/>
                </a:lnTo>
                <a:lnTo>
                  <a:pt x="178875" y="457716"/>
                </a:lnTo>
                <a:lnTo>
                  <a:pt x="170585" y="458655"/>
                </a:lnTo>
                <a:close/>
              </a:path>
            </a:pathLst>
          </a:custGeom>
          <a:solidFill>
            <a:srgbClr val="FFDE62"/>
          </a:solidFill>
          <a:ln w="9525">
            <a:noFill/>
          </a:ln>
        </p:spPr>
        <p:txBody>
          <a:bodyPr/>
          <a:p>
            <a:endParaRPr lang="zh-CN" altLang="en-US"/>
          </a:p>
        </p:txBody>
      </p:sp>
      <p:sp>
        <p:nvSpPr>
          <p:cNvPr id="21513" name="object 10"/>
          <p:cNvSpPr/>
          <p:nvPr/>
        </p:nvSpPr>
        <p:spPr>
          <a:xfrm>
            <a:off x="17983200" y="2759075"/>
            <a:ext cx="268288" cy="430213"/>
          </a:xfrm>
          <a:custGeom>
            <a:avLst/>
            <a:gdLst/>
            <a:ahLst/>
            <a:cxnLst>
              <a:cxn ang="0">
                <a:pos x="219118" y="428417"/>
              </a:cxn>
              <a:cxn ang="0">
                <a:pos x="170412" y="422917"/>
              </a:cxn>
              <a:cxn ang="0">
                <a:pos x="109841" y="385218"/>
              </a:cxn>
              <a:cxn ang="0">
                <a:pos x="80909" y="353836"/>
              </a:cxn>
              <a:cxn ang="0">
                <a:pos x="57963" y="318246"/>
              </a:cxn>
              <a:cxn ang="0">
                <a:pos x="39795" y="279965"/>
              </a:cxn>
              <a:cxn ang="0">
                <a:pos x="25286" y="243534"/>
              </a:cxn>
              <a:cxn ang="0">
                <a:pos x="13041" y="205951"/>
              </a:cxn>
              <a:cxn ang="0">
                <a:pos x="5387" y="167089"/>
              </a:cxn>
              <a:cxn ang="0">
                <a:pos x="4656" y="126813"/>
              </a:cxn>
              <a:cxn ang="0">
                <a:pos x="0" y="102513"/>
              </a:cxn>
              <a:cxn ang="0">
                <a:pos x="9626" y="56315"/>
              </a:cxn>
              <a:cxn ang="0">
                <a:pos x="30099" y="12541"/>
              </a:cxn>
              <a:cxn ang="0">
                <a:pos x="77562" y="0"/>
              </a:cxn>
              <a:cxn ang="0">
                <a:pos x="101796" y="12363"/>
              </a:cxn>
              <a:cxn ang="0">
                <a:pos x="137800" y="48472"/>
              </a:cxn>
              <a:cxn ang="0">
                <a:pos x="168554" y="87602"/>
              </a:cxn>
              <a:cxn ang="0">
                <a:pos x="194484" y="129586"/>
              </a:cxn>
              <a:cxn ang="0">
                <a:pos x="216012" y="174253"/>
              </a:cxn>
              <a:cxn ang="0">
                <a:pos x="233567" y="221435"/>
              </a:cxn>
              <a:cxn ang="0">
                <a:pos x="248762" y="273747"/>
              </a:cxn>
              <a:cxn ang="0">
                <a:pos x="254247" y="294238"/>
              </a:cxn>
              <a:cxn ang="0">
                <a:pos x="123904" y="302669"/>
              </a:cxn>
              <a:cxn ang="0">
                <a:pos x="120192" y="307320"/>
              </a:cxn>
              <a:cxn ang="0">
                <a:pos x="118224" y="309547"/>
              </a:cxn>
              <a:cxn ang="0">
                <a:pos x="123520" y="312985"/>
              </a:cxn>
              <a:cxn ang="0">
                <a:pos x="126351" y="314272"/>
              </a:cxn>
              <a:cxn ang="0">
                <a:pos x="126576" y="314467"/>
              </a:cxn>
              <a:cxn ang="0">
                <a:pos x="257433" y="306005"/>
              </a:cxn>
              <a:cxn ang="0">
                <a:pos x="263028" y="326435"/>
              </a:cxn>
              <a:cxn ang="0">
                <a:pos x="268206" y="351288"/>
              </a:cxn>
              <a:cxn ang="0">
                <a:pos x="268186" y="375119"/>
              </a:cxn>
              <a:cxn ang="0">
                <a:pos x="260709" y="397028"/>
              </a:cxn>
              <a:cxn ang="0">
                <a:pos x="243520" y="416121"/>
              </a:cxn>
              <a:cxn ang="0">
                <a:pos x="219118" y="428417"/>
              </a:cxn>
              <a:cxn ang="0">
                <a:pos x="257433" y="306005"/>
              </a:cxn>
              <a:cxn ang="0">
                <a:pos x="126576" y="314467"/>
              </a:cxn>
              <a:cxn ang="0">
                <a:pos x="129528" y="311127"/>
              </a:cxn>
              <a:cxn ang="0">
                <a:pos x="129052" y="310317"/>
              </a:cxn>
              <a:cxn ang="0">
                <a:pos x="127808" y="307457"/>
              </a:cxn>
              <a:cxn ang="0">
                <a:pos x="125751" y="305070"/>
              </a:cxn>
              <a:cxn ang="0">
                <a:pos x="123904" y="302669"/>
              </a:cxn>
              <a:cxn ang="0">
                <a:pos x="254247" y="294238"/>
              </a:cxn>
              <a:cxn ang="0">
                <a:pos x="255964" y="300638"/>
              </a:cxn>
              <a:cxn ang="0">
                <a:pos x="257433" y="306005"/>
              </a:cxn>
            </a:cxnLst>
            <a:pathLst>
              <a:path w="267334" h="430530">
                <a:moveTo>
                  <a:pt x="218339" y="428733"/>
                </a:moveTo>
                <a:lnTo>
                  <a:pt x="169806" y="423229"/>
                </a:lnTo>
                <a:lnTo>
                  <a:pt x="109450" y="385502"/>
                </a:lnTo>
                <a:lnTo>
                  <a:pt x="80621" y="354097"/>
                </a:lnTo>
                <a:lnTo>
                  <a:pt x="57757" y="318480"/>
                </a:lnTo>
                <a:lnTo>
                  <a:pt x="39653" y="280171"/>
                </a:lnTo>
                <a:lnTo>
                  <a:pt x="25196" y="243713"/>
                </a:lnTo>
                <a:lnTo>
                  <a:pt x="12995" y="206103"/>
                </a:lnTo>
                <a:lnTo>
                  <a:pt x="5368" y="167212"/>
                </a:lnTo>
                <a:lnTo>
                  <a:pt x="4639" y="126906"/>
                </a:lnTo>
                <a:lnTo>
                  <a:pt x="0" y="102589"/>
                </a:lnTo>
                <a:lnTo>
                  <a:pt x="9592" y="56356"/>
                </a:lnTo>
                <a:lnTo>
                  <a:pt x="29992" y="12550"/>
                </a:lnTo>
                <a:lnTo>
                  <a:pt x="77286" y="0"/>
                </a:lnTo>
                <a:lnTo>
                  <a:pt x="101434" y="12372"/>
                </a:lnTo>
                <a:lnTo>
                  <a:pt x="137310" y="48508"/>
                </a:lnTo>
                <a:lnTo>
                  <a:pt x="167955" y="87667"/>
                </a:lnTo>
                <a:lnTo>
                  <a:pt x="193792" y="129681"/>
                </a:lnTo>
                <a:lnTo>
                  <a:pt x="215244" y="174381"/>
                </a:lnTo>
                <a:lnTo>
                  <a:pt x="232736" y="221598"/>
                </a:lnTo>
                <a:lnTo>
                  <a:pt x="247877" y="273949"/>
                </a:lnTo>
                <a:lnTo>
                  <a:pt x="253343" y="294455"/>
                </a:lnTo>
                <a:lnTo>
                  <a:pt x="123463" y="302892"/>
                </a:lnTo>
                <a:lnTo>
                  <a:pt x="119765" y="307546"/>
                </a:lnTo>
                <a:lnTo>
                  <a:pt x="117804" y="309775"/>
                </a:lnTo>
                <a:lnTo>
                  <a:pt x="123081" y="313216"/>
                </a:lnTo>
                <a:lnTo>
                  <a:pt x="125902" y="314504"/>
                </a:lnTo>
                <a:lnTo>
                  <a:pt x="126126" y="314699"/>
                </a:lnTo>
                <a:lnTo>
                  <a:pt x="256518" y="306230"/>
                </a:lnTo>
                <a:lnTo>
                  <a:pt x="262093" y="326676"/>
                </a:lnTo>
                <a:lnTo>
                  <a:pt x="267252" y="351547"/>
                </a:lnTo>
                <a:lnTo>
                  <a:pt x="267232" y="375395"/>
                </a:lnTo>
                <a:lnTo>
                  <a:pt x="259782" y="397321"/>
                </a:lnTo>
                <a:lnTo>
                  <a:pt x="242654" y="416428"/>
                </a:lnTo>
                <a:lnTo>
                  <a:pt x="218339" y="428733"/>
                </a:lnTo>
                <a:close/>
              </a:path>
              <a:path w="267334" h="430530">
                <a:moveTo>
                  <a:pt x="256518" y="306230"/>
                </a:moveTo>
                <a:lnTo>
                  <a:pt x="126126" y="314699"/>
                </a:lnTo>
                <a:lnTo>
                  <a:pt x="129067" y="311356"/>
                </a:lnTo>
                <a:lnTo>
                  <a:pt x="128593" y="310546"/>
                </a:lnTo>
                <a:lnTo>
                  <a:pt x="127354" y="307684"/>
                </a:lnTo>
                <a:lnTo>
                  <a:pt x="125304" y="305295"/>
                </a:lnTo>
                <a:lnTo>
                  <a:pt x="123463" y="302892"/>
                </a:lnTo>
                <a:lnTo>
                  <a:pt x="253343" y="294455"/>
                </a:lnTo>
                <a:lnTo>
                  <a:pt x="255054" y="300860"/>
                </a:lnTo>
                <a:lnTo>
                  <a:pt x="256518" y="306230"/>
                </a:lnTo>
                <a:close/>
              </a:path>
            </a:pathLst>
          </a:custGeom>
          <a:solidFill>
            <a:srgbClr val="FFDE62"/>
          </a:solidFill>
          <a:ln w="9525">
            <a:noFill/>
          </a:ln>
        </p:spPr>
        <p:txBody>
          <a:bodyPr/>
          <a:p>
            <a:endParaRPr lang="zh-CN" altLang="en-US"/>
          </a:p>
        </p:txBody>
      </p:sp>
      <p:sp>
        <p:nvSpPr>
          <p:cNvPr id="21514" name="object 11"/>
          <p:cNvSpPr/>
          <p:nvPr/>
        </p:nvSpPr>
        <p:spPr>
          <a:xfrm>
            <a:off x="17784763" y="0"/>
            <a:ext cx="230187" cy="452438"/>
          </a:xfrm>
          <a:custGeom>
            <a:avLst/>
            <a:gdLst/>
            <a:ahLst/>
            <a:cxnLst>
              <a:cxn ang="0">
                <a:pos x="191341" y="452394"/>
              </a:cxn>
              <a:cxn ang="0">
                <a:pos x="145964" y="432960"/>
              </a:cxn>
              <a:cxn ang="0">
                <a:pos x="115894" y="399024"/>
              </a:cxn>
              <a:cxn ang="0">
                <a:pos x="74968" y="345547"/>
              </a:cxn>
              <a:cxn ang="0">
                <a:pos x="45883" y="297541"/>
              </a:cxn>
              <a:cxn ang="0">
                <a:pos x="29857" y="254217"/>
              </a:cxn>
              <a:cxn ang="0">
                <a:pos x="22307" y="232367"/>
              </a:cxn>
              <a:cxn ang="0">
                <a:pos x="20295" y="225014"/>
              </a:cxn>
              <a:cxn ang="0">
                <a:pos x="18948" y="216731"/>
              </a:cxn>
              <a:cxn ang="0">
                <a:pos x="17740" y="209740"/>
              </a:cxn>
              <a:cxn ang="0">
                <a:pos x="15498" y="202520"/>
              </a:cxn>
              <a:cxn ang="0">
                <a:pos x="1732" y="155883"/>
              </a:cxn>
              <a:cxn ang="0">
                <a:pos x="0" y="110273"/>
              </a:cxn>
              <a:cxn ang="0">
                <a:pos x="7127" y="65432"/>
              </a:cxn>
              <a:cxn ang="0">
                <a:pos x="19941" y="21102"/>
              </a:cxn>
              <a:cxn ang="0">
                <a:pos x="27278" y="0"/>
              </a:cxn>
              <a:cxn ang="0">
                <a:pos x="123582" y="0"/>
              </a:cxn>
              <a:cxn ang="0">
                <a:pos x="124196" y="1555"/>
              </a:cxn>
              <a:cxn ang="0">
                <a:pos x="137836" y="53596"/>
              </a:cxn>
              <a:cxn ang="0">
                <a:pos x="154439" y="104708"/>
              </a:cxn>
              <a:cxn ang="0">
                <a:pos x="172943" y="155232"/>
              </a:cxn>
              <a:cxn ang="0">
                <a:pos x="192284" y="205510"/>
              </a:cxn>
              <a:cxn ang="0">
                <a:pos x="211397" y="255885"/>
              </a:cxn>
              <a:cxn ang="0">
                <a:pos x="217321" y="276199"/>
              </a:cxn>
              <a:cxn ang="0">
                <a:pos x="221698" y="297127"/>
              </a:cxn>
              <a:cxn ang="0">
                <a:pos x="225458" y="318332"/>
              </a:cxn>
              <a:cxn ang="0">
                <a:pos x="229532" y="339476"/>
              </a:cxn>
              <a:cxn ang="0">
                <a:pos x="230024" y="362929"/>
              </a:cxn>
              <a:cxn ang="0">
                <a:pos x="229721" y="369952"/>
              </a:cxn>
              <a:cxn ang="0">
                <a:pos x="167974" y="373949"/>
              </a:cxn>
              <a:cxn ang="0">
                <a:pos x="161970" y="377529"/>
              </a:cxn>
              <a:cxn ang="0">
                <a:pos x="158264" y="383524"/>
              </a:cxn>
              <a:cxn ang="0">
                <a:pos x="157196" y="391063"/>
              </a:cxn>
              <a:cxn ang="0">
                <a:pos x="158523" y="395618"/>
              </a:cxn>
              <a:cxn ang="0">
                <a:pos x="161772" y="400442"/>
              </a:cxn>
              <a:cxn ang="0">
                <a:pos x="166284" y="406013"/>
              </a:cxn>
              <a:cxn ang="0">
                <a:pos x="171290" y="412656"/>
              </a:cxn>
              <a:cxn ang="0">
                <a:pos x="225425" y="409153"/>
              </a:cxn>
              <a:cxn ang="0">
                <a:pos x="218585" y="431049"/>
              </a:cxn>
              <a:cxn ang="0">
                <a:pos x="211767" y="442287"/>
              </a:cxn>
              <a:cxn ang="0">
                <a:pos x="202482" y="449602"/>
              </a:cxn>
              <a:cxn ang="0">
                <a:pos x="191341" y="452394"/>
              </a:cxn>
              <a:cxn ang="0">
                <a:pos x="225425" y="409153"/>
              </a:cxn>
              <a:cxn ang="0">
                <a:pos x="171290" y="412656"/>
              </a:cxn>
              <a:cxn ang="0">
                <a:pos x="178118" y="405208"/>
              </a:cxn>
              <a:cxn ang="0">
                <a:pos x="183854" y="399012"/>
              </a:cxn>
              <a:cxn ang="0">
                <a:pos x="188436" y="393326"/>
              </a:cxn>
              <a:cxn ang="0">
                <a:pos x="191646" y="387571"/>
              </a:cxn>
              <a:cxn ang="0">
                <a:pos x="192562" y="385408"/>
              </a:cxn>
              <a:cxn ang="0">
                <a:pos x="182153" y="374935"/>
              </a:cxn>
              <a:cxn ang="0">
                <a:pos x="175937" y="373654"/>
              </a:cxn>
              <a:cxn ang="0">
                <a:pos x="167974" y="373949"/>
              </a:cxn>
              <a:cxn ang="0">
                <a:pos x="229721" y="369952"/>
              </a:cxn>
              <a:cxn ang="0">
                <a:pos x="229026" y="386045"/>
              </a:cxn>
              <a:cxn ang="0">
                <a:pos x="225545" y="408770"/>
              </a:cxn>
              <a:cxn ang="0">
                <a:pos x="225425" y="409153"/>
              </a:cxn>
            </a:cxnLst>
            <a:pathLst>
              <a:path w="229234" h="452120">
                <a:moveTo>
                  <a:pt x="190549" y="452076"/>
                </a:moveTo>
                <a:lnTo>
                  <a:pt x="145360" y="432656"/>
                </a:lnTo>
                <a:lnTo>
                  <a:pt x="115414" y="398744"/>
                </a:lnTo>
                <a:lnTo>
                  <a:pt x="74658" y="345304"/>
                </a:lnTo>
                <a:lnTo>
                  <a:pt x="45693" y="297332"/>
                </a:lnTo>
                <a:lnTo>
                  <a:pt x="29733" y="254038"/>
                </a:lnTo>
                <a:lnTo>
                  <a:pt x="22215" y="232204"/>
                </a:lnTo>
                <a:lnTo>
                  <a:pt x="20211" y="224856"/>
                </a:lnTo>
                <a:lnTo>
                  <a:pt x="18870" y="216579"/>
                </a:lnTo>
                <a:lnTo>
                  <a:pt x="17667" y="209593"/>
                </a:lnTo>
                <a:lnTo>
                  <a:pt x="15434" y="202378"/>
                </a:lnTo>
                <a:lnTo>
                  <a:pt x="1725" y="155773"/>
                </a:lnTo>
                <a:lnTo>
                  <a:pt x="0" y="110195"/>
                </a:lnTo>
                <a:lnTo>
                  <a:pt x="7097" y="65386"/>
                </a:lnTo>
                <a:lnTo>
                  <a:pt x="19858" y="21087"/>
                </a:lnTo>
                <a:lnTo>
                  <a:pt x="27165" y="0"/>
                </a:lnTo>
                <a:lnTo>
                  <a:pt x="123070" y="0"/>
                </a:lnTo>
                <a:lnTo>
                  <a:pt x="123682" y="1554"/>
                </a:lnTo>
                <a:lnTo>
                  <a:pt x="137265" y="53558"/>
                </a:lnTo>
                <a:lnTo>
                  <a:pt x="153800" y="104634"/>
                </a:lnTo>
                <a:lnTo>
                  <a:pt x="172227" y="155123"/>
                </a:lnTo>
                <a:lnTo>
                  <a:pt x="191488" y="205366"/>
                </a:lnTo>
                <a:lnTo>
                  <a:pt x="210522" y="255705"/>
                </a:lnTo>
                <a:lnTo>
                  <a:pt x="216421" y="276005"/>
                </a:lnTo>
                <a:lnTo>
                  <a:pt x="220780" y="296918"/>
                </a:lnTo>
                <a:lnTo>
                  <a:pt x="224525" y="318108"/>
                </a:lnTo>
                <a:lnTo>
                  <a:pt x="228582" y="339237"/>
                </a:lnTo>
                <a:lnTo>
                  <a:pt x="229072" y="362674"/>
                </a:lnTo>
                <a:lnTo>
                  <a:pt x="228770" y="369692"/>
                </a:lnTo>
                <a:lnTo>
                  <a:pt x="167279" y="373686"/>
                </a:lnTo>
                <a:lnTo>
                  <a:pt x="161299" y="377264"/>
                </a:lnTo>
                <a:lnTo>
                  <a:pt x="157609" y="383254"/>
                </a:lnTo>
                <a:lnTo>
                  <a:pt x="156545" y="390788"/>
                </a:lnTo>
                <a:lnTo>
                  <a:pt x="157867" y="395340"/>
                </a:lnTo>
                <a:lnTo>
                  <a:pt x="161102" y="400161"/>
                </a:lnTo>
                <a:lnTo>
                  <a:pt x="165596" y="405728"/>
                </a:lnTo>
                <a:lnTo>
                  <a:pt x="170581" y="412366"/>
                </a:lnTo>
                <a:lnTo>
                  <a:pt x="224492" y="408865"/>
                </a:lnTo>
                <a:lnTo>
                  <a:pt x="217680" y="430746"/>
                </a:lnTo>
                <a:lnTo>
                  <a:pt x="210890" y="441976"/>
                </a:lnTo>
                <a:lnTo>
                  <a:pt x="201644" y="449286"/>
                </a:lnTo>
                <a:lnTo>
                  <a:pt x="190549" y="452076"/>
                </a:lnTo>
                <a:close/>
              </a:path>
              <a:path w="229234" h="452120">
                <a:moveTo>
                  <a:pt x="224492" y="408865"/>
                </a:moveTo>
                <a:lnTo>
                  <a:pt x="170581" y="412366"/>
                </a:lnTo>
                <a:lnTo>
                  <a:pt x="177381" y="404923"/>
                </a:lnTo>
                <a:lnTo>
                  <a:pt x="183093" y="398732"/>
                </a:lnTo>
                <a:lnTo>
                  <a:pt x="187656" y="393050"/>
                </a:lnTo>
                <a:lnTo>
                  <a:pt x="190853" y="387299"/>
                </a:lnTo>
                <a:lnTo>
                  <a:pt x="191765" y="385137"/>
                </a:lnTo>
                <a:lnTo>
                  <a:pt x="181399" y="374671"/>
                </a:lnTo>
                <a:lnTo>
                  <a:pt x="175209" y="373391"/>
                </a:lnTo>
                <a:lnTo>
                  <a:pt x="167279" y="373686"/>
                </a:lnTo>
                <a:lnTo>
                  <a:pt x="228770" y="369692"/>
                </a:lnTo>
                <a:lnTo>
                  <a:pt x="228078" y="385774"/>
                </a:lnTo>
                <a:lnTo>
                  <a:pt x="224611" y="408483"/>
                </a:lnTo>
                <a:lnTo>
                  <a:pt x="224492" y="408865"/>
                </a:lnTo>
                <a:close/>
              </a:path>
            </a:pathLst>
          </a:custGeom>
          <a:solidFill>
            <a:srgbClr val="FFDE62"/>
          </a:solidFill>
          <a:ln w="9525">
            <a:noFill/>
          </a:ln>
        </p:spPr>
        <p:txBody>
          <a:bodyPr/>
          <a:p>
            <a:endParaRPr lang="zh-CN" altLang="en-US"/>
          </a:p>
        </p:txBody>
      </p:sp>
      <p:sp>
        <p:nvSpPr>
          <p:cNvPr id="21515" name="object 12"/>
          <p:cNvSpPr/>
          <p:nvPr/>
        </p:nvSpPr>
        <p:spPr>
          <a:xfrm>
            <a:off x="17087850" y="98425"/>
            <a:ext cx="201613" cy="452438"/>
          </a:xfrm>
          <a:custGeom>
            <a:avLst/>
            <a:gdLst/>
            <a:ahLst/>
            <a:cxnLst>
              <a:cxn ang="0">
                <a:pos x="130667" y="452256"/>
              </a:cxn>
              <a:cxn ang="0">
                <a:pos x="95332" y="434997"/>
              </a:cxn>
              <a:cxn ang="0">
                <a:pos x="58615" y="389867"/>
              </a:cxn>
              <a:cxn ang="0">
                <a:pos x="25020" y="327397"/>
              </a:cxn>
              <a:cxn ang="0">
                <a:pos x="10197" y="300793"/>
              </a:cxn>
              <a:cxn ang="0">
                <a:pos x="81" y="275029"/>
              </a:cxn>
              <a:cxn ang="0">
                <a:pos x="0" y="249616"/>
              </a:cxn>
              <a:cxn ang="0">
                <a:pos x="140" y="174227"/>
              </a:cxn>
              <a:cxn ang="0">
                <a:pos x="2001" y="108363"/>
              </a:cxn>
              <a:cxn ang="0">
                <a:pos x="12861" y="54131"/>
              </a:cxn>
              <a:cxn ang="0">
                <a:pos x="32401" y="14046"/>
              </a:cxn>
              <a:cxn ang="0">
                <a:pos x="43946" y="8024"/>
              </a:cxn>
              <a:cxn ang="0">
                <a:pos x="59863" y="8333"/>
              </a:cxn>
              <a:cxn ang="0">
                <a:pos x="65191" y="9459"/>
              </a:cxn>
              <a:cxn ang="0">
                <a:pos x="71992" y="7330"/>
              </a:cxn>
              <a:cxn ang="0">
                <a:pos x="77299" y="4878"/>
              </a:cxn>
              <a:cxn ang="0">
                <a:pos x="92871" y="0"/>
              </a:cxn>
              <a:cxn ang="0">
                <a:pos x="107435" y="281"/>
              </a:cxn>
              <a:cxn ang="0">
                <a:pos x="143308" y="24840"/>
              </a:cxn>
              <a:cxn ang="0">
                <a:pos x="154309" y="46614"/>
              </a:cxn>
              <a:cxn ang="0">
                <a:pos x="146976" y="61420"/>
              </a:cxn>
              <a:cxn ang="0">
                <a:pos x="145801" y="62759"/>
              </a:cxn>
              <a:cxn ang="0">
                <a:pos x="148065" y="68509"/>
              </a:cxn>
              <a:cxn ang="0">
                <a:pos x="177433" y="117831"/>
              </a:cxn>
              <a:cxn ang="0">
                <a:pos x="182893" y="171344"/>
              </a:cxn>
              <a:cxn ang="0">
                <a:pos x="187272" y="183361"/>
              </a:cxn>
              <a:cxn ang="0">
                <a:pos x="195298" y="193284"/>
              </a:cxn>
              <a:cxn ang="0">
                <a:pos x="201089" y="203984"/>
              </a:cxn>
              <a:cxn ang="0">
                <a:pos x="198758" y="218333"/>
              </a:cxn>
              <a:cxn ang="0">
                <a:pos x="195332" y="229289"/>
              </a:cxn>
              <a:cxn ang="0">
                <a:pos x="194290" y="241452"/>
              </a:cxn>
              <a:cxn ang="0">
                <a:pos x="193909" y="322070"/>
              </a:cxn>
              <a:cxn ang="0">
                <a:pos x="180803" y="385140"/>
              </a:cxn>
              <a:cxn ang="0">
                <a:pos x="147960" y="440492"/>
              </a:cxn>
              <a:cxn ang="0">
                <a:pos x="139590" y="448666"/>
              </a:cxn>
              <a:cxn ang="0">
                <a:pos x="130667" y="452256"/>
              </a:cxn>
            </a:cxnLst>
            <a:pathLst>
              <a:path w="201930" h="451484">
                <a:moveTo>
                  <a:pt x="130872" y="451302"/>
                </a:moveTo>
                <a:lnTo>
                  <a:pt x="95482" y="434080"/>
                </a:lnTo>
                <a:lnTo>
                  <a:pt x="58707" y="389045"/>
                </a:lnTo>
                <a:lnTo>
                  <a:pt x="25059" y="326707"/>
                </a:lnTo>
                <a:lnTo>
                  <a:pt x="10213" y="300159"/>
                </a:lnTo>
                <a:lnTo>
                  <a:pt x="81" y="274449"/>
                </a:lnTo>
                <a:lnTo>
                  <a:pt x="0" y="249090"/>
                </a:lnTo>
                <a:lnTo>
                  <a:pt x="140" y="173860"/>
                </a:lnTo>
                <a:lnTo>
                  <a:pt x="2004" y="108135"/>
                </a:lnTo>
                <a:lnTo>
                  <a:pt x="12881" y="54017"/>
                </a:lnTo>
                <a:lnTo>
                  <a:pt x="32452" y="14016"/>
                </a:lnTo>
                <a:lnTo>
                  <a:pt x="44015" y="8007"/>
                </a:lnTo>
                <a:lnTo>
                  <a:pt x="59957" y="8315"/>
                </a:lnTo>
                <a:lnTo>
                  <a:pt x="65294" y="9439"/>
                </a:lnTo>
                <a:lnTo>
                  <a:pt x="72105" y="7315"/>
                </a:lnTo>
                <a:lnTo>
                  <a:pt x="77421" y="4868"/>
                </a:lnTo>
                <a:lnTo>
                  <a:pt x="93017" y="0"/>
                </a:lnTo>
                <a:lnTo>
                  <a:pt x="107604" y="280"/>
                </a:lnTo>
                <a:lnTo>
                  <a:pt x="143533" y="24788"/>
                </a:lnTo>
                <a:lnTo>
                  <a:pt x="154552" y="46516"/>
                </a:lnTo>
                <a:lnTo>
                  <a:pt x="147207" y="61290"/>
                </a:lnTo>
                <a:lnTo>
                  <a:pt x="146030" y="62627"/>
                </a:lnTo>
                <a:lnTo>
                  <a:pt x="148298" y="68365"/>
                </a:lnTo>
                <a:lnTo>
                  <a:pt x="177712" y="117583"/>
                </a:lnTo>
                <a:lnTo>
                  <a:pt x="183181" y="170983"/>
                </a:lnTo>
                <a:lnTo>
                  <a:pt x="187566" y="182974"/>
                </a:lnTo>
                <a:lnTo>
                  <a:pt x="195605" y="192876"/>
                </a:lnTo>
                <a:lnTo>
                  <a:pt x="201405" y="203554"/>
                </a:lnTo>
                <a:lnTo>
                  <a:pt x="199071" y="217873"/>
                </a:lnTo>
                <a:lnTo>
                  <a:pt x="195639" y="228806"/>
                </a:lnTo>
                <a:lnTo>
                  <a:pt x="194595" y="240943"/>
                </a:lnTo>
                <a:lnTo>
                  <a:pt x="194214" y="321391"/>
                </a:lnTo>
                <a:lnTo>
                  <a:pt x="181087" y="384328"/>
                </a:lnTo>
                <a:lnTo>
                  <a:pt x="148193" y="439563"/>
                </a:lnTo>
                <a:lnTo>
                  <a:pt x="139809" y="447720"/>
                </a:lnTo>
                <a:lnTo>
                  <a:pt x="130872" y="451302"/>
                </a:lnTo>
                <a:close/>
              </a:path>
            </a:pathLst>
          </a:custGeom>
          <a:solidFill>
            <a:srgbClr val="FFDE62"/>
          </a:solidFill>
          <a:ln w="9525">
            <a:noFill/>
          </a:ln>
        </p:spPr>
        <p:txBody>
          <a:bodyPr/>
          <a:p>
            <a:endParaRPr lang="zh-CN" altLang="en-US"/>
          </a:p>
        </p:txBody>
      </p:sp>
      <p:pic>
        <p:nvPicPr>
          <p:cNvPr id="21516" name="object 13"/>
          <p:cNvPicPr/>
          <p:nvPr/>
        </p:nvPicPr>
        <p:blipFill>
          <a:blip r:embed="rId2"/>
          <a:stretch>
            <a:fillRect/>
          </a:stretch>
        </p:blipFill>
        <p:spPr>
          <a:xfrm>
            <a:off x="16468725" y="0"/>
            <a:ext cx="171450" cy="249238"/>
          </a:xfrm>
          <a:prstGeom prst="rect">
            <a:avLst/>
          </a:prstGeom>
          <a:noFill/>
          <a:ln w="9525">
            <a:noFill/>
          </a:ln>
        </p:spPr>
      </p:pic>
      <p:sp>
        <p:nvSpPr>
          <p:cNvPr id="21517" name="object 14"/>
          <p:cNvSpPr/>
          <p:nvPr/>
        </p:nvSpPr>
        <p:spPr>
          <a:xfrm>
            <a:off x="16206788" y="1779588"/>
            <a:ext cx="195262" cy="374650"/>
          </a:xfrm>
          <a:custGeom>
            <a:avLst/>
            <a:gdLst/>
            <a:ahLst/>
            <a:cxnLst>
              <a:cxn ang="0">
                <a:pos x="161710" y="374655"/>
              </a:cxn>
              <a:cxn ang="0">
                <a:pos x="117219" y="368985"/>
              </a:cxn>
              <a:cxn ang="0">
                <a:pos x="82704" y="339649"/>
              </a:cxn>
              <a:cxn ang="0">
                <a:pos x="52656" y="292870"/>
              </a:cxn>
              <a:cxn ang="0">
                <a:pos x="26037" y="243051"/>
              </a:cxn>
              <a:cxn ang="0">
                <a:pos x="7075" y="190959"/>
              </a:cxn>
              <a:cxn ang="0">
                <a:pos x="0" y="137365"/>
              </a:cxn>
              <a:cxn ang="0">
                <a:pos x="2046" y="82757"/>
              </a:cxn>
              <a:cxn ang="0">
                <a:pos x="5179" y="42575"/>
              </a:cxn>
              <a:cxn ang="0">
                <a:pos x="37685" y="9326"/>
              </a:cxn>
              <a:cxn ang="0">
                <a:pos x="66355" y="0"/>
              </a:cxn>
              <a:cxn ang="0">
                <a:pos x="75723" y="86"/>
              </a:cxn>
              <a:cxn ang="0">
                <a:pos x="126720" y="35426"/>
              </a:cxn>
              <a:cxn ang="0">
                <a:pos x="152385" y="89476"/>
              </a:cxn>
              <a:cxn ang="0">
                <a:pos x="165725" y="149257"/>
              </a:cxn>
              <a:cxn ang="0">
                <a:pos x="169635" y="163811"/>
              </a:cxn>
              <a:cxn ang="0">
                <a:pos x="174601" y="177922"/>
              </a:cxn>
              <a:cxn ang="0">
                <a:pos x="188189" y="219893"/>
              </a:cxn>
              <a:cxn ang="0">
                <a:pos x="195095" y="262161"/>
              </a:cxn>
              <a:cxn ang="0">
                <a:pos x="194792" y="305095"/>
              </a:cxn>
              <a:cxn ang="0">
                <a:pos x="186750" y="349065"/>
              </a:cxn>
              <a:cxn ang="0">
                <a:pos x="183188" y="360282"/>
              </a:cxn>
              <a:cxn ang="0">
                <a:pos x="178725" y="367952"/>
              </a:cxn>
              <a:cxn ang="0">
                <a:pos x="172015" y="372576"/>
              </a:cxn>
              <a:cxn ang="0">
                <a:pos x="161710" y="374655"/>
              </a:cxn>
            </a:cxnLst>
            <a:pathLst>
              <a:path w="195580" h="374650">
                <a:moveTo>
                  <a:pt x="161973" y="374655"/>
                </a:moveTo>
                <a:lnTo>
                  <a:pt x="117410" y="368985"/>
                </a:lnTo>
                <a:lnTo>
                  <a:pt x="82839" y="339649"/>
                </a:lnTo>
                <a:lnTo>
                  <a:pt x="52742" y="292870"/>
                </a:lnTo>
                <a:lnTo>
                  <a:pt x="26079" y="243051"/>
                </a:lnTo>
                <a:lnTo>
                  <a:pt x="7087" y="190959"/>
                </a:lnTo>
                <a:lnTo>
                  <a:pt x="0" y="137365"/>
                </a:lnTo>
                <a:lnTo>
                  <a:pt x="2049" y="82757"/>
                </a:lnTo>
                <a:lnTo>
                  <a:pt x="5187" y="42575"/>
                </a:lnTo>
                <a:lnTo>
                  <a:pt x="37746" y="9326"/>
                </a:lnTo>
                <a:lnTo>
                  <a:pt x="66463" y="0"/>
                </a:lnTo>
                <a:lnTo>
                  <a:pt x="75846" y="86"/>
                </a:lnTo>
                <a:lnTo>
                  <a:pt x="126926" y="35426"/>
                </a:lnTo>
                <a:lnTo>
                  <a:pt x="152633" y="89476"/>
                </a:lnTo>
                <a:lnTo>
                  <a:pt x="165995" y="149257"/>
                </a:lnTo>
                <a:lnTo>
                  <a:pt x="169911" y="163811"/>
                </a:lnTo>
                <a:lnTo>
                  <a:pt x="174885" y="177922"/>
                </a:lnTo>
                <a:lnTo>
                  <a:pt x="188495" y="219893"/>
                </a:lnTo>
                <a:lnTo>
                  <a:pt x="195413" y="262161"/>
                </a:lnTo>
                <a:lnTo>
                  <a:pt x="195109" y="305095"/>
                </a:lnTo>
                <a:lnTo>
                  <a:pt x="187054" y="349065"/>
                </a:lnTo>
                <a:lnTo>
                  <a:pt x="183486" y="360282"/>
                </a:lnTo>
                <a:lnTo>
                  <a:pt x="179016" y="367952"/>
                </a:lnTo>
                <a:lnTo>
                  <a:pt x="172295" y="372576"/>
                </a:lnTo>
                <a:lnTo>
                  <a:pt x="161973" y="374655"/>
                </a:lnTo>
                <a:close/>
              </a:path>
            </a:pathLst>
          </a:custGeom>
          <a:solidFill>
            <a:srgbClr val="FFDE62"/>
          </a:solidFill>
          <a:ln w="9525">
            <a:noFill/>
          </a:ln>
        </p:spPr>
        <p:txBody>
          <a:bodyPr/>
          <a:p>
            <a:endParaRPr lang="zh-CN" altLang="en-US"/>
          </a:p>
        </p:txBody>
      </p:sp>
      <p:sp>
        <p:nvSpPr>
          <p:cNvPr id="21518" name="object 15"/>
          <p:cNvSpPr/>
          <p:nvPr/>
        </p:nvSpPr>
        <p:spPr>
          <a:xfrm>
            <a:off x="17818100" y="1311275"/>
            <a:ext cx="215900" cy="341313"/>
          </a:xfrm>
          <a:custGeom>
            <a:avLst/>
            <a:gdLst/>
            <a:ahLst/>
            <a:cxnLst>
              <a:cxn ang="0">
                <a:pos x="162498" y="341310"/>
              </a:cxn>
              <a:cxn ang="0">
                <a:pos x="138619" y="331261"/>
              </a:cxn>
              <a:cxn ang="0">
                <a:pos x="124652" y="320434"/>
              </a:cxn>
              <a:cxn ang="0">
                <a:pos x="97655" y="297379"/>
              </a:cxn>
              <a:cxn ang="0">
                <a:pos x="83326" y="286457"/>
              </a:cxn>
              <a:cxn ang="0">
                <a:pos x="71588" y="274480"/>
              </a:cxn>
              <a:cxn ang="0">
                <a:pos x="62440" y="258804"/>
              </a:cxn>
              <a:cxn ang="0">
                <a:pos x="54187" y="241690"/>
              </a:cxn>
              <a:cxn ang="0">
                <a:pos x="45138" y="225397"/>
              </a:cxn>
              <a:cxn ang="0">
                <a:pos x="16024" y="167877"/>
              </a:cxn>
              <a:cxn ang="0">
                <a:pos x="988" y="105184"/>
              </a:cxn>
              <a:cxn ang="0">
                <a:pos x="0" y="87868"/>
              </a:cxn>
              <a:cxn ang="0">
                <a:pos x="1311" y="71213"/>
              </a:cxn>
              <a:cxn ang="0">
                <a:pos x="5033" y="55070"/>
              </a:cxn>
              <a:cxn ang="0">
                <a:pos x="11272" y="39298"/>
              </a:cxn>
              <a:cxn ang="0">
                <a:pos x="33615" y="11641"/>
              </a:cxn>
              <a:cxn ang="0">
                <a:pos x="62939" y="0"/>
              </a:cxn>
              <a:cxn ang="0">
                <a:pos x="94208" y="4840"/>
              </a:cxn>
              <a:cxn ang="0">
                <a:pos x="151621" y="67243"/>
              </a:cxn>
              <a:cxn ang="0">
                <a:pos x="174862" y="110561"/>
              </a:cxn>
              <a:cxn ang="0">
                <a:pos x="192781" y="156679"/>
              </a:cxn>
              <a:cxn ang="0">
                <a:pos x="206053" y="205693"/>
              </a:cxn>
              <a:cxn ang="0">
                <a:pos x="215353" y="257702"/>
              </a:cxn>
              <a:cxn ang="0">
                <a:pos x="215076" y="266158"/>
              </a:cxn>
              <a:cxn ang="0">
                <a:pos x="214860" y="276484"/>
              </a:cxn>
              <a:cxn ang="0">
                <a:pos x="214206" y="287982"/>
              </a:cxn>
              <a:cxn ang="0">
                <a:pos x="212612" y="299956"/>
              </a:cxn>
              <a:cxn ang="0">
                <a:pos x="202612" y="324272"/>
              </a:cxn>
              <a:cxn ang="0">
                <a:pos x="184868" y="338519"/>
              </a:cxn>
              <a:cxn ang="0">
                <a:pos x="162498" y="341310"/>
              </a:cxn>
            </a:cxnLst>
            <a:pathLst>
              <a:path w="215265" h="340994">
                <a:moveTo>
                  <a:pt x="162020" y="340991"/>
                </a:moveTo>
                <a:lnTo>
                  <a:pt x="138211" y="330951"/>
                </a:lnTo>
                <a:lnTo>
                  <a:pt x="124285" y="320135"/>
                </a:lnTo>
                <a:lnTo>
                  <a:pt x="97368" y="297101"/>
                </a:lnTo>
                <a:lnTo>
                  <a:pt x="83081" y="286189"/>
                </a:lnTo>
                <a:lnTo>
                  <a:pt x="71377" y="274223"/>
                </a:lnTo>
                <a:lnTo>
                  <a:pt x="62256" y="258562"/>
                </a:lnTo>
                <a:lnTo>
                  <a:pt x="54028" y="241464"/>
                </a:lnTo>
                <a:lnTo>
                  <a:pt x="45005" y="225186"/>
                </a:lnTo>
                <a:lnTo>
                  <a:pt x="15977" y="167720"/>
                </a:lnTo>
                <a:lnTo>
                  <a:pt x="985" y="105086"/>
                </a:lnTo>
                <a:lnTo>
                  <a:pt x="0" y="87786"/>
                </a:lnTo>
                <a:lnTo>
                  <a:pt x="1307" y="71146"/>
                </a:lnTo>
                <a:lnTo>
                  <a:pt x="5018" y="55019"/>
                </a:lnTo>
                <a:lnTo>
                  <a:pt x="11239" y="39261"/>
                </a:lnTo>
                <a:lnTo>
                  <a:pt x="33516" y="11630"/>
                </a:lnTo>
                <a:lnTo>
                  <a:pt x="62754" y="0"/>
                </a:lnTo>
                <a:lnTo>
                  <a:pt x="93931" y="4835"/>
                </a:lnTo>
                <a:lnTo>
                  <a:pt x="151175" y="67180"/>
                </a:lnTo>
                <a:lnTo>
                  <a:pt x="174348" y="110458"/>
                </a:lnTo>
                <a:lnTo>
                  <a:pt x="192214" y="156533"/>
                </a:lnTo>
                <a:lnTo>
                  <a:pt x="205447" y="205501"/>
                </a:lnTo>
                <a:lnTo>
                  <a:pt x="214720" y="257461"/>
                </a:lnTo>
                <a:lnTo>
                  <a:pt x="214443" y="265909"/>
                </a:lnTo>
                <a:lnTo>
                  <a:pt x="214228" y="276226"/>
                </a:lnTo>
                <a:lnTo>
                  <a:pt x="213576" y="287713"/>
                </a:lnTo>
                <a:lnTo>
                  <a:pt x="211987" y="299676"/>
                </a:lnTo>
                <a:lnTo>
                  <a:pt x="202016" y="323969"/>
                </a:lnTo>
                <a:lnTo>
                  <a:pt x="184324" y="338203"/>
                </a:lnTo>
                <a:lnTo>
                  <a:pt x="162020" y="340991"/>
                </a:lnTo>
                <a:close/>
              </a:path>
            </a:pathLst>
          </a:custGeom>
          <a:solidFill>
            <a:srgbClr val="FFDE62"/>
          </a:solidFill>
          <a:ln w="9525">
            <a:noFill/>
          </a:ln>
        </p:spPr>
        <p:txBody>
          <a:bodyPr/>
          <a:p>
            <a:endParaRPr lang="zh-CN" altLang="en-US"/>
          </a:p>
        </p:txBody>
      </p:sp>
      <p:sp>
        <p:nvSpPr>
          <p:cNvPr id="21519" name="object 16"/>
          <p:cNvSpPr/>
          <p:nvPr/>
        </p:nvSpPr>
        <p:spPr>
          <a:xfrm>
            <a:off x="16062325" y="47625"/>
            <a:ext cx="160338" cy="390525"/>
          </a:xfrm>
          <a:custGeom>
            <a:avLst/>
            <a:gdLst/>
            <a:ahLst/>
            <a:cxnLst>
              <a:cxn ang="0">
                <a:pos x="133163" y="390138"/>
              </a:cxn>
              <a:cxn ang="0">
                <a:pos x="87116" y="363293"/>
              </a:cxn>
              <a:cxn ang="0">
                <a:pos x="56928" y="305195"/>
              </a:cxn>
              <a:cxn ang="0">
                <a:pos x="48486" y="272602"/>
              </a:cxn>
              <a:cxn ang="0">
                <a:pos x="48608" y="265953"/>
              </a:cxn>
              <a:cxn ang="0">
                <a:pos x="50760" y="258897"/>
              </a:cxn>
              <a:cxn ang="0">
                <a:pos x="53532" y="251643"/>
              </a:cxn>
              <a:cxn ang="0">
                <a:pos x="55513" y="244401"/>
              </a:cxn>
              <a:cxn ang="0">
                <a:pos x="56264" y="239729"/>
              </a:cxn>
              <a:cxn ang="0">
                <a:pos x="53997" y="230838"/>
              </a:cxn>
              <a:cxn ang="0">
                <a:pos x="51408" y="229954"/>
              </a:cxn>
              <a:cxn ang="0">
                <a:pos x="29713" y="218172"/>
              </a:cxn>
              <a:cxn ang="0">
                <a:pos x="19431" y="200604"/>
              </a:cxn>
              <a:cxn ang="0">
                <a:pos x="16717" y="180182"/>
              </a:cxn>
              <a:cxn ang="0">
                <a:pos x="17727" y="159833"/>
              </a:cxn>
              <a:cxn ang="0">
                <a:pos x="18173" y="141416"/>
              </a:cxn>
              <a:cxn ang="0">
                <a:pos x="16388" y="124267"/>
              </a:cxn>
              <a:cxn ang="0">
                <a:pos x="12454" y="107533"/>
              </a:cxn>
              <a:cxn ang="0">
                <a:pos x="6454" y="90362"/>
              </a:cxn>
              <a:cxn ang="0">
                <a:pos x="0" y="58010"/>
              </a:cxn>
              <a:cxn ang="0">
                <a:pos x="6304" y="31729"/>
              </a:cxn>
              <a:cxn ang="0">
                <a:pos x="22366" y="12539"/>
              </a:cxn>
              <a:cxn ang="0">
                <a:pos x="45188" y="1464"/>
              </a:cxn>
              <a:cxn ang="0">
                <a:pos x="55309" y="0"/>
              </a:cxn>
              <a:cxn ang="0">
                <a:pos x="63638" y="1686"/>
              </a:cxn>
              <a:cxn ang="0">
                <a:pos x="69783" y="6904"/>
              </a:cxn>
              <a:cxn ang="0">
                <a:pos x="73354" y="16032"/>
              </a:cxn>
              <a:cxn ang="0">
                <a:pos x="77433" y="33926"/>
              </a:cxn>
              <a:cxn ang="0">
                <a:pos x="83412" y="50613"/>
              </a:cxn>
              <a:cxn ang="0">
                <a:pos x="92610" y="65712"/>
              </a:cxn>
              <a:cxn ang="0">
                <a:pos x="106349" y="78841"/>
              </a:cxn>
              <a:cxn ang="0">
                <a:pos x="111003" y="83945"/>
              </a:cxn>
              <a:cxn ang="0">
                <a:pos x="114487" y="90820"/>
              </a:cxn>
              <a:cxn ang="0">
                <a:pos x="117037" y="98543"/>
              </a:cxn>
              <a:cxn ang="0">
                <a:pos x="118890" y="106193"/>
              </a:cxn>
              <a:cxn ang="0">
                <a:pos x="160326" y="308440"/>
              </a:cxn>
              <a:cxn ang="0">
                <a:pos x="158595" y="324697"/>
              </a:cxn>
              <a:cxn ang="0">
                <a:pos x="154356" y="340723"/>
              </a:cxn>
              <a:cxn ang="0">
                <a:pos x="151788" y="356877"/>
              </a:cxn>
              <a:cxn ang="0">
                <a:pos x="155067" y="373519"/>
              </a:cxn>
              <a:cxn ang="0">
                <a:pos x="156294" y="376172"/>
              </a:cxn>
              <a:cxn ang="0">
                <a:pos x="146273" y="387541"/>
              </a:cxn>
              <a:cxn ang="0">
                <a:pos x="140039" y="388996"/>
              </a:cxn>
              <a:cxn ang="0">
                <a:pos x="133163" y="390138"/>
              </a:cxn>
            </a:cxnLst>
            <a:pathLst>
              <a:path w="160019" h="390525">
                <a:moveTo>
                  <a:pt x="132898" y="390138"/>
                </a:moveTo>
                <a:lnTo>
                  <a:pt x="86943" y="363293"/>
                </a:lnTo>
                <a:lnTo>
                  <a:pt x="56815" y="305195"/>
                </a:lnTo>
                <a:lnTo>
                  <a:pt x="48390" y="272602"/>
                </a:lnTo>
                <a:lnTo>
                  <a:pt x="48511" y="265953"/>
                </a:lnTo>
                <a:lnTo>
                  <a:pt x="50659" y="258897"/>
                </a:lnTo>
                <a:lnTo>
                  <a:pt x="53425" y="251643"/>
                </a:lnTo>
                <a:lnTo>
                  <a:pt x="55403" y="244401"/>
                </a:lnTo>
                <a:lnTo>
                  <a:pt x="56152" y="239729"/>
                </a:lnTo>
                <a:lnTo>
                  <a:pt x="53890" y="230838"/>
                </a:lnTo>
                <a:lnTo>
                  <a:pt x="51306" y="229954"/>
                </a:lnTo>
                <a:lnTo>
                  <a:pt x="29654" y="218172"/>
                </a:lnTo>
                <a:lnTo>
                  <a:pt x="19392" y="200604"/>
                </a:lnTo>
                <a:lnTo>
                  <a:pt x="16684" y="180182"/>
                </a:lnTo>
                <a:lnTo>
                  <a:pt x="17692" y="159833"/>
                </a:lnTo>
                <a:lnTo>
                  <a:pt x="18137" y="141416"/>
                </a:lnTo>
                <a:lnTo>
                  <a:pt x="16355" y="124267"/>
                </a:lnTo>
                <a:lnTo>
                  <a:pt x="12429" y="107533"/>
                </a:lnTo>
                <a:lnTo>
                  <a:pt x="6441" y="90362"/>
                </a:lnTo>
                <a:lnTo>
                  <a:pt x="0" y="58010"/>
                </a:lnTo>
                <a:lnTo>
                  <a:pt x="6291" y="31729"/>
                </a:lnTo>
                <a:lnTo>
                  <a:pt x="22322" y="12539"/>
                </a:lnTo>
                <a:lnTo>
                  <a:pt x="45098" y="1464"/>
                </a:lnTo>
                <a:lnTo>
                  <a:pt x="55199" y="0"/>
                </a:lnTo>
                <a:lnTo>
                  <a:pt x="63511" y="1686"/>
                </a:lnTo>
                <a:lnTo>
                  <a:pt x="69644" y="6904"/>
                </a:lnTo>
                <a:lnTo>
                  <a:pt x="73208" y="16032"/>
                </a:lnTo>
                <a:lnTo>
                  <a:pt x="77279" y="33926"/>
                </a:lnTo>
                <a:lnTo>
                  <a:pt x="83246" y="50613"/>
                </a:lnTo>
                <a:lnTo>
                  <a:pt x="92426" y="65712"/>
                </a:lnTo>
                <a:lnTo>
                  <a:pt x="106137" y="78841"/>
                </a:lnTo>
                <a:lnTo>
                  <a:pt x="110782" y="83945"/>
                </a:lnTo>
                <a:lnTo>
                  <a:pt x="114259" y="90820"/>
                </a:lnTo>
                <a:lnTo>
                  <a:pt x="116804" y="98543"/>
                </a:lnTo>
                <a:lnTo>
                  <a:pt x="118653" y="106193"/>
                </a:lnTo>
                <a:lnTo>
                  <a:pt x="160007" y="308440"/>
                </a:lnTo>
                <a:lnTo>
                  <a:pt x="158279" y="324697"/>
                </a:lnTo>
                <a:lnTo>
                  <a:pt x="154049" y="340723"/>
                </a:lnTo>
                <a:lnTo>
                  <a:pt x="151486" y="356877"/>
                </a:lnTo>
                <a:lnTo>
                  <a:pt x="154758" y="373519"/>
                </a:lnTo>
                <a:lnTo>
                  <a:pt x="155983" y="376172"/>
                </a:lnTo>
                <a:lnTo>
                  <a:pt x="145982" y="387541"/>
                </a:lnTo>
                <a:lnTo>
                  <a:pt x="139760" y="388996"/>
                </a:lnTo>
                <a:lnTo>
                  <a:pt x="132898" y="390138"/>
                </a:lnTo>
                <a:close/>
              </a:path>
            </a:pathLst>
          </a:custGeom>
          <a:solidFill>
            <a:srgbClr val="FFDE62"/>
          </a:solidFill>
          <a:ln w="9525">
            <a:noFill/>
          </a:ln>
        </p:spPr>
        <p:txBody>
          <a:bodyPr/>
          <a:p>
            <a:endParaRPr lang="zh-CN" altLang="en-US"/>
          </a:p>
        </p:txBody>
      </p:sp>
      <p:sp>
        <p:nvSpPr>
          <p:cNvPr id="22" name="object 18"/>
          <p:cNvSpPr txBox="1"/>
          <p:nvPr/>
        </p:nvSpPr>
        <p:spPr>
          <a:xfrm>
            <a:off x="13601700" y="8247063"/>
            <a:ext cx="5702300" cy="1722438"/>
          </a:xfrm>
          <a:prstGeom prst="rect">
            <a:avLst/>
          </a:prstGeom>
        </p:spPr>
        <p:txBody>
          <a:bodyPr lIns="0" tIns="201930" rIns="0" bIns="0">
            <a:spAutoFit/>
          </a:bodyPr>
          <a:lstStyle/>
          <a:p>
            <a:pPr marL="12700" marR="0" defTabSz="914400" fontAlgn="auto">
              <a:spcBef>
                <a:spcPts val="580"/>
              </a:spcBef>
              <a:buClrTx/>
              <a:buSzTx/>
              <a:buFontTx/>
              <a:defRPr/>
            </a:pPr>
            <a:r>
              <a:rPr kumimoji="0" lang="en-US" altLang="zh-CN" sz="66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3</a:t>
            </a:r>
            <a:r>
              <a:rPr kumimoji="0" lang="zh-CN" altLang="en-US" sz="66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实施计划</a:t>
            </a:r>
            <a:endParaRPr kumimoji="0" lang="zh-CN" sz="66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endParaRPr>
          </a:p>
          <a:p>
            <a:pPr marL="12700" marR="0" defTabSz="914400" fontAlgn="auto">
              <a:spcBef>
                <a:spcPts val="580"/>
              </a:spcBef>
              <a:buClrTx/>
              <a:buSzTx/>
              <a:buFontTx/>
              <a:defRPr/>
            </a:pPr>
            <a:r>
              <a:rPr kumimoji="0" lang="zh-CN" altLang="en-US" sz="28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  （仅</a:t>
            </a:r>
            <a:r>
              <a:rPr kumimoji="0" lang="zh-CN" sz="28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节选重点）</a:t>
            </a:r>
            <a:endParaRPr kumimoji="0" lang="zh-CN" sz="28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endParaRPr>
          </a:p>
        </p:txBody>
      </p:sp>
      <p:sp>
        <p:nvSpPr>
          <p:cNvPr id="21521" name="object 6"/>
          <p:cNvSpPr/>
          <p:nvPr/>
        </p:nvSpPr>
        <p:spPr>
          <a:xfrm>
            <a:off x="-977900" y="725488"/>
            <a:ext cx="1438275" cy="85725"/>
          </a:xfrm>
          <a:custGeom>
            <a:avLst/>
            <a:gdLst/>
            <a:ahLst/>
            <a:cxnLst>
              <a:cxn ang="0">
                <a:pos x="0" y="0"/>
              </a:cxn>
              <a:cxn ang="0">
                <a:pos x="1438274" y="0"/>
              </a:cxn>
              <a:cxn ang="0">
                <a:pos x="1438274" y="85724"/>
              </a:cxn>
              <a:cxn ang="0">
                <a:pos x="0" y="85724"/>
              </a:cxn>
              <a:cxn ang="0">
                <a:pos x="0" y="0"/>
              </a:cxn>
            </a:cxnLst>
            <a:pathLst>
              <a:path w="1438275" h="85725">
                <a:moveTo>
                  <a:pt x="0" y="0"/>
                </a:moveTo>
                <a:lnTo>
                  <a:pt x="1438274" y="0"/>
                </a:lnTo>
                <a:lnTo>
                  <a:pt x="1438274" y="85724"/>
                </a:lnTo>
                <a:lnTo>
                  <a:pt x="0" y="85724"/>
                </a:lnTo>
                <a:lnTo>
                  <a:pt x="0" y="0"/>
                </a:lnTo>
                <a:close/>
              </a:path>
            </a:pathLst>
          </a:custGeom>
          <a:solidFill>
            <a:srgbClr val="FFDE62"/>
          </a:solidFill>
          <a:ln w="9525">
            <a:noFill/>
          </a:ln>
        </p:spPr>
        <p:txBody>
          <a:bodyPr/>
          <a:p>
            <a:endParaRPr lang="zh-CN" altLang="en-US"/>
          </a:p>
        </p:txBody>
      </p:sp>
      <p:grpSp>
        <p:nvGrpSpPr>
          <p:cNvPr id="21522" name="object 9"/>
          <p:cNvGrpSpPr/>
          <p:nvPr/>
        </p:nvGrpSpPr>
        <p:grpSpPr>
          <a:xfrm>
            <a:off x="460375" y="487363"/>
            <a:ext cx="563563" cy="561975"/>
            <a:chOff x="1156519" y="1914897"/>
            <a:chExt cx="562610" cy="562610"/>
          </a:xfrm>
        </p:grpSpPr>
        <p:sp>
          <p:nvSpPr>
            <p:cNvPr id="21523" name="object 10"/>
            <p:cNvSpPr/>
            <p:nvPr/>
          </p:nvSpPr>
          <p:spPr>
            <a:xfrm>
              <a:off x="1165357" y="1923847"/>
              <a:ext cx="545465" cy="545465"/>
            </a:xfrm>
            <a:custGeom>
              <a:avLst/>
              <a:gdLst/>
              <a:ahLst/>
              <a:cxnLst>
                <a:cxn ang="0">
                  <a:pos x="272454" y="544909"/>
                </a:cxn>
                <a:cxn ang="0">
                  <a:pos x="232477" y="541961"/>
                </a:cxn>
                <a:cxn ang="0">
                  <a:pos x="193365" y="533178"/>
                </a:cxn>
                <a:cxn ang="0">
                  <a:pos x="155965" y="518751"/>
                </a:cxn>
                <a:cxn ang="0">
                  <a:pos x="121086" y="498992"/>
                </a:cxn>
                <a:cxn ang="0">
                  <a:pos x="89485" y="474330"/>
                </a:cxn>
                <a:cxn ang="0">
                  <a:pos x="61844" y="445298"/>
                </a:cxn>
                <a:cxn ang="0">
                  <a:pos x="38762" y="412525"/>
                </a:cxn>
                <a:cxn ang="0">
                  <a:pos x="20739" y="376719"/>
                </a:cxn>
                <a:cxn ang="0">
                  <a:pos x="8164" y="338656"/>
                </a:cxn>
                <a:cxn ang="0">
                  <a:pos x="1311" y="299160"/>
                </a:cxn>
                <a:cxn ang="0">
                  <a:pos x="0" y="272454"/>
                </a:cxn>
                <a:cxn ang="0">
                  <a:pos x="81" y="265766"/>
                </a:cxn>
                <a:cxn ang="0">
                  <a:pos x="4010" y="225877"/>
                </a:cxn>
                <a:cxn ang="0">
                  <a:pos x="13751" y="186988"/>
                </a:cxn>
                <a:cxn ang="0">
                  <a:pos x="29090" y="149957"/>
                </a:cxn>
                <a:cxn ang="0">
                  <a:pos x="49700" y="115571"/>
                </a:cxn>
                <a:cxn ang="0">
                  <a:pos x="75128" y="84587"/>
                </a:cxn>
                <a:cxn ang="0">
                  <a:pos x="104833" y="57664"/>
                </a:cxn>
                <a:cxn ang="0">
                  <a:pos x="138160" y="35396"/>
                </a:cxn>
                <a:cxn ang="0">
                  <a:pos x="174401" y="18255"/>
                </a:cxn>
                <a:cxn ang="0">
                  <a:pos x="212757" y="6620"/>
                </a:cxn>
                <a:cxn ang="0">
                  <a:pos x="252413" y="737"/>
                </a:cxn>
                <a:cxn ang="0">
                  <a:pos x="272454" y="0"/>
                </a:cxn>
                <a:cxn ang="0">
                  <a:pos x="279143" y="81"/>
                </a:cxn>
                <a:cxn ang="0">
                  <a:pos x="319032" y="4010"/>
                </a:cxn>
                <a:cxn ang="0">
                  <a:pos x="357921" y="13751"/>
                </a:cxn>
                <a:cxn ang="0">
                  <a:pos x="394952" y="29090"/>
                </a:cxn>
                <a:cxn ang="0">
                  <a:pos x="429338" y="49700"/>
                </a:cxn>
                <a:cxn ang="0">
                  <a:pos x="460322" y="75128"/>
                </a:cxn>
                <a:cxn ang="0">
                  <a:pos x="487245" y="104833"/>
                </a:cxn>
                <a:cxn ang="0">
                  <a:pos x="509513" y="138160"/>
                </a:cxn>
                <a:cxn ang="0">
                  <a:pos x="526654" y="174401"/>
                </a:cxn>
                <a:cxn ang="0">
                  <a:pos x="538289" y="212757"/>
                </a:cxn>
                <a:cxn ang="0">
                  <a:pos x="544171" y="252413"/>
                </a:cxn>
                <a:cxn ang="0">
                  <a:pos x="544909" y="272454"/>
                </a:cxn>
                <a:cxn ang="0">
                  <a:pos x="544827" y="279143"/>
                </a:cxn>
                <a:cxn ang="0">
                  <a:pos x="540899" y="319032"/>
                </a:cxn>
                <a:cxn ang="0">
                  <a:pos x="531158" y="357921"/>
                </a:cxn>
                <a:cxn ang="0">
                  <a:pos x="515819" y="394952"/>
                </a:cxn>
                <a:cxn ang="0">
                  <a:pos x="495208" y="429338"/>
                </a:cxn>
                <a:cxn ang="0">
                  <a:pos x="469781" y="460322"/>
                </a:cxn>
                <a:cxn ang="0">
                  <a:pos x="440076" y="487245"/>
                </a:cxn>
                <a:cxn ang="0">
                  <a:pos x="406749" y="509513"/>
                </a:cxn>
                <a:cxn ang="0">
                  <a:pos x="370508" y="526654"/>
                </a:cxn>
                <a:cxn ang="0">
                  <a:pos x="332152" y="538289"/>
                </a:cxn>
                <a:cxn ang="0">
                  <a:pos x="292496" y="544171"/>
                </a:cxn>
                <a:cxn ang="0">
                  <a:pos x="272454" y="544909"/>
                </a:cxn>
              </a:cxnLst>
              <a:pathLst>
                <a:path w="545464" h="545464">
                  <a:moveTo>
                    <a:pt x="272454" y="544908"/>
                  </a:moveTo>
                  <a:lnTo>
                    <a:pt x="232477" y="541960"/>
                  </a:lnTo>
                  <a:lnTo>
                    <a:pt x="193365" y="533177"/>
                  </a:lnTo>
                  <a:lnTo>
                    <a:pt x="155965" y="518750"/>
                  </a:lnTo>
                  <a:lnTo>
                    <a:pt x="121086" y="498991"/>
                  </a:lnTo>
                  <a:lnTo>
                    <a:pt x="89485" y="474329"/>
                  </a:lnTo>
                  <a:lnTo>
                    <a:pt x="61844" y="445297"/>
                  </a:lnTo>
                  <a:lnTo>
                    <a:pt x="38762" y="412524"/>
                  </a:lnTo>
                  <a:lnTo>
                    <a:pt x="20739" y="376718"/>
                  </a:lnTo>
                  <a:lnTo>
                    <a:pt x="8164" y="338655"/>
                  </a:lnTo>
                  <a:lnTo>
                    <a:pt x="1311" y="299159"/>
                  </a:lnTo>
                  <a:lnTo>
                    <a:pt x="0" y="272454"/>
                  </a:lnTo>
                  <a:lnTo>
                    <a:pt x="81" y="265766"/>
                  </a:lnTo>
                  <a:lnTo>
                    <a:pt x="4010" y="225877"/>
                  </a:lnTo>
                  <a:lnTo>
                    <a:pt x="13751" y="186988"/>
                  </a:lnTo>
                  <a:lnTo>
                    <a:pt x="29090" y="149957"/>
                  </a:lnTo>
                  <a:lnTo>
                    <a:pt x="49700" y="115571"/>
                  </a:lnTo>
                  <a:lnTo>
                    <a:pt x="75128" y="84587"/>
                  </a:lnTo>
                  <a:lnTo>
                    <a:pt x="104833" y="57664"/>
                  </a:lnTo>
                  <a:lnTo>
                    <a:pt x="138160" y="35396"/>
                  </a:lnTo>
                  <a:lnTo>
                    <a:pt x="174401" y="18255"/>
                  </a:lnTo>
                  <a:lnTo>
                    <a:pt x="212757" y="6620"/>
                  </a:lnTo>
                  <a:lnTo>
                    <a:pt x="252413" y="737"/>
                  </a:lnTo>
                  <a:lnTo>
                    <a:pt x="272454" y="0"/>
                  </a:lnTo>
                  <a:lnTo>
                    <a:pt x="279142" y="81"/>
                  </a:lnTo>
                  <a:lnTo>
                    <a:pt x="319031" y="4010"/>
                  </a:lnTo>
                  <a:lnTo>
                    <a:pt x="357920" y="13751"/>
                  </a:lnTo>
                  <a:lnTo>
                    <a:pt x="394951" y="29090"/>
                  </a:lnTo>
                  <a:lnTo>
                    <a:pt x="429337" y="49700"/>
                  </a:lnTo>
                  <a:lnTo>
                    <a:pt x="460321" y="75128"/>
                  </a:lnTo>
                  <a:lnTo>
                    <a:pt x="487244" y="104833"/>
                  </a:lnTo>
                  <a:lnTo>
                    <a:pt x="509512" y="138160"/>
                  </a:lnTo>
                  <a:lnTo>
                    <a:pt x="526653" y="174401"/>
                  </a:lnTo>
                  <a:lnTo>
                    <a:pt x="538288" y="212757"/>
                  </a:lnTo>
                  <a:lnTo>
                    <a:pt x="544170" y="252413"/>
                  </a:lnTo>
                  <a:lnTo>
                    <a:pt x="544908" y="272454"/>
                  </a:lnTo>
                  <a:lnTo>
                    <a:pt x="544826" y="279142"/>
                  </a:lnTo>
                  <a:lnTo>
                    <a:pt x="540898" y="319031"/>
                  </a:lnTo>
                  <a:lnTo>
                    <a:pt x="531157" y="357920"/>
                  </a:lnTo>
                  <a:lnTo>
                    <a:pt x="515818" y="394951"/>
                  </a:lnTo>
                  <a:lnTo>
                    <a:pt x="495207" y="429337"/>
                  </a:lnTo>
                  <a:lnTo>
                    <a:pt x="469780" y="460321"/>
                  </a:lnTo>
                  <a:lnTo>
                    <a:pt x="440075" y="487244"/>
                  </a:lnTo>
                  <a:lnTo>
                    <a:pt x="406748" y="509512"/>
                  </a:lnTo>
                  <a:lnTo>
                    <a:pt x="370507" y="526653"/>
                  </a:lnTo>
                  <a:lnTo>
                    <a:pt x="332151" y="538288"/>
                  </a:lnTo>
                  <a:lnTo>
                    <a:pt x="292495" y="544170"/>
                  </a:lnTo>
                  <a:lnTo>
                    <a:pt x="272454" y="544908"/>
                  </a:lnTo>
                  <a:close/>
                </a:path>
              </a:pathLst>
            </a:custGeom>
            <a:solidFill>
              <a:srgbClr val="0429E2"/>
            </a:solidFill>
            <a:ln w="9525">
              <a:noFill/>
            </a:ln>
          </p:spPr>
          <p:txBody>
            <a:bodyPr/>
            <a:p>
              <a:endParaRPr lang="zh-CN" altLang="en-US"/>
            </a:p>
          </p:txBody>
        </p:sp>
        <p:sp>
          <p:nvSpPr>
            <p:cNvPr id="21524" name="object 11"/>
            <p:cNvSpPr/>
            <p:nvPr/>
          </p:nvSpPr>
          <p:spPr>
            <a:xfrm>
              <a:off x="1156519" y="1914897"/>
              <a:ext cx="562610" cy="562610"/>
            </a:xfrm>
            <a:custGeom>
              <a:avLst/>
              <a:gdLst/>
              <a:ahLst/>
              <a:cxnLst>
                <a:cxn ang="0">
                  <a:pos x="235531" y="558442"/>
                </a:cxn>
                <a:cxn ang="0">
                  <a:pos x="152002" y="530710"/>
                </a:cxn>
                <a:cxn ang="0">
                  <a:pos x="82410" y="479717"/>
                </a:cxn>
                <a:cxn ang="0">
                  <a:pos x="31416" y="410124"/>
                </a:cxn>
                <a:cxn ang="0">
                  <a:pos x="3685" y="326596"/>
                </a:cxn>
                <a:cxn ang="0">
                  <a:pos x="3685" y="235531"/>
                </a:cxn>
                <a:cxn ang="0">
                  <a:pos x="31416" y="152002"/>
                </a:cxn>
                <a:cxn ang="0">
                  <a:pos x="82410" y="82410"/>
                </a:cxn>
                <a:cxn ang="0">
                  <a:pos x="152002" y="31416"/>
                </a:cxn>
                <a:cxn ang="0">
                  <a:pos x="235531" y="3685"/>
                </a:cxn>
                <a:cxn ang="0">
                  <a:pos x="326596" y="3685"/>
                </a:cxn>
                <a:cxn ang="0">
                  <a:pos x="410124" y="31416"/>
                </a:cxn>
                <a:cxn ang="0">
                  <a:pos x="449879" y="56807"/>
                </a:cxn>
                <a:cxn ang="0">
                  <a:pos x="235920" y="61370"/>
                </a:cxn>
                <a:cxn ang="0">
                  <a:pos x="155759" y="95154"/>
                </a:cxn>
                <a:cxn ang="0">
                  <a:pos x="95154" y="155759"/>
                </a:cxn>
                <a:cxn ang="0">
                  <a:pos x="61370" y="235920"/>
                </a:cxn>
                <a:cxn ang="0">
                  <a:pos x="61367" y="326174"/>
                </a:cxn>
                <a:cxn ang="0">
                  <a:pos x="95154" y="406368"/>
                </a:cxn>
                <a:cxn ang="0">
                  <a:pos x="155759" y="466973"/>
                </a:cxn>
                <a:cxn ang="0">
                  <a:pos x="235920" y="500756"/>
                </a:cxn>
                <a:cxn ang="0">
                  <a:pos x="449879" y="505320"/>
                </a:cxn>
                <a:cxn ang="0">
                  <a:pos x="410124" y="530710"/>
                </a:cxn>
                <a:cxn ang="0">
                  <a:pos x="326595" y="558442"/>
                </a:cxn>
                <a:cxn ang="0">
                  <a:pos x="449879" y="505320"/>
                </a:cxn>
                <a:cxn ang="0">
                  <a:pos x="326207" y="500752"/>
                </a:cxn>
                <a:cxn ang="0">
                  <a:pos x="406368" y="466942"/>
                </a:cxn>
                <a:cxn ang="0">
                  <a:pos x="466973" y="406317"/>
                </a:cxn>
                <a:cxn ang="0">
                  <a:pos x="500756" y="326174"/>
                </a:cxn>
                <a:cxn ang="0">
                  <a:pos x="500756" y="235920"/>
                </a:cxn>
                <a:cxn ang="0">
                  <a:pos x="466973" y="155759"/>
                </a:cxn>
                <a:cxn ang="0">
                  <a:pos x="406368" y="95154"/>
                </a:cxn>
                <a:cxn ang="0">
                  <a:pos x="326207" y="61370"/>
                </a:cxn>
                <a:cxn ang="0">
                  <a:pos x="449879" y="56807"/>
                </a:cxn>
                <a:cxn ang="0">
                  <a:pos x="507830" y="115173"/>
                </a:cxn>
                <a:cxn ang="0">
                  <a:pos x="547775" y="192316"/>
                </a:cxn>
                <a:cxn ang="0">
                  <a:pos x="562127" y="281063"/>
                </a:cxn>
                <a:cxn ang="0">
                  <a:pos x="547775" y="369810"/>
                </a:cxn>
                <a:cxn ang="0">
                  <a:pos x="507830" y="446954"/>
                </a:cxn>
                <a:cxn ang="0">
                  <a:pos x="449879" y="505320"/>
                </a:cxn>
              </a:cxnLst>
              <a:pathLst>
                <a:path w="562610" h="562610">
                  <a:moveTo>
                    <a:pt x="281063" y="562127"/>
                  </a:moveTo>
                  <a:lnTo>
                    <a:pt x="235531" y="558442"/>
                  </a:lnTo>
                  <a:lnTo>
                    <a:pt x="192316" y="547775"/>
                  </a:lnTo>
                  <a:lnTo>
                    <a:pt x="152002" y="530710"/>
                  </a:lnTo>
                  <a:lnTo>
                    <a:pt x="115173" y="507830"/>
                  </a:lnTo>
                  <a:lnTo>
                    <a:pt x="82410" y="479717"/>
                  </a:lnTo>
                  <a:lnTo>
                    <a:pt x="54297" y="446954"/>
                  </a:lnTo>
                  <a:lnTo>
                    <a:pt x="31416" y="410124"/>
                  </a:lnTo>
                  <a:lnTo>
                    <a:pt x="14351" y="369810"/>
                  </a:lnTo>
                  <a:lnTo>
                    <a:pt x="3685" y="326596"/>
                  </a:lnTo>
                  <a:lnTo>
                    <a:pt x="0" y="281063"/>
                  </a:lnTo>
                  <a:lnTo>
                    <a:pt x="3685" y="235531"/>
                  </a:lnTo>
                  <a:lnTo>
                    <a:pt x="14351" y="192316"/>
                  </a:lnTo>
                  <a:lnTo>
                    <a:pt x="31416" y="152002"/>
                  </a:lnTo>
                  <a:lnTo>
                    <a:pt x="54297" y="115173"/>
                  </a:lnTo>
                  <a:lnTo>
                    <a:pt x="82410" y="82410"/>
                  </a:lnTo>
                  <a:lnTo>
                    <a:pt x="115173" y="54297"/>
                  </a:lnTo>
                  <a:lnTo>
                    <a:pt x="152002" y="31416"/>
                  </a:lnTo>
                  <a:lnTo>
                    <a:pt x="192316" y="14351"/>
                  </a:lnTo>
                  <a:lnTo>
                    <a:pt x="235531" y="3685"/>
                  </a:lnTo>
                  <a:lnTo>
                    <a:pt x="281063" y="0"/>
                  </a:lnTo>
                  <a:lnTo>
                    <a:pt x="326596" y="3685"/>
                  </a:lnTo>
                  <a:lnTo>
                    <a:pt x="369810" y="14351"/>
                  </a:lnTo>
                  <a:lnTo>
                    <a:pt x="410124" y="31416"/>
                  </a:lnTo>
                  <a:lnTo>
                    <a:pt x="446954" y="54297"/>
                  </a:lnTo>
                  <a:lnTo>
                    <a:pt x="449879" y="56807"/>
                  </a:lnTo>
                  <a:lnTo>
                    <a:pt x="281063" y="56807"/>
                  </a:lnTo>
                  <a:lnTo>
                    <a:pt x="235920" y="61370"/>
                  </a:lnTo>
                  <a:lnTo>
                    <a:pt x="193849" y="74455"/>
                  </a:lnTo>
                  <a:lnTo>
                    <a:pt x="155759" y="95154"/>
                  </a:lnTo>
                  <a:lnTo>
                    <a:pt x="122558" y="122558"/>
                  </a:lnTo>
                  <a:lnTo>
                    <a:pt x="95154" y="155759"/>
                  </a:lnTo>
                  <a:lnTo>
                    <a:pt x="74455" y="193849"/>
                  </a:lnTo>
                  <a:lnTo>
                    <a:pt x="61370" y="235920"/>
                  </a:lnTo>
                  <a:lnTo>
                    <a:pt x="56807" y="281063"/>
                  </a:lnTo>
                  <a:lnTo>
                    <a:pt x="61367" y="326174"/>
                  </a:lnTo>
                  <a:lnTo>
                    <a:pt x="74455" y="368278"/>
                  </a:lnTo>
                  <a:lnTo>
                    <a:pt x="95154" y="406368"/>
                  </a:lnTo>
                  <a:lnTo>
                    <a:pt x="122558" y="439569"/>
                  </a:lnTo>
                  <a:lnTo>
                    <a:pt x="155759" y="466973"/>
                  </a:lnTo>
                  <a:lnTo>
                    <a:pt x="193849" y="487671"/>
                  </a:lnTo>
                  <a:lnTo>
                    <a:pt x="235920" y="500756"/>
                  </a:lnTo>
                  <a:lnTo>
                    <a:pt x="281063" y="505320"/>
                  </a:lnTo>
                  <a:lnTo>
                    <a:pt x="449879" y="505320"/>
                  </a:lnTo>
                  <a:lnTo>
                    <a:pt x="446954" y="507830"/>
                  </a:lnTo>
                  <a:lnTo>
                    <a:pt x="410124" y="530710"/>
                  </a:lnTo>
                  <a:lnTo>
                    <a:pt x="369810" y="547775"/>
                  </a:lnTo>
                  <a:lnTo>
                    <a:pt x="326595" y="558442"/>
                  </a:lnTo>
                  <a:lnTo>
                    <a:pt x="281063" y="562127"/>
                  </a:lnTo>
                  <a:close/>
                </a:path>
                <a:path w="562610" h="562610">
                  <a:moveTo>
                    <a:pt x="449879" y="505320"/>
                  </a:moveTo>
                  <a:lnTo>
                    <a:pt x="281063" y="505320"/>
                  </a:lnTo>
                  <a:lnTo>
                    <a:pt x="326207" y="500752"/>
                  </a:lnTo>
                  <a:lnTo>
                    <a:pt x="368278" y="487655"/>
                  </a:lnTo>
                  <a:lnTo>
                    <a:pt x="406368" y="466942"/>
                  </a:lnTo>
                  <a:lnTo>
                    <a:pt x="439569" y="439526"/>
                  </a:lnTo>
                  <a:lnTo>
                    <a:pt x="466973" y="406317"/>
                  </a:lnTo>
                  <a:lnTo>
                    <a:pt x="487671" y="368229"/>
                  </a:lnTo>
                  <a:lnTo>
                    <a:pt x="500756" y="326174"/>
                  </a:lnTo>
                  <a:lnTo>
                    <a:pt x="505320" y="281063"/>
                  </a:lnTo>
                  <a:lnTo>
                    <a:pt x="500756" y="235920"/>
                  </a:lnTo>
                  <a:lnTo>
                    <a:pt x="487671" y="193849"/>
                  </a:lnTo>
                  <a:lnTo>
                    <a:pt x="466973" y="155759"/>
                  </a:lnTo>
                  <a:lnTo>
                    <a:pt x="439569" y="122558"/>
                  </a:lnTo>
                  <a:lnTo>
                    <a:pt x="406368" y="95154"/>
                  </a:lnTo>
                  <a:lnTo>
                    <a:pt x="368278" y="74455"/>
                  </a:lnTo>
                  <a:lnTo>
                    <a:pt x="326207" y="61370"/>
                  </a:lnTo>
                  <a:lnTo>
                    <a:pt x="281063" y="56807"/>
                  </a:lnTo>
                  <a:lnTo>
                    <a:pt x="449879" y="56807"/>
                  </a:lnTo>
                  <a:lnTo>
                    <a:pt x="479717" y="82410"/>
                  </a:lnTo>
                  <a:lnTo>
                    <a:pt x="507830" y="115173"/>
                  </a:lnTo>
                  <a:lnTo>
                    <a:pt x="530710" y="152002"/>
                  </a:lnTo>
                  <a:lnTo>
                    <a:pt x="547775" y="192316"/>
                  </a:lnTo>
                  <a:lnTo>
                    <a:pt x="558442" y="235531"/>
                  </a:lnTo>
                  <a:lnTo>
                    <a:pt x="562127" y="281063"/>
                  </a:lnTo>
                  <a:lnTo>
                    <a:pt x="558442" y="326596"/>
                  </a:lnTo>
                  <a:lnTo>
                    <a:pt x="547775" y="369810"/>
                  </a:lnTo>
                  <a:lnTo>
                    <a:pt x="530710" y="410124"/>
                  </a:lnTo>
                  <a:lnTo>
                    <a:pt x="507830" y="446954"/>
                  </a:lnTo>
                  <a:lnTo>
                    <a:pt x="479717" y="479717"/>
                  </a:lnTo>
                  <a:lnTo>
                    <a:pt x="449879" y="505320"/>
                  </a:lnTo>
                  <a:close/>
                </a:path>
              </a:pathLst>
            </a:custGeom>
            <a:solidFill>
              <a:srgbClr val="FFDE62"/>
            </a:solidFill>
            <a:ln w="9525">
              <a:noFill/>
            </a:ln>
          </p:spPr>
          <p:txBody>
            <a:bodyPr/>
            <a:p>
              <a:endParaRPr lang="zh-CN" altLang="en-US"/>
            </a:p>
          </p:txBody>
        </p:sp>
      </p:grpSp>
      <p:sp>
        <p:nvSpPr>
          <p:cNvPr id="21525" name="object 19"/>
          <p:cNvSpPr txBox="1">
            <a:spLocks noGrp="1"/>
          </p:cNvSpPr>
          <p:nvPr/>
        </p:nvSpPr>
        <p:spPr>
          <a:xfrm>
            <a:off x="1149350" y="231775"/>
            <a:ext cx="11764963" cy="828675"/>
          </a:xfrm>
          <a:prstGeom prst="rect">
            <a:avLst/>
          </a:prstGeom>
          <a:noFill/>
          <a:ln w="9525">
            <a:noFill/>
          </a:ln>
        </p:spPr>
        <p:txBody>
          <a:bodyPr lIns="0" tIns="195580" rIns="0" bIns="0" anchor="t">
            <a:spAutoFit/>
          </a:bodyPr>
          <a:p>
            <a:pPr marL="12700">
              <a:lnSpc>
                <a:spcPct val="129000"/>
              </a:lnSpc>
              <a:spcBef>
                <a:spcPts val="150"/>
              </a:spcBef>
            </a:pPr>
            <a:r>
              <a:rPr lang="en-US" altLang="zh-CN" sz="3200" dirty="0">
                <a:solidFill>
                  <a:srgbClr val="0429E2"/>
                </a:solidFill>
                <a:latin typeface="华文中宋" panose="02010600040101010101" pitchFamily="2" charset="-122"/>
                <a:ea typeface="华文中宋" panose="02010600040101010101" pitchFamily="2" charset="-122"/>
              </a:rPr>
              <a:t>甘特图</a:t>
            </a:r>
            <a:endParaRPr lang="en-US" altLang="zh-CN" sz="3200" dirty="0">
              <a:solidFill>
                <a:srgbClr val="0429E2"/>
              </a:solidFill>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object 3"/>
          <p:cNvSpPr/>
          <p:nvPr/>
        </p:nvSpPr>
        <p:spPr>
          <a:xfrm>
            <a:off x="16549688" y="858838"/>
            <a:ext cx="371475" cy="698500"/>
          </a:xfrm>
          <a:custGeom>
            <a:avLst/>
            <a:gdLst/>
            <a:ahLst/>
            <a:cxnLst>
              <a:cxn ang="0">
                <a:pos x="216376" y="689328"/>
              </a:cxn>
              <a:cxn ang="0">
                <a:pos x="124757" y="617826"/>
              </a:cxn>
              <a:cxn ang="0">
                <a:pos x="71070" y="539784"/>
              </a:cxn>
              <a:cxn ang="0">
                <a:pos x="30870" y="434057"/>
              </a:cxn>
              <a:cxn ang="0">
                <a:pos x="9677" y="336756"/>
              </a:cxn>
              <a:cxn ang="0">
                <a:pos x="2870" y="254955"/>
              </a:cxn>
              <a:cxn ang="0">
                <a:pos x="1299" y="181214"/>
              </a:cxn>
              <a:cxn ang="0">
                <a:pos x="22145" y="86892"/>
              </a:cxn>
              <a:cxn ang="0">
                <a:pos x="110519" y="6243"/>
              </a:cxn>
              <a:cxn ang="0">
                <a:pos x="186576" y="13061"/>
              </a:cxn>
              <a:cxn ang="0">
                <a:pos x="248879" y="93562"/>
              </a:cxn>
              <a:cxn ang="0">
                <a:pos x="282138" y="188775"/>
              </a:cxn>
              <a:cxn ang="0">
                <a:pos x="301660" y="288511"/>
              </a:cxn>
              <a:cxn ang="0">
                <a:pos x="311171" y="323367"/>
              </a:cxn>
              <a:cxn ang="0">
                <a:pos x="342946" y="380953"/>
              </a:cxn>
              <a:cxn ang="0">
                <a:pos x="360875" y="435641"/>
              </a:cxn>
              <a:cxn ang="0">
                <a:pos x="362256" y="479255"/>
              </a:cxn>
              <a:cxn ang="0">
                <a:pos x="364342" y="506803"/>
              </a:cxn>
              <a:cxn ang="0">
                <a:pos x="365900" y="520793"/>
              </a:cxn>
              <a:cxn ang="0">
                <a:pos x="370897" y="588210"/>
              </a:cxn>
              <a:cxn ang="0">
                <a:pos x="266830" y="610766"/>
              </a:cxn>
              <a:cxn ang="0">
                <a:pos x="261139" y="617027"/>
              </a:cxn>
              <a:cxn ang="0">
                <a:pos x="266794" y="623181"/>
              </a:cxn>
              <a:cxn ang="0">
                <a:pos x="272669" y="623008"/>
              </a:cxn>
              <a:cxn ang="0">
                <a:pos x="352896" y="657545"/>
              </a:cxn>
              <a:cxn ang="0">
                <a:pos x="277876" y="690411"/>
              </a:cxn>
              <a:cxn ang="0">
                <a:pos x="370336" y="610967"/>
              </a:cxn>
              <a:cxn ang="0">
                <a:pos x="275502" y="614829"/>
              </a:cxn>
              <a:cxn ang="0">
                <a:pos x="266830" y="610766"/>
              </a:cxn>
              <a:cxn ang="0">
                <a:pos x="371001" y="606634"/>
              </a:cxn>
              <a:cxn ang="0">
                <a:pos x="278372" y="616957"/>
              </a:cxn>
              <a:cxn ang="0">
                <a:pos x="272669" y="623008"/>
              </a:cxn>
              <a:cxn ang="0">
                <a:pos x="278372" y="616957"/>
              </a:cxn>
              <a:cxn ang="0">
                <a:pos x="369455" y="616705"/>
              </a:cxn>
              <a:cxn ang="0">
                <a:pos x="289179" y="689675"/>
              </a:cxn>
              <a:cxn ang="0">
                <a:pos x="280698" y="688544"/>
              </a:cxn>
              <a:cxn ang="0">
                <a:pos x="327586" y="687069"/>
              </a:cxn>
            </a:cxnLst>
            <a:pathLst>
              <a:path w="372109" h="697865">
                <a:moveTo>
                  <a:pt x="256440" y="697841"/>
                </a:moveTo>
                <a:lnTo>
                  <a:pt x="216745" y="688701"/>
                </a:lnTo>
                <a:lnTo>
                  <a:pt x="173576" y="657727"/>
                </a:lnTo>
                <a:lnTo>
                  <a:pt x="124970" y="617264"/>
                </a:lnTo>
                <a:lnTo>
                  <a:pt x="92506" y="584308"/>
                </a:lnTo>
                <a:lnTo>
                  <a:pt x="71191" y="539293"/>
                </a:lnTo>
                <a:lnTo>
                  <a:pt x="50882" y="488486"/>
                </a:lnTo>
                <a:lnTo>
                  <a:pt x="30923" y="433662"/>
                </a:lnTo>
                <a:lnTo>
                  <a:pt x="15887" y="381347"/>
                </a:lnTo>
                <a:lnTo>
                  <a:pt x="9694" y="336450"/>
                </a:lnTo>
                <a:lnTo>
                  <a:pt x="5747" y="281874"/>
                </a:lnTo>
                <a:lnTo>
                  <a:pt x="2875" y="254723"/>
                </a:lnTo>
                <a:lnTo>
                  <a:pt x="0" y="217647"/>
                </a:lnTo>
                <a:lnTo>
                  <a:pt x="1301" y="181049"/>
                </a:lnTo>
                <a:lnTo>
                  <a:pt x="6339" y="144839"/>
                </a:lnTo>
                <a:lnTo>
                  <a:pt x="22183" y="86813"/>
                </a:lnTo>
                <a:lnTo>
                  <a:pt x="45920" y="47930"/>
                </a:lnTo>
                <a:lnTo>
                  <a:pt x="110708" y="6237"/>
                </a:lnTo>
                <a:lnTo>
                  <a:pt x="151414" y="0"/>
                </a:lnTo>
                <a:lnTo>
                  <a:pt x="186894" y="13049"/>
                </a:lnTo>
                <a:lnTo>
                  <a:pt x="218930" y="44502"/>
                </a:lnTo>
                <a:lnTo>
                  <a:pt x="249304" y="93477"/>
                </a:lnTo>
                <a:lnTo>
                  <a:pt x="269003" y="139985"/>
                </a:lnTo>
                <a:lnTo>
                  <a:pt x="282620" y="188603"/>
                </a:lnTo>
                <a:lnTo>
                  <a:pt x="292797" y="238351"/>
                </a:lnTo>
                <a:lnTo>
                  <a:pt x="302175" y="288249"/>
                </a:lnTo>
                <a:lnTo>
                  <a:pt x="306252" y="306031"/>
                </a:lnTo>
                <a:lnTo>
                  <a:pt x="311702" y="323073"/>
                </a:lnTo>
                <a:lnTo>
                  <a:pt x="319011" y="339562"/>
                </a:lnTo>
                <a:lnTo>
                  <a:pt x="343531" y="380607"/>
                </a:lnTo>
                <a:lnTo>
                  <a:pt x="354748" y="407111"/>
                </a:lnTo>
                <a:lnTo>
                  <a:pt x="361491" y="435245"/>
                </a:lnTo>
                <a:lnTo>
                  <a:pt x="362934" y="465064"/>
                </a:lnTo>
                <a:lnTo>
                  <a:pt x="362874" y="478819"/>
                </a:lnTo>
                <a:lnTo>
                  <a:pt x="364028" y="495969"/>
                </a:lnTo>
                <a:lnTo>
                  <a:pt x="364964" y="506342"/>
                </a:lnTo>
                <a:lnTo>
                  <a:pt x="366091" y="520138"/>
                </a:lnTo>
                <a:lnTo>
                  <a:pt x="366524" y="520320"/>
                </a:lnTo>
                <a:lnTo>
                  <a:pt x="367153" y="520279"/>
                </a:lnTo>
                <a:lnTo>
                  <a:pt x="371530" y="587675"/>
                </a:lnTo>
                <a:lnTo>
                  <a:pt x="371619" y="603434"/>
                </a:lnTo>
                <a:lnTo>
                  <a:pt x="267285" y="610211"/>
                </a:lnTo>
                <a:lnTo>
                  <a:pt x="264398" y="614392"/>
                </a:lnTo>
                <a:lnTo>
                  <a:pt x="261585" y="616466"/>
                </a:lnTo>
                <a:lnTo>
                  <a:pt x="264460" y="618591"/>
                </a:lnTo>
                <a:lnTo>
                  <a:pt x="267249" y="622614"/>
                </a:lnTo>
                <a:lnTo>
                  <a:pt x="269975" y="622437"/>
                </a:lnTo>
                <a:lnTo>
                  <a:pt x="273134" y="622442"/>
                </a:lnTo>
                <a:lnTo>
                  <a:pt x="370086" y="616144"/>
                </a:lnTo>
                <a:lnTo>
                  <a:pt x="353498" y="656947"/>
                </a:lnTo>
                <a:lnTo>
                  <a:pt x="281177" y="687918"/>
                </a:lnTo>
                <a:lnTo>
                  <a:pt x="278350" y="689783"/>
                </a:lnTo>
                <a:lnTo>
                  <a:pt x="256440" y="697841"/>
                </a:lnTo>
                <a:close/>
              </a:path>
              <a:path w="372109" h="697865">
                <a:moveTo>
                  <a:pt x="370968" y="610412"/>
                </a:moveTo>
                <a:lnTo>
                  <a:pt x="278847" y="616396"/>
                </a:lnTo>
                <a:lnTo>
                  <a:pt x="275972" y="614270"/>
                </a:lnTo>
                <a:lnTo>
                  <a:pt x="272974" y="610262"/>
                </a:lnTo>
                <a:lnTo>
                  <a:pt x="267285" y="610211"/>
                </a:lnTo>
                <a:lnTo>
                  <a:pt x="371619" y="603434"/>
                </a:lnTo>
                <a:lnTo>
                  <a:pt x="371634" y="606083"/>
                </a:lnTo>
                <a:lnTo>
                  <a:pt x="370968" y="610412"/>
                </a:lnTo>
                <a:close/>
              </a:path>
              <a:path w="372109" h="697865">
                <a:moveTo>
                  <a:pt x="278847" y="616396"/>
                </a:moveTo>
                <a:close/>
              </a:path>
              <a:path w="372109" h="697865">
                <a:moveTo>
                  <a:pt x="370086" y="616144"/>
                </a:moveTo>
                <a:lnTo>
                  <a:pt x="273134" y="622442"/>
                </a:lnTo>
                <a:lnTo>
                  <a:pt x="275838" y="618693"/>
                </a:lnTo>
                <a:lnTo>
                  <a:pt x="278847" y="616396"/>
                </a:lnTo>
                <a:lnTo>
                  <a:pt x="370968" y="610412"/>
                </a:lnTo>
                <a:lnTo>
                  <a:pt x="370086" y="616144"/>
                </a:lnTo>
                <a:close/>
              </a:path>
              <a:path w="372109" h="697865">
                <a:moveTo>
                  <a:pt x="311585" y="692774"/>
                </a:moveTo>
                <a:lnTo>
                  <a:pt x="289673" y="689048"/>
                </a:lnTo>
                <a:lnTo>
                  <a:pt x="286433" y="687787"/>
                </a:lnTo>
                <a:lnTo>
                  <a:pt x="281177" y="687918"/>
                </a:lnTo>
                <a:lnTo>
                  <a:pt x="329862" y="684756"/>
                </a:lnTo>
                <a:lnTo>
                  <a:pt x="328145" y="686444"/>
                </a:lnTo>
                <a:lnTo>
                  <a:pt x="311585" y="692774"/>
                </a:lnTo>
                <a:close/>
              </a:path>
            </a:pathLst>
          </a:custGeom>
          <a:solidFill>
            <a:srgbClr val="FFDE62"/>
          </a:solidFill>
          <a:ln w="9525">
            <a:noFill/>
          </a:ln>
        </p:spPr>
        <p:txBody>
          <a:bodyPr/>
          <a:p>
            <a:endParaRPr lang="zh-CN" altLang="en-US"/>
          </a:p>
        </p:txBody>
      </p:sp>
      <p:sp>
        <p:nvSpPr>
          <p:cNvPr id="22530" name="object 4"/>
          <p:cNvSpPr/>
          <p:nvPr/>
        </p:nvSpPr>
        <p:spPr>
          <a:xfrm>
            <a:off x="18203863" y="709613"/>
            <a:ext cx="84137" cy="554037"/>
          </a:xfrm>
          <a:custGeom>
            <a:avLst/>
            <a:gdLst/>
            <a:ahLst/>
            <a:cxnLst>
              <a:cxn ang="0">
                <a:pos x="83787" y="554034"/>
              </a:cxn>
              <a:cxn ang="0">
                <a:pos x="56219" y="504032"/>
              </a:cxn>
              <a:cxn ang="0">
                <a:pos x="37817" y="465900"/>
              </a:cxn>
              <a:cxn ang="0">
                <a:pos x="26391" y="421498"/>
              </a:cxn>
              <a:cxn ang="0">
                <a:pos x="23705" y="394133"/>
              </a:cxn>
              <a:cxn ang="0">
                <a:pos x="22145" y="382632"/>
              </a:cxn>
              <a:cxn ang="0">
                <a:pos x="18392" y="371632"/>
              </a:cxn>
              <a:cxn ang="0">
                <a:pos x="10903" y="361133"/>
              </a:cxn>
              <a:cxn ang="0">
                <a:pos x="2054" y="346066"/>
              </a:cxn>
              <a:cxn ang="0">
                <a:pos x="0" y="329504"/>
              </a:cxn>
              <a:cxn ang="0">
                <a:pos x="1782" y="312494"/>
              </a:cxn>
              <a:cxn ang="0">
                <a:pos x="4441" y="296077"/>
              </a:cxn>
              <a:cxn ang="0">
                <a:pos x="8612" y="267207"/>
              </a:cxn>
              <a:cxn ang="0">
                <a:pos x="12380" y="238444"/>
              </a:cxn>
              <a:cxn ang="0">
                <a:pos x="13916" y="209589"/>
              </a:cxn>
              <a:cxn ang="0">
                <a:pos x="11395" y="180449"/>
              </a:cxn>
              <a:cxn ang="0">
                <a:pos x="13477" y="164777"/>
              </a:cxn>
              <a:cxn ang="0">
                <a:pos x="20545" y="149843"/>
              </a:cxn>
              <a:cxn ang="0">
                <a:pos x="25057" y="134604"/>
              </a:cxn>
              <a:cxn ang="0">
                <a:pos x="19468" y="118017"/>
              </a:cxn>
              <a:cxn ang="0">
                <a:pos x="24371" y="101827"/>
              </a:cxn>
              <a:cxn ang="0">
                <a:pos x="41407" y="54250"/>
              </a:cxn>
              <a:cxn ang="0">
                <a:pos x="70846" y="13793"/>
              </a:cxn>
              <a:cxn ang="0">
                <a:pos x="83787" y="0"/>
              </a:cxn>
              <a:cxn ang="0">
                <a:pos x="83787" y="554034"/>
              </a:cxn>
            </a:cxnLst>
            <a:pathLst>
              <a:path w="85090" h="553085">
                <a:moveTo>
                  <a:pt x="84736" y="553082"/>
                </a:moveTo>
                <a:lnTo>
                  <a:pt x="56856" y="503166"/>
                </a:lnTo>
                <a:lnTo>
                  <a:pt x="38245" y="465099"/>
                </a:lnTo>
                <a:lnTo>
                  <a:pt x="26690" y="420774"/>
                </a:lnTo>
                <a:lnTo>
                  <a:pt x="23974" y="393456"/>
                </a:lnTo>
                <a:lnTo>
                  <a:pt x="22396" y="381975"/>
                </a:lnTo>
                <a:lnTo>
                  <a:pt x="18600" y="370993"/>
                </a:lnTo>
                <a:lnTo>
                  <a:pt x="11026" y="360512"/>
                </a:lnTo>
                <a:lnTo>
                  <a:pt x="2077" y="345471"/>
                </a:lnTo>
                <a:lnTo>
                  <a:pt x="0" y="328938"/>
                </a:lnTo>
                <a:lnTo>
                  <a:pt x="1802" y="311957"/>
                </a:lnTo>
                <a:lnTo>
                  <a:pt x="4491" y="295568"/>
                </a:lnTo>
                <a:lnTo>
                  <a:pt x="8710" y="266748"/>
                </a:lnTo>
                <a:lnTo>
                  <a:pt x="12520" y="238034"/>
                </a:lnTo>
                <a:lnTo>
                  <a:pt x="14074" y="209229"/>
                </a:lnTo>
                <a:lnTo>
                  <a:pt x="11524" y="180139"/>
                </a:lnTo>
                <a:lnTo>
                  <a:pt x="13630" y="164494"/>
                </a:lnTo>
                <a:lnTo>
                  <a:pt x="20778" y="149586"/>
                </a:lnTo>
                <a:lnTo>
                  <a:pt x="25341" y="134373"/>
                </a:lnTo>
                <a:lnTo>
                  <a:pt x="19689" y="117814"/>
                </a:lnTo>
                <a:lnTo>
                  <a:pt x="24647" y="101652"/>
                </a:lnTo>
                <a:lnTo>
                  <a:pt x="41876" y="54157"/>
                </a:lnTo>
                <a:lnTo>
                  <a:pt x="71648" y="13769"/>
                </a:lnTo>
                <a:lnTo>
                  <a:pt x="84736" y="0"/>
                </a:lnTo>
                <a:lnTo>
                  <a:pt x="84736" y="553082"/>
                </a:lnTo>
                <a:close/>
              </a:path>
            </a:pathLst>
          </a:custGeom>
          <a:solidFill>
            <a:srgbClr val="FFDE62"/>
          </a:solidFill>
          <a:ln w="9525">
            <a:noFill/>
          </a:ln>
        </p:spPr>
        <p:txBody>
          <a:bodyPr/>
          <a:p>
            <a:endParaRPr lang="zh-CN" altLang="en-US"/>
          </a:p>
        </p:txBody>
      </p:sp>
      <p:sp>
        <p:nvSpPr>
          <p:cNvPr id="22531" name="object 5"/>
          <p:cNvSpPr/>
          <p:nvPr/>
        </p:nvSpPr>
        <p:spPr>
          <a:xfrm>
            <a:off x="15930563" y="819150"/>
            <a:ext cx="260350" cy="557213"/>
          </a:xfrm>
          <a:custGeom>
            <a:avLst/>
            <a:gdLst/>
            <a:ahLst/>
            <a:cxnLst>
              <a:cxn ang="0">
                <a:pos x="196815" y="555544"/>
              </a:cxn>
              <a:cxn ang="0">
                <a:pos x="155631" y="550407"/>
              </a:cxn>
              <a:cxn ang="0">
                <a:pos x="108538" y="516678"/>
              </a:cxn>
              <a:cxn ang="0">
                <a:pos x="75981" y="468423"/>
              </a:cxn>
              <a:cxn ang="0">
                <a:pos x="37963" y="379437"/>
              </a:cxn>
              <a:cxn ang="0">
                <a:pos x="12490" y="311548"/>
              </a:cxn>
              <a:cxn ang="0">
                <a:pos x="4035" y="272636"/>
              </a:cxn>
              <a:cxn ang="0">
                <a:pos x="0" y="233083"/>
              </a:cxn>
              <a:cxn ang="0">
                <a:pos x="221" y="193113"/>
              </a:cxn>
              <a:cxn ang="0">
                <a:pos x="6741" y="132104"/>
              </a:cxn>
              <a:cxn ang="0">
                <a:pos x="18040" y="71732"/>
              </a:cxn>
              <a:cxn ang="0">
                <a:pos x="31951" y="35589"/>
              </a:cxn>
              <a:cxn ang="0">
                <a:pos x="84340" y="0"/>
              </a:cxn>
              <a:cxn ang="0">
                <a:pos x="121228" y="380"/>
              </a:cxn>
              <a:cxn ang="0">
                <a:pos x="164220" y="24496"/>
              </a:cxn>
              <a:cxn ang="0">
                <a:pos x="197444" y="98010"/>
              </a:cxn>
              <a:cxn ang="0">
                <a:pos x="215595" y="159941"/>
              </a:cxn>
              <a:cxn ang="0">
                <a:pos x="224843" y="215801"/>
              </a:cxn>
              <a:cxn ang="0">
                <a:pos x="235619" y="271464"/>
              </a:cxn>
              <a:cxn ang="0">
                <a:pos x="258463" y="382647"/>
              </a:cxn>
              <a:cxn ang="0">
                <a:pos x="259956" y="409010"/>
              </a:cxn>
              <a:cxn ang="0">
                <a:pos x="260134" y="435201"/>
              </a:cxn>
              <a:cxn ang="0">
                <a:pos x="257689" y="461130"/>
              </a:cxn>
              <a:cxn ang="0">
                <a:pos x="247245" y="498050"/>
              </a:cxn>
              <a:cxn ang="0">
                <a:pos x="215489" y="546483"/>
              </a:cxn>
              <a:cxn ang="0">
                <a:pos x="196815" y="555544"/>
              </a:cxn>
            </a:cxnLst>
            <a:pathLst>
              <a:path w="260350" h="556260">
                <a:moveTo>
                  <a:pt x="196815" y="554594"/>
                </a:moveTo>
                <a:lnTo>
                  <a:pt x="155631" y="549466"/>
                </a:lnTo>
                <a:lnTo>
                  <a:pt x="108538" y="515794"/>
                </a:lnTo>
                <a:lnTo>
                  <a:pt x="75981" y="467622"/>
                </a:lnTo>
                <a:lnTo>
                  <a:pt x="37963" y="378788"/>
                </a:lnTo>
                <a:lnTo>
                  <a:pt x="12490" y="311015"/>
                </a:lnTo>
                <a:lnTo>
                  <a:pt x="4035" y="272170"/>
                </a:lnTo>
                <a:lnTo>
                  <a:pt x="0" y="232684"/>
                </a:lnTo>
                <a:lnTo>
                  <a:pt x="221" y="192783"/>
                </a:lnTo>
                <a:lnTo>
                  <a:pt x="6741" y="131878"/>
                </a:lnTo>
                <a:lnTo>
                  <a:pt x="18040" y="71609"/>
                </a:lnTo>
                <a:lnTo>
                  <a:pt x="31951" y="35528"/>
                </a:lnTo>
                <a:lnTo>
                  <a:pt x="84340" y="0"/>
                </a:lnTo>
                <a:lnTo>
                  <a:pt x="121228" y="379"/>
                </a:lnTo>
                <a:lnTo>
                  <a:pt x="164220" y="24454"/>
                </a:lnTo>
                <a:lnTo>
                  <a:pt x="197444" y="97842"/>
                </a:lnTo>
                <a:lnTo>
                  <a:pt x="215595" y="159667"/>
                </a:lnTo>
                <a:lnTo>
                  <a:pt x="224843" y="215432"/>
                </a:lnTo>
                <a:lnTo>
                  <a:pt x="235619" y="271000"/>
                </a:lnTo>
                <a:lnTo>
                  <a:pt x="258463" y="381993"/>
                </a:lnTo>
                <a:lnTo>
                  <a:pt x="259956" y="408310"/>
                </a:lnTo>
                <a:lnTo>
                  <a:pt x="260134" y="434457"/>
                </a:lnTo>
                <a:lnTo>
                  <a:pt x="257689" y="460341"/>
                </a:lnTo>
                <a:lnTo>
                  <a:pt x="247245" y="497198"/>
                </a:lnTo>
                <a:lnTo>
                  <a:pt x="215489" y="545548"/>
                </a:lnTo>
                <a:lnTo>
                  <a:pt x="196815" y="554594"/>
                </a:lnTo>
                <a:close/>
              </a:path>
            </a:pathLst>
          </a:custGeom>
          <a:solidFill>
            <a:srgbClr val="FFDE62"/>
          </a:solidFill>
          <a:ln w="9525">
            <a:noFill/>
          </a:ln>
        </p:spPr>
        <p:txBody>
          <a:bodyPr/>
          <a:p>
            <a:endParaRPr lang="zh-CN" altLang="en-US"/>
          </a:p>
        </p:txBody>
      </p:sp>
      <p:sp>
        <p:nvSpPr>
          <p:cNvPr id="22532" name="object 6"/>
          <p:cNvSpPr/>
          <p:nvPr/>
        </p:nvSpPr>
        <p:spPr>
          <a:xfrm>
            <a:off x="16757650" y="1855788"/>
            <a:ext cx="315913" cy="517525"/>
          </a:xfrm>
          <a:custGeom>
            <a:avLst/>
            <a:gdLst/>
            <a:ahLst/>
            <a:cxnLst>
              <a:cxn ang="0">
                <a:pos x="290103" y="517067"/>
              </a:cxn>
              <a:cxn ang="0">
                <a:pos x="248620" y="513101"/>
              </a:cxn>
              <a:cxn ang="0">
                <a:pos x="202535" y="491395"/>
              </a:cxn>
              <a:cxn ang="0">
                <a:pos x="144717" y="429568"/>
              </a:cxn>
              <a:cxn ang="0">
                <a:pos x="102073" y="375844"/>
              </a:cxn>
              <a:cxn ang="0">
                <a:pos x="82728" y="352301"/>
              </a:cxn>
              <a:cxn ang="0">
                <a:pos x="52539" y="309857"/>
              </a:cxn>
              <a:cxn ang="0">
                <a:pos x="25828" y="264981"/>
              </a:cxn>
              <a:cxn ang="0">
                <a:pos x="22032" y="229286"/>
              </a:cxn>
              <a:cxn ang="0">
                <a:pos x="21678" y="223844"/>
              </a:cxn>
              <a:cxn ang="0">
                <a:pos x="25061" y="217529"/>
              </a:cxn>
              <a:cxn ang="0">
                <a:pos x="6431" y="161990"/>
              </a:cxn>
              <a:cxn ang="0">
                <a:pos x="0" y="120604"/>
              </a:cxn>
              <a:cxn ang="0">
                <a:pos x="18338" y="46032"/>
              </a:cxn>
              <a:cxn ang="0">
                <a:pos x="49540" y="6351"/>
              </a:cxn>
              <a:cxn ang="0">
                <a:pos x="65328" y="0"/>
              </a:cxn>
              <a:cxn ang="0">
                <a:pos x="81813" y="1327"/>
              </a:cxn>
              <a:cxn ang="0">
                <a:pos x="125253" y="34996"/>
              </a:cxn>
              <a:cxn ang="0">
                <a:pos x="171244" y="114354"/>
              </a:cxn>
              <a:cxn ang="0">
                <a:pos x="218235" y="213442"/>
              </a:cxn>
              <a:cxn ang="0">
                <a:pos x="243930" y="261941"/>
              </a:cxn>
              <a:cxn ang="0">
                <a:pos x="273391" y="308611"/>
              </a:cxn>
              <a:cxn ang="0">
                <a:pos x="292055" y="342143"/>
              </a:cxn>
              <a:cxn ang="0">
                <a:pos x="304531" y="378658"/>
              </a:cxn>
              <a:cxn ang="0">
                <a:pos x="311981" y="417509"/>
              </a:cxn>
              <a:cxn ang="0">
                <a:pos x="315569" y="458050"/>
              </a:cxn>
              <a:cxn ang="0">
                <a:pos x="315722" y="482750"/>
              </a:cxn>
              <a:cxn ang="0">
                <a:pos x="314808" y="491729"/>
              </a:cxn>
              <a:cxn ang="0">
                <a:pos x="310307" y="504530"/>
              </a:cxn>
              <a:cxn ang="0">
                <a:pos x="301980" y="512871"/>
              </a:cxn>
              <a:cxn ang="0">
                <a:pos x="290103" y="517067"/>
              </a:cxn>
            </a:cxnLst>
            <a:pathLst>
              <a:path w="315594" h="517525">
                <a:moveTo>
                  <a:pt x="289810" y="517067"/>
                </a:moveTo>
                <a:lnTo>
                  <a:pt x="248369" y="513101"/>
                </a:lnTo>
                <a:lnTo>
                  <a:pt x="202330" y="491395"/>
                </a:lnTo>
                <a:lnTo>
                  <a:pt x="144571" y="429568"/>
                </a:lnTo>
                <a:lnTo>
                  <a:pt x="101970" y="375844"/>
                </a:lnTo>
                <a:lnTo>
                  <a:pt x="82644" y="352301"/>
                </a:lnTo>
                <a:lnTo>
                  <a:pt x="52486" y="309857"/>
                </a:lnTo>
                <a:lnTo>
                  <a:pt x="25802" y="264981"/>
                </a:lnTo>
                <a:lnTo>
                  <a:pt x="22010" y="229286"/>
                </a:lnTo>
                <a:lnTo>
                  <a:pt x="21656" y="223844"/>
                </a:lnTo>
                <a:lnTo>
                  <a:pt x="25036" y="217529"/>
                </a:lnTo>
                <a:lnTo>
                  <a:pt x="6425" y="161990"/>
                </a:lnTo>
                <a:lnTo>
                  <a:pt x="0" y="120604"/>
                </a:lnTo>
                <a:lnTo>
                  <a:pt x="18319" y="46032"/>
                </a:lnTo>
                <a:lnTo>
                  <a:pt x="49490" y="6351"/>
                </a:lnTo>
                <a:lnTo>
                  <a:pt x="65262" y="0"/>
                </a:lnTo>
                <a:lnTo>
                  <a:pt x="81730" y="1327"/>
                </a:lnTo>
                <a:lnTo>
                  <a:pt x="125127" y="34996"/>
                </a:lnTo>
                <a:lnTo>
                  <a:pt x="171071" y="114354"/>
                </a:lnTo>
                <a:lnTo>
                  <a:pt x="218015" y="213442"/>
                </a:lnTo>
                <a:lnTo>
                  <a:pt x="243684" y="261941"/>
                </a:lnTo>
                <a:lnTo>
                  <a:pt x="273115" y="308611"/>
                </a:lnTo>
                <a:lnTo>
                  <a:pt x="291760" y="342143"/>
                </a:lnTo>
                <a:lnTo>
                  <a:pt x="304223" y="378658"/>
                </a:lnTo>
                <a:lnTo>
                  <a:pt x="311666" y="417509"/>
                </a:lnTo>
                <a:lnTo>
                  <a:pt x="315250" y="458050"/>
                </a:lnTo>
                <a:lnTo>
                  <a:pt x="315403" y="482750"/>
                </a:lnTo>
                <a:lnTo>
                  <a:pt x="314490" y="491729"/>
                </a:lnTo>
                <a:lnTo>
                  <a:pt x="309994" y="504530"/>
                </a:lnTo>
                <a:lnTo>
                  <a:pt x="301675" y="512871"/>
                </a:lnTo>
                <a:lnTo>
                  <a:pt x="289810" y="517067"/>
                </a:lnTo>
                <a:close/>
              </a:path>
            </a:pathLst>
          </a:custGeom>
          <a:solidFill>
            <a:srgbClr val="FFDE62"/>
          </a:solidFill>
          <a:ln w="9525">
            <a:noFill/>
          </a:ln>
        </p:spPr>
        <p:txBody>
          <a:bodyPr/>
          <a:p>
            <a:endParaRPr lang="zh-CN" altLang="en-US"/>
          </a:p>
        </p:txBody>
      </p:sp>
      <p:sp>
        <p:nvSpPr>
          <p:cNvPr id="22533" name="object 7"/>
          <p:cNvSpPr/>
          <p:nvPr/>
        </p:nvSpPr>
        <p:spPr>
          <a:xfrm>
            <a:off x="17556163" y="1944688"/>
            <a:ext cx="273050" cy="468312"/>
          </a:xfrm>
          <a:custGeom>
            <a:avLst/>
            <a:gdLst/>
            <a:ahLst/>
            <a:cxnLst>
              <a:cxn ang="0">
                <a:pos x="239957" y="467954"/>
              </a:cxn>
              <a:cxn ang="0">
                <a:pos x="176100" y="435187"/>
              </a:cxn>
              <a:cxn ang="0">
                <a:pos x="134722" y="401352"/>
              </a:cxn>
              <a:cxn ang="0">
                <a:pos x="99883" y="361329"/>
              </a:cxn>
              <a:cxn ang="0">
                <a:pos x="72721" y="314646"/>
              </a:cxn>
              <a:cxn ang="0">
                <a:pos x="54008" y="269990"/>
              </a:cxn>
              <a:cxn ang="0">
                <a:pos x="37322" y="224269"/>
              </a:cxn>
              <a:cxn ang="0">
                <a:pos x="21975" y="178197"/>
              </a:cxn>
              <a:cxn ang="0">
                <a:pos x="7082" y="131872"/>
              </a:cxn>
              <a:cxn ang="0">
                <a:pos x="693" y="82202"/>
              </a:cxn>
              <a:cxn ang="0">
                <a:pos x="0" y="65355"/>
              </a:cxn>
              <a:cxn ang="0">
                <a:pos x="719" y="54373"/>
              </a:cxn>
              <a:cxn ang="0">
                <a:pos x="33295" y="27604"/>
              </a:cxn>
              <a:cxn ang="0">
                <a:pos x="37500" y="23962"/>
              </a:cxn>
              <a:cxn ang="0">
                <a:pos x="60762" y="6849"/>
              </a:cxn>
              <a:cxn ang="0">
                <a:pos x="82271" y="0"/>
              </a:cxn>
              <a:cxn ang="0">
                <a:pos x="102413" y="3822"/>
              </a:cxn>
              <a:cxn ang="0">
                <a:pos x="151454" y="52722"/>
              </a:cxn>
              <a:cxn ang="0">
                <a:pos x="178874" y="88203"/>
              </a:cxn>
              <a:cxn ang="0">
                <a:pos x="202342" y="125982"/>
              </a:cxn>
              <a:cxn ang="0">
                <a:pos x="220366" y="166873"/>
              </a:cxn>
              <a:cxn ang="0">
                <a:pos x="231479" y="211796"/>
              </a:cxn>
              <a:cxn ang="0">
                <a:pos x="233747" y="222060"/>
              </a:cxn>
              <a:cxn ang="0">
                <a:pos x="237002" y="232288"/>
              </a:cxn>
              <a:cxn ang="0">
                <a:pos x="240690" y="242488"/>
              </a:cxn>
              <a:cxn ang="0">
                <a:pos x="243638" y="250919"/>
              </a:cxn>
              <a:cxn ang="0">
                <a:pos x="242689" y="250981"/>
              </a:cxn>
              <a:cxn ang="0">
                <a:pos x="242458" y="253173"/>
              </a:cxn>
              <a:cxn ang="0">
                <a:pos x="198471" y="263955"/>
              </a:cxn>
              <a:cxn ang="0">
                <a:pos x="190333" y="275434"/>
              </a:cxn>
              <a:cxn ang="0">
                <a:pos x="192040" y="278904"/>
              </a:cxn>
              <a:cxn ang="0">
                <a:pos x="194992" y="285242"/>
              </a:cxn>
              <a:cxn ang="0">
                <a:pos x="201607" y="292607"/>
              </a:cxn>
              <a:cxn ang="0">
                <a:pos x="207839" y="294098"/>
              </a:cxn>
              <a:cxn ang="0">
                <a:pos x="217019" y="295126"/>
              </a:cxn>
              <a:cxn ang="0">
                <a:pos x="259496" y="292374"/>
              </a:cxn>
              <a:cxn ang="0">
                <a:pos x="260661" y="295243"/>
              </a:cxn>
              <a:cxn ang="0">
                <a:pos x="270247" y="340761"/>
              </a:cxn>
              <a:cxn ang="0">
                <a:pos x="272956" y="387276"/>
              </a:cxn>
              <a:cxn ang="0">
                <a:pos x="270298" y="434534"/>
              </a:cxn>
              <a:cxn ang="0">
                <a:pos x="265050" y="452572"/>
              </a:cxn>
              <a:cxn ang="0">
                <a:pos x="254476" y="464045"/>
              </a:cxn>
              <a:cxn ang="0">
                <a:pos x="239957" y="467954"/>
              </a:cxn>
              <a:cxn ang="0">
                <a:pos x="242458" y="253173"/>
              </a:cxn>
              <a:cxn ang="0">
                <a:pos x="242689" y="250981"/>
              </a:cxn>
              <a:cxn ang="0">
                <a:pos x="243488" y="252947"/>
              </a:cxn>
              <a:cxn ang="0">
                <a:pos x="242458" y="253173"/>
              </a:cxn>
              <a:cxn ang="0">
                <a:pos x="243488" y="252947"/>
              </a:cxn>
              <a:cxn ang="0">
                <a:pos x="242689" y="250981"/>
              </a:cxn>
              <a:cxn ang="0">
                <a:pos x="243638" y="250919"/>
              </a:cxn>
              <a:cxn ang="0">
                <a:pos x="244286" y="252773"/>
              </a:cxn>
              <a:cxn ang="0">
                <a:pos x="243488" y="252947"/>
              </a:cxn>
              <a:cxn ang="0">
                <a:pos x="259496" y="292374"/>
              </a:cxn>
              <a:cxn ang="0">
                <a:pos x="217019" y="295126"/>
              </a:cxn>
              <a:cxn ang="0">
                <a:pos x="225647" y="293445"/>
              </a:cxn>
              <a:cxn ang="0">
                <a:pos x="232921" y="288653"/>
              </a:cxn>
              <a:cxn ang="0">
                <a:pos x="238042" y="280347"/>
              </a:cxn>
              <a:cxn ang="0">
                <a:pos x="240031" y="273218"/>
              </a:cxn>
              <a:cxn ang="0">
                <a:pos x="241171" y="265848"/>
              </a:cxn>
              <a:cxn ang="0">
                <a:pos x="241968" y="257813"/>
              </a:cxn>
              <a:cxn ang="0">
                <a:pos x="242458" y="253173"/>
              </a:cxn>
              <a:cxn ang="0">
                <a:pos x="243488" y="252947"/>
              </a:cxn>
              <a:cxn ang="0">
                <a:pos x="259496" y="292374"/>
              </a:cxn>
            </a:cxnLst>
            <a:pathLst>
              <a:path w="271780" h="467360">
                <a:moveTo>
                  <a:pt x="238841" y="467003"/>
                </a:moveTo>
                <a:lnTo>
                  <a:pt x="175281" y="434302"/>
                </a:lnTo>
                <a:lnTo>
                  <a:pt x="134095" y="400536"/>
                </a:lnTo>
                <a:lnTo>
                  <a:pt x="99418" y="360594"/>
                </a:lnTo>
                <a:lnTo>
                  <a:pt x="72383" y="314006"/>
                </a:lnTo>
                <a:lnTo>
                  <a:pt x="53757" y="269441"/>
                </a:lnTo>
                <a:lnTo>
                  <a:pt x="37148" y="223813"/>
                </a:lnTo>
                <a:lnTo>
                  <a:pt x="21873" y="177835"/>
                </a:lnTo>
                <a:lnTo>
                  <a:pt x="7049" y="131604"/>
                </a:lnTo>
                <a:lnTo>
                  <a:pt x="690" y="82035"/>
                </a:lnTo>
                <a:lnTo>
                  <a:pt x="0" y="65222"/>
                </a:lnTo>
                <a:lnTo>
                  <a:pt x="716" y="54262"/>
                </a:lnTo>
                <a:lnTo>
                  <a:pt x="33140" y="27548"/>
                </a:lnTo>
                <a:lnTo>
                  <a:pt x="37326" y="23913"/>
                </a:lnTo>
                <a:lnTo>
                  <a:pt x="60479" y="6835"/>
                </a:lnTo>
                <a:lnTo>
                  <a:pt x="81888" y="0"/>
                </a:lnTo>
                <a:lnTo>
                  <a:pt x="101937" y="3814"/>
                </a:lnTo>
                <a:lnTo>
                  <a:pt x="150750" y="52615"/>
                </a:lnTo>
                <a:lnTo>
                  <a:pt x="178042" y="88024"/>
                </a:lnTo>
                <a:lnTo>
                  <a:pt x="201401" y="125726"/>
                </a:lnTo>
                <a:lnTo>
                  <a:pt x="219341" y="166534"/>
                </a:lnTo>
                <a:lnTo>
                  <a:pt x="230402" y="211365"/>
                </a:lnTo>
                <a:lnTo>
                  <a:pt x="232660" y="221609"/>
                </a:lnTo>
                <a:lnTo>
                  <a:pt x="235900" y="231816"/>
                </a:lnTo>
                <a:lnTo>
                  <a:pt x="239571" y="241995"/>
                </a:lnTo>
                <a:lnTo>
                  <a:pt x="242505" y="250409"/>
                </a:lnTo>
                <a:lnTo>
                  <a:pt x="241560" y="250471"/>
                </a:lnTo>
                <a:lnTo>
                  <a:pt x="241330" y="252658"/>
                </a:lnTo>
                <a:lnTo>
                  <a:pt x="197548" y="263418"/>
                </a:lnTo>
                <a:lnTo>
                  <a:pt x="189448" y="274874"/>
                </a:lnTo>
                <a:lnTo>
                  <a:pt x="191147" y="278337"/>
                </a:lnTo>
                <a:lnTo>
                  <a:pt x="194085" y="284662"/>
                </a:lnTo>
                <a:lnTo>
                  <a:pt x="200669" y="292012"/>
                </a:lnTo>
                <a:lnTo>
                  <a:pt x="206872" y="293500"/>
                </a:lnTo>
                <a:lnTo>
                  <a:pt x="216010" y="294526"/>
                </a:lnTo>
                <a:lnTo>
                  <a:pt x="258289" y="291780"/>
                </a:lnTo>
                <a:lnTo>
                  <a:pt x="259449" y="294643"/>
                </a:lnTo>
                <a:lnTo>
                  <a:pt x="268990" y="340068"/>
                </a:lnTo>
                <a:lnTo>
                  <a:pt x="271686" y="386489"/>
                </a:lnTo>
                <a:lnTo>
                  <a:pt x="269041" y="433651"/>
                </a:lnTo>
                <a:lnTo>
                  <a:pt x="263817" y="451652"/>
                </a:lnTo>
                <a:lnTo>
                  <a:pt x="253292" y="463102"/>
                </a:lnTo>
                <a:lnTo>
                  <a:pt x="238841" y="467003"/>
                </a:lnTo>
                <a:close/>
              </a:path>
              <a:path w="271780" h="467360">
                <a:moveTo>
                  <a:pt x="241330" y="252658"/>
                </a:moveTo>
                <a:lnTo>
                  <a:pt x="241560" y="250471"/>
                </a:lnTo>
                <a:lnTo>
                  <a:pt x="242355" y="252433"/>
                </a:lnTo>
                <a:lnTo>
                  <a:pt x="241330" y="252658"/>
                </a:lnTo>
                <a:close/>
              </a:path>
              <a:path w="271780" h="467360">
                <a:moveTo>
                  <a:pt x="242355" y="252433"/>
                </a:moveTo>
                <a:lnTo>
                  <a:pt x="241560" y="250471"/>
                </a:lnTo>
                <a:lnTo>
                  <a:pt x="242505" y="250409"/>
                </a:lnTo>
                <a:lnTo>
                  <a:pt x="243150" y="252259"/>
                </a:lnTo>
                <a:lnTo>
                  <a:pt x="242355" y="252433"/>
                </a:lnTo>
                <a:close/>
              </a:path>
              <a:path w="271780" h="467360">
                <a:moveTo>
                  <a:pt x="258289" y="291780"/>
                </a:moveTo>
                <a:lnTo>
                  <a:pt x="216010" y="294526"/>
                </a:lnTo>
                <a:lnTo>
                  <a:pt x="224597" y="292848"/>
                </a:lnTo>
                <a:lnTo>
                  <a:pt x="231838" y="288066"/>
                </a:lnTo>
                <a:lnTo>
                  <a:pt x="236935" y="279777"/>
                </a:lnTo>
                <a:lnTo>
                  <a:pt x="238915" y="272663"/>
                </a:lnTo>
                <a:lnTo>
                  <a:pt x="240049" y="265308"/>
                </a:lnTo>
                <a:lnTo>
                  <a:pt x="240843" y="257289"/>
                </a:lnTo>
                <a:lnTo>
                  <a:pt x="241330" y="252658"/>
                </a:lnTo>
                <a:lnTo>
                  <a:pt x="242355" y="252433"/>
                </a:lnTo>
                <a:lnTo>
                  <a:pt x="258289" y="291780"/>
                </a:lnTo>
                <a:close/>
              </a:path>
            </a:pathLst>
          </a:custGeom>
          <a:solidFill>
            <a:srgbClr val="FFDE62"/>
          </a:solidFill>
          <a:ln w="9525">
            <a:noFill/>
          </a:ln>
        </p:spPr>
        <p:txBody>
          <a:bodyPr/>
          <a:p>
            <a:endParaRPr lang="zh-CN" altLang="en-US"/>
          </a:p>
        </p:txBody>
      </p:sp>
      <p:sp>
        <p:nvSpPr>
          <p:cNvPr id="22534" name="object 8"/>
          <p:cNvSpPr/>
          <p:nvPr/>
        </p:nvSpPr>
        <p:spPr>
          <a:xfrm>
            <a:off x="17164050" y="2736850"/>
            <a:ext cx="263525" cy="503238"/>
          </a:xfrm>
          <a:custGeom>
            <a:avLst/>
            <a:gdLst/>
            <a:ahLst/>
            <a:cxnLst>
              <a:cxn ang="0">
                <a:pos x="239659" y="502979"/>
              </a:cxn>
              <a:cxn ang="0">
                <a:pos x="201423" y="493292"/>
              </a:cxn>
              <a:cxn ang="0">
                <a:pos x="155757" y="453749"/>
              </a:cxn>
              <a:cxn ang="0">
                <a:pos x="128791" y="422941"/>
              </a:cxn>
              <a:cxn ang="0">
                <a:pos x="105499" y="389135"/>
              </a:cxn>
              <a:cxn ang="0">
                <a:pos x="86912" y="351158"/>
              </a:cxn>
              <a:cxn ang="0">
                <a:pos x="70640" y="313381"/>
              </a:cxn>
              <a:cxn ang="0">
                <a:pos x="52521" y="276336"/>
              </a:cxn>
              <a:cxn ang="0">
                <a:pos x="33708" y="239534"/>
              </a:cxn>
              <a:cxn ang="0">
                <a:pos x="15352" y="202484"/>
              </a:cxn>
              <a:cxn ang="0">
                <a:pos x="5062" y="167139"/>
              </a:cxn>
              <a:cxn ang="0">
                <a:pos x="0" y="121694"/>
              </a:cxn>
              <a:cxn ang="0">
                <a:pos x="495" y="76716"/>
              </a:cxn>
              <a:cxn ang="0">
                <a:pos x="6879" y="42771"/>
              </a:cxn>
              <a:cxn ang="0">
                <a:pos x="22271" y="21843"/>
              </a:cxn>
              <a:cxn ang="0">
                <a:pos x="47095" y="6611"/>
              </a:cxn>
              <a:cxn ang="0">
                <a:pos x="75202" y="0"/>
              </a:cxn>
              <a:cxn ang="0">
                <a:pos x="100445" y="4931"/>
              </a:cxn>
              <a:cxn ang="0">
                <a:pos x="108550" y="10826"/>
              </a:cxn>
              <a:cxn ang="0">
                <a:pos x="115748" y="18870"/>
              </a:cxn>
              <a:cxn ang="0">
                <a:pos x="121406" y="28118"/>
              </a:cxn>
              <a:cxn ang="0">
                <a:pos x="129703" y="52284"/>
              </a:cxn>
              <a:cxn ang="0">
                <a:pos x="136289" y="65646"/>
              </a:cxn>
              <a:cxn ang="0">
                <a:pos x="164775" y="111905"/>
              </a:cxn>
              <a:cxn ang="0">
                <a:pos x="176402" y="133339"/>
              </a:cxn>
              <a:cxn ang="0">
                <a:pos x="184218" y="156281"/>
              </a:cxn>
              <a:cxn ang="0">
                <a:pos x="185611" y="181534"/>
              </a:cxn>
              <a:cxn ang="0">
                <a:pos x="185112" y="186824"/>
              </a:cxn>
              <a:cxn ang="0">
                <a:pos x="187001" y="193221"/>
              </a:cxn>
              <a:cxn ang="0">
                <a:pos x="214758" y="246730"/>
              </a:cxn>
              <a:cxn ang="0">
                <a:pos x="233370" y="290021"/>
              </a:cxn>
              <a:cxn ang="0">
                <a:pos x="246315" y="330884"/>
              </a:cxn>
              <a:cxn ang="0">
                <a:pos x="254441" y="372231"/>
              </a:cxn>
              <a:cxn ang="0">
                <a:pos x="258592" y="416976"/>
              </a:cxn>
              <a:cxn ang="0">
                <a:pos x="261938" y="432033"/>
              </a:cxn>
              <a:cxn ang="0">
                <a:pos x="263133" y="439485"/>
              </a:cxn>
              <a:cxn ang="0">
                <a:pos x="263052" y="446762"/>
              </a:cxn>
              <a:cxn ang="0">
                <a:pos x="261552" y="460251"/>
              </a:cxn>
              <a:cxn ang="0">
                <a:pos x="259545" y="473832"/>
              </a:cxn>
              <a:cxn ang="0">
                <a:pos x="256231" y="486750"/>
              </a:cxn>
              <a:cxn ang="0">
                <a:pos x="250811" y="498245"/>
              </a:cxn>
              <a:cxn ang="0">
                <a:pos x="239659" y="502979"/>
              </a:cxn>
            </a:cxnLst>
            <a:pathLst>
              <a:path w="263525" h="502919">
                <a:moveTo>
                  <a:pt x="239659" y="502660"/>
                </a:moveTo>
                <a:lnTo>
                  <a:pt x="201423" y="492979"/>
                </a:lnTo>
                <a:lnTo>
                  <a:pt x="155757" y="453461"/>
                </a:lnTo>
                <a:lnTo>
                  <a:pt x="128791" y="422673"/>
                </a:lnTo>
                <a:lnTo>
                  <a:pt x="105499" y="388888"/>
                </a:lnTo>
                <a:lnTo>
                  <a:pt x="86912" y="350935"/>
                </a:lnTo>
                <a:lnTo>
                  <a:pt x="70640" y="313182"/>
                </a:lnTo>
                <a:lnTo>
                  <a:pt x="52521" y="276161"/>
                </a:lnTo>
                <a:lnTo>
                  <a:pt x="33708" y="239382"/>
                </a:lnTo>
                <a:lnTo>
                  <a:pt x="15352" y="202356"/>
                </a:lnTo>
                <a:lnTo>
                  <a:pt x="5062" y="167033"/>
                </a:lnTo>
                <a:lnTo>
                  <a:pt x="0" y="121617"/>
                </a:lnTo>
                <a:lnTo>
                  <a:pt x="495" y="76667"/>
                </a:lnTo>
                <a:lnTo>
                  <a:pt x="6879" y="42744"/>
                </a:lnTo>
                <a:lnTo>
                  <a:pt x="22271" y="21829"/>
                </a:lnTo>
                <a:lnTo>
                  <a:pt x="47095" y="6607"/>
                </a:lnTo>
                <a:lnTo>
                  <a:pt x="75202" y="0"/>
                </a:lnTo>
                <a:lnTo>
                  <a:pt x="100445" y="4928"/>
                </a:lnTo>
                <a:lnTo>
                  <a:pt x="108550" y="10819"/>
                </a:lnTo>
                <a:lnTo>
                  <a:pt x="115748" y="18858"/>
                </a:lnTo>
                <a:lnTo>
                  <a:pt x="121406" y="28100"/>
                </a:lnTo>
                <a:lnTo>
                  <a:pt x="129703" y="52251"/>
                </a:lnTo>
                <a:lnTo>
                  <a:pt x="136289" y="65604"/>
                </a:lnTo>
                <a:lnTo>
                  <a:pt x="164775" y="111834"/>
                </a:lnTo>
                <a:lnTo>
                  <a:pt x="176402" y="133254"/>
                </a:lnTo>
                <a:lnTo>
                  <a:pt x="184218" y="156182"/>
                </a:lnTo>
                <a:lnTo>
                  <a:pt x="185611" y="181419"/>
                </a:lnTo>
                <a:lnTo>
                  <a:pt x="185112" y="186706"/>
                </a:lnTo>
                <a:lnTo>
                  <a:pt x="187001" y="193099"/>
                </a:lnTo>
                <a:lnTo>
                  <a:pt x="214758" y="246574"/>
                </a:lnTo>
                <a:lnTo>
                  <a:pt x="233370" y="289837"/>
                </a:lnTo>
                <a:lnTo>
                  <a:pt x="246315" y="330674"/>
                </a:lnTo>
                <a:lnTo>
                  <a:pt x="254441" y="371995"/>
                </a:lnTo>
                <a:lnTo>
                  <a:pt x="258592" y="416712"/>
                </a:lnTo>
                <a:lnTo>
                  <a:pt x="261938" y="431759"/>
                </a:lnTo>
                <a:lnTo>
                  <a:pt x="263133" y="439206"/>
                </a:lnTo>
                <a:lnTo>
                  <a:pt x="263052" y="446479"/>
                </a:lnTo>
                <a:lnTo>
                  <a:pt x="261552" y="459959"/>
                </a:lnTo>
                <a:lnTo>
                  <a:pt x="259545" y="473532"/>
                </a:lnTo>
                <a:lnTo>
                  <a:pt x="256231" y="486441"/>
                </a:lnTo>
                <a:lnTo>
                  <a:pt x="250811" y="497929"/>
                </a:lnTo>
                <a:lnTo>
                  <a:pt x="239659" y="502660"/>
                </a:lnTo>
                <a:close/>
              </a:path>
            </a:pathLst>
          </a:custGeom>
          <a:solidFill>
            <a:srgbClr val="FFDE62"/>
          </a:solidFill>
          <a:ln w="9525">
            <a:noFill/>
          </a:ln>
        </p:spPr>
        <p:txBody>
          <a:bodyPr/>
          <a:p>
            <a:endParaRPr lang="zh-CN" altLang="en-US"/>
          </a:p>
        </p:txBody>
      </p:sp>
      <p:sp>
        <p:nvSpPr>
          <p:cNvPr id="22535" name="object 9"/>
          <p:cNvSpPr/>
          <p:nvPr/>
        </p:nvSpPr>
        <p:spPr>
          <a:xfrm>
            <a:off x="17370425" y="896938"/>
            <a:ext cx="223838" cy="458787"/>
          </a:xfrm>
          <a:custGeom>
            <a:avLst/>
            <a:gdLst/>
            <a:ahLst/>
            <a:cxnLst>
              <a:cxn ang="0">
                <a:pos x="171315" y="458337"/>
              </a:cxn>
              <a:cxn ang="0">
                <a:pos x="115884" y="425050"/>
              </a:cxn>
              <a:cxn ang="0">
                <a:pos x="72252" y="387569"/>
              </a:cxn>
              <a:cxn ang="0">
                <a:pos x="37124" y="334178"/>
              </a:cxn>
              <a:cxn ang="0">
                <a:pos x="17141" y="272247"/>
              </a:cxn>
              <a:cxn ang="0">
                <a:pos x="6596" y="215588"/>
              </a:cxn>
              <a:cxn ang="0">
                <a:pos x="0" y="158672"/>
              </a:cxn>
              <a:cxn ang="0">
                <a:pos x="558" y="133064"/>
              </a:cxn>
              <a:cxn ang="0">
                <a:pos x="7371" y="81635"/>
              </a:cxn>
              <a:cxn ang="0">
                <a:pos x="19060" y="38882"/>
              </a:cxn>
              <a:cxn ang="0">
                <a:pos x="62117" y="5528"/>
              </a:cxn>
              <a:cxn ang="0">
                <a:pos x="86313" y="0"/>
              </a:cxn>
              <a:cxn ang="0">
                <a:pos x="108557" y="3419"/>
              </a:cxn>
              <a:cxn ang="0">
                <a:pos x="126530" y="15542"/>
              </a:cxn>
              <a:cxn ang="0">
                <a:pos x="137919" y="36126"/>
              </a:cxn>
              <a:cxn ang="0">
                <a:pos x="145991" y="57786"/>
              </a:cxn>
              <a:cxn ang="0">
                <a:pos x="156319" y="77864"/>
              </a:cxn>
              <a:cxn ang="0">
                <a:pos x="179125" y="116639"/>
              </a:cxn>
              <a:cxn ang="0">
                <a:pos x="196366" y="155033"/>
              </a:cxn>
              <a:cxn ang="0">
                <a:pos x="209661" y="200100"/>
              </a:cxn>
              <a:cxn ang="0">
                <a:pos x="218599" y="250726"/>
              </a:cxn>
              <a:cxn ang="0">
                <a:pos x="222772" y="305796"/>
              </a:cxn>
              <a:cxn ang="0">
                <a:pos x="222423" y="336485"/>
              </a:cxn>
              <a:cxn ang="0">
                <a:pos x="222595" y="351826"/>
              </a:cxn>
              <a:cxn ang="0">
                <a:pos x="223811" y="367062"/>
              </a:cxn>
              <a:cxn ang="0">
                <a:pos x="222607" y="390778"/>
              </a:cxn>
              <a:cxn ang="0">
                <a:pos x="214706" y="411838"/>
              </a:cxn>
              <a:cxn ang="0">
                <a:pos x="192072" y="451029"/>
              </a:cxn>
              <a:cxn ang="0">
                <a:pos x="187458" y="454760"/>
              </a:cxn>
              <a:cxn ang="0">
                <a:pos x="179641" y="457399"/>
              </a:cxn>
              <a:cxn ang="0">
                <a:pos x="171315" y="458337"/>
              </a:cxn>
            </a:cxnLst>
            <a:pathLst>
              <a:path w="222884" h="459105">
                <a:moveTo>
                  <a:pt x="170585" y="458655"/>
                </a:moveTo>
                <a:lnTo>
                  <a:pt x="115390" y="425345"/>
                </a:lnTo>
                <a:lnTo>
                  <a:pt x="71944" y="387838"/>
                </a:lnTo>
                <a:lnTo>
                  <a:pt x="36966" y="334410"/>
                </a:lnTo>
                <a:lnTo>
                  <a:pt x="17068" y="272436"/>
                </a:lnTo>
                <a:lnTo>
                  <a:pt x="6568" y="215737"/>
                </a:lnTo>
                <a:lnTo>
                  <a:pt x="0" y="158782"/>
                </a:lnTo>
                <a:lnTo>
                  <a:pt x="556" y="133156"/>
                </a:lnTo>
                <a:lnTo>
                  <a:pt x="7340" y="81692"/>
                </a:lnTo>
                <a:lnTo>
                  <a:pt x="18979" y="38909"/>
                </a:lnTo>
                <a:lnTo>
                  <a:pt x="61852" y="5532"/>
                </a:lnTo>
                <a:lnTo>
                  <a:pt x="85945" y="0"/>
                </a:lnTo>
                <a:lnTo>
                  <a:pt x="108094" y="3421"/>
                </a:lnTo>
                <a:lnTo>
                  <a:pt x="125991" y="15553"/>
                </a:lnTo>
                <a:lnTo>
                  <a:pt x="137331" y="36151"/>
                </a:lnTo>
                <a:lnTo>
                  <a:pt x="145369" y="57826"/>
                </a:lnTo>
                <a:lnTo>
                  <a:pt x="155653" y="77918"/>
                </a:lnTo>
                <a:lnTo>
                  <a:pt x="178362" y="116720"/>
                </a:lnTo>
                <a:lnTo>
                  <a:pt x="195529" y="155140"/>
                </a:lnTo>
                <a:lnTo>
                  <a:pt x="208767" y="200239"/>
                </a:lnTo>
                <a:lnTo>
                  <a:pt x="217667" y="250900"/>
                </a:lnTo>
                <a:lnTo>
                  <a:pt x="221823" y="306008"/>
                </a:lnTo>
                <a:lnTo>
                  <a:pt x="221475" y="336718"/>
                </a:lnTo>
                <a:lnTo>
                  <a:pt x="221646" y="352070"/>
                </a:lnTo>
                <a:lnTo>
                  <a:pt x="222857" y="367316"/>
                </a:lnTo>
                <a:lnTo>
                  <a:pt x="221658" y="391049"/>
                </a:lnTo>
                <a:lnTo>
                  <a:pt x="213791" y="412123"/>
                </a:lnTo>
                <a:lnTo>
                  <a:pt x="191253" y="451342"/>
                </a:lnTo>
                <a:lnTo>
                  <a:pt x="186659" y="455075"/>
                </a:lnTo>
                <a:lnTo>
                  <a:pt x="178875" y="457716"/>
                </a:lnTo>
                <a:lnTo>
                  <a:pt x="170585" y="458655"/>
                </a:lnTo>
                <a:close/>
              </a:path>
            </a:pathLst>
          </a:custGeom>
          <a:solidFill>
            <a:srgbClr val="FFDE62"/>
          </a:solidFill>
          <a:ln w="9525">
            <a:noFill/>
          </a:ln>
        </p:spPr>
        <p:txBody>
          <a:bodyPr/>
          <a:p>
            <a:endParaRPr lang="zh-CN" altLang="en-US"/>
          </a:p>
        </p:txBody>
      </p:sp>
      <p:sp>
        <p:nvSpPr>
          <p:cNvPr id="22536" name="object 10"/>
          <p:cNvSpPr/>
          <p:nvPr/>
        </p:nvSpPr>
        <p:spPr>
          <a:xfrm>
            <a:off x="17983200" y="2759075"/>
            <a:ext cx="268288" cy="430213"/>
          </a:xfrm>
          <a:custGeom>
            <a:avLst/>
            <a:gdLst/>
            <a:ahLst/>
            <a:cxnLst>
              <a:cxn ang="0">
                <a:pos x="219118" y="428417"/>
              </a:cxn>
              <a:cxn ang="0">
                <a:pos x="170412" y="422917"/>
              </a:cxn>
              <a:cxn ang="0">
                <a:pos x="109841" y="385218"/>
              </a:cxn>
              <a:cxn ang="0">
                <a:pos x="80909" y="353836"/>
              </a:cxn>
              <a:cxn ang="0">
                <a:pos x="57963" y="318246"/>
              </a:cxn>
              <a:cxn ang="0">
                <a:pos x="39795" y="279965"/>
              </a:cxn>
              <a:cxn ang="0">
                <a:pos x="25286" y="243534"/>
              </a:cxn>
              <a:cxn ang="0">
                <a:pos x="13041" y="205951"/>
              </a:cxn>
              <a:cxn ang="0">
                <a:pos x="5387" y="167089"/>
              </a:cxn>
              <a:cxn ang="0">
                <a:pos x="4656" y="126813"/>
              </a:cxn>
              <a:cxn ang="0">
                <a:pos x="0" y="102513"/>
              </a:cxn>
              <a:cxn ang="0">
                <a:pos x="9626" y="56315"/>
              </a:cxn>
              <a:cxn ang="0">
                <a:pos x="30099" y="12541"/>
              </a:cxn>
              <a:cxn ang="0">
                <a:pos x="77562" y="0"/>
              </a:cxn>
              <a:cxn ang="0">
                <a:pos x="101796" y="12363"/>
              </a:cxn>
              <a:cxn ang="0">
                <a:pos x="137800" y="48472"/>
              </a:cxn>
              <a:cxn ang="0">
                <a:pos x="168554" y="87602"/>
              </a:cxn>
              <a:cxn ang="0">
                <a:pos x="194484" y="129586"/>
              </a:cxn>
              <a:cxn ang="0">
                <a:pos x="216012" y="174253"/>
              </a:cxn>
              <a:cxn ang="0">
                <a:pos x="233567" y="221435"/>
              </a:cxn>
              <a:cxn ang="0">
                <a:pos x="248762" y="273747"/>
              </a:cxn>
              <a:cxn ang="0">
                <a:pos x="254247" y="294238"/>
              </a:cxn>
              <a:cxn ang="0">
                <a:pos x="123904" y="302669"/>
              </a:cxn>
              <a:cxn ang="0">
                <a:pos x="120192" y="307320"/>
              </a:cxn>
              <a:cxn ang="0">
                <a:pos x="118224" y="309547"/>
              </a:cxn>
              <a:cxn ang="0">
                <a:pos x="123520" y="312985"/>
              </a:cxn>
              <a:cxn ang="0">
                <a:pos x="126351" y="314272"/>
              </a:cxn>
              <a:cxn ang="0">
                <a:pos x="126576" y="314467"/>
              </a:cxn>
              <a:cxn ang="0">
                <a:pos x="257433" y="306005"/>
              </a:cxn>
              <a:cxn ang="0">
                <a:pos x="263028" y="326435"/>
              </a:cxn>
              <a:cxn ang="0">
                <a:pos x="268206" y="351288"/>
              </a:cxn>
              <a:cxn ang="0">
                <a:pos x="268186" y="375119"/>
              </a:cxn>
              <a:cxn ang="0">
                <a:pos x="260709" y="397028"/>
              </a:cxn>
              <a:cxn ang="0">
                <a:pos x="243520" y="416121"/>
              </a:cxn>
              <a:cxn ang="0">
                <a:pos x="219118" y="428417"/>
              </a:cxn>
              <a:cxn ang="0">
                <a:pos x="257433" y="306005"/>
              </a:cxn>
              <a:cxn ang="0">
                <a:pos x="126576" y="314467"/>
              </a:cxn>
              <a:cxn ang="0">
                <a:pos x="129528" y="311127"/>
              </a:cxn>
              <a:cxn ang="0">
                <a:pos x="129052" y="310317"/>
              </a:cxn>
              <a:cxn ang="0">
                <a:pos x="127808" y="307457"/>
              </a:cxn>
              <a:cxn ang="0">
                <a:pos x="125751" y="305070"/>
              </a:cxn>
              <a:cxn ang="0">
                <a:pos x="123904" y="302669"/>
              </a:cxn>
              <a:cxn ang="0">
                <a:pos x="254247" y="294238"/>
              </a:cxn>
              <a:cxn ang="0">
                <a:pos x="255964" y="300638"/>
              </a:cxn>
              <a:cxn ang="0">
                <a:pos x="257433" y="306005"/>
              </a:cxn>
            </a:cxnLst>
            <a:pathLst>
              <a:path w="267334" h="430530">
                <a:moveTo>
                  <a:pt x="218339" y="428733"/>
                </a:moveTo>
                <a:lnTo>
                  <a:pt x="169806" y="423229"/>
                </a:lnTo>
                <a:lnTo>
                  <a:pt x="109450" y="385502"/>
                </a:lnTo>
                <a:lnTo>
                  <a:pt x="80621" y="354097"/>
                </a:lnTo>
                <a:lnTo>
                  <a:pt x="57757" y="318480"/>
                </a:lnTo>
                <a:lnTo>
                  <a:pt x="39653" y="280171"/>
                </a:lnTo>
                <a:lnTo>
                  <a:pt x="25196" y="243713"/>
                </a:lnTo>
                <a:lnTo>
                  <a:pt x="12995" y="206103"/>
                </a:lnTo>
                <a:lnTo>
                  <a:pt x="5368" y="167212"/>
                </a:lnTo>
                <a:lnTo>
                  <a:pt x="4639" y="126906"/>
                </a:lnTo>
                <a:lnTo>
                  <a:pt x="0" y="102589"/>
                </a:lnTo>
                <a:lnTo>
                  <a:pt x="9592" y="56356"/>
                </a:lnTo>
                <a:lnTo>
                  <a:pt x="29992" y="12550"/>
                </a:lnTo>
                <a:lnTo>
                  <a:pt x="77286" y="0"/>
                </a:lnTo>
                <a:lnTo>
                  <a:pt x="101434" y="12372"/>
                </a:lnTo>
                <a:lnTo>
                  <a:pt x="137310" y="48508"/>
                </a:lnTo>
                <a:lnTo>
                  <a:pt x="167955" y="87667"/>
                </a:lnTo>
                <a:lnTo>
                  <a:pt x="193792" y="129681"/>
                </a:lnTo>
                <a:lnTo>
                  <a:pt x="215244" y="174381"/>
                </a:lnTo>
                <a:lnTo>
                  <a:pt x="232736" y="221598"/>
                </a:lnTo>
                <a:lnTo>
                  <a:pt x="247877" y="273949"/>
                </a:lnTo>
                <a:lnTo>
                  <a:pt x="253343" y="294455"/>
                </a:lnTo>
                <a:lnTo>
                  <a:pt x="123463" y="302892"/>
                </a:lnTo>
                <a:lnTo>
                  <a:pt x="119765" y="307546"/>
                </a:lnTo>
                <a:lnTo>
                  <a:pt x="117804" y="309775"/>
                </a:lnTo>
                <a:lnTo>
                  <a:pt x="123081" y="313216"/>
                </a:lnTo>
                <a:lnTo>
                  <a:pt x="125902" y="314504"/>
                </a:lnTo>
                <a:lnTo>
                  <a:pt x="126126" y="314699"/>
                </a:lnTo>
                <a:lnTo>
                  <a:pt x="256518" y="306230"/>
                </a:lnTo>
                <a:lnTo>
                  <a:pt x="262093" y="326676"/>
                </a:lnTo>
                <a:lnTo>
                  <a:pt x="267252" y="351547"/>
                </a:lnTo>
                <a:lnTo>
                  <a:pt x="267232" y="375395"/>
                </a:lnTo>
                <a:lnTo>
                  <a:pt x="259782" y="397321"/>
                </a:lnTo>
                <a:lnTo>
                  <a:pt x="242654" y="416428"/>
                </a:lnTo>
                <a:lnTo>
                  <a:pt x="218339" y="428733"/>
                </a:lnTo>
                <a:close/>
              </a:path>
              <a:path w="267334" h="430530">
                <a:moveTo>
                  <a:pt x="256518" y="306230"/>
                </a:moveTo>
                <a:lnTo>
                  <a:pt x="126126" y="314699"/>
                </a:lnTo>
                <a:lnTo>
                  <a:pt x="129067" y="311356"/>
                </a:lnTo>
                <a:lnTo>
                  <a:pt x="128593" y="310546"/>
                </a:lnTo>
                <a:lnTo>
                  <a:pt x="127354" y="307684"/>
                </a:lnTo>
                <a:lnTo>
                  <a:pt x="125304" y="305295"/>
                </a:lnTo>
                <a:lnTo>
                  <a:pt x="123463" y="302892"/>
                </a:lnTo>
                <a:lnTo>
                  <a:pt x="253343" y="294455"/>
                </a:lnTo>
                <a:lnTo>
                  <a:pt x="255054" y="300860"/>
                </a:lnTo>
                <a:lnTo>
                  <a:pt x="256518" y="306230"/>
                </a:lnTo>
                <a:close/>
              </a:path>
            </a:pathLst>
          </a:custGeom>
          <a:solidFill>
            <a:srgbClr val="FFDE62"/>
          </a:solidFill>
          <a:ln w="9525">
            <a:noFill/>
          </a:ln>
        </p:spPr>
        <p:txBody>
          <a:bodyPr/>
          <a:p>
            <a:endParaRPr lang="zh-CN" altLang="en-US"/>
          </a:p>
        </p:txBody>
      </p:sp>
      <p:sp>
        <p:nvSpPr>
          <p:cNvPr id="22537" name="object 11"/>
          <p:cNvSpPr/>
          <p:nvPr/>
        </p:nvSpPr>
        <p:spPr>
          <a:xfrm>
            <a:off x="17784763" y="0"/>
            <a:ext cx="230187" cy="452438"/>
          </a:xfrm>
          <a:custGeom>
            <a:avLst/>
            <a:gdLst/>
            <a:ahLst/>
            <a:cxnLst>
              <a:cxn ang="0">
                <a:pos x="191341" y="452394"/>
              </a:cxn>
              <a:cxn ang="0">
                <a:pos x="145964" y="432960"/>
              </a:cxn>
              <a:cxn ang="0">
                <a:pos x="115894" y="399024"/>
              </a:cxn>
              <a:cxn ang="0">
                <a:pos x="74968" y="345547"/>
              </a:cxn>
              <a:cxn ang="0">
                <a:pos x="45883" y="297541"/>
              </a:cxn>
              <a:cxn ang="0">
                <a:pos x="29857" y="254217"/>
              </a:cxn>
              <a:cxn ang="0">
                <a:pos x="22307" y="232367"/>
              </a:cxn>
              <a:cxn ang="0">
                <a:pos x="20295" y="225014"/>
              </a:cxn>
              <a:cxn ang="0">
                <a:pos x="18948" y="216731"/>
              </a:cxn>
              <a:cxn ang="0">
                <a:pos x="17740" y="209740"/>
              </a:cxn>
              <a:cxn ang="0">
                <a:pos x="15498" y="202520"/>
              </a:cxn>
              <a:cxn ang="0">
                <a:pos x="1732" y="155883"/>
              </a:cxn>
              <a:cxn ang="0">
                <a:pos x="0" y="110273"/>
              </a:cxn>
              <a:cxn ang="0">
                <a:pos x="7127" y="65432"/>
              </a:cxn>
              <a:cxn ang="0">
                <a:pos x="19941" y="21102"/>
              </a:cxn>
              <a:cxn ang="0">
                <a:pos x="27278" y="0"/>
              </a:cxn>
              <a:cxn ang="0">
                <a:pos x="123582" y="0"/>
              </a:cxn>
              <a:cxn ang="0">
                <a:pos x="124196" y="1555"/>
              </a:cxn>
              <a:cxn ang="0">
                <a:pos x="137836" y="53596"/>
              </a:cxn>
              <a:cxn ang="0">
                <a:pos x="154439" y="104708"/>
              </a:cxn>
              <a:cxn ang="0">
                <a:pos x="172943" y="155232"/>
              </a:cxn>
              <a:cxn ang="0">
                <a:pos x="192284" y="205510"/>
              </a:cxn>
              <a:cxn ang="0">
                <a:pos x="211397" y="255885"/>
              </a:cxn>
              <a:cxn ang="0">
                <a:pos x="217321" y="276199"/>
              </a:cxn>
              <a:cxn ang="0">
                <a:pos x="221698" y="297127"/>
              </a:cxn>
              <a:cxn ang="0">
                <a:pos x="225458" y="318332"/>
              </a:cxn>
              <a:cxn ang="0">
                <a:pos x="229532" y="339476"/>
              </a:cxn>
              <a:cxn ang="0">
                <a:pos x="230024" y="362929"/>
              </a:cxn>
              <a:cxn ang="0">
                <a:pos x="229721" y="369952"/>
              </a:cxn>
              <a:cxn ang="0">
                <a:pos x="167974" y="373949"/>
              </a:cxn>
              <a:cxn ang="0">
                <a:pos x="161970" y="377529"/>
              </a:cxn>
              <a:cxn ang="0">
                <a:pos x="158264" y="383524"/>
              </a:cxn>
              <a:cxn ang="0">
                <a:pos x="157196" y="391063"/>
              </a:cxn>
              <a:cxn ang="0">
                <a:pos x="158523" y="395618"/>
              </a:cxn>
              <a:cxn ang="0">
                <a:pos x="161772" y="400442"/>
              </a:cxn>
              <a:cxn ang="0">
                <a:pos x="166284" y="406013"/>
              </a:cxn>
              <a:cxn ang="0">
                <a:pos x="171290" y="412656"/>
              </a:cxn>
              <a:cxn ang="0">
                <a:pos x="225425" y="409153"/>
              </a:cxn>
              <a:cxn ang="0">
                <a:pos x="218585" y="431049"/>
              </a:cxn>
              <a:cxn ang="0">
                <a:pos x="211767" y="442287"/>
              </a:cxn>
              <a:cxn ang="0">
                <a:pos x="202482" y="449602"/>
              </a:cxn>
              <a:cxn ang="0">
                <a:pos x="191341" y="452394"/>
              </a:cxn>
              <a:cxn ang="0">
                <a:pos x="225425" y="409153"/>
              </a:cxn>
              <a:cxn ang="0">
                <a:pos x="171290" y="412656"/>
              </a:cxn>
              <a:cxn ang="0">
                <a:pos x="178118" y="405208"/>
              </a:cxn>
              <a:cxn ang="0">
                <a:pos x="183854" y="399012"/>
              </a:cxn>
              <a:cxn ang="0">
                <a:pos x="188436" y="393326"/>
              </a:cxn>
              <a:cxn ang="0">
                <a:pos x="191646" y="387571"/>
              </a:cxn>
              <a:cxn ang="0">
                <a:pos x="192562" y="385408"/>
              </a:cxn>
              <a:cxn ang="0">
                <a:pos x="182153" y="374935"/>
              </a:cxn>
              <a:cxn ang="0">
                <a:pos x="175937" y="373654"/>
              </a:cxn>
              <a:cxn ang="0">
                <a:pos x="167974" y="373949"/>
              </a:cxn>
              <a:cxn ang="0">
                <a:pos x="229721" y="369952"/>
              </a:cxn>
              <a:cxn ang="0">
                <a:pos x="229026" y="386045"/>
              </a:cxn>
              <a:cxn ang="0">
                <a:pos x="225545" y="408770"/>
              </a:cxn>
              <a:cxn ang="0">
                <a:pos x="225425" y="409153"/>
              </a:cxn>
            </a:cxnLst>
            <a:pathLst>
              <a:path w="229234" h="452120">
                <a:moveTo>
                  <a:pt x="190549" y="452076"/>
                </a:moveTo>
                <a:lnTo>
                  <a:pt x="145360" y="432656"/>
                </a:lnTo>
                <a:lnTo>
                  <a:pt x="115414" y="398744"/>
                </a:lnTo>
                <a:lnTo>
                  <a:pt x="74658" y="345304"/>
                </a:lnTo>
                <a:lnTo>
                  <a:pt x="45693" y="297332"/>
                </a:lnTo>
                <a:lnTo>
                  <a:pt x="29733" y="254038"/>
                </a:lnTo>
                <a:lnTo>
                  <a:pt x="22215" y="232204"/>
                </a:lnTo>
                <a:lnTo>
                  <a:pt x="20211" y="224856"/>
                </a:lnTo>
                <a:lnTo>
                  <a:pt x="18870" y="216579"/>
                </a:lnTo>
                <a:lnTo>
                  <a:pt x="17667" y="209593"/>
                </a:lnTo>
                <a:lnTo>
                  <a:pt x="15434" y="202378"/>
                </a:lnTo>
                <a:lnTo>
                  <a:pt x="1725" y="155773"/>
                </a:lnTo>
                <a:lnTo>
                  <a:pt x="0" y="110195"/>
                </a:lnTo>
                <a:lnTo>
                  <a:pt x="7097" y="65386"/>
                </a:lnTo>
                <a:lnTo>
                  <a:pt x="19858" y="21087"/>
                </a:lnTo>
                <a:lnTo>
                  <a:pt x="27165" y="0"/>
                </a:lnTo>
                <a:lnTo>
                  <a:pt x="123070" y="0"/>
                </a:lnTo>
                <a:lnTo>
                  <a:pt x="123682" y="1554"/>
                </a:lnTo>
                <a:lnTo>
                  <a:pt x="137265" y="53558"/>
                </a:lnTo>
                <a:lnTo>
                  <a:pt x="153800" y="104634"/>
                </a:lnTo>
                <a:lnTo>
                  <a:pt x="172227" y="155123"/>
                </a:lnTo>
                <a:lnTo>
                  <a:pt x="191488" y="205366"/>
                </a:lnTo>
                <a:lnTo>
                  <a:pt x="210522" y="255705"/>
                </a:lnTo>
                <a:lnTo>
                  <a:pt x="216421" y="276005"/>
                </a:lnTo>
                <a:lnTo>
                  <a:pt x="220780" y="296918"/>
                </a:lnTo>
                <a:lnTo>
                  <a:pt x="224525" y="318108"/>
                </a:lnTo>
                <a:lnTo>
                  <a:pt x="228582" y="339237"/>
                </a:lnTo>
                <a:lnTo>
                  <a:pt x="229072" y="362674"/>
                </a:lnTo>
                <a:lnTo>
                  <a:pt x="228770" y="369692"/>
                </a:lnTo>
                <a:lnTo>
                  <a:pt x="167279" y="373686"/>
                </a:lnTo>
                <a:lnTo>
                  <a:pt x="161299" y="377264"/>
                </a:lnTo>
                <a:lnTo>
                  <a:pt x="157609" y="383254"/>
                </a:lnTo>
                <a:lnTo>
                  <a:pt x="156545" y="390788"/>
                </a:lnTo>
                <a:lnTo>
                  <a:pt x="157867" y="395340"/>
                </a:lnTo>
                <a:lnTo>
                  <a:pt x="161102" y="400161"/>
                </a:lnTo>
                <a:lnTo>
                  <a:pt x="165596" y="405728"/>
                </a:lnTo>
                <a:lnTo>
                  <a:pt x="170581" y="412366"/>
                </a:lnTo>
                <a:lnTo>
                  <a:pt x="224492" y="408865"/>
                </a:lnTo>
                <a:lnTo>
                  <a:pt x="217680" y="430746"/>
                </a:lnTo>
                <a:lnTo>
                  <a:pt x="210890" y="441976"/>
                </a:lnTo>
                <a:lnTo>
                  <a:pt x="201644" y="449286"/>
                </a:lnTo>
                <a:lnTo>
                  <a:pt x="190549" y="452076"/>
                </a:lnTo>
                <a:close/>
              </a:path>
              <a:path w="229234" h="452120">
                <a:moveTo>
                  <a:pt x="224492" y="408865"/>
                </a:moveTo>
                <a:lnTo>
                  <a:pt x="170581" y="412366"/>
                </a:lnTo>
                <a:lnTo>
                  <a:pt x="177381" y="404923"/>
                </a:lnTo>
                <a:lnTo>
                  <a:pt x="183093" y="398732"/>
                </a:lnTo>
                <a:lnTo>
                  <a:pt x="187656" y="393050"/>
                </a:lnTo>
                <a:lnTo>
                  <a:pt x="190853" y="387299"/>
                </a:lnTo>
                <a:lnTo>
                  <a:pt x="191765" y="385137"/>
                </a:lnTo>
                <a:lnTo>
                  <a:pt x="181399" y="374671"/>
                </a:lnTo>
                <a:lnTo>
                  <a:pt x="175209" y="373391"/>
                </a:lnTo>
                <a:lnTo>
                  <a:pt x="167279" y="373686"/>
                </a:lnTo>
                <a:lnTo>
                  <a:pt x="228770" y="369692"/>
                </a:lnTo>
                <a:lnTo>
                  <a:pt x="228078" y="385774"/>
                </a:lnTo>
                <a:lnTo>
                  <a:pt x="224611" y="408483"/>
                </a:lnTo>
                <a:lnTo>
                  <a:pt x="224492" y="408865"/>
                </a:lnTo>
                <a:close/>
              </a:path>
            </a:pathLst>
          </a:custGeom>
          <a:solidFill>
            <a:srgbClr val="FFDE62"/>
          </a:solidFill>
          <a:ln w="9525">
            <a:noFill/>
          </a:ln>
        </p:spPr>
        <p:txBody>
          <a:bodyPr/>
          <a:p>
            <a:endParaRPr lang="zh-CN" altLang="en-US"/>
          </a:p>
        </p:txBody>
      </p:sp>
      <p:sp>
        <p:nvSpPr>
          <p:cNvPr id="22538" name="object 12"/>
          <p:cNvSpPr/>
          <p:nvPr/>
        </p:nvSpPr>
        <p:spPr>
          <a:xfrm>
            <a:off x="17087850" y="98425"/>
            <a:ext cx="201613" cy="452438"/>
          </a:xfrm>
          <a:custGeom>
            <a:avLst/>
            <a:gdLst/>
            <a:ahLst/>
            <a:cxnLst>
              <a:cxn ang="0">
                <a:pos x="130667" y="452256"/>
              </a:cxn>
              <a:cxn ang="0">
                <a:pos x="95332" y="434997"/>
              </a:cxn>
              <a:cxn ang="0">
                <a:pos x="58615" y="389867"/>
              </a:cxn>
              <a:cxn ang="0">
                <a:pos x="25020" y="327397"/>
              </a:cxn>
              <a:cxn ang="0">
                <a:pos x="10197" y="300793"/>
              </a:cxn>
              <a:cxn ang="0">
                <a:pos x="81" y="275029"/>
              </a:cxn>
              <a:cxn ang="0">
                <a:pos x="0" y="249616"/>
              </a:cxn>
              <a:cxn ang="0">
                <a:pos x="140" y="174227"/>
              </a:cxn>
              <a:cxn ang="0">
                <a:pos x="2001" y="108363"/>
              </a:cxn>
              <a:cxn ang="0">
                <a:pos x="12861" y="54131"/>
              </a:cxn>
              <a:cxn ang="0">
                <a:pos x="32401" y="14046"/>
              </a:cxn>
              <a:cxn ang="0">
                <a:pos x="43946" y="8024"/>
              </a:cxn>
              <a:cxn ang="0">
                <a:pos x="59863" y="8333"/>
              </a:cxn>
              <a:cxn ang="0">
                <a:pos x="65191" y="9459"/>
              </a:cxn>
              <a:cxn ang="0">
                <a:pos x="71992" y="7330"/>
              </a:cxn>
              <a:cxn ang="0">
                <a:pos x="77299" y="4878"/>
              </a:cxn>
              <a:cxn ang="0">
                <a:pos x="92871" y="0"/>
              </a:cxn>
              <a:cxn ang="0">
                <a:pos x="107435" y="281"/>
              </a:cxn>
              <a:cxn ang="0">
                <a:pos x="143308" y="24840"/>
              </a:cxn>
              <a:cxn ang="0">
                <a:pos x="154309" y="46614"/>
              </a:cxn>
              <a:cxn ang="0">
                <a:pos x="146976" y="61420"/>
              </a:cxn>
              <a:cxn ang="0">
                <a:pos x="145801" y="62759"/>
              </a:cxn>
              <a:cxn ang="0">
                <a:pos x="148065" y="68509"/>
              </a:cxn>
              <a:cxn ang="0">
                <a:pos x="177433" y="117831"/>
              </a:cxn>
              <a:cxn ang="0">
                <a:pos x="182893" y="171344"/>
              </a:cxn>
              <a:cxn ang="0">
                <a:pos x="187272" y="183361"/>
              </a:cxn>
              <a:cxn ang="0">
                <a:pos x="195298" y="193284"/>
              </a:cxn>
              <a:cxn ang="0">
                <a:pos x="201089" y="203984"/>
              </a:cxn>
              <a:cxn ang="0">
                <a:pos x="198758" y="218333"/>
              </a:cxn>
              <a:cxn ang="0">
                <a:pos x="195332" y="229289"/>
              </a:cxn>
              <a:cxn ang="0">
                <a:pos x="194290" y="241452"/>
              </a:cxn>
              <a:cxn ang="0">
                <a:pos x="193909" y="322070"/>
              </a:cxn>
              <a:cxn ang="0">
                <a:pos x="180803" y="385140"/>
              </a:cxn>
              <a:cxn ang="0">
                <a:pos x="147960" y="440492"/>
              </a:cxn>
              <a:cxn ang="0">
                <a:pos x="139590" y="448666"/>
              </a:cxn>
              <a:cxn ang="0">
                <a:pos x="130667" y="452256"/>
              </a:cxn>
            </a:cxnLst>
            <a:pathLst>
              <a:path w="201930" h="451484">
                <a:moveTo>
                  <a:pt x="130872" y="451302"/>
                </a:moveTo>
                <a:lnTo>
                  <a:pt x="95482" y="434080"/>
                </a:lnTo>
                <a:lnTo>
                  <a:pt x="58707" y="389045"/>
                </a:lnTo>
                <a:lnTo>
                  <a:pt x="25059" y="326707"/>
                </a:lnTo>
                <a:lnTo>
                  <a:pt x="10213" y="300159"/>
                </a:lnTo>
                <a:lnTo>
                  <a:pt x="81" y="274449"/>
                </a:lnTo>
                <a:lnTo>
                  <a:pt x="0" y="249090"/>
                </a:lnTo>
                <a:lnTo>
                  <a:pt x="140" y="173860"/>
                </a:lnTo>
                <a:lnTo>
                  <a:pt x="2004" y="108135"/>
                </a:lnTo>
                <a:lnTo>
                  <a:pt x="12881" y="54017"/>
                </a:lnTo>
                <a:lnTo>
                  <a:pt x="32452" y="14016"/>
                </a:lnTo>
                <a:lnTo>
                  <a:pt x="44015" y="8007"/>
                </a:lnTo>
                <a:lnTo>
                  <a:pt x="59957" y="8315"/>
                </a:lnTo>
                <a:lnTo>
                  <a:pt x="65294" y="9439"/>
                </a:lnTo>
                <a:lnTo>
                  <a:pt x="72105" y="7315"/>
                </a:lnTo>
                <a:lnTo>
                  <a:pt x="77421" y="4868"/>
                </a:lnTo>
                <a:lnTo>
                  <a:pt x="93017" y="0"/>
                </a:lnTo>
                <a:lnTo>
                  <a:pt x="107604" y="280"/>
                </a:lnTo>
                <a:lnTo>
                  <a:pt x="143533" y="24788"/>
                </a:lnTo>
                <a:lnTo>
                  <a:pt x="154552" y="46516"/>
                </a:lnTo>
                <a:lnTo>
                  <a:pt x="147207" y="61290"/>
                </a:lnTo>
                <a:lnTo>
                  <a:pt x="146030" y="62627"/>
                </a:lnTo>
                <a:lnTo>
                  <a:pt x="148298" y="68365"/>
                </a:lnTo>
                <a:lnTo>
                  <a:pt x="177712" y="117583"/>
                </a:lnTo>
                <a:lnTo>
                  <a:pt x="183181" y="170983"/>
                </a:lnTo>
                <a:lnTo>
                  <a:pt x="187566" y="182974"/>
                </a:lnTo>
                <a:lnTo>
                  <a:pt x="195605" y="192876"/>
                </a:lnTo>
                <a:lnTo>
                  <a:pt x="201405" y="203554"/>
                </a:lnTo>
                <a:lnTo>
                  <a:pt x="199071" y="217873"/>
                </a:lnTo>
                <a:lnTo>
                  <a:pt x="195639" y="228806"/>
                </a:lnTo>
                <a:lnTo>
                  <a:pt x="194595" y="240943"/>
                </a:lnTo>
                <a:lnTo>
                  <a:pt x="194214" y="321391"/>
                </a:lnTo>
                <a:lnTo>
                  <a:pt x="181087" y="384328"/>
                </a:lnTo>
                <a:lnTo>
                  <a:pt x="148193" y="439563"/>
                </a:lnTo>
                <a:lnTo>
                  <a:pt x="139809" y="447720"/>
                </a:lnTo>
                <a:lnTo>
                  <a:pt x="130872" y="451302"/>
                </a:lnTo>
                <a:close/>
              </a:path>
            </a:pathLst>
          </a:custGeom>
          <a:solidFill>
            <a:srgbClr val="FFDE62"/>
          </a:solidFill>
          <a:ln w="9525">
            <a:noFill/>
          </a:ln>
        </p:spPr>
        <p:txBody>
          <a:bodyPr/>
          <a:p>
            <a:endParaRPr lang="zh-CN" altLang="en-US"/>
          </a:p>
        </p:txBody>
      </p:sp>
      <p:pic>
        <p:nvPicPr>
          <p:cNvPr id="22539" name="object 13"/>
          <p:cNvPicPr/>
          <p:nvPr/>
        </p:nvPicPr>
        <p:blipFill>
          <a:blip r:embed="rId1"/>
          <a:stretch>
            <a:fillRect/>
          </a:stretch>
        </p:blipFill>
        <p:spPr>
          <a:xfrm>
            <a:off x="16468725" y="0"/>
            <a:ext cx="171450" cy="249238"/>
          </a:xfrm>
          <a:prstGeom prst="rect">
            <a:avLst/>
          </a:prstGeom>
          <a:noFill/>
          <a:ln w="9525">
            <a:noFill/>
          </a:ln>
        </p:spPr>
      </p:pic>
      <p:sp>
        <p:nvSpPr>
          <p:cNvPr id="22540" name="object 14"/>
          <p:cNvSpPr/>
          <p:nvPr/>
        </p:nvSpPr>
        <p:spPr>
          <a:xfrm>
            <a:off x="16206788" y="1779588"/>
            <a:ext cx="195262" cy="374650"/>
          </a:xfrm>
          <a:custGeom>
            <a:avLst/>
            <a:gdLst/>
            <a:ahLst/>
            <a:cxnLst>
              <a:cxn ang="0">
                <a:pos x="161710" y="374655"/>
              </a:cxn>
              <a:cxn ang="0">
                <a:pos x="117219" y="368985"/>
              </a:cxn>
              <a:cxn ang="0">
                <a:pos x="82704" y="339649"/>
              </a:cxn>
              <a:cxn ang="0">
                <a:pos x="52656" y="292870"/>
              </a:cxn>
              <a:cxn ang="0">
                <a:pos x="26037" y="243051"/>
              </a:cxn>
              <a:cxn ang="0">
                <a:pos x="7075" y="190959"/>
              </a:cxn>
              <a:cxn ang="0">
                <a:pos x="0" y="137365"/>
              </a:cxn>
              <a:cxn ang="0">
                <a:pos x="2046" y="82757"/>
              </a:cxn>
              <a:cxn ang="0">
                <a:pos x="5179" y="42575"/>
              </a:cxn>
              <a:cxn ang="0">
                <a:pos x="37685" y="9326"/>
              </a:cxn>
              <a:cxn ang="0">
                <a:pos x="66355" y="0"/>
              </a:cxn>
              <a:cxn ang="0">
                <a:pos x="75723" y="86"/>
              </a:cxn>
              <a:cxn ang="0">
                <a:pos x="126720" y="35426"/>
              </a:cxn>
              <a:cxn ang="0">
                <a:pos x="152385" y="89476"/>
              </a:cxn>
              <a:cxn ang="0">
                <a:pos x="165725" y="149257"/>
              </a:cxn>
              <a:cxn ang="0">
                <a:pos x="169635" y="163811"/>
              </a:cxn>
              <a:cxn ang="0">
                <a:pos x="174601" y="177922"/>
              </a:cxn>
              <a:cxn ang="0">
                <a:pos x="188189" y="219893"/>
              </a:cxn>
              <a:cxn ang="0">
                <a:pos x="195095" y="262161"/>
              </a:cxn>
              <a:cxn ang="0">
                <a:pos x="194792" y="305095"/>
              </a:cxn>
              <a:cxn ang="0">
                <a:pos x="186750" y="349065"/>
              </a:cxn>
              <a:cxn ang="0">
                <a:pos x="183188" y="360282"/>
              </a:cxn>
              <a:cxn ang="0">
                <a:pos x="178725" y="367952"/>
              </a:cxn>
              <a:cxn ang="0">
                <a:pos x="172015" y="372576"/>
              </a:cxn>
              <a:cxn ang="0">
                <a:pos x="161710" y="374655"/>
              </a:cxn>
            </a:cxnLst>
            <a:pathLst>
              <a:path w="195580" h="374650">
                <a:moveTo>
                  <a:pt x="161973" y="374655"/>
                </a:moveTo>
                <a:lnTo>
                  <a:pt x="117410" y="368985"/>
                </a:lnTo>
                <a:lnTo>
                  <a:pt x="82839" y="339649"/>
                </a:lnTo>
                <a:lnTo>
                  <a:pt x="52742" y="292870"/>
                </a:lnTo>
                <a:lnTo>
                  <a:pt x="26079" y="243051"/>
                </a:lnTo>
                <a:lnTo>
                  <a:pt x="7087" y="190959"/>
                </a:lnTo>
                <a:lnTo>
                  <a:pt x="0" y="137365"/>
                </a:lnTo>
                <a:lnTo>
                  <a:pt x="2049" y="82757"/>
                </a:lnTo>
                <a:lnTo>
                  <a:pt x="5187" y="42575"/>
                </a:lnTo>
                <a:lnTo>
                  <a:pt x="37746" y="9326"/>
                </a:lnTo>
                <a:lnTo>
                  <a:pt x="66463" y="0"/>
                </a:lnTo>
                <a:lnTo>
                  <a:pt x="75846" y="86"/>
                </a:lnTo>
                <a:lnTo>
                  <a:pt x="126926" y="35426"/>
                </a:lnTo>
                <a:lnTo>
                  <a:pt x="152633" y="89476"/>
                </a:lnTo>
                <a:lnTo>
                  <a:pt x="165995" y="149257"/>
                </a:lnTo>
                <a:lnTo>
                  <a:pt x="169911" y="163811"/>
                </a:lnTo>
                <a:lnTo>
                  <a:pt x="174885" y="177922"/>
                </a:lnTo>
                <a:lnTo>
                  <a:pt x="188495" y="219893"/>
                </a:lnTo>
                <a:lnTo>
                  <a:pt x="195413" y="262161"/>
                </a:lnTo>
                <a:lnTo>
                  <a:pt x="195109" y="305095"/>
                </a:lnTo>
                <a:lnTo>
                  <a:pt x="187054" y="349065"/>
                </a:lnTo>
                <a:lnTo>
                  <a:pt x="183486" y="360282"/>
                </a:lnTo>
                <a:lnTo>
                  <a:pt x="179016" y="367952"/>
                </a:lnTo>
                <a:lnTo>
                  <a:pt x="172295" y="372576"/>
                </a:lnTo>
                <a:lnTo>
                  <a:pt x="161973" y="374655"/>
                </a:lnTo>
                <a:close/>
              </a:path>
            </a:pathLst>
          </a:custGeom>
          <a:solidFill>
            <a:srgbClr val="FFDE62"/>
          </a:solidFill>
          <a:ln w="9525">
            <a:noFill/>
          </a:ln>
        </p:spPr>
        <p:txBody>
          <a:bodyPr/>
          <a:p>
            <a:endParaRPr lang="zh-CN" altLang="en-US"/>
          </a:p>
        </p:txBody>
      </p:sp>
      <p:sp>
        <p:nvSpPr>
          <p:cNvPr id="22541" name="object 15"/>
          <p:cNvSpPr/>
          <p:nvPr/>
        </p:nvSpPr>
        <p:spPr>
          <a:xfrm>
            <a:off x="17818100" y="1311275"/>
            <a:ext cx="215900" cy="341313"/>
          </a:xfrm>
          <a:custGeom>
            <a:avLst/>
            <a:gdLst/>
            <a:ahLst/>
            <a:cxnLst>
              <a:cxn ang="0">
                <a:pos x="162498" y="341310"/>
              </a:cxn>
              <a:cxn ang="0">
                <a:pos x="138619" y="331261"/>
              </a:cxn>
              <a:cxn ang="0">
                <a:pos x="124652" y="320434"/>
              </a:cxn>
              <a:cxn ang="0">
                <a:pos x="97655" y="297379"/>
              </a:cxn>
              <a:cxn ang="0">
                <a:pos x="83326" y="286457"/>
              </a:cxn>
              <a:cxn ang="0">
                <a:pos x="71588" y="274480"/>
              </a:cxn>
              <a:cxn ang="0">
                <a:pos x="62440" y="258804"/>
              </a:cxn>
              <a:cxn ang="0">
                <a:pos x="54187" y="241690"/>
              </a:cxn>
              <a:cxn ang="0">
                <a:pos x="45138" y="225397"/>
              </a:cxn>
              <a:cxn ang="0">
                <a:pos x="16024" y="167877"/>
              </a:cxn>
              <a:cxn ang="0">
                <a:pos x="988" y="105184"/>
              </a:cxn>
              <a:cxn ang="0">
                <a:pos x="0" y="87868"/>
              </a:cxn>
              <a:cxn ang="0">
                <a:pos x="1311" y="71213"/>
              </a:cxn>
              <a:cxn ang="0">
                <a:pos x="5033" y="55070"/>
              </a:cxn>
              <a:cxn ang="0">
                <a:pos x="11272" y="39298"/>
              </a:cxn>
              <a:cxn ang="0">
                <a:pos x="33615" y="11641"/>
              </a:cxn>
              <a:cxn ang="0">
                <a:pos x="62939" y="0"/>
              </a:cxn>
              <a:cxn ang="0">
                <a:pos x="94208" y="4840"/>
              </a:cxn>
              <a:cxn ang="0">
                <a:pos x="151621" y="67243"/>
              </a:cxn>
              <a:cxn ang="0">
                <a:pos x="174862" y="110561"/>
              </a:cxn>
              <a:cxn ang="0">
                <a:pos x="192781" y="156679"/>
              </a:cxn>
              <a:cxn ang="0">
                <a:pos x="206053" y="205693"/>
              </a:cxn>
              <a:cxn ang="0">
                <a:pos x="215353" y="257702"/>
              </a:cxn>
              <a:cxn ang="0">
                <a:pos x="215076" y="266158"/>
              </a:cxn>
              <a:cxn ang="0">
                <a:pos x="214860" y="276484"/>
              </a:cxn>
              <a:cxn ang="0">
                <a:pos x="214206" y="287982"/>
              </a:cxn>
              <a:cxn ang="0">
                <a:pos x="212612" y="299956"/>
              </a:cxn>
              <a:cxn ang="0">
                <a:pos x="202612" y="324272"/>
              </a:cxn>
              <a:cxn ang="0">
                <a:pos x="184868" y="338519"/>
              </a:cxn>
              <a:cxn ang="0">
                <a:pos x="162498" y="341310"/>
              </a:cxn>
            </a:cxnLst>
            <a:pathLst>
              <a:path w="215265" h="340994">
                <a:moveTo>
                  <a:pt x="162020" y="340991"/>
                </a:moveTo>
                <a:lnTo>
                  <a:pt x="138211" y="330951"/>
                </a:lnTo>
                <a:lnTo>
                  <a:pt x="124285" y="320135"/>
                </a:lnTo>
                <a:lnTo>
                  <a:pt x="97368" y="297101"/>
                </a:lnTo>
                <a:lnTo>
                  <a:pt x="83081" y="286189"/>
                </a:lnTo>
                <a:lnTo>
                  <a:pt x="71377" y="274223"/>
                </a:lnTo>
                <a:lnTo>
                  <a:pt x="62256" y="258562"/>
                </a:lnTo>
                <a:lnTo>
                  <a:pt x="54028" y="241464"/>
                </a:lnTo>
                <a:lnTo>
                  <a:pt x="45005" y="225186"/>
                </a:lnTo>
                <a:lnTo>
                  <a:pt x="15977" y="167720"/>
                </a:lnTo>
                <a:lnTo>
                  <a:pt x="985" y="105086"/>
                </a:lnTo>
                <a:lnTo>
                  <a:pt x="0" y="87786"/>
                </a:lnTo>
                <a:lnTo>
                  <a:pt x="1307" y="71146"/>
                </a:lnTo>
                <a:lnTo>
                  <a:pt x="5018" y="55019"/>
                </a:lnTo>
                <a:lnTo>
                  <a:pt x="11239" y="39261"/>
                </a:lnTo>
                <a:lnTo>
                  <a:pt x="33516" y="11630"/>
                </a:lnTo>
                <a:lnTo>
                  <a:pt x="62754" y="0"/>
                </a:lnTo>
                <a:lnTo>
                  <a:pt x="93931" y="4835"/>
                </a:lnTo>
                <a:lnTo>
                  <a:pt x="151175" y="67180"/>
                </a:lnTo>
                <a:lnTo>
                  <a:pt x="174348" y="110458"/>
                </a:lnTo>
                <a:lnTo>
                  <a:pt x="192214" y="156533"/>
                </a:lnTo>
                <a:lnTo>
                  <a:pt x="205447" y="205501"/>
                </a:lnTo>
                <a:lnTo>
                  <a:pt x="214720" y="257461"/>
                </a:lnTo>
                <a:lnTo>
                  <a:pt x="214443" y="265909"/>
                </a:lnTo>
                <a:lnTo>
                  <a:pt x="214228" y="276226"/>
                </a:lnTo>
                <a:lnTo>
                  <a:pt x="213576" y="287713"/>
                </a:lnTo>
                <a:lnTo>
                  <a:pt x="211987" y="299676"/>
                </a:lnTo>
                <a:lnTo>
                  <a:pt x="202016" y="323969"/>
                </a:lnTo>
                <a:lnTo>
                  <a:pt x="184324" y="338203"/>
                </a:lnTo>
                <a:lnTo>
                  <a:pt x="162020" y="340991"/>
                </a:lnTo>
                <a:close/>
              </a:path>
            </a:pathLst>
          </a:custGeom>
          <a:solidFill>
            <a:srgbClr val="FFDE62"/>
          </a:solidFill>
          <a:ln w="9525">
            <a:noFill/>
          </a:ln>
        </p:spPr>
        <p:txBody>
          <a:bodyPr/>
          <a:p>
            <a:endParaRPr lang="zh-CN" altLang="en-US"/>
          </a:p>
        </p:txBody>
      </p:sp>
      <p:sp>
        <p:nvSpPr>
          <p:cNvPr id="22542" name="object 16"/>
          <p:cNvSpPr/>
          <p:nvPr/>
        </p:nvSpPr>
        <p:spPr>
          <a:xfrm>
            <a:off x="16062325" y="47625"/>
            <a:ext cx="160338" cy="390525"/>
          </a:xfrm>
          <a:custGeom>
            <a:avLst/>
            <a:gdLst/>
            <a:ahLst/>
            <a:cxnLst>
              <a:cxn ang="0">
                <a:pos x="133163" y="390138"/>
              </a:cxn>
              <a:cxn ang="0">
                <a:pos x="87116" y="363293"/>
              </a:cxn>
              <a:cxn ang="0">
                <a:pos x="56928" y="305195"/>
              </a:cxn>
              <a:cxn ang="0">
                <a:pos x="48486" y="272602"/>
              </a:cxn>
              <a:cxn ang="0">
                <a:pos x="48608" y="265953"/>
              </a:cxn>
              <a:cxn ang="0">
                <a:pos x="50760" y="258897"/>
              </a:cxn>
              <a:cxn ang="0">
                <a:pos x="53532" y="251643"/>
              </a:cxn>
              <a:cxn ang="0">
                <a:pos x="55513" y="244401"/>
              </a:cxn>
              <a:cxn ang="0">
                <a:pos x="56264" y="239729"/>
              </a:cxn>
              <a:cxn ang="0">
                <a:pos x="53997" y="230838"/>
              </a:cxn>
              <a:cxn ang="0">
                <a:pos x="51408" y="229954"/>
              </a:cxn>
              <a:cxn ang="0">
                <a:pos x="29713" y="218172"/>
              </a:cxn>
              <a:cxn ang="0">
                <a:pos x="19431" y="200604"/>
              </a:cxn>
              <a:cxn ang="0">
                <a:pos x="16717" y="180182"/>
              </a:cxn>
              <a:cxn ang="0">
                <a:pos x="17727" y="159833"/>
              </a:cxn>
              <a:cxn ang="0">
                <a:pos x="18173" y="141416"/>
              </a:cxn>
              <a:cxn ang="0">
                <a:pos x="16388" y="124267"/>
              </a:cxn>
              <a:cxn ang="0">
                <a:pos x="12454" y="107533"/>
              </a:cxn>
              <a:cxn ang="0">
                <a:pos x="6454" y="90362"/>
              </a:cxn>
              <a:cxn ang="0">
                <a:pos x="0" y="58010"/>
              </a:cxn>
              <a:cxn ang="0">
                <a:pos x="6304" y="31729"/>
              </a:cxn>
              <a:cxn ang="0">
                <a:pos x="22366" y="12539"/>
              </a:cxn>
              <a:cxn ang="0">
                <a:pos x="45188" y="1464"/>
              </a:cxn>
              <a:cxn ang="0">
                <a:pos x="55309" y="0"/>
              </a:cxn>
              <a:cxn ang="0">
                <a:pos x="63638" y="1686"/>
              </a:cxn>
              <a:cxn ang="0">
                <a:pos x="69783" y="6904"/>
              </a:cxn>
              <a:cxn ang="0">
                <a:pos x="73354" y="16032"/>
              </a:cxn>
              <a:cxn ang="0">
                <a:pos x="77433" y="33926"/>
              </a:cxn>
              <a:cxn ang="0">
                <a:pos x="83412" y="50613"/>
              </a:cxn>
              <a:cxn ang="0">
                <a:pos x="92610" y="65712"/>
              </a:cxn>
              <a:cxn ang="0">
                <a:pos x="106349" y="78841"/>
              </a:cxn>
              <a:cxn ang="0">
                <a:pos x="111003" y="83945"/>
              </a:cxn>
              <a:cxn ang="0">
                <a:pos x="114487" y="90820"/>
              </a:cxn>
              <a:cxn ang="0">
                <a:pos x="117037" y="98543"/>
              </a:cxn>
              <a:cxn ang="0">
                <a:pos x="118890" y="106193"/>
              </a:cxn>
              <a:cxn ang="0">
                <a:pos x="160326" y="308440"/>
              </a:cxn>
              <a:cxn ang="0">
                <a:pos x="158595" y="324697"/>
              </a:cxn>
              <a:cxn ang="0">
                <a:pos x="154356" y="340723"/>
              </a:cxn>
              <a:cxn ang="0">
                <a:pos x="151788" y="356877"/>
              </a:cxn>
              <a:cxn ang="0">
                <a:pos x="155067" y="373519"/>
              </a:cxn>
              <a:cxn ang="0">
                <a:pos x="156294" y="376172"/>
              </a:cxn>
              <a:cxn ang="0">
                <a:pos x="146273" y="387541"/>
              </a:cxn>
              <a:cxn ang="0">
                <a:pos x="140039" y="388996"/>
              </a:cxn>
              <a:cxn ang="0">
                <a:pos x="133163" y="390138"/>
              </a:cxn>
            </a:cxnLst>
            <a:pathLst>
              <a:path w="160019" h="390525">
                <a:moveTo>
                  <a:pt x="132898" y="390138"/>
                </a:moveTo>
                <a:lnTo>
                  <a:pt x="86943" y="363293"/>
                </a:lnTo>
                <a:lnTo>
                  <a:pt x="56815" y="305195"/>
                </a:lnTo>
                <a:lnTo>
                  <a:pt x="48390" y="272602"/>
                </a:lnTo>
                <a:lnTo>
                  <a:pt x="48511" y="265953"/>
                </a:lnTo>
                <a:lnTo>
                  <a:pt x="50659" y="258897"/>
                </a:lnTo>
                <a:lnTo>
                  <a:pt x="53425" y="251643"/>
                </a:lnTo>
                <a:lnTo>
                  <a:pt x="55403" y="244401"/>
                </a:lnTo>
                <a:lnTo>
                  <a:pt x="56152" y="239729"/>
                </a:lnTo>
                <a:lnTo>
                  <a:pt x="53890" y="230838"/>
                </a:lnTo>
                <a:lnTo>
                  <a:pt x="51306" y="229954"/>
                </a:lnTo>
                <a:lnTo>
                  <a:pt x="29654" y="218172"/>
                </a:lnTo>
                <a:lnTo>
                  <a:pt x="19392" y="200604"/>
                </a:lnTo>
                <a:lnTo>
                  <a:pt x="16684" y="180182"/>
                </a:lnTo>
                <a:lnTo>
                  <a:pt x="17692" y="159833"/>
                </a:lnTo>
                <a:lnTo>
                  <a:pt x="18137" y="141416"/>
                </a:lnTo>
                <a:lnTo>
                  <a:pt x="16355" y="124267"/>
                </a:lnTo>
                <a:lnTo>
                  <a:pt x="12429" y="107533"/>
                </a:lnTo>
                <a:lnTo>
                  <a:pt x="6441" y="90362"/>
                </a:lnTo>
                <a:lnTo>
                  <a:pt x="0" y="58010"/>
                </a:lnTo>
                <a:lnTo>
                  <a:pt x="6291" y="31729"/>
                </a:lnTo>
                <a:lnTo>
                  <a:pt x="22322" y="12539"/>
                </a:lnTo>
                <a:lnTo>
                  <a:pt x="45098" y="1464"/>
                </a:lnTo>
                <a:lnTo>
                  <a:pt x="55199" y="0"/>
                </a:lnTo>
                <a:lnTo>
                  <a:pt x="63511" y="1686"/>
                </a:lnTo>
                <a:lnTo>
                  <a:pt x="69644" y="6904"/>
                </a:lnTo>
                <a:lnTo>
                  <a:pt x="73208" y="16032"/>
                </a:lnTo>
                <a:lnTo>
                  <a:pt x="77279" y="33926"/>
                </a:lnTo>
                <a:lnTo>
                  <a:pt x="83246" y="50613"/>
                </a:lnTo>
                <a:lnTo>
                  <a:pt x="92426" y="65712"/>
                </a:lnTo>
                <a:lnTo>
                  <a:pt x="106137" y="78841"/>
                </a:lnTo>
                <a:lnTo>
                  <a:pt x="110782" y="83945"/>
                </a:lnTo>
                <a:lnTo>
                  <a:pt x="114259" y="90820"/>
                </a:lnTo>
                <a:lnTo>
                  <a:pt x="116804" y="98543"/>
                </a:lnTo>
                <a:lnTo>
                  <a:pt x="118653" y="106193"/>
                </a:lnTo>
                <a:lnTo>
                  <a:pt x="160007" y="308440"/>
                </a:lnTo>
                <a:lnTo>
                  <a:pt x="158279" y="324697"/>
                </a:lnTo>
                <a:lnTo>
                  <a:pt x="154049" y="340723"/>
                </a:lnTo>
                <a:lnTo>
                  <a:pt x="151486" y="356877"/>
                </a:lnTo>
                <a:lnTo>
                  <a:pt x="154758" y="373519"/>
                </a:lnTo>
                <a:lnTo>
                  <a:pt x="155983" y="376172"/>
                </a:lnTo>
                <a:lnTo>
                  <a:pt x="145982" y="387541"/>
                </a:lnTo>
                <a:lnTo>
                  <a:pt x="139760" y="388996"/>
                </a:lnTo>
                <a:lnTo>
                  <a:pt x="132898" y="390138"/>
                </a:lnTo>
                <a:close/>
              </a:path>
            </a:pathLst>
          </a:custGeom>
          <a:solidFill>
            <a:srgbClr val="FFDE62"/>
          </a:solidFill>
          <a:ln w="9525">
            <a:noFill/>
          </a:ln>
        </p:spPr>
        <p:txBody>
          <a:bodyPr/>
          <a:p>
            <a:endParaRPr lang="zh-CN" altLang="en-US"/>
          </a:p>
        </p:txBody>
      </p:sp>
      <p:sp>
        <p:nvSpPr>
          <p:cNvPr id="22" name="object 18"/>
          <p:cNvSpPr txBox="1"/>
          <p:nvPr/>
        </p:nvSpPr>
        <p:spPr>
          <a:xfrm>
            <a:off x="13617575" y="7910513"/>
            <a:ext cx="5702300" cy="1724025"/>
          </a:xfrm>
          <a:prstGeom prst="rect">
            <a:avLst/>
          </a:prstGeom>
        </p:spPr>
        <p:txBody>
          <a:bodyPr lIns="0" tIns="201930" rIns="0" bIns="0">
            <a:spAutoFit/>
          </a:bodyPr>
          <a:lstStyle/>
          <a:p>
            <a:pPr marL="12700" marR="0" defTabSz="914400" fontAlgn="auto">
              <a:spcBef>
                <a:spcPts val="580"/>
              </a:spcBef>
              <a:buClrTx/>
              <a:buSzTx/>
              <a:buFontTx/>
              <a:defRPr/>
            </a:pPr>
            <a:r>
              <a:rPr kumimoji="0" lang="en-US" altLang="zh-CN" sz="66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3</a:t>
            </a:r>
            <a:r>
              <a:rPr kumimoji="0" lang="zh-CN" altLang="en-US" sz="66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实施计划</a:t>
            </a:r>
            <a:endParaRPr kumimoji="0" lang="zh-CN" sz="66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endParaRPr>
          </a:p>
          <a:p>
            <a:pPr marL="12700" marR="0" defTabSz="914400" fontAlgn="auto">
              <a:spcBef>
                <a:spcPts val="580"/>
              </a:spcBef>
              <a:buClrTx/>
              <a:buSzTx/>
              <a:buFontTx/>
              <a:defRPr/>
            </a:pPr>
            <a:r>
              <a:rPr kumimoji="0" lang="zh-CN" altLang="en-US" sz="28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  （仅</a:t>
            </a:r>
            <a:r>
              <a:rPr kumimoji="0" lang="zh-CN" sz="28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节选重点）</a:t>
            </a:r>
            <a:endParaRPr kumimoji="0" lang="zh-CN" sz="28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endParaRPr>
          </a:p>
        </p:txBody>
      </p:sp>
      <p:sp>
        <p:nvSpPr>
          <p:cNvPr id="22544" name="object 6"/>
          <p:cNvSpPr/>
          <p:nvPr/>
        </p:nvSpPr>
        <p:spPr>
          <a:xfrm>
            <a:off x="-977900" y="725488"/>
            <a:ext cx="1438275" cy="85725"/>
          </a:xfrm>
          <a:custGeom>
            <a:avLst/>
            <a:gdLst/>
            <a:ahLst/>
            <a:cxnLst>
              <a:cxn ang="0">
                <a:pos x="0" y="0"/>
              </a:cxn>
              <a:cxn ang="0">
                <a:pos x="1438274" y="0"/>
              </a:cxn>
              <a:cxn ang="0">
                <a:pos x="1438274" y="85724"/>
              </a:cxn>
              <a:cxn ang="0">
                <a:pos x="0" y="85724"/>
              </a:cxn>
              <a:cxn ang="0">
                <a:pos x="0" y="0"/>
              </a:cxn>
            </a:cxnLst>
            <a:pathLst>
              <a:path w="1438275" h="85725">
                <a:moveTo>
                  <a:pt x="0" y="0"/>
                </a:moveTo>
                <a:lnTo>
                  <a:pt x="1438274" y="0"/>
                </a:lnTo>
                <a:lnTo>
                  <a:pt x="1438274" y="85724"/>
                </a:lnTo>
                <a:lnTo>
                  <a:pt x="0" y="85724"/>
                </a:lnTo>
                <a:lnTo>
                  <a:pt x="0" y="0"/>
                </a:lnTo>
                <a:close/>
              </a:path>
            </a:pathLst>
          </a:custGeom>
          <a:solidFill>
            <a:srgbClr val="FFDE62"/>
          </a:solidFill>
          <a:ln w="9525">
            <a:noFill/>
          </a:ln>
        </p:spPr>
        <p:txBody>
          <a:bodyPr/>
          <a:p>
            <a:endParaRPr lang="zh-CN" altLang="en-US"/>
          </a:p>
        </p:txBody>
      </p:sp>
      <p:grpSp>
        <p:nvGrpSpPr>
          <p:cNvPr id="22545" name="object 9"/>
          <p:cNvGrpSpPr/>
          <p:nvPr/>
        </p:nvGrpSpPr>
        <p:grpSpPr>
          <a:xfrm>
            <a:off x="460375" y="487363"/>
            <a:ext cx="563563" cy="561975"/>
            <a:chOff x="1156519" y="1914897"/>
            <a:chExt cx="562610" cy="562610"/>
          </a:xfrm>
        </p:grpSpPr>
        <p:sp>
          <p:nvSpPr>
            <p:cNvPr id="22546" name="object 10"/>
            <p:cNvSpPr/>
            <p:nvPr/>
          </p:nvSpPr>
          <p:spPr>
            <a:xfrm>
              <a:off x="1165357" y="1923847"/>
              <a:ext cx="545465" cy="545465"/>
            </a:xfrm>
            <a:custGeom>
              <a:avLst/>
              <a:gdLst/>
              <a:ahLst/>
              <a:cxnLst>
                <a:cxn ang="0">
                  <a:pos x="272454" y="544909"/>
                </a:cxn>
                <a:cxn ang="0">
                  <a:pos x="232477" y="541961"/>
                </a:cxn>
                <a:cxn ang="0">
                  <a:pos x="193365" y="533178"/>
                </a:cxn>
                <a:cxn ang="0">
                  <a:pos x="155965" y="518751"/>
                </a:cxn>
                <a:cxn ang="0">
                  <a:pos x="121086" y="498992"/>
                </a:cxn>
                <a:cxn ang="0">
                  <a:pos x="89485" y="474330"/>
                </a:cxn>
                <a:cxn ang="0">
                  <a:pos x="61844" y="445298"/>
                </a:cxn>
                <a:cxn ang="0">
                  <a:pos x="38762" y="412525"/>
                </a:cxn>
                <a:cxn ang="0">
                  <a:pos x="20739" y="376719"/>
                </a:cxn>
                <a:cxn ang="0">
                  <a:pos x="8164" y="338656"/>
                </a:cxn>
                <a:cxn ang="0">
                  <a:pos x="1311" y="299160"/>
                </a:cxn>
                <a:cxn ang="0">
                  <a:pos x="0" y="272454"/>
                </a:cxn>
                <a:cxn ang="0">
                  <a:pos x="81" y="265766"/>
                </a:cxn>
                <a:cxn ang="0">
                  <a:pos x="4010" y="225877"/>
                </a:cxn>
                <a:cxn ang="0">
                  <a:pos x="13751" y="186988"/>
                </a:cxn>
                <a:cxn ang="0">
                  <a:pos x="29090" y="149957"/>
                </a:cxn>
                <a:cxn ang="0">
                  <a:pos x="49700" y="115571"/>
                </a:cxn>
                <a:cxn ang="0">
                  <a:pos x="75128" y="84587"/>
                </a:cxn>
                <a:cxn ang="0">
                  <a:pos x="104833" y="57664"/>
                </a:cxn>
                <a:cxn ang="0">
                  <a:pos x="138160" y="35396"/>
                </a:cxn>
                <a:cxn ang="0">
                  <a:pos x="174401" y="18255"/>
                </a:cxn>
                <a:cxn ang="0">
                  <a:pos x="212757" y="6620"/>
                </a:cxn>
                <a:cxn ang="0">
                  <a:pos x="252413" y="737"/>
                </a:cxn>
                <a:cxn ang="0">
                  <a:pos x="272454" y="0"/>
                </a:cxn>
                <a:cxn ang="0">
                  <a:pos x="279143" y="81"/>
                </a:cxn>
                <a:cxn ang="0">
                  <a:pos x="319032" y="4010"/>
                </a:cxn>
                <a:cxn ang="0">
                  <a:pos x="357921" y="13751"/>
                </a:cxn>
                <a:cxn ang="0">
                  <a:pos x="394952" y="29090"/>
                </a:cxn>
                <a:cxn ang="0">
                  <a:pos x="429338" y="49700"/>
                </a:cxn>
                <a:cxn ang="0">
                  <a:pos x="460322" y="75128"/>
                </a:cxn>
                <a:cxn ang="0">
                  <a:pos x="487245" y="104833"/>
                </a:cxn>
                <a:cxn ang="0">
                  <a:pos x="509513" y="138160"/>
                </a:cxn>
                <a:cxn ang="0">
                  <a:pos x="526654" y="174401"/>
                </a:cxn>
                <a:cxn ang="0">
                  <a:pos x="538289" y="212757"/>
                </a:cxn>
                <a:cxn ang="0">
                  <a:pos x="544171" y="252413"/>
                </a:cxn>
                <a:cxn ang="0">
                  <a:pos x="544909" y="272454"/>
                </a:cxn>
                <a:cxn ang="0">
                  <a:pos x="544827" y="279143"/>
                </a:cxn>
                <a:cxn ang="0">
                  <a:pos x="540899" y="319032"/>
                </a:cxn>
                <a:cxn ang="0">
                  <a:pos x="531158" y="357921"/>
                </a:cxn>
                <a:cxn ang="0">
                  <a:pos x="515819" y="394952"/>
                </a:cxn>
                <a:cxn ang="0">
                  <a:pos x="495208" y="429338"/>
                </a:cxn>
                <a:cxn ang="0">
                  <a:pos x="469781" y="460322"/>
                </a:cxn>
                <a:cxn ang="0">
                  <a:pos x="440076" y="487245"/>
                </a:cxn>
                <a:cxn ang="0">
                  <a:pos x="406749" y="509513"/>
                </a:cxn>
                <a:cxn ang="0">
                  <a:pos x="370508" y="526654"/>
                </a:cxn>
                <a:cxn ang="0">
                  <a:pos x="332152" y="538289"/>
                </a:cxn>
                <a:cxn ang="0">
                  <a:pos x="292496" y="544171"/>
                </a:cxn>
                <a:cxn ang="0">
                  <a:pos x="272454" y="544909"/>
                </a:cxn>
              </a:cxnLst>
              <a:pathLst>
                <a:path w="545464" h="545464">
                  <a:moveTo>
                    <a:pt x="272454" y="544908"/>
                  </a:moveTo>
                  <a:lnTo>
                    <a:pt x="232477" y="541960"/>
                  </a:lnTo>
                  <a:lnTo>
                    <a:pt x="193365" y="533177"/>
                  </a:lnTo>
                  <a:lnTo>
                    <a:pt x="155965" y="518750"/>
                  </a:lnTo>
                  <a:lnTo>
                    <a:pt x="121086" y="498991"/>
                  </a:lnTo>
                  <a:lnTo>
                    <a:pt x="89485" y="474329"/>
                  </a:lnTo>
                  <a:lnTo>
                    <a:pt x="61844" y="445297"/>
                  </a:lnTo>
                  <a:lnTo>
                    <a:pt x="38762" y="412524"/>
                  </a:lnTo>
                  <a:lnTo>
                    <a:pt x="20739" y="376718"/>
                  </a:lnTo>
                  <a:lnTo>
                    <a:pt x="8164" y="338655"/>
                  </a:lnTo>
                  <a:lnTo>
                    <a:pt x="1311" y="299159"/>
                  </a:lnTo>
                  <a:lnTo>
                    <a:pt x="0" y="272454"/>
                  </a:lnTo>
                  <a:lnTo>
                    <a:pt x="81" y="265766"/>
                  </a:lnTo>
                  <a:lnTo>
                    <a:pt x="4010" y="225877"/>
                  </a:lnTo>
                  <a:lnTo>
                    <a:pt x="13751" y="186988"/>
                  </a:lnTo>
                  <a:lnTo>
                    <a:pt x="29090" y="149957"/>
                  </a:lnTo>
                  <a:lnTo>
                    <a:pt x="49700" y="115571"/>
                  </a:lnTo>
                  <a:lnTo>
                    <a:pt x="75128" y="84587"/>
                  </a:lnTo>
                  <a:lnTo>
                    <a:pt x="104833" y="57664"/>
                  </a:lnTo>
                  <a:lnTo>
                    <a:pt x="138160" y="35396"/>
                  </a:lnTo>
                  <a:lnTo>
                    <a:pt x="174401" y="18255"/>
                  </a:lnTo>
                  <a:lnTo>
                    <a:pt x="212757" y="6620"/>
                  </a:lnTo>
                  <a:lnTo>
                    <a:pt x="252413" y="737"/>
                  </a:lnTo>
                  <a:lnTo>
                    <a:pt x="272454" y="0"/>
                  </a:lnTo>
                  <a:lnTo>
                    <a:pt x="279142" y="81"/>
                  </a:lnTo>
                  <a:lnTo>
                    <a:pt x="319031" y="4010"/>
                  </a:lnTo>
                  <a:lnTo>
                    <a:pt x="357920" y="13751"/>
                  </a:lnTo>
                  <a:lnTo>
                    <a:pt x="394951" y="29090"/>
                  </a:lnTo>
                  <a:lnTo>
                    <a:pt x="429337" y="49700"/>
                  </a:lnTo>
                  <a:lnTo>
                    <a:pt x="460321" y="75128"/>
                  </a:lnTo>
                  <a:lnTo>
                    <a:pt x="487244" y="104833"/>
                  </a:lnTo>
                  <a:lnTo>
                    <a:pt x="509512" y="138160"/>
                  </a:lnTo>
                  <a:lnTo>
                    <a:pt x="526653" y="174401"/>
                  </a:lnTo>
                  <a:lnTo>
                    <a:pt x="538288" y="212757"/>
                  </a:lnTo>
                  <a:lnTo>
                    <a:pt x="544170" y="252413"/>
                  </a:lnTo>
                  <a:lnTo>
                    <a:pt x="544908" y="272454"/>
                  </a:lnTo>
                  <a:lnTo>
                    <a:pt x="544826" y="279142"/>
                  </a:lnTo>
                  <a:lnTo>
                    <a:pt x="540898" y="319031"/>
                  </a:lnTo>
                  <a:lnTo>
                    <a:pt x="531157" y="357920"/>
                  </a:lnTo>
                  <a:lnTo>
                    <a:pt x="515818" y="394951"/>
                  </a:lnTo>
                  <a:lnTo>
                    <a:pt x="495207" y="429337"/>
                  </a:lnTo>
                  <a:lnTo>
                    <a:pt x="469780" y="460321"/>
                  </a:lnTo>
                  <a:lnTo>
                    <a:pt x="440075" y="487244"/>
                  </a:lnTo>
                  <a:lnTo>
                    <a:pt x="406748" y="509512"/>
                  </a:lnTo>
                  <a:lnTo>
                    <a:pt x="370507" y="526653"/>
                  </a:lnTo>
                  <a:lnTo>
                    <a:pt x="332151" y="538288"/>
                  </a:lnTo>
                  <a:lnTo>
                    <a:pt x="292495" y="544170"/>
                  </a:lnTo>
                  <a:lnTo>
                    <a:pt x="272454" y="544908"/>
                  </a:lnTo>
                  <a:close/>
                </a:path>
              </a:pathLst>
            </a:custGeom>
            <a:solidFill>
              <a:srgbClr val="0429E2"/>
            </a:solidFill>
            <a:ln w="9525">
              <a:noFill/>
            </a:ln>
          </p:spPr>
          <p:txBody>
            <a:bodyPr/>
            <a:p>
              <a:endParaRPr lang="zh-CN" altLang="en-US"/>
            </a:p>
          </p:txBody>
        </p:sp>
        <p:sp>
          <p:nvSpPr>
            <p:cNvPr id="22547" name="object 11"/>
            <p:cNvSpPr/>
            <p:nvPr/>
          </p:nvSpPr>
          <p:spPr>
            <a:xfrm>
              <a:off x="1156519" y="1914897"/>
              <a:ext cx="562610" cy="562610"/>
            </a:xfrm>
            <a:custGeom>
              <a:avLst/>
              <a:gdLst/>
              <a:ahLst/>
              <a:cxnLst>
                <a:cxn ang="0">
                  <a:pos x="235531" y="558442"/>
                </a:cxn>
                <a:cxn ang="0">
                  <a:pos x="152002" y="530710"/>
                </a:cxn>
                <a:cxn ang="0">
                  <a:pos x="82410" y="479717"/>
                </a:cxn>
                <a:cxn ang="0">
                  <a:pos x="31416" y="410124"/>
                </a:cxn>
                <a:cxn ang="0">
                  <a:pos x="3685" y="326596"/>
                </a:cxn>
                <a:cxn ang="0">
                  <a:pos x="3685" y="235531"/>
                </a:cxn>
                <a:cxn ang="0">
                  <a:pos x="31416" y="152002"/>
                </a:cxn>
                <a:cxn ang="0">
                  <a:pos x="82410" y="82410"/>
                </a:cxn>
                <a:cxn ang="0">
                  <a:pos x="152002" y="31416"/>
                </a:cxn>
                <a:cxn ang="0">
                  <a:pos x="235531" y="3685"/>
                </a:cxn>
                <a:cxn ang="0">
                  <a:pos x="326596" y="3685"/>
                </a:cxn>
                <a:cxn ang="0">
                  <a:pos x="410124" y="31416"/>
                </a:cxn>
                <a:cxn ang="0">
                  <a:pos x="449879" y="56807"/>
                </a:cxn>
                <a:cxn ang="0">
                  <a:pos x="235920" y="61370"/>
                </a:cxn>
                <a:cxn ang="0">
                  <a:pos x="155759" y="95154"/>
                </a:cxn>
                <a:cxn ang="0">
                  <a:pos x="95154" y="155759"/>
                </a:cxn>
                <a:cxn ang="0">
                  <a:pos x="61370" y="235920"/>
                </a:cxn>
                <a:cxn ang="0">
                  <a:pos x="61367" y="326174"/>
                </a:cxn>
                <a:cxn ang="0">
                  <a:pos x="95154" y="406368"/>
                </a:cxn>
                <a:cxn ang="0">
                  <a:pos x="155759" y="466973"/>
                </a:cxn>
                <a:cxn ang="0">
                  <a:pos x="235920" y="500756"/>
                </a:cxn>
                <a:cxn ang="0">
                  <a:pos x="449879" y="505320"/>
                </a:cxn>
                <a:cxn ang="0">
                  <a:pos x="410124" y="530710"/>
                </a:cxn>
                <a:cxn ang="0">
                  <a:pos x="326595" y="558442"/>
                </a:cxn>
                <a:cxn ang="0">
                  <a:pos x="449879" y="505320"/>
                </a:cxn>
                <a:cxn ang="0">
                  <a:pos x="326207" y="500752"/>
                </a:cxn>
                <a:cxn ang="0">
                  <a:pos x="406368" y="466942"/>
                </a:cxn>
                <a:cxn ang="0">
                  <a:pos x="466973" y="406317"/>
                </a:cxn>
                <a:cxn ang="0">
                  <a:pos x="500756" y="326174"/>
                </a:cxn>
                <a:cxn ang="0">
                  <a:pos x="500756" y="235920"/>
                </a:cxn>
                <a:cxn ang="0">
                  <a:pos x="466973" y="155759"/>
                </a:cxn>
                <a:cxn ang="0">
                  <a:pos x="406368" y="95154"/>
                </a:cxn>
                <a:cxn ang="0">
                  <a:pos x="326207" y="61370"/>
                </a:cxn>
                <a:cxn ang="0">
                  <a:pos x="449879" y="56807"/>
                </a:cxn>
                <a:cxn ang="0">
                  <a:pos x="507830" y="115173"/>
                </a:cxn>
                <a:cxn ang="0">
                  <a:pos x="547775" y="192316"/>
                </a:cxn>
                <a:cxn ang="0">
                  <a:pos x="562127" y="281063"/>
                </a:cxn>
                <a:cxn ang="0">
                  <a:pos x="547775" y="369810"/>
                </a:cxn>
                <a:cxn ang="0">
                  <a:pos x="507830" y="446954"/>
                </a:cxn>
                <a:cxn ang="0">
                  <a:pos x="449879" y="505320"/>
                </a:cxn>
              </a:cxnLst>
              <a:pathLst>
                <a:path w="562610" h="562610">
                  <a:moveTo>
                    <a:pt x="281063" y="562127"/>
                  </a:moveTo>
                  <a:lnTo>
                    <a:pt x="235531" y="558442"/>
                  </a:lnTo>
                  <a:lnTo>
                    <a:pt x="192316" y="547775"/>
                  </a:lnTo>
                  <a:lnTo>
                    <a:pt x="152002" y="530710"/>
                  </a:lnTo>
                  <a:lnTo>
                    <a:pt x="115173" y="507830"/>
                  </a:lnTo>
                  <a:lnTo>
                    <a:pt x="82410" y="479717"/>
                  </a:lnTo>
                  <a:lnTo>
                    <a:pt x="54297" y="446954"/>
                  </a:lnTo>
                  <a:lnTo>
                    <a:pt x="31416" y="410124"/>
                  </a:lnTo>
                  <a:lnTo>
                    <a:pt x="14351" y="369810"/>
                  </a:lnTo>
                  <a:lnTo>
                    <a:pt x="3685" y="326596"/>
                  </a:lnTo>
                  <a:lnTo>
                    <a:pt x="0" y="281063"/>
                  </a:lnTo>
                  <a:lnTo>
                    <a:pt x="3685" y="235531"/>
                  </a:lnTo>
                  <a:lnTo>
                    <a:pt x="14351" y="192316"/>
                  </a:lnTo>
                  <a:lnTo>
                    <a:pt x="31416" y="152002"/>
                  </a:lnTo>
                  <a:lnTo>
                    <a:pt x="54297" y="115173"/>
                  </a:lnTo>
                  <a:lnTo>
                    <a:pt x="82410" y="82410"/>
                  </a:lnTo>
                  <a:lnTo>
                    <a:pt x="115173" y="54297"/>
                  </a:lnTo>
                  <a:lnTo>
                    <a:pt x="152002" y="31416"/>
                  </a:lnTo>
                  <a:lnTo>
                    <a:pt x="192316" y="14351"/>
                  </a:lnTo>
                  <a:lnTo>
                    <a:pt x="235531" y="3685"/>
                  </a:lnTo>
                  <a:lnTo>
                    <a:pt x="281063" y="0"/>
                  </a:lnTo>
                  <a:lnTo>
                    <a:pt x="326596" y="3685"/>
                  </a:lnTo>
                  <a:lnTo>
                    <a:pt x="369810" y="14351"/>
                  </a:lnTo>
                  <a:lnTo>
                    <a:pt x="410124" y="31416"/>
                  </a:lnTo>
                  <a:lnTo>
                    <a:pt x="446954" y="54297"/>
                  </a:lnTo>
                  <a:lnTo>
                    <a:pt x="449879" y="56807"/>
                  </a:lnTo>
                  <a:lnTo>
                    <a:pt x="281063" y="56807"/>
                  </a:lnTo>
                  <a:lnTo>
                    <a:pt x="235920" y="61370"/>
                  </a:lnTo>
                  <a:lnTo>
                    <a:pt x="193849" y="74455"/>
                  </a:lnTo>
                  <a:lnTo>
                    <a:pt x="155759" y="95154"/>
                  </a:lnTo>
                  <a:lnTo>
                    <a:pt x="122558" y="122558"/>
                  </a:lnTo>
                  <a:lnTo>
                    <a:pt x="95154" y="155759"/>
                  </a:lnTo>
                  <a:lnTo>
                    <a:pt x="74455" y="193849"/>
                  </a:lnTo>
                  <a:lnTo>
                    <a:pt x="61370" y="235920"/>
                  </a:lnTo>
                  <a:lnTo>
                    <a:pt x="56807" y="281063"/>
                  </a:lnTo>
                  <a:lnTo>
                    <a:pt x="61367" y="326174"/>
                  </a:lnTo>
                  <a:lnTo>
                    <a:pt x="74455" y="368278"/>
                  </a:lnTo>
                  <a:lnTo>
                    <a:pt x="95154" y="406368"/>
                  </a:lnTo>
                  <a:lnTo>
                    <a:pt x="122558" y="439569"/>
                  </a:lnTo>
                  <a:lnTo>
                    <a:pt x="155759" y="466973"/>
                  </a:lnTo>
                  <a:lnTo>
                    <a:pt x="193849" y="487671"/>
                  </a:lnTo>
                  <a:lnTo>
                    <a:pt x="235920" y="500756"/>
                  </a:lnTo>
                  <a:lnTo>
                    <a:pt x="281063" y="505320"/>
                  </a:lnTo>
                  <a:lnTo>
                    <a:pt x="449879" y="505320"/>
                  </a:lnTo>
                  <a:lnTo>
                    <a:pt x="446954" y="507830"/>
                  </a:lnTo>
                  <a:lnTo>
                    <a:pt x="410124" y="530710"/>
                  </a:lnTo>
                  <a:lnTo>
                    <a:pt x="369810" y="547775"/>
                  </a:lnTo>
                  <a:lnTo>
                    <a:pt x="326595" y="558442"/>
                  </a:lnTo>
                  <a:lnTo>
                    <a:pt x="281063" y="562127"/>
                  </a:lnTo>
                  <a:close/>
                </a:path>
                <a:path w="562610" h="562610">
                  <a:moveTo>
                    <a:pt x="449879" y="505320"/>
                  </a:moveTo>
                  <a:lnTo>
                    <a:pt x="281063" y="505320"/>
                  </a:lnTo>
                  <a:lnTo>
                    <a:pt x="326207" y="500752"/>
                  </a:lnTo>
                  <a:lnTo>
                    <a:pt x="368278" y="487655"/>
                  </a:lnTo>
                  <a:lnTo>
                    <a:pt x="406368" y="466942"/>
                  </a:lnTo>
                  <a:lnTo>
                    <a:pt x="439569" y="439526"/>
                  </a:lnTo>
                  <a:lnTo>
                    <a:pt x="466973" y="406317"/>
                  </a:lnTo>
                  <a:lnTo>
                    <a:pt x="487671" y="368229"/>
                  </a:lnTo>
                  <a:lnTo>
                    <a:pt x="500756" y="326174"/>
                  </a:lnTo>
                  <a:lnTo>
                    <a:pt x="505320" y="281063"/>
                  </a:lnTo>
                  <a:lnTo>
                    <a:pt x="500756" y="235920"/>
                  </a:lnTo>
                  <a:lnTo>
                    <a:pt x="487671" y="193849"/>
                  </a:lnTo>
                  <a:lnTo>
                    <a:pt x="466973" y="155759"/>
                  </a:lnTo>
                  <a:lnTo>
                    <a:pt x="439569" y="122558"/>
                  </a:lnTo>
                  <a:lnTo>
                    <a:pt x="406368" y="95154"/>
                  </a:lnTo>
                  <a:lnTo>
                    <a:pt x="368278" y="74455"/>
                  </a:lnTo>
                  <a:lnTo>
                    <a:pt x="326207" y="61370"/>
                  </a:lnTo>
                  <a:lnTo>
                    <a:pt x="281063" y="56807"/>
                  </a:lnTo>
                  <a:lnTo>
                    <a:pt x="449879" y="56807"/>
                  </a:lnTo>
                  <a:lnTo>
                    <a:pt x="479717" y="82410"/>
                  </a:lnTo>
                  <a:lnTo>
                    <a:pt x="507830" y="115173"/>
                  </a:lnTo>
                  <a:lnTo>
                    <a:pt x="530710" y="152002"/>
                  </a:lnTo>
                  <a:lnTo>
                    <a:pt x="547775" y="192316"/>
                  </a:lnTo>
                  <a:lnTo>
                    <a:pt x="558442" y="235531"/>
                  </a:lnTo>
                  <a:lnTo>
                    <a:pt x="562127" y="281063"/>
                  </a:lnTo>
                  <a:lnTo>
                    <a:pt x="558442" y="326596"/>
                  </a:lnTo>
                  <a:lnTo>
                    <a:pt x="547775" y="369810"/>
                  </a:lnTo>
                  <a:lnTo>
                    <a:pt x="530710" y="410124"/>
                  </a:lnTo>
                  <a:lnTo>
                    <a:pt x="507830" y="446954"/>
                  </a:lnTo>
                  <a:lnTo>
                    <a:pt x="479717" y="479717"/>
                  </a:lnTo>
                  <a:lnTo>
                    <a:pt x="449879" y="505320"/>
                  </a:lnTo>
                  <a:close/>
                </a:path>
              </a:pathLst>
            </a:custGeom>
            <a:solidFill>
              <a:srgbClr val="FFDE62"/>
            </a:solidFill>
            <a:ln w="9525">
              <a:noFill/>
            </a:ln>
          </p:spPr>
          <p:txBody>
            <a:bodyPr/>
            <a:p>
              <a:endParaRPr lang="zh-CN" altLang="en-US"/>
            </a:p>
          </p:txBody>
        </p:sp>
      </p:grpSp>
      <p:sp>
        <p:nvSpPr>
          <p:cNvPr id="22548" name="object 19"/>
          <p:cNvSpPr txBox="1">
            <a:spLocks noGrp="1"/>
          </p:cNvSpPr>
          <p:nvPr/>
        </p:nvSpPr>
        <p:spPr>
          <a:xfrm>
            <a:off x="1149350" y="231775"/>
            <a:ext cx="11764963" cy="828675"/>
          </a:xfrm>
          <a:prstGeom prst="rect">
            <a:avLst/>
          </a:prstGeom>
          <a:noFill/>
          <a:ln w="9525">
            <a:noFill/>
          </a:ln>
        </p:spPr>
        <p:txBody>
          <a:bodyPr lIns="0" tIns="195580" rIns="0" bIns="0" anchor="t">
            <a:spAutoFit/>
          </a:bodyPr>
          <a:p>
            <a:pPr marL="12700">
              <a:lnSpc>
                <a:spcPct val="129000"/>
              </a:lnSpc>
              <a:spcBef>
                <a:spcPts val="150"/>
              </a:spcBef>
            </a:pPr>
            <a:r>
              <a:rPr lang="en-US" altLang="zh-CN" sz="3200" dirty="0">
                <a:solidFill>
                  <a:srgbClr val="0429E2"/>
                </a:solidFill>
                <a:latin typeface="华文中宋" panose="02010600040101010101" pitchFamily="2" charset="-122"/>
                <a:ea typeface="华文中宋" panose="02010600040101010101" pitchFamily="2" charset="-122"/>
              </a:rPr>
              <a:t>网络图（里程碑事件）</a:t>
            </a:r>
            <a:endParaRPr lang="en-US" altLang="zh-CN" sz="3200" dirty="0">
              <a:solidFill>
                <a:srgbClr val="0429E2"/>
              </a:solidFill>
              <a:latin typeface="华文中宋" panose="02010600040101010101" pitchFamily="2" charset="-122"/>
              <a:ea typeface="华文中宋" panose="02010600040101010101" pitchFamily="2" charset="-122"/>
            </a:endParaRPr>
          </a:p>
        </p:txBody>
      </p:sp>
      <p:pic>
        <p:nvPicPr>
          <p:cNvPr id="22549" name="图片 16"/>
          <p:cNvPicPr>
            <a:picLocks noChangeAspect="1"/>
          </p:cNvPicPr>
          <p:nvPr/>
        </p:nvPicPr>
        <p:blipFill>
          <a:blip r:embed="rId2"/>
          <a:stretch>
            <a:fillRect/>
          </a:stretch>
        </p:blipFill>
        <p:spPr>
          <a:xfrm>
            <a:off x="1014413" y="1557338"/>
            <a:ext cx="13196887" cy="4608512"/>
          </a:xfrm>
          <a:prstGeom prst="rect">
            <a:avLst/>
          </a:prstGeom>
          <a:noFill/>
          <a:ln w="9525">
            <a:noFill/>
          </a:ln>
        </p:spPr>
      </p:pic>
      <p:pic>
        <p:nvPicPr>
          <p:cNvPr id="22550" name="图片 17"/>
          <p:cNvPicPr>
            <a:picLocks noChangeAspect="1"/>
          </p:cNvPicPr>
          <p:nvPr/>
        </p:nvPicPr>
        <p:blipFill>
          <a:blip r:embed="rId3"/>
          <a:stretch>
            <a:fillRect/>
          </a:stretch>
        </p:blipFill>
        <p:spPr>
          <a:xfrm>
            <a:off x="1014413" y="6804025"/>
            <a:ext cx="8643937" cy="3255963"/>
          </a:xfrm>
          <a:prstGeom prst="rect">
            <a:avLst/>
          </a:prstGeom>
          <a:noFill/>
          <a:ln w="9525">
            <a:noFill/>
          </a:ln>
        </p:spPr>
      </p:pic>
      <p:sp>
        <p:nvSpPr>
          <p:cNvPr id="100" name="文本框 99"/>
          <p:cNvSpPr txBox="1"/>
          <p:nvPr/>
        </p:nvSpPr>
        <p:spPr>
          <a:xfrm>
            <a:off x="12084050" y="4334193"/>
            <a:ext cx="5080000" cy="2306955"/>
          </a:xfrm>
          <a:prstGeom prst="rect">
            <a:avLst/>
          </a:prstGeom>
          <a:noFill/>
          <a:ln w="9525">
            <a:noFill/>
          </a:ln>
        </p:spPr>
        <p:txBody>
          <a:bodyPr>
            <a:spAutoFit/>
          </a:bodyPr>
          <a:p>
            <a:pPr>
              <a:lnSpc>
                <a:spcPct val="150000"/>
              </a:lnSpc>
            </a:pPr>
            <a:r>
              <a:rPr lang="en-US" sz="2400">
                <a:latin typeface="方正粗黑宋简体" panose="02000000000000000000" pitchFamily="2" charset="-122"/>
                <a:ea typeface="方正粗黑宋简体" panose="02000000000000000000" pitchFamily="2" charset="-122"/>
                <a:cs typeface="方正粗黑宋简体" panose="02000000000000000000" pitchFamily="2" charset="-122"/>
              </a:rPr>
              <a:t>*  </a:t>
            </a:r>
            <a:r>
              <a:rPr lang="zh-CN" sz="2400">
                <a:latin typeface="方正粗黑宋简体" panose="02000000000000000000" pitchFamily="2" charset="-122"/>
                <a:ea typeface="方正粗黑宋简体" panose="02000000000000000000" pitchFamily="2" charset="-122"/>
                <a:cs typeface="方正粗黑宋简体" panose="02000000000000000000" pitchFamily="2" charset="-122"/>
              </a:rPr>
              <a:t>完整版甘特图、网络图见附件“</a:t>
            </a:r>
            <a:r>
              <a:rPr lang="en-US" sz="2400">
                <a:latin typeface="方正粗黑宋简体" panose="02000000000000000000" pitchFamily="2" charset="-122"/>
                <a:ea typeface="方正粗黑宋简体" panose="02000000000000000000" pitchFamily="2" charset="-122"/>
                <a:cs typeface="方正粗黑宋简体" panose="02000000000000000000" pitchFamily="2" charset="-122"/>
              </a:rPr>
              <a:t>SRA2022-G25-</a:t>
            </a:r>
            <a:r>
              <a:rPr lang="zh-CN" sz="2400">
                <a:latin typeface="方正粗黑宋简体" panose="02000000000000000000" pitchFamily="2" charset="-122"/>
                <a:ea typeface="方正粗黑宋简体" panose="02000000000000000000" pitchFamily="2" charset="-122"/>
                <a:cs typeface="方正粗黑宋简体" panose="02000000000000000000" pitchFamily="2" charset="-122"/>
              </a:rPr>
              <a:t>需求工程计划甘特图</a:t>
            </a:r>
            <a:r>
              <a:rPr lang="en-US" sz="2400">
                <a:latin typeface="方正粗黑宋简体" panose="02000000000000000000" pitchFamily="2" charset="-122"/>
                <a:ea typeface="方正粗黑宋简体" panose="02000000000000000000" pitchFamily="2" charset="-122"/>
                <a:cs typeface="方正粗黑宋简体" panose="02000000000000000000" pitchFamily="2" charset="-122"/>
              </a:rPr>
              <a:t>0.1</a:t>
            </a:r>
            <a:r>
              <a:rPr lang="zh-CN" sz="2400">
                <a:latin typeface="方正粗黑宋简体" panose="02000000000000000000" pitchFamily="2" charset="-122"/>
                <a:ea typeface="方正粗黑宋简体" panose="02000000000000000000" pitchFamily="2" charset="-122"/>
                <a:cs typeface="方正粗黑宋简体" panose="02000000000000000000" pitchFamily="2" charset="-122"/>
              </a:rPr>
              <a:t>”，后续将根据实际具体情况随时调整。</a:t>
            </a:r>
            <a:endParaRPr lang="zh-CN" altLang="en-US" sz="2400">
              <a:latin typeface="方正粗黑宋简体" panose="02000000000000000000" pitchFamily="2" charset="-122"/>
              <a:ea typeface="方正粗黑宋简体" panose="02000000000000000000" pitchFamily="2" charset="-122"/>
              <a:cs typeface="方正粗黑宋简体" panose="020000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0" y="501015"/>
            <a:ext cx="18310860" cy="8601710"/>
          </a:xfrm>
          <a:prstGeom prst="rect">
            <a:avLst/>
          </a:prstGeom>
        </p:spPr>
      </p:pic>
      <p:sp>
        <p:nvSpPr>
          <p:cNvPr id="23" name="object 18"/>
          <p:cNvSpPr txBox="1"/>
          <p:nvPr/>
        </p:nvSpPr>
        <p:spPr>
          <a:xfrm>
            <a:off x="13304203" y="8921750"/>
            <a:ext cx="8564563" cy="1199515"/>
          </a:xfrm>
          <a:prstGeom prst="rect">
            <a:avLst/>
          </a:prstGeom>
        </p:spPr>
        <p:txBody>
          <a:bodyPr lIns="0" tIns="201930" rIns="0" bIns="0">
            <a:spAutoFit/>
          </a:bodyPr>
          <a:lstStyle/>
          <a:p>
            <a:pPr marL="12700" marR="0" defTabSz="914400" fontAlgn="auto">
              <a:spcBef>
                <a:spcPts val="580"/>
              </a:spcBef>
              <a:buClrTx/>
              <a:buSzTx/>
              <a:buFontTx/>
              <a:defRPr/>
            </a:pPr>
            <a:r>
              <a:rPr kumimoji="0" lang="en-US" altLang="zh-CN" sz="40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5.1</a:t>
            </a:r>
            <a:r>
              <a:rPr kumimoji="0" lang="zh-CN" altLang="en-US" sz="40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范围管理子计划</a:t>
            </a:r>
            <a:endParaRPr kumimoji="0" lang="zh-CN" sz="40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endParaRPr>
          </a:p>
          <a:p>
            <a:pPr marL="12700" marR="0" defTabSz="914400" fontAlgn="auto">
              <a:spcBef>
                <a:spcPts val="580"/>
              </a:spcBef>
              <a:buClrTx/>
              <a:buSzTx/>
              <a:buFontTx/>
              <a:defRPr/>
            </a:pPr>
            <a:r>
              <a:rPr kumimoji="0" lang="zh-CN" altLang="en-US" sz="14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  </a:t>
            </a:r>
            <a:r>
              <a:rPr kumimoji="0" lang="zh-CN" altLang="en-US" sz="2000" kern="1200" cap="none" spc="310" normalizeH="0" noProof="1">
                <a:solidFill>
                  <a:srgbClr val="0429E2"/>
                </a:solidFill>
                <a:latin typeface="方正粗黑宋简体" panose="02000000000000000000" pitchFamily="2" charset="-122"/>
                <a:ea typeface="方正粗黑宋简体" panose="02000000000000000000" pitchFamily="2" charset="-122"/>
                <a:cs typeface="Verdana" panose="020B0604030504040204"/>
              </a:rPr>
              <a:t>（仅</a:t>
            </a:r>
            <a:r>
              <a:rPr kumimoji="0" lang="zh-CN" sz="2000" kern="1200" cap="none" spc="310" normalizeH="0" noProof="1">
                <a:solidFill>
                  <a:srgbClr val="0429E2"/>
                </a:solidFill>
                <a:latin typeface="方正粗黑宋简体" panose="02000000000000000000" pitchFamily="2" charset="-122"/>
                <a:ea typeface="方正粗黑宋简体" panose="02000000000000000000" pitchFamily="2" charset="-122"/>
                <a:cs typeface="Verdana" panose="020B0604030504040204"/>
              </a:rPr>
              <a:t>节选重点）</a:t>
            </a:r>
            <a:endParaRPr kumimoji="0" lang="zh-CN" sz="2000" kern="1200" cap="none" spc="310" normalizeH="0" noProof="1">
              <a:solidFill>
                <a:srgbClr val="0429E2"/>
              </a:solidFill>
              <a:latin typeface="方正粗黑宋简体" panose="02000000000000000000" pitchFamily="2" charset="-122"/>
              <a:ea typeface="方正粗黑宋简体" panose="02000000000000000000" pitchFamily="2" charset="-122"/>
              <a:cs typeface="Verdana" panose="020B0604030504040204"/>
            </a:endParaRPr>
          </a:p>
        </p:txBody>
      </p:sp>
      <p:sp>
        <p:nvSpPr>
          <p:cNvPr id="24" name="object 18"/>
          <p:cNvSpPr txBox="1">
            <a:spLocks noGrp="1"/>
          </p:cNvSpPr>
          <p:nvPr>
            <p:ph type="title"/>
          </p:nvPr>
        </p:nvSpPr>
        <p:spPr>
          <a:xfrm>
            <a:off x="677863" y="304800"/>
            <a:ext cx="6929438" cy="877888"/>
          </a:xfrm>
        </p:spPr>
        <p:txBody>
          <a:bodyPr vert="horz" wrap="square" lIns="0" tIns="201930" rIns="0" bIns="0" numCol="1" rtlCol="0" anchor="t" anchorCtr="0" compatLnSpc="1">
            <a:spAutoFit/>
          </a:bodyPr>
          <a:lstStyle/>
          <a:p>
            <a:pPr marL="13335" marR="0" lvl="0" indent="0" algn="l" defTabSz="914400" rtl="0" eaLnBrk="1" fontAlgn="auto" latinLnBrk="0" hangingPunct="1">
              <a:lnSpc>
                <a:spcPct val="100000"/>
              </a:lnSpc>
              <a:spcBef>
                <a:spcPts val="580"/>
              </a:spcBef>
              <a:spcAft>
                <a:spcPct val="0"/>
              </a:spcAft>
              <a:buClrTx/>
              <a:buSzTx/>
              <a:buFontTx/>
              <a:buNone/>
              <a:defRPr/>
            </a:pPr>
            <a:r>
              <a:rPr kumimoji="0" lang="en-US" sz="4400" b="0" i="0" u="none" strike="noStrike" kern="0" cap="none" spc="204" normalizeH="0" baseline="0" noProof="1">
                <a:ln>
                  <a:noFill/>
                </a:ln>
                <a:solidFill>
                  <a:srgbClr val="0070C0"/>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rPr>
              <a:t>WBS</a:t>
            </a:r>
            <a:r>
              <a:rPr kumimoji="0" lang="zh-CN" sz="4400" b="0" i="0" u="none" strike="noStrike" kern="0" cap="none" spc="204" normalizeH="0" baseline="0" noProof="1">
                <a:ln>
                  <a:noFill/>
                </a:ln>
                <a:solidFill>
                  <a:srgbClr val="0070C0"/>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rPr>
              <a:t>图</a:t>
            </a:r>
            <a:endParaRPr kumimoji="0" lang="zh-CN" sz="4400" b="0" i="0" u="none" strike="noStrike" kern="0" cap="none" spc="204" normalizeH="0" baseline="0" noProof="1">
              <a:ln>
                <a:noFill/>
              </a:ln>
              <a:solidFill>
                <a:srgbClr val="0070C0"/>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endParaRPr>
          </a:p>
        </p:txBody>
      </p:sp>
      <p:grpSp>
        <p:nvGrpSpPr>
          <p:cNvPr id="23556" name="object 19"/>
          <p:cNvGrpSpPr/>
          <p:nvPr/>
        </p:nvGrpSpPr>
        <p:grpSpPr>
          <a:xfrm>
            <a:off x="0" y="7837488"/>
            <a:ext cx="2597150" cy="2449512"/>
            <a:chOff x="13" y="7838076"/>
            <a:chExt cx="2597785" cy="2449195"/>
          </a:xfrm>
        </p:grpSpPr>
        <p:sp>
          <p:nvSpPr>
            <p:cNvPr id="23557" name="object 20"/>
            <p:cNvSpPr/>
            <p:nvPr/>
          </p:nvSpPr>
          <p:spPr>
            <a:xfrm>
              <a:off x="13" y="8273087"/>
              <a:ext cx="2597785" cy="2014220"/>
            </a:xfrm>
            <a:custGeom>
              <a:avLst/>
              <a:gdLst/>
              <a:ahLst/>
              <a:cxnLst>
                <a:cxn ang="0">
                  <a:pos x="0" y="0"/>
                </a:cxn>
                <a:cxn ang="0">
                  <a:pos x="380283" y="37380"/>
                </a:cxn>
                <a:cxn ang="0">
                  <a:pos x="533227" y="58033"/>
                </a:cxn>
                <a:cxn ang="0">
                  <a:pos x="610043" y="70652"/>
                </a:cxn>
                <a:cxn ang="0">
                  <a:pos x="687083" y="85152"/>
                </a:cxn>
                <a:cxn ang="0">
                  <a:pos x="764341" y="101797"/>
                </a:cxn>
                <a:cxn ang="0">
                  <a:pos x="841813" y="120849"/>
                </a:cxn>
                <a:cxn ang="0">
                  <a:pos x="919596" y="142604"/>
                </a:cxn>
                <a:cxn ang="0">
                  <a:pos x="997383" y="167232"/>
                </a:cxn>
                <a:cxn ang="0">
                  <a:pos x="1075471" y="195090"/>
                </a:cxn>
                <a:cxn ang="0">
                  <a:pos x="1153755" y="226411"/>
                </a:cxn>
                <a:cxn ang="0">
                  <a:pos x="1232231" y="261458"/>
                </a:cxn>
                <a:cxn ang="0">
                  <a:pos x="1310895" y="300496"/>
                </a:cxn>
                <a:cxn ang="0">
                  <a:pos x="1389740" y="343787"/>
                </a:cxn>
                <a:cxn ang="0">
                  <a:pos x="1468764" y="391596"/>
                </a:cxn>
                <a:cxn ang="0">
                  <a:pos x="1547962" y="444186"/>
                </a:cxn>
                <a:cxn ang="0">
                  <a:pos x="1627329" y="501820"/>
                </a:cxn>
                <a:cxn ang="0">
                  <a:pos x="1706860" y="564764"/>
                </a:cxn>
                <a:cxn ang="0">
                  <a:pos x="1786552" y="633279"/>
                </a:cxn>
                <a:cxn ang="0">
                  <a:pos x="1866399" y="707631"/>
                </a:cxn>
                <a:cxn ang="0">
                  <a:pos x="1946397" y="788082"/>
                </a:cxn>
                <a:cxn ang="0">
                  <a:pos x="2026542" y="874896"/>
                </a:cxn>
                <a:cxn ang="0">
                  <a:pos x="2106828" y="968338"/>
                </a:cxn>
                <a:cxn ang="0">
                  <a:pos x="2187253" y="1068670"/>
                </a:cxn>
                <a:cxn ang="0">
                  <a:pos x="2267810" y="1176157"/>
                </a:cxn>
                <a:cxn ang="0">
                  <a:pos x="2348496" y="1291062"/>
                </a:cxn>
                <a:cxn ang="0">
                  <a:pos x="2425896" y="1410985"/>
                </a:cxn>
                <a:cxn ang="0">
                  <a:pos x="2488623" y="1533374"/>
                </a:cxn>
                <a:cxn ang="0">
                  <a:pos x="2536737" y="1659592"/>
                </a:cxn>
                <a:cxn ang="0">
                  <a:pos x="2570776" y="1789144"/>
                </a:cxn>
                <a:cxn ang="0">
                  <a:pos x="2591274" y="1921540"/>
                </a:cxn>
                <a:cxn ang="0">
                  <a:pos x="2597714" y="2013913"/>
                </a:cxn>
              </a:cxnLst>
              <a:pathLst>
                <a:path w="2597785" h="2014220">
                  <a:moveTo>
                    <a:pt x="0" y="2013913"/>
                  </a:moveTo>
                  <a:lnTo>
                    <a:pt x="0" y="0"/>
                  </a:lnTo>
                  <a:lnTo>
                    <a:pt x="266194" y="24866"/>
                  </a:lnTo>
                  <a:lnTo>
                    <a:pt x="380283" y="37380"/>
                  </a:lnTo>
                  <a:lnTo>
                    <a:pt x="456639" y="47030"/>
                  </a:lnTo>
                  <a:lnTo>
                    <a:pt x="533227" y="58033"/>
                  </a:lnTo>
                  <a:lnTo>
                    <a:pt x="571607" y="64124"/>
                  </a:lnTo>
                  <a:lnTo>
                    <a:pt x="610043" y="70652"/>
                  </a:lnTo>
                  <a:lnTo>
                    <a:pt x="648535" y="77651"/>
                  </a:lnTo>
                  <a:lnTo>
                    <a:pt x="687083" y="85152"/>
                  </a:lnTo>
                  <a:lnTo>
                    <a:pt x="725685" y="93190"/>
                  </a:lnTo>
                  <a:lnTo>
                    <a:pt x="764341" y="101797"/>
                  </a:lnTo>
                  <a:lnTo>
                    <a:pt x="803050" y="111005"/>
                  </a:lnTo>
                  <a:lnTo>
                    <a:pt x="841813" y="120849"/>
                  </a:lnTo>
                  <a:lnTo>
                    <a:pt x="880628" y="131361"/>
                  </a:lnTo>
                  <a:lnTo>
                    <a:pt x="919596" y="142604"/>
                  </a:lnTo>
                  <a:lnTo>
                    <a:pt x="958414" y="154519"/>
                  </a:lnTo>
                  <a:lnTo>
                    <a:pt x="997383" y="167232"/>
                  </a:lnTo>
                  <a:lnTo>
                    <a:pt x="1036402" y="180745"/>
                  </a:lnTo>
                  <a:lnTo>
                    <a:pt x="1075471" y="195090"/>
                  </a:lnTo>
                  <a:lnTo>
                    <a:pt x="1114589" y="210301"/>
                  </a:lnTo>
                  <a:lnTo>
                    <a:pt x="1153755" y="226411"/>
                  </a:lnTo>
                  <a:lnTo>
                    <a:pt x="1192970" y="243453"/>
                  </a:lnTo>
                  <a:lnTo>
                    <a:pt x="1232231" y="261458"/>
                  </a:lnTo>
                  <a:lnTo>
                    <a:pt x="1271540" y="280462"/>
                  </a:lnTo>
                  <a:lnTo>
                    <a:pt x="1310895" y="300496"/>
                  </a:lnTo>
                  <a:lnTo>
                    <a:pt x="1350295" y="321593"/>
                  </a:lnTo>
                  <a:lnTo>
                    <a:pt x="1389740" y="343787"/>
                  </a:lnTo>
                  <a:lnTo>
                    <a:pt x="1429230" y="367110"/>
                  </a:lnTo>
                  <a:lnTo>
                    <a:pt x="1468764" y="391596"/>
                  </a:lnTo>
                  <a:lnTo>
                    <a:pt x="1508342" y="417276"/>
                  </a:lnTo>
                  <a:lnTo>
                    <a:pt x="1547962" y="444186"/>
                  </a:lnTo>
                  <a:lnTo>
                    <a:pt x="1587625" y="472356"/>
                  </a:lnTo>
                  <a:lnTo>
                    <a:pt x="1627329" y="501820"/>
                  </a:lnTo>
                  <a:lnTo>
                    <a:pt x="1667074" y="532612"/>
                  </a:lnTo>
                  <a:lnTo>
                    <a:pt x="1706860" y="564764"/>
                  </a:lnTo>
                  <a:lnTo>
                    <a:pt x="1746686" y="598308"/>
                  </a:lnTo>
                  <a:lnTo>
                    <a:pt x="1786552" y="633279"/>
                  </a:lnTo>
                  <a:lnTo>
                    <a:pt x="1826456" y="669709"/>
                  </a:lnTo>
                  <a:lnTo>
                    <a:pt x="1866399" y="707631"/>
                  </a:lnTo>
                  <a:lnTo>
                    <a:pt x="1906379" y="747077"/>
                  </a:lnTo>
                  <a:lnTo>
                    <a:pt x="1946397" y="788082"/>
                  </a:lnTo>
                  <a:lnTo>
                    <a:pt x="1986451" y="830677"/>
                  </a:lnTo>
                  <a:lnTo>
                    <a:pt x="2026542" y="874896"/>
                  </a:lnTo>
                  <a:lnTo>
                    <a:pt x="2066668" y="920772"/>
                  </a:lnTo>
                  <a:lnTo>
                    <a:pt x="2106828" y="968338"/>
                  </a:lnTo>
                  <a:lnTo>
                    <a:pt x="2147024" y="1017626"/>
                  </a:lnTo>
                  <a:lnTo>
                    <a:pt x="2187253" y="1068670"/>
                  </a:lnTo>
                  <a:lnTo>
                    <a:pt x="2227515" y="1121503"/>
                  </a:lnTo>
                  <a:lnTo>
                    <a:pt x="2267810" y="1176157"/>
                  </a:lnTo>
                  <a:lnTo>
                    <a:pt x="2308137" y="1232666"/>
                  </a:lnTo>
                  <a:lnTo>
                    <a:pt x="2348496" y="1291062"/>
                  </a:lnTo>
                  <a:lnTo>
                    <a:pt x="2388885" y="1351379"/>
                  </a:lnTo>
                  <a:lnTo>
                    <a:pt x="2425896" y="1410985"/>
                  </a:lnTo>
                  <a:lnTo>
                    <a:pt x="2459119" y="1471670"/>
                  </a:lnTo>
                  <a:lnTo>
                    <a:pt x="2488623" y="1533374"/>
                  </a:lnTo>
                  <a:lnTo>
                    <a:pt x="2514473" y="1596035"/>
                  </a:lnTo>
                  <a:lnTo>
                    <a:pt x="2536737" y="1659592"/>
                  </a:lnTo>
                  <a:lnTo>
                    <a:pt x="2555482" y="1723982"/>
                  </a:lnTo>
                  <a:lnTo>
                    <a:pt x="2570776" y="1789144"/>
                  </a:lnTo>
                  <a:lnTo>
                    <a:pt x="2582684" y="1855018"/>
                  </a:lnTo>
                  <a:lnTo>
                    <a:pt x="2591274" y="1921540"/>
                  </a:lnTo>
                  <a:lnTo>
                    <a:pt x="2596613" y="1988651"/>
                  </a:lnTo>
                  <a:lnTo>
                    <a:pt x="2597714" y="2013913"/>
                  </a:lnTo>
                  <a:lnTo>
                    <a:pt x="0" y="2013913"/>
                  </a:lnTo>
                  <a:close/>
                </a:path>
              </a:pathLst>
            </a:custGeom>
            <a:solidFill>
              <a:srgbClr val="FFDE62"/>
            </a:solidFill>
            <a:ln w="9525">
              <a:noFill/>
            </a:ln>
          </p:spPr>
          <p:txBody>
            <a:bodyPr/>
            <a:p>
              <a:endParaRPr lang="zh-CN" altLang="en-US"/>
            </a:p>
          </p:txBody>
        </p:sp>
        <p:sp>
          <p:nvSpPr>
            <p:cNvPr id="23558" name="object 21"/>
            <p:cNvSpPr/>
            <p:nvPr/>
          </p:nvSpPr>
          <p:spPr>
            <a:xfrm>
              <a:off x="347383" y="7838083"/>
              <a:ext cx="2244725" cy="2190750"/>
            </a:xfrm>
            <a:custGeom>
              <a:avLst/>
              <a:gdLst/>
              <a:ahLst/>
              <a:cxnLst>
                <a:cxn ang="0">
                  <a:pos x="137756" y="950544"/>
                </a:cxn>
                <a:cxn ang="0">
                  <a:pos x="914" y="1115123"/>
                </a:cxn>
                <a:cxn ang="0">
                  <a:pos x="204317" y="1345793"/>
                </a:cxn>
                <a:cxn ang="0">
                  <a:pos x="152311" y="320306"/>
                </a:cxn>
                <a:cxn ang="0">
                  <a:pos x="88353" y="306743"/>
                </a:cxn>
                <a:cxn ang="0">
                  <a:pos x="103759" y="446074"/>
                </a:cxn>
                <a:cxn ang="0">
                  <a:pos x="148348" y="556628"/>
                </a:cxn>
                <a:cxn ang="0">
                  <a:pos x="221640" y="544982"/>
                </a:cxn>
                <a:cxn ang="0">
                  <a:pos x="376516" y="1779930"/>
                </a:cxn>
                <a:cxn ang="0">
                  <a:pos x="259308" y="1867776"/>
                </a:cxn>
                <a:cxn ang="0">
                  <a:pos x="409346" y="2003082"/>
                </a:cxn>
                <a:cxn ang="0">
                  <a:pos x="525043" y="194906"/>
                </a:cxn>
                <a:cxn ang="0">
                  <a:pos x="415658" y="2806"/>
                </a:cxn>
                <a:cxn ang="0">
                  <a:pos x="518960" y="409854"/>
                </a:cxn>
                <a:cxn ang="0">
                  <a:pos x="562343" y="389559"/>
                </a:cxn>
                <a:cxn ang="0">
                  <a:pos x="819810" y="1339557"/>
                </a:cxn>
                <a:cxn ang="0">
                  <a:pos x="766991" y="1184008"/>
                </a:cxn>
                <a:cxn ang="0">
                  <a:pos x="743470" y="1446898"/>
                </a:cxn>
                <a:cxn ang="0">
                  <a:pos x="752868" y="1123429"/>
                </a:cxn>
                <a:cxn ang="0">
                  <a:pos x="526821" y="1010310"/>
                </a:cxn>
                <a:cxn ang="0">
                  <a:pos x="552284" y="1319453"/>
                </a:cxn>
                <a:cxn ang="0">
                  <a:pos x="756742" y="1500543"/>
                </a:cxn>
                <a:cxn ang="0">
                  <a:pos x="822909" y="1459242"/>
                </a:cxn>
                <a:cxn ang="0">
                  <a:pos x="907503" y="1957870"/>
                </a:cxn>
                <a:cxn ang="0">
                  <a:pos x="708609" y="1857248"/>
                </a:cxn>
                <a:cxn ang="0">
                  <a:pos x="783056" y="2046668"/>
                </a:cxn>
                <a:cxn ang="0">
                  <a:pos x="974636" y="2166480"/>
                </a:cxn>
                <a:cxn ang="0">
                  <a:pos x="1055382" y="349821"/>
                </a:cxn>
                <a:cxn ang="0">
                  <a:pos x="1029411" y="297002"/>
                </a:cxn>
                <a:cxn ang="0">
                  <a:pos x="956500" y="306425"/>
                </a:cxn>
                <a:cxn ang="0">
                  <a:pos x="979119" y="602272"/>
                </a:cxn>
                <a:cxn ang="0">
                  <a:pos x="1096365" y="489762"/>
                </a:cxn>
                <a:cxn ang="0">
                  <a:pos x="1370812" y="1149921"/>
                </a:cxn>
                <a:cxn ang="0">
                  <a:pos x="1273721" y="948169"/>
                </a:cxn>
                <a:cxn ang="0">
                  <a:pos x="1206030" y="1173124"/>
                </a:cxn>
                <a:cxn ang="0">
                  <a:pos x="1377924" y="1265732"/>
                </a:cxn>
                <a:cxn ang="0">
                  <a:pos x="1573085" y="2010981"/>
                </a:cxn>
                <a:cxn ang="0">
                  <a:pos x="1531505" y="2035454"/>
                </a:cxn>
                <a:cxn ang="0">
                  <a:pos x="1526120" y="1893379"/>
                </a:cxn>
                <a:cxn ang="0">
                  <a:pos x="1368107" y="1864321"/>
                </a:cxn>
                <a:cxn ang="0">
                  <a:pos x="1487805" y="2138057"/>
                </a:cxn>
                <a:cxn ang="0">
                  <a:pos x="1700314" y="488911"/>
                </a:cxn>
                <a:cxn ang="0">
                  <a:pos x="1669478" y="510311"/>
                </a:cxn>
                <a:cxn ang="0">
                  <a:pos x="1646478" y="497738"/>
                </a:cxn>
                <a:cxn ang="0">
                  <a:pos x="1597101" y="178015"/>
                </a:cxn>
                <a:cxn ang="0">
                  <a:pos x="1505750" y="314426"/>
                </a:cxn>
                <a:cxn ang="0">
                  <a:pos x="1572552" y="478701"/>
                </a:cxn>
                <a:cxn ang="0">
                  <a:pos x="1697888" y="526923"/>
                </a:cxn>
                <a:cxn ang="0">
                  <a:pos x="1720037" y="1383880"/>
                </a:cxn>
                <a:cxn ang="0">
                  <a:pos x="1567192" y="1351292"/>
                </a:cxn>
                <a:cxn ang="0">
                  <a:pos x="1631124" y="1503591"/>
                </a:cxn>
                <a:cxn ang="0">
                  <a:pos x="1747735" y="1520863"/>
                </a:cxn>
                <a:cxn ang="0">
                  <a:pos x="2140191" y="1084414"/>
                </a:cxn>
                <a:cxn ang="0">
                  <a:pos x="2027262" y="774217"/>
                </a:cxn>
                <a:cxn ang="0">
                  <a:pos x="1916214" y="791298"/>
                </a:cxn>
                <a:cxn ang="0">
                  <a:pos x="1882292" y="967486"/>
                </a:cxn>
                <a:cxn ang="0">
                  <a:pos x="1895970" y="1095730"/>
                </a:cxn>
                <a:cxn ang="0">
                  <a:pos x="2109520" y="1330731"/>
                </a:cxn>
                <a:cxn ang="0">
                  <a:pos x="2243925" y="1967636"/>
                </a:cxn>
                <a:cxn ang="0">
                  <a:pos x="2172449" y="1704721"/>
                </a:cxn>
                <a:cxn ang="0">
                  <a:pos x="2106765" y="1879790"/>
                </a:cxn>
                <a:cxn ang="0">
                  <a:pos x="2192566" y="2021268"/>
                </a:cxn>
                <a:cxn ang="0">
                  <a:pos x="2244572" y="1983498"/>
                </a:cxn>
              </a:cxnLst>
              <a:pathLst>
                <a:path w="2244725" h="2190750">
                  <a:moveTo>
                    <a:pt x="220865" y="1275041"/>
                  </a:moveTo>
                  <a:lnTo>
                    <a:pt x="220002" y="1253413"/>
                  </a:lnTo>
                  <a:lnTo>
                    <a:pt x="218059" y="1231684"/>
                  </a:lnTo>
                  <a:lnTo>
                    <a:pt x="196202" y="1140498"/>
                  </a:lnTo>
                  <a:lnTo>
                    <a:pt x="185801" y="1094816"/>
                  </a:lnTo>
                  <a:lnTo>
                    <a:pt x="176644" y="1048943"/>
                  </a:lnTo>
                  <a:lnTo>
                    <a:pt x="159994" y="998296"/>
                  </a:lnTo>
                  <a:lnTo>
                    <a:pt x="137756" y="950544"/>
                  </a:lnTo>
                  <a:lnTo>
                    <a:pt x="108940" y="923124"/>
                  </a:lnTo>
                  <a:lnTo>
                    <a:pt x="94513" y="919721"/>
                  </a:lnTo>
                  <a:lnTo>
                    <a:pt x="64084" y="920407"/>
                  </a:lnTo>
                  <a:lnTo>
                    <a:pt x="21869" y="951191"/>
                  </a:lnTo>
                  <a:lnTo>
                    <a:pt x="7137" y="1006411"/>
                  </a:lnTo>
                  <a:lnTo>
                    <a:pt x="1282" y="1056817"/>
                  </a:lnTo>
                  <a:lnTo>
                    <a:pt x="0" y="1082116"/>
                  </a:lnTo>
                  <a:lnTo>
                    <a:pt x="914" y="1115123"/>
                  </a:lnTo>
                  <a:lnTo>
                    <a:pt x="13347" y="1179576"/>
                  </a:lnTo>
                  <a:lnTo>
                    <a:pt x="36195" y="1234948"/>
                  </a:lnTo>
                  <a:lnTo>
                    <a:pt x="69964" y="1307414"/>
                  </a:lnTo>
                  <a:lnTo>
                    <a:pt x="98107" y="1346377"/>
                  </a:lnTo>
                  <a:lnTo>
                    <a:pt x="137858" y="1372971"/>
                  </a:lnTo>
                  <a:lnTo>
                    <a:pt x="155143" y="1377873"/>
                  </a:lnTo>
                  <a:lnTo>
                    <a:pt x="171945" y="1376108"/>
                  </a:lnTo>
                  <a:lnTo>
                    <a:pt x="204317" y="1345793"/>
                  </a:lnTo>
                  <a:lnTo>
                    <a:pt x="219557" y="1296504"/>
                  </a:lnTo>
                  <a:lnTo>
                    <a:pt x="220865" y="1275041"/>
                  </a:lnTo>
                  <a:close/>
                </a:path>
                <a:path w="2244725" h="2190750">
                  <a:moveTo>
                    <a:pt x="222631" y="531495"/>
                  </a:moveTo>
                  <a:lnTo>
                    <a:pt x="181013" y="357327"/>
                  </a:lnTo>
                  <a:lnTo>
                    <a:pt x="177927" y="347154"/>
                  </a:lnTo>
                  <a:lnTo>
                    <a:pt x="171945" y="343039"/>
                  </a:lnTo>
                  <a:lnTo>
                    <a:pt x="160286" y="332536"/>
                  </a:lnTo>
                  <a:lnTo>
                    <a:pt x="152311" y="320306"/>
                  </a:lnTo>
                  <a:lnTo>
                    <a:pt x="146939" y="306654"/>
                  </a:lnTo>
                  <a:lnTo>
                    <a:pt x="143090" y="291973"/>
                  </a:lnTo>
                  <a:lnTo>
                    <a:pt x="139903" y="284518"/>
                  </a:lnTo>
                  <a:lnTo>
                    <a:pt x="134708" y="280365"/>
                  </a:lnTo>
                  <a:lnTo>
                    <a:pt x="127800" y="279184"/>
                  </a:lnTo>
                  <a:lnTo>
                    <a:pt x="119519" y="280670"/>
                  </a:lnTo>
                  <a:lnTo>
                    <a:pt x="101041" y="290449"/>
                  </a:lnTo>
                  <a:lnTo>
                    <a:pt x="88353" y="306743"/>
                  </a:lnTo>
                  <a:lnTo>
                    <a:pt x="83883" y="328650"/>
                  </a:lnTo>
                  <a:lnTo>
                    <a:pt x="90081" y="355244"/>
                  </a:lnTo>
                  <a:lnTo>
                    <a:pt x="95478" y="369277"/>
                  </a:lnTo>
                  <a:lnTo>
                    <a:pt x="99174" y="383019"/>
                  </a:lnTo>
                  <a:lnTo>
                    <a:pt x="101117" y="397154"/>
                  </a:lnTo>
                  <a:lnTo>
                    <a:pt x="101244" y="412394"/>
                  </a:lnTo>
                  <a:lnTo>
                    <a:pt x="100965" y="429260"/>
                  </a:lnTo>
                  <a:lnTo>
                    <a:pt x="103759" y="446074"/>
                  </a:lnTo>
                  <a:lnTo>
                    <a:pt x="112699" y="460336"/>
                  </a:lnTo>
                  <a:lnTo>
                    <a:pt x="130873" y="469493"/>
                  </a:lnTo>
                  <a:lnTo>
                    <a:pt x="133019" y="470154"/>
                  </a:lnTo>
                  <a:lnTo>
                    <a:pt x="135128" y="477443"/>
                  </a:lnTo>
                  <a:lnTo>
                    <a:pt x="133680" y="489280"/>
                  </a:lnTo>
                  <a:lnTo>
                    <a:pt x="127901" y="497865"/>
                  </a:lnTo>
                  <a:lnTo>
                    <a:pt x="129628" y="504850"/>
                  </a:lnTo>
                  <a:lnTo>
                    <a:pt x="148348" y="556628"/>
                  </a:lnTo>
                  <a:lnTo>
                    <a:pt x="185686" y="597027"/>
                  </a:lnTo>
                  <a:lnTo>
                    <a:pt x="201193" y="600748"/>
                  </a:lnTo>
                  <a:lnTo>
                    <a:pt x="213220" y="597293"/>
                  </a:lnTo>
                  <a:lnTo>
                    <a:pt x="221157" y="587629"/>
                  </a:lnTo>
                  <a:lnTo>
                    <a:pt x="220078" y="585470"/>
                  </a:lnTo>
                  <a:lnTo>
                    <a:pt x="216928" y="571792"/>
                  </a:lnTo>
                  <a:lnTo>
                    <a:pt x="218592" y="558355"/>
                  </a:lnTo>
                  <a:lnTo>
                    <a:pt x="221640" y="544982"/>
                  </a:lnTo>
                  <a:lnTo>
                    <a:pt x="222631" y="531495"/>
                  </a:lnTo>
                  <a:close/>
                </a:path>
                <a:path w="2244725" h="2190750">
                  <a:moveTo>
                    <a:pt x="417423" y="1957133"/>
                  </a:moveTo>
                  <a:lnTo>
                    <a:pt x="416496" y="1921611"/>
                  </a:lnTo>
                  <a:lnTo>
                    <a:pt x="409651" y="1886839"/>
                  </a:lnTo>
                  <a:lnTo>
                    <a:pt x="397281" y="1852485"/>
                  </a:lnTo>
                  <a:lnTo>
                    <a:pt x="392798" y="1840941"/>
                  </a:lnTo>
                  <a:lnTo>
                    <a:pt x="389166" y="1829015"/>
                  </a:lnTo>
                  <a:lnTo>
                    <a:pt x="376516" y="1779930"/>
                  </a:lnTo>
                  <a:lnTo>
                    <a:pt x="353860" y="1735912"/>
                  </a:lnTo>
                  <a:lnTo>
                    <a:pt x="319176" y="1710220"/>
                  </a:lnTo>
                  <a:lnTo>
                    <a:pt x="310781" y="1708048"/>
                  </a:lnTo>
                  <a:lnTo>
                    <a:pt x="303047" y="1708226"/>
                  </a:lnTo>
                  <a:lnTo>
                    <a:pt x="259092" y="1730667"/>
                  </a:lnTo>
                  <a:lnTo>
                    <a:pt x="252196" y="1778406"/>
                  </a:lnTo>
                  <a:lnTo>
                    <a:pt x="252006" y="1823631"/>
                  </a:lnTo>
                  <a:lnTo>
                    <a:pt x="259308" y="1867776"/>
                  </a:lnTo>
                  <a:lnTo>
                    <a:pt x="276390" y="1910346"/>
                  </a:lnTo>
                  <a:lnTo>
                    <a:pt x="299720" y="1950834"/>
                  </a:lnTo>
                  <a:lnTo>
                    <a:pt x="325818" y="1988718"/>
                  </a:lnTo>
                  <a:lnTo>
                    <a:pt x="372630" y="2015921"/>
                  </a:lnTo>
                  <a:lnTo>
                    <a:pt x="392010" y="2015553"/>
                  </a:lnTo>
                  <a:lnTo>
                    <a:pt x="400456" y="2013559"/>
                  </a:lnTo>
                  <a:lnTo>
                    <a:pt x="405866" y="2009546"/>
                  </a:lnTo>
                  <a:lnTo>
                    <a:pt x="409346" y="2003082"/>
                  </a:lnTo>
                  <a:lnTo>
                    <a:pt x="411988" y="1993709"/>
                  </a:lnTo>
                  <a:lnTo>
                    <a:pt x="417423" y="1957133"/>
                  </a:lnTo>
                  <a:close/>
                </a:path>
                <a:path w="2244725" h="2190750">
                  <a:moveTo>
                    <a:pt x="562343" y="389559"/>
                  </a:moveTo>
                  <a:lnTo>
                    <a:pt x="549910" y="314515"/>
                  </a:lnTo>
                  <a:lnTo>
                    <a:pt x="535800" y="258216"/>
                  </a:lnTo>
                  <a:lnTo>
                    <a:pt x="531571" y="237197"/>
                  </a:lnTo>
                  <a:lnTo>
                    <a:pt x="529424" y="215722"/>
                  </a:lnTo>
                  <a:lnTo>
                    <a:pt x="525043" y="194906"/>
                  </a:lnTo>
                  <a:lnTo>
                    <a:pt x="514159" y="175920"/>
                  </a:lnTo>
                  <a:lnTo>
                    <a:pt x="506183" y="144157"/>
                  </a:lnTo>
                  <a:lnTo>
                    <a:pt x="492506" y="114668"/>
                  </a:lnTo>
                  <a:lnTo>
                    <a:pt x="477850" y="85559"/>
                  </a:lnTo>
                  <a:lnTo>
                    <a:pt x="466966" y="54965"/>
                  </a:lnTo>
                  <a:lnTo>
                    <a:pt x="452145" y="17526"/>
                  </a:lnTo>
                  <a:lnTo>
                    <a:pt x="424484" y="0"/>
                  </a:lnTo>
                  <a:lnTo>
                    <a:pt x="415658" y="2806"/>
                  </a:lnTo>
                  <a:lnTo>
                    <a:pt x="396265" y="56184"/>
                  </a:lnTo>
                  <a:lnTo>
                    <a:pt x="389331" y="120878"/>
                  </a:lnTo>
                  <a:lnTo>
                    <a:pt x="394119" y="154012"/>
                  </a:lnTo>
                  <a:lnTo>
                    <a:pt x="440956" y="319303"/>
                  </a:lnTo>
                  <a:lnTo>
                    <a:pt x="457720" y="344220"/>
                  </a:lnTo>
                  <a:lnTo>
                    <a:pt x="471157" y="372046"/>
                  </a:lnTo>
                  <a:lnTo>
                    <a:pt x="488988" y="396151"/>
                  </a:lnTo>
                  <a:lnTo>
                    <a:pt x="518960" y="409854"/>
                  </a:lnTo>
                  <a:lnTo>
                    <a:pt x="521614" y="410298"/>
                  </a:lnTo>
                  <a:lnTo>
                    <a:pt x="524281" y="414401"/>
                  </a:lnTo>
                  <a:lnTo>
                    <a:pt x="528853" y="424675"/>
                  </a:lnTo>
                  <a:lnTo>
                    <a:pt x="533501" y="430542"/>
                  </a:lnTo>
                  <a:lnTo>
                    <a:pt x="539521" y="433336"/>
                  </a:lnTo>
                  <a:lnTo>
                    <a:pt x="547027" y="431533"/>
                  </a:lnTo>
                  <a:lnTo>
                    <a:pt x="562203" y="398373"/>
                  </a:lnTo>
                  <a:lnTo>
                    <a:pt x="562343" y="389559"/>
                  </a:lnTo>
                  <a:close/>
                </a:path>
                <a:path w="2244725" h="2190750">
                  <a:moveTo>
                    <a:pt x="829081" y="1430426"/>
                  </a:moveTo>
                  <a:lnTo>
                    <a:pt x="828992" y="1428242"/>
                  </a:lnTo>
                  <a:lnTo>
                    <a:pt x="828497" y="1415211"/>
                  </a:lnTo>
                  <a:lnTo>
                    <a:pt x="823048" y="1359573"/>
                  </a:lnTo>
                  <a:lnTo>
                    <a:pt x="822528" y="1359623"/>
                  </a:lnTo>
                  <a:lnTo>
                    <a:pt x="822159" y="1359496"/>
                  </a:lnTo>
                  <a:lnTo>
                    <a:pt x="820864" y="1348105"/>
                  </a:lnTo>
                  <a:lnTo>
                    <a:pt x="819810" y="1339557"/>
                  </a:lnTo>
                  <a:lnTo>
                    <a:pt x="818388" y="1325397"/>
                  </a:lnTo>
                  <a:lnTo>
                    <a:pt x="818057" y="1314018"/>
                  </a:lnTo>
                  <a:lnTo>
                    <a:pt x="816051" y="1289392"/>
                  </a:lnTo>
                  <a:lnTo>
                    <a:pt x="809726" y="1266304"/>
                  </a:lnTo>
                  <a:lnTo>
                    <a:pt x="799757" y="1244688"/>
                  </a:lnTo>
                  <a:lnTo>
                    <a:pt x="778421" y="1211389"/>
                  </a:lnTo>
                  <a:lnTo>
                    <a:pt x="771944" y="1197952"/>
                  </a:lnTo>
                  <a:lnTo>
                    <a:pt x="766991" y="1184008"/>
                  </a:lnTo>
                  <a:lnTo>
                    <a:pt x="763143" y="1169403"/>
                  </a:lnTo>
                  <a:lnTo>
                    <a:pt x="754049" y="1128382"/>
                  </a:lnTo>
                  <a:lnTo>
                    <a:pt x="752868" y="1123429"/>
                  </a:lnTo>
                  <a:lnTo>
                    <a:pt x="752868" y="1441450"/>
                  </a:lnTo>
                  <a:lnTo>
                    <a:pt x="750455" y="1443431"/>
                  </a:lnTo>
                  <a:lnTo>
                    <a:pt x="748322" y="1446606"/>
                  </a:lnTo>
                  <a:lnTo>
                    <a:pt x="745718" y="1446682"/>
                  </a:lnTo>
                  <a:lnTo>
                    <a:pt x="743470" y="1446898"/>
                  </a:lnTo>
                  <a:lnTo>
                    <a:pt x="741070" y="1443647"/>
                  </a:lnTo>
                  <a:lnTo>
                    <a:pt x="738644" y="1441970"/>
                  </a:lnTo>
                  <a:lnTo>
                    <a:pt x="740905" y="1440180"/>
                  </a:lnTo>
                  <a:lnTo>
                    <a:pt x="743165" y="1436649"/>
                  </a:lnTo>
                  <a:lnTo>
                    <a:pt x="747864" y="1436535"/>
                  </a:lnTo>
                  <a:lnTo>
                    <a:pt x="750443" y="1439773"/>
                  </a:lnTo>
                  <a:lnTo>
                    <a:pt x="752868" y="1441450"/>
                  </a:lnTo>
                  <a:lnTo>
                    <a:pt x="752868" y="1123429"/>
                  </a:lnTo>
                  <a:lnTo>
                    <a:pt x="744308" y="1087513"/>
                  </a:lnTo>
                  <a:lnTo>
                    <a:pt x="731748" y="1047661"/>
                  </a:lnTo>
                  <a:lnTo>
                    <a:pt x="714248" y="1009726"/>
                  </a:lnTo>
                  <a:lnTo>
                    <a:pt x="681189" y="962355"/>
                  </a:lnTo>
                  <a:lnTo>
                    <a:pt x="646176" y="937996"/>
                  </a:lnTo>
                  <a:lnTo>
                    <a:pt x="606386" y="938174"/>
                  </a:lnTo>
                  <a:lnTo>
                    <a:pt x="558990" y="964412"/>
                  </a:lnTo>
                  <a:lnTo>
                    <a:pt x="526821" y="1010310"/>
                  </a:lnTo>
                  <a:lnTo>
                    <a:pt x="515340" y="1058722"/>
                  </a:lnTo>
                  <a:lnTo>
                    <a:pt x="512102" y="1119124"/>
                  </a:lnTo>
                  <a:lnTo>
                    <a:pt x="515493" y="1149705"/>
                  </a:lnTo>
                  <a:lnTo>
                    <a:pt x="518604" y="1172083"/>
                  </a:lnTo>
                  <a:lnTo>
                    <a:pt x="520801" y="1193139"/>
                  </a:lnTo>
                  <a:lnTo>
                    <a:pt x="526542" y="1239494"/>
                  </a:lnTo>
                  <a:lnTo>
                    <a:pt x="538365" y="1282852"/>
                  </a:lnTo>
                  <a:lnTo>
                    <a:pt x="552284" y="1319453"/>
                  </a:lnTo>
                  <a:lnTo>
                    <a:pt x="570941" y="1363929"/>
                  </a:lnTo>
                  <a:lnTo>
                    <a:pt x="591731" y="1409141"/>
                  </a:lnTo>
                  <a:lnTo>
                    <a:pt x="626033" y="1446301"/>
                  </a:lnTo>
                  <a:lnTo>
                    <a:pt x="667207" y="1478457"/>
                  </a:lnTo>
                  <a:lnTo>
                    <a:pt x="703643" y="1502918"/>
                  </a:lnTo>
                  <a:lnTo>
                    <a:pt x="736625" y="1509420"/>
                  </a:lnTo>
                  <a:lnTo>
                    <a:pt x="754456" y="1502168"/>
                  </a:lnTo>
                  <a:lnTo>
                    <a:pt x="756742" y="1500543"/>
                  </a:lnTo>
                  <a:lnTo>
                    <a:pt x="761072" y="1500289"/>
                  </a:lnTo>
                  <a:lnTo>
                    <a:pt x="763778" y="1501254"/>
                  </a:lnTo>
                  <a:lnTo>
                    <a:pt x="781939" y="1503743"/>
                  </a:lnTo>
                  <a:lnTo>
                    <a:pt x="795426" y="1498066"/>
                  </a:lnTo>
                  <a:lnTo>
                    <a:pt x="796785" y="1496618"/>
                  </a:lnTo>
                  <a:lnTo>
                    <a:pt x="806018" y="1486916"/>
                  </a:lnTo>
                  <a:lnTo>
                    <a:pt x="815517" y="1472984"/>
                  </a:lnTo>
                  <a:lnTo>
                    <a:pt x="822909" y="1459242"/>
                  </a:lnTo>
                  <a:lnTo>
                    <a:pt x="827328" y="1445082"/>
                  </a:lnTo>
                  <a:lnTo>
                    <a:pt x="828078" y="1438795"/>
                  </a:lnTo>
                  <a:lnTo>
                    <a:pt x="828649" y="1434033"/>
                  </a:lnTo>
                  <a:lnTo>
                    <a:pt x="829081" y="1430426"/>
                  </a:lnTo>
                  <a:close/>
                </a:path>
                <a:path w="2244725" h="2190750">
                  <a:moveTo>
                    <a:pt x="978509" y="2148319"/>
                  </a:moveTo>
                  <a:lnTo>
                    <a:pt x="973645" y="2094458"/>
                  </a:lnTo>
                  <a:lnTo>
                    <a:pt x="955179" y="2032660"/>
                  </a:lnTo>
                  <a:lnTo>
                    <a:pt x="907503" y="1957870"/>
                  </a:lnTo>
                  <a:lnTo>
                    <a:pt x="880338" y="1908098"/>
                  </a:lnTo>
                  <a:lnTo>
                    <a:pt x="854659" y="1857552"/>
                  </a:lnTo>
                  <a:lnTo>
                    <a:pt x="827747" y="1807705"/>
                  </a:lnTo>
                  <a:lnTo>
                    <a:pt x="798741" y="1772831"/>
                  </a:lnTo>
                  <a:lnTo>
                    <a:pt x="759117" y="1755736"/>
                  </a:lnTo>
                  <a:lnTo>
                    <a:pt x="746290" y="1761413"/>
                  </a:lnTo>
                  <a:lnTo>
                    <a:pt x="721677" y="1795068"/>
                  </a:lnTo>
                  <a:lnTo>
                    <a:pt x="708609" y="1857248"/>
                  </a:lnTo>
                  <a:lnTo>
                    <a:pt x="715035" y="1891309"/>
                  </a:lnTo>
                  <a:lnTo>
                    <a:pt x="731888" y="1936737"/>
                  </a:lnTo>
                  <a:lnTo>
                    <a:pt x="729272" y="1942058"/>
                  </a:lnTo>
                  <a:lnTo>
                    <a:pt x="729716" y="1946541"/>
                  </a:lnTo>
                  <a:lnTo>
                    <a:pt x="730288" y="1962124"/>
                  </a:lnTo>
                  <a:lnTo>
                    <a:pt x="731278" y="1969528"/>
                  </a:lnTo>
                  <a:lnTo>
                    <a:pt x="757034" y="2012378"/>
                  </a:lnTo>
                  <a:lnTo>
                    <a:pt x="783056" y="2046668"/>
                  </a:lnTo>
                  <a:lnTo>
                    <a:pt x="799630" y="2065629"/>
                  </a:lnTo>
                  <a:lnTo>
                    <a:pt x="820293" y="2090864"/>
                  </a:lnTo>
                  <a:lnTo>
                    <a:pt x="869061" y="2144115"/>
                  </a:lnTo>
                  <a:lnTo>
                    <a:pt x="903909" y="2168779"/>
                  </a:lnTo>
                  <a:lnTo>
                    <a:pt x="945870" y="2178100"/>
                  </a:lnTo>
                  <a:lnTo>
                    <a:pt x="958342" y="2177389"/>
                  </a:lnTo>
                  <a:lnTo>
                    <a:pt x="968006" y="2173605"/>
                  </a:lnTo>
                  <a:lnTo>
                    <a:pt x="974636" y="2166480"/>
                  </a:lnTo>
                  <a:lnTo>
                    <a:pt x="978001" y="2155774"/>
                  </a:lnTo>
                  <a:lnTo>
                    <a:pt x="978509" y="2148319"/>
                  </a:lnTo>
                  <a:close/>
                </a:path>
                <a:path w="2244725" h="2190750">
                  <a:moveTo>
                    <a:pt x="1100963" y="458660"/>
                  </a:moveTo>
                  <a:lnTo>
                    <a:pt x="1095883" y="449986"/>
                  </a:lnTo>
                  <a:lnTo>
                    <a:pt x="1088986" y="442010"/>
                  </a:lnTo>
                  <a:lnTo>
                    <a:pt x="1085049" y="432206"/>
                  </a:lnTo>
                  <a:lnTo>
                    <a:pt x="1079080" y="388188"/>
                  </a:lnTo>
                  <a:lnTo>
                    <a:pt x="1055382" y="349821"/>
                  </a:lnTo>
                  <a:lnTo>
                    <a:pt x="1053490" y="348259"/>
                  </a:lnTo>
                  <a:lnTo>
                    <a:pt x="1051458" y="343573"/>
                  </a:lnTo>
                  <a:lnTo>
                    <a:pt x="1052398" y="342442"/>
                  </a:lnTo>
                  <a:lnTo>
                    <a:pt x="1058049" y="330022"/>
                  </a:lnTo>
                  <a:lnTo>
                    <a:pt x="1055547" y="320357"/>
                  </a:lnTo>
                  <a:lnTo>
                    <a:pt x="1048372" y="312343"/>
                  </a:lnTo>
                  <a:lnTo>
                    <a:pt x="1040015" y="304939"/>
                  </a:lnTo>
                  <a:lnTo>
                    <a:pt x="1029411" y="297002"/>
                  </a:lnTo>
                  <a:lnTo>
                    <a:pt x="1018082" y="293039"/>
                  </a:lnTo>
                  <a:lnTo>
                    <a:pt x="1006055" y="293204"/>
                  </a:lnTo>
                  <a:lnTo>
                    <a:pt x="993330" y="297649"/>
                  </a:lnTo>
                  <a:lnTo>
                    <a:pt x="989012" y="299808"/>
                  </a:lnTo>
                  <a:lnTo>
                    <a:pt x="983449" y="301752"/>
                  </a:lnTo>
                  <a:lnTo>
                    <a:pt x="979017" y="300964"/>
                  </a:lnTo>
                  <a:lnTo>
                    <a:pt x="965873" y="301142"/>
                  </a:lnTo>
                  <a:lnTo>
                    <a:pt x="956500" y="306425"/>
                  </a:lnTo>
                  <a:lnTo>
                    <a:pt x="937806" y="354901"/>
                  </a:lnTo>
                  <a:lnTo>
                    <a:pt x="933653" y="411784"/>
                  </a:lnTo>
                  <a:lnTo>
                    <a:pt x="934224" y="439496"/>
                  </a:lnTo>
                  <a:lnTo>
                    <a:pt x="936167" y="501726"/>
                  </a:lnTo>
                  <a:lnTo>
                    <a:pt x="936929" y="522693"/>
                  </a:lnTo>
                  <a:lnTo>
                    <a:pt x="945984" y="543687"/>
                  </a:lnTo>
                  <a:lnTo>
                    <a:pt x="958938" y="565251"/>
                  </a:lnTo>
                  <a:lnTo>
                    <a:pt x="979119" y="602272"/>
                  </a:lnTo>
                  <a:lnTo>
                    <a:pt x="1008938" y="641972"/>
                  </a:lnTo>
                  <a:lnTo>
                    <a:pt x="1041577" y="664946"/>
                  </a:lnTo>
                  <a:lnTo>
                    <a:pt x="1049578" y="665467"/>
                  </a:lnTo>
                  <a:lnTo>
                    <a:pt x="1056843" y="662266"/>
                  </a:lnTo>
                  <a:lnTo>
                    <a:pt x="1089139" y="608723"/>
                  </a:lnTo>
                  <a:lnTo>
                    <a:pt x="1098245" y="556310"/>
                  </a:lnTo>
                  <a:lnTo>
                    <a:pt x="1097241" y="510540"/>
                  </a:lnTo>
                  <a:lnTo>
                    <a:pt x="1096365" y="489762"/>
                  </a:lnTo>
                  <a:lnTo>
                    <a:pt x="1096899" y="479691"/>
                  </a:lnTo>
                  <a:lnTo>
                    <a:pt x="1099426" y="470560"/>
                  </a:lnTo>
                  <a:lnTo>
                    <a:pt x="1100963" y="458660"/>
                  </a:lnTo>
                  <a:close/>
                </a:path>
                <a:path w="2244725" h="2190750">
                  <a:moveTo>
                    <a:pt x="1378267" y="1246073"/>
                  </a:moveTo>
                  <a:lnTo>
                    <a:pt x="1376845" y="1233500"/>
                  </a:lnTo>
                  <a:lnTo>
                    <a:pt x="1376286" y="1220800"/>
                  </a:lnTo>
                  <a:lnTo>
                    <a:pt x="1375740" y="1195400"/>
                  </a:lnTo>
                  <a:lnTo>
                    <a:pt x="1370812" y="1149921"/>
                  </a:lnTo>
                  <a:lnTo>
                    <a:pt x="1362087" y="1108265"/>
                  </a:lnTo>
                  <a:lnTo>
                    <a:pt x="1349946" y="1071308"/>
                  </a:lnTo>
                  <a:lnTo>
                    <a:pt x="1334744" y="1039990"/>
                  </a:lnTo>
                  <a:lnTo>
                    <a:pt x="1314970" y="1008507"/>
                  </a:lnTo>
                  <a:lnTo>
                    <a:pt x="1305941" y="992174"/>
                  </a:lnTo>
                  <a:lnTo>
                    <a:pt x="1298727" y="974458"/>
                  </a:lnTo>
                  <a:lnTo>
                    <a:pt x="1288808" y="957719"/>
                  </a:lnTo>
                  <a:lnTo>
                    <a:pt x="1273721" y="948169"/>
                  </a:lnTo>
                  <a:lnTo>
                    <a:pt x="1255369" y="945934"/>
                  </a:lnTo>
                  <a:lnTo>
                    <a:pt x="1235659" y="951153"/>
                  </a:lnTo>
                  <a:lnTo>
                    <a:pt x="1201229" y="979919"/>
                  </a:lnTo>
                  <a:lnTo>
                    <a:pt x="1190104" y="1036980"/>
                  </a:lnTo>
                  <a:lnTo>
                    <a:pt x="1188605" y="1058367"/>
                  </a:lnTo>
                  <a:lnTo>
                    <a:pt x="1188847" y="1079576"/>
                  </a:lnTo>
                  <a:lnTo>
                    <a:pt x="1195819" y="1126502"/>
                  </a:lnTo>
                  <a:lnTo>
                    <a:pt x="1206030" y="1173124"/>
                  </a:lnTo>
                  <a:lnTo>
                    <a:pt x="1224114" y="1223848"/>
                  </a:lnTo>
                  <a:lnTo>
                    <a:pt x="1254417" y="1267104"/>
                  </a:lnTo>
                  <a:lnTo>
                    <a:pt x="1291247" y="1296962"/>
                  </a:lnTo>
                  <a:lnTo>
                    <a:pt x="1337221" y="1324914"/>
                  </a:lnTo>
                  <a:lnTo>
                    <a:pt x="1352334" y="1320990"/>
                  </a:lnTo>
                  <a:lnTo>
                    <a:pt x="1354505" y="1316418"/>
                  </a:lnTo>
                  <a:lnTo>
                    <a:pt x="1372019" y="1283373"/>
                  </a:lnTo>
                  <a:lnTo>
                    <a:pt x="1377924" y="1265732"/>
                  </a:lnTo>
                  <a:lnTo>
                    <a:pt x="1378267" y="1246073"/>
                  </a:lnTo>
                  <a:close/>
                </a:path>
                <a:path w="2244725" h="2190750">
                  <a:moveTo>
                    <a:pt x="1600847" y="2122754"/>
                  </a:moveTo>
                  <a:lnTo>
                    <a:pt x="1597367" y="2084425"/>
                  </a:lnTo>
                  <a:lnTo>
                    <a:pt x="1588262" y="2047113"/>
                  </a:lnTo>
                  <a:lnTo>
                    <a:pt x="1587220" y="2044776"/>
                  </a:lnTo>
                  <a:lnTo>
                    <a:pt x="1573009" y="2012657"/>
                  </a:lnTo>
                  <a:lnTo>
                    <a:pt x="1573669" y="2012492"/>
                  </a:lnTo>
                  <a:lnTo>
                    <a:pt x="1573085" y="2010981"/>
                  </a:lnTo>
                  <a:lnTo>
                    <a:pt x="1572133" y="2008517"/>
                  </a:lnTo>
                  <a:lnTo>
                    <a:pt x="1572133" y="2012886"/>
                  </a:lnTo>
                  <a:lnTo>
                    <a:pt x="1571536" y="2019160"/>
                  </a:lnTo>
                  <a:lnTo>
                    <a:pt x="1552448" y="2048179"/>
                  </a:lnTo>
                  <a:lnTo>
                    <a:pt x="1544878" y="2047582"/>
                  </a:lnTo>
                  <a:lnTo>
                    <a:pt x="1539735" y="2046516"/>
                  </a:lnTo>
                  <a:lnTo>
                    <a:pt x="1534096" y="2040610"/>
                  </a:lnTo>
                  <a:lnTo>
                    <a:pt x="1531505" y="2035454"/>
                  </a:lnTo>
                  <a:lnTo>
                    <a:pt x="1530007" y="2032635"/>
                  </a:lnTo>
                  <a:lnTo>
                    <a:pt x="1572133" y="2012886"/>
                  </a:lnTo>
                  <a:lnTo>
                    <a:pt x="1572133" y="2008517"/>
                  </a:lnTo>
                  <a:lnTo>
                    <a:pt x="1570431" y="2004098"/>
                  </a:lnTo>
                  <a:lnTo>
                    <a:pt x="1567129" y="1995779"/>
                  </a:lnTo>
                  <a:lnTo>
                    <a:pt x="1564182" y="1987423"/>
                  </a:lnTo>
                  <a:lnTo>
                    <a:pt x="1548193" y="1933613"/>
                  </a:lnTo>
                  <a:lnTo>
                    <a:pt x="1526120" y="1893379"/>
                  </a:lnTo>
                  <a:lnTo>
                    <a:pt x="1498142" y="1856828"/>
                  </a:lnTo>
                  <a:lnTo>
                    <a:pt x="1466596" y="1822577"/>
                  </a:lnTo>
                  <a:lnTo>
                    <a:pt x="1433842" y="1808175"/>
                  </a:lnTo>
                  <a:lnTo>
                    <a:pt x="1416380" y="1814398"/>
                  </a:lnTo>
                  <a:lnTo>
                    <a:pt x="1397749" y="1829142"/>
                  </a:lnTo>
                  <a:lnTo>
                    <a:pt x="1394396" y="1832267"/>
                  </a:lnTo>
                  <a:lnTo>
                    <a:pt x="1388960" y="1833664"/>
                  </a:lnTo>
                  <a:lnTo>
                    <a:pt x="1368107" y="1864321"/>
                  </a:lnTo>
                  <a:lnTo>
                    <a:pt x="1369136" y="1878203"/>
                  </a:lnTo>
                  <a:lnTo>
                    <a:pt x="1375727" y="1919033"/>
                  </a:lnTo>
                  <a:lnTo>
                    <a:pt x="1389214" y="1956866"/>
                  </a:lnTo>
                  <a:lnTo>
                    <a:pt x="1403057" y="1994496"/>
                  </a:lnTo>
                  <a:lnTo>
                    <a:pt x="1418005" y="2031784"/>
                  </a:lnTo>
                  <a:lnTo>
                    <a:pt x="1434566" y="2068144"/>
                  </a:lnTo>
                  <a:lnTo>
                    <a:pt x="1458125" y="2105952"/>
                  </a:lnTo>
                  <a:lnTo>
                    <a:pt x="1487805" y="2138057"/>
                  </a:lnTo>
                  <a:lnTo>
                    <a:pt x="1522679" y="2164880"/>
                  </a:lnTo>
                  <a:lnTo>
                    <a:pt x="1561833" y="2186838"/>
                  </a:lnTo>
                  <a:lnTo>
                    <a:pt x="1575968" y="2190229"/>
                  </a:lnTo>
                  <a:lnTo>
                    <a:pt x="1587779" y="2186609"/>
                  </a:lnTo>
                  <a:lnTo>
                    <a:pt x="1596148" y="2176856"/>
                  </a:lnTo>
                  <a:lnTo>
                    <a:pt x="1599958" y="2161832"/>
                  </a:lnTo>
                  <a:lnTo>
                    <a:pt x="1600847" y="2122754"/>
                  </a:lnTo>
                  <a:close/>
                </a:path>
                <a:path w="2244725" h="2190750">
                  <a:moveTo>
                    <a:pt x="1700314" y="488911"/>
                  </a:moveTo>
                  <a:lnTo>
                    <a:pt x="1699272" y="469544"/>
                  </a:lnTo>
                  <a:lnTo>
                    <a:pt x="1695348" y="452183"/>
                  </a:lnTo>
                  <a:lnTo>
                    <a:pt x="1691690" y="434746"/>
                  </a:lnTo>
                  <a:lnTo>
                    <a:pt x="1687525" y="417576"/>
                  </a:lnTo>
                  <a:lnTo>
                    <a:pt x="1682102" y="400939"/>
                  </a:lnTo>
                  <a:lnTo>
                    <a:pt x="1670177" y="372275"/>
                  </a:lnTo>
                  <a:lnTo>
                    <a:pt x="1670177" y="508495"/>
                  </a:lnTo>
                  <a:lnTo>
                    <a:pt x="1669478" y="510311"/>
                  </a:lnTo>
                  <a:lnTo>
                    <a:pt x="1667002" y="515150"/>
                  </a:lnTo>
                  <a:lnTo>
                    <a:pt x="1663395" y="519976"/>
                  </a:lnTo>
                  <a:lnTo>
                    <a:pt x="1653451" y="531583"/>
                  </a:lnTo>
                  <a:lnTo>
                    <a:pt x="1647621" y="523608"/>
                  </a:lnTo>
                  <a:lnTo>
                    <a:pt x="1641614" y="519150"/>
                  </a:lnTo>
                  <a:lnTo>
                    <a:pt x="1641297" y="514121"/>
                  </a:lnTo>
                  <a:lnTo>
                    <a:pt x="1640598" y="505294"/>
                  </a:lnTo>
                  <a:lnTo>
                    <a:pt x="1646478" y="497738"/>
                  </a:lnTo>
                  <a:lnTo>
                    <a:pt x="1656207" y="499224"/>
                  </a:lnTo>
                  <a:lnTo>
                    <a:pt x="1661350" y="500113"/>
                  </a:lnTo>
                  <a:lnTo>
                    <a:pt x="1670177" y="508495"/>
                  </a:lnTo>
                  <a:lnTo>
                    <a:pt x="1670177" y="372275"/>
                  </a:lnTo>
                  <a:lnTo>
                    <a:pt x="1639366" y="298183"/>
                  </a:lnTo>
                  <a:lnTo>
                    <a:pt x="1619758" y="246227"/>
                  </a:lnTo>
                  <a:lnTo>
                    <a:pt x="1603578" y="193052"/>
                  </a:lnTo>
                  <a:lnTo>
                    <a:pt x="1597101" y="178015"/>
                  </a:lnTo>
                  <a:lnTo>
                    <a:pt x="1587525" y="167119"/>
                  </a:lnTo>
                  <a:lnTo>
                    <a:pt x="1575816" y="158838"/>
                  </a:lnTo>
                  <a:lnTo>
                    <a:pt x="1562963" y="151688"/>
                  </a:lnTo>
                  <a:lnTo>
                    <a:pt x="1558531" y="149161"/>
                  </a:lnTo>
                  <a:lnTo>
                    <a:pt x="1529905" y="175158"/>
                  </a:lnTo>
                  <a:lnTo>
                    <a:pt x="1515897" y="221221"/>
                  </a:lnTo>
                  <a:lnTo>
                    <a:pt x="1506143" y="267563"/>
                  </a:lnTo>
                  <a:lnTo>
                    <a:pt x="1505750" y="314426"/>
                  </a:lnTo>
                  <a:lnTo>
                    <a:pt x="1519821" y="362064"/>
                  </a:lnTo>
                  <a:lnTo>
                    <a:pt x="1521866" y="367969"/>
                  </a:lnTo>
                  <a:lnTo>
                    <a:pt x="1523149" y="374230"/>
                  </a:lnTo>
                  <a:lnTo>
                    <a:pt x="1524381" y="380530"/>
                  </a:lnTo>
                  <a:lnTo>
                    <a:pt x="1526222" y="386549"/>
                  </a:lnTo>
                  <a:lnTo>
                    <a:pt x="1533017" y="404418"/>
                  </a:lnTo>
                  <a:lnTo>
                    <a:pt x="1539786" y="422351"/>
                  </a:lnTo>
                  <a:lnTo>
                    <a:pt x="1572552" y="478701"/>
                  </a:lnTo>
                  <a:lnTo>
                    <a:pt x="1607604" y="521804"/>
                  </a:lnTo>
                  <a:lnTo>
                    <a:pt x="1641868" y="554240"/>
                  </a:lnTo>
                  <a:lnTo>
                    <a:pt x="1671002" y="563892"/>
                  </a:lnTo>
                  <a:lnTo>
                    <a:pt x="1680070" y="561289"/>
                  </a:lnTo>
                  <a:lnTo>
                    <a:pt x="1687499" y="555002"/>
                  </a:lnTo>
                  <a:lnTo>
                    <a:pt x="1692783" y="545528"/>
                  </a:lnTo>
                  <a:lnTo>
                    <a:pt x="1697799" y="527240"/>
                  </a:lnTo>
                  <a:lnTo>
                    <a:pt x="1697888" y="526923"/>
                  </a:lnTo>
                  <a:lnTo>
                    <a:pt x="1700136" y="508050"/>
                  </a:lnTo>
                  <a:lnTo>
                    <a:pt x="1700288" y="492467"/>
                  </a:lnTo>
                  <a:lnTo>
                    <a:pt x="1700314" y="488911"/>
                  </a:lnTo>
                  <a:close/>
                </a:path>
                <a:path w="2244725" h="2190750">
                  <a:moveTo>
                    <a:pt x="1748942" y="1501406"/>
                  </a:moveTo>
                  <a:lnTo>
                    <a:pt x="1748840" y="1492872"/>
                  </a:lnTo>
                  <a:lnTo>
                    <a:pt x="1748828" y="1485874"/>
                  </a:lnTo>
                  <a:lnTo>
                    <a:pt x="1737029" y="1432877"/>
                  </a:lnTo>
                  <a:lnTo>
                    <a:pt x="1720037" y="1383880"/>
                  </a:lnTo>
                  <a:lnTo>
                    <a:pt x="1696758" y="1338757"/>
                  </a:lnTo>
                  <a:lnTo>
                    <a:pt x="1666113" y="1297419"/>
                  </a:lnTo>
                  <a:lnTo>
                    <a:pt x="1616532" y="1276997"/>
                  </a:lnTo>
                  <a:lnTo>
                    <a:pt x="1592745" y="1287411"/>
                  </a:lnTo>
                  <a:lnTo>
                    <a:pt x="1575130" y="1310855"/>
                  </a:lnTo>
                  <a:lnTo>
                    <a:pt x="1570431" y="1324063"/>
                  </a:lnTo>
                  <a:lnTo>
                    <a:pt x="1567815" y="1337500"/>
                  </a:lnTo>
                  <a:lnTo>
                    <a:pt x="1567192" y="1351292"/>
                  </a:lnTo>
                  <a:lnTo>
                    <a:pt x="1568475" y="1365580"/>
                  </a:lnTo>
                  <a:lnTo>
                    <a:pt x="1574088" y="1391881"/>
                  </a:lnTo>
                  <a:lnTo>
                    <a:pt x="1582547" y="1416989"/>
                  </a:lnTo>
                  <a:lnTo>
                    <a:pt x="1593850" y="1440916"/>
                  </a:lnTo>
                  <a:lnTo>
                    <a:pt x="1608035" y="1463738"/>
                  </a:lnTo>
                  <a:lnTo>
                    <a:pt x="1615922" y="1476959"/>
                  </a:lnTo>
                  <a:lnTo>
                    <a:pt x="1623174" y="1490878"/>
                  </a:lnTo>
                  <a:lnTo>
                    <a:pt x="1631124" y="1503591"/>
                  </a:lnTo>
                  <a:lnTo>
                    <a:pt x="1641094" y="1513166"/>
                  </a:lnTo>
                  <a:lnTo>
                    <a:pt x="1653171" y="1521815"/>
                  </a:lnTo>
                  <a:lnTo>
                    <a:pt x="1675993" y="1540141"/>
                  </a:lnTo>
                  <a:lnTo>
                    <a:pt x="1687766" y="1548714"/>
                  </a:lnTo>
                  <a:lnTo>
                    <a:pt x="1707667" y="1556385"/>
                  </a:lnTo>
                  <a:lnTo>
                    <a:pt x="1725980" y="1553476"/>
                  </a:lnTo>
                  <a:lnTo>
                    <a:pt x="1740179" y="1541233"/>
                  </a:lnTo>
                  <a:lnTo>
                    <a:pt x="1747735" y="1520863"/>
                  </a:lnTo>
                  <a:lnTo>
                    <a:pt x="1748713" y="1510931"/>
                  </a:lnTo>
                  <a:lnTo>
                    <a:pt x="1748942" y="1501406"/>
                  </a:lnTo>
                  <a:close/>
                </a:path>
                <a:path w="2244725" h="2190750">
                  <a:moveTo>
                    <a:pt x="2159393" y="1239977"/>
                  </a:moveTo>
                  <a:lnTo>
                    <a:pt x="2156714" y="1219365"/>
                  </a:lnTo>
                  <a:lnTo>
                    <a:pt x="2148294" y="1186180"/>
                  </a:lnTo>
                  <a:lnTo>
                    <a:pt x="2141220" y="1152804"/>
                  </a:lnTo>
                  <a:lnTo>
                    <a:pt x="2137765" y="1118971"/>
                  </a:lnTo>
                  <a:lnTo>
                    <a:pt x="2140191" y="1084414"/>
                  </a:lnTo>
                  <a:lnTo>
                    <a:pt x="2132812" y="1054658"/>
                  </a:lnTo>
                  <a:lnTo>
                    <a:pt x="2111870" y="981544"/>
                  </a:lnTo>
                  <a:lnTo>
                    <a:pt x="2103577" y="949579"/>
                  </a:lnTo>
                  <a:lnTo>
                    <a:pt x="2097493" y="916978"/>
                  </a:lnTo>
                  <a:lnTo>
                    <a:pt x="2087803" y="877722"/>
                  </a:lnTo>
                  <a:lnTo>
                    <a:pt x="2071509" y="841438"/>
                  </a:lnTo>
                  <a:lnTo>
                    <a:pt x="2050643" y="807224"/>
                  </a:lnTo>
                  <a:lnTo>
                    <a:pt x="2027262" y="774217"/>
                  </a:lnTo>
                  <a:lnTo>
                    <a:pt x="2001012" y="756793"/>
                  </a:lnTo>
                  <a:lnTo>
                    <a:pt x="1989035" y="759117"/>
                  </a:lnTo>
                  <a:lnTo>
                    <a:pt x="1984844" y="760755"/>
                  </a:lnTo>
                  <a:lnTo>
                    <a:pt x="1978545" y="760501"/>
                  </a:lnTo>
                  <a:lnTo>
                    <a:pt x="1974519" y="758444"/>
                  </a:lnTo>
                  <a:lnTo>
                    <a:pt x="1962378" y="754926"/>
                  </a:lnTo>
                  <a:lnTo>
                    <a:pt x="1951697" y="756589"/>
                  </a:lnTo>
                  <a:lnTo>
                    <a:pt x="1916214" y="791298"/>
                  </a:lnTo>
                  <a:lnTo>
                    <a:pt x="1896186" y="827392"/>
                  </a:lnTo>
                  <a:lnTo>
                    <a:pt x="1884921" y="867854"/>
                  </a:lnTo>
                  <a:lnTo>
                    <a:pt x="1890026" y="881405"/>
                  </a:lnTo>
                  <a:lnTo>
                    <a:pt x="1886686" y="894105"/>
                  </a:lnTo>
                  <a:lnTo>
                    <a:pt x="1881200" y="906627"/>
                  </a:lnTo>
                  <a:lnTo>
                    <a:pt x="1879892" y="919632"/>
                  </a:lnTo>
                  <a:lnTo>
                    <a:pt x="1882787" y="943622"/>
                  </a:lnTo>
                  <a:lnTo>
                    <a:pt x="1882292" y="967486"/>
                  </a:lnTo>
                  <a:lnTo>
                    <a:pt x="1879930" y="991336"/>
                  </a:lnTo>
                  <a:lnTo>
                    <a:pt x="1875472" y="1028915"/>
                  </a:lnTo>
                  <a:lnTo>
                    <a:pt x="1874456" y="1043012"/>
                  </a:lnTo>
                  <a:lnTo>
                    <a:pt x="1876615" y="1056627"/>
                  </a:lnTo>
                  <a:lnTo>
                    <a:pt x="1884400" y="1068832"/>
                  </a:lnTo>
                  <a:lnTo>
                    <a:pt x="1890928" y="1077302"/>
                  </a:lnTo>
                  <a:lnTo>
                    <a:pt x="1894357" y="1086281"/>
                  </a:lnTo>
                  <a:lnTo>
                    <a:pt x="1895970" y="1095730"/>
                  </a:lnTo>
                  <a:lnTo>
                    <a:pt x="1897062" y="1105611"/>
                  </a:lnTo>
                  <a:lnTo>
                    <a:pt x="1898954" y="1118260"/>
                  </a:lnTo>
                  <a:lnTo>
                    <a:pt x="1926082" y="1185595"/>
                  </a:lnTo>
                  <a:lnTo>
                    <a:pt x="1963102" y="1245057"/>
                  </a:lnTo>
                  <a:lnTo>
                    <a:pt x="2001443" y="1288186"/>
                  </a:lnTo>
                  <a:lnTo>
                    <a:pt x="2036597" y="1314894"/>
                  </a:lnTo>
                  <a:lnTo>
                    <a:pt x="2081834" y="1333741"/>
                  </a:lnTo>
                  <a:lnTo>
                    <a:pt x="2109520" y="1330731"/>
                  </a:lnTo>
                  <a:lnTo>
                    <a:pt x="2133155" y="1318691"/>
                  </a:lnTo>
                  <a:lnTo>
                    <a:pt x="2147290" y="1299121"/>
                  </a:lnTo>
                  <a:lnTo>
                    <a:pt x="2153259" y="1279918"/>
                  </a:lnTo>
                  <a:lnTo>
                    <a:pt x="2157768" y="1260182"/>
                  </a:lnTo>
                  <a:lnTo>
                    <a:pt x="2159393" y="1239977"/>
                  </a:lnTo>
                  <a:close/>
                </a:path>
                <a:path w="2244725" h="2190750">
                  <a:moveTo>
                    <a:pt x="2244572" y="1983498"/>
                  </a:moveTo>
                  <a:lnTo>
                    <a:pt x="2244242" y="1973541"/>
                  </a:lnTo>
                  <a:lnTo>
                    <a:pt x="2243925" y="1967636"/>
                  </a:lnTo>
                  <a:lnTo>
                    <a:pt x="2241334" y="1941068"/>
                  </a:lnTo>
                  <a:lnTo>
                    <a:pt x="2231656" y="1905355"/>
                  </a:lnTo>
                  <a:lnTo>
                    <a:pt x="2223566" y="1859940"/>
                  </a:lnTo>
                  <a:lnTo>
                    <a:pt x="2212263" y="1813458"/>
                  </a:lnTo>
                  <a:lnTo>
                    <a:pt x="2191347" y="1768513"/>
                  </a:lnTo>
                  <a:lnTo>
                    <a:pt x="2188260" y="1763763"/>
                  </a:lnTo>
                  <a:lnTo>
                    <a:pt x="2191283" y="1755444"/>
                  </a:lnTo>
                  <a:lnTo>
                    <a:pt x="2172449" y="1704721"/>
                  </a:lnTo>
                  <a:lnTo>
                    <a:pt x="2142566" y="1667078"/>
                  </a:lnTo>
                  <a:lnTo>
                    <a:pt x="2104237" y="1656638"/>
                  </a:lnTo>
                  <a:lnTo>
                    <a:pt x="2085924" y="1663280"/>
                  </a:lnTo>
                  <a:lnTo>
                    <a:pt x="2062467" y="1702181"/>
                  </a:lnTo>
                  <a:lnTo>
                    <a:pt x="2061692" y="1710753"/>
                  </a:lnTo>
                  <a:lnTo>
                    <a:pt x="2063915" y="1749031"/>
                  </a:lnTo>
                  <a:lnTo>
                    <a:pt x="2082761" y="1822373"/>
                  </a:lnTo>
                  <a:lnTo>
                    <a:pt x="2106765" y="1879790"/>
                  </a:lnTo>
                  <a:lnTo>
                    <a:pt x="2118322" y="1901177"/>
                  </a:lnTo>
                  <a:lnTo>
                    <a:pt x="2129536" y="1922640"/>
                  </a:lnTo>
                  <a:lnTo>
                    <a:pt x="2138769" y="1944763"/>
                  </a:lnTo>
                  <a:lnTo>
                    <a:pt x="2147633" y="1963648"/>
                  </a:lnTo>
                  <a:lnTo>
                    <a:pt x="2159203" y="1980222"/>
                  </a:lnTo>
                  <a:lnTo>
                    <a:pt x="2171814" y="1995830"/>
                  </a:lnTo>
                  <a:lnTo>
                    <a:pt x="2183828" y="2011857"/>
                  </a:lnTo>
                  <a:lnTo>
                    <a:pt x="2192566" y="2021268"/>
                  </a:lnTo>
                  <a:lnTo>
                    <a:pt x="2203767" y="2029028"/>
                  </a:lnTo>
                  <a:lnTo>
                    <a:pt x="2216048" y="2036051"/>
                  </a:lnTo>
                  <a:lnTo>
                    <a:pt x="2227999" y="2043290"/>
                  </a:lnTo>
                  <a:lnTo>
                    <a:pt x="2234793" y="2031403"/>
                  </a:lnTo>
                  <a:lnTo>
                    <a:pt x="2239568" y="2018868"/>
                  </a:lnTo>
                  <a:lnTo>
                    <a:pt x="2242629" y="2005850"/>
                  </a:lnTo>
                  <a:lnTo>
                    <a:pt x="2244280" y="1992503"/>
                  </a:lnTo>
                  <a:lnTo>
                    <a:pt x="2244572" y="1983498"/>
                  </a:lnTo>
                  <a:close/>
                </a:path>
              </a:pathLst>
            </a:custGeom>
            <a:solidFill>
              <a:srgbClr val="0429E2"/>
            </a:solidFill>
            <a:ln w="9525">
              <a:noFill/>
            </a:ln>
          </p:spPr>
          <p:txBody>
            <a:bodyPr/>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4577" name="组合 21"/>
          <p:cNvGrpSpPr/>
          <p:nvPr/>
        </p:nvGrpSpPr>
        <p:grpSpPr>
          <a:xfrm>
            <a:off x="16329025" y="39688"/>
            <a:ext cx="1671638" cy="2309812"/>
            <a:chOff x="8438" y="12839"/>
            <a:chExt cx="2383" cy="3361"/>
          </a:xfrm>
        </p:grpSpPr>
        <p:sp>
          <p:nvSpPr>
            <p:cNvPr id="24578" name="object 3"/>
            <p:cNvSpPr/>
            <p:nvPr/>
          </p:nvSpPr>
          <p:spPr>
            <a:xfrm>
              <a:off x="9269" y="14256"/>
              <a:ext cx="488" cy="913"/>
            </a:xfrm>
            <a:custGeom>
              <a:avLst/>
              <a:gdLst/>
              <a:ahLst/>
              <a:cxnLst>
                <a:cxn ang="0">
                  <a:pos x="63" y="821"/>
                </a:cxn>
                <a:cxn ang="0">
                  <a:pos x="4" y="667"/>
                </a:cxn>
                <a:cxn ang="0">
                  <a:pos x="2" y="608"/>
                </a:cxn>
                <a:cxn ang="0">
                  <a:pos x="25" y="438"/>
                </a:cxn>
                <a:cxn ang="0">
                  <a:pos x="78" y="279"/>
                </a:cxn>
                <a:cxn ang="0">
                  <a:pos x="106" y="216"/>
                </a:cxn>
                <a:cxn ang="0">
                  <a:pos x="211" y="57"/>
                </a:cxn>
                <a:cxn ang="0">
                  <a:pos x="313" y="0"/>
                </a:cxn>
                <a:cxn ang="0">
                  <a:pos x="453" y="34"/>
                </a:cxn>
                <a:cxn ang="0">
                  <a:pos x="487" y="186"/>
                </a:cxn>
                <a:cxn ang="0">
                  <a:pos x="465" y="316"/>
                </a:cxn>
                <a:cxn ang="0">
                  <a:pos x="425" y="442"/>
                </a:cxn>
                <a:cxn ang="0">
                  <a:pos x="414" y="488"/>
                </a:cxn>
                <a:cxn ang="0">
                  <a:pos x="414" y="573"/>
                </a:cxn>
                <a:cxn ang="0">
                  <a:pos x="400" y="647"/>
                </a:cxn>
                <a:cxn ang="0">
                  <a:pos x="374" y="697"/>
                </a:cxn>
                <a:cxn ang="0">
                  <a:pos x="359" y="730"/>
                </a:cxn>
                <a:cxn ang="0">
                  <a:pos x="352" y="747"/>
                </a:cxn>
                <a:cxn ang="0">
                  <a:pos x="316" y="827"/>
                </a:cxn>
                <a:cxn ang="0">
                  <a:pos x="183" y="787"/>
                </a:cxn>
                <a:cxn ang="0">
                  <a:pos x="172" y="791"/>
                </a:cxn>
                <a:cxn ang="0">
                  <a:pos x="175" y="802"/>
                </a:cxn>
                <a:cxn ang="0">
                  <a:pos x="182" y="805"/>
                </a:cxn>
                <a:cxn ang="0">
                  <a:pos x="228" y="906"/>
                </a:cxn>
                <a:cxn ang="0">
                  <a:pos x="150" y="885"/>
                </a:cxn>
                <a:cxn ang="0">
                  <a:pos x="115" y="881"/>
                </a:cxn>
                <a:cxn ang="0">
                  <a:pos x="192" y="802"/>
                </a:cxn>
                <a:cxn ang="0">
                  <a:pos x="189" y="791"/>
                </a:cxn>
                <a:cxn ang="0">
                  <a:pos x="306" y="845"/>
                </a:cxn>
                <a:cxn ang="0">
                  <a:pos x="301" y="853"/>
                </a:cxn>
                <a:cxn ang="0">
                  <a:pos x="296" y="859"/>
                </a:cxn>
                <a:cxn ang="0">
                  <a:pos x="187" y="803"/>
                </a:cxn>
                <a:cxn ang="0">
                  <a:pos x="301" y="853"/>
                </a:cxn>
                <a:cxn ang="0">
                  <a:pos x="181" y="910"/>
                </a:cxn>
                <a:cxn ang="0">
                  <a:pos x="156" y="888"/>
                </a:cxn>
                <a:cxn ang="0">
                  <a:pos x="207" y="912"/>
                </a:cxn>
                <a:cxn ang="0">
                  <a:pos x="181" y="910"/>
                </a:cxn>
              </a:cxnLst>
              <a:pathLst>
                <a:path w="309879" h="579754">
                  <a:moveTo>
                    <a:pt x="73328" y="559265"/>
                  </a:moveTo>
                  <a:lnTo>
                    <a:pt x="40023" y="521104"/>
                  </a:lnTo>
                  <a:lnTo>
                    <a:pt x="19581" y="473004"/>
                  </a:lnTo>
                  <a:lnTo>
                    <a:pt x="2426" y="423712"/>
                  </a:lnTo>
                  <a:lnTo>
                    <a:pt x="0" y="399040"/>
                  </a:lnTo>
                  <a:lnTo>
                    <a:pt x="1005" y="386162"/>
                  </a:lnTo>
                  <a:lnTo>
                    <a:pt x="8382" y="325658"/>
                  </a:lnTo>
                  <a:lnTo>
                    <a:pt x="15843" y="277966"/>
                  </a:lnTo>
                  <a:lnTo>
                    <a:pt x="25859" y="234052"/>
                  </a:lnTo>
                  <a:lnTo>
                    <a:pt x="49371" y="177122"/>
                  </a:lnTo>
                  <a:lnTo>
                    <a:pt x="58233" y="157899"/>
                  </a:lnTo>
                  <a:lnTo>
                    <a:pt x="66993" y="137072"/>
                  </a:lnTo>
                  <a:lnTo>
                    <a:pt x="95258" y="83033"/>
                  </a:lnTo>
                  <a:lnTo>
                    <a:pt x="133702" y="36069"/>
                  </a:lnTo>
                  <a:lnTo>
                    <a:pt x="163588" y="12196"/>
                  </a:lnTo>
                  <a:lnTo>
                    <a:pt x="199053" y="0"/>
                  </a:lnTo>
                  <a:lnTo>
                    <a:pt x="253200" y="1658"/>
                  </a:lnTo>
                  <a:lnTo>
                    <a:pt x="287500" y="21831"/>
                  </a:lnTo>
                  <a:lnTo>
                    <a:pt x="305155" y="60656"/>
                  </a:lnTo>
                  <a:lnTo>
                    <a:pt x="309367" y="118269"/>
                  </a:lnTo>
                  <a:lnTo>
                    <a:pt x="305037" y="159829"/>
                  </a:lnTo>
                  <a:lnTo>
                    <a:pt x="295472" y="200497"/>
                  </a:lnTo>
                  <a:lnTo>
                    <a:pt x="282970" y="240615"/>
                  </a:lnTo>
                  <a:lnTo>
                    <a:pt x="269831" y="280523"/>
                  </a:lnTo>
                  <a:lnTo>
                    <a:pt x="265679" y="295038"/>
                  </a:lnTo>
                  <a:lnTo>
                    <a:pt x="262815" y="309563"/>
                  </a:lnTo>
                  <a:lnTo>
                    <a:pt x="261515" y="324426"/>
                  </a:lnTo>
                  <a:lnTo>
                    <a:pt x="262847" y="363944"/>
                  </a:lnTo>
                  <a:lnTo>
                    <a:pt x="260373" y="387625"/>
                  </a:lnTo>
                  <a:lnTo>
                    <a:pt x="254017" y="410706"/>
                  </a:lnTo>
                  <a:lnTo>
                    <a:pt x="243159" y="432898"/>
                  </a:lnTo>
                  <a:lnTo>
                    <a:pt x="237626" y="442846"/>
                  </a:lnTo>
                  <a:lnTo>
                    <a:pt x="231615" y="455740"/>
                  </a:lnTo>
                  <a:lnTo>
                    <a:pt x="228152" y="463633"/>
                  </a:lnTo>
                  <a:lnTo>
                    <a:pt x="223460" y="474083"/>
                  </a:lnTo>
                  <a:lnTo>
                    <a:pt x="223700" y="474387"/>
                  </a:lnTo>
                  <a:lnTo>
                    <a:pt x="224170" y="474608"/>
                  </a:lnTo>
                  <a:lnTo>
                    <a:pt x="200436" y="525212"/>
                  </a:lnTo>
                  <a:lnTo>
                    <a:pt x="194211" y="536672"/>
                  </a:lnTo>
                  <a:lnTo>
                    <a:pt x="116135" y="500052"/>
                  </a:lnTo>
                  <a:lnTo>
                    <a:pt x="112380" y="501934"/>
                  </a:lnTo>
                  <a:lnTo>
                    <a:pt x="109520" y="502318"/>
                  </a:lnTo>
                  <a:lnTo>
                    <a:pt x="110749" y="505003"/>
                  </a:lnTo>
                  <a:lnTo>
                    <a:pt x="111158" y="509029"/>
                  </a:lnTo>
                  <a:lnTo>
                    <a:pt x="113198" y="509986"/>
                  </a:lnTo>
                  <a:lnTo>
                    <a:pt x="115478" y="511247"/>
                  </a:lnTo>
                  <a:lnTo>
                    <a:pt x="188031" y="545276"/>
                  </a:lnTo>
                  <a:lnTo>
                    <a:pt x="144480" y="575370"/>
                  </a:lnTo>
                  <a:lnTo>
                    <a:pt x="131590" y="579007"/>
                  </a:lnTo>
                  <a:lnTo>
                    <a:pt x="95158" y="561919"/>
                  </a:lnTo>
                  <a:lnTo>
                    <a:pt x="92371" y="562146"/>
                  </a:lnTo>
                  <a:lnTo>
                    <a:pt x="73328" y="559265"/>
                  </a:lnTo>
                  <a:close/>
                </a:path>
                <a:path w="309879" h="579754">
                  <a:moveTo>
                    <a:pt x="190955" y="541472"/>
                  </a:moveTo>
                  <a:lnTo>
                    <a:pt x="122019" y="509139"/>
                  </a:lnTo>
                  <a:lnTo>
                    <a:pt x="120790" y="506453"/>
                  </a:lnTo>
                  <a:lnTo>
                    <a:pt x="120224" y="502353"/>
                  </a:lnTo>
                  <a:lnTo>
                    <a:pt x="116135" y="500052"/>
                  </a:lnTo>
                  <a:lnTo>
                    <a:pt x="194211" y="536672"/>
                  </a:lnTo>
                  <a:lnTo>
                    <a:pt x="193164" y="538598"/>
                  </a:lnTo>
                  <a:lnTo>
                    <a:pt x="190955" y="541472"/>
                  </a:lnTo>
                  <a:close/>
                </a:path>
                <a:path w="309879" h="579754">
                  <a:moveTo>
                    <a:pt x="122019" y="509138"/>
                  </a:moveTo>
                  <a:close/>
                </a:path>
                <a:path w="309879" h="579754">
                  <a:moveTo>
                    <a:pt x="188031" y="545276"/>
                  </a:moveTo>
                  <a:lnTo>
                    <a:pt x="115478" y="511247"/>
                  </a:lnTo>
                  <a:lnTo>
                    <a:pt x="118928" y="509606"/>
                  </a:lnTo>
                  <a:lnTo>
                    <a:pt x="122019" y="509139"/>
                  </a:lnTo>
                  <a:lnTo>
                    <a:pt x="190955" y="541472"/>
                  </a:lnTo>
                  <a:lnTo>
                    <a:pt x="188031" y="545276"/>
                  </a:lnTo>
                  <a:close/>
                </a:path>
                <a:path w="309879" h="579754">
                  <a:moveTo>
                    <a:pt x="115187" y="577544"/>
                  </a:moveTo>
                  <a:lnTo>
                    <a:pt x="100845" y="566120"/>
                  </a:lnTo>
                  <a:lnTo>
                    <a:pt x="99007" y="563916"/>
                  </a:lnTo>
                  <a:lnTo>
                    <a:pt x="95158" y="561919"/>
                  </a:lnTo>
                  <a:lnTo>
                    <a:pt x="131590" y="579007"/>
                  </a:lnTo>
                  <a:lnTo>
                    <a:pt x="129676" y="579547"/>
                  </a:lnTo>
                  <a:lnTo>
                    <a:pt x="115187" y="577544"/>
                  </a:lnTo>
                  <a:close/>
                </a:path>
              </a:pathLst>
            </a:custGeom>
            <a:solidFill>
              <a:srgbClr val="0429E2"/>
            </a:solidFill>
            <a:ln w="9525">
              <a:noFill/>
            </a:ln>
          </p:spPr>
          <p:txBody>
            <a:bodyPr/>
            <a:p>
              <a:endParaRPr lang="zh-CN" altLang="en-US"/>
            </a:p>
          </p:txBody>
        </p:sp>
        <p:sp>
          <p:nvSpPr>
            <p:cNvPr id="24579" name="object 5"/>
            <p:cNvSpPr/>
            <p:nvPr/>
          </p:nvSpPr>
          <p:spPr>
            <a:xfrm>
              <a:off x="8644" y="13793"/>
              <a:ext cx="380" cy="711"/>
            </a:xfrm>
            <a:custGeom>
              <a:avLst/>
              <a:gdLst/>
              <a:ahLst/>
              <a:cxnLst>
                <a:cxn ang="0">
                  <a:pos x="83" y="709"/>
                </a:cxn>
                <a:cxn ang="0">
                  <a:pos x="21" y="644"/>
                </a:cxn>
                <a:cxn ang="0">
                  <a:pos x="0" y="573"/>
                </a:cxn>
                <a:cxn ang="0">
                  <a:pos x="0" y="534"/>
                </a:cxn>
                <a:cxn ang="0">
                  <a:pos x="13" y="409"/>
                </a:cxn>
                <a:cxn ang="0">
                  <a:pos x="27" y="316"/>
                </a:cxn>
                <a:cxn ang="0">
                  <a:pos x="62" y="218"/>
                </a:cxn>
                <a:cxn ang="0">
                  <a:pos x="109" y="140"/>
                </a:cxn>
                <a:cxn ang="0">
                  <a:pos x="157" y="76"/>
                </a:cxn>
                <a:cxn ang="0">
                  <a:pos x="222" y="13"/>
                </a:cxn>
                <a:cxn ang="0">
                  <a:pos x="262" y="0"/>
                </a:cxn>
                <a:cxn ang="0">
                  <a:pos x="304" y="5"/>
                </a:cxn>
                <a:cxn ang="0">
                  <a:pos x="345" y="29"/>
                </a:cxn>
                <a:cxn ang="0">
                  <a:pos x="362" y="45"/>
                </a:cxn>
                <a:cxn ang="0">
                  <a:pos x="374" y="63"/>
                </a:cxn>
                <a:cxn ang="0">
                  <a:pos x="379" y="83"/>
                </a:cxn>
                <a:cxn ang="0">
                  <a:pos x="379" y="106"/>
                </a:cxn>
                <a:cxn ang="0">
                  <a:pos x="371" y="188"/>
                </a:cxn>
                <a:cxn ang="0">
                  <a:pos x="364" y="229"/>
                </a:cxn>
                <a:cxn ang="0">
                  <a:pos x="353" y="270"/>
                </a:cxn>
                <a:cxn ang="0">
                  <a:pos x="328" y="340"/>
                </a:cxn>
                <a:cxn ang="0">
                  <a:pos x="306" y="410"/>
                </a:cxn>
                <a:cxn ang="0">
                  <a:pos x="262" y="551"/>
                </a:cxn>
                <a:cxn ang="0">
                  <a:pos x="231" y="612"/>
                </a:cxn>
                <a:cxn ang="0">
                  <a:pos x="188" y="665"/>
                </a:cxn>
                <a:cxn ang="0">
                  <a:pos x="138" y="702"/>
                </a:cxn>
                <a:cxn ang="0">
                  <a:pos x="110" y="711"/>
                </a:cxn>
                <a:cxn ang="0">
                  <a:pos x="83" y="709"/>
                </a:cxn>
              </a:cxnLst>
              <a:pathLst>
                <a:path w="241300" h="451484">
                  <a:moveTo>
                    <a:pt x="52803" y="450325"/>
                  </a:moveTo>
                  <a:lnTo>
                    <a:pt x="13104" y="409165"/>
                  </a:lnTo>
                  <a:lnTo>
                    <a:pt x="0" y="363763"/>
                  </a:lnTo>
                  <a:lnTo>
                    <a:pt x="221" y="339170"/>
                  </a:lnTo>
                  <a:lnTo>
                    <a:pt x="8210" y="259633"/>
                  </a:lnTo>
                  <a:lnTo>
                    <a:pt x="16855" y="200358"/>
                  </a:lnTo>
                  <a:lnTo>
                    <a:pt x="39093" y="138597"/>
                  </a:lnTo>
                  <a:lnTo>
                    <a:pt x="69204" y="88662"/>
                  </a:lnTo>
                  <a:lnTo>
                    <a:pt x="99982" y="48324"/>
                  </a:lnTo>
                  <a:lnTo>
                    <a:pt x="140857" y="8381"/>
                  </a:lnTo>
                  <a:lnTo>
                    <a:pt x="166528" y="0"/>
                  </a:lnTo>
                  <a:lnTo>
                    <a:pt x="192883" y="3478"/>
                  </a:lnTo>
                  <a:lnTo>
                    <a:pt x="219380" y="18437"/>
                  </a:lnTo>
                  <a:lnTo>
                    <a:pt x="230048" y="28734"/>
                  </a:lnTo>
                  <a:lnTo>
                    <a:pt x="237219" y="40249"/>
                  </a:lnTo>
                  <a:lnTo>
                    <a:pt x="240829" y="53006"/>
                  </a:lnTo>
                  <a:lnTo>
                    <a:pt x="240813" y="67027"/>
                  </a:lnTo>
                  <a:lnTo>
                    <a:pt x="235542" y="119437"/>
                  </a:lnTo>
                  <a:lnTo>
                    <a:pt x="231414" y="145553"/>
                  </a:lnTo>
                  <a:lnTo>
                    <a:pt x="223981" y="171484"/>
                  </a:lnTo>
                  <a:lnTo>
                    <a:pt x="208407" y="215595"/>
                  </a:lnTo>
                  <a:lnTo>
                    <a:pt x="194015" y="260171"/>
                  </a:lnTo>
                  <a:lnTo>
                    <a:pt x="166222" y="349733"/>
                  </a:lnTo>
                  <a:lnTo>
                    <a:pt x="146491" y="388434"/>
                  </a:lnTo>
                  <a:lnTo>
                    <a:pt x="119600" y="422195"/>
                  </a:lnTo>
                  <a:lnTo>
                    <a:pt x="87523" y="445688"/>
                  </a:lnTo>
                  <a:lnTo>
                    <a:pt x="69903" y="451201"/>
                  </a:lnTo>
                  <a:lnTo>
                    <a:pt x="52803" y="450325"/>
                  </a:lnTo>
                  <a:close/>
                </a:path>
              </a:pathLst>
            </a:custGeom>
            <a:solidFill>
              <a:srgbClr val="0429E2"/>
            </a:solidFill>
            <a:ln w="9525">
              <a:noFill/>
            </a:ln>
          </p:spPr>
          <p:txBody>
            <a:bodyPr/>
            <a:p>
              <a:endParaRPr lang="zh-CN" altLang="en-US"/>
            </a:p>
          </p:txBody>
        </p:sp>
        <p:sp>
          <p:nvSpPr>
            <p:cNvPr id="24580" name="object 6"/>
            <p:cNvSpPr/>
            <p:nvPr/>
          </p:nvSpPr>
          <p:spPr>
            <a:xfrm>
              <a:off x="9005" y="15485"/>
              <a:ext cx="263" cy="715"/>
            </a:xfrm>
            <a:custGeom>
              <a:avLst/>
              <a:gdLst/>
              <a:ahLst/>
              <a:cxnLst>
                <a:cxn ang="0">
                  <a:pos x="112" y="715"/>
                </a:cxn>
                <a:cxn ang="0">
                  <a:pos x="59" y="650"/>
                </a:cxn>
                <a:cxn ang="0">
                  <a:pos x="40" y="580"/>
                </a:cxn>
                <a:cxn ang="0">
                  <a:pos x="25" y="506"/>
                </a:cxn>
                <a:cxn ang="0">
                  <a:pos x="17" y="455"/>
                </a:cxn>
                <a:cxn ang="0">
                  <a:pos x="15" y="442"/>
                </a:cxn>
                <a:cxn ang="0">
                  <a:pos x="5" y="382"/>
                </a:cxn>
                <a:cxn ang="0">
                  <a:pos x="1" y="314"/>
                </a:cxn>
                <a:cxn ang="0">
                  <a:pos x="0" y="280"/>
                </a:cxn>
                <a:cxn ang="0">
                  <a:pos x="2" y="270"/>
                </a:cxn>
                <a:cxn ang="0">
                  <a:pos x="6" y="259"/>
                </a:cxn>
                <a:cxn ang="0">
                  <a:pos x="12" y="248"/>
                </a:cxn>
                <a:cxn ang="0">
                  <a:pos x="18" y="237"/>
                </a:cxn>
                <a:cxn ang="0">
                  <a:pos x="21" y="231"/>
                </a:cxn>
                <a:cxn ang="0">
                  <a:pos x="29" y="226"/>
                </a:cxn>
                <a:cxn ang="0">
                  <a:pos x="30" y="219"/>
                </a:cxn>
                <a:cxn ang="0">
                  <a:pos x="43" y="151"/>
                </a:cxn>
                <a:cxn ang="0">
                  <a:pos x="89" y="60"/>
                </a:cxn>
                <a:cxn ang="0">
                  <a:pos x="140" y="18"/>
                </a:cxn>
                <a:cxn ang="0">
                  <a:pos x="189" y="0"/>
                </a:cxn>
                <a:cxn ang="0">
                  <a:pos x="211" y="3"/>
                </a:cxn>
                <a:cxn ang="0">
                  <a:pos x="251" y="58"/>
                </a:cxn>
                <a:cxn ang="0">
                  <a:pos x="263" y="128"/>
                </a:cxn>
                <a:cxn ang="0">
                  <a:pos x="259" y="217"/>
                </a:cxn>
                <a:cxn ang="0">
                  <a:pos x="253" y="306"/>
                </a:cxn>
                <a:cxn ang="0">
                  <a:pos x="250" y="396"/>
                </a:cxn>
                <a:cxn ang="0">
                  <a:pos x="254" y="485"/>
                </a:cxn>
                <a:cxn ang="0">
                  <a:pos x="254" y="535"/>
                </a:cxn>
                <a:cxn ang="0">
                  <a:pos x="245" y="585"/>
                </a:cxn>
                <a:cxn ang="0">
                  <a:pos x="229" y="634"/>
                </a:cxn>
                <a:cxn ang="0">
                  <a:pos x="208" y="682"/>
                </a:cxn>
                <a:cxn ang="0">
                  <a:pos x="203" y="691"/>
                </a:cxn>
                <a:cxn ang="0">
                  <a:pos x="198" y="701"/>
                </a:cxn>
                <a:cxn ang="0">
                  <a:pos x="193" y="711"/>
                </a:cxn>
                <a:cxn ang="0">
                  <a:pos x="190" y="715"/>
                </a:cxn>
                <a:cxn ang="0">
                  <a:pos x="112" y="715"/>
                </a:cxn>
              </a:cxnLst>
              <a:pathLst>
                <a:path w="167004" h="454025">
                  <a:moveTo>
                    <a:pt x="70926" y="453779"/>
                  </a:moveTo>
                  <a:lnTo>
                    <a:pt x="37165" y="412492"/>
                  </a:lnTo>
                  <a:lnTo>
                    <a:pt x="25129" y="368232"/>
                  </a:lnTo>
                  <a:lnTo>
                    <a:pt x="15650" y="321019"/>
                  </a:lnTo>
                  <a:lnTo>
                    <a:pt x="10780" y="288768"/>
                  </a:lnTo>
                  <a:lnTo>
                    <a:pt x="9284" y="280472"/>
                  </a:lnTo>
                  <a:lnTo>
                    <a:pt x="3197" y="242717"/>
                  </a:lnTo>
                  <a:lnTo>
                    <a:pt x="407" y="199648"/>
                  </a:lnTo>
                  <a:lnTo>
                    <a:pt x="0" y="178074"/>
                  </a:lnTo>
                  <a:lnTo>
                    <a:pt x="1113" y="171235"/>
                  </a:lnTo>
                  <a:lnTo>
                    <a:pt x="4036" y="164365"/>
                  </a:lnTo>
                  <a:lnTo>
                    <a:pt x="7817" y="157502"/>
                  </a:lnTo>
                  <a:lnTo>
                    <a:pt x="11505" y="150685"/>
                  </a:lnTo>
                  <a:lnTo>
                    <a:pt x="13422" y="146599"/>
                  </a:lnTo>
                  <a:lnTo>
                    <a:pt x="18384" y="143366"/>
                  </a:lnTo>
                  <a:lnTo>
                    <a:pt x="18981" y="139237"/>
                  </a:lnTo>
                  <a:lnTo>
                    <a:pt x="27104" y="95693"/>
                  </a:lnTo>
                  <a:lnTo>
                    <a:pt x="56603" y="37901"/>
                  </a:lnTo>
                  <a:lnTo>
                    <a:pt x="88836" y="11525"/>
                  </a:lnTo>
                  <a:lnTo>
                    <a:pt x="120328" y="0"/>
                  </a:lnTo>
                  <a:lnTo>
                    <a:pt x="134257" y="1673"/>
                  </a:lnTo>
                  <a:lnTo>
                    <a:pt x="159592" y="36605"/>
                  </a:lnTo>
                  <a:lnTo>
                    <a:pt x="166709" y="81410"/>
                  </a:lnTo>
                  <a:lnTo>
                    <a:pt x="164378" y="138012"/>
                  </a:lnTo>
                  <a:lnTo>
                    <a:pt x="160629" y="194577"/>
                  </a:lnTo>
                  <a:lnTo>
                    <a:pt x="158554" y="251245"/>
                  </a:lnTo>
                  <a:lnTo>
                    <a:pt x="161248" y="308154"/>
                  </a:lnTo>
                  <a:lnTo>
                    <a:pt x="161336" y="339887"/>
                  </a:lnTo>
                  <a:lnTo>
                    <a:pt x="155766" y="371321"/>
                  </a:lnTo>
                  <a:lnTo>
                    <a:pt x="145638" y="402450"/>
                  </a:lnTo>
                  <a:lnTo>
                    <a:pt x="132048" y="433268"/>
                  </a:lnTo>
                  <a:lnTo>
                    <a:pt x="129096" y="438726"/>
                  </a:lnTo>
                  <a:lnTo>
                    <a:pt x="125914" y="444867"/>
                  </a:lnTo>
                  <a:lnTo>
                    <a:pt x="122301" y="451237"/>
                  </a:lnTo>
                  <a:lnTo>
                    <a:pt x="120546" y="453779"/>
                  </a:lnTo>
                  <a:lnTo>
                    <a:pt x="70926" y="453779"/>
                  </a:lnTo>
                  <a:close/>
                </a:path>
              </a:pathLst>
            </a:custGeom>
            <a:solidFill>
              <a:srgbClr val="0429E2"/>
            </a:solidFill>
            <a:ln w="9525">
              <a:noFill/>
            </a:ln>
          </p:spPr>
          <p:txBody>
            <a:bodyPr/>
            <a:p>
              <a:endParaRPr lang="zh-CN" altLang="en-US"/>
            </a:p>
          </p:txBody>
        </p:sp>
        <p:pic>
          <p:nvPicPr>
            <p:cNvPr id="24581" name="object 7"/>
            <p:cNvPicPr/>
            <p:nvPr/>
          </p:nvPicPr>
          <p:blipFill>
            <a:blip r:embed="rId1"/>
            <a:stretch>
              <a:fillRect/>
            </a:stretch>
          </p:blipFill>
          <p:spPr>
            <a:xfrm>
              <a:off x="9921" y="16096"/>
              <a:ext cx="210" cy="104"/>
            </a:xfrm>
            <a:prstGeom prst="rect">
              <a:avLst/>
            </a:prstGeom>
            <a:noFill/>
            <a:ln w="9525">
              <a:noFill/>
            </a:ln>
          </p:spPr>
        </p:pic>
        <p:sp>
          <p:nvSpPr>
            <p:cNvPr id="24582" name="object 8"/>
            <p:cNvSpPr/>
            <p:nvPr/>
          </p:nvSpPr>
          <p:spPr>
            <a:xfrm>
              <a:off x="10274" y="14781"/>
              <a:ext cx="302" cy="596"/>
            </a:xfrm>
            <a:custGeom>
              <a:avLst/>
              <a:gdLst/>
              <a:ahLst/>
              <a:cxnLst>
                <a:cxn ang="0">
                  <a:pos x="72" y="589"/>
                </a:cxn>
                <a:cxn ang="0">
                  <a:pos x="32" y="514"/>
                </a:cxn>
                <a:cxn ang="0">
                  <a:pos x="6" y="444"/>
                </a:cxn>
                <a:cxn ang="0">
                  <a:pos x="0" y="361"/>
                </a:cxn>
                <a:cxn ang="0">
                  <a:pos x="5" y="319"/>
                </a:cxn>
                <a:cxn ang="0">
                  <a:pos x="40" y="206"/>
                </a:cxn>
                <a:cxn ang="0">
                  <a:pos x="68" y="137"/>
                </a:cxn>
                <a:cxn ang="0">
                  <a:pos x="104" y="80"/>
                </a:cxn>
                <a:cxn ang="0">
                  <a:pos x="147" y="28"/>
                </a:cxn>
                <a:cxn ang="0">
                  <a:pos x="211" y="0"/>
                </a:cxn>
                <a:cxn ang="0">
                  <a:pos x="235" y="1"/>
                </a:cxn>
                <a:cxn ang="0">
                  <a:pos x="266" y="10"/>
                </a:cxn>
                <a:cxn ang="0">
                  <a:pos x="289" y="28"/>
                </a:cxn>
                <a:cxn ang="0">
                  <a:pos x="302" y="53"/>
                </a:cxn>
                <a:cxn ang="0">
                  <a:pos x="302" y="83"/>
                </a:cxn>
                <a:cxn ang="0">
                  <a:pos x="297" y="113"/>
                </a:cxn>
                <a:cxn ang="0">
                  <a:pos x="296" y="142"/>
                </a:cxn>
                <a:cxn ang="0">
                  <a:pos x="293" y="256"/>
                </a:cxn>
                <a:cxn ang="0">
                  <a:pos x="280" y="315"/>
                </a:cxn>
                <a:cxn ang="0">
                  <a:pos x="258" y="379"/>
                </a:cxn>
                <a:cxn ang="0">
                  <a:pos x="228" y="444"/>
                </a:cxn>
                <a:cxn ang="0">
                  <a:pos x="208" y="479"/>
                </a:cxn>
                <a:cxn ang="0">
                  <a:pos x="199" y="497"/>
                </a:cxn>
                <a:cxn ang="0">
                  <a:pos x="191" y="515"/>
                </a:cxn>
                <a:cxn ang="0">
                  <a:pos x="175" y="541"/>
                </a:cxn>
                <a:cxn ang="0">
                  <a:pos x="152" y="560"/>
                </a:cxn>
                <a:cxn ang="0">
                  <a:pos x="102" y="591"/>
                </a:cxn>
                <a:cxn ang="0">
                  <a:pos x="95" y="596"/>
                </a:cxn>
                <a:cxn ang="0">
                  <a:pos x="72" y="589"/>
                </a:cxn>
              </a:cxnLst>
              <a:pathLst>
                <a:path w="191770" h="378459">
                  <a:moveTo>
                    <a:pt x="45598" y="373794"/>
                  </a:moveTo>
                  <a:lnTo>
                    <a:pt x="20362" y="326272"/>
                  </a:lnTo>
                  <a:lnTo>
                    <a:pt x="3945" y="281785"/>
                  </a:lnTo>
                  <a:lnTo>
                    <a:pt x="0" y="229126"/>
                  </a:lnTo>
                  <a:lnTo>
                    <a:pt x="3312" y="202491"/>
                  </a:lnTo>
                  <a:lnTo>
                    <a:pt x="25401" y="130989"/>
                  </a:lnTo>
                  <a:lnTo>
                    <a:pt x="43386" y="87083"/>
                  </a:lnTo>
                  <a:lnTo>
                    <a:pt x="66218" y="51107"/>
                  </a:lnTo>
                  <a:lnTo>
                    <a:pt x="93184" y="17644"/>
                  </a:lnTo>
                  <a:lnTo>
                    <a:pt x="133684" y="0"/>
                  </a:lnTo>
                  <a:lnTo>
                    <a:pt x="149229" y="601"/>
                  </a:lnTo>
                  <a:lnTo>
                    <a:pt x="168842" y="6181"/>
                  </a:lnTo>
                  <a:lnTo>
                    <a:pt x="183477" y="17479"/>
                  </a:lnTo>
                  <a:lnTo>
                    <a:pt x="191564" y="33399"/>
                  </a:lnTo>
                  <a:lnTo>
                    <a:pt x="191537" y="52846"/>
                  </a:lnTo>
                  <a:lnTo>
                    <a:pt x="188693" y="71760"/>
                  </a:lnTo>
                  <a:lnTo>
                    <a:pt x="188104" y="90420"/>
                  </a:lnTo>
                  <a:lnTo>
                    <a:pt x="186092" y="162279"/>
                  </a:lnTo>
                  <a:lnTo>
                    <a:pt x="177657" y="200244"/>
                  </a:lnTo>
                  <a:lnTo>
                    <a:pt x="163868" y="240517"/>
                  </a:lnTo>
                  <a:lnTo>
                    <a:pt x="144877" y="282123"/>
                  </a:lnTo>
                  <a:lnTo>
                    <a:pt x="132369" y="304249"/>
                  </a:lnTo>
                  <a:lnTo>
                    <a:pt x="126366" y="315447"/>
                  </a:lnTo>
                  <a:lnTo>
                    <a:pt x="121157" y="326982"/>
                  </a:lnTo>
                  <a:lnTo>
                    <a:pt x="110819" y="343711"/>
                  </a:lnTo>
                  <a:lnTo>
                    <a:pt x="96725" y="355857"/>
                  </a:lnTo>
                  <a:lnTo>
                    <a:pt x="64792" y="375319"/>
                  </a:lnTo>
                  <a:lnTo>
                    <a:pt x="60596" y="378144"/>
                  </a:lnTo>
                  <a:lnTo>
                    <a:pt x="45598" y="373794"/>
                  </a:lnTo>
                  <a:close/>
                </a:path>
              </a:pathLst>
            </a:custGeom>
            <a:solidFill>
              <a:srgbClr val="0429E2"/>
            </a:solidFill>
            <a:ln w="9525">
              <a:noFill/>
            </a:ln>
          </p:spPr>
          <p:txBody>
            <a:bodyPr/>
            <a:p>
              <a:endParaRPr lang="zh-CN" altLang="en-US"/>
            </a:p>
          </p:txBody>
        </p:sp>
        <p:sp>
          <p:nvSpPr>
            <p:cNvPr id="24583" name="object 10"/>
            <p:cNvSpPr/>
            <p:nvPr/>
          </p:nvSpPr>
          <p:spPr>
            <a:xfrm>
              <a:off x="10442" y="13685"/>
              <a:ext cx="331" cy="563"/>
            </a:xfrm>
            <a:custGeom>
              <a:avLst/>
              <a:gdLst/>
              <a:ahLst/>
              <a:cxnLst>
                <a:cxn ang="0">
                  <a:pos x="45" y="561"/>
                </a:cxn>
                <a:cxn ang="0">
                  <a:pos x="11" y="508"/>
                </a:cxn>
                <a:cxn ang="0">
                  <a:pos x="2" y="445"/>
                </a:cxn>
                <a:cxn ang="0">
                  <a:pos x="0" y="419"/>
                </a:cxn>
                <a:cxn ang="0">
                  <a:pos x="2" y="352"/>
                </a:cxn>
                <a:cxn ang="0">
                  <a:pos x="2" y="313"/>
                </a:cxn>
                <a:cxn ang="0">
                  <a:pos x="23" y="248"/>
                </a:cxn>
                <a:cxn ang="0">
                  <a:pos x="70" y="162"/>
                </a:cxn>
                <a:cxn ang="0">
                  <a:pos x="114" y="88"/>
                </a:cxn>
                <a:cxn ang="0">
                  <a:pos x="160" y="33"/>
                </a:cxn>
                <a:cxn ang="0">
                  <a:pos x="207" y="0"/>
                </a:cxn>
                <a:cxn ang="0">
                  <a:pos x="224" y="0"/>
                </a:cxn>
                <a:cxn ang="0">
                  <a:pos x="242" y="11"/>
                </a:cxn>
                <a:cxn ang="0">
                  <a:pos x="248" y="15"/>
                </a:cxn>
                <a:cxn ang="0">
                  <a:pos x="257" y="17"/>
                </a:cxn>
                <a:cxn ang="0">
                  <a:pos x="314" y="46"/>
                </a:cxn>
                <a:cxn ang="0">
                  <a:pos x="330" y="99"/>
                </a:cxn>
                <a:cxn ang="0">
                  <a:pos x="326" y="114"/>
                </a:cxn>
                <a:cxn ang="0">
                  <a:pos x="308" y="126"/>
                </a:cxn>
                <a:cxn ang="0">
                  <a:pos x="306" y="127"/>
                </a:cxn>
                <a:cxn ang="0">
                  <a:pos x="305" y="135"/>
                </a:cxn>
                <a:cxn ang="0">
                  <a:pos x="306" y="138"/>
                </a:cxn>
                <a:cxn ang="0">
                  <a:pos x="313" y="175"/>
                </a:cxn>
                <a:cxn ang="0">
                  <a:pos x="308" y="209"/>
                </a:cxn>
                <a:cxn ang="0">
                  <a:pos x="295" y="242"/>
                </a:cxn>
                <a:cxn ang="0">
                  <a:pos x="280" y="274"/>
                </a:cxn>
                <a:cxn ang="0">
                  <a:pos x="278" y="290"/>
                </a:cxn>
                <a:cxn ang="0">
                  <a:pos x="281" y="306"/>
                </a:cxn>
                <a:cxn ang="0">
                  <a:pos x="280" y="322"/>
                </a:cxn>
                <a:cxn ang="0">
                  <a:pos x="269" y="337"/>
                </a:cxn>
                <a:cxn ang="0">
                  <a:pos x="258" y="348"/>
                </a:cxn>
                <a:cxn ang="0">
                  <a:pos x="249" y="361"/>
                </a:cxn>
                <a:cxn ang="0">
                  <a:pos x="198" y="452"/>
                </a:cxn>
                <a:cxn ang="0">
                  <a:pos x="144" y="516"/>
                </a:cxn>
                <a:cxn ang="0">
                  <a:pos x="72" y="558"/>
                </a:cxn>
                <a:cxn ang="0">
                  <a:pos x="57" y="562"/>
                </a:cxn>
                <a:cxn ang="0">
                  <a:pos x="45" y="561"/>
                </a:cxn>
              </a:cxnLst>
              <a:pathLst>
                <a:path w="210184" h="357504">
                  <a:moveTo>
                    <a:pt x="28285" y="356205"/>
                  </a:moveTo>
                  <a:lnTo>
                    <a:pt x="6997" y="322479"/>
                  </a:lnTo>
                  <a:lnTo>
                    <a:pt x="999" y="282342"/>
                  </a:lnTo>
                  <a:lnTo>
                    <a:pt x="0" y="265882"/>
                  </a:lnTo>
                  <a:lnTo>
                    <a:pt x="1570" y="223753"/>
                  </a:lnTo>
                  <a:lnTo>
                    <a:pt x="1440" y="198597"/>
                  </a:lnTo>
                  <a:lnTo>
                    <a:pt x="14442" y="157506"/>
                  </a:lnTo>
                  <a:lnTo>
                    <a:pt x="44568" y="103022"/>
                  </a:lnTo>
                  <a:lnTo>
                    <a:pt x="72145" y="56114"/>
                  </a:lnTo>
                  <a:lnTo>
                    <a:pt x="101599" y="21209"/>
                  </a:lnTo>
                  <a:lnTo>
                    <a:pt x="131702" y="0"/>
                  </a:lnTo>
                  <a:lnTo>
                    <a:pt x="142454" y="246"/>
                  </a:lnTo>
                  <a:lnTo>
                    <a:pt x="153847" y="6815"/>
                  </a:lnTo>
                  <a:lnTo>
                    <a:pt x="157254" y="9755"/>
                  </a:lnTo>
                  <a:lnTo>
                    <a:pt x="163022" y="10927"/>
                  </a:lnTo>
                  <a:lnTo>
                    <a:pt x="199186" y="29153"/>
                  </a:lnTo>
                  <a:lnTo>
                    <a:pt x="209726" y="62574"/>
                  </a:lnTo>
                  <a:lnTo>
                    <a:pt x="206937" y="72167"/>
                  </a:lnTo>
                  <a:lnTo>
                    <a:pt x="195736" y="79954"/>
                  </a:lnTo>
                  <a:lnTo>
                    <a:pt x="194352" y="80455"/>
                  </a:lnTo>
                  <a:lnTo>
                    <a:pt x="193700" y="85518"/>
                  </a:lnTo>
                  <a:lnTo>
                    <a:pt x="194532" y="87825"/>
                  </a:lnTo>
                  <a:lnTo>
                    <a:pt x="198461" y="111004"/>
                  </a:lnTo>
                  <a:lnTo>
                    <a:pt x="195307" y="132909"/>
                  </a:lnTo>
                  <a:lnTo>
                    <a:pt x="187618" y="153766"/>
                  </a:lnTo>
                  <a:lnTo>
                    <a:pt x="177946" y="173800"/>
                  </a:lnTo>
                  <a:lnTo>
                    <a:pt x="176328" y="184239"/>
                  </a:lnTo>
                  <a:lnTo>
                    <a:pt x="178184" y="194618"/>
                  </a:lnTo>
                  <a:lnTo>
                    <a:pt x="178113" y="204669"/>
                  </a:lnTo>
                  <a:lnTo>
                    <a:pt x="170712" y="214121"/>
                  </a:lnTo>
                  <a:lnTo>
                    <a:pt x="163870" y="220681"/>
                  </a:lnTo>
                  <a:lnTo>
                    <a:pt x="158271" y="229064"/>
                  </a:lnTo>
                  <a:lnTo>
                    <a:pt x="125890" y="287236"/>
                  </a:lnTo>
                  <a:lnTo>
                    <a:pt x="91290" y="327639"/>
                  </a:lnTo>
                  <a:lnTo>
                    <a:pt x="45483" y="354589"/>
                  </a:lnTo>
                  <a:lnTo>
                    <a:pt x="36171" y="357166"/>
                  </a:lnTo>
                  <a:lnTo>
                    <a:pt x="28285" y="356205"/>
                  </a:lnTo>
                  <a:close/>
                </a:path>
              </a:pathLst>
            </a:custGeom>
            <a:solidFill>
              <a:srgbClr val="0429E2"/>
            </a:solidFill>
            <a:ln w="9525">
              <a:noFill/>
            </a:ln>
          </p:spPr>
          <p:txBody>
            <a:bodyPr/>
            <a:p>
              <a:endParaRPr lang="zh-CN" altLang="en-US"/>
            </a:p>
          </p:txBody>
        </p:sp>
        <p:sp>
          <p:nvSpPr>
            <p:cNvPr id="24584" name="object 11"/>
            <p:cNvSpPr/>
            <p:nvPr/>
          </p:nvSpPr>
          <p:spPr>
            <a:xfrm>
              <a:off x="9940" y="12839"/>
              <a:ext cx="260" cy="687"/>
            </a:xfrm>
            <a:custGeom>
              <a:avLst/>
              <a:gdLst/>
              <a:ahLst/>
              <a:cxnLst>
                <a:cxn ang="0">
                  <a:pos x="43" y="682"/>
                </a:cxn>
                <a:cxn ang="0">
                  <a:pos x="37" y="674"/>
                </a:cxn>
                <a:cxn ang="0">
                  <a:pos x="36" y="662"/>
                </a:cxn>
                <a:cxn ang="0">
                  <a:pos x="38" y="645"/>
                </a:cxn>
                <a:cxn ang="0">
                  <a:pos x="38" y="637"/>
                </a:cxn>
                <a:cxn ang="0">
                  <a:pos x="34" y="634"/>
                </a:cxn>
                <a:cxn ang="0">
                  <a:pos x="5" y="592"/>
                </a:cxn>
                <a:cxn ang="0">
                  <a:pos x="0" y="545"/>
                </a:cxn>
                <a:cxn ang="0">
                  <a:pos x="4" y="496"/>
                </a:cxn>
                <a:cxn ang="0">
                  <a:pos x="2" y="449"/>
                </a:cxn>
                <a:cxn ang="0">
                  <a:pos x="71" y="187"/>
                </a:cxn>
                <a:cxn ang="0">
                  <a:pos x="120" y="96"/>
                </a:cxn>
                <a:cxn ang="0">
                  <a:pos x="187" y="18"/>
                </a:cxn>
                <a:cxn ang="0">
                  <a:pos x="222" y="0"/>
                </a:cxn>
                <a:cxn ang="0">
                  <a:pos x="236" y="3"/>
                </a:cxn>
                <a:cxn ang="0">
                  <a:pos x="249" y="11"/>
                </a:cxn>
                <a:cxn ang="0">
                  <a:pos x="256" y="22"/>
                </a:cxn>
                <a:cxn ang="0">
                  <a:pos x="260" y="35"/>
                </a:cxn>
                <a:cxn ang="0">
                  <a:pos x="259" y="49"/>
                </a:cxn>
                <a:cxn ang="0">
                  <a:pos x="256" y="81"/>
                </a:cxn>
                <a:cxn ang="0">
                  <a:pos x="253" y="97"/>
                </a:cxn>
                <a:cxn ang="0">
                  <a:pos x="249" y="112"/>
                </a:cxn>
                <a:cxn ang="0">
                  <a:pos x="240" y="162"/>
                </a:cxn>
                <a:cxn ang="0">
                  <a:pos x="236" y="213"/>
                </a:cxn>
                <a:cxn ang="0">
                  <a:pos x="231" y="264"/>
                </a:cxn>
                <a:cxn ang="0">
                  <a:pos x="216" y="314"/>
                </a:cxn>
                <a:cxn ang="0">
                  <a:pos x="215" y="348"/>
                </a:cxn>
                <a:cxn ang="0">
                  <a:pos x="205" y="380"/>
                </a:cxn>
                <a:cxn ang="0">
                  <a:pos x="190" y="411"/>
                </a:cxn>
                <a:cxn ang="0">
                  <a:pos x="179" y="442"/>
                </a:cxn>
                <a:cxn ang="0">
                  <a:pos x="153" y="530"/>
                </a:cxn>
                <a:cxn ang="0">
                  <a:pos x="121" y="616"/>
                </a:cxn>
                <a:cxn ang="0">
                  <a:pos x="85" y="672"/>
                </a:cxn>
                <a:cxn ang="0">
                  <a:pos x="55" y="686"/>
                </a:cxn>
                <a:cxn ang="0">
                  <a:pos x="43" y="682"/>
                </a:cxn>
              </a:cxnLst>
              <a:pathLst>
                <a:path w="165100" h="436245">
                  <a:moveTo>
                    <a:pt x="27465" y="433387"/>
                  </a:moveTo>
                  <a:lnTo>
                    <a:pt x="23717" y="427914"/>
                  </a:lnTo>
                  <a:lnTo>
                    <a:pt x="22714" y="420493"/>
                  </a:lnTo>
                  <a:lnTo>
                    <a:pt x="24038" y="409323"/>
                  </a:lnTo>
                  <a:lnTo>
                    <a:pt x="23841" y="404437"/>
                  </a:lnTo>
                  <a:lnTo>
                    <a:pt x="21782" y="402705"/>
                  </a:lnTo>
                  <a:lnTo>
                    <a:pt x="3017" y="375609"/>
                  </a:lnTo>
                  <a:lnTo>
                    <a:pt x="0" y="345779"/>
                  </a:lnTo>
                  <a:lnTo>
                    <a:pt x="2674" y="314988"/>
                  </a:lnTo>
                  <a:lnTo>
                    <a:pt x="984" y="285008"/>
                  </a:lnTo>
                  <a:lnTo>
                    <a:pt x="45159" y="118986"/>
                  </a:lnTo>
                  <a:lnTo>
                    <a:pt x="76002" y="60931"/>
                  </a:lnTo>
                  <a:lnTo>
                    <a:pt x="118692" y="11597"/>
                  </a:lnTo>
                  <a:lnTo>
                    <a:pt x="140930" y="0"/>
                  </a:lnTo>
                  <a:lnTo>
                    <a:pt x="149948" y="2099"/>
                  </a:lnTo>
                  <a:lnTo>
                    <a:pt x="157914" y="7073"/>
                  </a:lnTo>
                  <a:lnTo>
                    <a:pt x="162790" y="13850"/>
                  </a:lnTo>
                  <a:lnTo>
                    <a:pt x="164953" y="22052"/>
                  </a:lnTo>
                  <a:lnTo>
                    <a:pt x="164778" y="31295"/>
                  </a:lnTo>
                  <a:lnTo>
                    <a:pt x="162547" y="51410"/>
                  </a:lnTo>
                  <a:lnTo>
                    <a:pt x="160879" y="61362"/>
                  </a:lnTo>
                  <a:lnTo>
                    <a:pt x="158384" y="71051"/>
                  </a:lnTo>
                  <a:lnTo>
                    <a:pt x="152120" y="102921"/>
                  </a:lnTo>
                  <a:lnTo>
                    <a:pt x="149848" y="135422"/>
                  </a:lnTo>
                  <a:lnTo>
                    <a:pt x="146541" y="167762"/>
                  </a:lnTo>
                  <a:lnTo>
                    <a:pt x="137167" y="199143"/>
                  </a:lnTo>
                  <a:lnTo>
                    <a:pt x="136826" y="221032"/>
                  </a:lnTo>
                  <a:lnTo>
                    <a:pt x="129955" y="241152"/>
                  </a:lnTo>
                  <a:lnTo>
                    <a:pt x="120832" y="260719"/>
                  </a:lnTo>
                  <a:lnTo>
                    <a:pt x="113731" y="280947"/>
                  </a:lnTo>
                  <a:lnTo>
                    <a:pt x="97100" y="336560"/>
                  </a:lnTo>
                  <a:lnTo>
                    <a:pt x="76723" y="391279"/>
                  </a:lnTo>
                  <a:lnTo>
                    <a:pt x="54282" y="426887"/>
                  </a:lnTo>
                  <a:lnTo>
                    <a:pt x="34843" y="435673"/>
                  </a:lnTo>
                  <a:lnTo>
                    <a:pt x="27465" y="433387"/>
                  </a:lnTo>
                  <a:close/>
                </a:path>
              </a:pathLst>
            </a:custGeom>
            <a:solidFill>
              <a:srgbClr val="0429E2"/>
            </a:solidFill>
            <a:ln w="9525">
              <a:noFill/>
            </a:ln>
          </p:spPr>
          <p:txBody>
            <a:bodyPr/>
            <a:p>
              <a:endParaRPr lang="zh-CN" altLang="en-US"/>
            </a:p>
          </p:txBody>
        </p:sp>
        <p:sp>
          <p:nvSpPr>
            <p:cNvPr id="24585" name="object 12"/>
            <p:cNvSpPr/>
            <p:nvPr/>
          </p:nvSpPr>
          <p:spPr>
            <a:xfrm>
              <a:off x="8438" y="15049"/>
              <a:ext cx="248" cy="500"/>
            </a:xfrm>
            <a:custGeom>
              <a:avLst/>
              <a:gdLst/>
              <a:ahLst/>
              <a:cxnLst>
                <a:cxn ang="0">
                  <a:pos x="73" y="495"/>
                </a:cxn>
                <a:cxn ang="0">
                  <a:pos x="12" y="436"/>
                </a:cxn>
                <a:cxn ang="0">
                  <a:pos x="0" y="333"/>
                </a:cxn>
                <a:cxn ang="0">
                  <a:pos x="1" y="260"/>
                </a:cxn>
                <a:cxn ang="0">
                  <a:pos x="12" y="188"/>
                </a:cxn>
                <a:cxn ang="0">
                  <a:pos x="38" y="123"/>
                </a:cxn>
                <a:cxn ang="0">
                  <a:pos x="74" y="62"/>
                </a:cxn>
                <a:cxn ang="0">
                  <a:pos x="112" y="8"/>
                </a:cxn>
                <a:cxn ang="0">
                  <a:pos x="141" y="0"/>
                </a:cxn>
                <a:cxn ang="0">
                  <a:pos x="161" y="0"/>
                </a:cxn>
                <a:cxn ang="0">
                  <a:pos x="220" y="23"/>
                </a:cxn>
                <a:cxn ang="0">
                  <a:pos x="246" y="86"/>
                </a:cxn>
                <a:cxn ang="0">
                  <a:pos x="248" y="125"/>
                </a:cxn>
                <a:cxn ang="0">
                  <a:pos x="241" y="164"/>
                </a:cxn>
                <a:cxn ang="0">
                  <a:pos x="231" y="203"/>
                </a:cxn>
                <a:cxn ang="0">
                  <a:pos x="219" y="240"/>
                </a:cxn>
                <a:cxn ang="0">
                  <a:pos x="214" y="259"/>
                </a:cxn>
                <a:cxn ang="0">
                  <a:pos x="200" y="335"/>
                </a:cxn>
                <a:cxn ang="0">
                  <a:pos x="154" y="436"/>
                </a:cxn>
                <a:cxn ang="0">
                  <a:pos x="106" y="492"/>
                </a:cxn>
                <a:cxn ang="0">
                  <a:pos x="86" y="499"/>
                </a:cxn>
                <a:cxn ang="0">
                  <a:pos x="73" y="495"/>
                </a:cxn>
              </a:cxnLst>
              <a:pathLst>
                <a:path w="157479" h="317500">
                  <a:moveTo>
                    <a:pt x="46270" y="314408"/>
                  </a:moveTo>
                  <a:lnTo>
                    <a:pt x="7420" y="276990"/>
                  </a:lnTo>
                  <a:lnTo>
                    <a:pt x="0" y="211633"/>
                  </a:lnTo>
                  <a:lnTo>
                    <a:pt x="621" y="164900"/>
                  </a:lnTo>
                  <a:lnTo>
                    <a:pt x="7690" y="119574"/>
                  </a:lnTo>
                  <a:lnTo>
                    <a:pt x="23958" y="77898"/>
                  </a:lnTo>
                  <a:lnTo>
                    <a:pt x="47233" y="39124"/>
                  </a:lnTo>
                  <a:lnTo>
                    <a:pt x="71282" y="4965"/>
                  </a:lnTo>
                  <a:lnTo>
                    <a:pt x="89725" y="0"/>
                  </a:lnTo>
                  <a:lnTo>
                    <a:pt x="102326" y="98"/>
                  </a:lnTo>
                  <a:lnTo>
                    <a:pt x="139641" y="14724"/>
                  </a:lnTo>
                  <a:lnTo>
                    <a:pt x="156334" y="54520"/>
                  </a:lnTo>
                  <a:lnTo>
                    <a:pt x="157226" y="79219"/>
                  </a:lnTo>
                  <a:lnTo>
                    <a:pt x="153334" y="103939"/>
                  </a:lnTo>
                  <a:lnTo>
                    <a:pt x="146424" y="128627"/>
                  </a:lnTo>
                  <a:lnTo>
                    <a:pt x="139129" y="152599"/>
                  </a:lnTo>
                  <a:lnTo>
                    <a:pt x="136150" y="164709"/>
                  </a:lnTo>
                  <a:lnTo>
                    <a:pt x="127193" y="212766"/>
                  </a:lnTo>
                  <a:lnTo>
                    <a:pt x="97968" y="277169"/>
                  </a:lnTo>
                  <a:lnTo>
                    <a:pt x="67547" y="312552"/>
                  </a:lnTo>
                  <a:lnTo>
                    <a:pt x="54556" y="317009"/>
                  </a:lnTo>
                  <a:lnTo>
                    <a:pt x="46270" y="314408"/>
                  </a:lnTo>
                  <a:close/>
                </a:path>
              </a:pathLst>
            </a:custGeom>
            <a:solidFill>
              <a:srgbClr val="0429E2"/>
            </a:solidFill>
            <a:ln w="9525">
              <a:noFill/>
            </a:ln>
          </p:spPr>
          <p:txBody>
            <a:bodyPr/>
            <a:p>
              <a:endParaRPr lang="zh-CN" altLang="en-US"/>
            </a:p>
          </p:txBody>
        </p:sp>
        <p:sp>
          <p:nvSpPr>
            <p:cNvPr id="24586" name="object 13"/>
            <p:cNvSpPr/>
            <p:nvPr/>
          </p:nvSpPr>
          <p:spPr>
            <a:xfrm>
              <a:off x="10599" y="15525"/>
              <a:ext cx="222" cy="468"/>
            </a:xfrm>
            <a:custGeom>
              <a:avLst/>
              <a:gdLst/>
              <a:ahLst/>
              <a:cxnLst>
                <a:cxn ang="0">
                  <a:pos x="62" y="457"/>
                </a:cxn>
                <a:cxn ang="0">
                  <a:pos x="41" y="430"/>
                </a:cxn>
                <a:cxn ang="0">
                  <a:pos x="32" y="409"/>
                </a:cxn>
                <a:cxn ang="0">
                  <a:pos x="16" y="366"/>
                </a:cxn>
                <a:cxn ang="0">
                  <a:pos x="6" y="345"/>
                </a:cxn>
                <a:cxn ang="0">
                  <a:pos x="1" y="324"/>
                </a:cxn>
                <a:cxn ang="0">
                  <a:pos x="0" y="300"/>
                </a:cxn>
                <a:cxn ang="0">
                  <a:pos x="1" y="275"/>
                </a:cxn>
                <a:cxn ang="0">
                  <a:pos x="1" y="251"/>
                </a:cxn>
                <a:cxn ang="0">
                  <a:pos x="4" y="167"/>
                </a:cxn>
                <a:cxn ang="0">
                  <a:pos x="27" y="86"/>
                </a:cxn>
                <a:cxn ang="0">
                  <a:pos x="63" y="32"/>
                </a:cxn>
                <a:cxn ang="0">
                  <a:pos x="122" y="0"/>
                </a:cxn>
                <a:cxn ang="0">
                  <a:pos x="163" y="5"/>
                </a:cxn>
                <a:cxn ang="0">
                  <a:pos x="195" y="30"/>
                </a:cxn>
                <a:cxn ang="0">
                  <a:pos x="214" y="73"/>
                </a:cxn>
                <a:cxn ang="0">
                  <a:pos x="222" y="153"/>
                </a:cxn>
                <a:cxn ang="0">
                  <a:pos x="217" y="233"/>
                </a:cxn>
                <a:cxn ang="0">
                  <a:pos x="201" y="313"/>
                </a:cxn>
                <a:cxn ang="0">
                  <a:pos x="174" y="394"/>
                </a:cxn>
                <a:cxn ang="0">
                  <a:pos x="169" y="404"/>
                </a:cxn>
                <a:cxn ang="0">
                  <a:pos x="162" y="415"/>
                </a:cxn>
                <a:cxn ang="0">
                  <a:pos x="154" y="428"/>
                </a:cxn>
                <a:cxn ang="0">
                  <a:pos x="145" y="441"/>
                </a:cxn>
                <a:cxn ang="0">
                  <a:pos x="118" y="462"/>
                </a:cxn>
                <a:cxn ang="0">
                  <a:pos x="89" y="467"/>
                </a:cxn>
                <a:cxn ang="0">
                  <a:pos x="62" y="457"/>
                </a:cxn>
              </a:cxnLst>
              <a:pathLst>
                <a:path w="140970" h="297179">
                  <a:moveTo>
                    <a:pt x="39174" y="289937"/>
                  </a:moveTo>
                  <a:lnTo>
                    <a:pt x="25981" y="273180"/>
                  </a:lnTo>
                  <a:lnTo>
                    <a:pt x="20237" y="259795"/>
                  </a:lnTo>
                  <a:lnTo>
                    <a:pt x="9985" y="232380"/>
                  </a:lnTo>
                  <a:lnTo>
                    <a:pt x="4018" y="218782"/>
                  </a:lnTo>
                  <a:lnTo>
                    <a:pt x="339" y="205448"/>
                  </a:lnTo>
                  <a:lnTo>
                    <a:pt x="0" y="190463"/>
                  </a:lnTo>
                  <a:lnTo>
                    <a:pt x="880" y="174792"/>
                  </a:lnTo>
                  <a:lnTo>
                    <a:pt x="858" y="159398"/>
                  </a:lnTo>
                  <a:lnTo>
                    <a:pt x="2822" y="106181"/>
                  </a:lnTo>
                  <a:lnTo>
                    <a:pt x="16988" y="54804"/>
                  </a:lnTo>
                  <a:lnTo>
                    <a:pt x="39882" y="20112"/>
                  </a:lnTo>
                  <a:lnTo>
                    <a:pt x="77786" y="0"/>
                  </a:lnTo>
                  <a:lnTo>
                    <a:pt x="103549" y="3207"/>
                  </a:lnTo>
                  <a:lnTo>
                    <a:pt x="124142" y="19123"/>
                  </a:lnTo>
                  <a:lnTo>
                    <a:pt x="135749" y="46086"/>
                  </a:lnTo>
                  <a:lnTo>
                    <a:pt x="140970" y="97287"/>
                  </a:lnTo>
                  <a:lnTo>
                    <a:pt x="137933" y="147958"/>
                  </a:lnTo>
                  <a:lnTo>
                    <a:pt x="127512" y="198761"/>
                  </a:lnTo>
                  <a:lnTo>
                    <a:pt x="110581" y="250357"/>
                  </a:lnTo>
                  <a:lnTo>
                    <a:pt x="107009" y="256372"/>
                  </a:lnTo>
                  <a:lnTo>
                    <a:pt x="102737" y="263765"/>
                  </a:lnTo>
                  <a:lnTo>
                    <a:pt x="97681" y="271834"/>
                  </a:lnTo>
                  <a:lnTo>
                    <a:pt x="91759" y="279874"/>
                  </a:lnTo>
                  <a:lnTo>
                    <a:pt x="74861" y="293518"/>
                  </a:lnTo>
                  <a:lnTo>
                    <a:pt x="56400" y="296794"/>
                  </a:lnTo>
                  <a:lnTo>
                    <a:pt x="39174" y="289937"/>
                  </a:lnTo>
                  <a:close/>
                </a:path>
              </a:pathLst>
            </a:custGeom>
            <a:solidFill>
              <a:srgbClr val="0429E2"/>
            </a:solidFill>
            <a:ln w="9525">
              <a:noFill/>
            </a:ln>
          </p:spPr>
          <p:txBody>
            <a:bodyPr/>
            <a:p>
              <a:endParaRPr lang="zh-CN" altLang="en-US"/>
            </a:p>
          </p:txBody>
        </p:sp>
        <p:sp>
          <p:nvSpPr>
            <p:cNvPr id="24587" name="object 14"/>
            <p:cNvSpPr/>
            <p:nvPr/>
          </p:nvSpPr>
          <p:spPr>
            <a:xfrm>
              <a:off x="9354" y="12975"/>
              <a:ext cx="209" cy="506"/>
            </a:xfrm>
            <a:custGeom>
              <a:avLst/>
              <a:gdLst/>
              <a:ahLst/>
              <a:cxnLst>
                <a:cxn ang="0">
                  <a:pos x="36" y="501"/>
                </a:cxn>
                <a:cxn ang="0">
                  <a:pos x="23" y="493"/>
                </a:cxn>
                <a:cxn ang="0">
                  <a:pos x="18" y="483"/>
                </a:cxn>
                <a:cxn ang="0">
                  <a:pos x="3" y="441"/>
                </a:cxn>
                <a:cxn ang="0">
                  <a:pos x="0" y="398"/>
                </a:cxn>
                <a:cxn ang="0">
                  <a:pos x="5" y="356"/>
                </a:cxn>
                <a:cxn ang="0">
                  <a:pos x="16" y="313"/>
                </a:cxn>
                <a:cxn ang="0">
                  <a:pos x="20" y="302"/>
                </a:cxn>
                <a:cxn ang="0">
                  <a:pos x="34" y="295"/>
                </a:cxn>
                <a:cxn ang="0">
                  <a:pos x="46" y="281"/>
                </a:cxn>
                <a:cxn ang="0">
                  <a:pos x="49" y="269"/>
                </a:cxn>
                <a:cxn ang="0">
                  <a:pos x="46" y="266"/>
                </a:cxn>
                <a:cxn ang="0">
                  <a:pos x="29" y="239"/>
                </a:cxn>
                <a:cxn ang="0">
                  <a:pos x="29" y="213"/>
                </a:cxn>
                <a:cxn ang="0">
                  <a:pos x="38" y="188"/>
                </a:cxn>
                <a:cxn ang="0">
                  <a:pos x="52" y="165"/>
                </a:cxn>
                <a:cxn ang="0">
                  <a:pos x="64" y="145"/>
                </a:cxn>
                <a:cxn ang="0">
                  <a:pos x="73" y="124"/>
                </a:cxn>
                <a:cxn ang="0">
                  <a:pos x="79" y="102"/>
                </a:cxn>
                <a:cxn ang="0">
                  <a:pos x="83" y="79"/>
                </a:cxn>
                <a:cxn ang="0">
                  <a:pos x="96" y="38"/>
                </a:cxn>
                <a:cxn ang="0">
                  <a:pos x="120" y="12"/>
                </a:cxn>
                <a:cxn ang="0">
                  <a:pos x="150" y="0"/>
                </a:cxn>
                <a:cxn ang="0">
                  <a:pos x="183" y="2"/>
                </a:cxn>
                <a:cxn ang="0">
                  <a:pos x="195" y="6"/>
                </a:cxn>
                <a:cxn ang="0">
                  <a:pos x="204" y="13"/>
                </a:cxn>
                <a:cxn ang="0">
                  <a:pos x="207" y="23"/>
                </a:cxn>
                <a:cxn ang="0">
                  <a:pos x="206" y="36"/>
                </a:cxn>
                <a:cxn ang="0">
                  <a:pos x="199" y="59"/>
                </a:cxn>
                <a:cxn ang="0">
                  <a:pos x="195" y="82"/>
                </a:cxn>
                <a:cxn ang="0">
                  <a:pos x="196" y="105"/>
                </a:cxn>
                <a:cxn ang="0">
                  <a:pos x="204" y="128"/>
                </a:cxn>
                <a:cxn ang="0">
                  <a:pos x="209" y="139"/>
                </a:cxn>
                <a:cxn ang="0">
                  <a:pos x="205" y="155"/>
                </a:cxn>
                <a:cxn ang="0">
                  <a:pos x="121" y="424"/>
                </a:cxn>
                <a:cxn ang="0">
                  <a:pos x="109" y="442"/>
                </a:cxn>
                <a:cxn ang="0">
                  <a:pos x="94" y="457"/>
                </a:cxn>
                <a:cxn ang="0">
                  <a:pos x="81" y="474"/>
                </a:cxn>
                <a:cxn ang="0">
                  <a:pos x="74" y="495"/>
                </a:cxn>
                <a:cxn ang="0">
                  <a:pos x="74" y="499"/>
                </a:cxn>
                <a:cxn ang="0">
                  <a:pos x="55" y="506"/>
                </a:cxn>
                <a:cxn ang="0">
                  <a:pos x="36" y="501"/>
                </a:cxn>
              </a:cxnLst>
              <a:pathLst>
                <a:path w="132714" h="321309">
                  <a:moveTo>
                    <a:pt x="22889" y="317915"/>
                  </a:moveTo>
                  <a:lnTo>
                    <a:pt x="14544" y="312850"/>
                  </a:lnTo>
                  <a:lnTo>
                    <a:pt x="11448" y="306797"/>
                  </a:lnTo>
                  <a:lnTo>
                    <a:pt x="2015" y="280015"/>
                  </a:lnTo>
                  <a:lnTo>
                    <a:pt x="0" y="252992"/>
                  </a:lnTo>
                  <a:lnTo>
                    <a:pt x="3436" y="225902"/>
                  </a:lnTo>
                  <a:lnTo>
                    <a:pt x="10358" y="198918"/>
                  </a:lnTo>
                  <a:lnTo>
                    <a:pt x="12438" y="192033"/>
                  </a:lnTo>
                  <a:lnTo>
                    <a:pt x="21792" y="187601"/>
                  </a:lnTo>
                  <a:lnTo>
                    <a:pt x="29084" y="178176"/>
                  </a:lnTo>
                  <a:lnTo>
                    <a:pt x="30998" y="170829"/>
                  </a:lnTo>
                  <a:lnTo>
                    <a:pt x="29484" y="169160"/>
                  </a:lnTo>
                  <a:lnTo>
                    <a:pt x="18545" y="151999"/>
                  </a:lnTo>
                  <a:lnTo>
                    <a:pt x="18142" y="135178"/>
                  </a:lnTo>
                  <a:lnTo>
                    <a:pt x="24336" y="119294"/>
                  </a:lnTo>
                  <a:lnTo>
                    <a:pt x="33185" y="104942"/>
                  </a:lnTo>
                  <a:lnTo>
                    <a:pt x="40857" y="91768"/>
                  </a:lnTo>
                  <a:lnTo>
                    <a:pt x="46414" y="78625"/>
                  </a:lnTo>
                  <a:lnTo>
                    <a:pt x="50256" y="64931"/>
                  </a:lnTo>
                  <a:lnTo>
                    <a:pt x="52783" y="50098"/>
                  </a:lnTo>
                  <a:lnTo>
                    <a:pt x="61041" y="24079"/>
                  </a:lnTo>
                  <a:lnTo>
                    <a:pt x="76074" y="7530"/>
                  </a:lnTo>
                  <a:lnTo>
                    <a:pt x="95313" y="0"/>
                  </a:lnTo>
                  <a:lnTo>
                    <a:pt x="116187" y="1036"/>
                  </a:lnTo>
                  <a:lnTo>
                    <a:pt x="124069" y="3996"/>
                  </a:lnTo>
                  <a:lnTo>
                    <a:pt x="129401" y="8528"/>
                  </a:lnTo>
                  <a:lnTo>
                    <a:pt x="131749" y="14752"/>
                  </a:lnTo>
                  <a:lnTo>
                    <a:pt x="130681" y="22789"/>
                  </a:lnTo>
                  <a:lnTo>
                    <a:pt x="126480" y="37382"/>
                  </a:lnTo>
                  <a:lnTo>
                    <a:pt x="124131" y="51855"/>
                  </a:lnTo>
                  <a:lnTo>
                    <a:pt x="124737" y="66456"/>
                  </a:lnTo>
                  <a:lnTo>
                    <a:pt x="129402" y="81433"/>
                  </a:lnTo>
                  <a:lnTo>
                    <a:pt x="132433" y="88031"/>
                  </a:lnTo>
                  <a:lnTo>
                    <a:pt x="129894" y="98343"/>
                  </a:lnTo>
                  <a:lnTo>
                    <a:pt x="76688" y="269333"/>
                  </a:lnTo>
                  <a:lnTo>
                    <a:pt x="68952" y="280432"/>
                  </a:lnTo>
                  <a:lnTo>
                    <a:pt x="59500" y="290366"/>
                  </a:lnTo>
                  <a:lnTo>
                    <a:pt x="51201" y="301057"/>
                  </a:lnTo>
                  <a:lnTo>
                    <a:pt x="46924" y="314425"/>
                  </a:lnTo>
                  <a:lnTo>
                    <a:pt x="46750" y="316836"/>
                  </a:lnTo>
                  <a:lnTo>
                    <a:pt x="34988" y="321097"/>
                  </a:lnTo>
                  <a:lnTo>
                    <a:pt x="22889" y="317915"/>
                  </a:lnTo>
                  <a:close/>
                </a:path>
              </a:pathLst>
            </a:custGeom>
            <a:solidFill>
              <a:srgbClr val="0429E2"/>
            </a:solidFill>
            <a:ln w="9525">
              <a:noFill/>
            </a:ln>
          </p:spPr>
          <p:txBody>
            <a:bodyPr/>
            <a:p>
              <a:endParaRPr lang="zh-CN" altLang="en-US"/>
            </a:p>
          </p:txBody>
        </p:sp>
      </p:grpSp>
      <p:sp>
        <p:nvSpPr>
          <p:cNvPr id="23" name="object 18"/>
          <p:cNvSpPr txBox="1"/>
          <p:nvPr/>
        </p:nvSpPr>
        <p:spPr>
          <a:xfrm>
            <a:off x="13192125" y="8737600"/>
            <a:ext cx="8564563" cy="1168400"/>
          </a:xfrm>
          <a:prstGeom prst="rect">
            <a:avLst/>
          </a:prstGeom>
        </p:spPr>
        <p:txBody>
          <a:bodyPr lIns="0" tIns="201930" rIns="0" bIns="0">
            <a:spAutoFit/>
          </a:bodyPr>
          <a:lstStyle/>
          <a:p>
            <a:pPr marL="12700" marR="0" defTabSz="914400" fontAlgn="auto">
              <a:spcBef>
                <a:spcPts val="580"/>
              </a:spcBef>
              <a:buClrTx/>
              <a:buSzTx/>
              <a:buFontTx/>
              <a:defRPr/>
            </a:pPr>
            <a:r>
              <a:rPr kumimoji="0" lang="en-US" altLang="zh-CN" sz="40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5.1</a:t>
            </a:r>
            <a:r>
              <a:rPr kumimoji="0" lang="zh-CN" altLang="en-US" sz="40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范围管理子计划</a:t>
            </a:r>
            <a:endParaRPr kumimoji="0" lang="zh-CN" sz="40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endParaRPr>
          </a:p>
          <a:p>
            <a:pPr marL="12700" marR="0" defTabSz="914400" fontAlgn="auto">
              <a:spcBef>
                <a:spcPts val="580"/>
              </a:spcBef>
              <a:buClrTx/>
              <a:buSzTx/>
              <a:buFontTx/>
              <a:defRPr/>
            </a:pPr>
            <a:r>
              <a:rPr kumimoji="0" lang="zh-CN" altLang="en-US" sz="18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  （仅</a:t>
            </a:r>
            <a:r>
              <a:rPr kumimoji="0" lang="zh-CN" sz="18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节选重点）</a:t>
            </a:r>
            <a:endParaRPr kumimoji="0" lang="zh-CN" sz="18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endParaRPr>
          </a:p>
        </p:txBody>
      </p:sp>
      <p:sp>
        <p:nvSpPr>
          <p:cNvPr id="24" name="object 18"/>
          <p:cNvSpPr txBox="1">
            <a:spLocks noGrp="1"/>
          </p:cNvSpPr>
          <p:nvPr>
            <p:ph type="title"/>
          </p:nvPr>
        </p:nvSpPr>
        <p:spPr>
          <a:xfrm>
            <a:off x="677863" y="304800"/>
            <a:ext cx="6929438" cy="878840"/>
          </a:xfrm>
        </p:spPr>
        <p:txBody>
          <a:bodyPr vert="horz" wrap="square" lIns="0" tIns="201930" rIns="0" bIns="0" numCol="1" rtlCol="0" anchor="t" anchorCtr="0" compatLnSpc="1">
            <a:spAutoFit/>
          </a:bodyPr>
          <a:lstStyle/>
          <a:p>
            <a:pPr marL="13335" marR="0" lvl="0" indent="0" algn="l" defTabSz="914400" rtl="0" eaLnBrk="1" fontAlgn="auto" latinLnBrk="0" hangingPunct="1">
              <a:lnSpc>
                <a:spcPct val="100000"/>
              </a:lnSpc>
              <a:spcBef>
                <a:spcPts val="580"/>
              </a:spcBef>
              <a:spcAft>
                <a:spcPct val="0"/>
              </a:spcAft>
              <a:buClrTx/>
              <a:buSzTx/>
              <a:buFontTx/>
              <a:buNone/>
              <a:defRPr/>
            </a:pPr>
            <a:r>
              <a:rPr kumimoji="0" lang="en-US" sz="4400" b="0" i="0" u="none" strike="noStrike" kern="0" cap="none" spc="204" normalizeH="0" baseline="0" noProof="1">
                <a:ln>
                  <a:noFill/>
                </a:ln>
                <a:solidFill>
                  <a:srgbClr val="0070C0"/>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rPr>
              <a:t>WBS</a:t>
            </a:r>
            <a:r>
              <a:rPr kumimoji="0" lang="zh-CN" altLang="en-US" sz="4400" b="0" i="0" u="none" strike="noStrike" kern="0" cap="none" spc="204" normalizeH="0" baseline="0" noProof="1">
                <a:ln>
                  <a:noFill/>
                </a:ln>
                <a:solidFill>
                  <a:srgbClr val="0070C0"/>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rPr>
              <a:t>任务</a:t>
            </a:r>
            <a:r>
              <a:rPr kumimoji="0" lang="zh-CN" sz="4400" b="0" i="0" u="none" strike="noStrike" kern="0" cap="none" spc="204" normalizeH="0" baseline="0" noProof="1">
                <a:ln>
                  <a:noFill/>
                </a:ln>
                <a:solidFill>
                  <a:srgbClr val="0070C0"/>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rPr>
              <a:t>输入输出</a:t>
            </a:r>
            <a:endParaRPr kumimoji="0" lang="zh-CN" sz="4400" b="0" i="0" u="none" strike="noStrike" kern="0" cap="none" spc="204" normalizeH="0" baseline="0" noProof="1">
              <a:ln>
                <a:noFill/>
              </a:ln>
              <a:solidFill>
                <a:srgbClr val="0070C0"/>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endParaRPr>
          </a:p>
        </p:txBody>
      </p:sp>
      <p:grpSp>
        <p:nvGrpSpPr>
          <p:cNvPr id="24590" name="object 19"/>
          <p:cNvGrpSpPr/>
          <p:nvPr/>
        </p:nvGrpSpPr>
        <p:grpSpPr>
          <a:xfrm>
            <a:off x="0" y="7837488"/>
            <a:ext cx="2597150" cy="2449512"/>
            <a:chOff x="13" y="7838076"/>
            <a:chExt cx="2597785" cy="2449195"/>
          </a:xfrm>
        </p:grpSpPr>
        <p:sp>
          <p:nvSpPr>
            <p:cNvPr id="24591" name="object 20"/>
            <p:cNvSpPr/>
            <p:nvPr/>
          </p:nvSpPr>
          <p:spPr>
            <a:xfrm>
              <a:off x="13" y="8273087"/>
              <a:ext cx="2597785" cy="2014220"/>
            </a:xfrm>
            <a:custGeom>
              <a:avLst/>
              <a:gdLst/>
              <a:ahLst/>
              <a:cxnLst>
                <a:cxn ang="0">
                  <a:pos x="0" y="0"/>
                </a:cxn>
                <a:cxn ang="0">
                  <a:pos x="380283" y="37380"/>
                </a:cxn>
                <a:cxn ang="0">
                  <a:pos x="533227" y="58033"/>
                </a:cxn>
                <a:cxn ang="0">
                  <a:pos x="610043" y="70652"/>
                </a:cxn>
                <a:cxn ang="0">
                  <a:pos x="687083" y="85152"/>
                </a:cxn>
                <a:cxn ang="0">
                  <a:pos x="764341" y="101797"/>
                </a:cxn>
                <a:cxn ang="0">
                  <a:pos x="841813" y="120849"/>
                </a:cxn>
                <a:cxn ang="0">
                  <a:pos x="919596" y="142604"/>
                </a:cxn>
                <a:cxn ang="0">
                  <a:pos x="997383" y="167232"/>
                </a:cxn>
                <a:cxn ang="0">
                  <a:pos x="1075471" y="195090"/>
                </a:cxn>
                <a:cxn ang="0">
                  <a:pos x="1153755" y="226411"/>
                </a:cxn>
                <a:cxn ang="0">
                  <a:pos x="1232231" y="261458"/>
                </a:cxn>
                <a:cxn ang="0">
                  <a:pos x="1310895" y="300496"/>
                </a:cxn>
                <a:cxn ang="0">
                  <a:pos x="1389740" y="343787"/>
                </a:cxn>
                <a:cxn ang="0">
                  <a:pos x="1468764" y="391596"/>
                </a:cxn>
                <a:cxn ang="0">
                  <a:pos x="1547962" y="444186"/>
                </a:cxn>
                <a:cxn ang="0">
                  <a:pos x="1627329" y="501820"/>
                </a:cxn>
                <a:cxn ang="0">
                  <a:pos x="1706860" y="564764"/>
                </a:cxn>
                <a:cxn ang="0">
                  <a:pos x="1786552" y="633279"/>
                </a:cxn>
                <a:cxn ang="0">
                  <a:pos x="1866399" y="707631"/>
                </a:cxn>
                <a:cxn ang="0">
                  <a:pos x="1946397" y="788082"/>
                </a:cxn>
                <a:cxn ang="0">
                  <a:pos x="2026542" y="874896"/>
                </a:cxn>
                <a:cxn ang="0">
                  <a:pos x="2106828" y="968338"/>
                </a:cxn>
                <a:cxn ang="0">
                  <a:pos x="2187253" y="1068670"/>
                </a:cxn>
                <a:cxn ang="0">
                  <a:pos x="2267810" y="1176157"/>
                </a:cxn>
                <a:cxn ang="0">
                  <a:pos x="2348496" y="1291062"/>
                </a:cxn>
                <a:cxn ang="0">
                  <a:pos x="2425896" y="1410985"/>
                </a:cxn>
                <a:cxn ang="0">
                  <a:pos x="2488623" y="1533374"/>
                </a:cxn>
                <a:cxn ang="0">
                  <a:pos x="2536737" y="1659592"/>
                </a:cxn>
                <a:cxn ang="0">
                  <a:pos x="2570776" y="1789144"/>
                </a:cxn>
                <a:cxn ang="0">
                  <a:pos x="2591274" y="1921540"/>
                </a:cxn>
                <a:cxn ang="0">
                  <a:pos x="2597714" y="2013913"/>
                </a:cxn>
              </a:cxnLst>
              <a:pathLst>
                <a:path w="2597785" h="2014220">
                  <a:moveTo>
                    <a:pt x="0" y="2013913"/>
                  </a:moveTo>
                  <a:lnTo>
                    <a:pt x="0" y="0"/>
                  </a:lnTo>
                  <a:lnTo>
                    <a:pt x="266194" y="24866"/>
                  </a:lnTo>
                  <a:lnTo>
                    <a:pt x="380283" y="37380"/>
                  </a:lnTo>
                  <a:lnTo>
                    <a:pt x="456639" y="47030"/>
                  </a:lnTo>
                  <a:lnTo>
                    <a:pt x="533227" y="58033"/>
                  </a:lnTo>
                  <a:lnTo>
                    <a:pt x="571607" y="64124"/>
                  </a:lnTo>
                  <a:lnTo>
                    <a:pt x="610043" y="70652"/>
                  </a:lnTo>
                  <a:lnTo>
                    <a:pt x="648535" y="77651"/>
                  </a:lnTo>
                  <a:lnTo>
                    <a:pt x="687083" y="85152"/>
                  </a:lnTo>
                  <a:lnTo>
                    <a:pt x="725685" y="93190"/>
                  </a:lnTo>
                  <a:lnTo>
                    <a:pt x="764341" y="101797"/>
                  </a:lnTo>
                  <a:lnTo>
                    <a:pt x="803050" y="111005"/>
                  </a:lnTo>
                  <a:lnTo>
                    <a:pt x="841813" y="120849"/>
                  </a:lnTo>
                  <a:lnTo>
                    <a:pt x="880628" y="131361"/>
                  </a:lnTo>
                  <a:lnTo>
                    <a:pt x="919596" y="142604"/>
                  </a:lnTo>
                  <a:lnTo>
                    <a:pt x="958414" y="154519"/>
                  </a:lnTo>
                  <a:lnTo>
                    <a:pt x="997383" y="167232"/>
                  </a:lnTo>
                  <a:lnTo>
                    <a:pt x="1036402" y="180745"/>
                  </a:lnTo>
                  <a:lnTo>
                    <a:pt x="1075471" y="195090"/>
                  </a:lnTo>
                  <a:lnTo>
                    <a:pt x="1114589" y="210301"/>
                  </a:lnTo>
                  <a:lnTo>
                    <a:pt x="1153755" y="226411"/>
                  </a:lnTo>
                  <a:lnTo>
                    <a:pt x="1192970" y="243453"/>
                  </a:lnTo>
                  <a:lnTo>
                    <a:pt x="1232231" y="261458"/>
                  </a:lnTo>
                  <a:lnTo>
                    <a:pt x="1271540" y="280462"/>
                  </a:lnTo>
                  <a:lnTo>
                    <a:pt x="1310895" y="300496"/>
                  </a:lnTo>
                  <a:lnTo>
                    <a:pt x="1350295" y="321593"/>
                  </a:lnTo>
                  <a:lnTo>
                    <a:pt x="1389740" y="343787"/>
                  </a:lnTo>
                  <a:lnTo>
                    <a:pt x="1429230" y="367110"/>
                  </a:lnTo>
                  <a:lnTo>
                    <a:pt x="1468764" y="391596"/>
                  </a:lnTo>
                  <a:lnTo>
                    <a:pt x="1508342" y="417276"/>
                  </a:lnTo>
                  <a:lnTo>
                    <a:pt x="1547962" y="444186"/>
                  </a:lnTo>
                  <a:lnTo>
                    <a:pt x="1587625" y="472356"/>
                  </a:lnTo>
                  <a:lnTo>
                    <a:pt x="1627329" y="501820"/>
                  </a:lnTo>
                  <a:lnTo>
                    <a:pt x="1667074" y="532612"/>
                  </a:lnTo>
                  <a:lnTo>
                    <a:pt x="1706860" y="564764"/>
                  </a:lnTo>
                  <a:lnTo>
                    <a:pt x="1746686" y="598308"/>
                  </a:lnTo>
                  <a:lnTo>
                    <a:pt x="1786552" y="633279"/>
                  </a:lnTo>
                  <a:lnTo>
                    <a:pt x="1826456" y="669709"/>
                  </a:lnTo>
                  <a:lnTo>
                    <a:pt x="1866399" y="707631"/>
                  </a:lnTo>
                  <a:lnTo>
                    <a:pt x="1906379" y="747077"/>
                  </a:lnTo>
                  <a:lnTo>
                    <a:pt x="1946397" y="788082"/>
                  </a:lnTo>
                  <a:lnTo>
                    <a:pt x="1986451" y="830677"/>
                  </a:lnTo>
                  <a:lnTo>
                    <a:pt x="2026542" y="874896"/>
                  </a:lnTo>
                  <a:lnTo>
                    <a:pt x="2066668" y="920772"/>
                  </a:lnTo>
                  <a:lnTo>
                    <a:pt x="2106828" y="968338"/>
                  </a:lnTo>
                  <a:lnTo>
                    <a:pt x="2147024" y="1017626"/>
                  </a:lnTo>
                  <a:lnTo>
                    <a:pt x="2187253" y="1068670"/>
                  </a:lnTo>
                  <a:lnTo>
                    <a:pt x="2227515" y="1121503"/>
                  </a:lnTo>
                  <a:lnTo>
                    <a:pt x="2267810" y="1176157"/>
                  </a:lnTo>
                  <a:lnTo>
                    <a:pt x="2308137" y="1232666"/>
                  </a:lnTo>
                  <a:lnTo>
                    <a:pt x="2348496" y="1291062"/>
                  </a:lnTo>
                  <a:lnTo>
                    <a:pt x="2388885" y="1351379"/>
                  </a:lnTo>
                  <a:lnTo>
                    <a:pt x="2425896" y="1410985"/>
                  </a:lnTo>
                  <a:lnTo>
                    <a:pt x="2459119" y="1471670"/>
                  </a:lnTo>
                  <a:lnTo>
                    <a:pt x="2488623" y="1533374"/>
                  </a:lnTo>
                  <a:lnTo>
                    <a:pt x="2514473" y="1596035"/>
                  </a:lnTo>
                  <a:lnTo>
                    <a:pt x="2536737" y="1659592"/>
                  </a:lnTo>
                  <a:lnTo>
                    <a:pt x="2555482" y="1723982"/>
                  </a:lnTo>
                  <a:lnTo>
                    <a:pt x="2570776" y="1789144"/>
                  </a:lnTo>
                  <a:lnTo>
                    <a:pt x="2582684" y="1855018"/>
                  </a:lnTo>
                  <a:lnTo>
                    <a:pt x="2591274" y="1921540"/>
                  </a:lnTo>
                  <a:lnTo>
                    <a:pt x="2596613" y="1988651"/>
                  </a:lnTo>
                  <a:lnTo>
                    <a:pt x="2597714" y="2013913"/>
                  </a:lnTo>
                  <a:lnTo>
                    <a:pt x="0" y="2013913"/>
                  </a:lnTo>
                  <a:close/>
                </a:path>
              </a:pathLst>
            </a:custGeom>
            <a:solidFill>
              <a:srgbClr val="FFDE62"/>
            </a:solidFill>
            <a:ln w="9525">
              <a:noFill/>
            </a:ln>
          </p:spPr>
          <p:txBody>
            <a:bodyPr/>
            <a:p>
              <a:endParaRPr lang="zh-CN" altLang="en-US"/>
            </a:p>
          </p:txBody>
        </p:sp>
        <p:sp>
          <p:nvSpPr>
            <p:cNvPr id="24592" name="object 21"/>
            <p:cNvSpPr/>
            <p:nvPr/>
          </p:nvSpPr>
          <p:spPr>
            <a:xfrm>
              <a:off x="347383" y="7838083"/>
              <a:ext cx="2244725" cy="2190750"/>
            </a:xfrm>
            <a:custGeom>
              <a:avLst/>
              <a:gdLst/>
              <a:ahLst/>
              <a:cxnLst>
                <a:cxn ang="0">
                  <a:pos x="137756" y="950544"/>
                </a:cxn>
                <a:cxn ang="0">
                  <a:pos x="914" y="1115123"/>
                </a:cxn>
                <a:cxn ang="0">
                  <a:pos x="204317" y="1345793"/>
                </a:cxn>
                <a:cxn ang="0">
                  <a:pos x="152311" y="320306"/>
                </a:cxn>
                <a:cxn ang="0">
                  <a:pos x="88353" y="306743"/>
                </a:cxn>
                <a:cxn ang="0">
                  <a:pos x="103759" y="446074"/>
                </a:cxn>
                <a:cxn ang="0">
                  <a:pos x="148348" y="556628"/>
                </a:cxn>
                <a:cxn ang="0">
                  <a:pos x="221640" y="544982"/>
                </a:cxn>
                <a:cxn ang="0">
                  <a:pos x="376516" y="1779930"/>
                </a:cxn>
                <a:cxn ang="0">
                  <a:pos x="259308" y="1867776"/>
                </a:cxn>
                <a:cxn ang="0">
                  <a:pos x="409346" y="2003082"/>
                </a:cxn>
                <a:cxn ang="0">
                  <a:pos x="525043" y="194906"/>
                </a:cxn>
                <a:cxn ang="0">
                  <a:pos x="415658" y="2806"/>
                </a:cxn>
                <a:cxn ang="0">
                  <a:pos x="518960" y="409854"/>
                </a:cxn>
                <a:cxn ang="0">
                  <a:pos x="562343" y="389559"/>
                </a:cxn>
                <a:cxn ang="0">
                  <a:pos x="819810" y="1339557"/>
                </a:cxn>
                <a:cxn ang="0">
                  <a:pos x="766991" y="1184008"/>
                </a:cxn>
                <a:cxn ang="0">
                  <a:pos x="743470" y="1446898"/>
                </a:cxn>
                <a:cxn ang="0">
                  <a:pos x="752868" y="1123429"/>
                </a:cxn>
                <a:cxn ang="0">
                  <a:pos x="526821" y="1010310"/>
                </a:cxn>
                <a:cxn ang="0">
                  <a:pos x="552284" y="1319453"/>
                </a:cxn>
                <a:cxn ang="0">
                  <a:pos x="756742" y="1500543"/>
                </a:cxn>
                <a:cxn ang="0">
                  <a:pos x="822909" y="1459242"/>
                </a:cxn>
                <a:cxn ang="0">
                  <a:pos x="907503" y="1957870"/>
                </a:cxn>
                <a:cxn ang="0">
                  <a:pos x="708609" y="1857248"/>
                </a:cxn>
                <a:cxn ang="0">
                  <a:pos x="783056" y="2046668"/>
                </a:cxn>
                <a:cxn ang="0">
                  <a:pos x="974636" y="2166480"/>
                </a:cxn>
                <a:cxn ang="0">
                  <a:pos x="1055382" y="349821"/>
                </a:cxn>
                <a:cxn ang="0">
                  <a:pos x="1029411" y="297002"/>
                </a:cxn>
                <a:cxn ang="0">
                  <a:pos x="956500" y="306425"/>
                </a:cxn>
                <a:cxn ang="0">
                  <a:pos x="979119" y="602272"/>
                </a:cxn>
                <a:cxn ang="0">
                  <a:pos x="1096365" y="489762"/>
                </a:cxn>
                <a:cxn ang="0">
                  <a:pos x="1370812" y="1149921"/>
                </a:cxn>
                <a:cxn ang="0">
                  <a:pos x="1273721" y="948169"/>
                </a:cxn>
                <a:cxn ang="0">
                  <a:pos x="1206030" y="1173124"/>
                </a:cxn>
                <a:cxn ang="0">
                  <a:pos x="1377924" y="1265732"/>
                </a:cxn>
                <a:cxn ang="0">
                  <a:pos x="1573085" y="2010981"/>
                </a:cxn>
                <a:cxn ang="0">
                  <a:pos x="1531505" y="2035454"/>
                </a:cxn>
                <a:cxn ang="0">
                  <a:pos x="1526120" y="1893379"/>
                </a:cxn>
                <a:cxn ang="0">
                  <a:pos x="1368107" y="1864321"/>
                </a:cxn>
                <a:cxn ang="0">
                  <a:pos x="1487805" y="2138057"/>
                </a:cxn>
                <a:cxn ang="0">
                  <a:pos x="1700314" y="488911"/>
                </a:cxn>
                <a:cxn ang="0">
                  <a:pos x="1669478" y="510311"/>
                </a:cxn>
                <a:cxn ang="0">
                  <a:pos x="1646478" y="497738"/>
                </a:cxn>
                <a:cxn ang="0">
                  <a:pos x="1597101" y="178015"/>
                </a:cxn>
                <a:cxn ang="0">
                  <a:pos x="1505750" y="314426"/>
                </a:cxn>
                <a:cxn ang="0">
                  <a:pos x="1572552" y="478701"/>
                </a:cxn>
                <a:cxn ang="0">
                  <a:pos x="1697888" y="526923"/>
                </a:cxn>
                <a:cxn ang="0">
                  <a:pos x="1720037" y="1383880"/>
                </a:cxn>
                <a:cxn ang="0">
                  <a:pos x="1567192" y="1351292"/>
                </a:cxn>
                <a:cxn ang="0">
                  <a:pos x="1631124" y="1503591"/>
                </a:cxn>
                <a:cxn ang="0">
                  <a:pos x="1747735" y="1520863"/>
                </a:cxn>
                <a:cxn ang="0">
                  <a:pos x="2140191" y="1084414"/>
                </a:cxn>
                <a:cxn ang="0">
                  <a:pos x="2027262" y="774217"/>
                </a:cxn>
                <a:cxn ang="0">
                  <a:pos x="1916214" y="791298"/>
                </a:cxn>
                <a:cxn ang="0">
                  <a:pos x="1882292" y="967486"/>
                </a:cxn>
                <a:cxn ang="0">
                  <a:pos x="1895970" y="1095730"/>
                </a:cxn>
                <a:cxn ang="0">
                  <a:pos x="2109520" y="1330731"/>
                </a:cxn>
                <a:cxn ang="0">
                  <a:pos x="2243925" y="1967636"/>
                </a:cxn>
                <a:cxn ang="0">
                  <a:pos x="2172449" y="1704721"/>
                </a:cxn>
                <a:cxn ang="0">
                  <a:pos x="2106765" y="1879790"/>
                </a:cxn>
                <a:cxn ang="0">
                  <a:pos x="2192566" y="2021268"/>
                </a:cxn>
                <a:cxn ang="0">
                  <a:pos x="2244572" y="1983498"/>
                </a:cxn>
              </a:cxnLst>
              <a:pathLst>
                <a:path w="2244725" h="2190750">
                  <a:moveTo>
                    <a:pt x="220865" y="1275041"/>
                  </a:moveTo>
                  <a:lnTo>
                    <a:pt x="220002" y="1253413"/>
                  </a:lnTo>
                  <a:lnTo>
                    <a:pt x="218059" y="1231684"/>
                  </a:lnTo>
                  <a:lnTo>
                    <a:pt x="196202" y="1140498"/>
                  </a:lnTo>
                  <a:lnTo>
                    <a:pt x="185801" y="1094816"/>
                  </a:lnTo>
                  <a:lnTo>
                    <a:pt x="176644" y="1048943"/>
                  </a:lnTo>
                  <a:lnTo>
                    <a:pt x="159994" y="998296"/>
                  </a:lnTo>
                  <a:lnTo>
                    <a:pt x="137756" y="950544"/>
                  </a:lnTo>
                  <a:lnTo>
                    <a:pt x="108940" y="923124"/>
                  </a:lnTo>
                  <a:lnTo>
                    <a:pt x="94513" y="919721"/>
                  </a:lnTo>
                  <a:lnTo>
                    <a:pt x="64084" y="920407"/>
                  </a:lnTo>
                  <a:lnTo>
                    <a:pt x="21869" y="951191"/>
                  </a:lnTo>
                  <a:lnTo>
                    <a:pt x="7137" y="1006411"/>
                  </a:lnTo>
                  <a:lnTo>
                    <a:pt x="1282" y="1056817"/>
                  </a:lnTo>
                  <a:lnTo>
                    <a:pt x="0" y="1082116"/>
                  </a:lnTo>
                  <a:lnTo>
                    <a:pt x="914" y="1115123"/>
                  </a:lnTo>
                  <a:lnTo>
                    <a:pt x="13347" y="1179576"/>
                  </a:lnTo>
                  <a:lnTo>
                    <a:pt x="36195" y="1234948"/>
                  </a:lnTo>
                  <a:lnTo>
                    <a:pt x="69964" y="1307414"/>
                  </a:lnTo>
                  <a:lnTo>
                    <a:pt x="98107" y="1346377"/>
                  </a:lnTo>
                  <a:lnTo>
                    <a:pt x="137858" y="1372971"/>
                  </a:lnTo>
                  <a:lnTo>
                    <a:pt x="155143" y="1377873"/>
                  </a:lnTo>
                  <a:lnTo>
                    <a:pt x="171945" y="1376108"/>
                  </a:lnTo>
                  <a:lnTo>
                    <a:pt x="204317" y="1345793"/>
                  </a:lnTo>
                  <a:lnTo>
                    <a:pt x="219557" y="1296504"/>
                  </a:lnTo>
                  <a:lnTo>
                    <a:pt x="220865" y="1275041"/>
                  </a:lnTo>
                  <a:close/>
                </a:path>
                <a:path w="2244725" h="2190750">
                  <a:moveTo>
                    <a:pt x="222631" y="531495"/>
                  </a:moveTo>
                  <a:lnTo>
                    <a:pt x="181013" y="357327"/>
                  </a:lnTo>
                  <a:lnTo>
                    <a:pt x="177927" y="347154"/>
                  </a:lnTo>
                  <a:lnTo>
                    <a:pt x="171945" y="343039"/>
                  </a:lnTo>
                  <a:lnTo>
                    <a:pt x="160286" y="332536"/>
                  </a:lnTo>
                  <a:lnTo>
                    <a:pt x="152311" y="320306"/>
                  </a:lnTo>
                  <a:lnTo>
                    <a:pt x="146939" y="306654"/>
                  </a:lnTo>
                  <a:lnTo>
                    <a:pt x="143090" y="291973"/>
                  </a:lnTo>
                  <a:lnTo>
                    <a:pt x="139903" y="284518"/>
                  </a:lnTo>
                  <a:lnTo>
                    <a:pt x="134708" y="280365"/>
                  </a:lnTo>
                  <a:lnTo>
                    <a:pt x="127800" y="279184"/>
                  </a:lnTo>
                  <a:lnTo>
                    <a:pt x="119519" y="280670"/>
                  </a:lnTo>
                  <a:lnTo>
                    <a:pt x="101041" y="290449"/>
                  </a:lnTo>
                  <a:lnTo>
                    <a:pt x="88353" y="306743"/>
                  </a:lnTo>
                  <a:lnTo>
                    <a:pt x="83883" y="328650"/>
                  </a:lnTo>
                  <a:lnTo>
                    <a:pt x="90081" y="355244"/>
                  </a:lnTo>
                  <a:lnTo>
                    <a:pt x="95478" y="369277"/>
                  </a:lnTo>
                  <a:lnTo>
                    <a:pt x="99174" y="383019"/>
                  </a:lnTo>
                  <a:lnTo>
                    <a:pt x="101117" y="397154"/>
                  </a:lnTo>
                  <a:lnTo>
                    <a:pt x="101244" y="412394"/>
                  </a:lnTo>
                  <a:lnTo>
                    <a:pt x="100965" y="429260"/>
                  </a:lnTo>
                  <a:lnTo>
                    <a:pt x="103759" y="446074"/>
                  </a:lnTo>
                  <a:lnTo>
                    <a:pt x="112699" y="460336"/>
                  </a:lnTo>
                  <a:lnTo>
                    <a:pt x="130873" y="469493"/>
                  </a:lnTo>
                  <a:lnTo>
                    <a:pt x="133019" y="470154"/>
                  </a:lnTo>
                  <a:lnTo>
                    <a:pt x="135128" y="477443"/>
                  </a:lnTo>
                  <a:lnTo>
                    <a:pt x="133680" y="489280"/>
                  </a:lnTo>
                  <a:lnTo>
                    <a:pt x="127901" y="497865"/>
                  </a:lnTo>
                  <a:lnTo>
                    <a:pt x="129628" y="504850"/>
                  </a:lnTo>
                  <a:lnTo>
                    <a:pt x="148348" y="556628"/>
                  </a:lnTo>
                  <a:lnTo>
                    <a:pt x="185686" y="597027"/>
                  </a:lnTo>
                  <a:lnTo>
                    <a:pt x="201193" y="600748"/>
                  </a:lnTo>
                  <a:lnTo>
                    <a:pt x="213220" y="597293"/>
                  </a:lnTo>
                  <a:lnTo>
                    <a:pt x="221157" y="587629"/>
                  </a:lnTo>
                  <a:lnTo>
                    <a:pt x="220078" y="585470"/>
                  </a:lnTo>
                  <a:lnTo>
                    <a:pt x="216928" y="571792"/>
                  </a:lnTo>
                  <a:lnTo>
                    <a:pt x="218592" y="558355"/>
                  </a:lnTo>
                  <a:lnTo>
                    <a:pt x="221640" y="544982"/>
                  </a:lnTo>
                  <a:lnTo>
                    <a:pt x="222631" y="531495"/>
                  </a:lnTo>
                  <a:close/>
                </a:path>
                <a:path w="2244725" h="2190750">
                  <a:moveTo>
                    <a:pt x="417423" y="1957133"/>
                  </a:moveTo>
                  <a:lnTo>
                    <a:pt x="416496" y="1921611"/>
                  </a:lnTo>
                  <a:lnTo>
                    <a:pt x="409651" y="1886839"/>
                  </a:lnTo>
                  <a:lnTo>
                    <a:pt x="397281" y="1852485"/>
                  </a:lnTo>
                  <a:lnTo>
                    <a:pt x="392798" y="1840941"/>
                  </a:lnTo>
                  <a:lnTo>
                    <a:pt x="389166" y="1829015"/>
                  </a:lnTo>
                  <a:lnTo>
                    <a:pt x="376516" y="1779930"/>
                  </a:lnTo>
                  <a:lnTo>
                    <a:pt x="353860" y="1735912"/>
                  </a:lnTo>
                  <a:lnTo>
                    <a:pt x="319176" y="1710220"/>
                  </a:lnTo>
                  <a:lnTo>
                    <a:pt x="310781" y="1708048"/>
                  </a:lnTo>
                  <a:lnTo>
                    <a:pt x="303047" y="1708226"/>
                  </a:lnTo>
                  <a:lnTo>
                    <a:pt x="259092" y="1730667"/>
                  </a:lnTo>
                  <a:lnTo>
                    <a:pt x="252196" y="1778406"/>
                  </a:lnTo>
                  <a:lnTo>
                    <a:pt x="252006" y="1823631"/>
                  </a:lnTo>
                  <a:lnTo>
                    <a:pt x="259308" y="1867776"/>
                  </a:lnTo>
                  <a:lnTo>
                    <a:pt x="276390" y="1910346"/>
                  </a:lnTo>
                  <a:lnTo>
                    <a:pt x="299720" y="1950834"/>
                  </a:lnTo>
                  <a:lnTo>
                    <a:pt x="325818" y="1988718"/>
                  </a:lnTo>
                  <a:lnTo>
                    <a:pt x="372630" y="2015921"/>
                  </a:lnTo>
                  <a:lnTo>
                    <a:pt x="392010" y="2015553"/>
                  </a:lnTo>
                  <a:lnTo>
                    <a:pt x="400456" y="2013559"/>
                  </a:lnTo>
                  <a:lnTo>
                    <a:pt x="405866" y="2009546"/>
                  </a:lnTo>
                  <a:lnTo>
                    <a:pt x="409346" y="2003082"/>
                  </a:lnTo>
                  <a:lnTo>
                    <a:pt x="411988" y="1993709"/>
                  </a:lnTo>
                  <a:lnTo>
                    <a:pt x="417423" y="1957133"/>
                  </a:lnTo>
                  <a:close/>
                </a:path>
                <a:path w="2244725" h="2190750">
                  <a:moveTo>
                    <a:pt x="562343" y="389559"/>
                  </a:moveTo>
                  <a:lnTo>
                    <a:pt x="549910" y="314515"/>
                  </a:lnTo>
                  <a:lnTo>
                    <a:pt x="535800" y="258216"/>
                  </a:lnTo>
                  <a:lnTo>
                    <a:pt x="531571" y="237197"/>
                  </a:lnTo>
                  <a:lnTo>
                    <a:pt x="529424" y="215722"/>
                  </a:lnTo>
                  <a:lnTo>
                    <a:pt x="525043" y="194906"/>
                  </a:lnTo>
                  <a:lnTo>
                    <a:pt x="514159" y="175920"/>
                  </a:lnTo>
                  <a:lnTo>
                    <a:pt x="506183" y="144157"/>
                  </a:lnTo>
                  <a:lnTo>
                    <a:pt x="492506" y="114668"/>
                  </a:lnTo>
                  <a:lnTo>
                    <a:pt x="477850" y="85559"/>
                  </a:lnTo>
                  <a:lnTo>
                    <a:pt x="466966" y="54965"/>
                  </a:lnTo>
                  <a:lnTo>
                    <a:pt x="452145" y="17526"/>
                  </a:lnTo>
                  <a:lnTo>
                    <a:pt x="424484" y="0"/>
                  </a:lnTo>
                  <a:lnTo>
                    <a:pt x="415658" y="2806"/>
                  </a:lnTo>
                  <a:lnTo>
                    <a:pt x="396265" y="56184"/>
                  </a:lnTo>
                  <a:lnTo>
                    <a:pt x="389331" y="120878"/>
                  </a:lnTo>
                  <a:lnTo>
                    <a:pt x="394119" y="154012"/>
                  </a:lnTo>
                  <a:lnTo>
                    <a:pt x="440956" y="319303"/>
                  </a:lnTo>
                  <a:lnTo>
                    <a:pt x="457720" y="344220"/>
                  </a:lnTo>
                  <a:lnTo>
                    <a:pt x="471157" y="372046"/>
                  </a:lnTo>
                  <a:lnTo>
                    <a:pt x="488988" y="396151"/>
                  </a:lnTo>
                  <a:lnTo>
                    <a:pt x="518960" y="409854"/>
                  </a:lnTo>
                  <a:lnTo>
                    <a:pt x="521614" y="410298"/>
                  </a:lnTo>
                  <a:lnTo>
                    <a:pt x="524281" y="414401"/>
                  </a:lnTo>
                  <a:lnTo>
                    <a:pt x="528853" y="424675"/>
                  </a:lnTo>
                  <a:lnTo>
                    <a:pt x="533501" y="430542"/>
                  </a:lnTo>
                  <a:lnTo>
                    <a:pt x="539521" y="433336"/>
                  </a:lnTo>
                  <a:lnTo>
                    <a:pt x="547027" y="431533"/>
                  </a:lnTo>
                  <a:lnTo>
                    <a:pt x="562203" y="398373"/>
                  </a:lnTo>
                  <a:lnTo>
                    <a:pt x="562343" y="389559"/>
                  </a:lnTo>
                  <a:close/>
                </a:path>
                <a:path w="2244725" h="2190750">
                  <a:moveTo>
                    <a:pt x="829081" y="1430426"/>
                  </a:moveTo>
                  <a:lnTo>
                    <a:pt x="828992" y="1428242"/>
                  </a:lnTo>
                  <a:lnTo>
                    <a:pt x="828497" y="1415211"/>
                  </a:lnTo>
                  <a:lnTo>
                    <a:pt x="823048" y="1359573"/>
                  </a:lnTo>
                  <a:lnTo>
                    <a:pt x="822528" y="1359623"/>
                  </a:lnTo>
                  <a:lnTo>
                    <a:pt x="822159" y="1359496"/>
                  </a:lnTo>
                  <a:lnTo>
                    <a:pt x="820864" y="1348105"/>
                  </a:lnTo>
                  <a:lnTo>
                    <a:pt x="819810" y="1339557"/>
                  </a:lnTo>
                  <a:lnTo>
                    <a:pt x="818388" y="1325397"/>
                  </a:lnTo>
                  <a:lnTo>
                    <a:pt x="818057" y="1314018"/>
                  </a:lnTo>
                  <a:lnTo>
                    <a:pt x="816051" y="1289392"/>
                  </a:lnTo>
                  <a:lnTo>
                    <a:pt x="809726" y="1266304"/>
                  </a:lnTo>
                  <a:lnTo>
                    <a:pt x="799757" y="1244688"/>
                  </a:lnTo>
                  <a:lnTo>
                    <a:pt x="778421" y="1211389"/>
                  </a:lnTo>
                  <a:lnTo>
                    <a:pt x="771944" y="1197952"/>
                  </a:lnTo>
                  <a:lnTo>
                    <a:pt x="766991" y="1184008"/>
                  </a:lnTo>
                  <a:lnTo>
                    <a:pt x="763143" y="1169403"/>
                  </a:lnTo>
                  <a:lnTo>
                    <a:pt x="754049" y="1128382"/>
                  </a:lnTo>
                  <a:lnTo>
                    <a:pt x="752868" y="1123429"/>
                  </a:lnTo>
                  <a:lnTo>
                    <a:pt x="752868" y="1441450"/>
                  </a:lnTo>
                  <a:lnTo>
                    <a:pt x="750455" y="1443431"/>
                  </a:lnTo>
                  <a:lnTo>
                    <a:pt x="748322" y="1446606"/>
                  </a:lnTo>
                  <a:lnTo>
                    <a:pt x="745718" y="1446682"/>
                  </a:lnTo>
                  <a:lnTo>
                    <a:pt x="743470" y="1446898"/>
                  </a:lnTo>
                  <a:lnTo>
                    <a:pt x="741070" y="1443647"/>
                  </a:lnTo>
                  <a:lnTo>
                    <a:pt x="738644" y="1441970"/>
                  </a:lnTo>
                  <a:lnTo>
                    <a:pt x="740905" y="1440180"/>
                  </a:lnTo>
                  <a:lnTo>
                    <a:pt x="743165" y="1436649"/>
                  </a:lnTo>
                  <a:lnTo>
                    <a:pt x="747864" y="1436535"/>
                  </a:lnTo>
                  <a:lnTo>
                    <a:pt x="750443" y="1439773"/>
                  </a:lnTo>
                  <a:lnTo>
                    <a:pt x="752868" y="1441450"/>
                  </a:lnTo>
                  <a:lnTo>
                    <a:pt x="752868" y="1123429"/>
                  </a:lnTo>
                  <a:lnTo>
                    <a:pt x="744308" y="1087513"/>
                  </a:lnTo>
                  <a:lnTo>
                    <a:pt x="731748" y="1047661"/>
                  </a:lnTo>
                  <a:lnTo>
                    <a:pt x="714248" y="1009726"/>
                  </a:lnTo>
                  <a:lnTo>
                    <a:pt x="681189" y="962355"/>
                  </a:lnTo>
                  <a:lnTo>
                    <a:pt x="646176" y="937996"/>
                  </a:lnTo>
                  <a:lnTo>
                    <a:pt x="606386" y="938174"/>
                  </a:lnTo>
                  <a:lnTo>
                    <a:pt x="558990" y="964412"/>
                  </a:lnTo>
                  <a:lnTo>
                    <a:pt x="526821" y="1010310"/>
                  </a:lnTo>
                  <a:lnTo>
                    <a:pt x="515340" y="1058722"/>
                  </a:lnTo>
                  <a:lnTo>
                    <a:pt x="512102" y="1119124"/>
                  </a:lnTo>
                  <a:lnTo>
                    <a:pt x="515493" y="1149705"/>
                  </a:lnTo>
                  <a:lnTo>
                    <a:pt x="518604" y="1172083"/>
                  </a:lnTo>
                  <a:lnTo>
                    <a:pt x="520801" y="1193139"/>
                  </a:lnTo>
                  <a:lnTo>
                    <a:pt x="526542" y="1239494"/>
                  </a:lnTo>
                  <a:lnTo>
                    <a:pt x="538365" y="1282852"/>
                  </a:lnTo>
                  <a:lnTo>
                    <a:pt x="552284" y="1319453"/>
                  </a:lnTo>
                  <a:lnTo>
                    <a:pt x="570941" y="1363929"/>
                  </a:lnTo>
                  <a:lnTo>
                    <a:pt x="591731" y="1409141"/>
                  </a:lnTo>
                  <a:lnTo>
                    <a:pt x="626033" y="1446301"/>
                  </a:lnTo>
                  <a:lnTo>
                    <a:pt x="667207" y="1478457"/>
                  </a:lnTo>
                  <a:lnTo>
                    <a:pt x="703643" y="1502918"/>
                  </a:lnTo>
                  <a:lnTo>
                    <a:pt x="736625" y="1509420"/>
                  </a:lnTo>
                  <a:lnTo>
                    <a:pt x="754456" y="1502168"/>
                  </a:lnTo>
                  <a:lnTo>
                    <a:pt x="756742" y="1500543"/>
                  </a:lnTo>
                  <a:lnTo>
                    <a:pt x="761072" y="1500289"/>
                  </a:lnTo>
                  <a:lnTo>
                    <a:pt x="763778" y="1501254"/>
                  </a:lnTo>
                  <a:lnTo>
                    <a:pt x="781939" y="1503743"/>
                  </a:lnTo>
                  <a:lnTo>
                    <a:pt x="795426" y="1498066"/>
                  </a:lnTo>
                  <a:lnTo>
                    <a:pt x="796785" y="1496618"/>
                  </a:lnTo>
                  <a:lnTo>
                    <a:pt x="806018" y="1486916"/>
                  </a:lnTo>
                  <a:lnTo>
                    <a:pt x="815517" y="1472984"/>
                  </a:lnTo>
                  <a:lnTo>
                    <a:pt x="822909" y="1459242"/>
                  </a:lnTo>
                  <a:lnTo>
                    <a:pt x="827328" y="1445082"/>
                  </a:lnTo>
                  <a:lnTo>
                    <a:pt x="828078" y="1438795"/>
                  </a:lnTo>
                  <a:lnTo>
                    <a:pt x="828649" y="1434033"/>
                  </a:lnTo>
                  <a:lnTo>
                    <a:pt x="829081" y="1430426"/>
                  </a:lnTo>
                  <a:close/>
                </a:path>
                <a:path w="2244725" h="2190750">
                  <a:moveTo>
                    <a:pt x="978509" y="2148319"/>
                  </a:moveTo>
                  <a:lnTo>
                    <a:pt x="973645" y="2094458"/>
                  </a:lnTo>
                  <a:lnTo>
                    <a:pt x="955179" y="2032660"/>
                  </a:lnTo>
                  <a:lnTo>
                    <a:pt x="907503" y="1957870"/>
                  </a:lnTo>
                  <a:lnTo>
                    <a:pt x="880338" y="1908098"/>
                  </a:lnTo>
                  <a:lnTo>
                    <a:pt x="854659" y="1857552"/>
                  </a:lnTo>
                  <a:lnTo>
                    <a:pt x="827747" y="1807705"/>
                  </a:lnTo>
                  <a:lnTo>
                    <a:pt x="798741" y="1772831"/>
                  </a:lnTo>
                  <a:lnTo>
                    <a:pt x="759117" y="1755736"/>
                  </a:lnTo>
                  <a:lnTo>
                    <a:pt x="746290" y="1761413"/>
                  </a:lnTo>
                  <a:lnTo>
                    <a:pt x="721677" y="1795068"/>
                  </a:lnTo>
                  <a:lnTo>
                    <a:pt x="708609" y="1857248"/>
                  </a:lnTo>
                  <a:lnTo>
                    <a:pt x="715035" y="1891309"/>
                  </a:lnTo>
                  <a:lnTo>
                    <a:pt x="731888" y="1936737"/>
                  </a:lnTo>
                  <a:lnTo>
                    <a:pt x="729272" y="1942058"/>
                  </a:lnTo>
                  <a:lnTo>
                    <a:pt x="729716" y="1946541"/>
                  </a:lnTo>
                  <a:lnTo>
                    <a:pt x="730288" y="1962124"/>
                  </a:lnTo>
                  <a:lnTo>
                    <a:pt x="731278" y="1969528"/>
                  </a:lnTo>
                  <a:lnTo>
                    <a:pt x="757034" y="2012378"/>
                  </a:lnTo>
                  <a:lnTo>
                    <a:pt x="783056" y="2046668"/>
                  </a:lnTo>
                  <a:lnTo>
                    <a:pt x="799630" y="2065629"/>
                  </a:lnTo>
                  <a:lnTo>
                    <a:pt x="820293" y="2090864"/>
                  </a:lnTo>
                  <a:lnTo>
                    <a:pt x="869061" y="2144115"/>
                  </a:lnTo>
                  <a:lnTo>
                    <a:pt x="903909" y="2168779"/>
                  </a:lnTo>
                  <a:lnTo>
                    <a:pt x="945870" y="2178100"/>
                  </a:lnTo>
                  <a:lnTo>
                    <a:pt x="958342" y="2177389"/>
                  </a:lnTo>
                  <a:lnTo>
                    <a:pt x="968006" y="2173605"/>
                  </a:lnTo>
                  <a:lnTo>
                    <a:pt x="974636" y="2166480"/>
                  </a:lnTo>
                  <a:lnTo>
                    <a:pt x="978001" y="2155774"/>
                  </a:lnTo>
                  <a:lnTo>
                    <a:pt x="978509" y="2148319"/>
                  </a:lnTo>
                  <a:close/>
                </a:path>
                <a:path w="2244725" h="2190750">
                  <a:moveTo>
                    <a:pt x="1100963" y="458660"/>
                  </a:moveTo>
                  <a:lnTo>
                    <a:pt x="1095883" y="449986"/>
                  </a:lnTo>
                  <a:lnTo>
                    <a:pt x="1088986" y="442010"/>
                  </a:lnTo>
                  <a:lnTo>
                    <a:pt x="1085049" y="432206"/>
                  </a:lnTo>
                  <a:lnTo>
                    <a:pt x="1079080" y="388188"/>
                  </a:lnTo>
                  <a:lnTo>
                    <a:pt x="1055382" y="349821"/>
                  </a:lnTo>
                  <a:lnTo>
                    <a:pt x="1053490" y="348259"/>
                  </a:lnTo>
                  <a:lnTo>
                    <a:pt x="1051458" y="343573"/>
                  </a:lnTo>
                  <a:lnTo>
                    <a:pt x="1052398" y="342442"/>
                  </a:lnTo>
                  <a:lnTo>
                    <a:pt x="1058049" y="330022"/>
                  </a:lnTo>
                  <a:lnTo>
                    <a:pt x="1055547" y="320357"/>
                  </a:lnTo>
                  <a:lnTo>
                    <a:pt x="1048372" y="312343"/>
                  </a:lnTo>
                  <a:lnTo>
                    <a:pt x="1040015" y="304939"/>
                  </a:lnTo>
                  <a:lnTo>
                    <a:pt x="1029411" y="297002"/>
                  </a:lnTo>
                  <a:lnTo>
                    <a:pt x="1018082" y="293039"/>
                  </a:lnTo>
                  <a:lnTo>
                    <a:pt x="1006055" y="293204"/>
                  </a:lnTo>
                  <a:lnTo>
                    <a:pt x="993330" y="297649"/>
                  </a:lnTo>
                  <a:lnTo>
                    <a:pt x="989012" y="299808"/>
                  </a:lnTo>
                  <a:lnTo>
                    <a:pt x="983449" y="301752"/>
                  </a:lnTo>
                  <a:lnTo>
                    <a:pt x="979017" y="300964"/>
                  </a:lnTo>
                  <a:lnTo>
                    <a:pt x="965873" y="301142"/>
                  </a:lnTo>
                  <a:lnTo>
                    <a:pt x="956500" y="306425"/>
                  </a:lnTo>
                  <a:lnTo>
                    <a:pt x="937806" y="354901"/>
                  </a:lnTo>
                  <a:lnTo>
                    <a:pt x="933653" y="411784"/>
                  </a:lnTo>
                  <a:lnTo>
                    <a:pt x="934224" y="439496"/>
                  </a:lnTo>
                  <a:lnTo>
                    <a:pt x="936167" y="501726"/>
                  </a:lnTo>
                  <a:lnTo>
                    <a:pt x="936929" y="522693"/>
                  </a:lnTo>
                  <a:lnTo>
                    <a:pt x="945984" y="543687"/>
                  </a:lnTo>
                  <a:lnTo>
                    <a:pt x="958938" y="565251"/>
                  </a:lnTo>
                  <a:lnTo>
                    <a:pt x="979119" y="602272"/>
                  </a:lnTo>
                  <a:lnTo>
                    <a:pt x="1008938" y="641972"/>
                  </a:lnTo>
                  <a:lnTo>
                    <a:pt x="1041577" y="664946"/>
                  </a:lnTo>
                  <a:lnTo>
                    <a:pt x="1049578" y="665467"/>
                  </a:lnTo>
                  <a:lnTo>
                    <a:pt x="1056843" y="662266"/>
                  </a:lnTo>
                  <a:lnTo>
                    <a:pt x="1089139" y="608723"/>
                  </a:lnTo>
                  <a:lnTo>
                    <a:pt x="1098245" y="556310"/>
                  </a:lnTo>
                  <a:lnTo>
                    <a:pt x="1097241" y="510540"/>
                  </a:lnTo>
                  <a:lnTo>
                    <a:pt x="1096365" y="489762"/>
                  </a:lnTo>
                  <a:lnTo>
                    <a:pt x="1096899" y="479691"/>
                  </a:lnTo>
                  <a:lnTo>
                    <a:pt x="1099426" y="470560"/>
                  </a:lnTo>
                  <a:lnTo>
                    <a:pt x="1100963" y="458660"/>
                  </a:lnTo>
                  <a:close/>
                </a:path>
                <a:path w="2244725" h="2190750">
                  <a:moveTo>
                    <a:pt x="1378267" y="1246073"/>
                  </a:moveTo>
                  <a:lnTo>
                    <a:pt x="1376845" y="1233500"/>
                  </a:lnTo>
                  <a:lnTo>
                    <a:pt x="1376286" y="1220800"/>
                  </a:lnTo>
                  <a:lnTo>
                    <a:pt x="1375740" y="1195400"/>
                  </a:lnTo>
                  <a:lnTo>
                    <a:pt x="1370812" y="1149921"/>
                  </a:lnTo>
                  <a:lnTo>
                    <a:pt x="1362087" y="1108265"/>
                  </a:lnTo>
                  <a:lnTo>
                    <a:pt x="1349946" y="1071308"/>
                  </a:lnTo>
                  <a:lnTo>
                    <a:pt x="1334744" y="1039990"/>
                  </a:lnTo>
                  <a:lnTo>
                    <a:pt x="1314970" y="1008507"/>
                  </a:lnTo>
                  <a:lnTo>
                    <a:pt x="1305941" y="992174"/>
                  </a:lnTo>
                  <a:lnTo>
                    <a:pt x="1298727" y="974458"/>
                  </a:lnTo>
                  <a:lnTo>
                    <a:pt x="1288808" y="957719"/>
                  </a:lnTo>
                  <a:lnTo>
                    <a:pt x="1273721" y="948169"/>
                  </a:lnTo>
                  <a:lnTo>
                    <a:pt x="1255369" y="945934"/>
                  </a:lnTo>
                  <a:lnTo>
                    <a:pt x="1235659" y="951153"/>
                  </a:lnTo>
                  <a:lnTo>
                    <a:pt x="1201229" y="979919"/>
                  </a:lnTo>
                  <a:lnTo>
                    <a:pt x="1190104" y="1036980"/>
                  </a:lnTo>
                  <a:lnTo>
                    <a:pt x="1188605" y="1058367"/>
                  </a:lnTo>
                  <a:lnTo>
                    <a:pt x="1188847" y="1079576"/>
                  </a:lnTo>
                  <a:lnTo>
                    <a:pt x="1195819" y="1126502"/>
                  </a:lnTo>
                  <a:lnTo>
                    <a:pt x="1206030" y="1173124"/>
                  </a:lnTo>
                  <a:lnTo>
                    <a:pt x="1224114" y="1223848"/>
                  </a:lnTo>
                  <a:lnTo>
                    <a:pt x="1254417" y="1267104"/>
                  </a:lnTo>
                  <a:lnTo>
                    <a:pt x="1291247" y="1296962"/>
                  </a:lnTo>
                  <a:lnTo>
                    <a:pt x="1337221" y="1324914"/>
                  </a:lnTo>
                  <a:lnTo>
                    <a:pt x="1352334" y="1320990"/>
                  </a:lnTo>
                  <a:lnTo>
                    <a:pt x="1354505" y="1316418"/>
                  </a:lnTo>
                  <a:lnTo>
                    <a:pt x="1372019" y="1283373"/>
                  </a:lnTo>
                  <a:lnTo>
                    <a:pt x="1377924" y="1265732"/>
                  </a:lnTo>
                  <a:lnTo>
                    <a:pt x="1378267" y="1246073"/>
                  </a:lnTo>
                  <a:close/>
                </a:path>
                <a:path w="2244725" h="2190750">
                  <a:moveTo>
                    <a:pt x="1600847" y="2122754"/>
                  </a:moveTo>
                  <a:lnTo>
                    <a:pt x="1597367" y="2084425"/>
                  </a:lnTo>
                  <a:lnTo>
                    <a:pt x="1588262" y="2047113"/>
                  </a:lnTo>
                  <a:lnTo>
                    <a:pt x="1587220" y="2044776"/>
                  </a:lnTo>
                  <a:lnTo>
                    <a:pt x="1573009" y="2012657"/>
                  </a:lnTo>
                  <a:lnTo>
                    <a:pt x="1573669" y="2012492"/>
                  </a:lnTo>
                  <a:lnTo>
                    <a:pt x="1573085" y="2010981"/>
                  </a:lnTo>
                  <a:lnTo>
                    <a:pt x="1572133" y="2008517"/>
                  </a:lnTo>
                  <a:lnTo>
                    <a:pt x="1572133" y="2012886"/>
                  </a:lnTo>
                  <a:lnTo>
                    <a:pt x="1571536" y="2019160"/>
                  </a:lnTo>
                  <a:lnTo>
                    <a:pt x="1552448" y="2048179"/>
                  </a:lnTo>
                  <a:lnTo>
                    <a:pt x="1544878" y="2047582"/>
                  </a:lnTo>
                  <a:lnTo>
                    <a:pt x="1539735" y="2046516"/>
                  </a:lnTo>
                  <a:lnTo>
                    <a:pt x="1534096" y="2040610"/>
                  </a:lnTo>
                  <a:lnTo>
                    <a:pt x="1531505" y="2035454"/>
                  </a:lnTo>
                  <a:lnTo>
                    <a:pt x="1530007" y="2032635"/>
                  </a:lnTo>
                  <a:lnTo>
                    <a:pt x="1572133" y="2012886"/>
                  </a:lnTo>
                  <a:lnTo>
                    <a:pt x="1572133" y="2008517"/>
                  </a:lnTo>
                  <a:lnTo>
                    <a:pt x="1570431" y="2004098"/>
                  </a:lnTo>
                  <a:lnTo>
                    <a:pt x="1567129" y="1995779"/>
                  </a:lnTo>
                  <a:lnTo>
                    <a:pt x="1564182" y="1987423"/>
                  </a:lnTo>
                  <a:lnTo>
                    <a:pt x="1548193" y="1933613"/>
                  </a:lnTo>
                  <a:lnTo>
                    <a:pt x="1526120" y="1893379"/>
                  </a:lnTo>
                  <a:lnTo>
                    <a:pt x="1498142" y="1856828"/>
                  </a:lnTo>
                  <a:lnTo>
                    <a:pt x="1466596" y="1822577"/>
                  </a:lnTo>
                  <a:lnTo>
                    <a:pt x="1433842" y="1808175"/>
                  </a:lnTo>
                  <a:lnTo>
                    <a:pt x="1416380" y="1814398"/>
                  </a:lnTo>
                  <a:lnTo>
                    <a:pt x="1397749" y="1829142"/>
                  </a:lnTo>
                  <a:lnTo>
                    <a:pt x="1394396" y="1832267"/>
                  </a:lnTo>
                  <a:lnTo>
                    <a:pt x="1388960" y="1833664"/>
                  </a:lnTo>
                  <a:lnTo>
                    <a:pt x="1368107" y="1864321"/>
                  </a:lnTo>
                  <a:lnTo>
                    <a:pt x="1369136" y="1878203"/>
                  </a:lnTo>
                  <a:lnTo>
                    <a:pt x="1375727" y="1919033"/>
                  </a:lnTo>
                  <a:lnTo>
                    <a:pt x="1389214" y="1956866"/>
                  </a:lnTo>
                  <a:lnTo>
                    <a:pt x="1403057" y="1994496"/>
                  </a:lnTo>
                  <a:lnTo>
                    <a:pt x="1418005" y="2031784"/>
                  </a:lnTo>
                  <a:lnTo>
                    <a:pt x="1434566" y="2068144"/>
                  </a:lnTo>
                  <a:lnTo>
                    <a:pt x="1458125" y="2105952"/>
                  </a:lnTo>
                  <a:lnTo>
                    <a:pt x="1487805" y="2138057"/>
                  </a:lnTo>
                  <a:lnTo>
                    <a:pt x="1522679" y="2164880"/>
                  </a:lnTo>
                  <a:lnTo>
                    <a:pt x="1561833" y="2186838"/>
                  </a:lnTo>
                  <a:lnTo>
                    <a:pt x="1575968" y="2190229"/>
                  </a:lnTo>
                  <a:lnTo>
                    <a:pt x="1587779" y="2186609"/>
                  </a:lnTo>
                  <a:lnTo>
                    <a:pt x="1596148" y="2176856"/>
                  </a:lnTo>
                  <a:lnTo>
                    <a:pt x="1599958" y="2161832"/>
                  </a:lnTo>
                  <a:lnTo>
                    <a:pt x="1600847" y="2122754"/>
                  </a:lnTo>
                  <a:close/>
                </a:path>
                <a:path w="2244725" h="2190750">
                  <a:moveTo>
                    <a:pt x="1700314" y="488911"/>
                  </a:moveTo>
                  <a:lnTo>
                    <a:pt x="1699272" y="469544"/>
                  </a:lnTo>
                  <a:lnTo>
                    <a:pt x="1695348" y="452183"/>
                  </a:lnTo>
                  <a:lnTo>
                    <a:pt x="1691690" y="434746"/>
                  </a:lnTo>
                  <a:lnTo>
                    <a:pt x="1687525" y="417576"/>
                  </a:lnTo>
                  <a:lnTo>
                    <a:pt x="1682102" y="400939"/>
                  </a:lnTo>
                  <a:lnTo>
                    <a:pt x="1670177" y="372275"/>
                  </a:lnTo>
                  <a:lnTo>
                    <a:pt x="1670177" y="508495"/>
                  </a:lnTo>
                  <a:lnTo>
                    <a:pt x="1669478" y="510311"/>
                  </a:lnTo>
                  <a:lnTo>
                    <a:pt x="1667002" y="515150"/>
                  </a:lnTo>
                  <a:lnTo>
                    <a:pt x="1663395" y="519976"/>
                  </a:lnTo>
                  <a:lnTo>
                    <a:pt x="1653451" y="531583"/>
                  </a:lnTo>
                  <a:lnTo>
                    <a:pt x="1647621" y="523608"/>
                  </a:lnTo>
                  <a:lnTo>
                    <a:pt x="1641614" y="519150"/>
                  </a:lnTo>
                  <a:lnTo>
                    <a:pt x="1641297" y="514121"/>
                  </a:lnTo>
                  <a:lnTo>
                    <a:pt x="1640598" y="505294"/>
                  </a:lnTo>
                  <a:lnTo>
                    <a:pt x="1646478" y="497738"/>
                  </a:lnTo>
                  <a:lnTo>
                    <a:pt x="1656207" y="499224"/>
                  </a:lnTo>
                  <a:lnTo>
                    <a:pt x="1661350" y="500113"/>
                  </a:lnTo>
                  <a:lnTo>
                    <a:pt x="1670177" y="508495"/>
                  </a:lnTo>
                  <a:lnTo>
                    <a:pt x="1670177" y="372275"/>
                  </a:lnTo>
                  <a:lnTo>
                    <a:pt x="1639366" y="298183"/>
                  </a:lnTo>
                  <a:lnTo>
                    <a:pt x="1619758" y="246227"/>
                  </a:lnTo>
                  <a:lnTo>
                    <a:pt x="1603578" y="193052"/>
                  </a:lnTo>
                  <a:lnTo>
                    <a:pt x="1597101" y="178015"/>
                  </a:lnTo>
                  <a:lnTo>
                    <a:pt x="1587525" y="167119"/>
                  </a:lnTo>
                  <a:lnTo>
                    <a:pt x="1575816" y="158838"/>
                  </a:lnTo>
                  <a:lnTo>
                    <a:pt x="1562963" y="151688"/>
                  </a:lnTo>
                  <a:lnTo>
                    <a:pt x="1558531" y="149161"/>
                  </a:lnTo>
                  <a:lnTo>
                    <a:pt x="1529905" y="175158"/>
                  </a:lnTo>
                  <a:lnTo>
                    <a:pt x="1515897" y="221221"/>
                  </a:lnTo>
                  <a:lnTo>
                    <a:pt x="1506143" y="267563"/>
                  </a:lnTo>
                  <a:lnTo>
                    <a:pt x="1505750" y="314426"/>
                  </a:lnTo>
                  <a:lnTo>
                    <a:pt x="1519821" y="362064"/>
                  </a:lnTo>
                  <a:lnTo>
                    <a:pt x="1521866" y="367969"/>
                  </a:lnTo>
                  <a:lnTo>
                    <a:pt x="1523149" y="374230"/>
                  </a:lnTo>
                  <a:lnTo>
                    <a:pt x="1524381" y="380530"/>
                  </a:lnTo>
                  <a:lnTo>
                    <a:pt x="1526222" y="386549"/>
                  </a:lnTo>
                  <a:lnTo>
                    <a:pt x="1533017" y="404418"/>
                  </a:lnTo>
                  <a:lnTo>
                    <a:pt x="1539786" y="422351"/>
                  </a:lnTo>
                  <a:lnTo>
                    <a:pt x="1572552" y="478701"/>
                  </a:lnTo>
                  <a:lnTo>
                    <a:pt x="1607604" y="521804"/>
                  </a:lnTo>
                  <a:lnTo>
                    <a:pt x="1641868" y="554240"/>
                  </a:lnTo>
                  <a:lnTo>
                    <a:pt x="1671002" y="563892"/>
                  </a:lnTo>
                  <a:lnTo>
                    <a:pt x="1680070" y="561289"/>
                  </a:lnTo>
                  <a:lnTo>
                    <a:pt x="1687499" y="555002"/>
                  </a:lnTo>
                  <a:lnTo>
                    <a:pt x="1692783" y="545528"/>
                  </a:lnTo>
                  <a:lnTo>
                    <a:pt x="1697799" y="527240"/>
                  </a:lnTo>
                  <a:lnTo>
                    <a:pt x="1697888" y="526923"/>
                  </a:lnTo>
                  <a:lnTo>
                    <a:pt x="1700136" y="508050"/>
                  </a:lnTo>
                  <a:lnTo>
                    <a:pt x="1700288" y="492467"/>
                  </a:lnTo>
                  <a:lnTo>
                    <a:pt x="1700314" y="488911"/>
                  </a:lnTo>
                  <a:close/>
                </a:path>
                <a:path w="2244725" h="2190750">
                  <a:moveTo>
                    <a:pt x="1748942" y="1501406"/>
                  </a:moveTo>
                  <a:lnTo>
                    <a:pt x="1748840" y="1492872"/>
                  </a:lnTo>
                  <a:lnTo>
                    <a:pt x="1748828" y="1485874"/>
                  </a:lnTo>
                  <a:lnTo>
                    <a:pt x="1737029" y="1432877"/>
                  </a:lnTo>
                  <a:lnTo>
                    <a:pt x="1720037" y="1383880"/>
                  </a:lnTo>
                  <a:lnTo>
                    <a:pt x="1696758" y="1338757"/>
                  </a:lnTo>
                  <a:lnTo>
                    <a:pt x="1666113" y="1297419"/>
                  </a:lnTo>
                  <a:lnTo>
                    <a:pt x="1616532" y="1276997"/>
                  </a:lnTo>
                  <a:lnTo>
                    <a:pt x="1592745" y="1287411"/>
                  </a:lnTo>
                  <a:lnTo>
                    <a:pt x="1575130" y="1310855"/>
                  </a:lnTo>
                  <a:lnTo>
                    <a:pt x="1570431" y="1324063"/>
                  </a:lnTo>
                  <a:lnTo>
                    <a:pt x="1567815" y="1337500"/>
                  </a:lnTo>
                  <a:lnTo>
                    <a:pt x="1567192" y="1351292"/>
                  </a:lnTo>
                  <a:lnTo>
                    <a:pt x="1568475" y="1365580"/>
                  </a:lnTo>
                  <a:lnTo>
                    <a:pt x="1574088" y="1391881"/>
                  </a:lnTo>
                  <a:lnTo>
                    <a:pt x="1582547" y="1416989"/>
                  </a:lnTo>
                  <a:lnTo>
                    <a:pt x="1593850" y="1440916"/>
                  </a:lnTo>
                  <a:lnTo>
                    <a:pt x="1608035" y="1463738"/>
                  </a:lnTo>
                  <a:lnTo>
                    <a:pt x="1615922" y="1476959"/>
                  </a:lnTo>
                  <a:lnTo>
                    <a:pt x="1623174" y="1490878"/>
                  </a:lnTo>
                  <a:lnTo>
                    <a:pt x="1631124" y="1503591"/>
                  </a:lnTo>
                  <a:lnTo>
                    <a:pt x="1641094" y="1513166"/>
                  </a:lnTo>
                  <a:lnTo>
                    <a:pt x="1653171" y="1521815"/>
                  </a:lnTo>
                  <a:lnTo>
                    <a:pt x="1675993" y="1540141"/>
                  </a:lnTo>
                  <a:lnTo>
                    <a:pt x="1687766" y="1548714"/>
                  </a:lnTo>
                  <a:lnTo>
                    <a:pt x="1707667" y="1556385"/>
                  </a:lnTo>
                  <a:lnTo>
                    <a:pt x="1725980" y="1553476"/>
                  </a:lnTo>
                  <a:lnTo>
                    <a:pt x="1740179" y="1541233"/>
                  </a:lnTo>
                  <a:lnTo>
                    <a:pt x="1747735" y="1520863"/>
                  </a:lnTo>
                  <a:lnTo>
                    <a:pt x="1748713" y="1510931"/>
                  </a:lnTo>
                  <a:lnTo>
                    <a:pt x="1748942" y="1501406"/>
                  </a:lnTo>
                  <a:close/>
                </a:path>
                <a:path w="2244725" h="2190750">
                  <a:moveTo>
                    <a:pt x="2159393" y="1239977"/>
                  </a:moveTo>
                  <a:lnTo>
                    <a:pt x="2156714" y="1219365"/>
                  </a:lnTo>
                  <a:lnTo>
                    <a:pt x="2148294" y="1186180"/>
                  </a:lnTo>
                  <a:lnTo>
                    <a:pt x="2141220" y="1152804"/>
                  </a:lnTo>
                  <a:lnTo>
                    <a:pt x="2137765" y="1118971"/>
                  </a:lnTo>
                  <a:lnTo>
                    <a:pt x="2140191" y="1084414"/>
                  </a:lnTo>
                  <a:lnTo>
                    <a:pt x="2132812" y="1054658"/>
                  </a:lnTo>
                  <a:lnTo>
                    <a:pt x="2111870" y="981544"/>
                  </a:lnTo>
                  <a:lnTo>
                    <a:pt x="2103577" y="949579"/>
                  </a:lnTo>
                  <a:lnTo>
                    <a:pt x="2097493" y="916978"/>
                  </a:lnTo>
                  <a:lnTo>
                    <a:pt x="2087803" y="877722"/>
                  </a:lnTo>
                  <a:lnTo>
                    <a:pt x="2071509" y="841438"/>
                  </a:lnTo>
                  <a:lnTo>
                    <a:pt x="2050643" y="807224"/>
                  </a:lnTo>
                  <a:lnTo>
                    <a:pt x="2027262" y="774217"/>
                  </a:lnTo>
                  <a:lnTo>
                    <a:pt x="2001012" y="756793"/>
                  </a:lnTo>
                  <a:lnTo>
                    <a:pt x="1989035" y="759117"/>
                  </a:lnTo>
                  <a:lnTo>
                    <a:pt x="1984844" y="760755"/>
                  </a:lnTo>
                  <a:lnTo>
                    <a:pt x="1978545" y="760501"/>
                  </a:lnTo>
                  <a:lnTo>
                    <a:pt x="1974519" y="758444"/>
                  </a:lnTo>
                  <a:lnTo>
                    <a:pt x="1962378" y="754926"/>
                  </a:lnTo>
                  <a:lnTo>
                    <a:pt x="1951697" y="756589"/>
                  </a:lnTo>
                  <a:lnTo>
                    <a:pt x="1916214" y="791298"/>
                  </a:lnTo>
                  <a:lnTo>
                    <a:pt x="1896186" y="827392"/>
                  </a:lnTo>
                  <a:lnTo>
                    <a:pt x="1884921" y="867854"/>
                  </a:lnTo>
                  <a:lnTo>
                    <a:pt x="1890026" y="881405"/>
                  </a:lnTo>
                  <a:lnTo>
                    <a:pt x="1886686" y="894105"/>
                  </a:lnTo>
                  <a:lnTo>
                    <a:pt x="1881200" y="906627"/>
                  </a:lnTo>
                  <a:lnTo>
                    <a:pt x="1879892" y="919632"/>
                  </a:lnTo>
                  <a:lnTo>
                    <a:pt x="1882787" y="943622"/>
                  </a:lnTo>
                  <a:lnTo>
                    <a:pt x="1882292" y="967486"/>
                  </a:lnTo>
                  <a:lnTo>
                    <a:pt x="1879930" y="991336"/>
                  </a:lnTo>
                  <a:lnTo>
                    <a:pt x="1875472" y="1028915"/>
                  </a:lnTo>
                  <a:lnTo>
                    <a:pt x="1874456" y="1043012"/>
                  </a:lnTo>
                  <a:lnTo>
                    <a:pt x="1876615" y="1056627"/>
                  </a:lnTo>
                  <a:lnTo>
                    <a:pt x="1884400" y="1068832"/>
                  </a:lnTo>
                  <a:lnTo>
                    <a:pt x="1890928" y="1077302"/>
                  </a:lnTo>
                  <a:lnTo>
                    <a:pt x="1894357" y="1086281"/>
                  </a:lnTo>
                  <a:lnTo>
                    <a:pt x="1895970" y="1095730"/>
                  </a:lnTo>
                  <a:lnTo>
                    <a:pt x="1897062" y="1105611"/>
                  </a:lnTo>
                  <a:lnTo>
                    <a:pt x="1898954" y="1118260"/>
                  </a:lnTo>
                  <a:lnTo>
                    <a:pt x="1926082" y="1185595"/>
                  </a:lnTo>
                  <a:lnTo>
                    <a:pt x="1963102" y="1245057"/>
                  </a:lnTo>
                  <a:lnTo>
                    <a:pt x="2001443" y="1288186"/>
                  </a:lnTo>
                  <a:lnTo>
                    <a:pt x="2036597" y="1314894"/>
                  </a:lnTo>
                  <a:lnTo>
                    <a:pt x="2081834" y="1333741"/>
                  </a:lnTo>
                  <a:lnTo>
                    <a:pt x="2109520" y="1330731"/>
                  </a:lnTo>
                  <a:lnTo>
                    <a:pt x="2133155" y="1318691"/>
                  </a:lnTo>
                  <a:lnTo>
                    <a:pt x="2147290" y="1299121"/>
                  </a:lnTo>
                  <a:lnTo>
                    <a:pt x="2153259" y="1279918"/>
                  </a:lnTo>
                  <a:lnTo>
                    <a:pt x="2157768" y="1260182"/>
                  </a:lnTo>
                  <a:lnTo>
                    <a:pt x="2159393" y="1239977"/>
                  </a:lnTo>
                  <a:close/>
                </a:path>
                <a:path w="2244725" h="2190750">
                  <a:moveTo>
                    <a:pt x="2244572" y="1983498"/>
                  </a:moveTo>
                  <a:lnTo>
                    <a:pt x="2244242" y="1973541"/>
                  </a:lnTo>
                  <a:lnTo>
                    <a:pt x="2243925" y="1967636"/>
                  </a:lnTo>
                  <a:lnTo>
                    <a:pt x="2241334" y="1941068"/>
                  </a:lnTo>
                  <a:lnTo>
                    <a:pt x="2231656" y="1905355"/>
                  </a:lnTo>
                  <a:lnTo>
                    <a:pt x="2223566" y="1859940"/>
                  </a:lnTo>
                  <a:lnTo>
                    <a:pt x="2212263" y="1813458"/>
                  </a:lnTo>
                  <a:lnTo>
                    <a:pt x="2191347" y="1768513"/>
                  </a:lnTo>
                  <a:lnTo>
                    <a:pt x="2188260" y="1763763"/>
                  </a:lnTo>
                  <a:lnTo>
                    <a:pt x="2191283" y="1755444"/>
                  </a:lnTo>
                  <a:lnTo>
                    <a:pt x="2172449" y="1704721"/>
                  </a:lnTo>
                  <a:lnTo>
                    <a:pt x="2142566" y="1667078"/>
                  </a:lnTo>
                  <a:lnTo>
                    <a:pt x="2104237" y="1656638"/>
                  </a:lnTo>
                  <a:lnTo>
                    <a:pt x="2085924" y="1663280"/>
                  </a:lnTo>
                  <a:lnTo>
                    <a:pt x="2062467" y="1702181"/>
                  </a:lnTo>
                  <a:lnTo>
                    <a:pt x="2061692" y="1710753"/>
                  </a:lnTo>
                  <a:lnTo>
                    <a:pt x="2063915" y="1749031"/>
                  </a:lnTo>
                  <a:lnTo>
                    <a:pt x="2082761" y="1822373"/>
                  </a:lnTo>
                  <a:lnTo>
                    <a:pt x="2106765" y="1879790"/>
                  </a:lnTo>
                  <a:lnTo>
                    <a:pt x="2118322" y="1901177"/>
                  </a:lnTo>
                  <a:lnTo>
                    <a:pt x="2129536" y="1922640"/>
                  </a:lnTo>
                  <a:lnTo>
                    <a:pt x="2138769" y="1944763"/>
                  </a:lnTo>
                  <a:lnTo>
                    <a:pt x="2147633" y="1963648"/>
                  </a:lnTo>
                  <a:lnTo>
                    <a:pt x="2159203" y="1980222"/>
                  </a:lnTo>
                  <a:lnTo>
                    <a:pt x="2171814" y="1995830"/>
                  </a:lnTo>
                  <a:lnTo>
                    <a:pt x="2183828" y="2011857"/>
                  </a:lnTo>
                  <a:lnTo>
                    <a:pt x="2192566" y="2021268"/>
                  </a:lnTo>
                  <a:lnTo>
                    <a:pt x="2203767" y="2029028"/>
                  </a:lnTo>
                  <a:lnTo>
                    <a:pt x="2216048" y="2036051"/>
                  </a:lnTo>
                  <a:lnTo>
                    <a:pt x="2227999" y="2043290"/>
                  </a:lnTo>
                  <a:lnTo>
                    <a:pt x="2234793" y="2031403"/>
                  </a:lnTo>
                  <a:lnTo>
                    <a:pt x="2239568" y="2018868"/>
                  </a:lnTo>
                  <a:lnTo>
                    <a:pt x="2242629" y="2005850"/>
                  </a:lnTo>
                  <a:lnTo>
                    <a:pt x="2244280" y="1992503"/>
                  </a:lnTo>
                  <a:lnTo>
                    <a:pt x="2244572" y="1983498"/>
                  </a:lnTo>
                  <a:close/>
                </a:path>
              </a:pathLst>
            </a:custGeom>
            <a:solidFill>
              <a:srgbClr val="0429E2"/>
            </a:solidFill>
            <a:ln w="9525">
              <a:noFill/>
            </a:ln>
          </p:spPr>
          <p:txBody>
            <a:bodyPr/>
            <a:p>
              <a:endParaRPr lang="zh-CN" altLang="en-US"/>
            </a:p>
          </p:txBody>
        </p:sp>
      </p:grpSp>
      <p:pic>
        <p:nvPicPr>
          <p:cNvPr id="3" name="图片 2" descr="1aa8d573e9c26d6007a7f95797e83cb"/>
          <p:cNvPicPr>
            <a:picLocks noChangeAspect="1"/>
          </p:cNvPicPr>
          <p:nvPr/>
        </p:nvPicPr>
        <p:blipFill>
          <a:blip r:embed="rId2"/>
          <a:stretch>
            <a:fillRect/>
          </a:stretch>
        </p:blipFill>
        <p:spPr>
          <a:xfrm>
            <a:off x="347345" y="1558290"/>
            <a:ext cx="10479405" cy="5905500"/>
          </a:xfrm>
          <a:prstGeom prst="rect">
            <a:avLst/>
          </a:prstGeom>
        </p:spPr>
      </p:pic>
      <p:pic>
        <p:nvPicPr>
          <p:cNvPr id="4" name="图片 3" descr="ea112b6423ba4ee2f866089614bb5d5"/>
          <p:cNvPicPr>
            <a:picLocks noChangeAspect="1"/>
          </p:cNvPicPr>
          <p:nvPr/>
        </p:nvPicPr>
        <p:blipFill>
          <a:blip r:embed="rId3"/>
          <a:stretch>
            <a:fillRect/>
          </a:stretch>
        </p:blipFill>
        <p:spPr>
          <a:xfrm>
            <a:off x="7148830" y="133350"/>
            <a:ext cx="10530840" cy="8604250"/>
          </a:xfrm>
          <a:prstGeom prst="rect">
            <a:avLst/>
          </a:prstGeom>
        </p:spPr>
      </p:pic>
      <p:sp>
        <p:nvSpPr>
          <p:cNvPr id="5" name="文本框 4"/>
          <p:cNvSpPr txBox="1"/>
          <p:nvPr/>
        </p:nvSpPr>
        <p:spPr>
          <a:xfrm>
            <a:off x="2960370" y="9568180"/>
            <a:ext cx="9152890" cy="460375"/>
          </a:xfrm>
          <a:prstGeom prst="rect">
            <a:avLst/>
          </a:prstGeom>
          <a:noFill/>
        </p:spPr>
        <p:txBody>
          <a:bodyPr wrap="square" rtlCol="0">
            <a:spAutoFit/>
          </a:bodyPr>
          <a:p>
            <a:r>
              <a:rPr lang="en-US" altLang="zh-CN" sz="2400">
                <a:latin typeface="方正粗黑宋简体" panose="02000000000000000000" pitchFamily="2" charset="-122"/>
                <a:ea typeface="方正粗黑宋简体" panose="02000000000000000000" pitchFamily="2" charset="-122"/>
                <a:cs typeface="方正粗黑宋简体" panose="02000000000000000000" pitchFamily="2" charset="-122"/>
              </a:rPr>
              <a:t>*</a:t>
            </a:r>
            <a:r>
              <a:rPr lang="zh-CN" altLang="en-US" sz="2400">
                <a:latin typeface="方正粗黑宋简体" panose="02000000000000000000" pitchFamily="2" charset="-122"/>
                <a:ea typeface="方正粗黑宋简体" panose="02000000000000000000" pitchFamily="2" charset="-122"/>
                <a:cs typeface="方正粗黑宋简体" panose="02000000000000000000" pitchFamily="2" charset="-122"/>
              </a:rPr>
              <a:t>完整版请见附件</a:t>
            </a:r>
            <a:r>
              <a:rPr lang="en-US" altLang="zh-CN" sz="2400">
                <a:latin typeface="方正粗黑宋简体" panose="02000000000000000000" pitchFamily="2" charset="-122"/>
                <a:ea typeface="方正粗黑宋简体" panose="02000000000000000000" pitchFamily="2" charset="-122"/>
                <a:cs typeface="方正粗黑宋简体" panose="02000000000000000000" pitchFamily="2" charset="-122"/>
              </a:rPr>
              <a:t>”SRA2022-G25—WBS任务0.1.xlsx”</a:t>
            </a:r>
            <a:endParaRPr lang="en-US" altLang="zh-CN" sz="2400">
              <a:latin typeface="方正粗黑宋简体" panose="02000000000000000000" pitchFamily="2" charset="-122"/>
              <a:ea typeface="方正粗黑宋简体" panose="02000000000000000000" pitchFamily="2" charset="-122"/>
              <a:cs typeface="方正粗黑宋简体" panose="020000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 name="object 18"/>
          <p:cNvSpPr txBox="1"/>
          <p:nvPr/>
        </p:nvSpPr>
        <p:spPr>
          <a:xfrm>
            <a:off x="12934950" y="8977313"/>
            <a:ext cx="8564563" cy="1168400"/>
          </a:xfrm>
          <a:prstGeom prst="rect">
            <a:avLst/>
          </a:prstGeom>
        </p:spPr>
        <p:txBody>
          <a:bodyPr lIns="0" tIns="201930" rIns="0" bIns="0">
            <a:spAutoFit/>
          </a:bodyPr>
          <a:lstStyle/>
          <a:p>
            <a:pPr marL="12700" marR="0" defTabSz="914400" fontAlgn="auto">
              <a:spcBef>
                <a:spcPts val="580"/>
              </a:spcBef>
              <a:buClrTx/>
              <a:buSzTx/>
              <a:buFontTx/>
              <a:defRPr/>
            </a:pPr>
            <a:r>
              <a:rPr kumimoji="0" lang="en-US" altLang="zh-CN" sz="40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5.2</a:t>
            </a:r>
            <a:r>
              <a:rPr kumimoji="0" lang="zh-CN" altLang="en-US" sz="40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成本管理子计划</a:t>
            </a:r>
            <a:endParaRPr kumimoji="0" lang="zh-CN" sz="40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endParaRPr>
          </a:p>
          <a:p>
            <a:pPr marL="12700" marR="0" defTabSz="914400" fontAlgn="auto">
              <a:spcBef>
                <a:spcPts val="580"/>
              </a:spcBef>
              <a:buClrTx/>
              <a:buSzTx/>
              <a:buFontTx/>
              <a:defRPr/>
            </a:pPr>
            <a:r>
              <a:rPr kumimoji="0" lang="zh-CN" altLang="en-US" sz="18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  （仅</a:t>
            </a:r>
            <a:r>
              <a:rPr kumimoji="0" lang="zh-CN" sz="18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节选重点）</a:t>
            </a:r>
            <a:endParaRPr kumimoji="0" lang="zh-CN" sz="18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endParaRPr>
          </a:p>
        </p:txBody>
      </p:sp>
      <p:sp>
        <p:nvSpPr>
          <p:cNvPr id="24" name="object 18"/>
          <p:cNvSpPr txBox="1">
            <a:spLocks noGrp="1"/>
          </p:cNvSpPr>
          <p:nvPr>
            <p:ph type="title"/>
          </p:nvPr>
        </p:nvSpPr>
        <p:spPr>
          <a:xfrm>
            <a:off x="11631613" y="320675"/>
            <a:ext cx="6929438" cy="877888"/>
          </a:xfrm>
        </p:spPr>
        <p:txBody>
          <a:bodyPr vert="horz" wrap="square" lIns="0" tIns="201930" rIns="0" bIns="0" numCol="1" rtlCol="0" anchor="t" anchorCtr="0" compatLnSpc="1">
            <a:spAutoFit/>
          </a:bodyPr>
          <a:lstStyle/>
          <a:p>
            <a:pPr marL="13335" marR="0" lvl="0" indent="0" algn="l" defTabSz="914400" rtl="0" eaLnBrk="1" fontAlgn="auto" latinLnBrk="0" hangingPunct="1">
              <a:lnSpc>
                <a:spcPct val="100000"/>
              </a:lnSpc>
              <a:spcBef>
                <a:spcPts val="580"/>
              </a:spcBef>
              <a:spcAft>
                <a:spcPct val="0"/>
              </a:spcAft>
              <a:buClrTx/>
              <a:buSzTx/>
              <a:buFontTx/>
              <a:buNone/>
              <a:defRPr/>
            </a:pPr>
            <a:r>
              <a:rPr kumimoji="0" lang="zh-CN" sz="4400" b="0" i="0" u="none" strike="noStrike" kern="0" cap="none" spc="204" normalizeH="0" baseline="0" noProof="1">
                <a:ln>
                  <a:noFill/>
                </a:ln>
                <a:solidFill>
                  <a:srgbClr val="0070C0"/>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rPr>
              <a:t>成本预算</a:t>
            </a:r>
            <a:endParaRPr kumimoji="0" lang="zh-CN" sz="4400" b="0" i="0" u="none" strike="noStrike" kern="0" cap="none" spc="204" normalizeH="0" baseline="0" noProof="1">
              <a:ln>
                <a:noFill/>
              </a:ln>
              <a:solidFill>
                <a:srgbClr val="0070C0"/>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endParaRPr>
          </a:p>
        </p:txBody>
      </p:sp>
      <p:pic>
        <p:nvPicPr>
          <p:cNvPr id="25603" name="object 4"/>
          <p:cNvPicPr/>
          <p:nvPr/>
        </p:nvPicPr>
        <p:blipFill>
          <a:blip r:embed="rId1"/>
          <a:stretch>
            <a:fillRect/>
          </a:stretch>
        </p:blipFill>
        <p:spPr>
          <a:xfrm>
            <a:off x="14655800" y="-17462"/>
            <a:ext cx="3646488" cy="4960937"/>
          </a:xfrm>
          <a:prstGeom prst="rect">
            <a:avLst/>
          </a:prstGeom>
          <a:noFill/>
          <a:ln w="9525">
            <a:noFill/>
          </a:ln>
        </p:spPr>
      </p:pic>
      <p:sp>
        <p:nvSpPr>
          <p:cNvPr id="25604" name="文本框 99"/>
          <p:cNvSpPr txBox="1"/>
          <p:nvPr/>
        </p:nvSpPr>
        <p:spPr>
          <a:xfrm>
            <a:off x="11263313" y="1360488"/>
            <a:ext cx="5080000" cy="1198880"/>
          </a:xfrm>
          <a:prstGeom prst="rect">
            <a:avLst/>
          </a:prstGeom>
          <a:noFill/>
          <a:ln w="9525">
            <a:noFill/>
          </a:ln>
        </p:spPr>
        <p:txBody>
          <a:bodyPr anchor="t">
            <a:spAutoFit/>
          </a:bodyPr>
          <a:p>
            <a:pPr indent="304800">
              <a:lnSpc>
                <a:spcPct val="150000"/>
              </a:lnSpc>
            </a:pPr>
            <a:r>
              <a:rPr lang="en-US" altLang="zh-CN" sz="2400" dirty="0">
                <a:latin typeface="方正粗黑宋简体" panose="02000000000000000000" pitchFamily="2" charset="-122"/>
                <a:ea typeface="方正粗黑宋简体" panose="02000000000000000000" pitchFamily="2" charset="-122"/>
              </a:rPr>
              <a:t>   </a:t>
            </a:r>
            <a:r>
              <a:rPr lang="zh-CN" altLang="zh-CN" sz="2400" dirty="0">
                <a:latin typeface="方正粗黑宋简体" panose="02000000000000000000" pitchFamily="2" charset="-122"/>
                <a:ea typeface="方正粗黑宋简体" panose="02000000000000000000" pitchFamily="2" charset="-122"/>
              </a:rPr>
              <a:t>项目参与人数：5人</a:t>
            </a:r>
            <a:endParaRPr lang="zh-CN" altLang="zh-CN" sz="2400" dirty="0">
              <a:latin typeface="方正粗黑宋简体" panose="02000000000000000000" pitchFamily="2" charset="-122"/>
              <a:ea typeface="方正粗黑宋简体" panose="02000000000000000000" pitchFamily="2" charset="-122"/>
            </a:endParaRPr>
          </a:p>
          <a:p>
            <a:pPr indent="304800">
              <a:lnSpc>
                <a:spcPct val="150000"/>
              </a:lnSpc>
            </a:pPr>
            <a:r>
              <a:rPr lang="zh-CN" altLang="zh-CN" sz="2400" dirty="0">
                <a:latin typeface="方正粗黑宋简体" panose="02000000000000000000" pitchFamily="2" charset="-122"/>
                <a:ea typeface="方正粗黑宋简体" panose="02000000000000000000" pitchFamily="2" charset="-122"/>
              </a:rPr>
              <a:t>   项目持续时长：5个月</a:t>
            </a:r>
            <a:endParaRPr lang="zh-CN" altLang="en-US" sz="2400" dirty="0">
              <a:latin typeface="方正粗黑宋简体" panose="02000000000000000000" pitchFamily="2" charset="-122"/>
              <a:ea typeface="方正粗黑宋简体" panose="02000000000000000000" pitchFamily="2" charset="-122"/>
            </a:endParaRPr>
          </a:p>
        </p:txBody>
      </p:sp>
      <p:pic>
        <p:nvPicPr>
          <p:cNvPr id="25605" name="图片 1"/>
          <p:cNvPicPr>
            <a:picLocks noChangeAspect="1"/>
          </p:cNvPicPr>
          <p:nvPr/>
        </p:nvPicPr>
        <p:blipFill>
          <a:blip r:embed="rId2"/>
          <a:stretch>
            <a:fillRect/>
          </a:stretch>
        </p:blipFill>
        <p:spPr>
          <a:xfrm>
            <a:off x="222250" y="128588"/>
            <a:ext cx="11041063" cy="9799637"/>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object 2"/>
          <p:cNvSpPr/>
          <p:nvPr/>
        </p:nvSpPr>
        <p:spPr>
          <a:xfrm>
            <a:off x="14231938" y="0"/>
            <a:ext cx="4056062" cy="4156075"/>
          </a:xfrm>
          <a:custGeom>
            <a:avLst/>
            <a:gdLst/>
            <a:ahLst/>
            <a:cxnLst>
              <a:cxn ang="0">
                <a:pos x="4055593" y="4156014"/>
              </a:cxn>
              <a:cxn ang="0">
                <a:pos x="4019997" y="4148842"/>
              </a:cxn>
              <a:cxn ang="0">
                <a:pos x="3883753" y="4107200"/>
              </a:cxn>
              <a:cxn ang="0">
                <a:pos x="3770179" y="4055557"/>
              </a:cxn>
              <a:cxn ang="0">
                <a:pos x="3688214" y="4008762"/>
              </a:cxn>
              <a:cxn ang="0">
                <a:pos x="3613665" y="3957795"/>
              </a:cxn>
              <a:cxn ang="0">
                <a:pos x="3546036" y="3902969"/>
              </a:cxn>
              <a:cxn ang="0">
                <a:pos x="3484829" y="3844598"/>
              </a:cxn>
              <a:cxn ang="0">
                <a:pos x="3429549" y="3782997"/>
              </a:cxn>
              <a:cxn ang="0">
                <a:pos x="3379699" y="3718478"/>
              </a:cxn>
              <a:cxn ang="0">
                <a:pos x="3334782" y="3651355"/>
              </a:cxn>
              <a:cxn ang="0">
                <a:pos x="3294303" y="3581942"/>
              </a:cxn>
              <a:cxn ang="0">
                <a:pos x="3257765" y="3510553"/>
              </a:cxn>
              <a:cxn ang="0">
                <a:pos x="3224669" y="3437501"/>
              </a:cxn>
              <a:cxn ang="0">
                <a:pos x="3194522" y="3363100"/>
              </a:cxn>
              <a:cxn ang="0">
                <a:pos x="3166827" y="3287663"/>
              </a:cxn>
              <a:cxn ang="0">
                <a:pos x="3141085" y="3211504"/>
              </a:cxn>
              <a:cxn ang="0">
                <a:pos x="3116803" y="3134937"/>
              </a:cxn>
              <a:cxn ang="0">
                <a:pos x="3047738" y="2905924"/>
              </a:cxn>
              <a:cxn ang="0">
                <a:pos x="3024323" y="2830861"/>
              </a:cxn>
              <a:cxn ang="0">
                <a:pos x="2999884" y="2756958"/>
              </a:cxn>
              <a:cxn ang="0">
                <a:pos x="2973924" y="2684529"/>
              </a:cxn>
              <a:cxn ang="0">
                <a:pos x="2931046" y="2579334"/>
              </a:cxn>
              <a:cxn ang="0">
                <a:pos x="2863921" y="2447161"/>
              </a:cxn>
              <a:cxn ang="0">
                <a:pos x="2781775" y="2326528"/>
              </a:cxn>
              <a:cxn ang="0">
                <a:pos x="2680638" y="2219945"/>
              </a:cxn>
              <a:cxn ang="0">
                <a:pos x="2589933" y="2150738"/>
              </a:cxn>
              <a:cxn ang="0">
                <a:pos x="2521461" y="2110297"/>
              </a:cxn>
              <a:cxn ang="0">
                <a:pos x="589660" y="1199373"/>
              </a:cxn>
              <a:cxn ang="0">
                <a:pos x="525637" y="1124616"/>
              </a:cxn>
              <a:cxn ang="0">
                <a:pos x="459762" y="1040211"/>
              </a:cxn>
              <a:cxn ang="0">
                <a:pos x="394913" y="949019"/>
              </a:cxn>
              <a:cxn ang="0">
                <a:pos x="331155" y="850702"/>
              </a:cxn>
              <a:cxn ang="0">
                <a:pos x="268556" y="744921"/>
              </a:cxn>
              <a:cxn ang="0">
                <a:pos x="207180" y="631338"/>
              </a:cxn>
              <a:cxn ang="0">
                <a:pos x="147094" y="509613"/>
              </a:cxn>
              <a:cxn ang="0">
                <a:pos x="88364" y="379408"/>
              </a:cxn>
              <a:cxn ang="0">
                <a:pos x="41386" y="248603"/>
              </a:cxn>
              <a:cxn ang="0">
                <a:pos x="11913" y="116236"/>
              </a:cxn>
              <a:cxn ang="0">
                <a:pos x="0" y="0"/>
              </a:cxn>
              <a:cxn ang="0">
                <a:pos x="589660" y="1199373"/>
              </a:cxn>
              <a:cxn ang="0">
                <a:pos x="2450639" y="2076293"/>
              </a:cxn>
              <a:cxn ang="0">
                <a:pos x="2347447" y="2033340"/>
              </a:cxn>
              <a:cxn ang="0">
                <a:pos x="2207359" y="1983544"/>
              </a:cxn>
              <a:cxn ang="0">
                <a:pos x="2064902" y="1939804"/>
              </a:cxn>
              <a:cxn ang="0">
                <a:pos x="1591934" y="1806721"/>
              </a:cxn>
              <a:cxn ang="0">
                <a:pos x="1481941" y="1771204"/>
              </a:cxn>
              <a:cxn ang="0">
                <a:pos x="1408683" y="1745254"/>
              </a:cxn>
              <a:cxn ang="0">
                <a:pos x="1335560" y="1717092"/>
              </a:cxn>
              <a:cxn ang="0">
                <a:pos x="1262636" y="1686378"/>
              </a:cxn>
              <a:cxn ang="0">
                <a:pos x="1189979" y="1652774"/>
              </a:cxn>
              <a:cxn ang="0">
                <a:pos x="1117653" y="1615941"/>
              </a:cxn>
              <a:cxn ang="0">
                <a:pos x="1045727" y="1575540"/>
              </a:cxn>
              <a:cxn ang="0">
                <a:pos x="974264" y="1531233"/>
              </a:cxn>
              <a:cxn ang="0">
                <a:pos x="903333" y="1482681"/>
              </a:cxn>
              <a:cxn ang="0">
                <a:pos x="832996" y="1429544"/>
              </a:cxn>
              <a:cxn ang="0">
                <a:pos x="763324" y="1371484"/>
              </a:cxn>
              <a:cxn ang="0">
                <a:pos x="694379" y="1308163"/>
              </a:cxn>
              <a:cxn ang="0">
                <a:pos x="626228" y="1239241"/>
              </a:cxn>
              <a:cxn ang="0">
                <a:pos x="589660" y="1199373"/>
              </a:cxn>
            </a:cxnLst>
            <a:pathLst>
              <a:path w="4057015" h="4156075">
                <a:moveTo>
                  <a:pt x="4056545" y="0"/>
                </a:moveTo>
                <a:lnTo>
                  <a:pt x="4056546" y="4156014"/>
                </a:lnTo>
                <a:lnTo>
                  <a:pt x="4054464" y="4155672"/>
                </a:lnTo>
                <a:lnTo>
                  <a:pt x="4020942" y="4148842"/>
                </a:lnTo>
                <a:lnTo>
                  <a:pt x="3953274" y="4130956"/>
                </a:lnTo>
                <a:lnTo>
                  <a:pt x="3884666" y="4107200"/>
                </a:lnTo>
                <a:lnTo>
                  <a:pt x="3814994" y="4077292"/>
                </a:lnTo>
                <a:lnTo>
                  <a:pt x="3771065" y="4055557"/>
                </a:lnTo>
                <a:lnTo>
                  <a:pt x="3729115" y="4032700"/>
                </a:lnTo>
                <a:lnTo>
                  <a:pt x="3689081" y="4008762"/>
                </a:lnTo>
                <a:lnTo>
                  <a:pt x="3650901" y="3983780"/>
                </a:lnTo>
                <a:lnTo>
                  <a:pt x="3614514" y="3957795"/>
                </a:lnTo>
                <a:lnTo>
                  <a:pt x="3579857" y="3930844"/>
                </a:lnTo>
                <a:lnTo>
                  <a:pt x="3546869" y="3902969"/>
                </a:lnTo>
                <a:lnTo>
                  <a:pt x="3515486" y="3874207"/>
                </a:lnTo>
                <a:lnTo>
                  <a:pt x="3485648" y="3844598"/>
                </a:lnTo>
                <a:lnTo>
                  <a:pt x="3457291" y="3814182"/>
                </a:lnTo>
                <a:lnTo>
                  <a:pt x="3430355" y="3782997"/>
                </a:lnTo>
                <a:lnTo>
                  <a:pt x="3404776" y="3751083"/>
                </a:lnTo>
                <a:lnTo>
                  <a:pt x="3380493" y="3718478"/>
                </a:lnTo>
                <a:lnTo>
                  <a:pt x="3357443" y="3685222"/>
                </a:lnTo>
                <a:lnTo>
                  <a:pt x="3335566" y="3651355"/>
                </a:lnTo>
                <a:lnTo>
                  <a:pt x="3314798" y="3616915"/>
                </a:lnTo>
                <a:lnTo>
                  <a:pt x="3295077" y="3581942"/>
                </a:lnTo>
                <a:lnTo>
                  <a:pt x="3276342" y="3546475"/>
                </a:lnTo>
                <a:lnTo>
                  <a:pt x="3258530" y="3510553"/>
                </a:lnTo>
                <a:lnTo>
                  <a:pt x="3241579" y="3474215"/>
                </a:lnTo>
                <a:lnTo>
                  <a:pt x="3225427" y="3437501"/>
                </a:lnTo>
                <a:lnTo>
                  <a:pt x="3210013" y="3400449"/>
                </a:lnTo>
                <a:lnTo>
                  <a:pt x="3195273" y="3363100"/>
                </a:lnTo>
                <a:lnTo>
                  <a:pt x="3181146" y="3325491"/>
                </a:lnTo>
                <a:lnTo>
                  <a:pt x="3167571" y="3287663"/>
                </a:lnTo>
                <a:lnTo>
                  <a:pt x="3154484" y="3249654"/>
                </a:lnTo>
                <a:lnTo>
                  <a:pt x="3141823" y="3211504"/>
                </a:lnTo>
                <a:lnTo>
                  <a:pt x="3129528" y="3173252"/>
                </a:lnTo>
                <a:lnTo>
                  <a:pt x="3117535" y="3134937"/>
                </a:lnTo>
                <a:lnTo>
                  <a:pt x="3094208" y="3058276"/>
                </a:lnTo>
                <a:lnTo>
                  <a:pt x="3048454" y="2905924"/>
                </a:lnTo>
                <a:lnTo>
                  <a:pt x="3036841" y="2868267"/>
                </a:lnTo>
                <a:lnTo>
                  <a:pt x="3025034" y="2830861"/>
                </a:lnTo>
                <a:lnTo>
                  <a:pt x="3012970" y="2793745"/>
                </a:lnTo>
                <a:lnTo>
                  <a:pt x="3000589" y="2756958"/>
                </a:lnTo>
                <a:lnTo>
                  <a:pt x="2987827" y="2720539"/>
                </a:lnTo>
                <a:lnTo>
                  <a:pt x="2974623" y="2684529"/>
                </a:lnTo>
                <a:lnTo>
                  <a:pt x="2960914" y="2648965"/>
                </a:lnTo>
                <a:lnTo>
                  <a:pt x="2931735" y="2579334"/>
                </a:lnTo>
                <a:lnTo>
                  <a:pt x="2899794" y="2511962"/>
                </a:lnTo>
                <a:lnTo>
                  <a:pt x="2864594" y="2447161"/>
                </a:lnTo>
                <a:lnTo>
                  <a:pt x="2825637" y="2385245"/>
                </a:lnTo>
                <a:lnTo>
                  <a:pt x="2782429" y="2326528"/>
                </a:lnTo>
                <a:lnTo>
                  <a:pt x="2734471" y="2271323"/>
                </a:lnTo>
                <a:lnTo>
                  <a:pt x="2681268" y="2219945"/>
                </a:lnTo>
                <a:lnTo>
                  <a:pt x="2622323" y="2172707"/>
                </a:lnTo>
                <a:lnTo>
                  <a:pt x="2590542" y="2150738"/>
                </a:lnTo>
                <a:lnTo>
                  <a:pt x="2557139" y="2129922"/>
                </a:lnTo>
                <a:lnTo>
                  <a:pt x="2522053" y="2110297"/>
                </a:lnTo>
                <a:lnTo>
                  <a:pt x="2485220" y="2091904"/>
                </a:lnTo>
                <a:lnTo>
                  <a:pt x="589799" y="1199373"/>
                </a:lnTo>
                <a:lnTo>
                  <a:pt x="559070" y="1164380"/>
                </a:lnTo>
                <a:lnTo>
                  <a:pt x="525761" y="1124616"/>
                </a:lnTo>
                <a:lnTo>
                  <a:pt x="492691" y="1083241"/>
                </a:lnTo>
                <a:lnTo>
                  <a:pt x="459870" y="1040211"/>
                </a:lnTo>
                <a:lnTo>
                  <a:pt x="427306" y="995484"/>
                </a:lnTo>
                <a:lnTo>
                  <a:pt x="395006" y="949019"/>
                </a:lnTo>
                <a:lnTo>
                  <a:pt x="362979" y="900773"/>
                </a:lnTo>
                <a:lnTo>
                  <a:pt x="331233" y="850702"/>
                </a:lnTo>
                <a:lnTo>
                  <a:pt x="299777" y="798766"/>
                </a:lnTo>
                <a:lnTo>
                  <a:pt x="268619" y="744921"/>
                </a:lnTo>
                <a:lnTo>
                  <a:pt x="237767" y="689126"/>
                </a:lnTo>
                <a:lnTo>
                  <a:pt x="207229" y="631338"/>
                </a:lnTo>
                <a:lnTo>
                  <a:pt x="177014" y="571514"/>
                </a:lnTo>
                <a:lnTo>
                  <a:pt x="147129" y="509613"/>
                </a:lnTo>
                <a:lnTo>
                  <a:pt x="117584" y="445592"/>
                </a:lnTo>
                <a:lnTo>
                  <a:pt x="88385" y="379408"/>
                </a:lnTo>
                <a:lnTo>
                  <a:pt x="62651" y="314233"/>
                </a:lnTo>
                <a:lnTo>
                  <a:pt x="41396" y="248603"/>
                </a:lnTo>
                <a:lnTo>
                  <a:pt x="24518" y="182583"/>
                </a:lnTo>
                <a:lnTo>
                  <a:pt x="11916" y="116236"/>
                </a:lnTo>
                <a:lnTo>
                  <a:pt x="3491" y="49628"/>
                </a:lnTo>
                <a:lnTo>
                  <a:pt x="0" y="0"/>
                </a:lnTo>
                <a:lnTo>
                  <a:pt x="4056545" y="0"/>
                </a:lnTo>
                <a:close/>
              </a:path>
              <a:path w="4057015" h="4156075">
                <a:moveTo>
                  <a:pt x="589799" y="1199373"/>
                </a:moveTo>
                <a:lnTo>
                  <a:pt x="2485220" y="2091904"/>
                </a:lnTo>
                <a:lnTo>
                  <a:pt x="2451215" y="2076293"/>
                </a:lnTo>
                <a:lnTo>
                  <a:pt x="2417005" y="2061357"/>
                </a:lnTo>
                <a:lnTo>
                  <a:pt x="2347999" y="2033340"/>
                </a:lnTo>
                <a:lnTo>
                  <a:pt x="2278268" y="2007516"/>
                </a:lnTo>
                <a:lnTo>
                  <a:pt x="2207878" y="1983544"/>
                </a:lnTo>
                <a:lnTo>
                  <a:pt x="2136896" y="1961086"/>
                </a:lnTo>
                <a:lnTo>
                  <a:pt x="2065387" y="1939804"/>
                </a:lnTo>
                <a:lnTo>
                  <a:pt x="1665629" y="1828621"/>
                </a:lnTo>
                <a:lnTo>
                  <a:pt x="1592308" y="1806721"/>
                </a:lnTo>
                <a:lnTo>
                  <a:pt x="1518956" y="1783455"/>
                </a:lnTo>
                <a:lnTo>
                  <a:pt x="1482289" y="1771204"/>
                </a:lnTo>
                <a:lnTo>
                  <a:pt x="1445639" y="1758484"/>
                </a:lnTo>
                <a:lnTo>
                  <a:pt x="1409014" y="1745254"/>
                </a:lnTo>
                <a:lnTo>
                  <a:pt x="1372423" y="1731470"/>
                </a:lnTo>
                <a:lnTo>
                  <a:pt x="1335874" y="1717092"/>
                </a:lnTo>
                <a:lnTo>
                  <a:pt x="1299374" y="1702075"/>
                </a:lnTo>
                <a:lnTo>
                  <a:pt x="1262933" y="1686378"/>
                </a:lnTo>
                <a:lnTo>
                  <a:pt x="1226558" y="1669958"/>
                </a:lnTo>
                <a:lnTo>
                  <a:pt x="1190259" y="1652774"/>
                </a:lnTo>
                <a:lnTo>
                  <a:pt x="1154042" y="1634782"/>
                </a:lnTo>
                <a:lnTo>
                  <a:pt x="1117916" y="1615941"/>
                </a:lnTo>
                <a:lnTo>
                  <a:pt x="1081891" y="1596208"/>
                </a:lnTo>
                <a:lnTo>
                  <a:pt x="1045973" y="1575540"/>
                </a:lnTo>
                <a:lnTo>
                  <a:pt x="1010171" y="1553896"/>
                </a:lnTo>
                <a:lnTo>
                  <a:pt x="974493" y="1531233"/>
                </a:lnTo>
                <a:lnTo>
                  <a:pt x="938949" y="1507509"/>
                </a:lnTo>
                <a:lnTo>
                  <a:pt x="903545" y="1482681"/>
                </a:lnTo>
                <a:lnTo>
                  <a:pt x="868290" y="1456707"/>
                </a:lnTo>
                <a:lnTo>
                  <a:pt x="833192" y="1429544"/>
                </a:lnTo>
                <a:lnTo>
                  <a:pt x="798261" y="1401151"/>
                </a:lnTo>
                <a:lnTo>
                  <a:pt x="763503" y="1371484"/>
                </a:lnTo>
                <a:lnTo>
                  <a:pt x="728927" y="1340503"/>
                </a:lnTo>
                <a:lnTo>
                  <a:pt x="694542" y="1308163"/>
                </a:lnTo>
                <a:lnTo>
                  <a:pt x="660355" y="1274423"/>
                </a:lnTo>
                <a:lnTo>
                  <a:pt x="626375" y="1239241"/>
                </a:lnTo>
                <a:lnTo>
                  <a:pt x="592611" y="1202574"/>
                </a:lnTo>
                <a:lnTo>
                  <a:pt x="589799" y="1199373"/>
                </a:lnTo>
                <a:close/>
              </a:path>
            </a:pathLst>
          </a:custGeom>
          <a:solidFill>
            <a:srgbClr val="0429E2"/>
          </a:solidFill>
          <a:ln w="9525">
            <a:noFill/>
          </a:ln>
        </p:spPr>
        <p:txBody>
          <a:bodyPr/>
          <a:p>
            <a:endParaRPr lang="zh-CN" altLang="en-US"/>
          </a:p>
        </p:txBody>
      </p:sp>
      <p:sp>
        <p:nvSpPr>
          <p:cNvPr id="10242" name="object 3"/>
          <p:cNvSpPr/>
          <p:nvPr/>
        </p:nvSpPr>
        <p:spPr>
          <a:xfrm>
            <a:off x="0" y="0"/>
            <a:ext cx="1628775" cy="3602038"/>
          </a:xfrm>
          <a:custGeom>
            <a:avLst/>
            <a:gdLst/>
            <a:ahLst/>
            <a:cxnLst>
              <a:cxn ang="0">
                <a:pos x="1628231" y="0"/>
              </a:cxn>
              <a:cxn ang="0">
                <a:pos x="1582356" y="38746"/>
              </a:cxn>
              <a:cxn ang="0">
                <a:pos x="1476118" y="142155"/>
              </a:cxn>
              <a:cxn ang="0">
                <a:pos x="1385365" y="256477"/>
              </a:cxn>
              <a:cxn ang="0">
                <a:pos x="1313674" y="384760"/>
              </a:cxn>
              <a:cxn ang="0">
                <a:pos x="1274566" y="491967"/>
              </a:cxn>
              <a:cxn ang="0">
                <a:pos x="1256315" y="569390"/>
              </a:cxn>
              <a:cxn ang="0">
                <a:pos x="960993" y="2685273"/>
              </a:cxn>
              <a:cxn ang="0">
                <a:pos x="908654" y="2768647"/>
              </a:cxn>
              <a:cxn ang="0">
                <a:pos x="847653" y="2856659"/>
              </a:cxn>
              <a:cxn ang="0">
                <a:pos x="779866" y="2945708"/>
              </a:cxn>
              <a:cxn ang="0">
                <a:pos x="704953" y="3035833"/>
              </a:cxn>
              <a:cxn ang="0">
                <a:pos x="622568" y="3127071"/>
              </a:cxn>
              <a:cxn ang="0">
                <a:pos x="532370" y="3219460"/>
              </a:cxn>
              <a:cxn ang="0">
                <a:pos x="434015" y="3313037"/>
              </a:cxn>
              <a:cxn ang="0">
                <a:pos x="327159" y="3407841"/>
              </a:cxn>
              <a:cxn ang="0">
                <a:pos x="216237" y="3491599"/>
              </a:cxn>
              <a:cxn ang="0">
                <a:pos x="98619" y="3559102"/>
              </a:cxn>
              <a:cxn ang="0">
                <a:pos x="0" y="3601801"/>
              </a:cxn>
              <a:cxn ang="0">
                <a:pos x="960993" y="2685273"/>
              </a:cxn>
              <a:cxn ang="0">
                <a:pos x="1244906" y="647140"/>
              </a:cxn>
              <a:cxn ang="0">
                <a:pos x="1234580" y="758469"/>
              </a:cxn>
              <a:cxn ang="0">
                <a:pos x="1228690" y="907072"/>
              </a:cxn>
              <a:cxn ang="0">
                <a:pos x="1229287" y="1056136"/>
              </a:cxn>
              <a:cxn ang="0">
                <a:pos x="1242857" y="1547435"/>
              </a:cxn>
              <a:cxn ang="0">
                <a:pos x="1241652" y="1663048"/>
              </a:cxn>
              <a:cxn ang="0">
                <a:pos x="1238659" y="1740732"/>
              </a:cxn>
              <a:cxn ang="0">
                <a:pos x="1233513" y="1818945"/>
              </a:cxn>
              <a:cxn ang="0">
                <a:pos x="1225872" y="1897726"/>
              </a:cxn>
              <a:cxn ang="0">
                <a:pos x="1215392" y="1977111"/>
              </a:cxn>
              <a:cxn ang="0">
                <a:pos x="1201730" y="2057139"/>
              </a:cxn>
              <a:cxn ang="0">
                <a:pos x="1184543" y="2137848"/>
              </a:cxn>
              <a:cxn ang="0">
                <a:pos x="1163489" y="2219274"/>
              </a:cxn>
              <a:cxn ang="0">
                <a:pos x="1138223" y="2301456"/>
              </a:cxn>
              <a:cxn ang="0">
                <a:pos x="1108403" y="2384432"/>
              </a:cxn>
              <a:cxn ang="0">
                <a:pos x="1073685" y="2468238"/>
              </a:cxn>
              <a:cxn ang="0">
                <a:pos x="1033728" y="2552913"/>
              </a:cxn>
              <a:cxn ang="0">
                <a:pos x="988186" y="2638494"/>
              </a:cxn>
              <a:cxn ang="0">
                <a:pos x="960993" y="2685273"/>
              </a:cxn>
            </a:cxnLst>
            <a:pathLst>
              <a:path w="1628775" h="3601720">
                <a:moveTo>
                  <a:pt x="0" y="0"/>
                </a:moveTo>
                <a:lnTo>
                  <a:pt x="1628231" y="0"/>
                </a:lnTo>
                <a:lnTo>
                  <a:pt x="1610916" y="14241"/>
                </a:lnTo>
                <a:lnTo>
                  <a:pt x="1582356" y="38743"/>
                </a:lnTo>
                <a:lnTo>
                  <a:pt x="1527525" y="89269"/>
                </a:lnTo>
                <a:lnTo>
                  <a:pt x="1476118" y="142142"/>
                </a:lnTo>
                <a:lnTo>
                  <a:pt x="1428582" y="197743"/>
                </a:lnTo>
                <a:lnTo>
                  <a:pt x="1385365" y="256454"/>
                </a:lnTo>
                <a:lnTo>
                  <a:pt x="1346913" y="318654"/>
                </a:lnTo>
                <a:lnTo>
                  <a:pt x="1313674" y="384726"/>
                </a:lnTo>
                <a:lnTo>
                  <a:pt x="1286094" y="455049"/>
                </a:lnTo>
                <a:lnTo>
                  <a:pt x="1274566" y="491924"/>
                </a:lnTo>
                <a:lnTo>
                  <a:pt x="1264621" y="530005"/>
                </a:lnTo>
                <a:lnTo>
                  <a:pt x="1256315" y="569340"/>
                </a:lnTo>
                <a:lnTo>
                  <a:pt x="1249702" y="609975"/>
                </a:lnTo>
                <a:lnTo>
                  <a:pt x="960993" y="2685036"/>
                </a:lnTo>
                <a:lnTo>
                  <a:pt x="936718" y="2724779"/>
                </a:lnTo>
                <a:lnTo>
                  <a:pt x="908654" y="2768403"/>
                </a:lnTo>
                <a:lnTo>
                  <a:pt x="878980" y="2812277"/>
                </a:lnTo>
                <a:lnTo>
                  <a:pt x="847653" y="2856407"/>
                </a:lnTo>
                <a:lnTo>
                  <a:pt x="814629" y="2900795"/>
                </a:lnTo>
                <a:lnTo>
                  <a:pt x="779866" y="2945448"/>
                </a:lnTo>
                <a:lnTo>
                  <a:pt x="743322" y="2990370"/>
                </a:lnTo>
                <a:lnTo>
                  <a:pt x="704953" y="3035565"/>
                </a:lnTo>
                <a:lnTo>
                  <a:pt x="664716" y="3081039"/>
                </a:lnTo>
                <a:lnTo>
                  <a:pt x="622568" y="3126795"/>
                </a:lnTo>
                <a:lnTo>
                  <a:pt x="578467" y="3172839"/>
                </a:lnTo>
                <a:lnTo>
                  <a:pt x="532370" y="3219176"/>
                </a:lnTo>
                <a:lnTo>
                  <a:pt x="484233" y="3265810"/>
                </a:lnTo>
                <a:lnTo>
                  <a:pt x="434015" y="3312745"/>
                </a:lnTo>
                <a:lnTo>
                  <a:pt x="381671" y="3359987"/>
                </a:lnTo>
                <a:lnTo>
                  <a:pt x="327159" y="3407540"/>
                </a:lnTo>
                <a:lnTo>
                  <a:pt x="272581" y="3451486"/>
                </a:lnTo>
                <a:lnTo>
                  <a:pt x="216237" y="3491291"/>
                </a:lnTo>
                <a:lnTo>
                  <a:pt x="158219" y="3527033"/>
                </a:lnTo>
                <a:lnTo>
                  <a:pt x="98619" y="3558788"/>
                </a:lnTo>
                <a:lnTo>
                  <a:pt x="37527" y="3586634"/>
                </a:lnTo>
                <a:lnTo>
                  <a:pt x="0" y="3601483"/>
                </a:lnTo>
                <a:lnTo>
                  <a:pt x="0" y="0"/>
                </a:lnTo>
                <a:close/>
              </a:path>
              <a:path w="1628775" h="3601720">
                <a:moveTo>
                  <a:pt x="960993" y="2685036"/>
                </a:moveTo>
                <a:lnTo>
                  <a:pt x="1249702" y="609975"/>
                </a:lnTo>
                <a:lnTo>
                  <a:pt x="1244906" y="647083"/>
                </a:lnTo>
                <a:lnTo>
                  <a:pt x="1240815" y="684187"/>
                </a:lnTo>
                <a:lnTo>
                  <a:pt x="1234580" y="758402"/>
                </a:lnTo>
                <a:lnTo>
                  <a:pt x="1230652" y="832658"/>
                </a:lnTo>
                <a:lnTo>
                  <a:pt x="1228690" y="906992"/>
                </a:lnTo>
                <a:lnTo>
                  <a:pt x="1228349" y="981441"/>
                </a:lnTo>
                <a:lnTo>
                  <a:pt x="1229287" y="1056043"/>
                </a:lnTo>
                <a:lnTo>
                  <a:pt x="1241971" y="1470781"/>
                </a:lnTo>
                <a:lnTo>
                  <a:pt x="1242857" y="1547298"/>
                </a:lnTo>
                <a:lnTo>
                  <a:pt x="1242449" y="1624250"/>
                </a:lnTo>
                <a:lnTo>
                  <a:pt x="1241652" y="1662901"/>
                </a:lnTo>
                <a:lnTo>
                  <a:pt x="1240403" y="1701676"/>
                </a:lnTo>
                <a:lnTo>
                  <a:pt x="1238659" y="1740578"/>
                </a:lnTo>
                <a:lnTo>
                  <a:pt x="1236377" y="1779612"/>
                </a:lnTo>
                <a:lnTo>
                  <a:pt x="1233513" y="1818784"/>
                </a:lnTo>
                <a:lnTo>
                  <a:pt x="1230026" y="1858098"/>
                </a:lnTo>
                <a:lnTo>
                  <a:pt x="1225872" y="1897558"/>
                </a:lnTo>
                <a:lnTo>
                  <a:pt x="1221008" y="1937169"/>
                </a:lnTo>
                <a:lnTo>
                  <a:pt x="1215392" y="1976936"/>
                </a:lnTo>
                <a:lnTo>
                  <a:pt x="1208980" y="2016864"/>
                </a:lnTo>
                <a:lnTo>
                  <a:pt x="1201730" y="2056957"/>
                </a:lnTo>
                <a:lnTo>
                  <a:pt x="1193599" y="2097221"/>
                </a:lnTo>
                <a:lnTo>
                  <a:pt x="1184543" y="2137659"/>
                </a:lnTo>
                <a:lnTo>
                  <a:pt x="1174521" y="2178276"/>
                </a:lnTo>
                <a:lnTo>
                  <a:pt x="1163489" y="2219078"/>
                </a:lnTo>
                <a:lnTo>
                  <a:pt x="1151404" y="2260069"/>
                </a:lnTo>
                <a:lnTo>
                  <a:pt x="1138223" y="2301253"/>
                </a:lnTo>
                <a:lnTo>
                  <a:pt x="1123904" y="2342636"/>
                </a:lnTo>
                <a:lnTo>
                  <a:pt x="1108403" y="2384221"/>
                </a:lnTo>
                <a:lnTo>
                  <a:pt x="1091678" y="2426015"/>
                </a:lnTo>
                <a:lnTo>
                  <a:pt x="1073685" y="2468020"/>
                </a:lnTo>
                <a:lnTo>
                  <a:pt x="1054383" y="2510243"/>
                </a:lnTo>
                <a:lnTo>
                  <a:pt x="1033728" y="2552688"/>
                </a:lnTo>
                <a:lnTo>
                  <a:pt x="1011676" y="2595359"/>
                </a:lnTo>
                <a:lnTo>
                  <a:pt x="988186" y="2638261"/>
                </a:lnTo>
                <a:lnTo>
                  <a:pt x="963214" y="2681400"/>
                </a:lnTo>
                <a:lnTo>
                  <a:pt x="960993" y="2685036"/>
                </a:lnTo>
                <a:close/>
              </a:path>
            </a:pathLst>
          </a:custGeom>
          <a:solidFill>
            <a:srgbClr val="FFDE62"/>
          </a:solidFill>
          <a:ln w="9525">
            <a:noFill/>
          </a:ln>
        </p:spPr>
        <p:txBody>
          <a:bodyPr/>
          <a:p>
            <a:endParaRPr lang="zh-CN" altLang="en-US"/>
          </a:p>
        </p:txBody>
      </p:sp>
      <p:sp>
        <p:nvSpPr>
          <p:cNvPr id="10243" name="object 4"/>
          <p:cNvSpPr/>
          <p:nvPr/>
        </p:nvSpPr>
        <p:spPr>
          <a:xfrm>
            <a:off x="16365538" y="6523038"/>
            <a:ext cx="1922462" cy="3763962"/>
          </a:xfrm>
          <a:custGeom>
            <a:avLst/>
            <a:gdLst/>
            <a:ahLst/>
            <a:cxnLst>
              <a:cxn ang="0">
                <a:pos x="0" y="3763733"/>
              </a:cxn>
              <a:cxn ang="0">
                <a:pos x="102969" y="3695996"/>
              </a:cxn>
              <a:cxn ang="0">
                <a:pos x="167670" y="3652010"/>
              </a:cxn>
              <a:cxn ang="0">
                <a:pos x="230748" y="3607177"/>
              </a:cxn>
              <a:cxn ang="0">
                <a:pos x="291762" y="3561109"/>
              </a:cxn>
              <a:cxn ang="0">
                <a:pos x="405830" y="3463719"/>
              </a:cxn>
              <a:cxn ang="0">
                <a:pos x="506344" y="3356741"/>
              </a:cxn>
              <a:cxn ang="0">
                <a:pos x="589772" y="3237077"/>
              </a:cxn>
              <a:cxn ang="0">
                <a:pos x="652583" y="3101628"/>
              </a:cxn>
              <a:cxn ang="0">
                <a:pos x="675154" y="3027015"/>
              </a:cxn>
              <a:cxn ang="0">
                <a:pos x="691248" y="2947294"/>
              </a:cxn>
              <a:cxn ang="0">
                <a:pos x="1035301" y="837865"/>
              </a:cxn>
              <a:cxn ang="0">
                <a:pos x="1094312" y="751249"/>
              </a:cxn>
              <a:cxn ang="0">
                <a:pos x="1159950" y="663711"/>
              </a:cxn>
              <a:cxn ang="0">
                <a:pos x="1232557" y="575219"/>
              </a:cxn>
              <a:cxn ang="0">
                <a:pos x="1312477" y="485741"/>
              </a:cxn>
              <a:cxn ang="0">
                <a:pos x="1400054" y="395244"/>
              </a:cxn>
              <a:cxn ang="0">
                <a:pos x="1495633" y="303695"/>
              </a:cxn>
              <a:cxn ang="0">
                <a:pos x="1599553" y="211063"/>
              </a:cxn>
              <a:cxn ang="0">
                <a:pos x="1709962" y="121203"/>
              </a:cxn>
              <a:cxn ang="0">
                <a:pos x="1825405" y="47369"/>
              </a:cxn>
              <a:cxn ang="0">
                <a:pos x="1922098" y="0"/>
              </a:cxn>
              <a:cxn ang="0">
                <a:pos x="1010447" y="877236"/>
              </a:cxn>
              <a:cxn ang="0">
                <a:pos x="696589" y="2910269"/>
              </a:cxn>
              <a:cxn ang="0">
                <a:pos x="708553" y="2799142"/>
              </a:cxn>
              <a:cxn ang="0">
                <a:pos x="716630" y="2650694"/>
              </a:cxn>
              <a:cxn ang="0">
                <a:pos x="718229" y="2501688"/>
              </a:cxn>
              <a:cxn ang="0">
                <a:pos x="711899" y="2010411"/>
              </a:cxn>
              <a:cxn ang="0">
                <a:pos x="714807" y="1894866"/>
              </a:cxn>
              <a:cxn ang="0">
                <a:pos x="718944" y="1817262"/>
              </a:cxn>
              <a:cxn ang="0">
                <a:pos x="725240" y="1739160"/>
              </a:cxn>
              <a:cxn ang="0">
                <a:pos x="734040" y="1660528"/>
              </a:cxn>
              <a:cxn ang="0">
                <a:pos x="745687" y="1581333"/>
              </a:cxn>
              <a:cxn ang="0">
                <a:pos x="760523" y="1501541"/>
              </a:cxn>
              <a:cxn ang="0">
                <a:pos x="778894" y="1421122"/>
              </a:cxn>
              <a:cxn ang="0">
                <a:pos x="801142" y="1340043"/>
              </a:cxn>
              <a:cxn ang="0">
                <a:pos x="827612" y="1258269"/>
              </a:cxn>
              <a:cxn ang="0">
                <a:pos x="858646" y="1175770"/>
              </a:cxn>
              <a:cxn ang="0">
                <a:pos x="894589" y="1092513"/>
              </a:cxn>
              <a:cxn ang="0">
                <a:pos x="935783" y="1008465"/>
              </a:cxn>
              <a:cxn ang="0">
                <a:pos x="982572" y="923593"/>
              </a:cxn>
              <a:cxn ang="0">
                <a:pos x="1010447" y="877236"/>
              </a:cxn>
            </a:cxnLst>
            <a:pathLst>
              <a:path w="1922780" h="3764915">
                <a:moveTo>
                  <a:pt x="1922416" y="3764686"/>
                </a:moveTo>
                <a:lnTo>
                  <a:pt x="0" y="3764686"/>
                </a:lnTo>
                <a:lnTo>
                  <a:pt x="70159" y="3718733"/>
                </a:lnTo>
                <a:lnTo>
                  <a:pt x="102986" y="3696932"/>
                </a:lnTo>
                <a:lnTo>
                  <a:pt x="135517" y="3675015"/>
                </a:lnTo>
                <a:lnTo>
                  <a:pt x="167698" y="3652935"/>
                </a:lnTo>
                <a:lnTo>
                  <a:pt x="199473" y="3630643"/>
                </a:lnTo>
                <a:lnTo>
                  <a:pt x="230786" y="3608090"/>
                </a:lnTo>
                <a:lnTo>
                  <a:pt x="261584" y="3585229"/>
                </a:lnTo>
                <a:lnTo>
                  <a:pt x="291810" y="3562011"/>
                </a:lnTo>
                <a:lnTo>
                  <a:pt x="350328" y="3514308"/>
                </a:lnTo>
                <a:lnTo>
                  <a:pt x="405897" y="3464596"/>
                </a:lnTo>
                <a:lnTo>
                  <a:pt x="458078" y="3412486"/>
                </a:lnTo>
                <a:lnTo>
                  <a:pt x="506428" y="3357591"/>
                </a:lnTo>
                <a:lnTo>
                  <a:pt x="550505" y="3299524"/>
                </a:lnTo>
                <a:lnTo>
                  <a:pt x="589870" y="3237897"/>
                </a:lnTo>
                <a:lnTo>
                  <a:pt x="624079" y="3172322"/>
                </a:lnTo>
                <a:lnTo>
                  <a:pt x="652691" y="3102413"/>
                </a:lnTo>
                <a:lnTo>
                  <a:pt x="664761" y="3065711"/>
                </a:lnTo>
                <a:lnTo>
                  <a:pt x="675266" y="3027781"/>
                </a:lnTo>
                <a:lnTo>
                  <a:pt x="684152" y="2988573"/>
                </a:lnTo>
                <a:lnTo>
                  <a:pt x="691362" y="2948040"/>
                </a:lnTo>
                <a:lnTo>
                  <a:pt x="1010614" y="877458"/>
                </a:lnTo>
                <a:lnTo>
                  <a:pt x="1035472" y="838077"/>
                </a:lnTo>
                <a:lnTo>
                  <a:pt x="1064176" y="794871"/>
                </a:lnTo>
                <a:lnTo>
                  <a:pt x="1094493" y="751439"/>
                </a:lnTo>
                <a:lnTo>
                  <a:pt x="1126468" y="707776"/>
                </a:lnTo>
                <a:lnTo>
                  <a:pt x="1160142" y="663879"/>
                </a:lnTo>
                <a:lnTo>
                  <a:pt x="1195558" y="619743"/>
                </a:lnTo>
                <a:lnTo>
                  <a:pt x="1232761" y="575365"/>
                </a:lnTo>
                <a:lnTo>
                  <a:pt x="1271792" y="530740"/>
                </a:lnTo>
                <a:lnTo>
                  <a:pt x="1312694" y="485864"/>
                </a:lnTo>
                <a:lnTo>
                  <a:pt x="1355511" y="440733"/>
                </a:lnTo>
                <a:lnTo>
                  <a:pt x="1400286" y="395344"/>
                </a:lnTo>
                <a:lnTo>
                  <a:pt x="1447061" y="349691"/>
                </a:lnTo>
                <a:lnTo>
                  <a:pt x="1495880" y="303772"/>
                </a:lnTo>
                <a:lnTo>
                  <a:pt x="1546784" y="257582"/>
                </a:lnTo>
                <a:lnTo>
                  <a:pt x="1599818" y="211116"/>
                </a:lnTo>
                <a:lnTo>
                  <a:pt x="1655025" y="164371"/>
                </a:lnTo>
                <a:lnTo>
                  <a:pt x="1710245" y="121234"/>
                </a:lnTo>
                <a:lnTo>
                  <a:pt x="1767169" y="82264"/>
                </a:lnTo>
                <a:lnTo>
                  <a:pt x="1825707" y="47381"/>
                </a:lnTo>
                <a:lnTo>
                  <a:pt x="1885769" y="16507"/>
                </a:lnTo>
                <a:lnTo>
                  <a:pt x="1922416" y="0"/>
                </a:lnTo>
                <a:lnTo>
                  <a:pt x="1922416" y="3764686"/>
                </a:lnTo>
                <a:close/>
              </a:path>
              <a:path w="1922780" h="3764915">
                <a:moveTo>
                  <a:pt x="1010614" y="877458"/>
                </a:moveTo>
                <a:lnTo>
                  <a:pt x="691362" y="2948040"/>
                </a:lnTo>
                <a:lnTo>
                  <a:pt x="696704" y="2911006"/>
                </a:lnTo>
                <a:lnTo>
                  <a:pt x="701341" y="2873967"/>
                </a:lnTo>
                <a:lnTo>
                  <a:pt x="708670" y="2799851"/>
                </a:lnTo>
                <a:lnTo>
                  <a:pt x="713691" y="2725662"/>
                </a:lnTo>
                <a:lnTo>
                  <a:pt x="716749" y="2651365"/>
                </a:lnTo>
                <a:lnTo>
                  <a:pt x="718186" y="2576929"/>
                </a:lnTo>
                <a:lnTo>
                  <a:pt x="718348" y="2502321"/>
                </a:lnTo>
                <a:lnTo>
                  <a:pt x="711776" y="2087441"/>
                </a:lnTo>
                <a:lnTo>
                  <a:pt x="712017" y="2010920"/>
                </a:lnTo>
                <a:lnTo>
                  <a:pt x="713559" y="1933982"/>
                </a:lnTo>
                <a:lnTo>
                  <a:pt x="714925" y="1895346"/>
                </a:lnTo>
                <a:lnTo>
                  <a:pt x="716745" y="1856595"/>
                </a:lnTo>
                <a:lnTo>
                  <a:pt x="719063" y="1817722"/>
                </a:lnTo>
                <a:lnTo>
                  <a:pt x="721920" y="1778726"/>
                </a:lnTo>
                <a:lnTo>
                  <a:pt x="725360" y="1739600"/>
                </a:lnTo>
                <a:lnTo>
                  <a:pt x="729426" y="1700343"/>
                </a:lnTo>
                <a:lnTo>
                  <a:pt x="734161" y="1660948"/>
                </a:lnTo>
                <a:lnTo>
                  <a:pt x="739608" y="1621413"/>
                </a:lnTo>
                <a:lnTo>
                  <a:pt x="745810" y="1581733"/>
                </a:lnTo>
                <a:lnTo>
                  <a:pt x="752809" y="1541903"/>
                </a:lnTo>
                <a:lnTo>
                  <a:pt x="760649" y="1501921"/>
                </a:lnTo>
                <a:lnTo>
                  <a:pt x="769373" y="1461782"/>
                </a:lnTo>
                <a:lnTo>
                  <a:pt x="779023" y="1421482"/>
                </a:lnTo>
                <a:lnTo>
                  <a:pt x="789643" y="1381016"/>
                </a:lnTo>
                <a:lnTo>
                  <a:pt x="801275" y="1340382"/>
                </a:lnTo>
                <a:lnTo>
                  <a:pt x="813963" y="1299573"/>
                </a:lnTo>
                <a:lnTo>
                  <a:pt x="827749" y="1258588"/>
                </a:lnTo>
                <a:lnTo>
                  <a:pt x="842676" y="1217421"/>
                </a:lnTo>
                <a:lnTo>
                  <a:pt x="858788" y="1176068"/>
                </a:lnTo>
                <a:lnTo>
                  <a:pt x="876127" y="1134526"/>
                </a:lnTo>
                <a:lnTo>
                  <a:pt x="894737" y="1092790"/>
                </a:lnTo>
                <a:lnTo>
                  <a:pt x="914659" y="1050856"/>
                </a:lnTo>
                <a:lnTo>
                  <a:pt x="935938" y="1008720"/>
                </a:lnTo>
                <a:lnTo>
                  <a:pt x="958615" y="966378"/>
                </a:lnTo>
                <a:lnTo>
                  <a:pt x="982735" y="923827"/>
                </a:lnTo>
                <a:lnTo>
                  <a:pt x="1008340" y="881061"/>
                </a:lnTo>
                <a:lnTo>
                  <a:pt x="1010614" y="877458"/>
                </a:lnTo>
                <a:close/>
              </a:path>
            </a:pathLst>
          </a:custGeom>
          <a:solidFill>
            <a:srgbClr val="FFDE62"/>
          </a:solidFill>
          <a:ln w="9525">
            <a:noFill/>
          </a:ln>
        </p:spPr>
        <p:txBody>
          <a:bodyPr/>
          <a:p>
            <a:endParaRPr lang="zh-CN" altLang="en-US"/>
          </a:p>
        </p:txBody>
      </p:sp>
      <p:pic>
        <p:nvPicPr>
          <p:cNvPr id="10244" name="object 5"/>
          <p:cNvPicPr/>
          <p:nvPr/>
        </p:nvPicPr>
        <p:blipFill>
          <a:blip r:embed="rId1"/>
          <a:stretch>
            <a:fillRect/>
          </a:stretch>
        </p:blipFill>
        <p:spPr>
          <a:xfrm>
            <a:off x="0" y="5006975"/>
            <a:ext cx="4814888" cy="5280025"/>
          </a:xfrm>
          <a:prstGeom prst="rect">
            <a:avLst/>
          </a:prstGeom>
          <a:noFill/>
          <a:ln w="9525">
            <a:noFill/>
          </a:ln>
        </p:spPr>
      </p:pic>
      <p:sp>
        <p:nvSpPr>
          <p:cNvPr id="10245" name="object 6"/>
          <p:cNvSpPr/>
          <p:nvPr/>
        </p:nvSpPr>
        <p:spPr>
          <a:xfrm>
            <a:off x="17278350" y="115888"/>
            <a:ext cx="311150" cy="579437"/>
          </a:xfrm>
          <a:custGeom>
            <a:avLst/>
            <a:gdLst/>
            <a:ahLst/>
            <a:cxnLst>
              <a:cxn ang="0">
                <a:pos x="40187" y="520818"/>
              </a:cxn>
              <a:cxn ang="0">
                <a:pos x="2436" y="423480"/>
              </a:cxn>
              <a:cxn ang="0">
                <a:pos x="1009" y="385950"/>
              </a:cxn>
              <a:cxn ang="0">
                <a:pos x="15908" y="277814"/>
              </a:cxn>
              <a:cxn ang="0">
                <a:pos x="49573" y="177025"/>
              </a:cxn>
              <a:cxn ang="0">
                <a:pos x="67268" y="136997"/>
              </a:cxn>
              <a:cxn ang="0">
                <a:pos x="134250" y="36049"/>
              </a:cxn>
              <a:cxn ang="0">
                <a:pos x="199869" y="0"/>
              </a:cxn>
              <a:cxn ang="0">
                <a:pos x="288678" y="21819"/>
              </a:cxn>
              <a:cxn ang="0">
                <a:pos x="310635" y="118204"/>
              </a:cxn>
              <a:cxn ang="0">
                <a:pos x="296683" y="200387"/>
              </a:cxn>
              <a:cxn ang="0">
                <a:pos x="270937" y="280369"/>
              </a:cxn>
              <a:cxn ang="0">
                <a:pos x="263892" y="309393"/>
              </a:cxn>
              <a:cxn ang="0">
                <a:pos x="263924" y="363744"/>
              </a:cxn>
              <a:cxn ang="0">
                <a:pos x="255058" y="410481"/>
              </a:cxn>
              <a:cxn ang="0">
                <a:pos x="238600" y="442603"/>
              </a:cxn>
              <a:cxn ang="0">
                <a:pos x="229087" y="463379"/>
              </a:cxn>
              <a:cxn ang="0">
                <a:pos x="224617" y="474127"/>
              </a:cxn>
              <a:cxn ang="0">
                <a:pos x="201257" y="524924"/>
              </a:cxn>
              <a:cxn ang="0">
                <a:pos x="116611" y="499778"/>
              </a:cxn>
              <a:cxn ang="0">
                <a:pos x="109969" y="502042"/>
              </a:cxn>
              <a:cxn ang="0">
                <a:pos x="111614" y="508750"/>
              </a:cxn>
              <a:cxn ang="0">
                <a:pos x="115951" y="510967"/>
              </a:cxn>
              <a:cxn ang="0">
                <a:pos x="145072" y="575054"/>
              </a:cxn>
              <a:cxn ang="0">
                <a:pos x="95548" y="561611"/>
              </a:cxn>
              <a:cxn ang="0">
                <a:pos x="73629" y="558958"/>
              </a:cxn>
              <a:cxn ang="0">
                <a:pos x="122519" y="508860"/>
              </a:cxn>
              <a:cxn ang="0">
                <a:pos x="120717" y="502077"/>
              </a:cxn>
              <a:cxn ang="0">
                <a:pos x="195007" y="536378"/>
              </a:cxn>
              <a:cxn ang="0">
                <a:pos x="191738" y="541175"/>
              </a:cxn>
              <a:cxn ang="0">
                <a:pos x="188802" y="544977"/>
              </a:cxn>
              <a:cxn ang="0">
                <a:pos x="119415" y="509326"/>
              </a:cxn>
              <a:cxn ang="0">
                <a:pos x="191738" y="541175"/>
              </a:cxn>
              <a:cxn ang="0">
                <a:pos x="115659" y="577227"/>
              </a:cxn>
              <a:cxn ang="0">
                <a:pos x="99413" y="563607"/>
              </a:cxn>
              <a:cxn ang="0">
                <a:pos x="132129" y="578689"/>
              </a:cxn>
              <a:cxn ang="0">
                <a:pos x="115659" y="577227"/>
              </a:cxn>
            </a:cxnLst>
            <a:pathLst>
              <a:path w="309880" h="579755">
                <a:moveTo>
                  <a:pt x="73328" y="559265"/>
                </a:moveTo>
                <a:lnTo>
                  <a:pt x="40023" y="521104"/>
                </a:lnTo>
                <a:lnTo>
                  <a:pt x="19581" y="473004"/>
                </a:lnTo>
                <a:lnTo>
                  <a:pt x="2426" y="423712"/>
                </a:lnTo>
                <a:lnTo>
                  <a:pt x="0" y="399040"/>
                </a:lnTo>
                <a:lnTo>
                  <a:pt x="1005" y="386162"/>
                </a:lnTo>
                <a:lnTo>
                  <a:pt x="8382" y="325658"/>
                </a:lnTo>
                <a:lnTo>
                  <a:pt x="15843" y="277966"/>
                </a:lnTo>
                <a:lnTo>
                  <a:pt x="25859" y="234052"/>
                </a:lnTo>
                <a:lnTo>
                  <a:pt x="49371" y="177122"/>
                </a:lnTo>
                <a:lnTo>
                  <a:pt x="58233" y="157899"/>
                </a:lnTo>
                <a:lnTo>
                  <a:pt x="66993" y="137072"/>
                </a:lnTo>
                <a:lnTo>
                  <a:pt x="95258" y="83033"/>
                </a:lnTo>
                <a:lnTo>
                  <a:pt x="133702" y="36069"/>
                </a:lnTo>
                <a:lnTo>
                  <a:pt x="163588" y="12196"/>
                </a:lnTo>
                <a:lnTo>
                  <a:pt x="199053" y="0"/>
                </a:lnTo>
                <a:lnTo>
                  <a:pt x="253200" y="1658"/>
                </a:lnTo>
                <a:lnTo>
                  <a:pt x="287500" y="21831"/>
                </a:lnTo>
                <a:lnTo>
                  <a:pt x="305155" y="60656"/>
                </a:lnTo>
                <a:lnTo>
                  <a:pt x="309367" y="118269"/>
                </a:lnTo>
                <a:lnTo>
                  <a:pt x="305037" y="159829"/>
                </a:lnTo>
                <a:lnTo>
                  <a:pt x="295472" y="200497"/>
                </a:lnTo>
                <a:lnTo>
                  <a:pt x="282970" y="240615"/>
                </a:lnTo>
                <a:lnTo>
                  <a:pt x="269831" y="280523"/>
                </a:lnTo>
                <a:lnTo>
                  <a:pt x="265679" y="295038"/>
                </a:lnTo>
                <a:lnTo>
                  <a:pt x="262815" y="309563"/>
                </a:lnTo>
                <a:lnTo>
                  <a:pt x="261515" y="324426"/>
                </a:lnTo>
                <a:lnTo>
                  <a:pt x="262847" y="363944"/>
                </a:lnTo>
                <a:lnTo>
                  <a:pt x="260373" y="387625"/>
                </a:lnTo>
                <a:lnTo>
                  <a:pt x="254017" y="410706"/>
                </a:lnTo>
                <a:lnTo>
                  <a:pt x="243159" y="432898"/>
                </a:lnTo>
                <a:lnTo>
                  <a:pt x="237626" y="442846"/>
                </a:lnTo>
                <a:lnTo>
                  <a:pt x="231615" y="455740"/>
                </a:lnTo>
                <a:lnTo>
                  <a:pt x="228152" y="463633"/>
                </a:lnTo>
                <a:lnTo>
                  <a:pt x="223460" y="474083"/>
                </a:lnTo>
                <a:lnTo>
                  <a:pt x="223700" y="474387"/>
                </a:lnTo>
                <a:lnTo>
                  <a:pt x="224170" y="474608"/>
                </a:lnTo>
                <a:lnTo>
                  <a:pt x="200436" y="525212"/>
                </a:lnTo>
                <a:lnTo>
                  <a:pt x="194211" y="536672"/>
                </a:lnTo>
                <a:lnTo>
                  <a:pt x="116135" y="500052"/>
                </a:lnTo>
                <a:lnTo>
                  <a:pt x="112380" y="501934"/>
                </a:lnTo>
                <a:lnTo>
                  <a:pt x="109520" y="502318"/>
                </a:lnTo>
                <a:lnTo>
                  <a:pt x="110749" y="505003"/>
                </a:lnTo>
                <a:lnTo>
                  <a:pt x="111158" y="509029"/>
                </a:lnTo>
                <a:lnTo>
                  <a:pt x="113198" y="509986"/>
                </a:lnTo>
                <a:lnTo>
                  <a:pt x="115478" y="511247"/>
                </a:lnTo>
                <a:lnTo>
                  <a:pt x="188031" y="545276"/>
                </a:lnTo>
                <a:lnTo>
                  <a:pt x="144480" y="575370"/>
                </a:lnTo>
                <a:lnTo>
                  <a:pt x="131590" y="579007"/>
                </a:lnTo>
                <a:lnTo>
                  <a:pt x="95158" y="561919"/>
                </a:lnTo>
                <a:lnTo>
                  <a:pt x="92371" y="562146"/>
                </a:lnTo>
                <a:lnTo>
                  <a:pt x="73328" y="559265"/>
                </a:lnTo>
                <a:close/>
              </a:path>
              <a:path w="309880" h="579755">
                <a:moveTo>
                  <a:pt x="190955" y="541472"/>
                </a:moveTo>
                <a:lnTo>
                  <a:pt x="122019" y="509139"/>
                </a:lnTo>
                <a:lnTo>
                  <a:pt x="120790" y="506453"/>
                </a:lnTo>
                <a:lnTo>
                  <a:pt x="120224" y="502353"/>
                </a:lnTo>
                <a:lnTo>
                  <a:pt x="116135" y="500052"/>
                </a:lnTo>
                <a:lnTo>
                  <a:pt x="194211" y="536672"/>
                </a:lnTo>
                <a:lnTo>
                  <a:pt x="193164" y="538598"/>
                </a:lnTo>
                <a:lnTo>
                  <a:pt x="190955" y="541472"/>
                </a:lnTo>
                <a:close/>
              </a:path>
              <a:path w="309880" h="579755">
                <a:moveTo>
                  <a:pt x="122019" y="509138"/>
                </a:moveTo>
                <a:close/>
              </a:path>
              <a:path w="309880" h="579755">
                <a:moveTo>
                  <a:pt x="188031" y="545276"/>
                </a:moveTo>
                <a:lnTo>
                  <a:pt x="115478" y="511247"/>
                </a:lnTo>
                <a:lnTo>
                  <a:pt x="118928" y="509606"/>
                </a:lnTo>
                <a:lnTo>
                  <a:pt x="122019" y="509139"/>
                </a:lnTo>
                <a:lnTo>
                  <a:pt x="190955" y="541472"/>
                </a:lnTo>
                <a:lnTo>
                  <a:pt x="188031" y="545276"/>
                </a:lnTo>
                <a:close/>
              </a:path>
              <a:path w="309880" h="579755">
                <a:moveTo>
                  <a:pt x="115187" y="577544"/>
                </a:moveTo>
                <a:lnTo>
                  <a:pt x="100845" y="566120"/>
                </a:lnTo>
                <a:lnTo>
                  <a:pt x="99007" y="563916"/>
                </a:lnTo>
                <a:lnTo>
                  <a:pt x="95158" y="561919"/>
                </a:lnTo>
                <a:lnTo>
                  <a:pt x="131590" y="579007"/>
                </a:lnTo>
                <a:lnTo>
                  <a:pt x="129676" y="579547"/>
                </a:lnTo>
                <a:lnTo>
                  <a:pt x="115187" y="577544"/>
                </a:lnTo>
                <a:close/>
              </a:path>
            </a:pathLst>
          </a:custGeom>
          <a:solidFill>
            <a:srgbClr val="FFFAFA"/>
          </a:solidFill>
          <a:ln w="9525">
            <a:noFill/>
          </a:ln>
        </p:spPr>
        <p:txBody>
          <a:bodyPr/>
          <a:p>
            <a:endParaRPr lang="zh-CN" altLang="en-US"/>
          </a:p>
        </p:txBody>
      </p:sp>
      <p:sp>
        <p:nvSpPr>
          <p:cNvPr id="10246" name="object 7"/>
          <p:cNvSpPr/>
          <p:nvPr/>
        </p:nvSpPr>
        <p:spPr>
          <a:xfrm>
            <a:off x="16881475" y="0"/>
            <a:ext cx="222250" cy="273050"/>
          </a:xfrm>
          <a:custGeom>
            <a:avLst/>
            <a:gdLst/>
            <a:ahLst/>
            <a:cxnLst>
              <a:cxn ang="0">
                <a:pos x="37564" y="264732"/>
              </a:cxn>
              <a:cxn ang="0">
                <a:pos x="25149" y="251645"/>
              </a:cxn>
              <a:cxn ang="0">
                <a:pos x="13142" y="230635"/>
              </a:cxn>
              <a:cxn ang="0">
                <a:pos x="4529" y="208524"/>
              </a:cxn>
              <a:cxn ang="0">
                <a:pos x="0" y="185232"/>
              </a:cxn>
              <a:cxn ang="0">
                <a:pos x="222" y="160640"/>
              </a:cxn>
              <a:cxn ang="0">
                <a:pos x="3010" y="134134"/>
              </a:cxn>
              <a:cxn ang="0">
                <a:pos x="5599" y="107626"/>
              </a:cxn>
              <a:cxn ang="0">
                <a:pos x="11151" y="54549"/>
              </a:cxn>
              <a:cxn ang="0">
                <a:pos x="23426" y="0"/>
              </a:cxn>
              <a:cxn ang="0">
                <a:pos x="222128" y="0"/>
              </a:cxn>
              <a:cxn ang="0">
                <a:pos x="209004" y="37065"/>
              </a:cxn>
              <a:cxn ang="0">
                <a:pos x="194571" y="81640"/>
              </a:cxn>
              <a:cxn ang="0">
                <a:pos x="180682" y="126435"/>
              </a:cxn>
              <a:cxn ang="0">
                <a:pos x="166698" y="171202"/>
              </a:cxn>
              <a:cxn ang="0">
                <a:pos x="146911" y="209903"/>
              </a:cxn>
              <a:cxn ang="0">
                <a:pos x="119943" y="243665"/>
              </a:cxn>
              <a:cxn ang="0">
                <a:pos x="87774" y="267157"/>
              </a:cxn>
              <a:cxn ang="0">
                <a:pos x="70103" y="272670"/>
              </a:cxn>
              <a:cxn ang="0">
                <a:pos x="52954" y="271795"/>
              </a:cxn>
              <a:cxn ang="0">
                <a:pos x="37564" y="264732"/>
              </a:cxn>
            </a:cxnLst>
            <a:pathLst>
              <a:path w="221615" h="273050">
                <a:moveTo>
                  <a:pt x="37457" y="264732"/>
                </a:moveTo>
                <a:lnTo>
                  <a:pt x="25077" y="251645"/>
                </a:lnTo>
                <a:lnTo>
                  <a:pt x="13104" y="230635"/>
                </a:lnTo>
                <a:lnTo>
                  <a:pt x="4516" y="208524"/>
                </a:lnTo>
                <a:lnTo>
                  <a:pt x="0" y="185232"/>
                </a:lnTo>
                <a:lnTo>
                  <a:pt x="221" y="160640"/>
                </a:lnTo>
                <a:lnTo>
                  <a:pt x="3001" y="134134"/>
                </a:lnTo>
                <a:lnTo>
                  <a:pt x="5583" y="107626"/>
                </a:lnTo>
                <a:lnTo>
                  <a:pt x="11119" y="54549"/>
                </a:lnTo>
                <a:lnTo>
                  <a:pt x="23359" y="0"/>
                </a:lnTo>
                <a:lnTo>
                  <a:pt x="221493" y="0"/>
                </a:lnTo>
                <a:lnTo>
                  <a:pt x="208407" y="37065"/>
                </a:lnTo>
                <a:lnTo>
                  <a:pt x="194015" y="81640"/>
                </a:lnTo>
                <a:lnTo>
                  <a:pt x="180166" y="126435"/>
                </a:lnTo>
                <a:lnTo>
                  <a:pt x="166222" y="171202"/>
                </a:lnTo>
                <a:lnTo>
                  <a:pt x="146491" y="209903"/>
                </a:lnTo>
                <a:lnTo>
                  <a:pt x="119600" y="243665"/>
                </a:lnTo>
                <a:lnTo>
                  <a:pt x="87523" y="267157"/>
                </a:lnTo>
                <a:lnTo>
                  <a:pt x="69903" y="272670"/>
                </a:lnTo>
                <a:lnTo>
                  <a:pt x="52803" y="271795"/>
                </a:lnTo>
                <a:lnTo>
                  <a:pt x="37457" y="264732"/>
                </a:lnTo>
                <a:close/>
              </a:path>
            </a:pathLst>
          </a:custGeom>
          <a:solidFill>
            <a:srgbClr val="FFFAFA"/>
          </a:solidFill>
          <a:ln w="9525">
            <a:noFill/>
          </a:ln>
        </p:spPr>
        <p:txBody>
          <a:bodyPr/>
          <a:p>
            <a:endParaRPr lang="zh-CN" altLang="en-US"/>
          </a:p>
        </p:txBody>
      </p:sp>
      <p:sp>
        <p:nvSpPr>
          <p:cNvPr id="10247" name="object 8"/>
          <p:cNvSpPr/>
          <p:nvPr/>
        </p:nvSpPr>
        <p:spPr>
          <a:xfrm>
            <a:off x="17111663" y="896938"/>
            <a:ext cx="166687" cy="466725"/>
          </a:xfrm>
          <a:custGeom>
            <a:avLst/>
            <a:gdLst/>
            <a:ahLst/>
            <a:cxnLst>
              <a:cxn ang="0">
                <a:pos x="89945" y="464665"/>
              </a:cxn>
              <a:cxn ang="0">
                <a:pos x="47628" y="429551"/>
              </a:cxn>
              <a:cxn ang="0">
                <a:pos x="30302" y="390647"/>
              </a:cxn>
              <a:cxn ang="0">
                <a:pos x="20076" y="343741"/>
              </a:cxn>
              <a:cxn ang="0">
                <a:pos x="10759" y="287985"/>
              </a:cxn>
              <a:cxn ang="0">
                <a:pos x="6202" y="263290"/>
              </a:cxn>
              <a:cxn ang="0">
                <a:pos x="3191" y="242059"/>
              </a:cxn>
              <a:cxn ang="0">
                <a:pos x="1364" y="220630"/>
              </a:cxn>
              <a:cxn ang="0">
                <a:pos x="406" y="199107"/>
              </a:cxn>
              <a:cxn ang="0">
                <a:pos x="0" y="177591"/>
              </a:cxn>
              <a:cxn ang="0">
                <a:pos x="1111" y="170771"/>
              </a:cxn>
              <a:cxn ang="0">
                <a:pos x="4028" y="163919"/>
              </a:cxn>
              <a:cxn ang="0">
                <a:pos x="11483" y="150276"/>
              </a:cxn>
              <a:cxn ang="0">
                <a:pos x="13396" y="146201"/>
              </a:cxn>
              <a:cxn ang="0">
                <a:pos x="18349" y="142977"/>
              </a:cxn>
              <a:cxn ang="0">
                <a:pos x="27052" y="95434"/>
              </a:cxn>
              <a:cxn ang="0">
                <a:pos x="38905" y="62959"/>
              </a:cxn>
              <a:cxn ang="0">
                <a:pos x="81818" y="16315"/>
              </a:cxn>
              <a:cxn ang="0">
                <a:pos x="120099" y="0"/>
              </a:cxn>
              <a:cxn ang="0">
                <a:pos x="134001" y="1668"/>
              </a:cxn>
              <a:cxn ang="0">
                <a:pos x="159288" y="36506"/>
              </a:cxn>
              <a:cxn ang="0">
                <a:pos x="166392" y="81189"/>
              </a:cxn>
              <a:cxn ang="0">
                <a:pos x="164065" y="137638"/>
              </a:cxn>
              <a:cxn ang="0">
                <a:pos x="160323" y="194049"/>
              </a:cxn>
              <a:cxn ang="0">
                <a:pos x="158252" y="250564"/>
              </a:cxn>
              <a:cxn ang="0">
                <a:pos x="160941" y="307318"/>
              </a:cxn>
              <a:cxn ang="0">
                <a:pos x="161029" y="338965"/>
              </a:cxn>
              <a:cxn ang="0">
                <a:pos x="155469" y="370314"/>
              </a:cxn>
              <a:cxn ang="0">
                <a:pos x="131797" y="432093"/>
              </a:cxn>
              <a:cxn ang="0">
                <a:pos x="109492" y="463613"/>
              </a:cxn>
              <a:cxn ang="0">
                <a:pos x="100172" y="466341"/>
              </a:cxn>
              <a:cxn ang="0">
                <a:pos x="89945" y="464665"/>
              </a:cxn>
            </a:cxnLst>
            <a:pathLst>
              <a:path w="167005" h="467994">
                <a:moveTo>
                  <a:pt x="90117" y="465928"/>
                </a:moveTo>
                <a:lnTo>
                  <a:pt x="47719" y="430719"/>
                </a:lnTo>
                <a:lnTo>
                  <a:pt x="30360" y="391709"/>
                </a:lnTo>
                <a:lnTo>
                  <a:pt x="20114" y="344676"/>
                </a:lnTo>
                <a:lnTo>
                  <a:pt x="10780" y="288768"/>
                </a:lnTo>
                <a:lnTo>
                  <a:pt x="6214" y="264006"/>
                </a:lnTo>
                <a:lnTo>
                  <a:pt x="3197" y="242717"/>
                </a:lnTo>
                <a:lnTo>
                  <a:pt x="1367" y="221230"/>
                </a:lnTo>
                <a:lnTo>
                  <a:pt x="407" y="199648"/>
                </a:lnTo>
                <a:lnTo>
                  <a:pt x="0" y="178074"/>
                </a:lnTo>
                <a:lnTo>
                  <a:pt x="1113" y="171235"/>
                </a:lnTo>
                <a:lnTo>
                  <a:pt x="4036" y="164365"/>
                </a:lnTo>
                <a:lnTo>
                  <a:pt x="11505" y="150685"/>
                </a:lnTo>
                <a:lnTo>
                  <a:pt x="13422" y="146599"/>
                </a:lnTo>
                <a:lnTo>
                  <a:pt x="18384" y="143366"/>
                </a:lnTo>
                <a:lnTo>
                  <a:pt x="27104" y="95693"/>
                </a:lnTo>
                <a:lnTo>
                  <a:pt x="38979" y="63130"/>
                </a:lnTo>
                <a:lnTo>
                  <a:pt x="81974" y="16359"/>
                </a:lnTo>
                <a:lnTo>
                  <a:pt x="120328" y="0"/>
                </a:lnTo>
                <a:lnTo>
                  <a:pt x="134257" y="1673"/>
                </a:lnTo>
                <a:lnTo>
                  <a:pt x="159592" y="36605"/>
                </a:lnTo>
                <a:lnTo>
                  <a:pt x="166709" y="81410"/>
                </a:lnTo>
                <a:lnTo>
                  <a:pt x="164378" y="138012"/>
                </a:lnTo>
                <a:lnTo>
                  <a:pt x="160629" y="194577"/>
                </a:lnTo>
                <a:lnTo>
                  <a:pt x="158554" y="251245"/>
                </a:lnTo>
                <a:lnTo>
                  <a:pt x="161248" y="308154"/>
                </a:lnTo>
                <a:lnTo>
                  <a:pt x="161336" y="339887"/>
                </a:lnTo>
                <a:lnTo>
                  <a:pt x="155766" y="371321"/>
                </a:lnTo>
                <a:lnTo>
                  <a:pt x="132048" y="433268"/>
                </a:lnTo>
                <a:lnTo>
                  <a:pt x="109701" y="464874"/>
                </a:lnTo>
                <a:lnTo>
                  <a:pt x="100363" y="467609"/>
                </a:lnTo>
                <a:lnTo>
                  <a:pt x="90117" y="465928"/>
                </a:lnTo>
                <a:close/>
              </a:path>
            </a:pathLst>
          </a:custGeom>
          <a:solidFill>
            <a:srgbClr val="FFFAFA"/>
          </a:solidFill>
          <a:ln w="9525">
            <a:noFill/>
          </a:ln>
        </p:spPr>
        <p:txBody>
          <a:bodyPr/>
          <a:p>
            <a:endParaRPr lang="zh-CN" altLang="en-US"/>
          </a:p>
        </p:txBody>
      </p:sp>
      <p:sp>
        <p:nvSpPr>
          <p:cNvPr id="10248" name="object 9"/>
          <p:cNvSpPr/>
          <p:nvPr/>
        </p:nvSpPr>
        <p:spPr>
          <a:xfrm>
            <a:off x="17667288" y="1284288"/>
            <a:ext cx="168275" cy="407987"/>
          </a:xfrm>
          <a:custGeom>
            <a:avLst/>
            <a:gdLst/>
            <a:ahLst/>
            <a:cxnLst>
              <a:cxn ang="0">
                <a:pos x="59191" y="404932"/>
              </a:cxn>
              <a:cxn ang="0">
                <a:pos x="26326" y="355884"/>
              </a:cxn>
              <a:cxn ang="0">
                <a:pos x="10048" y="314978"/>
              </a:cxn>
              <a:cxn ang="0">
                <a:pos x="937" y="272182"/>
              </a:cxn>
              <a:cxn ang="0">
                <a:pos x="0" y="227610"/>
              </a:cxn>
              <a:cxn ang="0">
                <a:pos x="4330" y="187856"/>
              </a:cxn>
              <a:cxn ang="0">
                <a:pos x="10541" y="148132"/>
              </a:cxn>
              <a:cxn ang="0">
                <a:pos x="17856" y="108689"/>
              </a:cxn>
              <a:cxn ang="0">
                <a:pos x="25596" y="69240"/>
              </a:cxn>
              <a:cxn ang="0">
                <a:pos x="40785" y="30742"/>
              </a:cxn>
              <a:cxn ang="0">
                <a:pos x="66291" y="2258"/>
              </a:cxn>
              <a:cxn ang="0">
                <a:pos x="75682" y="1992"/>
              </a:cxn>
              <a:cxn ang="0">
                <a:pos x="80582" y="2565"/>
              </a:cxn>
              <a:cxn ang="0">
                <a:pos x="85972" y="4136"/>
              </a:cxn>
              <a:cxn ang="0">
                <a:pos x="90447" y="3166"/>
              </a:cxn>
              <a:cxn ang="0">
                <a:pos x="132183" y="3569"/>
              </a:cxn>
              <a:cxn ang="0">
                <a:pos x="162603" y="78310"/>
              </a:cxn>
              <a:cxn ang="0">
                <a:pos x="167987" y="124061"/>
              </a:cxn>
              <a:cxn ang="0">
                <a:pos x="166409" y="169960"/>
              </a:cxn>
              <a:cxn ang="0">
                <a:pos x="155117" y="216092"/>
              </a:cxn>
              <a:cxn ang="0">
                <a:pos x="152660" y="224425"/>
              </a:cxn>
              <a:cxn ang="0">
                <a:pos x="150927" y="233121"/>
              </a:cxn>
              <a:cxn ang="0">
                <a:pos x="149517" y="241969"/>
              </a:cxn>
              <a:cxn ang="0">
                <a:pos x="148278" y="249242"/>
              </a:cxn>
              <a:cxn ang="0">
                <a:pos x="147571" y="248910"/>
              </a:cxn>
              <a:cxn ang="0">
                <a:pos x="146488" y="250393"/>
              </a:cxn>
              <a:cxn ang="0">
                <a:pos x="129383" y="245338"/>
              </a:cxn>
              <a:cxn ang="0">
                <a:pos x="120052" y="242820"/>
              </a:cxn>
              <a:cxn ang="0">
                <a:pos x="110609" y="240771"/>
              </a:cxn>
              <a:cxn ang="0">
                <a:pos x="107416" y="240231"/>
              </a:cxn>
              <a:cxn ang="0">
                <a:pos x="100186" y="245856"/>
              </a:cxn>
              <a:cxn ang="0">
                <a:pos x="100031" y="249045"/>
              </a:cxn>
              <a:cxn ang="0">
                <a:pos x="99629" y="254805"/>
              </a:cxn>
              <a:cxn ang="0">
                <a:pos x="101453" y="262760"/>
              </a:cxn>
              <a:cxn ang="0">
                <a:pos x="105340" y="266312"/>
              </a:cxn>
              <a:cxn ang="0">
                <a:pos x="111532" y="270696"/>
              </a:cxn>
              <a:cxn ang="0">
                <a:pos x="143171" y="285547"/>
              </a:cxn>
              <a:cxn ang="0">
                <a:pos x="142865" y="288087"/>
              </a:cxn>
              <a:cxn ang="0">
                <a:pos x="131629" y="324845"/>
              </a:cxn>
              <a:cxn ang="0">
                <a:pos x="115051" y="359600"/>
              </a:cxn>
              <a:cxn ang="0">
                <a:pos x="94318" y="392765"/>
              </a:cxn>
              <a:cxn ang="0">
                <a:pos x="71188" y="407859"/>
              </a:cxn>
              <a:cxn ang="0">
                <a:pos x="59191" y="404932"/>
              </a:cxn>
              <a:cxn ang="0">
                <a:pos x="146488" y="250393"/>
              </a:cxn>
              <a:cxn ang="0">
                <a:pos x="147571" y="248910"/>
              </a:cxn>
              <a:cxn ang="0">
                <a:pos x="147362" y="250651"/>
              </a:cxn>
              <a:cxn ang="0">
                <a:pos x="146488" y="250393"/>
              </a:cxn>
              <a:cxn ang="0">
                <a:pos x="147362" y="250651"/>
              </a:cxn>
              <a:cxn ang="0">
                <a:pos x="147571" y="248910"/>
              </a:cxn>
              <a:cxn ang="0">
                <a:pos x="148278" y="249242"/>
              </a:cxn>
              <a:cxn ang="0">
                <a:pos x="148006" y="250842"/>
              </a:cxn>
              <a:cxn ang="0">
                <a:pos x="147362" y="250651"/>
              </a:cxn>
              <a:cxn ang="0">
                <a:pos x="143171" y="285547"/>
              </a:cxn>
              <a:cxn ang="0">
                <a:pos x="111532" y="270696"/>
              </a:cxn>
              <a:cxn ang="0">
                <a:pos x="118405" y="272900"/>
              </a:cxn>
              <a:cxn ang="0">
                <a:pos x="125544" y="272314"/>
              </a:cxn>
              <a:cxn ang="0">
                <a:pos x="132535" y="268331"/>
              </a:cxn>
              <a:cxn ang="0">
                <a:pos x="138686" y="262968"/>
              </a:cxn>
              <a:cxn ang="0">
                <a:pos x="142768" y="255482"/>
              </a:cxn>
              <a:cxn ang="0">
                <a:pos x="146488" y="250393"/>
              </a:cxn>
              <a:cxn ang="0">
                <a:pos x="147362" y="250651"/>
              </a:cxn>
              <a:cxn ang="0">
                <a:pos x="143171" y="285547"/>
              </a:cxn>
            </a:cxnLst>
            <a:pathLst>
              <a:path w="168275" h="407669">
                <a:moveTo>
                  <a:pt x="59191" y="404616"/>
                </a:moveTo>
                <a:lnTo>
                  <a:pt x="26326" y="355607"/>
                </a:lnTo>
                <a:lnTo>
                  <a:pt x="10048" y="314732"/>
                </a:lnTo>
                <a:lnTo>
                  <a:pt x="937" y="271970"/>
                </a:lnTo>
                <a:lnTo>
                  <a:pt x="0" y="227433"/>
                </a:lnTo>
                <a:lnTo>
                  <a:pt x="4330" y="187710"/>
                </a:lnTo>
                <a:lnTo>
                  <a:pt x="10541" y="148017"/>
                </a:lnTo>
                <a:lnTo>
                  <a:pt x="17856" y="108604"/>
                </a:lnTo>
                <a:lnTo>
                  <a:pt x="25596" y="69186"/>
                </a:lnTo>
                <a:lnTo>
                  <a:pt x="40785" y="30718"/>
                </a:lnTo>
                <a:lnTo>
                  <a:pt x="66291" y="2256"/>
                </a:lnTo>
                <a:lnTo>
                  <a:pt x="75682" y="1990"/>
                </a:lnTo>
                <a:lnTo>
                  <a:pt x="80582" y="2563"/>
                </a:lnTo>
                <a:lnTo>
                  <a:pt x="85972" y="4133"/>
                </a:lnTo>
                <a:lnTo>
                  <a:pt x="90447" y="3164"/>
                </a:lnTo>
                <a:lnTo>
                  <a:pt x="132183" y="3566"/>
                </a:lnTo>
                <a:lnTo>
                  <a:pt x="162603" y="78249"/>
                </a:lnTo>
                <a:lnTo>
                  <a:pt x="167987" y="123964"/>
                </a:lnTo>
                <a:lnTo>
                  <a:pt x="166409" y="169828"/>
                </a:lnTo>
                <a:lnTo>
                  <a:pt x="155117" y="215924"/>
                </a:lnTo>
                <a:lnTo>
                  <a:pt x="152660" y="224250"/>
                </a:lnTo>
                <a:lnTo>
                  <a:pt x="150927" y="232939"/>
                </a:lnTo>
                <a:lnTo>
                  <a:pt x="149517" y="241780"/>
                </a:lnTo>
                <a:lnTo>
                  <a:pt x="148278" y="249048"/>
                </a:lnTo>
                <a:lnTo>
                  <a:pt x="147571" y="248716"/>
                </a:lnTo>
                <a:lnTo>
                  <a:pt x="146488" y="250198"/>
                </a:lnTo>
                <a:lnTo>
                  <a:pt x="129383" y="245147"/>
                </a:lnTo>
                <a:lnTo>
                  <a:pt x="120052" y="242631"/>
                </a:lnTo>
                <a:lnTo>
                  <a:pt x="110609" y="240583"/>
                </a:lnTo>
                <a:lnTo>
                  <a:pt x="107416" y="240044"/>
                </a:lnTo>
                <a:lnTo>
                  <a:pt x="100186" y="245664"/>
                </a:lnTo>
                <a:lnTo>
                  <a:pt x="100031" y="248851"/>
                </a:lnTo>
                <a:lnTo>
                  <a:pt x="99629" y="254606"/>
                </a:lnTo>
                <a:lnTo>
                  <a:pt x="101453" y="262555"/>
                </a:lnTo>
                <a:lnTo>
                  <a:pt x="105340" y="266104"/>
                </a:lnTo>
                <a:lnTo>
                  <a:pt x="111532" y="270485"/>
                </a:lnTo>
                <a:lnTo>
                  <a:pt x="143171" y="285324"/>
                </a:lnTo>
                <a:lnTo>
                  <a:pt x="142865" y="287862"/>
                </a:lnTo>
                <a:lnTo>
                  <a:pt x="131629" y="324592"/>
                </a:lnTo>
                <a:lnTo>
                  <a:pt x="115051" y="359320"/>
                </a:lnTo>
                <a:lnTo>
                  <a:pt x="94318" y="392459"/>
                </a:lnTo>
                <a:lnTo>
                  <a:pt x="71188" y="407541"/>
                </a:lnTo>
                <a:lnTo>
                  <a:pt x="59191" y="404616"/>
                </a:lnTo>
                <a:close/>
              </a:path>
              <a:path w="168275" h="407669">
                <a:moveTo>
                  <a:pt x="146488" y="250198"/>
                </a:moveTo>
                <a:lnTo>
                  <a:pt x="147571" y="248716"/>
                </a:lnTo>
                <a:lnTo>
                  <a:pt x="147362" y="250456"/>
                </a:lnTo>
                <a:lnTo>
                  <a:pt x="146488" y="250198"/>
                </a:lnTo>
                <a:close/>
              </a:path>
              <a:path w="168275" h="407669">
                <a:moveTo>
                  <a:pt x="147362" y="250456"/>
                </a:moveTo>
                <a:lnTo>
                  <a:pt x="147571" y="248716"/>
                </a:lnTo>
                <a:lnTo>
                  <a:pt x="148278" y="249048"/>
                </a:lnTo>
                <a:lnTo>
                  <a:pt x="148006" y="250646"/>
                </a:lnTo>
                <a:lnTo>
                  <a:pt x="147362" y="250456"/>
                </a:lnTo>
                <a:close/>
              </a:path>
              <a:path w="168275" h="407669">
                <a:moveTo>
                  <a:pt x="143171" y="285324"/>
                </a:moveTo>
                <a:lnTo>
                  <a:pt x="111532" y="270485"/>
                </a:lnTo>
                <a:lnTo>
                  <a:pt x="118405" y="272687"/>
                </a:lnTo>
                <a:lnTo>
                  <a:pt x="125544" y="272102"/>
                </a:lnTo>
                <a:lnTo>
                  <a:pt x="132535" y="268122"/>
                </a:lnTo>
                <a:lnTo>
                  <a:pt x="138686" y="262763"/>
                </a:lnTo>
                <a:lnTo>
                  <a:pt x="142768" y="255283"/>
                </a:lnTo>
                <a:lnTo>
                  <a:pt x="146488" y="250198"/>
                </a:lnTo>
                <a:lnTo>
                  <a:pt x="147362" y="250456"/>
                </a:lnTo>
                <a:lnTo>
                  <a:pt x="143171" y="285324"/>
                </a:lnTo>
                <a:close/>
              </a:path>
            </a:pathLst>
          </a:custGeom>
          <a:solidFill>
            <a:srgbClr val="FFFAFA"/>
          </a:solidFill>
          <a:ln w="9525">
            <a:noFill/>
          </a:ln>
        </p:spPr>
        <p:txBody>
          <a:bodyPr/>
          <a:p>
            <a:endParaRPr lang="zh-CN" altLang="en-US"/>
          </a:p>
        </p:txBody>
      </p:sp>
      <p:sp>
        <p:nvSpPr>
          <p:cNvPr id="10249" name="object 10"/>
          <p:cNvSpPr/>
          <p:nvPr/>
        </p:nvSpPr>
        <p:spPr>
          <a:xfrm>
            <a:off x="17060863" y="1697038"/>
            <a:ext cx="155575" cy="436562"/>
          </a:xfrm>
          <a:custGeom>
            <a:avLst/>
            <a:gdLst/>
            <a:ahLst/>
            <a:cxnLst>
              <a:cxn ang="0">
                <a:pos x="51513" y="435338"/>
              </a:cxn>
              <a:cxn ang="0">
                <a:pos x="20369" y="399133"/>
              </a:cxn>
              <a:cxn ang="0">
                <a:pos x="3342" y="333436"/>
              </a:cxn>
              <a:cxn ang="0">
                <a:pos x="0" y="299743"/>
              </a:cxn>
              <a:cxn ang="0">
                <a:pos x="1718" y="264905"/>
              </a:cxn>
              <a:cxn ang="0">
                <a:pos x="5031" y="231131"/>
              </a:cxn>
              <a:cxn ang="0">
                <a:pos x="6716" y="197153"/>
              </a:cxn>
              <a:cxn ang="0">
                <a:pos x="9319" y="128998"/>
              </a:cxn>
              <a:cxn ang="0">
                <a:pos x="30451" y="64492"/>
              </a:cxn>
              <a:cxn ang="0">
                <a:pos x="66898" y="10167"/>
              </a:cxn>
              <a:cxn ang="0">
                <a:pos x="110372" y="0"/>
              </a:cxn>
              <a:cxn ang="0">
                <a:pos x="133314" y="6384"/>
              </a:cxn>
              <a:cxn ang="0">
                <a:pos x="149583" y="19976"/>
              </a:cxn>
              <a:cxn ang="0">
                <a:pos x="153087" y="27458"/>
              </a:cxn>
              <a:cxn ang="0">
                <a:pos x="155079" y="36132"/>
              </a:cxn>
              <a:cxn ang="0">
                <a:pos x="155477" y="45065"/>
              </a:cxn>
              <a:cxn ang="0">
                <a:pos x="151833" y="65832"/>
              </a:cxn>
              <a:cxn ang="0">
                <a:pos x="151262" y="78108"/>
              </a:cxn>
              <a:cxn ang="0">
                <a:pos x="153390" y="122866"/>
              </a:cxn>
              <a:cxn ang="0">
                <a:pos x="153241" y="142979"/>
              </a:cxn>
              <a:cxn ang="0">
                <a:pos x="149738" y="162670"/>
              </a:cxn>
              <a:cxn ang="0">
                <a:pos x="140672" y="181480"/>
              </a:cxn>
              <a:cxn ang="0">
                <a:pos x="138201" y="185106"/>
              </a:cxn>
              <a:cxn ang="0">
                <a:pos x="137015" y="190482"/>
              </a:cxn>
              <a:cxn ang="0">
                <a:pos x="135033" y="250373"/>
              </a:cxn>
              <a:cxn ang="0">
                <a:pos x="128857" y="296571"/>
              </a:cxn>
              <a:cxn ang="0">
                <a:pos x="117368" y="338418"/>
              </a:cxn>
              <a:cxn ang="0">
                <a:pos x="99491" y="380683"/>
              </a:cxn>
              <a:cxn ang="0">
                <a:pos x="96738" y="388577"/>
              </a:cxn>
              <a:cxn ang="0">
                <a:pos x="77503" y="422165"/>
              </a:cxn>
              <a:cxn ang="0">
                <a:pos x="61458" y="436345"/>
              </a:cxn>
              <a:cxn ang="0">
                <a:pos x="51513" y="435338"/>
              </a:cxn>
            </a:cxnLst>
            <a:pathLst>
              <a:path w="155575" h="437514">
                <a:moveTo>
                  <a:pt x="51513" y="436287"/>
                </a:moveTo>
                <a:lnTo>
                  <a:pt x="20369" y="400003"/>
                </a:lnTo>
                <a:lnTo>
                  <a:pt x="3342" y="334163"/>
                </a:lnTo>
                <a:lnTo>
                  <a:pt x="0" y="300397"/>
                </a:lnTo>
                <a:lnTo>
                  <a:pt x="1718" y="265483"/>
                </a:lnTo>
                <a:lnTo>
                  <a:pt x="5031" y="231635"/>
                </a:lnTo>
                <a:lnTo>
                  <a:pt x="6716" y="197583"/>
                </a:lnTo>
                <a:lnTo>
                  <a:pt x="9319" y="129279"/>
                </a:lnTo>
                <a:lnTo>
                  <a:pt x="30451" y="64633"/>
                </a:lnTo>
                <a:lnTo>
                  <a:pt x="66898" y="10189"/>
                </a:lnTo>
                <a:lnTo>
                  <a:pt x="110372" y="0"/>
                </a:lnTo>
                <a:lnTo>
                  <a:pt x="133314" y="6398"/>
                </a:lnTo>
                <a:lnTo>
                  <a:pt x="149583" y="20020"/>
                </a:lnTo>
                <a:lnTo>
                  <a:pt x="153087" y="27518"/>
                </a:lnTo>
                <a:lnTo>
                  <a:pt x="155079" y="36211"/>
                </a:lnTo>
                <a:lnTo>
                  <a:pt x="155477" y="45163"/>
                </a:lnTo>
                <a:lnTo>
                  <a:pt x="151833" y="65976"/>
                </a:lnTo>
                <a:lnTo>
                  <a:pt x="151262" y="78278"/>
                </a:lnTo>
                <a:lnTo>
                  <a:pt x="153390" y="123134"/>
                </a:lnTo>
                <a:lnTo>
                  <a:pt x="153241" y="143291"/>
                </a:lnTo>
                <a:lnTo>
                  <a:pt x="149738" y="163025"/>
                </a:lnTo>
                <a:lnTo>
                  <a:pt x="140672" y="181876"/>
                </a:lnTo>
                <a:lnTo>
                  <a:pt x="138201" y="185510"/>
                </a:lnTo>
                <a:lnTo>
                  <a:pt x="137015" y="190897"/>
                </a:lnTo>
                <a:lnTo>
                  <a:pt x="135033" y="250919"/>
                </a:lnTo>
                <a:lnTo>
                  <a:pt x="128857" y="297218"/>
                </a:lnTo>
                <a:lnTo>
                  <a:pt x="117368" y="339156"/>
                </a:lnTo>
                <a:lnTo>
                  <a:pt x="99491" y="381513"/>
                </a:lnTo>
                <a:lnTo>
                  <a:pt x="96738" y="389424"/>
                </a:lnTo>
                <a:lnTo>
                  <a:pt x="77503" y="423086"/>
                </a:lnTo>
                <a:lnTo>
                  <a:pt x="61458" y="437297"/>
                </a:lnTo>
                <a:lnTo>
                  <a:pt x="51513" y="436287"/>
                </a:lnTo>
                <a:close/>
              </a:path>
            </a:pathLst>
          </a:custGeom>
          <a:solidFill>
            <a:srgbClr val="FFFAFA"/>
          </a:solidFill>
          <a:ln w="9525">
            <a:noFill/>
          </a:ln>
        </p:spPr>
        <p:txBody>
          <a:bodyPr/>
          <a:p>
            <a:endParaRPr lang="zh-CN" altLang="en-US"/>
          </a:p>
        </p:txBody>
      </p:sp>
      <p:sp>
        <p:nvSpPr>
          <p:cNvPr id="10250" name="object 11"/>
          <p:cNvSpPr/>
          <p:nvPr/>
        </p:nvSpPr>
        <p:spPr>
          <a:xfrm>
            <a:off x="17916525" y="449263"/>
            <a:ext cx="192088" cy="377825"/>
          </a:xfrm>
          <a:custGeom>
            <a:avLst/>
            <a:gdLst/>
            <a:ahLst/>
            <a:cxnLst>
              <a:cxn ang="0">
                <a:pos x="45674" y="373168"/>
              </a:cxn>
              <a:cxn ang="0">
                <a:pos x="20396" y="325725"/>
              </a:cxn>
              <a:cxn ang="0">
                <a:pos x="3952" y="281313"/>
              </a:cxn>
              <a:cxn ang="0">
                <a:pos x="0" y="228742"/>
              </a:cxn>
              <a:cxn ang="0">
                <a:pos x="3318" y="202152"/>
              </a:cxn>
              <a:cxn ang="0">
                <a:pos x="25443" y="130770"/>
              </a:cxn>
              <a:cxn ang="0">
                <a:pos x="43458" y="86937"/>
              </a:cxn>
              <a:cxn ang="0">
                <a:pos x="66328" y="51021"/>
              </a:cxn>
              <a:cxn ang="0">
                <a:pos x="93339" y="17614"/>
              </a:cxn>
              <a:cxn ang="0">
                <a:pos x="133906" y="0"/>
              </a:cxn>
              <a:cxn ang="0">
                <a:pos x="149477" y="600"/>
              </a:cxn>
              <a:cxn ang="0">
                <a:pos x="169123" y="6171"/>
              </a:cxn>
              <a:cxn ang="0">
                <a:pos x="183782" y="17450"/>
              </a:cxn>
              <a:cxn ang="0">
                <a:pos x="191883" y="33343"/>
              </a:cxn>
              <a:cxn ang="0">
                <a:pos x="191856" y="52757"/>
              </a:cxn>
              <a:cxn ang="0">
                <a:pos x="189007" y="71640"/>
              </a:cxn>
              <a:cxn ang="0">
                <a:pos x="188417" y="90269"/>
              </a:cxn>
              <a:cxn ang="0">
                <a:pos x="186402" y="162007"/>
              </a:cxn>
              <a:cxn ang="0">
                <a:pos x="177953" y="199909"/>
              </a:cxn>
              <a:cxn ang="0">
                <a:pos x="164141" y="240114"/>
              </a:cxn>
              <a:cxn ang="0">
                <a:pos x="145118" y="281650"/>
              </a:cxn>
              <a:cxn ang="0">
                <a:pos x="132589" y="303739"/>
              </a:cxn>
              <a:cxn ang="0">
                <a:pos x="126576" y="314919"/>
              </a:cxn>
              <a:cxn ang="0">
                <a:pos x="121359" y="326434"/>
              </a:cxn>
              <a:cxn ang="0">
                <a:pos x="111003" y="343135"/>
              </a:cxn>
              <a:cxn ang="0">
                <a:pos x="96886" y="355261"/>
              </a:cxn>
              <a:cxn ang="0">
                <a:pos x="64900" y="374690"/>
              </a:cxn>
              <a:cxn ang="0">
                <a:pos x="60697" y="377511"/>
              </a:cxn>
              <a:cxn ang="0">
                <a:pos x="45674" y="373168"/>
              </a:cxn>
            </a:cxnLst>
            <a:pathLst>
              <a:path w="191769" h="378459">
                <a:moveTo>
                  <a:pt x="45598" y="373794"/>
                </a:moveTo>
                <a:lnTo>
                  <a:pt x="20362" y="326272"/>
                </a:lnTo>
                <a:lnTo>
                  <a:pt x="3945" y="281785"/>
                </a:lnTo>
                <a:lnTo>
                  <a:pt x="0" y="229126"/>
                </a:lnTo>
                <a:lnTo>
                  <a:pt x="3312" y="202491"/>
                </a:lnTo>
                <a:lnTo>
                  <a:pt x="25401" y="130989"/>
                </a:lnTo>
                <a:lnTo>
                  <a:pt x="43386" y="87083"/>
                </a:lnTo>
                <a:lnTo>
                  <a:pt x="66218" y="51107"/>
                </a:lnTo>
                <a:lnTo>
                  <a:pt x="93184" y="17644"/>
                </a:lnTo>
                <a:lnTo>
                  <a:pt x="133684" y="0"/>
                </a:lnTo>
                <a:lnTo>
                  <a:pt x="149229" y="601"/>
                </a:lnTo>
                <a:lnTo>
                  <a:pt x="168842" y="6181"/>
                </a:lnTo>
                <a:lnTo>
                  <a:pt x="183477" y="17479"/>
                </a:lnTo>
                <a:lnTo>
                  <a:pt x="191564" y="33399"/>
                </a:lnTo>
                <a:lnTo>
                  <a:pt x="191537" y="52846"/>
                </a:lnTo>
                <a:lnTo>
                  <a:pt x="188693" y="71760"/>
                </a:lnTo>
                <a:lnTo>
                  <a:pt x="188104" y="90420"/>
                </a:lnTo>
                <a:lnTo>
                  <a:pt x="186092" y="162279"/>
                </a:lnTo>
                <a:lnTo>
                  <a:pt x="177657" y="200244"/>
                </a:lnTo>
                <a:lnTo>
                  <a:pt x="163868" y="240517"/>
                </a:lnTo>
                <a:lnTo>
                  <a:pt x="144877" y="282123"/>
                </a:lnTo>
                <a:lnTo>
                  <a:pt x="132369" y="304249"/>
                </a:lnTo>
                <a:lnTo>
                  <a:pt x="126366" y="315447"/>
                </a:lnTo>
                <a:lnTo>
                  <a:pt x="121157" y="326982"/>
                </a:lnTo>
                <a:lnTo>
                  <a:pt x="110819" y="343711"/>
                </a:lnTo>
                <a:lnTo>
                  <a:pt x="96725" y="355857"/>
                </a:lnTo>
                <a:lnTo>
                  <a:pt x="64792" y="375319"/>
                </a:lnTo>
                <a:lnTo>
                  <a:pt x="60596" y="378144"/>
                </a:lnTo>
                <a:lnTo>
                  <a:pt x="45598" y="373794"/>
                </a:lnTo>
                <a:close/>
              </a:path>
            </a:pathLst>
          </a:custGeom>
          <a:solidFill>
            <a:srgbClr val="FFFAFA"/>
          </a:solidFill>
          <a:ln w="9525">
            <a:noFill/>
          </a:ln>
        </p:spPr>
        <p:txBody>
          <a:bodyPr/>
          <a:p>
            <a:endParaRPr lang="zh-CN" altLang="en-US"/>
          </a:p>
        </p:txBody>
      </p:sp>
      <p:sp>
        <p:nvSpPr>
          <p:cNvPr id="10251" name="object 12"/>
          <p:cNvSpPr/>
          <p:nvPr/>
        </p:nvSpPr>
        <p:spPr>
          <a:xfrm>
            <a:off x="17638713" y="2036763"/>
            <a:ext cx="173037" cy="377825"/>
          </a:xfrm>
          <a:custGeom>
            <a:avLst/>
            <a:gdLst/>
            <a:ahLst/>
            <a:cxnLst>
              <a:cxn ang="0">
                <a:pos x="71873" y="376704"/>
              </a:cxn>
              <a:cxn ang="0">
                <a:pos x="39069" y="353393"/>
              </a:cxn>
              <a:cxn ang="0">
                <a:pos x="10577" y="302016"/>
              </a:cxn>
              <a:cxn ang="0">
                <a:pos x="0" y="232848"/>
              </a:cxn>
              <a:cxn ang="0">
                <a:pos x="2206" y="197867"/>
              </a:cxn>
              <a:cxn ang="0">
                <a:pos x="6305" y="165680"/>
              </a:cxn>
              <a:cxn ang="0">
                <a:pos x="12488" y="133557"/>
              </a:cxn>
              <a:cxn ang="0">
                <a:pos x="22482" y="102325"/>
              </a:cxn>
              <a:cxn ang="0">
                <a:pos x="38012" y="72814"/>
              </a:cxn>
              <a:cxn ang="0">
                <a:pos x="44353" y="53338"/>
              </a:cxn>
              <a:cxn ang="0">
                <a:pos x="55690" y="37503"/>
              </a:cxn>
              <a:cxn ang="0">
                <a:pos x="69688" y="23637"/>
              </a:cxn>
              <a:cxn ang="0">
                <a:pos x="84012" y="10069"/>
              </a:cxn>
              <a:cxn ang="0">
                <a:pos x="101848" y="0"/>
              </a:cxn>
              <a:cxn ang="0">
                <a:pos x="122292" y="88"/>
              </a:cxn>
              <a:cxn ang="0">
                <a:pos x="140951" y="9728"/>
              </a:cxn>
              <a:cxn ang="0">
                <a:pos x="153435" y="28311"/>
              </a:cxn>
              <a:cxn ang="0">
                <a:pos x="166986" y="78925"/>
              </a:cxn>
              <a:cxn ang="0">
                <a:pos x="172907" y="129729"/>
              </a:cxn>
              <a:cxn ang="0">
                <a:pos x="171925" y="180812"/>
              </a:cxn>
              <a:cxn ang="0">
                <a:pos x="164768" y="232265"/>
              </a:cxn>
              <a:cxn ang="0">
                <a:pos x="160063" y="254307"/>
              </a:cxn>
              <a:cxn ang="0">
                <a:pos x="154831" y="276246"/>
              </a:cxn>
              <a:cxn ang="0">
                <a:pos x="150604" y="293289"/>
              </a:cxn>
              <a:cxn ang="0">
                <a:pos x="53590" y="247703"/>
              </a:cxn>
              <a:cxn ang="0">
                <a:pos x="49069" y="249605"/>
              </a:cxn>
              <a:cxn ang="0">
                <a:pos x="46766" y="250440"/>
              </a:cxn>
              <a:cxn ang="0">
                <a:pos x="49202" y="255035"/>
              </a:cxn>
              <a:cxn ang="0">
                <a:pos x="50723" y="257092"/>
              </a:cxn>
              <a:cxn ang="0">
                <a:pos x="50806" y="257323"/>
              </a:cxn>
              <a:cxn ang="0">
                <a:pos x="148204" y="303089"/>
              </a:cxn>
              <a:cxn ang="0">
                <a:pos x="144078" y="320132"/>
              </a:cxn>
              <a:cxn ang="0">
                <a:pos x="137892" y="340216"/>
              </a:cxn>
              <a:cxn ang="0">
                <a:pos x="128376" y="357498"/>
              </a:cxn>
              <a:cxn ang="0">
                <a:pos x="114270" y="370428"/>
              </a:cxn>
              <a:cxn ang="0">
                <a:pos x="94308" y="377462"/>
              </a:cxn>
              <a:cxn ang="0">
                <a:pos x="71873" y="376704"/>
              </a:cxn>
              <a:cxn ang="0">
                <a:pos x="148204" y="303089"/>
              </a:cxn>
              <a:cxn ang="0">
                <a:pos x="50806" y="257323"/>
              </a:cxn>
              <a:cxn ang="0">
                <a:pos x="54258" y="256069"/>
              </a:cxn>
              <a:cxn ang="0">
                <a:pos x="54239" y="255294"/>
              </a:cxn>
              <a:cxn ang="0">
                <a:pos x="54486" y="252726"/>
              </a:cxn>
              <a:cxn ang="0">
                <a:pos x="53960" y="250177"/>
              </a:cxn>
              <a:cxn ang="0">
                <a:pos x="53590" y="247703"/>
              </a:cxn>
              <a:cxn ang="0">
                <a:pos x="150604" y="293289"/>
              </a:cxn>
              <a:cxn ang="0">
                <a:pos x="148204" y="303089"/>
              </a:cxn>
            </a:cxnLst>
            <a:pathLst>
              <a:path w="173355" h="377825">
                <a:moveTo>
                  <a:pt x="72005" y="376704"/>
                </a:moveTo>
                <a:lnTo>
                  <a:pt x="39141" y="353393"/>
                </a:lnTo>
                <a:lnTo>
                  <a:pt x="10596" y="302016"/>
                </a:lnTo>
                <a:lnTo>
                  <a:pt x="0" y="232848"/>
                </a:lnTo>
                <a:lnTo>
                  <a:pt x="2210" y="197867"/>
                </a:lnTo>
                <a:lnTo>
                  <a:pt x="6317" y="165680"/>
                </a:lnTo>
                <a:lnTo>
                  <a:pt x="12511" y="133557"/>
                </a:lnTo>
                <a:lnTo>
                  <a:pt x="22523" y="102325"/>
                </a:lnTo>
                <a:lnTo>
                  <a:pt x="38082" y="72814"/>
                </a:lnTo>
                <a:lnTo>
                  <a:pt x="44435" y="53338"/>
                </a:lnTo>
                <a:lnTo>
                  <a:pt x="55792" y="37503"/>
                </a:lnTo>
                <a:lnTo>
                  <a:pt x="69816" y="23637"/>
                </a:lnTo>
                <a:lnTo>
                  <a:pt x="84166" y="10069"/>
                </a:lnTo>
                <a:lnTo>
                  <a:pt x="102035" y="0"/>
                </a:lnTo>
                <a:lnTo>
                  <a:pt x="122517" y="88"/>
                </a:lnTo>
                <a:lnTo>
                  <a:pt x="141210" y="9728"/>
                </a:lnTo>
                <a:lnTo>
                  <a:pt x="153717" y="28311"/>
                </a:lnTo>
                <a:lnTo>
                  <a:pt x="167293" y="78925"/>
                </a:lnTo>
                <a:lnTo>
                  <a:pt x="173225" y="129729"/>
                </a:lnTo>
                <a:lnTo>
                  <a:pt x="172241" y="180812"/>
                </a:lnTo>
                <a:lnTo>
                  <a:pt x="165071" y="232265"/>
                </a:lnTo>
                <a:lnTo>
                  <a:pt x="160357" y="254307"/>
                </a:lnTo>
                <a:lnTo>
                  <a:pt x="155116" y="276246"/>
                </a:lnTo>
                <a:lnTo>
                  <a:pt x="150881" y="293289"/>
                </a:lnTo>
                <a:lnTo>
                  <a:pt x="53688" y="247703"/>
                </a:lnTo>
                <a:lnTo>
                  <a:pt x="49159" y="249605"/>
                </a:lnTo>
                <a:lnTo>
                  <a:pt x="46852" y="250440"/>
                </a:lnTo>
                <a:lnTo>
                  <a:pt x="49292" y="255035"/>
                </a:lnTo>
                <a:lnTo>
                  <a:pt x="50816" y="257092"/>
                </a:lnTo>
                <a:lnTo>
                  <a:pt x="50899" y="257323"/>
                </a:lnTo>
                <a:lnTo>
                  <a:pt x="148476" y="303089"/>
                </a:lnTo>
                <a:lnTo>
                  <a:pt x="144343" y="320132"/>
                </a:lnTo>
                <a:lnTo>
                  <a:pt x="138145" y="340216"/>
                </a:lnTo>
                <a:lnTo>
                  <a:pt x="128612" y="357498"/>
                </a:lnTo>
                <a:lnTo>
                  <a:pt x="114480" y="370428"/>
                </a:lnTo>
                <a:lnTo>
                  <a:pt x="94481" y="377462"/>
                </a:lnTo>
                <a:lnTo>
                  <a:pt x="72005" y="376704"/>
                </a:lnTo>
                <a:close/>
              </a:path>
              <a:path w="173355" h="377825">
                <a:moveTo>
                  <a:pt x="148476" y="303089"/>
                </a:moveTo>
                <a:lnTo>
                  <a:pt x="50899" y="257323"/>
                </a:lnTo>
                <a:lnTo>
                  <a:pt x="54358" y="256069"/>
                </a:lnTo>
                <a:lnTo>
                  <a:pt x="54339" y="255294"/>
                </a:lnTo>
                <a:lnTo>
                  <a:pt x="54586" y="252726"/>
                </a:lnTo>
                <a:lnTo>
                  <a:pt x="54059" y="250177"/>
                </a:lnTo>
                <a:lnTo>
                  <a:pt x="53688" y="247703"/>
                </a:lnTo>
                <a:lnTo>
                  <a:pt x="150881" y="293289"/>
                </a:lnTo>
                <a:lnTo>
                  <a:pt x="148476" y="303089"/>
                </a:lnTo>
                <a:close/>
              </a:path>
            </a:pathLst>
          </a:custGeom>
          <a:solidFill>
            <a:srgbClr val="FFFAFA"/>
          </a:solidFill>
          <a:ln w="9525">
            <a:noFill/>
          </a:ln>
        </p:spPr>
        <p:txBody>
          <a:bodyPr/>
          <a:p>
            <a:endParaRPr lang="zh-CN" altLang="en-US"/>
          </a:p>
        </p:txBody>
      </p:sp>
      <p:pic>
        <p:nvPicPr>
          <p:cNvPr id="10252" name="object 13"/>
          <p:cNvPicPr/>
          <p:nvPr/>
        </p:nvPicPr>
        <p:blipFill>
          <a:blip r:embed="rId2"/>
          <a:stretch>
            <a:fillRect/>
          </a:stretch>
        </p:blipFill>
        <p:spPr>
          <a:xfrm>
            <a:off x="18024475" y="0"/>
            <a:ext cx="147638" cy="109538"/>
          </a:xfrm>
          <a:prstGeom prst="rect">
            <a:avLst/>
          </a:prstGeom>
          <a:noFill/>
          <a:ln w="9525">
            <a:noFill/>
          </a:ln>
        </p:spPr>
      </p:pic>
      <p:sp>
        <p:nvSpPr>
          <p:cNvPr id="10253" name="object 14"/>
          <p:cNvSpPr/>
          <p:nvPr/>
        </p:nvSpPr>
        <p:spPr>
          <a:xfrm>
            <a:off x="16751300" y="619125"/>
            <a:ext cx="157163" cy="317500"/>
          </a:xfrm>
          <a:custGeom>
            <a:avLst/>
            <a:gdLst/>
            <a:ahLst/>
            <a:cxnLst>
              <a:cxn ang="0">
                <a:pos x="46177" y="314408"/>
              </a:cxn>
              <a:cxn ang="0">
                <a:pos x="7405" y="276990"/>
              </a:cxn>
              <a:cxn ang="0">
                <a:pos x="0" y="211633"/>
              </a:cxn>
              <a:cxn ang="0">
                <a:pos x="620" y="164900"/>
              </a:cxn>
              <a:cxn ang="0">
                <a:pos x="7675" y="119574"/>
              </a:cxn>
              <a:cxn ang="0">
                <a:pos x="23910" y="77898"/>
              </a:cxn>
              <a:cxn ang="0">
                <a:pos x="47138" y="39124"/>
              </a:cxn>
              <a:cxn ang="0">
                <a:pos x="71139" y="4965"/>
              </a:cxn>
              <a:cxn ang="0">
                <a:pos x="89544" y="0"/>
              </a:cxn>
              <a:cxn ang="0">
                <a:pos x="102120" y="98"/>
              </a:cxn>
              <a:cxn ang="0">
                <a:pos x="139360" y="14724"/>
              </a:cxn>
              <a:cxn ang="0">
                <a:pos x="156019" y="54520"/>
              </a:cxn>
              <a:cxn ang="0">
                <a:pos x="156910" y="79219"/>
              </a:cxn>
              <a:cxn ang="0">
                <a:pos x="153025" y="103939"/>
              </a:cxn>
              <a:cxn ang="0">
                <a:pos x="146129" y="128627"/>
              </a:cxn>
              <a:cxn ang="0">
                <a:pos x="138849" y="152599"/>
              </a:cxn>
              <a:cxn ang="0">
                <a:pos x="135876" y="164709"/>
              </a:cxn>
              <a:cxn ang="0">
                <a:pos x="126937" y="212766"/>
              </a:cxn>
              <a:cxn ang="0">
                <a:pos x="97771" y="277169"/>
              </a:cxn>
              <a:cxn ang="0">
                <a:pos x="67411" y="312552"/>
              </a:cxn>
              <a:cxn ang="0">
                <a:pos x="54446" y="317009"/>
              </a:cxn>
              <a:cxn ang="0">
                <a:pos x="46177" y="314408"/>
              </a:cxn>
            </a:cxnLst>
            <a:pathLst>
              <a:path w="157480" h="317500">
                <a:moveTo>
                  <a:pt x="46270" y="314408"/>
                </a:moveTo>
                <a:lnTo>
                  <a:pt x="7420" y="276990"/>
                </a:lnTo>
                <a:lnTo>
                  <a:pt x="0" y="211633"/>
                </a:lnTo>
                <a:lnTo>
                  <a:pt x="621" y="164900"/>
                </a:lnTo>
                <a:lnTo>
                  <a:pt x="7690" y="119574"/>
                </a:lnTo>
                <a:lnTo>
                  <a:pt x="23958" y="77898"/>
                </a:lnTo>
                <a:lnTo>
                  <a:pt x="47233" y="39124"/>
                </a:lnTo>
                <a:lnTo>
                  <a:pt x="71282" y="4965"/>
                </a:lnTo>
                <a:lnTo>
                  <a:pt x="89725" y="0"/>
                </a:lnTo>
                <a:lnTo>
                  <a:pt x="102326" y="98"/>
                </a:lnTo>
                <a:lnTo>
                  <a:pt x="139641" y="14724"/>
                </a:lnTo>
                <a:lnTo>
                  <a:pt x="156334" y="54520"/>
                </a:lnTo>
                <a:lnTo>
                  <a:pt x="157226" y="79219"/>
                </a:lnTo>
                <a:lnTo>
                  <a:pt x="153334" y="103939"/>
                </a:lnTo>
                <a:lnTo>
                  <a:pt x="146424" y="128627"/>
                </a:lnTo>
                <a:lnTo>
                  <a:pt x="139129" y="152599"/>
                </a:lnTo>
                <a:lnTo>
                  <a:pt x="136150" y="164709"/>
                </a:lnTo>
                <a:lnTo>
                  <a:pt x="127193" y="212766"/>
                </a:lnTo>
                <a:lnTo>
                  <a:pt x="97968" y="277169"/>
                </a:lnTo>
                <a:lnTo>
                  <a:pt x="67547" y="312552"/>
                </a:lnTo>
                <a:lnTo>
                  <a:pt x="54556" y="317009"/>
                </a:lnTo>
                <a:lnTo>
                  <a:pt x="46270" y="314408"/>
                </a:lnTo>
                <a:close/>
              </a:path>
            </a:pathLst>
          </a:custGeom>
          <a:solidFill>
            <a:srgbClr val="FFFAFA"/>
          </a:solidFill>
          <a:ln w="9525">
            <a:noFill/>
          </a:ln>
        </p:spPr>
        <p:txBody>
          <a:bodyPr/>
          <a:p>
            <a:endParaRPr lang="zh-CN" altLang="en-US"/>
          </a:p>
        </p:txBody>
      </p:sp>
      <p:sp>
        <p:nvSpPr>
          <p:cNvPr id="10254" name="object 15"/>
          <p:cNvSpPr/>
          <p:nvPr/>
        </p:nvSpPr>
        <p:spPr>
          <a:xfrm>
            <a:off x="18124488" y="920750"/>
            <a:ext cx="139700" cy="298450"/>
          </a:xfrm>
          <a:custGeom>
            <a:avLst/>
            <a:gdLst/>
            <a:ahLst/>
            <a:cxnLst>
              <a:cxn ang="0">
                <a:pos x="38821" y="291176"/>
              </a:cxn>
              <a:cxn ang="0">
                <a:pos x="25747" y="274347"/>
              </a:cxn>
              <a:cxn ang="0">
                <a:pos x="20055" y="260905"/>
              </a:cxn>
              <a:cxn ang="0">
                <a:pos x="9895" y="233373"/>
              </a:cxn>
              <a:cxn ang="0">
                <a:pos x="3982" y="219717"/>
              </a:cxn>
              <a:cxn ang="0">
                <a:pos x="336" y="206326"/>
              </a:cxn>
              <a:cxn ang="0">
                <a:pos x="0" y="191277"/>
              </a:cxn>
              <a:cxn ang="0">
                <a:pos x="872" y="175539"/>
              </a:cxn>
              <a:cxn ang="0">
                <a:pos x="850" y="160079"/>
              </a:cxn>
              <a:cxn ang="0">
                <a:pos x="2797" y="106635"/>
              </a:cxn>
              <a:cxn ang="0">
                <a:pos x="16835" y="55038"/>
              </a:cxn>
              <a:cxn ang="0">
                <a:pos x="39523" y="20198"/>
              </a:cxn>
              <a:cxn ang="0">
                <a:pos x="77086" y="0"/>
              </a:cxn>
              <a:cxn ang="0">
                <a:pos x="102617" y="3221"/>
              </a:cxn>
              <a:cxn ang="0">
                <a:pos x="123024" y="19205"/>
              </a:cxn>
              <a:cxn ang="0">
                <a:pos x="134527" y="46283"/>
              </a:cxn>
              <a:cxn ang="0">
                <a:pos x="139701" y="97703"/>
              </a:cxn>
              <a:cxn ang="0">
                <a:pos x="136691" y="148590"/>
              </a:cxn>
              <a:cxn ang="0">
                <a:pos x="126364" y="199610"/>
              </a:cxn>
              <a:cxn ang="0">
                <a:pos x="109586" y="251427"/>
              </a:cxn>
              <a:cxn ang="0">
                <a:pos x="106046" y="257468"/>
              </a:cxn>
              <a:cxn ang="0">
                <a:pos x="101812" y="264892"/>
              </a:cxn>
              <a:cxn ang="0">
                <a:pos x="96802" y="272996"/>
              </a:cxn>
              <a:cxn ang="0">
                <a:pos x="90933" y="281070"/>
              </a:cxn>
              <a:cxn ang="0">
                <a:pos x="74187" y="294772"/>
              </a:cxn>
              <a:cxn ang="0">
                <a:pos x="55892" y="298062"/>
              </a:cxn>
              <a:cxn ang="0">
                <a:pos x="38821" y="291176"/>
              </a:cxn>
            </a:cxnLst>
            <a:pathLst>
              <a:path w="140969" h="297180">
                <a:moveTo>
                  <a:pt x="39174" y="289937"/>
                </a:moveTo>
                <a:lnTo>
                  <a:pt x="25981" y="273180"/>
                </a:lnTo>
                <a:lnTo>
                  <a:pt x="20237" y="259795"/>
                </a:lnTo>
                <a:lnTo>
                  <a:pt x="9985" y="232380"/>
                </a:lnTo>
                <a:lnTo>
                  <a:pt x="4018" y="218782"/>
                </a:lnTo>
                <a:lnTo>
                  <a:pt x="339" y="205448"/>
                </a:lnTo>
                <a:lnTo>
                  <a:pt x="0" y="190463"/>
                </a:lnTo>
                <a:lnTo>
                  <a:pt x="880" y="174792"/>
                </a:lnTo>
                <a:lnTo>
                  <a:pt x="858" y="159398"/>
                </a:lnTo>
                <a:lnTo>
                  <a:pt x="2822" y="106181"/>
                </a:lnTo>
                <a:lnTo>
                  <a:pt x="16988" y="54804"/>
                </a:lnTo>
                <a:lnTo>
                  <a:pt x="39882" y="20112"/>
                </a:lnTo>
                <a:lnTo>
                  <a:pt x="77786" y="0"/>
                </a:lnTo>
                <a:lnTo>
                  <a:pt x="103549" y="3207"/>
                </a:lnTo>
                <a:lnTo>
                  <a:pt x="124142" y="19123"/>
                </a:lnTo>
                <a:lnTo>
                  <a:pt x="135749" y="46086"/>
                </a:lnTo>
                <a:lnTo>
                  <a:pt x="140970" y="97287"/>
                </a:lnTo>
                <a:lnTo>
                  <a:pt x="137933" y="147958"/>
                </a:lnTo>
                <a:lnTo>
                  <a:pt x="127512" y="198761"/>
                </a:lnTo>
                <a:lnTo>
                  <a:pt x="110581" y="250357"/>
                </a:lnTo>
                <a:lnTo>
                  <a:pt x="107009" y="256372"/>
                </a:lnTo>
                <a:lnTo>
                  <a:pt x="102737" y="263765"/>
                </a:lnTo>
                <a:lnTo>
                  <a:pt x="97681" y="271834"/>
                </a:lnTo>
                <a:lnTo>
                  <a:pt x="91759" y="279874"/>
                </a:lnTo>
                <a:lnTo>
                  <a:pt x="74861" y="293518"/>
                </a:lnTo>
                <a:lnTo>
                  <a:pt x="56400" y="296794"/>
                </a:lnTo>
                <a:lnTo>
                  <a:pt x="39174" y="289937"/>
                </a:lnTo>
                <a:close/>
              </a:path>
            </a:pathLst>
          </a:custGeom>
          <a:solidFill>
            <a:srgbClr val="FFFAFA"/>
          </a:solidFill>
          <a:ln w="9525">
            <a:noFill/>
          </a:ln>
        </p:spPr>
        <p:txBody>
          <a:bodyPr/>
          <a:p>
            <a:endParaRPr lang="zh-CN" altLang="en-US"/>
          </a:p>
        </p:txBody>
      </p:sp>
      <p:sp>
        <p:nvSpPr>
          <p:cNvPr id="10255" name="object 16"/>
          <p:cNvSpPr/>
          <p:nvPr/>
        </p:nvSpPr>
        <p:spPr>
          <a:xfrm>
            <a:off x="2459038" y="0"/>
            <a:ext cx="301625" cy="436563"/>
          </a:xfrm>
          <a:custGeom>
            <a:avLst/>
            <a:gdLst/>
            <a:ahLst/>
            <a:cxnLst>
              <a:cxn ang="0">
                <a:pos x="58784" y="423032"/>
              </a:cxn>
              <a:cxn ang="0">
                <a:pos x="29467" y="383693"/>
              </a:cxn>
              <a:cxn ang="0">
                <a:pos x="12856" y="342744"/>
              </a:cxn>
              <a:cxn ang="0">
                <a:pos x="1899" y="286038"/>
              </a:cxn>
              <a:cxn ang="0">
                <a:pos x="0" y="251006"/>
              </a:cxn>
              <a:cxn ang="0">
                <a:pos x="446" y="215956"/>
              </a:cxn>
              <a:cxn ang="0">
                <a:pos x="3915" y="168590"/>
              </a:cxn>
              <a:cxn ang="0">
                <a:pos x="16394" y="132316"/>
              </a:cxn>
              <a:cxn ang="0">
                <a:pos x="20517" y="123261"/>
              </a:cxn>
              <a:cxn ang="0">
                <a:pos x="23967" y="114302"/>
              </a:cxn>
              <a:cxn ang="0">
                <a:pos x="25610" y="104822"/>
              </a:cxn>
              <a:cxn ang="0">
                <a:pos x="24319" y="94202"/>
              </a:cxn>
              <a:cxn ang="0">
                <a:pos x="23856" y="79724"/>
              </a:cxn>
              <a:cxn ang="0">
                <a:pos x="28964" y="66902"/>
              </a:cxn>
              <a:cxn ang="0">
                <a:pos x="37060" y="55299"/>
              </a:cxn>
              <a:cxn ang="0">
                <a:pos x="45561" y="44480"/>
              </a:cxn>
              <a:cxn ang="0">
                <a:pos x="60141" y="25251"/>
              </a:cxn>
              <a:cxn ang="0">
                <a:pos x="74384" y="5936"/>
              </a:cxn>
              <a:cxn ang="0">
                <a:pos x="78086" y="0"/>
              </a:cxn>
              <a:cxn ang="0">
                <a:pos x="301256" y="0"/>
              </a:cxn>
              <a:cxn ang="0">
                <a:pos x="297378" y="33775"/>
              </a:cxn>
              <a:cxn ang="0">
                <a:pos x="285632" y="72504"/>
              </a:cxn>
              <a:cxn ang="0">
                <a:pos x="274177" y="103659"/>
              </a:cxn>
              <a:cxn ang="0">
                <a:pos x="264966" y="135398"/>
              </a:cxn>
              <a:cxn ang="0">
                <a:pos x="256722" y="167373"/>
              </a:cxn>
              <a:cxn ang="0">
                <a:pos x="248169" y="199240"/>
              </a:cxn>
              <a:cxn ang="0">
                <a:pos x="245581" y="209003"/>
              </a:cxn>
              <a:cxn ang="0">
                <a:pos x="242751" y="218743"/>
              </a:cxn>
              <a:cxn ang="0">
                <a:pos x="239762" y="228515"/>
              </a:cxn>
              <a:cxn ang="0">
                <a:pos x="236693" y="238379"/>
              </a:cxn>
              <a:cxn ang="0">
                <a:pos x="216923" y="266865"/>
              </a:cxn>
              <a:cxn ang="0">
                <a:pos x="202581" y="297733"/>
              </a:cxn>
              <a:cxn ang="0">
                <a:pos x="191583" y="330058"/>
              </a:cxn>
              <a:cxn ang="0">
                <a:pos x="181844" y="362919"/>
              </a:cxn>
              <a:cxn ang="0">
                <a:pos x="173600" y="382025"/>
              </a:cxn>
              <a:cxn ang="0">
                <a:pos x="161860" y="398576"/>
              </a:cxn>
              <a:cxn ang="0">
                <a:pos x="147874" y="413247"/>
              </a:cxn>
              <a:cxn ang="0">
                <a:pos x="132889" y="426714"/>
              </a:cxn>
              <a:cxn ang="0">
                <a:pos x="110697" y="436328"/>
              </a:cxn>
              <a:cxn ang="0">
                <a:pos x="84176" y="434596"/>
              </a:cxn>
              <a:cxn ang="0">
                <a:pos x="58784" y="423032"/>
              </a:cxn>
            </a:cxnLst>
            <a:pathLst>
              <a:path w="300989" h="436245">
                <a:moveTo>
                  <a:pt x="58660" y="422724"/>
                </a:moveTo>
                <a:lnTo>
                  <a:pt x="29405" y="383414"/>
                </a:lnTo>
                <a:lnTo>
                  <a:pt x="12829" y="342494"/>
                </a:lnTo>
                <a:lnTo>
                  <a:pt x="1895" y="285830"/>
                </a:lnTo>
                <a:lnTo>
                  <a:pt x="0" y="250823"/>
                </a:lnTo>
                <a:lnTo>
                  <a:pt x="445" y="215799"/>
                </a:lnTo>
                <a:lnTo>
                  <a:pt x="3907" y="168467"/>
                </a:lnTo>
                <a:lnTo>
                  <a:pt x="16359" y="132220"/>
                </a:lnTo>
                <a:lnTo>
                  <a:pt x="20474" y="123171"/>
                </a:lnTo>
                <a:lnTo>
                  <a:pt x="23916" y="114219"/>
                </a:lnTo>
                <a:lnTo>
                  <a:pt x="25556" y="104746"/>
                </a:lnTo>
                <a:lnTo>
                  <a:pt x="24268" y="94133"/>
                </a:lnTo>
                <a:lnTo>
                  <a:pt x="23806" y="79666"/>
                </a:lnTo>
                <a:lnTo>
                  <a:pt x="28903" y="66853"/>
                </a:lnTo>
                <a:lnTo>
                  <a:pt x="36982" y="55259"/>
                </a:lnTo>
                <a:lnTo>
                  <a:pt x="45465" y="44448"/>
                </a:lnTo>
                <a:lnTo>
                  <a:pt x="60014" y="25233"/>
                </a:lnTo>
                <a:lnTo>
                  <a:pt x="74227" y="5932"/>
                </a:lnTo>
                <a:lnTo>
                  <a:pt x="77921" y="0"/>
                </a:lnTo>
                <a:lnTo>
                  <a:pt x="300621" y="0"/>
                </a:lnTo>
                <a:lnTo>
                  <a:pt x="296751" y="33750"/>
                </a:lnTo>
                <a:lnTo>
                  <a:pt x="285030" y="72451"/>
                </a:lnTo>
                <a:lnTo>
                  <a:pt x="273599" y="103583"/>
                </a:lnTo>
                <a:lnTo>
                  <a:pt x="264407" y="135299"/>
                </a:lnTo>
                <a:lnTo>
                  <a:pt x="256181" y="167251"/>
                </a:lnTo>
                <a:lnTo>
                  <a:pt x="247646" y="199095"/>
                </a:lnTo>
                <a:lnTo>
                  <a:pt x="245063" y="208851"/>
                </a:lnTo>
                <a:lnTo>
                  <a:pt x="242239" y="218584"/>
                </a:lnTo>
                <a:lnTo>
                  <a:pt x="239256" y="228349"/>
                </a:lnTo>
                <a:lnTo>
                  <a:pt x="236194" y="238205"/>
                </a:lnTo>
                <a:lnTo>
                  <a:pt x="216466" y="266671"/>
                </a:lnTo>
                <a:lnTo>
                  <a:pt x="202154" y="297516"/>
                </a:lnTo>
                <a:lnTo>
                  <a:pt x="191179" y="329818"/>
                </a:lnTo>
                <a:lnTo>
                  <a:pt x="181461" y="362655"/>
                </a:lnTo>
                <a:lnTo>
                  <a:pt x="173234" y="381747"/>
                </a:lnTo>
                <a:lnTo>
                  <a:pt x="161519" y="398286"/>
                </a:lnTo>
                <a:lnTo>
                  <a:pt x="147562" y="412946"/>
                </a:lnTo>
                <a:lnTo>
                  <a:pt x="132609" y="426403"/>
                </a:lnTo>
                <a:lnTo>
                  <a:pt x="110464" y="436010"/>
                </a:lnTo>
                <a:lnTo>
                  <a:pt x="83999" y="434279"/>
                </a:lnTo>
                <a:lnTo>
                  <a:pt x="58660" y="422724"/>
                </a:lnTo>
                <a:close/>
              </a:path>
            </a:pathLst>
          </a:custGeom>
          <a:solidFill>
            <a:srgbClr val="0429E2"/>
          </a:solidFill>
          <a:ln w="9525">
            <a:noFill/>
          </a:ln>
        </p:spPr>
        <p:txBody>
          <a:bodyPr/>
          <a:p>
            <a:endParaRPr lang="zh-CN" altLang="en-US"/>
          </a:p>
        </p:txBody>
      </p:sp>
      <p:sp>
        <p:nvSpPr>
          <p:cNvPr id="10256" name="object 17"/>
          <p:cNvSpPr/>
          <p:nvPr/>
        </p:nvSpPr>
        <p:spPr>
          <a:xfrm>
            <a:off x="1031875" y="107950"/>
            <a:ext cx="166688" cy="468313"/>
          </a:xfrm>
          <a:custGeom>
            <a:avLst/>
            <a:gdLst/>
            <a:ahLst/>
            <a:cxnLst>
              <a:cxn ang="0">
                <a:pos x="89946" y="466245"/>
              </a:cxn>
              <a:cxn ang="0">
                <a:pos x="47628" y="431012"/>
              </a:cxn>
              <a:cxn ang="0">
                <a:pos x="30302" y="391975"/>
              </a:cxn>
              <a:cxn ang="0">
                <a:pos x="20076" y="344910"/>
              </a:cxn>
              <a:cxn ang="0">
                <a:pos x="10760" y="288964"/>
              </a:cxn>
              <a:cxn ang="0">
                <a:pos x="6202" y="264185"/>
              </a:cxn>
              <a:cxn ang="0">
                <a:pos x="3191" y="242882"/>
              </a:cxn>
              <a:cxn ang="0">
                <a:pos x="1364" y="221380"/>
              </a:cxn>
              <a:cxn ang="0">
                <a:pos x="406" y="199784"/>
              </a:cxn>
              <a:cxn ang="0">
                <a:pos x="0" y="178195"/>
              </a:cxn>
              <a:cxn ang="0">
                <a:pos x="1111" y="171351"/>
              </a:cxn>
              <a:cxn ang="0">
                <a:pos x="4028" y="164477"/>
              </a:cxn>
              <a:cxn ang="0">
                <a:pos x="11483" y="150787"/>
              </a:cxn>
              <a:cxn ang="0">
                <a:pos x="13397" y="146699"/>
              </a:cxn>
              <a:cxn ang="0">
                <a:pos x="18349" y="143463"/>
              </a:cxn>
              <a:cxn ang="0">
                <a:pos x="27053" y="95758"/>
              </a:cxn>
              <a:cxn ang="0">
                <a:pos x="38905" y="63173"/>
              </a:cxn>
              <a:cxn ang="0">
                <a:pos x="81818" y="16370"/>
              </a:cxn>
              <a:cxn ang="0">
                <a:pos x="120100" y="0"/>
              </a:cxn>
              <a:cxn ang="0">
                <a:pos x="134002" y="1674"/>
              </a:cxn>
              <a:cxn ang="0">
                <a:pos x="159289" y="36630"/>
              </a:cxn>
              <a:cxn ang="0">
                <a:pos x="166393" y="81465"/>
              </a:cxn>
              <a:cxn ang="0">
                <a:pos x="164066" y="138106"/>
              </a:cxn>
              <a:cxn ang="0">
                <a:pos x="160324" y="194709"/>
              </a:cxn>
              <a:cxn ang="0">
                <a:pos x="158253" y="251416"/>
              </a:cxn>
              <a:cxn ang="0">
                <a:pos x="160942" y="308363"/>
              </a:cxn>
              <a:cxn ang="0">
                <a:pos x="161030" y="340118"/>
              </a:cxn>
              <a:cxn ang="0">
                <a:pos x="155470" y="371573"/>
              </a:cxn>
              <a:cxn ang="0">
                <a:pos x="131797" y="433562"/>
              </a:cxn>
              <a:cxn ang="0">
                <a:pos x="109493" y="465190"/>
              </a:cxn>
              <a:cxn ang="0">
                <a:pos x="100172" y="467927"/>
              </a:cxn>
              <a:cxn ang="0">
                <a:pos x="89946" y="466245"/>
              </a:cxn>
            </a:cxnLst>
            <a:pathLst>
              <a:path w="167005" h="467995">
                <a:moveTo>
                  <a:pt x="90117" y="465928"/>
                </a:moveTo>
                <a:lnTo>
                  <a:pt x="47719" y="430719"/>
                </a:lnTo>
                <a:lnTo>
                  <a:pt x="30360" y="391709"/>
                </a:lnTo>
                <a:lnTo>
                  <a:pt x="20114" y="344676"/>
                </a:lnTo>
                <a:lnTo>
                  <a:pt x="10780" y="288768"/>
                </a:lnTo>
                <a:lnTo>
                  <a:pt x="6214" y="264006"/>
                </a:lnTo>
                <a:lnTo>
                  <a:pt x="3197" y="242717"/>
                </a:lnTo>
                <a:lnTo>
                  <a:pt x="1367" y="221230"/>
                </a:lnTo>
                <a:lnTo>
                  <a:pt x="407" y="199648"/>
                </a:lnTo>
                <a:lnTo>
                  <a:pt x="0" y="178074"/>
                </a:lnTo>
                <a:lnTo>
                  <a:pt x="1113" y="171235"/>
                </a:lnTo>
                <a:lnTo>
                  <a:pt x="4036" y="164365"/>
                </a:lnTo>
                <a:lnTo>
                  <a:pt x="11505" y="150685"/>
                </a:lnTo>
                <a:lnTo>
                  <a:pt x="13422" y="146599"/>
                </a:lnTo>
                <a:lnTo>
                  <a:pt x="18384" y="143366"/>
                </a:lnTo>
                <a:lnTo>
                  <a:pt x="27104" y="95693"/>
                </a:lnTo>
                <a:lnTo>
                  <a:pt x="38979" y="63130"/>
                </a:lnTo>
                <a:lnTo>
                  <a:pt x="81974" y="16359"/>
                </a:lnTo>
                <a:lnTo>
                  <a:pt x="120328" y="0"/>
                </a:lnTo>
                <a:lnTo>
                  <a:pt x="134257" y="1673"/>
                </a:lnTo>
                <a:lnTo>
                  <a:pt x="159592" y="36605"/>
                </a:lnTo>
                <a:lnTo>
                  <a:pt x="166709" y="81410"/>
                </a:lnTo>
                <a:lnTo>
                  <a:pt x="164378" y="138012"/>
                </a:lnTo>
                <a:lnTo>
                  <a:pt x="160629" y="194577"/>
                </a:lnTo>
                <a:lnTo>
                  <a:pt x="158554" y="251245"/>
                </a:lnTo>
                <a:lnTo>
                  <a:pt x="161248" y="308154"/>
                </a:lnTo>
                <a:lnTo>
                  <a:pt x="161336" y="339887"/>
                </a:lnTo>
                <a:lnTo>
                  <a:pt x="155766" y="371321"/>
                </a:lnTo>
                <a:lnTo>
                  <a:pt x="132048" y="433268"/>
                </a:lnTo>
                <a:lnTo>
                  <a:pt x="109701" y="464874"/>
                </a:lnTo>
                <a:lnTo>
                  <a:pt x="100363" y="467609"/>
                </a:lnTo>
                <a:lnTo>
                  <a:pt x="90117" y="465928"/>
                </a:lnTo>
                <a:close/>
              </a:path>
            </a:pathLst>
          </a:custGeom>
          <a:solidFill>
            <a:srgbClr val="0429E2"/>
          </a:solidFill>
          <a:ln w="9525">
            <a:noFill/>
          </a:ln>
        </p:spPr>
        <p:txBody>
          <a:bodyPr/>
          <a:p>
            <a:endParaRPr lang="zh-CN" altLang="en-US"/>
          </a:p>
        </p:txBody>
      </p:sp>
      <p:sp>
        <p:nvSpPr>
          <p:cNvPr id="10257" name="object 18"/>
          <p:cNvSpPr/>
          <p:nvPr/>
        </p:nvSpPr>
        <p:spPr>
          <a:xfrm>
            <a:off x="1587500" y="495300"/>
            <a:ext cx="168275" cy="407988"/>
          </a:xfrm>
          <a:custGeom>
            <a:avLst/>
            <a:gdLst/>
            <a:ahLst/>
            <a:cxnLst>
              <a:cxn ang="0">
                <a:pos x="59191" y="404933"/>
              </a:cxn>
              <a:cxn ang="0">
                <a:pos x="26326" y="355885"/>
              </a:cxn>
              <a:cxn ang="0">
                <a:pos x="10048" y="314978"/>
              </a:cxn>
              <a:cxn ang="0">
                <a:pos x="937" y="272183"/>
              </a:cxn>
              <a:cxn ang="0">
                <a:pos x="0" y="227611"/>
              </a:cxn>
              <a:cxn ang="0">
                <a:pos x="4330" y="187857"/>
              </a:cxn>
              <a:cxn ang="0">
                <a:pos x="10541" y="148133"/>
              </a:cxn>
              <a:cxn ang="0">
                <a:pos x="17856" y="108689"/>
              </a:cxn>
              <a:cxn ang="0">
                <a:pos x="25596" y="69240"/>
              </a:cxn>
              <a:cxn ang="0">
                <a:pos x="40785" y="30742"/>
              </a:cxn>
              <a:cxn ang="0">
                <a:pos x="66291" y="2258"/>
              </a:cxn>
              <a:cxn ang="0">
                <a:pos x="75682" y="1992"/>
              </a:cxn>
              <a:cxn ang="0">
                <a:pos x="80582" y="2565"/>
              </a:cxn>
              <a:cxn ang="0">
                <a:pos x="85972" y="4136"/>
              </a:cxn>
              <a:cxn ang="0">
                <a:pos x="90447" y="3166"/>
              </a:cxn>
              <a:cxn ang="0">
                <a:pos x="132183" y="3569"/>
              </a:cxn>
              <a:cxn ang="0">
                <a:pos x="162603" y="78310"/>
              </a:cxn>
              <a:cxn ang="0">
                <a:pos x="167987" y="124061"/>
              </a:cxn>
              <a:cxn ang="0">
                <a:pos x="166409" y="169961"/>
              </a:cxn>
              <a:cxn ang="0">
                <a:pos x="155117" y="216093"/>
              </a:cxn>
              <a:cxn ang="0">
                <a:pos x="152660" y="224425"/>
              </a:cxn>
              <a:cxn ang="0">
                <a:pos x="150927" y="233121"/>
              </a:cxn>
              <a:cxn ang="0">
                <a:pos x="149517" y="241969"/>
              </a:cxn>
              <a:cxn ang="0">
                <a:pos x="148278" y="249243"/>
              </a:cxn>
              <a:cxn ang="0">
                <a:pos x="147571" y="248911"/>
              </a:cxn>
              <a:cxn ang="0">
                <a:pos x="146488" y="250394"/>
              </a:cxn>
              <a:cxn ang="0">
                <a:pos x="129383" y="245339"/>
              </a:cxn>
              <a:cxn ang="0">
                <a:pos x="120052" y="242821"/>
              </a:cxn>
              <a:cxn ang="0">
                <a:pos x="110609" y="240771"/>
              </a:cxn>
              <a:cxn ang="0">
                <a:pos x="107416" y="240232"/>
              </a:cxn>
              <a:cxn ang="0">
                <a:pos x="100186" y="245856"/>
              </a:cxn>
              <a:cxn ang="0">
                <a:pos x="100031" y="249046"/>
              </a:cxn>
              <a:cxn ang="0">
                <a:pos x="99629" y="254805"/>
              </a:cxn>
              <a:cxn ang="0">
                <a:pos x="101453" y="262760"/>
              </a:cxn>
              <a:cxn ang="0">
                <a:pos x="105340" y="266312"/>
              </a:cxn>
              <a:cxn ang="0">
                <a:pos x="111532" y="270697"/>
              </a:cxn>
              <a:cxn ang="0">
                <a:pos x="143171" y="285547"/>
              </a:cxn>
              <a:cxn ang="0">
                <a:pos x="142865" y="288087"/>
              </a:cxn>
              <a:cxn ang="0">
                <a:pos x="131629" y="324846"/>
              </a:cxn>
              <a:cxn ang="0">
                <a:pos x="115051" y="359601"/>
              </a:cxn>
              <a:cxn ang="0">
                <a:pos x="94318" y="392766"/>
              </a:cxn>
              <a:cxn ang="0">
                <a:pos x="71188" y="407860"/>
              </a:cxn>
              <a:cxn ang="0">
                <a:pos x="59191" y="404933"/>
              </a:cxn>
              <a:cxn ang="0">
                <a:pos x="146488" y="250394"/>
              </a:cxn>
              <a:cxn ang="0">
                <a:pos x="147571" y="248911"/>
              </a:cxn>
              <a:cxn ang="0">
                <a:pos x="147362" y="250652"/>
              </a:cxn>
              <a:cxn ang="0">
                <a:pos x="146488" y="250394"/>
              </a:cxn>
              <a:cxn ang="0">
                <a:pos x="147362" y="250652"/>
              </a:cxn>
              <a:cxn ang="0">
                <a:pos x="147571" y="248911"/>
              </a:cxn>
              <a:cxn ang="0">
                <a:pos x="148278" y="249243"/>
              </a:cxn>
              <a:cxn ang="0">
                <a:pos x="148006" y="250842"/>
              </a:cxn>
              <a:cxn ang="0">
                <a:pos x="147362" y="250652"/>
              </a:cxn>
              <a:cxn ang="0">
                <a:pos x="143171" y="285547"/>
              </a:cxn>
              <a:cxn ang="0">
                <a:pos x="111532" y="270697"/>
              </a:cxn>
              <a:cxn ang="0">
                <a:pos x="118405" y="272900"/>
              </a:cxn>
              <a:cxn ang="0">
                <a:pos x="125544" y="272315"/>
              </a:cxn>
              <a:cxn ang="0">
                <a:pos x="132535" y="268332"/>
              </a:cxn>
              <a:cxn ang="0">
                <a:pos x="138686" y="262969"/>
              </a:cxn>
              <a:cxn ang="0">
                <a:pos x="142768" y="255483"/>
              </a:cxn>
              <a:cxn ang="0">
                <a:pos x="146488" y="250394"/>
              </a:cxn>
              <a:cxn ang="0">
                <a:pos x="147362" y="250652"/>
              </a:cxn>
              <a:cxn ang="0">
                <a:pos x="143171" y="285547"/>
              </a:cxn>
            </a:cxnLst>
            <a:pathLst>
              <a:path w="168275" h="407669">
                <a:moveTo>
                  <a:pt x="59191" y="404616"/>
                </a:moveTo>
                <a:lnTo>
                  <a:pt x="26326" y="355607"/>
                </a:lnTo>
                <a:lnTo>
                  <a:pt x="10048" y="314732"/>
                </a:lnTo>
                <a:lnTo>
                  <a:pt x="937" y="271970"/>
                </a:lnTo>
                <a:lnTo>
                  <a:pt x="0" y="227433"/>
                </a:lnTo>
                <a:lnTo>
                  <a:pt x="4330" y="187710"/>
                </a:lnTo>
                <a:lnTo>
                  <a:pt x="10541" y="148017"/>
                </a:lnTo>
                <a:lnTo>
                  <a:pt x="17856" y="108604"/>
                </a:lnTo>
                <a:lnTo>
                  <a:pt x="25596" y="69186"/>
                </a:lnTo>
                <a:lnTo>
                  <a:pt x="40785" y="30718"/>
                </a:lnTo>
                <a:lnTo>
                  <a:pt x="66291" y="2256"/>
                </a:lnTo>
                <a:lnTo>
                  <a:pt x="75682" y="1990"/>
                </a:lnTo>
                <a:lnTo>
                  <a:pt x="80582" y="2563"/>
                </a:lnTo>
                <a:lnTo>
                  <a:pt x="85972" y="4133"/>
                </a:lnTo>
                <a:lnTo>
                  <a:pt x="90447" y="3164"/>
                </a:lnTo>
                <a:lnTo>
                  <a:pt x="132183" y="3566"/>
                </a:lnTo>
                <a:lnTo>
                  <a:pt x="162603" y="78249"/>
                </a:lnTo>
                <a:lnTo>
                  <a:pt x="167987" y="123964"/>
                </a:lnTo>
                <a:lnTo>
                  <a:pt x="166409" y="169828"/>
                </a:lnTo>
                <a:lnTo>
                  <a:pt x="155117" y="215924"/>
                </a:lnTo>
                <a:lnTo>
                  <a:pt x="152660" y="224250"/>
                </a:lnTo>
                <a:lnTo>
                  <a:pt x="150927" y="232939"/>
                </a:lnTo>
                <a:lnTo>
                  <a:pt x="149517" y="241780"/>
                </a:lnTo>
                <a:lnTo>
                  <a:pt x="148278" y="249048"/>
                </a:lnTo>
                <a:lnTo>
                  <a:pt x="147571" y="248716"/>
                </a:lnTo>
                <a:lnTo>
                  <a:pt x="146488" y="250198"/>
                </a:lnTo>
                <a:lnTo>
                  <a:pt x="129383" y="245147"/>
                </a:lnTo>
                <a:lnTo>
                  <a:pt x="120052" y="242631"/>
                </a:lnTo>
                <a:lnTo>
                  <a:pt x="110609" y="240583"/>
                </a:lnTo>
                <a:lnTo>
                  <a:pt x="107416" y="240044"/>
                </a:lnTo>
                <a:lnTo>
                  <a:pt x="100186" y="245664"/>
                </a:lnTo>
                <a:lnTo>
                  <a:pt x="100031" y="248851"/>
                </a:lnTo>
                <a:lnTo>
                  <a:pt x="99629" y="254606"/>
                </a:lnTo>
                <a:lnTo>
                  <a:pt x="101453" y="262555"/>
                </a:lnTo>
                <a:lnTo>
                  <a:pt x="105340" y="266104"/>
                </a:lnTo>
                <a:lnTo>
                  <a:pt x="111532" y="270485"/>
                </a:lnTo>
                <a:lnTo>
                  <a:pt x="143171" y="285324"/>
                </a:lnTo>
                <a:lnTo>
                  <a:pt x="142865" y="287862"/>
                </a:lnTo>
                <a:lnTo>
                  <a:pt x="131629" y="324592"/>
                </a:lnTo>
                <a:lnTo>
                  <a:pt x="115051" y="359320"/>
                </a:lnTo>
                <a:lnTo>
                  <a:pt x="94318" y="392459"/>
                </a:lnTo>
                <a:lnTo>
                  <a:pt x="71188" y="407541"/>
                </a:lnTo>
                <a:lnTo>
                  <a:pt x="59191" y="404616"/>
                </a:lnTo>
                <a:close/>
              </a:path>
              <a:path w="168275" h="407669">
                <a:moveTo>
                  <a:pt x="146488" y="250198"/>
                </a:moveTo>
                <a:lnTo>
                  <a:pt x="147571" y="248716"/>
                </a:lnTo>
                <a:lnTo>
                  <a:pt x="147362" y="250456"/>
                </a:lnTo>
                <a:lnTo>
                  <a:pt x="146488" y="250198"/>
                </a:lnTo>
                <a:close/>
              </a:path>
              <a:path w="168275" h="407669">
                <a:moveTo>
                  <a:pt x="147362" y="250456"/>
                </a:moveTo>
                <a:lnTo>
                  <a:pt x="147571" y="248716"/>
                </a:lnTo>
                <a:lnTo>
                  <a:pt x="148278" y="249048"/>
                </a:lnTo>
                <a:lnTo>
                  <a:pt x="148006" y="250646"/>
                </a:lnTo>
                <a:lnTo>
                  <a:pt x="147362" y="250456"/>
                </a:lnTo>
                <a:close/>
              </a:path>
              <a:path w="168275" h="407669">
                <a:moveTo>
                  <a:pt x="143171" y="285324"/>
                </a:moveTo>
                <a:lnTo>
                  <a:pt x="111532" y="270485"/>
                </a:lnTo>
                <a:lnTo>
                  <a:pt x="118405" y="272687"/>
                </a:lnTo>
                <a:lnTo>
                  <a:pt x="125544" y="272102"/>
                </a:lnTo>
                <a:lnTo>
                  <a:pt x="132535" y="268122"/>
                </a:lnTo>
                <a:lnTo>
                  <a:pt x="138686" y="262763"/>
                </a:lnTo>
                <a:lnTo>
                  <a:pt x="142768" y="255283"/>
                </a:lnTo>
                <a:lnTo>
                  <a:pt x="146488" y="250198"/>
                </a:lnTo>
                <a:lnTo>
                  <a:pt x="147362" y="250456"/>
                </a:lnTo>
                <a:lnTo>
                  <a:pt x="143171" y="285324"/>
                </a:lnTo>
                <a:close/>
              </a:path>
            </a:pathLst>
          </a:custGeom>
          <a:solidFill>
            <a:srgbClr val="0429E2"/>
          </a:solidFill>
          <a:ln w="9525">
            <a:noFill/>
          </a:ln>
        </p:spPr>
        <p:txBody>
          <a:bodyPr/>
          <a:p>
            <a:endParaRPr lang="zh-CN" altLang="en-US"/>
          </a:p>
        </p:txBody>
      </p:sp>
      <p:sp>
        <p:nvSpPr>
          <p:cNvPr id="10258" name="object 19"/>
          <p:cNvSpPr/>
          <p:nvPr/>
        </p:nvSpPr>
        <p:spPr>
          <a:xfrm>
            <a:off x="981075" y="908050"/>
            <a:ext cx="155575" cy="438150"/>
          </a:xfrm>
          <a:custGeom>
            <a:avLst/>
            <a:gdLst/>
            <a:ahLst/>
            <a:cxnLst>
              <a:cxn ang="0">
                <a:pos x="51513" y="436920"/>
              </a:cxn>
              <a:cxn ang="0">
                <a:pos x="20369" y="400584"/>
              </a:cxn>
              <a:cxn ang="0">
                <a:pos x="3342" y="334648"/>
              </a:cxn>
              <a:cxn ang="0">
                <a:pos x="0" y="300833"/>
              </a:cxn>
              <a:cxn ang="0">
                <a:pos x="1718" y="265868"/>
              </a:cxn>
              <a:cxn ang="0">
                <a:pos x="5031" y="231971"/>
              </a:cxn>
              <a:cxn ang="0">
                <a:pos x="6716" y="197870"/>
              </a:cxn>
              <a:cxn ang="0">
                <a:pos x="9319" y="129467"/>
              </a:cxn>
              <a:cxn ang="0">
                <a:pos x="30451" y="64727"/>
              </a:cxn>
              <a:cxn ang="0">
                <a:pos x="66898" y="10204"/>
              </a:cxn>
              <a:cxn ang="0">
                <a:pos x="110372" y="0"/>
              </a:cxn>
              <a:cxn ang="0">
                <a:pos x="133314" y="6407"/>
              </a:cxn>
              <a:cxn ang="0">
                <a:pos x="149583" y="20049"/>
              </a:cxn>
              <a:cxn ang="0">
                <a:pos x="153087" y="27558"/>
              </a:cxn>
              <a:cxn ang="0">
                <a:pos x="155079" y="36264"/>
              </a:cxn>
              <a:cxn ang="0">
                <a:pos x="155477" y="45229"/>
              </a:cxn>
              <a:cxn ang="0">
                <a:pos x="151833" y="66072"/>
              </a:cxn>
              <a:cxn ang="0">
                <a:pos x="151262" y="78392"/>
              </a:cxn>
              <a:cxn ang="0">
                <a:pos x="153390" y="123313"/>
              </a:cxn>
              <a:cxn ang="0">
                <a:pos x="153241" y="143499"/>
              </a:cxn>
              <a:cxn ang="0">
                <a:pos x="149738" y="163262"/>
              </a:cxn>
              <a:cxn ang="0">
                <a:pos x="140672" y="182140"/>
              </a:cxn>
              <a:cxn ang="0">
                <a:pos x="138201" y="185779"/>
              </a:cxn>
              <a:cxn ang="0">
                <a:pos x="137015" y="191174"/>
              </a:cxn>
              <a:cxn ang="0">
                <a:pos x="135033" y="251283"/>
              </a:cxn>
              <a:cxn ang="0">
                <a:pos x="128857" y="297649"/>
              </a:cxn>
              <a:cxn ang="0">
                <a:pos x="117368" y="339648"/>
              </a:cxn>
              <a:cxn ang="0">
                <a:pos x="99491" y="382067"/>
              </a:cxn>
              <a:cxn ang="0">
                <a:pos x="96738" y="389989"/>
              </a:cxn>
              <a:cxn ang="0">
                <a:pos x="77503" y="423700"/>
              </a:cxn>
              <a:cxn ang="0">
                <a:pos x="61458" y="437932"/>
              </a:cxn>
              <a:cxn ang="0">
                <a:pos x="51513" y="436920"/>
              </a:cxn>
            </a:cxnLst>
            <a:pathLst>
              <a:path w="155575" h="437515">
                <a:moveTo>
                  <a:pt x="51513" y="436287"/>
                </a:moveTo>
                <a:lnTo>
                  <a:pt x="20369" y="400003"/>
                </a:lnTo>
                <a:lnTo>
                  <a:pt x="3342" y="334163"/>
                </a:lnTo>
                <a:lnTo>
                  <a:pt x="0" y="300397"/>
                </a:lnTo>
                <a:lnTo>
                  <a:pt x="1718" y="265483"/>
                </a:lnTo>
                <a:lnTo>
                  <a:pt x="5031" y="231635"/>
                </a:lnTo>
                <a:lnTo>
                  <a:pt x="6716" y="197583"/>
                </a:lnTo>
                <a:lnTo>
                  <a:pt x="9319" y="129279"/>
                </a:lnTo>
                <a:lnTo>
                  <a:pt x="30451" y="64633"/>
                </a:lnTo>
                <a:lnTo>
                  <a:pt x="66898" y="10189"/>
                </a:lnTo>
                <a:lnTo>
                  <a:pt x="110372" y="0"/>
                </a:lnTo>
                <a:lnTo>
                  <a:pt x="133314" y="6398"/>
                </a:lnTo>
                <a:lnTo>
                  <a:pt x="149583" y="20020"/>
                </a:lnTo>
                <a:lnTo>
                  <a:pt x="153087" y="27518"/>
                </a:lnTo>
                <a:lnTo>
                  <a:pt x="155079" y="36211"/>
                </a:lnTo>
                <a:lnTo>
                  <a:pt x="155477" y="45163"/>
                </a:lnTo>
                <a:lnTo>
                  <a:pt x="151833" y="65976"/>
                </a:lnTo>
                <a:lnTo>
                  <a:pt x="151262" y="78278"/>
                </a:lnTo>
                <a:lnTo>
                  <a:pt x="153390" y="123134"/>
                </a:lnTo>
                <a:lnTo>
                  <a:pt x="153241" y="143291"/>
                </a:lnTo>
                <a:lnTo>
                  <a:pt x="149738" y="163025"/>
                </a:lnTo>
                <a:lnTo>
                  <a:pt x="140672" y="181876"/>
                </a:lnTo>
                <a:lnTo>
                  <a:pt x="138201" y="185510"/>
                </a:lnTo>
                <a:lnTo>
                  <a:pt x="137015" y="190897"/>
                </a:lnTo>
                <a:lnTo>
                  <a:pt x="135033" y="250919"/>
                </a:lnTo>
                <a:lnTo>
                  <a:pt x="128857" y="297218"/>
                </a:lnTo>
                <a:lnTo>
                  <a:pt x="117368" y="339156"/>
                </a:lnTo>
                <a:lnTo>
                  <a:pt x="99491" y="381513"/>
                </a:lnTo>
                <a:lnTo>
                  <a:pt x="96738" y="389424"/>
                </a:lnTo>
                <a:lnTo>
                  <a:pt x="77503" y="423086"/>
                </a:lnTo>
                <a:lnTo>
                  <a:pt x="61458" y="437297"/>
                </a:lnTo>
                <a:lnTo>
                  <a:pt x="51513" y="436287"/>
                </a:lnTo>
                <a:close/>
              </a:path>
            </a:pathLst>
          </a:custGeom>
          <a:solidFill>
            <a:srgbClr val="0429E2"/>
          </a:solidFill>
          <a:ln w="9525">
            <a:noFill/>
          </a:ln>
        </p:spPr>
        <p:txBody>
          <a:bodyPr/>
          <a:p>
            <a:endParaRPr lang="zh-CN" altLang="en-US"/>
          </a:p>
        </p:txBody>
      </p:sp>
      <p:sp>
        <p:nvSpPr>
          <p:cNvPr id="10259" name="object 20"/>
          <p:cNvSpPr/>
          <p:nvPr/>
        </p:nvSpPr>
        <p:spPr>
          <a:xfrm>
            <a:off x="1863725" y="0"/>
            <a:ext cx="87313" cy="39688"/>
          </a:xfrm>
          <a:custGeom>
            <a:avLst/>
            <a:gdLst/>
            <a:ahLst/>
            <a:cxnLst>
              <a:cxn ang="0">
                <a:pos x="18596" y="35024"/>
              </a:cxn>
              <a:cxn ang="0">
                <a:pos x="16064" y="30159"/>
              </a:cxn>
              <a:cxn ang="0">
                <a:pos x="4585" y="8772"/>
              </a:cxn>
              <a:cxn ang="0">
                <a:pos x="0" y="0"/>
              </a:cxn>
              <a:cxn ang="0">
                <a:pos x="86947" y="0"/>
              </a:cxn>
              <a:cxn ang="0">
                <a:pos x="84055" y="4699"/>
              </a:cxn>
              <a:cxn ang="0">
                <a:pos x="69910" y="16943"/>
              </a:cxn>
              <a:cxn ang="0">
                <a:pos x="53883" y="26815"/>
              </a:cxn>
              <a:cxn ang="0">
                <a:pos x="37860" y="36561"/>
              </a:cxn>
              <a:cxn ang="0">
                <a:pos x="33648" y="39409"/>
              </a:cxn>
              <a:cxn ang="0">
                <a:pos x="18596" y="35024"/>
              </a:cxn>
            </a:cxnLst>
            <a:pathLst>
              <a:path w="86994" h="39370">
                <a:moveTo>
                  <a:pt x="18528" y="34743"/>
                </a:moveTo>
                <a:lnTo>
                  <a:pt x="16005" y="29917"/>
                </a:lnTo>
                <a:lnTo>
                  <a:pt x="4568" y="8702"/>
                </a:lnTo>
                <a:lnTo>
                  <a:pt x="0" y="0"/>
                </a:lnTo>
                <a:lnTo>
                  <a:pt x="86629" y="0"/>
                </a:lnTo>
                <a:lnTo>
                  <a:pt x="83748" y="4661"/>
                </a:lnTo>
                <a:lnTo>
                  <a:pt x="69655" y="16807"/>
                </a:lnTo>
                <a:lnTo>
                  <a:pt x="53686" y="26600"/>
                </a:lnTo>
                <a:lnTo>
                  <a:pt x="37722" y="36268"/>
                </a:lnTo>
                <a:lnTo>
                  <a:pt x="33525" y="39093"/>
                </a:lnTo>
                <a:lnTo>
                  <a:pt x="18528" y="34743"/>
                </a:lnTo>
                <a:close/>
              </a:path>
            </a:pathLst>
          </a:custGeom>
          <a:solidFill>
            <a:srgbClr val="0429E2"/>
          </a:solidFill>
          <a:ln w="9525">
            <a:noFill/>
          </a:ln>
        </p:spPr>
        <p:txBody>
          <a:bodyPr/>
          <a:p>
            <a:endParaRPr lang="zh-CN" altLang="en-US"/>
          </a:p>
        </p:txBody>
      </p:sp>
      <p:sp>
        <p:nvSpPr>
          <p:cNvPr id="10260" name="object 21"/>
          <p:cNvSpPr/>
          <p:nvPr/>
        </p:nvSpPr>
        <p:spPr>
          <a:xfrm>
            <a:off x="1557338" y="1247775"/>
            <a:ext cx="174625" cy="377825"/>
          </a:xfrm>
          <a:custGeom>
            <a:avLst/>
            <a:gdLst/>
            <a:ahLst/>
            <a:cxnLst>
              <a:cxn ang="0">
                <a:pos x="72533" y="376704"/>
              </a:cxn>
              <a:cxn ang="0">
                <a:pos x="39428" y="353393"/>
              </a:cxn>
              <a:cxn ang="0">
                <a:pos x="10674" y="302016"/>
              </a:cxn>
              <a:cxn ang="0">
                <a:pos x="0" y="232848"/>
              </a:cxn>
              <a:cxn ang="0">
                <a:pos x="2226" y="197867"/>
              </a:cxn>
              <a:cxn ang="0">
                <a:pos x="6363" y="165680"/>
              </a:cxn>
              <a:cxn ang="0">
                <a:pos x="12603" y="133557"/>
              </a:cxn>
              <a:cxn ang="0">
                <a:pos x="22688" y="102325"/>
              </a:cxn>
              <a:cxn ang="0">
                <a:pos x="38361" y="72814"/>
              </a:cxn>
              <a:cxn ang="0">
                <a:pos x="44761" y="53338"/>
              </a:cxn>
              <a:cxn ang="0">
                <a:pos x="56201" y="37503"/>
              </a:cxn>
              <a:cxn ang="0">
                <a:pos x="70327" y="23637"/>
              </a:cxn>
              <a:cxn ang="0">
                <a:pos x="84783" y="10069"/>
              </a:cxn>
              <a:cxn ang="0">
                <a:pos x="102783" y="0"/>
              </a:cxn>
              <a:cxn ang="0">
                <a:pos x="123415" y="88"/>
              </a:cxn>
              <a:cxn ang="0">
                <a:pos x="142245" y="9728"/>
              </a:cxn>
              <a:cxn ang="0">
                <a:pos x="154843" y="28311"/>
              </a:cxn>
              <a:cxn ang="0">
                <a:pos x="168519" y="78925"/>
              </a:cxn>
              <a:cxn ang="0">
                <a:pos x="174494" y="129729"/>
              </a:cxn>
              <a:cxn ang="0">
                <a:pos x="173503" y="180812"/>
              </a:cxn>
              <a:cxn ang="0">
                <a:pos x="166280" y="232265"/>
              </a:cxn>
              <a:cxn ang="0">
                <a:pos x="161532" y="254307"/>
              </a:cxn>
              <a:cxn ang="0">
                <a:pos x="156252" y="276246"/>
              </a:cxn>
              <a:cxn ang="0">
                <a:pos x="151986" y="293289"/>
              </a:cxn>
              <a:cxn ang="0">
                <a:pos x="54081" y="247703"/>
              </a:cxn>
              <a:cxn ang="0">
                <a:pos x="49519" y="249605"/>
              </a:cxn>
              <a:cxn ang="0">
                <a:pos x="47195" y="250440"/>
              </a:cxn>
              <a:cxn ang="0">
                <a:pos x="49653" y="255035"/>
              </a:cxn>
              <a:cxn ang="0">
                <a:pos x="51188" y="257092"/>
              </a:cxn>
              <a:cxn ang="0">
                <a:pos x="51272" y="257323"/>
              </a:cxn>
              <a:cxn ang="0">
                <a:pos x="149564" y="303089"/>
              </a:cxn>
              <a:cxn ang="0">
                <a:pos x="145400" y="320132"/>
              </a:cxn>
              <a:cxn ang="0">
                <a:pos x="139157" y="340216"/>
              </a:cxn>
              <a:cxn ang="0">
                <a:pos x="129554" y="357498"/>
              </a:cxn>
              <a:cxn ang="0">
                <a:pos x="115319" y="370428"/>
              </a:cxn>
              <a:cxn ang="0">
                <a:pos x="95173" y="377462"/>
              </a:cxn>
              <a:cxn ang="0">
                <a:pos x="72533" y="376704"/>
              </a:cxn>
              <a:cxn ang="0">
                <a:pos x="149564" y="303089"/>
              </a:cxn>
              <a:cxn ang="0">
                <a:pos x="51272" y="257323"/>
              </a:cxn>
              <a:cxn ang="0">
                <a:pos x="54756" y="256069"/>
              </a:cxn>
              <a:cxn ang="0">
                <a:pos x="54737" y="255294"/>
              </a:cxn>
              <a:cxn ang="0">
                <a:pos x="54986" y="252726"/>
              </a:cxn>
              <a:cxn ang="0">
                <a:pos x="54455" y="250177"/>
              </a:cxn>
              <a:cxn ang="0">
                <a:pos x="54081" y="247703"/>
              </a:cxn>
              <a:cxn ang="0">
                <a:pos x="151986" y="293289"/>
              </a:cxn>
              <a:cxn ang="0">
                <a:pos x="149564" y="303089"/>
              </a:cxn>
            </a:cxnLst>
            <a:pathLst>
              <a:path w="173355" h="377825">
                <a:moveTo>
                  <a:pt x="72005" y="376704"/>
                </a:moveTo>
                <a:lnTo>
                  <a:pt x="39141" y="353393"/>
                </a:lnTo>
                <a:lnTo>
                  <a:pt x="10596" y="302016"/>
                </a:lnTo>
                <a:lnTo>
                  <a:pt x="0" y="232848"/>
                </a:lnTo>
                <a:lnTo>
                  <a:pt x="2210" y="197867"/>
                </a:lnTo>
                <a:lnTo>
                  <a:pt x="6317" y="165680"/>
                </a:lnTo>
                <a:lnTo>
                  <a:pt x="12511" y="133557"/>
                </a:lnTo>
                <a:lnTo>
                  <a:pt x="22523" y="102325"/>
                </a:lnTo>
                <a:lnTo>
                  <a:pt x="38082" y="72814"/>
                </a:lnTo>
                <a:lnTo>
                  <a:pt x="44435" y="53338"/>
                </a:lnTo>
                <a:lnTo>
                  <a:pt x="55792" y="37503"/>
                </a:lnTo>
                <a:lnTo>
                  <a:pt x="69816" y="23637"/>
                </a:lnTo>
                <a:lnTo>
                  <a:pt x="84166" y="10069"/>
                </a:lnTo>
                <a:lnTo>
                  <a:pt x="102035" y="0"/>
                </a:lnTo>
                <a:lnTo>
                  <a:pt x="122517" y="88"/>
                </a:lnTo>
                <a:lnTo>
                  <a:pt x="141210" y="9728"/>
                </a:lnTo>
                <a:lnTo>
                  <a:pt x="153717" y="28311"/>
                </a:lnTo>
                <a:lnTo>
                  <a:pt x="167293" y="78925"/>
                </a:lnTo>
                <a:lnTo>
                  <a:pt x="173225" y="129729"/>
                </a:lnTo>
                <a:lnTo>
                  <a:pt x="172241" y="180812"/>
                </a:lnTo>
                <a:lnTo>
                  <a:pt x="165071" y="232265"/>
                </a:lnTo>
                <a:lnTo>
                  <a:pt x="160357" y="254307"/>
                </a:lnTo>
                <a:lnTo>
                  <a:pt x="155116" y="276246"/>
                </a:lnTo>
                <a:lnTo>
                  <a:pt x="150881" y="293289"/>
                </a:lnTo>
                <a:lnTo>
                  <a:pt x="53688" y="247703"/>
                </a:lnTo>
                <a:lnTo>
                  <a:pt x="49159" y="249605"/>
                </a:lnTo>
                <a:lnTo>
                  <a:pt x="46852" y="250440"/>
                </a:lnTo>
                <a:lnTo>
                  <a:pt x="49292" y="255035"/>
                </a:lnTo>
                <a:lnTo>
                  <a:pt x="50816" y="257092"/>
                </a:lnTo>
                <a:lnTo>
                  <a:pt x="50899" y="257323"/>
                </a:lnTo>
                <a:lnTo>
                  <a:pt x="148476" y="303089"/>
                </a:lnTo>
                <a:lnTo>
                  <a:pt x="144343" y="320132"/>
                </a:lnTo>
                <a:lnTo>
                  <a:pt x="138145" y="340216"/>
                </a:lnTo>
                <a:lnTo>
                  <a:pt x="128612" y="357498"/>
                </a:lnTo>
                <a:lnTo>
                  <a:pt x="114480" y="370428"/>
                </a:lnTo>
                <a:lnTo>
                  <a:pt x="94481" y="377462"/>
                </a:lnTo>
                <a:lnTo>
                  <a:pt x="72005" y="376704"/>
                </a:lnTo>
                <a:close/>
              </a:path>
              <a:path w="173355" h="377825">
                <a:moveTo>
                  <a:pt x="148476" y="303089"/>
                </a:moveTo>
                <a:lnTo>
                  <a:pt x="50899" y="257323"/>
                </a:lnTo>
                <a:lnTo>
                  <a:pt x="54358" y="256069"/>
                </a:lnTo>
                <a:lnTo>
                  <a:pt x="54339" y="255294"/>
                </a:lnTo>
                <a:lnTo>
                  <a:pt x="54586" y="252726"/>
                </a:lnTo>
                <a:lnTo>
                  <a:pt x="54059" y="250177"/>
                </a:lnTo>
                <a:lnTo>
                  <a:pt x="53688" y="247703"/>
                </a:lnTo>
                <a:lnTo>
                  <a:pt x="150881" y="293289"/>
                </a:lnTo>
                <a:lnTo>
                  <a:pt x="148476" y="303089"/>
                </a:lnTo>
                <a:close/>
              </a:path>
            </a:pathLst>
          </a:custGeom>
          <a:solidFill>
            <a:srgbClr val="0429E2"/>
          </a:solidFill>
          <a:ln w="9525">
            <a:noFill/>
          </a:ln>
        </p:spPr>
        <p:txBody>
          <a:bodyPr/>
          <a:p>
            <a:endParaRPr lang="zh-CN" altLang="en-US"/>
          </a:p>
        </p:txBody>
      </p:sp>
      <p:sp>
        <p:nvSpPr>
          <p:cNvPr id="10261" name="object 22"/>
          <p:cNvSpPr/>
          <p:nvPr/>
        </p:nvSpPr>
        <p:spPr>
          <a:xfrm>
            <a:off x="2252663" y="708025"/>
            <a:ext cx="153987" cy="400050"/>
          </a:xfrm>
          <a:custGeom>
            <a:avLst/>
            <a:gdLst/>
            <a:ahLst/>
            <a:cxnLst>
              <a:cxn ang="0">
                <a:pos x="28465" y="399899"/>
              </a:cxn>
              <a:cxn ang="0">
                <a:pos x="21871" y="387550"/>
              </a:cxn>
              <a:cxn ang="0">
                <a:pos x="14891" y="375220"/>
              </a:cxn>
              <a:cxn ang="0">
                <a:pos x="9206" y="362812"/>
              </a:cxn>
              <a:cxn ang="0">
                <a:pos x="6497" y="350234"/>
              </a:cxn>
              <a:cxn ang="0">
                <a:pos x="4352" y="330282"/>
              </a:cxn>
              <a:cxn ang="0">
                <a:pos x="1480" y="310387"/>
              </a:cxn>
              <a:cxn ang="0">
                <a:pos x="0" y="290208"/>
              </a:cxn>
              <a:cxn ang="0">
                <a:pos x="2030" y="269407"/>
              </a:cxn>
              <a:cxn ang="0">
                <a:pos x="5403" y="245630"/>
              </a:cxn>
              <a:cxn ang="0">
                <a:pos x="6732" y="221418"/>
              </a:cxn>
              <a:cxn ang="0">
                <a:pos x="10081" y="172941"/>
              </a:cxn>
              <a:cxn ang="0">
                <a:pos x="25207" y="98394"/>
              </a:cxn>
              <a:cxn ang="0">
                <a:pos x="55426" y="28475"/>
              </a:cxn>
              <a:cxn ang="0">
                <a:pos x="100604" y="0"/>
              </a:cxn>
              <a:cxn ang="0">
                <a:pos x="119781" y="3652"/>
              </a:cxn>
              <a:cxn ang="0">
                <a:pos x="136097" y="14784"/>
              </a:cxn>
              <a:cxn ang="0">
                <a:pos x="147461" y="32255"/>
              </a:cxn>
              <a:cxn ang="0">
                <a:pos x="153597" y="56180"/>
              </a:cxn>
              <a:cxn ang="0">
                <a:pos x="153924" y="79956"/>
              </a:cxn>
              <a:cxn ang="0">
                <a:pos x="150531" y="103608"/>
              </a:cxn>
              <a:cxn ang="0">
                <a:pos x="145511" y="127165"/>
              </a:cxn>
              <a:cxn ang="0">
                <a:pos x="144184" y="133264"/>
              </a:cxn>
              <a:cxn ang="0">
                <a:pos x="137328" y="138882"/>
              </a:cxn>
              <a:cxn ang="0">
                <a:pos x="137544" y="144552"/>
              </a:cxn>
              <a:cxn ang="0">
                <a:pos x="132564" y="193958"/>
              </a:cxn>
              <a:cxn ang="0">
                <a:pos x="118504" y="239756"/>
              </a:cxn>
              <a:cxn ang="0">
                <a:pos x="102224" y="283000"/>
              </a:cxn>
              <a:cxn ang="0">
                <a:pos x="92271" y="318706"/>
              </a:cxn>
              <a:cxn ang="0">
                <a:pos x="73341" y="356900"/>
              </a:cxn>
              <a:cxn ang="0">
                <a:pos x="40392" y="393140"/>
              </a:cxn>
              <a:cxn ang="0">
                <a:pos x="28465" y="399899"/>
              </a:cxn>
            </a:cxnLst>
            <a:pathLst>
              <a:path w="153669" h="399415">
                <a:moveTo>
                  <a:pt x="28406" y="399264"/>
                </a:moveTo>
                <a:lnTo>
                  <a:pt x="21826" y="386935"/>
                </a:lnTo>
                <a:lnTo>
                  <a:pt x="14860" y="374624"/>
                </a:lnTo>
                <a:lnTo>
                  <a:pt x="9187" y="362236"/>
                </a:lnTo>
                <a:lnTo>
                  <a:pt x="6484" y="349678"/>
                </a:lnTo>
                <a:lnTo>
                  <a:pt x="4343" y="329758"/>
                </a:lnTo>
                <a:lnTo>
                  <a:pt x="1477" y="309894"/>
                </a:lnTo>
                <a:lnTo>
                  <a:pt x="0" y="289747"/>
                </a:lnTo>
                <a:lnTo>
                  <a:pt x="2026" y="268979"/>
                </a:lnTo>
                <a:lnTo>
                  <a:pt x="5392" y="245240"/>
                </a:lnTo>
                <a:lnTo>
                  <a:pt x="6718" y="221067"/>
                </a:lnTo>
                <a:lnTo>
                  <a:pt x="10060" y="172666"/>
                </a:lnTo>
                <a:lnTo>
                  <a:pt x="25155" y="98238"/>
                </a:lnTo>
                <a:lnTo>
                  <a:pt x="55312" y="28430"/>
                </a:lnTo>
                <a:lnTo>
                  <a:pt x="100396" y="0"/>
                </a:lnTo>
                <a:lnTo>
                  <a:pt x="119534" y="3646"/>
                </a:lnTo>
                <a:lnTo>
                  <a:pt x="135816" y="14761"/>
                </a:lnTo>
                <a:lnTo>
                  <a:pt x="147156" y="32204"/>
                </a:lnTo>
                <a:lnTo>
                  <a:pt x="153280" y="56091"/>
                </a:lnTo>
                <a:lnTo>
                  <a:pt x="153606" y="79829"/>
                </a:lnTo>
                <a:lnTo>
                  <a:pt x="150220" y="103444"/>
                </a:lnTo>
                <a:lnTo>
                  <a:pt x="145211" y="126963"/>
                </a:lnTo>
                <a:lnTo>
                  <a:pt x="143886" y="133052"/>
                </a:lnTo>
                <a:lnTo>
                  <a:pt x="137044" y="138662"/>
                </a:lnTo>
                <a:lnTo>
                  <a:pt x="137260" y="144323"/>
                </a:lnTo>
                <a:lnTo>
                  <a:pt x="132290" y="193650"/>
                </a:lnTo>
                <a:lnTo>
                  <a:pt x="118259" y="239375"/>
                </a:lnTo>
                <a:lnTo>
                  <a:pt x="102013" y="282551"/>
                </a:lnTo>
                <a:lnTo>
                  <a:pt x="92080" y="318200"/>
                </a:lnTo>
                <a:lnTo>
                  <a:pt x="73190" y="356333"/>
                </a:lnTo>
                <a:lnTo>
                  <a:pt x="40309" y="392516"/>
                </a:lnTo>
                <a:lnTo>
                  <a:pt x="28406" y="399264"/>
                </a:lnTo>
                <a:close/>
              </a:path>
            </a:pathLst>
          </a:custGeom>
          <a:solidFill>
            <a:srgbClr val="0429E2"/>
          </a:solidFill>
          <a:ln w="9525">
            <a:noFill/>
          </a:ln>
        </p:spPr>
        <p:txBody>
          <a:bodyPr/>
          <a:p>
            <a:endParaRPr lang="zh-CN" altLang="en-US"/>
          </a:p>
        </p:txBody>
      </p:sp>
      <p:pic>
        <p:nvPicPr>
          <p:cNvPr id="10262" name="object 23"/>
          <p:cNvPicPr/>
          <p:nvPr/>
        </p:nvPicPr>
        <p:blipFill>
          <a:blip r:embed="rId3"/>
          <a:stretch>
            <a:fillRect/>
          </a:stretch>
        </p:blipFill>
        <p:spPr>
          <a:xfrm>
            <a:off x="671513" y="0"/>
            <a:ext cx="134937" cy="147638"/>
          </a:xfrm>
          <a:prstGeom prst="rect">
            <a:avLst/>
          </a:prstGeom>
          <a:noFill/>
          <a:ln w="9525">
            <a:noFill/>
          </a:ln>
        </p:spPr>
      </p:pic>
      <p:sp>
        <p:nvSpPr>
          <p:cNvPr id="10263" name="object 24"/>
          <p:cNvSpPr/>
          <p:nvPr/>
        </p:nvSpPr>
        <p:spPr>
          <a:xfrm>
            <a:off x="2043113" y="133350"/>
            <a:ext cx="141287" cy="296863"/>
          </a:xfrm>
          <a:custGeom>
            <a:avLst/>
            <a:gdLst/>
            <a:ahLst/>
            <a:cxnLst>
              <a:cxn ang="0">
                <a:pos x="39262" y="289628"/>
              </a:cxn>
              <a:cxn ang="0">
                <a:pos x="26040" y="272889"/>
              </a:cxn>
              <a:cxn ang="0">
                <a:pos x="20283" y="259518"/>
              </a:cxn>
              <a:cxn ang="0">
                <a:pos x="10008" y="232132"/>
              </a:cxn>
              <a:cxn ang="0">
                <a:pos x="4027" y="218549"/>
              </a:cxn>
              <a:cxn ang="0">
                <a:pos x="340" y="205229"/>
              </a:cxn>
              <a:cxn ang="0">
                <a:pos x="0" y="190260"/>
              </a:cxn>
              <a:cxn ang="0">
                <a:pos x="882" y="174606"/>
              </a:cxn>
              <a:cxn ang="0">
                <a:pos x="860" y="159228"/>
              </a:cxn>
              <a:cxn ang="0">
                <a:pos x="2828" y="106068"/>
              </a:cxn>
              <a:cxn ang="0">
                <a:pos x="17026" y="54746"/>
              </a:cxn>
              <a:cxn ang="0">
                <a:pos x="39972" y="20091"/>
              </a:cxn>
              <a:cxn ang="0">
                <a:pos x="77961" y="0"/>
              </a:cxn>
              <a:cxn ang="0">
                <a:pos x="103783" y="3204"/>
              </a:cxn>
              <a:cxn ang="0">
                <a:pos x="124422" y="19103"/>
              </a:cxn>
              <a:cxn ang="0">
                <a:pos x="136055" y="46037"/>
              </a:cxn>
              <a:cxn ang="0">
                <a:pos x="141288" y="97183"/>
              </a:cxn>
              <a:cxn ang="0">
                <a:pos x="138244" y="147800"/>
              </a:cxn>
              <a:cxn ang="0">
                <a:pos x="127800" y="198549"/>
              </a:cxn>
              <a:cxn ang="0">
                <a:pos x="110830" y="250090"/>
              </a:cxn>
              <a:cxn ang="0">
                <a:pos x="107250" y="256099"/>
              </a:cxn>
              <a:cxn ang="0">
                <a:pos x="102969" y="263484"/>
              </a:cxn>
              <a:cxn ang="0">
                <a:pos x="97901" y="271544"/>
              </a:cxn>
              <a:cxn ang="0">
                <a:pos x="91966" y="279575"/>
              </a:cxn>
              <a:cxn ang="0">
                <a:pos x="75030" y="293205"/>
              </a:cxn>
              <a:cxn ang="0">
                <a:pos x="56527" y="296477"/>
              </a:cxn>
              <a:cxn ang="0">
                <a:pos x="39262" y="289628"/>
              </a:cxn>
            </a:cxnLst>
            <a:pathLst>
              <a:path w="140969" h="297180">
                <a:moveTo>
                  <a:pt x="39174" y="289937"/>
                </a:moveTo>
                <a:lnTo>
                  <a:pt x="25981" y="273180"/>
                </a:lnTo>
                <a:lnTo>
                  <a:pt x="20237" y="259795"/>
                </a:lnTo>
                <a:lnTo>
                  <a:pt x="9985" y="232380"/>
                </a:lnTo>
                <a:lnTo>
                  <a:pt x="4018" y="218782"/>
                </a:lnTo>
                <a:lnTo>
                  <a:pt x="339" y="205448"/>
                </a:lnTo>
                <a:lnTo>
                  <a:pt x="0" y="190463"/>
                </a:lnTo>
                <a:lnTo>
                  <a:pt x="880" y="174792"/>
                </a:lnTo>
                <a:lnTo>
                  <a:pt x="858" y="159398"/>
                </a:lnTo>
                <a:lnTo>
                  <a:pt x="2822" y="106181"/>
                </a:lnTo>
                <a:lnTo>
                  <a:pt x="16988" y="54804"/>
                </a:lnTo>
                <a:lnTo>
                  <a:pt x="39882" y="20112"/>
                </a:lnTo>
                <a:lnTo>
                  <a:pt x="77786" y="0"/>
                </a:lnTo>
                <a:lnTo>
                  <a:pt x="103549" y="3207"/>
                </a:lnTo>
                <a:lnTo>
                  <a:pt x="124142" y="19123"/>
                </a:lnTo>
                <a:lnTo>
                  <a:pt x="135749" y="46086"/>
                </a:lnTo>
                <a:lnTo>
                  <a:pt x="140970" y="97287"/>
                </a:lnTo>
                <a:lnTo>
                  <a:pt x="137933" y="147958"/>
                </a:lnTo>
                <a:lnTo>
                  <a:pt x="127512" y="198761"/>
                </a:lnTo>
                <a:lnTo>
                  <a:pt x="110581" y="250357"/>
                </a:lnTo>
                <a:lnTo>
                  <a:pt x="107009" y="256372"/>
                </a:lnTo>
                <a:lnTo>
                  <a:pt x="102737" y="263765"/>
                </a:lnTo>
                <a:lnTo>
                  <a:pt x="97681" y="271834"/>
                </a:lnTo>
                <a:lnTo>
                  <a:pt x="91759" y="279874"/>
                </a:lnTo>
                <a:lnTo>
                  <a:pt x="74861" y="293518"/>
                </a:lnTo>
                <a:lnTo>
                  <a:pt x="56400" y="296794"/>
                </a:lnTo>
                <a:lnTo>
                  <a:pt x="39174" y="289937"/>
                </a:lnTo>
                <a:close/>
              </a:path>
            </a:pathLst>
          </a:custGeom>
          <a:solidFill>
            <a:srgbClr val="0429E2"/>
          </a:solidFill>
          <a:ln w="9525">
            <a:noFill/>
          </a:ln>
        </p:spPr>
        <p:txBody>
          <a:bodyPr/>
          <a:p>
            <a:endParaRPr lang="zh-CN" altLang="en-US"/>
          </a:p>
        </p:txBody>
      </p:sp>
      <p:sp>
        <p:nvSpPr>
          <p:cNvPr id="10264" name="object 25"/>
          <p:cNvSpPr/>
          <p:nvPr/>
        </p:nvSpPr>
        <p:spPr>
          <a:xfrm>
            <a:off x="16821150" y="9283700"/>
            <a:ext cx="309563" cy="579438"/>
          </a:xfrm>
          <a:custGeom>
            <a:avLst/>
            <a:gdLst/>
            <a:ahLst/>
            <a:cxnLst>
              <a:cxn ang="0">
                <a:pos x="39982" y="520820"/>
              </a:cxn>
              <a:cxn ang="0">
                <a:pos x="2424" y="423481"/>
              </a:cxn>
              <a:cxn ang="0">
                <a:pos x="1004" y="385952"/>
              </a:cxn>
              <a:cxn ang="0">
                <a:pos x="15827" y="277814"/>
              </a:cxn>
              <a:cxn ang="0">
                <a:pos x="49320" y="177025"/>
              </a:cxn>
              <a:cxn ang="0">
                <a:pos x="66924" y="136997"/>
              </a:cxn>
              <a:cxn ang="0">
                <a:pos x="133565" y="36049"/>
              </a:cxn>
              <a:cxn ang="0">
                <a:pos x="198849" y="0"/>
              </a:cxn>
              <a:cxn ang="0">
                <a:pos x="287206" y="21819"/>
              </a:cxn>
              <a:cxn ang="0">
                <a:pos x="309051" y="118205"/>
              </a:cxn>
              <a:cxn ang="0">
                <a:pos x="295170" y="200388"/>
              </a:cxn>
              <a:cxn ang="0">
                <a:pos x="269555" y="280370"/>
              </a:cxn>
              <a:cxn ang="0">
                <a:pos x="262546" y="309394"/>
              </a:cxn>
              <a:cxn ang="0">
                <a:pos x="262578" y="363746"/>
              </a:cxn>
              <a:cxn ang="0">
                <a:pos x="253757" y="410482"/>
              </a:cxn>
              <a:cxn ang="0">
                <a:pos x="237383" y="442605"/>
              </a:cxn>
              <a:cxn ang="0">
                <a:pos x="227919" y="463380"/>
              </a:cxn>
              <a:cxn ang="0">
                <a:pos x="223471" y="474128"/>
              </a:cxn>
              <a:cxn ang="0">
                <a:pos x="200231" y="524926"/>
              </a:cxn>
              <a:cxn ang="0">
                <a:pos x="116016" y="499779"/>
              </a:cxn>
              <a:cxn ang="0">
                <a:pos x="109408" y="502044"/>
              </a:cxn>
              <a:cxn ang="0">
                <a:pos x="111044" y="508752"/>
              </a:cxn>
              <a:cxn ang="0">
                <a:pos x="115360" y="510968"/>
              </a:cxn>
              <a:cxn ang="0">
                <a:pos x="144332" y="575056"/>
              </a:cxn>
              <a:cxn ang="0">
                <a:pos x="95061" y="561613"/>
              </a:cxn>
              <a:cxn ang="0">
                <a:pos x="73253" y="558960"/>
              </a:cxn>
              <a:cxn ang="0">
                <a:pos x="121894" y="508861"/>
              </a:cxn>
              <a:cxn ang="0">
                <a:pos x="120101" y="502079"/>
              </a:cxn>
              <a:cxn ang="0">
                <a:pos x="194012" y="536379"/>
              </a:cxn>
              <a:cxn ang="0">
                <a:pos x="190760" y="541177"/>
              </a:cxn>
              <a:cxn ang="0">
                <a:pos x="187839" y="544979"/>
              </a:cxn>
              <a:cxn ang="0">
                <a:pos x="118806" y="509328"/>
              </a:cxn>
              <a:cxn ang="0">
                <a:pos x="190760" y="541177"/>
              </a:cxn>
              <a:cxn ang="0">
                <a:pos x="115069" y="577229"/>
              </a:cxn>
              <a:cxn ang="0">
                <a:pos x="98906" y="563609"/>
              </a:cxn>
              <a:cxn ang="0">
                <a:pos x="131455" y="578691"/>
              </a:cxn>
              <a:cxn ang="0">
                <a:pos x="115069" y="577229"/>
              </a:cxn>
            </a:cxnLst>
            <a:pathLst>
              <a:path w="309880" h="579754">
                <a:moveTo>
                  <a:pt x="73328" y="559265"/>
                </a:moveTo>
                <a:lnTo>
                  <a:pt x="40023" y="521104"/>
                </a:lnTo>
                <a:lnTo>
                  <a:pt x="19581" y="473004"/>
                </a:lnTo>
                <a:lnTo>
                  <a:pt x="2426" y="423712"/>
                </a:lnTo>
                <a:lnTo>
                  <a:pt x="0" y="399040"/>
                </a:lnTo>
                <a:lnTo>
                  <a:pt x="1005" y="386162"/>
                </a:lnTo>
                <a:lnTo>
                  <a:pt x="8382" y="325658"/>
                </a:lnTo>
                <a:lnTo>
                  <a:pt x="15843" y="277966"/>
                </a:lnTo>
                <a:lnTo>
                  <a:pt x="25859" y="234052"/>
                </a:lnTo>
                <a:lnTo>
                  <a:pt x="49371" y="177122"/>
                </a:lnTo>
                <a:lnTo>
                  <a:pt x="58233" y="157899"/>
                </a:lnTo>
                <a:lnTo>
                  <a:pt x="66993" y="137072"/>
                </a:lnTo>
                <a:lnTo>
                  <a:pt x="95258" y="83033"/>
                </a:lnTo>
                <a:lnTo>
                  <a:pt x="133702" y="36069"/>
                </a:lnTo>
                <a:lnTo>
                  <a:pt x="163588" y="12196"/>
                </a:lnTo>
                <a:lnTo>
                  <a:pt x="199053" y="0"/>
                </a:lnTo>
                <a:lnTo>
                  <a:pt x="253200" y="1658"/>
                </a:lnTo>
                <a:lnTo>
                  <a:pt x="287500" y="21831"/>
                </a:lnTo>
                <a:lnTo>
                  <a:pt x="305155" y="60656"/>
                </a:lnTo>
                <a:lnTo>
                  <a:pt x="309367" y="118269"/>
                </a:lnTo>
                <a:lnTo>
                  <a:pt x="305037" y="159829"/>
                </a:lnTo>
                <a:lnTo>
                  <a:pt x="295472" y="200497"/>
                </a:lnTo>
                <a:lnTo>
                  <a:pt x="282970" y="240615"/>
                </a:lnTo>
                <a:lnTo>
                  <a:pt x="269831" y="280523"/>
                </a:lnTo>
                <a:lnTo>
                  <a:pt x="265679" y="295038"/>
                </a:lnTo>
                <a:lnTo>
                  <a:pt x="262815" y="309563"/>
                </a:lnTo>
                <a:lnTo>
                  <a:pt x="261515" y="324426"/>
                </a:lnTo>
                <a:lnTo>
                  <a:pt x="262847" y="363944"/>
                </a:lnTo>
                <a:lnTo>
                  <a:pt x="260373" y="387625"/>
                </a:lnTo>
                <a:lnTo>
                  <a:pt x="254017" y="410706"/>
                </a:lnTo>
                <a:lnTo>
                  <a:pt x="243159" y="432898"/>
                </a:lnTo>
                <a:lnTo>
                  <a:pt x="237626" y="442846"/>
                </a:lnTo>
                <a:lnTo>
                  <a:pt x="231615" y="455740"/>
                </a:lnTo>
                <a:lnTo>
                  <a:pt x="228152" y="463633"/>
                </a:lnTo>
                <a:lnTo>
                  <a:pt x="223460" y="474083"/>
                </a:lnTo>
                <a:lnTo>
                  <a:pt x="223700" y="474387"/>
                </a:lnTo>
                <a:lnTo>
                  <a:pt x="224170" y="474608"/>
                </a:lnTo>
                <a:lnTo>
                  <a:pt x="200436" y="525212"/>
                </a:lnTo>
                <a:lnTo>
                  <a:pt x="194211" y="536672"/>
                </a:lnTo>
                <a:lnTo>
                  <a:pt x="116135" y="500052"/>
                </a:lnTo>
                <a:lnTo>
                  <a:pt x="112380" y="501934"/>
                </a:lnTo>
                <a:lnTo>
                  <a:pt x="109520" y="502318"/>
                </a:lnTo>
                <a:lnTo>
                  <a:pt x="110749" y="505003"/>
                </a:lnTo>
                <a:lnTo>
                  <a:pt x="111158" y="509029"/>
                </a:lnTo>
                <a:lnTo>
                  <a:pt x="113198" y="509986"/>
                </a:lnTo>
                <a:lnTo>
                  <a:pt x="115478" y="511247"/>
                </a:lnTo>
                <a:lnTo>
                  <a:pt x="188031" y="545276"/>
                </a:lnTo>
                <a:lnTo>
                  <a:pt x="144480" y="575370"/>
                </a:lnTo>
                <a:lnTo>
                  <a:pt x="131590" y="579007"/>
                </a:lnTo>
                <a:lnTo>
                  <a:pt x="95158" y="561919"/>
                </a:lnTo>
                <a:lnTo>
                  <a:pt x="92371" y="562146"/>
                </a:lnTo>
                <a:lnTo>
                  <a:pt x="73328" y="559265"/>
                </a:lnTo>
                <a:close/>
              </a:path>
              <a:path w="309880" h="579754">
                <a:moveTo>
                  <a:pt x="190955" y="541472"/>
                </a:moveTo>
                <a:lnTo>
                  <a:pt x="122019" y="509139"/>
                </a:lnTo>
                <a:lnTo>
                  <a:pt x="120790" y="506453"/>
                </a:lnTo>
                <a:lnTo>
                  <a:pt x="120224" y="502353"/>
                </a:lnTo>
                <a:lnTo>
                  <a:pt x="116135" y="500052"/>
                </a:lnTo>
                <a:lnTo>
                  <a:pt x="194211" y="536672"/>
                </a:lnTo>
                <a:lnTo>
                  <a:pt x="193164" y="538598"/>
                </a:lnTo>
                <a:lnTo>
                  <a:pt x="190955" y="541472"/>
                </a:lnTo>
                <a:close/>
              </a:path>
              <a:path w="309880" h="579754">
                <a:moveTo>
                  <a:pt x="122019" y="509138"/>
                </a:moveTo>
                <a:close/>
              </a:path>
              <a:path w="309880" h="579754">
                <a:moveTo>
                  <a:pt x="188031" y="545276"/>
                </a:moveTo>
                <a:lnTo>
                  <a:pt x="115478" y="511247"/>
                </a:lnTo>
                <a:lnTo>
                  <a:pt x="118928" y="509606"/>
                </a:lnTo>
                <a:lnTo>
                  <a:pt x="122019" y="509139"/>
                </a:lnTo>
                <a:lnTo>
                  <a:pt x="190955" y="541472"/>
                </a:lnTo>
                <a:lnTo>
                  <a:pt x="188031" y="545276"/>
                </a:lnTo>
                <a:close/>
              </a:path>
              <a:path w="309880" h="579754">
                <a:moveTo>
                  <a:pt x="115187" y="577544"/>
                </a:moveTo>
                <a:lnTo>
                  <a:pt x="100845" y="566120"/>
                </a:lnTo>
                <a:lnTo>
                  <a:pt x="99007" y="563916"/>
                </a:lnTo>
                <a:lnTo>
                  <a:pt x="95158" y="561919"/>
                </a:lnTo>
                <a:lnTo>
                  <a:pt x="131590" y="579007"/>
                </a:lnTo>
                <a:lnTo>
                  <a:pt x="129676" y="579547"/>
                </a:lnTo>
                <a:lnTo>
                  <a:pt x="115187" y="577544"/>
                </a:lnTo>
                <a:close/>
              </a:path>
            </a:pathLst>
          </a:custGeom>
          <a:solidFill>
            <a:srgbClr val="0429E2"/>
          </a:solidFill>
          <a:ln w="9525">
            <a:noFill/>
          </a:ln>
        </p:spPr>
        <p:txBody>
          <a:bodyPr/>
          <a:p>
            <a:endParaRPr lang="zh-CN" altLang="en-US"/>
          </a:p>
        </p:txBody>
      </p:sp>
      <p:sp>
        <p:nvSpPr>
          <p:cNvPr id="10265" name="object 26"/>
          <p:cNvSpPr/>
          <p:nvPr/>
        </p:nvSpPr>
        <p:spPr>
          <a:xfrm>
            <a:off x="18081625" y="9823450"/>
            <a:ext cx="206375" cy="463550"/>
          </a:xfrm>
          <a:custGeom>
            <a:avLst/>
            <a:gdLst/>
            <a:ahLst/>
            <a:cxnLst>
              <a:cxn ang="0">
                <a:pos x="9670" y="463081"/>
              </a:cxn>
              <a:cxn ang="0">
                <a:pos x="7149" y="453389"/>
              </a:cxn>
              <a:cxn ang="0">
                <a:pos x="1889" y="418480"/>
              </a:cxn>
              <a:cxn ang="0">
                <a:pos x="0" y="383519"/>
              </a:cxn>
              <a:cxn ang="0">
                <a:pos x="444" y="348543"/>
              </a:cxn>
              <a:cxn ang="0">
                <a:pos x="3895" y="301276"/>
              </a:cxn>
              <a:cxn ang="0">
                <a:pos x="16309" y="265078"/>
              </a:cxn>
              <a:cxn ang="0">
                <a:pos x="20411" y="256042"/>
              </a:cxn>
              <a:cxn ang="0">
                <a:pos x="23843" y="247103"/>
              </a:cxn>
              <a:cxn ang="0">
                <a:pos x="25478" y="237643"/>
              </a:cxn>
              <a:cxn ang="0">
                <a:pos x="24194" y="227044"/>
              </a:cxn>
              <a:cxn ang="0">
                <a:pos x="23733" y="212596"/>
              </a:cxn>
              <a:cxn ang="0">
                <a:pos x="28814" y="199801"/>
              </a:cxn>
              <a:cxn ang="0">
                <a:pos x="36869" y="188224"/>
              </a:cxn>
              <a:cxn ang="0">
                <a:pos x="45326" y="177427"/>
              </a:cxn>
              <a:cxn ang="0">
                <a:pos x="59830" y="158239"/>
              </a:cxn>
              <a:cxn ang="0">
                <a:pos x="74000" y="138964"/>
              </a:cxn>
              <a:cxn ang="0">
                <a:pos x="86579" y="118728"/>
              </a:cxn>
              <a:cxn ang="0">
                <a:pos x="96316" y="96653"/>
              </a:cxn>
              <a:cxn ang="0">
                <a:pos x="104057" y="86163"/>
              </a:cxn>
              <a:cxn ang="0">
                <a:pos x="115137" y="78211"/>
              </a:cxn>
              <a:cxn ang="0">
                <a:pos x="124477" y="69011"/>
              </a:cxn>
              <a:cxn ang="0">
                <a:pos x="126994" y="54775"/>
              </a:cxn>
              <a:cxn ang="0">
                <a:pos x="136995" y="45045"/>
              </a:cxn>
              <a:cxn ang="0">
                <a:pos x="168300" y="17508"/>
              </a:cxn>
              <a:cxn ang="0">
                <a:pos x="205811" y="103"/>
              </a:cxn>
              <a:cxn ang="0">
                <a:pos x="206122" y="0"/>
              </a:cxn>
              <a:cxn ang="0">
                <a:pos x="206122" y="420247"/>
              </a:cxn>
              <a:cxn ang="0">
                <a:pos x="201535" y="430149"/>
              </a:cxn>
              <a:cxn ang="0">
                <a:pos x="190593" y="462407"/>
              </a:cxn>
              <a:cxn ang="0">
                <a:pos x="190395" y="463080"/>
              </a:cxn>
              <a:cxn ang="0">
                <a:pos x="9670" y="463081"/>
              </a:cxn>
            </a:cxnLst>
            <a:pathLst>
              <a:path w="207009" h="464184">
                <a:moveTo>
                  <a:pt x="9700" y="463714"/>
                </a:moveTo>
                <a:lnTo>
                  <a:pt x="7171" y="454009"/>
                </a:lnTo>
                <a:lnTo>
                  <a:pt x="1895" y="419052"/>
                </a:lnTo>
                <a:lnTo>
                  <a:pt x="0" y="384044"/>
                </a:lnTo>
                <a:lnTo>
                  <a:pt x="445" y="349020"/>
                </a:lnTo>
                <a:lnTo>
                  <a:pt x="3907" y="301688"/>
                </a:lnTo>
                <a:lnTo>
                  <a:pt x="16359" y="265441"/>
                </a:lnTo>
                <a:lnTo>
                  <a:pt x="20474" y="256392"/>
                </a:lnTo>
                <a:lnTo>
                  <a:pt x="23916" y="247441"/>
                </a:lnTo>
                <a:lnTo>
                  <a:pt x="25556" y="237968"/>
                </a:lnTo>
                <a:lnTo>
                  <a:pt x="24268" y="227355"/>
                </a:lnTo>
                <a:lnTo>
                  <a:pt x="23806" y="212887"/>
                </a:lnTo>
                <a:lnTo>
                  <a:pt x="28903" y="200074"/>
                </a:lnTo>
                <a:lnTo>
                  <a:pt x="36982" y="188481"/>
                </a:lnTo>
                <a:lnTo>
                  <a:pt x="45465" y="177670"/>
                </a:lnTo>
                <a:lnTo>
                  <a:pt x="60014" y="158455"/>
                </a:lnTo>
                <a:lnTo>
                  <a:pt x="74227" y="139154"/>
                </a:lnTo>
                <a:lnTo>
                  <a:pt x="86845" y="118890"/>
                </a:lnTo>
                <a:lnTo>
                  <a:pt x="96612" y="96785"/>
                </a:lnTo>
                <a:lnTo>
                  <a:pt x="104377" y="86281"/>
                </a:lnTo>
                <a:lnTo>
                  <a:pt x="115491" y="78318"/>
                </a:lnTo>
                <a:lnTo>
                  <a:pt x="124859" y="69105"/>
                </a:lnTo>
                <a:lnTo>
                  <a:pt x="127384" y="54850"/>
                </a:lnTo>
                <a:lnTo>
                  <a:pt x="137416" y="45107"/>
                </a:lnTo>
                <a:lnTo>
                  <a:pt x="168817" y="17532"/>
                </a:lnTo>
                <a:lnTo>
                  <a:pt x="206443" y="103"/>
                </a:lnTo>
                <a:lnTo>
                  <a:pt x="206755" y="0"/>
                </a:lnTo>
                <a:lnTo>
                  <a:pt x="206755" y="420822"/>
                </a:lnTo>
                <a:lnTo>
                  <a:pt x="202154" y="430737"/>
                </a:lnTo>
                <a:lnTo>
                  <a:pt x="191179" y="463039"/>
                </a:lnTo>
                <a:lnTo>
                  <a:pt x="190980" y="463713"/>
                </a:lnTo>
                <a:lnTo>
                  <a:pt x="9700" y="463714"/>
                </a:lnTo>
                <a:close/>
              </a:path>
            </a:pathLst>
          </a:custGeom>
          <a:solidFill>
            <a:srgbClr val="0429E2"/>
          </a:solidFill>
          <a:ln w="9525">
            <a:noFill/>
          </a:ln>
        </p:spPr>
        <p:txBody>
          <a:bodyPr/>
          <a:p>
            <a:endParaRPr lang="zh-CN" altLang="en-US"/>
          </a:p>
        </p:txBody>
      </p:sp>
      <p:sp>
        <p:nvSpPr>
          <p:cNvPr id="10266" name="object 27"/>
          <p:cNvSpPr/>
          <p:nvPr/>
        </p:nvSpPr>
        <p:spPr>
          <a:xfrm>
            <a:off x="16424275" y="8990013"/>
            <a:ext cx="241300" cy="450850"/>
          </a:xfrm>
          <a:custGeom>
            <a:avLst/>
            <a:gdLst/>
            <a:ahLst/>
            <a:cxnLst>
              <a:cxn ang="0">
                <a:pos x="52803" y="449693"/>
              </a:cxn>
              <a:cxn ang="0">
                <a:pos x="13104" y="408590"/>
              </a:cxn>
              <a:cxn ang="0">
                <a:pos x="0" y="363252"/>
              </a:cxn>
              <a:cxn ang="0">
                <a:pos x="221" y="338694"/>
              </a:cxn>
              <a:cxn ang="0">
                <a:pos x="8210" y="259268"/>
              </a:cxn>
              <a:cxn ang="0">
                <a:pos x="16855" y="200077"/>
              </a:cxn>
              <a:cxn ang="0">
                <a:pos x="39093" y="138402"/>
              </a:cxn>
              <a:cxn ang="0">
                <a:pos x="69204" y="88537"/>
              </a:cxn>
              <a:cxn ang="0">
                <a:pos x="99982" y="48256"/>
              </a:cxn>
              <a:cxn ang="0">
                <a:pos x="140857" y="8369"/>
              </a:cxn>
              <a:cxn ang="0">
                <a:pos x="166528" y="0"/>
              </a:cxn>
              <a:cxn ang="0">
                <a:pos x="192883" y="3473"/>
              </a:cxn>
              <a:cxn ang="0">
                <a:pos x="219380" y="18411"/>
              </a:cxn>
              <a:cxn ang="0">
                <a:pos x="230048" y="28694"/>
              </a:cxn>
              <a:cxn ang="0">
                <a:pos x="237219" y="40192"/>
              </a:cxn>
              <a:cxn ang="0">
                <a:pos x="240829" y="52932"/>
              </a:cxn>
              <a:cxn ang="0">
                <a:pos x="240813" y="66933"/>
              </a:cxn>
              <a:cxn ang="0">
                <a:pos x="235542" y="119269"/>
              </a:cxn>
              <a:cxn ang="0">
                <a:pos x="231414" y="145349"/>
              </a:cxn>
              <a:cxn ang="0">
                <a:pos x="223981" y="171243"/>
              </a:cxn>
              <a:cxn ang="0">
                <a:pos x="208407" y="215292"/>
              </a:cxn>
              <a:cxn ang="0">
                <a:pos x="194015" y="259806"/>
              </a:cxn>
              <a:cxn ang="0">
                <a:pos x="166222" y="349242"/>
              </a:cxn>
              <a:cxn ang="0">
                <a:pos x="146491" y="387889"/>
              </a:cxn>
              <a:cxn ang="0">
                <a:pos x="119600" y="421602"/>
              </a:cxn>
              <a:cxn ang="0">
                <a:pos x="87523" y="445062"/>
              </a:cxn>
              <a:cxn ang="0">
                <a:pos x="69903" y="450567"/>
              </a:cxn>
              <a:cxn ang="0">
                <a:pos x="52803" y="449693"/>
              </a:cxn>
            </a:cxnLst>
            <a:pathLst>
              <a:path w="241300" h="451484">
                <a:moveTo>
                  <a:pt x="52803" y="450325"/>
                </a:moveTo>
                <a:lnTo>
                  <a:pt x="13104" y="409165"/>
                </a:lnTo>
                <a:lnTo>
                  <a:pt x="0" y="363763"/>
                </a:lnTo>
                <a:lnTo>
                  <a:pt x="221" y="339170"/>
                </a:lnTo>
                <a:lnTo>
                  <a:pt x="8210" y="259633"/>
                </a:lnTo>
                <a:lnTo>
                  <a:pt x="16855" y="200358"/>
                </a:lnTo>
                <a:lnTo>
                  <a:pt x="39093" y="138597"/>
                </a:lnTo>
                <a:lnTo>
                  <a:pt x="69204" y="88662"/>
                </a:lnTo>
                <a:lnTo>
                  <a:pt x="99982" y="48324"/>
                </a:lnTo>
                <a:lnTo>
                  <a:pt x="140857" y="8381"/>
                </a:lnTo>
                <a:lnTo>
                  <a:pt x="166528" y="0"/>
                </a:lnTo>
                <a:lnTo>
                  <a:pt x="192883" y="3478"/>
                </a:lnTo>
                <a:lnTo>
                  <a:pt x="219380" y="18437"/>
                </a:lnTo>
                <a:lnTo>
                  <a:pt x="230048" y="28734"/>
                </a:lnTo>
                <a:lnTo>
                  <a:pt x="237219" y="40249"/>
                </a:lnTo>
                <a:lnTo>
                  <a:pt x="240829" y="53006"/>
                </a:lnTo>
                <a:lnTo>
                  <a:pt x="240813" y="67027"/>
                </a:lnTo>
                <a:lnTo>
                  <a:pt x="235542" y="119437"/>
                </a:lnTo>
                <a:lnTo>
                  <a:pt x="231414" y="145553"/>
                </a:lnTo>
                <a:lnTo>
                  <a:pt x="223981" y="171484"/>
                </a:lnTo>
                <a:lnTo>
                  <a:pt x="208407" y="215595"/>
                </a:lnTo>
                <a:lnTo>
                  <a:pt x="194015" y="260171"/>
                </a:lnTo>
                <a:lnTo>
                  <a:pt x="166222" y="349733"/>
                </a:lnTo>
                <a:lnTo>
                  <a:pt x="146491" y="388434"/>
                </a:lnTo>
                <a:lnTo>
                  <a:pt x="119600" y="422195"/>
                </a:lnTo>
                <a:lnTo>
                  <a:pt x="87523" y="445688"/>
                </a:lnTo>
                <a:lnTo>
                  <a:pt x="69903" y="451201"/>
                </a:lnTo>
                <a:lnTo>
                  <a:pt x="52803" y="450325"/>
                </a:lnTo>
                <a:close/>
              </a:path>
            </a:pathLst>
          </a:custGeom>
          <a:solidFill>
            <a:srgbClr val="0429E2"/>
          </a:solidFill>
          <a:ln w="9525">
            <a:noFill/>
          </a:ln>
        </p:spPr>
        <p:txBody>
          <a:bodyPr/>
          <a:p>
            <a:endParaRPr lang="zh-CN" altLang="en-US"/>
          </a:p>
        </p:txBody>
      </p:sp>
      <p:pic>
        <p:nvPicPr>
          <p:cNvPr id="10267" name="object 28"/>
          <p:cNvPicPr/>
          <p:nvPr/>
        </p:nvPicPr>
        <p:blipFill>
          <a:blip r:embed="rId4"/>
          <a:stretch>
            <a:fillRect/>
          </a:stretch>
        </p:blipFill>
        <p:spPr>
          <a:xfrm>
            <a:off x="16652875" y="10064750"/>
            <a:ext cx="166688" cy="222250"/>
          </a:xfrm>
          <a:prstGeom prst="rect">
            <a:avLst/>
          </a:prstGeom>
          <a:noFill/>
          <a:ln w="9525">
            <a:noFill/>
          </a:ln>
        </p:spPr>
      </p:pic>
      <p:sp>
        <p:nvSpPr>
          <p:cNvPr id="10268" name="object 29"/>
          <p:cNvSpPr/>
          <p:nvPr/>
        </p:nvSpPr>
        <p:spPr>
          <a:xfrm>
            <a:off x="17459325" y="9617075"/>
            <a:ext cx="190500" cy="379413"/>
          </a:xfrm>
          <a:custGeom>
            <a:avLst/>
            <a:gdLst/>
            <a:ahLst/>
            <a:cxnLst>
              <a:cxn ang="0">
                <a:pos x="45296" y="374736"/>
              </a:cxn>
              <a:cxn ang="0">
                <a:pos x="20227" y="327094"/>
              </a:cxn>
              <a:cxn ang="0">
                <a:pos x="3919" y="282495"/>
              </a:cxn>
              <a:cxn ang="0">
                <a:pos x="0" y="229704"/>
              </a:cxn>
              <a:cxn ang="0">
                <a:pos x="3290" y="203001"/>
              </a:cxn>
              <a:cxn ang="0">
                <a:pos x="25233" y="131319"/>
              </a:cxn>
              <a:cxn ang="0">
                <a:pos x="43099" y="87303"/>
              </a:cxn>
              <a:cxn ang="0">
                <a:pos x="65780" y="51236"/>
              </a:cxn>
              <a:cxn ang="0">
                <a:pos x="92567" y="17688"/>
              </a:cxn>
              <a:cxn ang="0">
                <a:pos x="132799" y="0"/>
              </a:cxn>
              <a:cxn ang="0">
                <a:pos x="148242" y="603"/>
              </a:cxn>
              <a:cxn ang="0">
                <a:pos x="167725" y="6197"/>
              </a:cxn>
              <a:cxn ang="0">
                <a:pos x="182263" y="17523"/>
              </a:cxn>
              <a:cxn ang="0">
                <a:pos x="190296" y="33483"/>
              </a:cxn>
              <a:cxn ang="0">
                <a:pos x="190270" y="52979"/>
              </a:cxn>
              <a:cxn ang="0">
                <a:pos x="187444" y="71941"/>
              </a:cxn>
              <a:cxn ang="0">
                <a:pos x="186859" y="90648"/>
              </a:cxn>
              <a:cxn ang="0">
                <a:pos x="184861" y="162688"/>
              </a:cxn>
              <a:cxn ang="0">
                <a:pos x="176481" y="200749"/>
              </a:cxn>
              <a:cxn ang="0">
                <a:pos x="162784" y="241123"/>
              </a:cxn>
              <a:cxn ang="0">
                <a:pos x="143918" y="282834"/>
              </a:cxn>
              <a:cxn ang="0">
                <a:pos x="131493" y="305016"/>
              </a:cxn>
              <a:cxn ang="0">
                <a:pos x="125530" y="316242"/>
              </a:cxn>
              <a:cxn ang="0">
                <a:pos x="120355" y="327806"/>
              </a:cxn>
              <a:cxn ang="0">
                <a:pos x="110086" y="344577"/>
              </a:cxn>
              <a:cxn ang="0">
                <a:pos x="96085" y="356754"/>
              </a:cxn>
              <a:cxn ang="0">
                <a:pos x="64363" y="376265"/>
              </a:cxn>
              <a:cxn ang="0">
                <a:pos x="60195" y="379097"/>
              </a:cxn>
              <a:cxn ang="0">
                <a:pos x="45296" y="374736"/>
              </a:cxn>
            </a:cxnLst>
            <a:pathLst>
              <a:path w="191769" h="378459">
                <a:moveTo>
                  <a:pt x="45598" y="373794"/>
                </a:moveTo>
                <a:lnTo>
                  <a:pt x="20362" y="326272"/>
                </a:lnTo>
                <a:lnTo>
                  <a:pt x="3945" y="281785"/>
                </a:lnTo>
                <a:lnTo>
                  <a:pt x="0" y="229126"/>
                </a:lnTo>
                <a:lnTo>
                  <a:pt x="3312" y="202491"/>
                </a:lnTo>
                <a:lnTo>
                  <a:pt x="25401" y="130989"/>
                </a:lnTo>
                <a:lnTo>
                  <a:pt x="43386" y="87083"/>
                </a:lnTo>
                <a:lnTo>
                  <a:pt x="66218" y="51107"/>
                </a:lnTo>
                <a:lnTo>
                  <a:pt x="93184" y="17644"/>
                </a:lnTo>
                <a:lnTo>
                  <a:pt x="133684" y="0"/>
                </a:lnTo>
                <a:lnTo>
                  <a:pt x="149229" y="601"/>
                </a:lnTo>
                <a:lnTo>
                  <a:pt x="168842" y="6181"/>
                </a:lnTo>
                <a:lnTo>
                  <a:pt x="183477" y="17479"/>
                </a:lnTo>
                <a:lnTo>
                  <a:pt x="191564" y="33399"/>
                </a:lnTo>
                <a:lnTo>
                  <a:pt x="191537" y="52846"/>
                </a:lnTo>
                <a:lnTo>
                  <a:pt x="188693" y="71760"/>
                </a:lnTo>
                <a:lnTo>
                  <a:pt x="188104" y="90420"/>
                </a:lnTo>
                <a:lnTo>
                  <a:pt x="186092" y="162279"/>
                </a:lnTo>
                <a:lnTo>
                  <a:pt x="177657" y="200244"/>
                </a:lnTo>
                <a:lnTo>
                  <a:pt x="163868" y="240517"/>
                </a:lnTo>
                <a:lnTo>
                  <a:pt x="144877" y="282123"/>
                </a:lnTo>
                <a:lnTo>
                  <a:pt x="132369" y="304249"/>
                </a:lnTo>
                <a:lnTo>
                  <a:pt x="126366" y="315447"/>
                </a:lnTo>
                <a:lnTo>
                  <a:pt x="121157" y="326982"/>
                </a:lnTo>
                <a:lnTo>
                  <a:pt x="110819" y="343711"/>
                </a:lnTo>
                <a:lnTo>
                  <a:pt x="96725" y="355857"/>
                </a:lnTo>
                <a:lnTo>
                  <a:pt x="64792" y="375319"/>
                </a:lnTo>
                <a:lnTo>
                  <a:pt x="60596" y="378144"/>
                </a:lnTo>
                <a:lnTo>
                  <a:pt x="45598" y="373794"/>
                </a:lnTo>
                <a:close/>
              </a:path>
            </a:pathLst>
          </a:custGeom>
          <a:solidFill>
            <a:srgbClr val="0429E2"/>
          </a:solidFill>
          <a:ln w="9525">
            <a:noFill/>
          </a:ln>
        </p:spPr>
        <p:txBody>
          <a:bodyPr/>
          <a:p>
            <a:endParaRPr lang="zh-CN" altLang="en-US"/>
          </a:p>
        </p:txBody>
      </p:sp>
      <p:sp>
        <p:nvSpPr>
          <p:cNvPr id="10269" name="object 30"/>
          <p:cNvSpPr/>
          <p:nvPr/>
        </p:nvSpPr>
        <p:spPr>
          <a:xfrm>
            <a:off x="18137188" y="9090025"/>
            <a:ext cx="150812" cy="420688"/>
          </a:xfrm>
          <a:custGeom>
            <a:avLst/>
            <a:gdLst/>
            <a:ahLst/>
            <a:cxnLst>
              <a:cxn ang="0">
                <a:pos x="43065" y="417806"/>
              </a:cxn>
              <a:cxn ang="0">
                <a:pos x="18326" y="385665"/>
              </a:cxn>
              <a:cxn ang="0">
                <a:pos x="5762" y="321571"/>
              </a:cxn>
              <a:cxn ang="0">
                <a:pos x="0" y="266361"/>
              </a:cxn>
              <a:cxn ang="0">
                <a:pos x="445" y="247568"/>
              </a:cxn>
              <a:cxn ang="0">
                <a:pos x="2832" y="228668"/>
              </a:cxn>
              <a:cxn ang="0">
                <a:pos x="6157" y="209743"/>
              </a:cxn>
              <a:cxn ang="0">
                <a:pos x="9419" y="190878"/>
              </a:cxn>
              <a:cxn ang="0">
                <a:pos x="10895" y="184739"/>
              </a:cxn>
              <a:cxn ang="0">
                <a:pos x="13045" y="178684"/>
              </a:cxn>
              <a:cxn ang="0">
                <a:pos x="15121" y="172632"/>
              </a:cxn>
              <a:cxn ang="0">
                <a:pos x="28547" y="118251"/>
              </a:cxn>
              <a:cxn ang="0">
                <a:pos x="52673" y="78074"/>
              </a:cxn>
              <a:cxn ang="0">
                <a:pos x="84527" y="43139"/>
              </a:cxn>
              <a:cxn ang="0">
                <a:pos x="119878" y="10615"/>
              </a:cxn>
              <a:cxn ang="0">
                <a:pos x="148214" y="0"/>
              </a:cxn>
              <a:cxn ang="0">
                <a:pos x="150372" y="665"/>
              </a:cxn>
              <a:cxn ang="0">
                <a:pos x="150372" y="176612"/>
              </a:cxn>
              <a:cxn ang="0">
                <a:pos x="135280" y="283085"/>
              </a:cxn>
              <a:cxn ang="0">
                <a:pos x="131463" y="300190"/>
              </a:cxn>
              <a:cxn ang="0">
                <a:pos x="126299" y="317125"/>
              </a:cxn>
              <a:cxn ang="0">
                <a:pos x="120584" y="334016"/>
              </a:cxn>
              <a:cxn ang="0">
                <a:pos x="115118" y="350988"/>
              </a:cxn>
              <a:cxn ang="0">
                <a:pos x="106174" y="368214"/>
              </a:cxn>
              <a:cxn ang="0">
                <a:pos x="104341" y="371256"/>
              </a:cxn>
              <a:cxn ang="0">
                <a:pos x="55706" y="348249"/>
              </a:cxn>
              <a:cxn ang="0">
                <a:pos x="46851" y="351746"/>
              </a:cxn>
              <a:cxn ang="0">
                <a:pos x="42960" y="359705"/>
              </a:cxn>
              <a:cxn ang="0">
                <a:pos x="40679" y="364199"/>
              </a:cxn>
              <a:cxn ang="0">
                <a:pos x="43545" y="371128"/>
              </a:cxn>
              <a:cxn ang="0">
                <a:pos x="44478" y="380985"/>
              </a:cxn>
              <a:cxn ang="0">
                <a:pos x="84569" y="399950"/>
              </a:cxn>
              <a:cxn ang="0">
                <a:pos x="71000" y="413132"/>
              </a:cxn>
              <a:cxn ang="0">
                <a:pos x="61672" y="418583"/>
              </a:cxn>
              <a:cxn ang="0">
                <a:pos x="52136" y="420206"/>
              </a:cxn>
              <a:cxn ang="0">
                <a:pos x="43065" y="417806"/>
              </a:cxn>
              <a:cxn ang="0">
                <a:pos x="84569" y="399950"/>
              </a:cxn>
              <a:cxn ang="0">
                <a:pos x="44478" y="380985"/>
              </a:cxn>
              <a:cxn ang="0">
                <a:pos x="58867" y="376070"/>
              </a:cxn>
              <a:cxn ang="0">
                <a:pos x="64396" y="373762"/>
              </a:cxn>
              <a:cxn ang="0">
                <a:pos x="68972" y="370858"/>
              </a:cxn>
              <a:cxn ang="0">
                <a:pos x="70484" y="369651"/>
              </a:cxn>
              <a:cxn ang="0">
                <a:pos x="67193" y="357910"/>
              </a:cxn>
              <a:cxn ang="0">
                <a:pos x="63257" y="354511"/>
              </a:cxn>
              <a:cxn ang="0">
                <a:pos x="55706" y="348249"/>
              </a:cxn>
              <a:cxn ang="0">
                <a:pos x="104341" y="371256"/>
              </a:cxn>
              <a:cxn ang="0">
                <a:pos x="96299" y="384602"/>
              </a:cxn>
              <a:cxn ang="0">
                <a:pos x="84805" y="399720"/>
              </a:cxn>
              <a:cxn ang="0">
                <a:pos x="84569" y="399950"/>
              </a:cxn>
            </a:cxnLst>
            <a:pathLst>
              <a:path w="151765" h="419734">
                <a:moveTo>
                  <a:pt x="43337" y="416859"/>
                </a:moveTo>
                <a:lnTo>
                  <a:pt x="18442" y="384790"/>
                </a:lnTo>
                <a:lnTo>
                  <a:pt x="5798" y="320842"/>
                </a:lnTo>
                <a:lnTo>
                  <a:pt x="0" y="265757"/>
                </a:lnTo>
                <a:lnTo>
                  <a:pt x="448" y="247007"/>
                </a:lnTo>
                <a:lnTo>
                  <a:pt x="2850" y="228149"/>
                </a:lnTo>
                <a:lnTo>
                  <a:pt x="6196" y="209267"/>
                </a:lnTo>
                <a:lnTo>
                  <a:pt x="9479" y="190445"/>
                </a:lnTo>
                <a:lnTo>
                  <a:pt x="10964" y="184320"/>
                </a:lnTo>
                <a:lnTo>
                  <a:pt x="13127" y="178279"/>
                </a:lnTo>
                <a:lnTo>
                  <a:pt x="15217" y="172241"/>
                </a:lnTo>
                <a:lnTo>
                  <a:pt x="28727" y="117983"/>
                </a:lnTo>
                <a:lnTo>
                  <a:pt x="53006" y="77897"/>
                </a:lnTo>
                <a:lnTo>
                  <a:pt x="85061" y="43041"/>
                </a:lnTo>
                <a:lnTo>
                  <a:pt x="120636" y="10591"/>
                </a:lnTo>
                <a:lnTo>
                  <a:pt x="149151" y="0"/>
                </a:lnTo>
                <a:lnTo>
                  <a:pt x="151322" y="663"/>
                </a:lnTo>
                <a:lnTo>
                  <a:pt x="151322" y="176211"/>
                </a:lnTo>
                <a:lnTo>
                  <a:pt x="136135" y="282443"/>
                </a:lnTo>
                <a:lnTo>
                  <a:pt x="132294" y="299509"/>
                </a:lnTo>
                <a:lnTo>
                  <a:pt x="127097" y="316406"/>
                </a:lnTo>
                <a:lnTo>
                  <a:pt x="121346" y="333259"/>
                </a:lnTo>
                <a:lnTo>
                  <a:pt x="115845" y="350192"/>
                </a:lnTo>
                <a:lnTo>
                  <a:pt x="106845" y="367379"/>
                </a:lnTo>
                <a:lnTo>
                  <a:pt x="105000" y="370414"/>
                </a:lnTo>
                <a:lnTo>
                  <a:pt x="56058" y="347459"/>
                </a:lnTo>
                <a:lnTo>
                  <a:pt x="47147" y="350948"/>
                </a:lnTo>
                <a:lnTo>
                  <a:pt x="43231" y="358889"/>
                </a:lnTo>
                <a:lnTo>
                  <a:pt x="40936" y="363373"/>
                </a:lnTo>
                <a:lnTo>
                  <a:pt x="43820" y="370286"/>
                </a:lnTo>
                <a:lnTo>
                  <a:pt x="44759" y="380121"/>
                </a:lnTo>
                <a:lnTo>
                  <a:pt x="85103" y="399043"/>
                </a:lnTo>
                <a:lnTo>
                  <a:pt x="71449" y="412195"/>
                </a:lnTo>
                <a:lnTo>
                  <a:pt x="62062" y="417634"/>
                </a:lnTo>
                <a:lnTo>
                  <a:pt x="52465" y="419253"/>
                </a:lnTo>
                <a:lnTo>
                  <a:pt x="43337" y="416859"/>
                </a:lnTo>
                <a:close/>
              </a:path>
              <a:path w="151765" h="419734">
                <a:moveTo>
                  <a:pt x="85103" y="399043"/>
                </a:moveTo>
                <a:lnTo>
                  <a:pt x="44759" y="380121"/>
                </a:lnTo>
                <a:lnTo>
                  <a:pt x="59239" y="375217"/>
                </a:lnTo>
                <a:lnTo>
                  <a:pt x="64803" y="372914"/>
                </a:lnTo>
                <a:lnTo>
                  <a:pt x="69408" y="370017"/>
                </a:lnTo>
                <a:lnTo>
                  <a:pt x="70929" y="368813"/>
                </a:lnTo>
                <a:lnTo>
                  <a:pt x="67618" y="357098"/>
                </a:lnTo>
                <a:lnTo>
                  <a:pt x="63657" y="353707"/>
                </a:lnTo>
                <a:lnTo>
                  <a:pt x="56058" y="347459"/>
                </a:lnTo>
                <a:lnTo>
                  <a:pt x="105000" y="370414"/>
                </a:lnTo>
                <a:lnTo>
                  <a:pt x="96908" y="383730"/>
                </a:lnTo>
                <a:lnTo>
                  <a:pt x="85341" y="398814"/>
                </a:lnTo>
                <a:lnTo>
                  <a:pt x="85103" y="399043"/>
                </a:lnTo>
                <a:close/>
              </a:path>
            </a:pathLst>
          </a:custGeom>
          <a:solidFill>
            <a:srgbClr val="0429E2"/>
          </a:solidFill>
          <a:ln w="9525">
            <a:noFill/>
          </a:ln>
        </p:spPr>
        <p:txBody>
          <a:bodyPr/>
          <a:p>
            <a:endParaRPr lang="zh-CN" altLang="en-US"/>
          </a:p>
        </p:txBody>
      </p:sp>
      <p:sp>
        <p:nvSpPr>
          <p:cNvPr id="10270" name="object 31"/>
          <p:cNvSpPr/>
          <p:nvPr/>
        </p:nvSpPr>
        <p:spPr>
          <a:xfrm>
            <a:off x="17565688" y="8921750"/>
            <a:ext cx="209550" cy="357188"/>
          </a:xfrm>
          <a:custGeom>
            <a:avLst/>
            <a:gdLst/>
            <a:ahLst/>
            <a:cxnLst>
              <a:cxn ang="0">
                <a:pos x="28200" y="355890"/>
              </a:cxn>
              <a:cxn ang="0">
                <a:pos x="6976" y="322194"/>
              </a:cxn>
              <a:cxn ang="0">
                <a:pos x="996" y="282092"/>
              </a:cxn>
              <a:cxn ang="0">
                <a:pos x="0" y="265647"/>
              </a:cxn>
              <a:cxn ang="0">
                <a:pos x="1565" y="223555"/>
              </a:cxn>
              <a:cxn ang="0">
                <a:pos x="1436" y="198421"/>
              </a:cxn>
              <a:cxn ang="0">
                <a:pos x="14398" y="157367"/>
              </a:cxn>
              <a:cxn ang="0">
                <a:pos x="44434" y="102931"/>
              </a:cxn>
              <a:cxn ang="0">
                <a:pos x="71927" y="56064"/>
              </a:cxn>
              <a:cxn ang="0">
                <a:pos x="101293" y="21190"/>
              </a:cxn>
              <a:cxn ang="0">
                <a:pos x="131305" y="0"/>
              </a:cxn>
              <a:cxn ang="0">
                <a:pos x="142024" y="246"/>
              </a:cxn>
              <a:cxn ang="0">
                <a:pos x="153383" y="6809"/>
              </a:cxn>
              <a:cxn ang="0">
                <a:pos x="156780" y="9746"/>
              </a:cxn>
              <a:cxn ang="0">
                <a:pos x="162530" y="10917"/>
              </a:cxn>
              <a:cxn ang="0">
                <a:pos x="198585" y="29127"/>
              </a:cxn>
              <a:cxn ang="0">
                <a:pos x="209093" y="62519"/>
              </a:cxn>
              <a:cxn ang="0">
                <a:pos x="206313" y="72103"/>
              </a:cxn>
              <a:cxn ang="0">
                <a:pos x="195146" y="79883"/>
              </a:cxn>
              <a:cxn ang="0">
                <a:pos x="193766" y="80384"/>
              </a:cxn>
              <a:cxn ang="0">
                <a:pos x="193116" y="85442"/>
              </a:cxn>
              <a:cxn ang="0">
                <a:pos x="193945" y="87747"/>
              </a:cxn>
              <a:cxn ang="0">
                <a:pos x="197862" y="110906"/>
              </a:cxn>
              <a:cxn ang="0">
                <a:pos x="194718" y="132792"/>
              </a:cxn>
              <a:cxn ang="0">
                <a:pos x="187052" y="153630"/>
              </a:cxn>
              <a:cxn ang="0">
                <a:pos x="177409" y="173646"/>
              </a:cxn>
              <a:cxn ang="0">
                <a:pos x="175796" y="184076"/>
              </a:cxn>
              <a:cxn ang="0">
                <a:pos x="177647" y="194446"/>
              </a:cxn>
              <a:cxn ang="0">
                <a:pos x="177576" y="204488"/>
              </a:cxn>
              <a:cxn ang="0">
                <a:pos x="170197" y="213932"/>
              </a:cxn>
              <a:cxn ang="0">
                <a:pos x="163376" y="220486"/>
              </a:cxn>
              <a:cxn ang="0">
                <a:pos x="157794" y="228862"/>
              </a:cxn>
              <a:cxn ang="0">
                <a:pos x="125510" y="286982"/>
              </a:cxn>
              <a:cxn ang="0">
                <a:pos x="91015" y="327349"/>
              </a:cxn>
              <a:cxn ang="0">
                <a:pos x="45346" y="354276"/>
              </a:cxn>
              <a:cxn ang="0">
                <a:pos x="36062" y="356850"/>
              </a:cxn>
              <a:cxn ang="0">
                <a:pos x="28200" y="355890"/>
              </a:cxn>
            </a:cxnLst>
            <a:pathLst>
              <a:path w="210184" h="357504">
                <a:moveTo>
                  <a:pt x="28285" y="356205"/>
                </a:moveTo>
                <a:lnTo>
                  <a:pt x="6997" y="322479"/>
                </a:lnTo>
                <a:lnTo>
                  <a:pt x="999" y="282342"/>
                </a:lnTo>
                <a:lnTo>
                  <a:pt x="0" y="265882"/>
                </a:lnTo>
                <a:lnTo>
                  <a:pt x="1570" y="223753"/>
                </a:lnTo>
                <a:lnTo>
                  <a:pt x="1440" y="198597"/>
                </a:lnTo>
                <a:lnTo>
                  <a:pt x="14442" y="157506"/>
                </a:lnTo>
                <a:lnTo>
                  <a:pt x="44568" y="103022"/>
                </a:lnTo>
                <a:lnTo>
                  <a:pt x="72145" y="56114"/>
                </a:lnTo>
                <a:lnTo>
                  <a:pt x="101599" y="21209"/>
                </a:lnTo>
                <a:lnTo>
                  <a:pt x="131702" y="0"/>
                </a:lnTo>
                <a:lnTo>
                  <a:pt x="142454" y="246"/>
                </a:lnTo>
                <a:lnTo>
                  <a:pt x="153847" y="6815"/>
                </a:lnTo>
                <a:lnTo>
                  <a:pt x="157254" y="9755"/>
                </a:lnTo>
                <a:lnTo>
                  <a:pt x="163022" y="10927"/>
                </a:lnTo>
                <a:lnTo>
                  <a:pt x="199186" y="29153"/>
                </a:lnTo>
                <a:lnTo>
                  <a:pt x="209726" y="62574"/>
                </a:lnTo>
                <a:lnTo>
                  <a:pt x="206937" y="72167"/>
                </a:lnTo>
                <a:lnTo>
                  <a:pt x="195736" y="79954"/>
                </a:lnTo>
                <a:lnTo>
                  <a:pt x="194352" y="80455"/>
                </a:lnTo>
                <a:lnTo>
                  <a:pt x="193700" y="85518"/>
                </a:lnTo>
                <a:lnTo>
                  <a:pt x="194532" y="87825"/>
                </a:lnTo>
                <a:lnTo>
                  <a:pt x="198461" y="111004"/>
                </a:lnTo>
                <a:lnTo>
                  <a:pt x="195307" y="132909"/>
                </a:lnTo>
                <a:lnTo>
                  <a:pt x="187618" y="153766"/>
                </a:lnTo>
                <a:lnTo>
                  <a:pt x="177946" y="173800"/>
                </a:lnTo>
                <a:lnTo>
                  <a:pt x="176328" y="184239"/>
                </a:lnTo>
                <a:lnTo>
                  <a:pt x="178184" y="194618"/>
                </a:lnTo>
                <a:lnTo>
                  <a:pt x="178113" y="204669"/>
                </a:lnTo>
                <a:lnTo>
                  <a:pt x="170712" y="214121"/>
                </a:lnTo>
                <a:lnTo>
                  <a:pt x="163870" y="220681"/>
                </a:lnTo>
                <a:lnTo>
                  <a:pt x="158271" y="229064"/>
                </a:lnTo>
                <a:lnTo>
                  <a:pt x="125890" y="287236"/>
                </a:lnTo>
                <a:lnTo>
                  <a:pt x="91290" y="327639"/>
                </a:lnTo>
                <a:lnTo>
                  <a:pt x="45483" y="354589"/>
                </a:lnTo>
                <a:lnTo>
                  <a:pt x="36171" y="357166"/>
                </a:lnTo>
                <a:lnTo>
                  <a:pt x="28285" y="356205"/>
                </a:lnTo>
                <a:close/>
              </a:path>
            </a:pathLst>
          </a:custGeom>
          <a:solidFill>
            <a:srgbClr val="0429E2"/>
          </a:solidFill>
          <a:ln w="9525">
            <a:noFill/>
          </a:ln>
        </p:spPr>
        <p:txBody>
          <a:bodyPr/>
          <a:p>
            <a:endParaRPr lang="zh-CN" altLang="en-US"/>
          </a:p>
        </p:txBody>
      </p:sp>
      <p:sp>
        <p:nvSpPr>
          <p:cNvPr id="10271" name="object 32"/>
          <p:cNvSpPr/>
          <p:nvPr/>
        </p:nvSpPr>
        <p:spPr>
          <a:xfrm>
            <a:off x="17246600" y="8383588"/>
            <a:ext cx="165100" cy="436562"/>
          </a:xfrm>
          <a:custGeom>
            <a:avLst/>
            <a:gdLst/>
            <a:ahLst/>
            <a:cxnLst>
              <a:cxn ang="0">
                <a:pos x="27465" y="433702"/>
              </a:cxn>
              <a:cxn ang="0">
                <a:pos x="23717" y="428225"/>
              </a:cxn>
              <a:cxn ang="0">
                <a:pos x="22714" y="420799"/>
              </a:cxn>
              <a:cxn ang="0">
                <a:pos x="24038" y="409620"/>
              </a:cxn>
              <a:cxn ang="0">
                <a:pos x="23841" y="404731"/>
              </a:cxn>
              <a:cxn ang="0">
                <a:pos x="21782" y="402998"/>
              </a:cxn>
              <a:cxn ang="0">
                <a:pos x="3017" y="375882"/>
              </a:cxn>
              <a:cxn ang="0">
                <a:pos x="0" y="346030"/>
              </a:cxn>
              <a:cxn ang="0">
                <a:pos x="2674" y="315217"/>
              </a:cxn>
              <a:cxn ang="0">
                <a:pos x="984" y="285215"/>
              </a:cxn>
              <a:cxn ang="0">
                <a:pos x="45159" y="119072"/>
              </a:cxn>
              <a:cxn ang="0">
                <a:pos x="76002" y="60975"/>
              </a:cxn>
              <a:cxn ang="0">
                <a:pos x="118692" y="11605"/>
              </a:cxn>
              <a:cxn ang="0">
                <a:pos x="140930" y="0"/>
              </a:cxn>
              <a:cxn ang="0">
                <a:pos x="149948" y="2101"/>
              </a:cxn>
              <a:cxn ang="0">
                <a:pos x="157914" y="7078"/>
              </a:cxn>
              <a:cxn ang="0">
                <a:pos x="162790" y="13860"/>
              </a:cxn>
              <a:cxn ang="0">
                <a:pos x="164953" y="22068"/>
              </a:cxn>
              <a:cxn ang="0">
                <a:pos x="164778" y="31318"/>
              </a:cxn>
              <a:cxn ang="0">
                <a:pos x="162547" y="51447"/>
              </a:cxn>
              <a:cxn ang="0">
                <a:pos x="160879" y="61407"/>
              </a:cxn>
              <a:cxn ang="0">
                <a:pos x="158384" y="71103"/>
              </a:cxn>
              <a:cxn ang="0">
                <a:pos x="152120" y="102996"/>
              </a:cxn>
              <a:cxn ang="0">
                <a:pos x="149848" y="135520"/>
              </a:cxn>
              <a:cxn ang="0">
                <a:pos x="146541" y="167884"/>
              </a:cxn>
              <a:cxn ang="0">
                <a:pos x="137167" y="199288"/>
              </a:cxn>
              <a:cxn ang="0">
                <a:pos x="136826" y="221193"/>
              </a:cxn>
              <a:cxn ang="0">
                <a:pos x="129955" y="241327"/>
              </a:cxn>
              <a:cxn ang="0">
                <a:pos x="120832" y="260908"/>
              </a:cxn>
              <a:cxn ang="0">
                <a:pos x="113731" y="281151"/>
              </a:cxn>
              <a:cxn ang="0">
                <a:pos x="97100" y="336805"/>
              </a:cxn>
              <a:cxn ang="0">
                <a:pos x="76723" y="391563"/>
              </a:cxn>
              <a:cxn ang="0">
                <a:pos x="54282" y="427197"/>
              </a:cxn>
              <a:cxn ang="0">
                <a:pos x="34843" y="435990"/>
              </a:cxn>
              <a:cxn ang="0">
                <a:pos x="27465" y="433702"/>
              </a:cxn>
            </a:cxnLst>
            <a:pathLst>
              <a:path w="165100" h="436245">
                <a:moveTo>
                  <a:pt x="27465" y="433387"/>
                </a:moveTo>
                <a:lnTo>
                  <a:pt x="23717" y="427914"/>
                </a:lnTo>
                <a:lnTo>
                  <a:pt x="22714" y="420493"/>
                </a:lnTo>
                <a:lnTo>
                  <a:pt x="24038" y="409323"/>
                </a:lnTo>
                <a:lnTo>
                  <a:pt x="23841" y="404437"/>
                </a:lnTo>
                <a:lnTo>
                  <a:pt x="21782" y="402705"/>
                </a:lnTo>
                <a:lnTo>
                  <a:pt x="3017" y="375609"/>
                </a:lnTo>
                <a:lnTo>
                  <a:pt x="0" y="345779"/>
                </a:lnTo>
                <a:lnTo>
                  <a:pt x="2674" y="314988"/>
                </a:lnTo>
                <a:lnTo>
                  <a:pt x="984" y="285008"/>
                </a:lnTo>
                <a:lnTo>
                  <a:pt x="45159" y="118986"/>
                </a:lnTo>
                <a:lnTo>
                  <a:pt x="76002" y="60931"/>
                </a:lnTo>
                <a:lnTo>
                  <a:pt x="118692" y="11597"/>
                </a:lnTo>
                <a:lnTo>
                  <a:pt x="140930" y="0"/>
                </a:lnTo>
                <a:lnTo>
                  <a:pt x="149948" y="2099"/>
                </a:lnTo>
                <a:lnTo>
                  <a:pt x="157914" y="7073"/>
                </a:lnTo>
                <a:lnTo>
                  <a:pt x="162790" y="13850"/>
                </a:lnTo>
                <a:lnTo>
                  <a:pt x="164953" y="22052"/>
                </a:lnTo>
                <a:lnTo>
                  <a:pt x="164778" y="31295"/>
                </a:lnTo>
                <a:lnTo>
                  <a:pt x="162547" y="51410"/>
                </a:lnTo>
                <a:lnTo>
                  <a:pt x="160879" y="61362"/>
                </a:lnTo>
                <a:lnTo>
                  <a:pt x="158384" y="71051"/>
                </a:lnTo>
                <a:lnTo>
                  <a:pt x="152120" y="102921"/>
                </a:lnTo>
                <a:lnTo>
                  <a:pt x="149848" y="135422"/>
                </a:lnTo>
                <a:lnTo>
                  <a:pt x="146541" y="167762"/>
                </a:lnTo>
                <a:lnTo>
                  <a:pt x="137167" y="199143"/>
                </a:lnTo>
                <a:lnTo>
                  <a:pt x="136826" y="221032"/>
                </a:lnTo>
                <a:lnTo>
                  <a:pt x="129955" y="241152"/>
                </a:lnTo>
                <a:lnTo>
                  <a:pt x="120832" y="260719"/>
                </a:lnTo>
                <a:lnTo>
                  <a:pt x="113731" y="280947"/>
                </a:lnTo>
                <a:lnTo>
                  <a:pt x="97100" y="336560"/>
                </a:lnTo>
                <a:lnTo>
                  <a:pt x="76723" y="391279"/>
                </a:lnTo>
                <a:lnTo>
                  <a:pt x="54282" y="426887"/>
                </a:lnTo>
                <a:lnTo>
                  <a:pt x="34843" y="435673"/>
                </a:lnTo>
                <a:lnTo>
                  <a:pt x="27465" y="433387"/>
                </a:lnTo>
                <a:close/>
              </a:path>
            </a:pathLst>
          </a:custGeom>
          <a:solidFill>
            <a:srgbClr val="0429E2"/>
          </a:solidFill>
          <a:ln w="9525">
            <a:noFill/>
          </a:ln>
        </p:spPr>
        <p:txBody>
          <a:bodyPr/>
          <a:p>
            <a:endParaRPr lang="zh-CN" altLang="en-US"/>
          </a:p>
        </p:txBody>
      </p:sp>
      <p:sp>
        <p:nvSpPr>
          <p:cNvPr id="10272" name="object 33"/>
          <p:cNvSpPr/>
          <p:nvPr/>
        </p:nvSpPr>
        <p:spPr>
          <a:xfrm>
            <a:off x="16292513" y="9786938"/>
            <a:ext cx="157162" cy="317500"/>
          </a:xfrm>
          <a:custGeom>
            <a:avLst/>
            <a:gdLst/>
            <a:ahLst/>
            <a:cxnLst>
              <a:cxn ang="0">
                <a:pos x="46177" y="314408"/>
              </a:cxn>
              <a:cxn ang="0">
                <a:pos x="7405" y="276990"/>
              </a:cxn>
              <a:cxn ang="0">
                <a:pos x="0" y="211633"/>
              </a:cxn>
              <a:cxn ang="0">
                <a:pos x="620" y="164900"/>
              </a:cxn>
              <a:cxn ang="0">
                <a:pos x="7674" y="119574"/>
              </a:cxn>
              <a:cxn ang="0">
                <a:pos x="23910" y="77898"/>
              </a:cxn>
              <a:cxn ang="0">
                <a:pos x="47138" y="39124"/>
              </a:cxn>
              <a:cxn ang="0">
                <a:pos x="71138" y="4965"/>
              </a:cxn>
              <a:cxn ang="0">
                <a:pos x="89544" y="0"/>
              </a:cxn>
              <a:cxn ang="0">
                <a:pos x="102119" y="98"/>
              </a:cxn>
              <a:cxn ang="0">
                <a:pos x="139359" y="14724"/>
              </a:cxn>
              <a:cxn ang="0">
                <a:pos x="156018" y="54520"/>
              </a:cxn>
              <a:cxn ang="0">
                <a:pos x="156909" y="79219"/>
              </a:cxn>
              <a:cxn ang="0">
                <a:pos x="153024" y="103939"/>
              </a:cxn>
              <a:cxn ang="0">
                <a:pos x="146128" y="128627"/>
              </a:cxn>
              <a:cxn ang="0">
                <a:pos x="138848" y="152599"/>
              </a:cxn>
              <a:cxn ang="0">
                <a:pos x="135875" y="164709"/>
              </a:cxn>
              <a:cxn ang="0">
                <a:pos x="126936" y="212766"/>
              </a:cxn>
              <a:cxn ang="0">
                <a:pos x="97770" y="277169"/>
              </a:cxn>
              <a:cxn ang="0">
                <a:pos x="67411" y="312552"/>
              </a:cxn>
              <a:cxn ang="0">
                <a:pos x="54446" y="317009"/>
              </a:cxn>
              <a:cxn ang="0">
                <a:pos x="46177" y="314408"/>
              </a:cxn>
            </a:cxnLst>
            <a:pathLst>
              <a:path w="157480" h="317500">
                <a:moveTo>
                  <a:pt x="46270" y="314408"/>
                </a:moveTo>
                <a:lnTo>
                  <a:pt x="7420" y="276990"/>
                </a:lnTo>
                <a:lnTo>
                  <a:pt x="0" y="211633"/>
                </a:lnTo>
                <a:lnTo>
                  <a:pt x="621" y="164900"/>
                </a:lnTo>
                <a:lnTo>
                  <a:pt x="7690" y="119574"/>
                </a:lnTo>
                <a:lnTo>
                  <a:pt x="23958" y="77898"/>
                </a:lnTo>
                <a:lnTo>
                  <a:pt x="47233" y="39124"/>
                </a:lnTo>
                <a:lnTo>
                  <a:pt x="71282" y="4965"/>
                </a:lnTo>
                <a:lnTo>
                  <a:pt x="89725" y="0"/>
                </a:lnTo>
                <a:lnTo>
                  <a:pt x="102326" y="98"/>
                </a:lnTo>
                <a:lnTo>
                  <a:pt x="139641" y="14724"/>
                </a:lnTo>
                <a:lnTo>
                  <a:pt x="156334" y="54520"/>
                </a:lnTo>
                <a:lnTo>
                  <a:pt x="157226" y="79219"/>
                </a:lnTo>
                <a:lnTo>
                  <a:pt x="153334" y="103939"/>
                </a:lnTo>
                <a:lnTo>
                  <a:pt x="146424" y="128627"/>
                </a:lnTo>
                <a:lnTo>
                  <a:pt x="139129" y="152599"/>
                </a:lnTo>
                <a:lnTo>
                  <a:pt x="136150" y="164709"/>
                </a:lnTo>
                <a:lnTo>
                  <a:pt x="127193" y="212766"/>
                </a:lnTo>
                <a:lnTo>
                  <a:pt x="97968" y="277169"/>
                </a:lnTo>
                <a:lnTo>
                  <a:pt x="67547" y="312552"/>
                </a:lnTo>
                <a:lnTo>
                  <a:pt x="54556" y="317009"/>
                </a:lnTo>
                <a:lnTo>
                  <a:pt x="46270" y="314408"/>
                </a:lnTo>
                <a:close/>
              </a:path>
            </a:pathLst>
          </a:custGeom>
          <a:solidFill>
            <a:srgbClr val="0429E2"/>
          </a:solidFill>
          <a:ln w="9525">
            <a:noFill/>
          </a:ln>
        </p:spPr>
        <p:txBody>
          <a:bodyPr/>
          <a:p>
            <a:endParaRPr lang="zh-CN" altLang="en-US"/>
          </a:p>
        </p:txBody>
      </p:sp>
      <p:pic>
        <p:nvPicPr>
          <p:cNvPr id="10273" name="object 34"/>
          <p:cNvPicPr/>
          <p:nvPr/>
        </p:nvPicPr>
        <p:blipFill>
          <a:blip r:embed="rId5"/>
          <a:stretch>
            <a:fillRect/>
          </a:stretch>
        </p:blipFill>
        <p:spPr>
          <a:xfrm>
            <a:off x="17665700" y="10090150"/>
            <a:ext cx="141288" cy="196850"/>
          </a:xfrm>
          <a:prstGeom prst="rect">
            <a:avLst/>
          </a:prstGeom>
          <a:noFill/>
          <a:ln w="9525">
            <a:noFill/>
          </a:ln>
        </p:spPr>
      </p:pic>
      <p:sp>
        <p:nvSpPr>
          <p:cNvPr id="10274" name="object 35"/>
          <p:cNvSpPr/>
          <p:nvPr/>
        </p:nvSpPr>
        <p:spPr>
          <a:xfrm>
            <a:off x="16875125" y="8470900"/>
            <a:ext cx="131763" cy="320675"/>
          </a:xfrm>
          <a:custGeom>
            <a:avLst/>
            <a:gdLst/>
            <a:ahLst/>
            <a:cxnLst>
              <a:cxn ang="0">
                <a:pos x="22725" y="317288"/>
              </a:cxn>
              <a:cxn ang="0">
                <a:pos x="14440" y="312233"/>
              </a:cxn>
              <a:cxn ang="0">
                <a:pos x="11366" y="306192"/>
              </a:cxn>
              <a:cxn ang="0">
                <a:pos x="2001" y="279462"/>
              </a:cxn>
              <a:cxn ang="0">
                <a:pos x="0" y="252493"/>
              </a:cxn>
              <a:cxn ang="0">
                <a:pos x="3411" y="225456"/>
              </a:cxn>
              <a:cxn ang="0">
                <a:pos x="10284" y="198525"/>
              </a:cxn>
              <a:cxn ang="0">
                <a:pos x="12349" y="191654"/>
              </a:cxn>
              <a:cxn ang="0">
                <a:pos x="21636" y="187231"/>
              </a:cxn>
              <a:cxn ang="0">
                <a:pos x="28875" y="177824"/>
              </a:cxn>
              <a:cxn ang="0">
                <a:pos x="30776" y="170492"/>
              </a:cxn>
              <a:cxn ang="0">
                <a:pos x="29273" y="168826"/>
              </a:cxn>
              <a:cxn ang="0">
                <a:pos x="18412" y="151699"/>
              </a:cxn>
              <a:cxn ang="0">
                <a:pos x="18012" y="134911"/>
              </a:cxn>
              <a:cxn ang="0">
                <a:pos x="24161" y="119059"/>
              </a:cxn>
              <a:cxn ang="0">
                <a:pos x="32947" y="104735"/>
              </a:cxn>
              <a:cxn ang="0">
                <a:pos x="40564" y="91587"/>
              </a:cxn>
              <a:cxn ang="0">
                <a:pos x="46081" y="78470"/>
              </a:cxn>
              <a:cxn ang="0">
                <a:pos x="49896" y="64803"/>
              </a:cxn>
              <a:cxn ang="0">
                <a:pos x="52404" y="49999"/>
              </a:cxn>
              <a:cxn ang="0">
                <a:pos x="60603" y="24031"/>
              </a:cxn>
              <a:cxn ang="0">
                <a:pos x="75528" y="7515"/>
              </a:cxn>
              <a:cxn ang="0">
                <a:pos x="94629" y="0"/>
              </a:cxn>
              <a:cxn ang="0">
                <a:pos x="115354" y="1034"/>
              </a:cxn>
              <a:cxn ang="0">
                <a:pos x="123179" y="3988"/>
              </a:cxn>
              <a:cxn ang="0">
                <a:pos x="128473" y="8511"/>
              </a:cxn>
              <a:cxn ang="0">
                <a:pos x="130804" y="14723"/>
              </a:cxn>
              <a:cxn ang="0">
                <a:pos x="129744" y="22744"/>
              </a:cxn>
              <a:cxn ang="0">
                <a:pos x="125573" y="37308"/>
              </a:cxn>
              <a:cxn ang="0">
                <a:pos x="123241" y="51753"/>
              </a:cxn>
              <a:cxn ang="0">
                <a:pos x="123842" y="66325"/>
              </a:cxn>
              <a:cxn ang="0">
                <a:pos x="128474" y="81272"/>
              </a:cxn>
              <a:cxn ang="0">
                <a:pos x="131483" y="87857"/>
              </a:cxn>
              <a:cxn ang="0">
                <a:pos x="128962" y="98149"/>
              </a:cxn>
              <a:cxn ang="0">
                <a:pos x="76138" y="268802"/>
              </a:cxn>
              <a:cxn ang="0">
                <a:pos x="68457" y="279879"/>
              </a:cxn>
              <a:cxn ang="0">
                <a:pos x="59073" y="289793"/>
              </a:cxn>
              <a:cxn ang="0">
                <a:pos x="50834" y="300463"/>
              </a:cxn>
              <a:cxn ang="0">
                <a:pos x="46587" y="313805"/>
              </a:cxn>
              <a:cxn ang="0">
                <a:pos x="46415" y="316211"/>
              </a:cxn>
              <a:cxn ang="0">
                <a:pos x="34737" y="320463"/>
              </a:cxn>
              <a:cxn ang="0">
                <a:pos x="22725" y="317288"/>
              </a:cxn>
            </a:cxnLst>
            <a:pathLst>
              <a:path w="132715" h="321309">
                <a:moveTo>
                  <a:pt x="22889" y="317915"/>
                </a:moveTo>
                <a:lnTo>
                  <a:pt x="14544" y="312850"/>
                </a:lnTo>
                <a:lnTo>
                  <a:pt x="11448" y="306797"/>
                </a:lnTo>
                <a:lnTo>
                  <a:pt x="2015" y="280015"/>
                </a:lnTo>
                <a:lnTo>
                  <a:pt x="0" y="252992"/>
                </a:lnTo>
                <a:lnTo>
                  <a:pt x="3436" y="225902"/>
                </a:lnTo>
                <a:lnTo>
                  <a:pt x="10358" y="198918"/>
                </a:lnTo>
                <a:lnTo>
                  <a:pt x="12438" y="192033"/>
                </a:lnTo>
                <a:lnTo>
                  <a:pt x="21792" y="187601"/>
                </a:lnTo>
                <a:lnTo>
                  <a:pt x="29084" y="178176"/>
                </a:lnTo>
                <a:lnTo>
                  <a:pt x="30998" y="170829"/>
                </a:lnTo>
                <a:lnTo>
                  <a:pt x="29484" y="169160"/>
                </a:lnTo>
                <a:lnTo>
                  <a:pt x="18545" y="151999"/>
                </a:lnTo>
                <a:lnTo>
                  <a:pt x="18142" y="135178"/>
                </a:lnTo>
                <a:lnTo>
                  <a:pt x="24336" y="119294"/>
                </a:lnTo>
                <a:lnTo>
                  <a:pt x="33185" y="104942"/>
                </a:lnTo>
                <a:lnTo>
                  <a:pt x="40857" y="91768"/>
                </a:lnTo>
                <a:lnTo>
                  <a:pt x="46414" y="78625"/>
                </a:lnTo>
                <a:lnTo>
                  <a:pt x="50256" y="64931"/>
                </a:lnTo>
                <a:lnTo>
                  <a:pt x="52783" y="50098"/>
                </a:lnTo>
                <a:lnTo>
                  <a:pt x="61041" y="24079"/>
                </a:lnTo>
                <a:lnTo>
                  <a:pt x="76074" y="7530"/>
                </a:lnTo>
                <a:lnTo>
                  <a:pt x="95313" y="0"/>
                </a:lnTo>
                <a:lnTo>
                  <a:pt x="116187" y="1036"/>
                </a:lnTo>
                <a:lnTo>
                  <a:pt x="124069" y="3996"/>
                </a:lnTo>
                <a:lnTo>
                  <a:pt x="129401" y="8528"/>
                </a:lnTo>
                <a:lnTo>
                  <a:pt x="131749" y="14752"/>
                </a:lnTo>
                <a:lnTo>
                  <a:pt x="130681" y="22789"/>
                </a:lnTo>
                <a:lnTo>
                  <a:pt x="126480" y="37382"/>
                </a:lnTo>
                <a:lnTo>
                  <a:pt x="124131" y="51855"/>
                </a:lnTo>
                <a:lnTo>
                  <a:pt x="124737" y="66456"/>
                </a:lnTo>
                <a:lnTo>
                  <a:pt x="129402" y="81433"/>
                </a:lnTo>
                <a:lnTo>
                  <a:pt x="132433" y="88031"/>
                </a:lnTo>
                <a:lnTo>
                  <a:pt x="129894" y="98343"/>
                </a:lnTo>
                <a:lnTo>
                  <a:pt x="76688" y="269333"/>
                </a:lnTo>
                <a:lnTo>
                  <a:pt x="68952" y="280432"/>
                </a:lnTo>
                <a:lnTo>
                  <a:pt x="59500" y="290366"/>
                </a:lnTo>
                <a:lnTo>
                  <a:pt x="51201" y="301057"/>
                </a:lnTo>
                <a:lnTo>
                  <a:pt x="46924" y="314425"/>
                </a:lnTo>
                <a:lnTo>
                  <a:pt x="46750" y="316836"/>
                </a:lnTo>
                <a:lnTo>
                  <a:pt x="34988" y="321097"/>
                </a:lnTo>
                <a:lnTo>
                  <a:pt x="22889" y="317915"/>
                </a:lnTo>
                <a:close/>
              </a:path>
            </a:pathLst>
          </a:custGeom>
          <a:solidFill>
            <a:srgbClr val="0429E2"/>
          </a:solidFill>
          <a:ln w="9525">
            <a:noFill/>
          </a:ln>
        </p:spPr>
        <p:txBody>
          <a:bodyPr/>
          <a:p>
            <a:endParaRPr lang="zh-CN" altLang="en-US"/>
          </a:p>
        </p:txBody>
      </p:sp>
      <p:sp>
        <p:nvSpPr>
          <p:cNvPr id="36" name="object 36"/>
          <p:cNvSpPr txBox="1">
            <a:spLocks noGrp="1"/>
          </p:cNvSpPr>
          <p:nvPr>
            <p:ph type="title"/>
          </p:nvPr>
        </p:nvSpPr>
        <p:spPr>
          <a:xfrm>
            <a:off x="5253038" y="39688"/>
            <a:ext cx="7183438" cy="3333750"/>
          </a:xfrm>
        </p:spPr>
        <p:txBody>
          <a:bodyPr vert="horz" wrap="square" lIns="0" tIns="195580" rIns="0" bIns="0" numCol="1" rtlCol="0" anchor="t" anchorCtr="0" compatLnSpc="1">
            <a:spAutoFit/>
          </a:bodyPr>
          <a:lstStyle/>
          <a:p>
            <a:pPr marL="12700" marR="0" lvl="0" indent="0" algn="l" defTabSz="914400" rtl="0" eaLnBrk="1" fontAlgn="auto" latinLnBrk="0" hangingPunct="1">
              <a:lnSpc>
                <a:spcPct val="150000"/>
              </a:lnSpc>
              <a:spcBef>
                <a:spcPts val="1540"/>
              </a:spcBef>
              <a:spcAft>
                <a:spcPct val="0"/>
              </a:spcAft>
              <a:buClrTx/>
              <a:buSzTx/>
              <a:buFontTx/>
              <a:buNone/>
              <a:defRPr/>
            </a:pPr>
            <a:r>
              <a:rPr kumimoji="0" lang="en-US" altLang="zh-CN" sz="8000" b="0" i="0" u="none" strike="noStrike" kern="0" cap="none" spc="260" normalizeH="0" baseline="0" noProof="1">
                <a:ln>
                  <a:noFill/>
                </a:ln>
                <a:solidFill>
                  <a:schemeClr val="tx1"/>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rPr>
              <a:t>       </a:t>
            </a:r>
            <a:r>
              <a:rPr kumimoji="0" lang="zh-CN" sz="8000" b="0" i="0" u="none" strike="noStrike" kern="0" cap="none" spc="260" normalizeH="0" baseline="0" noProof="1">
                <a:ln>
                  <a:noFill/>
                </a:ln>
                <a:solidFill>
                  <a:schemeClr val="tx1"/>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rPr>
              <a:t>目录</a:t>
            </a:r>
            <a:br>
              <a:rPr kumimoji="0" sz="8000" b="0" i="0" u="none" strike="noStrike" kern="0" cap="none" spc="0" normalizeH="0" baseline="0" noProof="0">
                <a:ln>
                  <a:noFill/>
                </a:ln>
                <a:solidFill>
                  <a:schemeClr val="tx1"/>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rPr>
            </a:br>
            <a:r>
              <a:rPr kumimoji="0" lang="en-US" altLang="zh-CN" sz="2800" b="0" i="0" u="none" strike="noStrike" kern="0" cap="none" spc="0" normalizeH="0" baseline="0" noProof="1">
                <a:ln>
                  <a:noFill/>
                </a:ln>
                <a:solidFill>
                  <a:srgbClr val="0429E2"/>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sym typeface="+mn-ea"/>
              </a:rPr>
              <a:t>     “Enjoy Programming</a:t>
            </a:r>
            <a:r>
              <a:rPr kumimoji="0" lang="zh-CN" altLang="en-US" sz="2800" b="0" i="0" u="none" strike="noStrike" kern="0" cap="none" spc="0" normalizeH="0" baseline="0" noProof="1">
                <a:ln>
                  <a:noFill/>
                </a:ln>
                <a:solidFill>
                  <a:srgbClr val="0429E2"/>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sym typeface="+mn-ea"/>
              </a:rPr>
              <a:t>，从享学开始</a:t>
            </a:r>
            <a:r>
              <a:rPr kumimoji="0" lang="en-US" altLang="zh-CN" sz="2800" b="0" i="0" u="none" strike="noStrike" kern="0" cap="none" spc="0" normalizeH="0" baseline="0" noProof="1">
                <a:ln>
                  <a:noFill/>
                </a:ln>
                <a:solidFill>
                  <a:srgbClr val="0429E2"/>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sym typeface="+mn-ea"/>
              </a:rPr>
              <a:t>”</a:t>
            </a:r>
            <a:br>
              <a:rPr kumimoji="0" lang="en-US" altLang="zh-CN" sz="2800" b="0" i="0" u="none" strike="noStrike" kern="0" cap="none" spc="0" normalizeH="0" baseline="0" noProof="0">
                <a:ln>
                  <a:noFill/>
                </a:ln>
                <a:solidFill>
                  <a:schemeClr val="tx1"/>
                </a:solidFill>
                <a:effectLst>
                  <a:outerShdw blurRad="38100" dist="38100" dir="2700000" algn="tl">
                    <a:srgbClr val="000000">
                      <a:alpha val="43137"/>
                    </a:srgbClr>
                  </a:outerShdw>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sym typeface="+mn-ea"/>
              </a:rPr>
            </a:br>
            <a:endParaRPr kumimoji="0" sz="2800" b="0" i="0" u="none" strike="noStrike" kern="0" cap="none" spc="0" normalizeH="0" baseline="0" noProof="1">
              <a:ln>
                <a:noFill/>
              </a:ln>
              <a:solidFill>
                <a:schemeClr val="tx1"/>
              </a:solidFill>
              <a:effectLst/>
              <a:uLnTx/>
              <a:uFillTx/>
              <a:latin typeface="Verdana" panose="020B0604030504040204"/>
              <a:ea typeface="+mj-ea"/>
              <a:cs typeface="Verdana" panose="020B0604030504040204"/>
            </a:endParaRPr>
          </a:p>
        </p:txBody>
      </p:sp>
      <p:sp>
        <p:nvSpPr>
          <p:cNvPr id="10276" name="object 37"/>
          <p:cNvSpPr txBox="1"/>
          <p:nvPr/>
        </p:nvSpPr>
        <p:spPr>
          <a:xfrm>
            <a:off x="5954713" y="3117850"/>
            <a:ext cx="7137400" cy="6669405"/>
          </a:xfrm>
          <a:prstGeom prst="rect">
            <a:avLst/>
          </a:prstGeom>
          <a:noFill/>
          <a:ln w="9525">
            <a:noFill/>
          </a:ln>
        </p:spPr>
        <p:txBody>
          <a:bodyPr lIns="0" tIns="308610" rIns="0" bIns="0" anchor="t">
            <a:spAutoFit/>
          </a:bodyPr>
          <a:p>
            <a:pPr marL="12700">
              <a:lnSpc>
                <a:spcPct val="200000"/>
              </a:lnSpc>
              <a:spcBef>
                <a:spcPts val="2425"/>
              </a:spcBef>
            </a:pPr>
            <a:r>
              <a:rPr lang="en-US" altLang="zh-CN" sz="4000" dirty="0">
                <a:latin typeface="方正粗黑宋简体" panose="02000000000000000000" pitchFamily="2" charset="-122"/>
                <a:ea typeface="方正粗黑宋简体" panose="02000000000000000000" pitchFamily="2" charset="-122"/>
              </a:rPr>
              <a:t>⼀、项目章程</a:t>
            </a:r>
            <a:endParaRPr lang="en-US" altLang="zh-CN" sz="4000" dirty="0">
              <a:latin typeface="方正粗黑宋简体" panose="02000000000000000000" pitchFamily="2" charset="-122"/>
              <a:ea typeface="方正粗黑宋简体" panose="02000000000000000000" pitchFamily="2" charset="-122"/>
            </a:endParaRPr>
          </a:p>
          <a:p>
            <a:pPr marL="12700" algn="just">
              <a:lnSpc>
                <a:spcPct val="200000"/>
              </a:lnSpc>
              <a:spcBef>
                <a:spcPts val="400"/>
              </a:spcBef>
            </a:pPr>
            <a:r>
              <a:rPr lang="en-US" altLang="zh-CN" sz="4000" dirty="0">
                <a:latin typeface="方正粗黑宋简体" panose="02000000000000000000" pitchFamily="2" charset="-122"/>
                <a:ea typeface="方正粗黑宋简体" panose="02000000000000000000" pitchFamily="2" charset="-122"/>
              </a:rPr>
              <a:t>⼆、需求工程项目计划</a:t>
            </a:r>
            <a:endParaRPr lang="en-US" altLang="zh-CN" sz="4000" dirty="0">
              <a:latin typeface="方正粗黑宋简体" panose="02000000000000000000" pitchFamily="2" charset="-122"/>
              <a:ea typeface="方正粗黑宋简体" panose="02000000000000000000" pitchFamily="2" charset="-122"/>
            </a:endParaRPr>
          </a:p>
          <a:p>
            <a:pPr marL="12700" algn="just">
              <a:lnSpc>
                <a:spcPct val="200000"/>
              </a:lnSpc>
              <a:spcBef>
                <a:spcPts val="400"/>
              </a:spcBef>
            </a:pPr>
            <a:r>
              <a:rPr lang="en-US" altLang="zh-CN" sz="4000" dirty="0">
                <a:latin typeface="方正粗黑宋简体" panose="02000000000000000000" pitchFamily="2" charset="-122"/>
                <a:ea typeface="方正粗黑宋简体" panose="02000000000000000000" pitchFamily="2" charset="-122"/>
              </a:rPr>
              <a:t>三、可行性分析</a:t>
            </a:r>
            <a:endParaRPr lang="en-US" altLang="zh-CN" sz="4000" dirty="0">
              <a:latin typeface="方正粗黑宋简体" panose="02000000000000000000" pitchFamily="2" charset="-122"/>
              <a:ea typeface="方正粗黑宋简体" panose="02000000000000000000" pitchFamily="2" charset="-122"/>
            </a:endParaRPr>
          </a:p>
          <a:p>
            <a:pPr marL="12700" algn="just">
              <a:lnSpc>
                <a:spcPct val="200000"/>
              </a:lnSpc>
              <a:spcBef>
                <a:spcPts val="400"/>
              </a:spcBef>
            </a:pPr>
            <a:r>
              <a:rPr lang="en-US" altLang="zh-CN" sz="4000" dirty="0">
                <a:latin typeface="方正粗黑宋简体" panose="02000000000000000000" pitchFamily="2" charset="-122"/>
                <a:ea typeface="方正粗黑宋简体" panose="02000000000000000000" pitchFamily="2" charset="-122"/>
              </a:rPr>
              <a:t>四、会议纪要 </a:t>
            </a:r>
            <a:endParaRPr lang="en-US" altLang="zh-CN" sz="4000" dirty="0">
              <a:latin typeface="方正粗黑宋简体" panose="02000000000000000000" pitchFamily="2" charset="-122"/>
              <a:ea typeface="方正粗黑宋简体" panose="02000000000000000000" pitchFamily="2" charset="-122"/>
            </a:endParaRPr>
          </a:p>
          <a:p>
            <a:pPr marL="12700" algn="just">
              <a:lnSpc>
                <a:spcPct val="200000"/>
              </a:lnSpc>
              <a:spcBef>
                <a:spcPts val="400"/>
              </a:spcBef>
            </a:pPr>
            <a:r>
              <a:rPr lang="en-US" altLang="zh-CN" sz="4000" dirty="0">
                <a:latin typeface="方正粗黑宋简体" panose="02000000000000000000" pitchFamily="2" charset="-122"/>
                <a:ea typeface="方正粗黑宋简体" panose="02000000000000000000" pitchFamily="2" charset="-122"/>
              </a:rPr>
              <a:t>五、绩效评定</a:t>
            </a:r>
            <a:endParaRPr lang="en-US" altLang="zh-CN" sz="4000" dirty="0">
              <a:latin typeface="方正粗黑宋简体" panose="02000000000000000000" pitchFamily="2" charset="-122"/>
              <a:ea typeface="方正粗黑宋简体" panose="020000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 name="object 18"/>
          <p:cNvSpPr txBox="1"/>
          <p:nvPr/>
        </p:nvSpPr>
        <p:spPr>
          <a:xfrm>
            <a:off x="13174663" y="8977313"/>
            <a:ext cx="8564563" cy="1168400"/>
          </a:xfrm>
          <a:prstGeom prst="rect">
            <a:avLst/>
          </a:prstGeom>
        </p:spPr>
        <p:txBody>
          <a:bodyPr lIns="0" tIns="201930" rIns="0" bIns="0">
            <a:spAutoFit/>
          </a:bodyPr>
          <a:lstStyle/>
          <a:p>
            <a:pPr marL="12700" marR="0" defTabSz="914400" fontAlgn="auto">
              <a:spcBef>
                <a:spcPts val="580"/>
              </a:spcBef>
              <a:buClrTx/>
              <a:buSzTx/>
              <a:buFontTx/>
              <a:defRPr/>
            </a:pPr>
            <a:r>
              <a:rPr kumimoji="0" lang="en-US" altLang="zh-CN" sz="40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5.2</a:t>
            </a:r>
            <a:r>
              <a:rPr kumimoji="0" lang="zh-CN" altLang="en-US" sz="40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成本管理子计划</a:t>
            </a:r>
            <a:endParaRPr kumimoji="0" lang="zh-CN" sz="40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endParaRPr>
          </a:p>
          <a:p>
            <a:pPr marL="12700" marR="0" defTabSz="914400" fontAlgn="auto">
              <a:spcBef>
                <a:spcPts val="580"/>
              </a:spcBef>
              <a:buClrTx/>
              <a:buSzTx/>
              <a:buFontTx/>
              <a:defRPr/>
            </a:pPr>
            <a:r>
              <a:rPr kumimoji="0" lang="zh-CN" altLang="en-US" sz="18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  （仅</a:t>
            </a:r>
            <a:r>
              <a:rPr kumimoji="0" lang="zh-CN" sz="18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节选重点）</a:t>
            </a:r>
            <a:endParaRPr kumimoji="0" lang="zh-CN" sz="18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endParaRPr>
          </a:p>
        </p:txBody>
      </p:sp>
      <p:sp>
        <p:nvSpPr>
          <p:cNvPr id="24" name="object 18"/>
          <p:cNvSpPr txBox="1">
            <a:spLocks noGrp="1"/>
          </p:cNvSpPr>
          <p:nvPr>
            <p:ph type="title"/>
          </p:nvPr>
        </p:nvSpPr>
        <p:spPr>
          <a:xfrm>
            <a:off x="11631613" y="320675"/>
            <a:ext cx="6929438" cy="877888"/>
          </a:xfrm>
        </p:spPr>
        <p:txBody>
          <a:bodyPr vert="horz" wrap="square" lIns="0" tIns="201930" rIns="0" bIns="0" numCol="1" rtlCol="0" anchor="t" anchorCtr="0" compatLnSpc="1">
            <a:spAutoFit/>
          </a:bodyPr>
          <a:lstStyle/>
          <a:p>
            <a:pPr marL="13335" marR="0" lvl="0" indent="0" algn="l" defTabSz="914400" rtl="0" eaLnBrk="1" fontAlgn="auto" latinLnBrk="0" hangingPunct="1">
              <a:lnSpc>
                <a:spcPct val="100000"/>
              </a:lnSpc>
              <a:spcBef>
                <a:spcPts val="580"/>
              </a:spcBef>
              <a:spcAft>
                <a:spcPct val="0"/>
              </a:spcAft>
              <a:buClrTx/>
              <a:buSzTx/>
              <a:buFontTx/>
              <a:buNone/>
              <a:defRPr/>
            </a:pPr>
            <a:r>
              <a:rPr kumimoji="0" lang="zh-CN" sz="4400" b="0" i="0" u="none" strike="noStrike" kern="0" cap="none" spc="204" normalizeH="0" baseline="0" noProof="1">
                <a:ln>
                  <a:noFill/>
                </a:ln>
                <a:solidFill>
                  <a:srgbClr val="0070C0"/>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rPr>
              <a:t>成本预算</a:t>
            </a:r>
            <a:endParaRPr kumimoji="0" lang="zh-CN" sz="4400" b="0" i="0" u="none" strike="noStrike" kern="0" cap="none" spc="204" normalizeH="0" baseline="0" noProof="1">
              <a:ln>
                <a:noFill/>
              </a:ln>
              <a:solidFill>
                <a:srgbClr val="0070C0"/>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endParaRPr>
          </a:p>
        </p:txBody>
      </p:sp>
      <p:pic>
        <p:nvPicPr>
          <p:cNvPr id="26627" name="object 4"/>
          <p:cNvPicPr/>
          <p:nvPr/>
        </p:nvPicPr>
        <p:blipFill>
          <a:blip r:embed="rId1"/>
          <a:stretch>
            <a:fillRect/>
          </a:stretch>
        </p:blipFill>
        <p:spPr>
          <a:xfrm>
            <a:off x="14655800" y="-17462"/>
            <a:ext cx="3646488" cy="4960937"/>
          </a:xfrm>
          <a:prstGeom prst="rect">
            <a:avLst/>
          </a:prstGeom>
          <a:noFill/>
          <a:ln w="9525">
            <a:noFill/>
          </a:ln>
        </p:spPr>
      </p:pic>
      <p:sp>
        <p:nvSpPr>
          <p:cNvPr id="26628" name="文本框 99"/>
          <p:cNvSpPr txBox="1"/>
          <p:nvPr/>
        </p:nvSpPr>
        <p:spPr>
          <a:xfrm>
            <a:off x="11328400" y="1360488"/>
            <a:ext cx="5080000" cy="1198880"/>
          </a:xfrm>
          <a:prstGeom prst="rect">
            <a:avLst/>
          </a:prstGeom>
          <a:noFill/>
          <a:ln w="9525">
            <a:noFill/>
          </a:ln>
        </p:spPr>
        <p:txBody>
          <a:bodyPr anchor="t">
            <a:spAutoFit/>
          </a:bodyPr>
          <a:p>
            <a:pPr indent="304800">
              <a:lnSpc>
                <a:spcPct val="150000"/>
              </a:lnSpc>
            </a:pPr>
            <a:r>
              <a:rPr lang="en-US" altLang="zh-CN" sz="2400" dirty="0">
                <a:latin typeface="方正粗黑宋简体" panose="02000000000000000000" pitchFamily="2" charset="-122"/>
                <a:ea typeface="方正粗黑宋简体" panose="02000000000000000000" pitchFamily="2" charset="-122"/>
              </a:rPr>
              <a:t>   </a:t>
            </a:r>
            <a:r>
              <a:rPr lang="zh-CN" altLang="zh-CN" sz="2400" dirty="0">
                <a:latin typeface="方正粗黑宋简体" panose="02000000000000000000" pitchFamily="2" charset="-122"/>
                <a:ea typeface="方正粗黑宋简体" panose="02000000000000000000" pitchFamily="2" charset="-122"/>
              </a:rPr>
              <a:t>项目参与人数：5人</a:t>
            </a:r>
            <a:endParaRPr lang="zh-CN" altLang="zh-CN" sz="2400" dirty="0">
              <a:latin typeface="方正粗黑宋简体" panose="02000000000000000000" pitchFamily="2" charset="-122"/>
              <a:ea typeface="方正粗黑宋简体" panose="02000000000000000000" pitchFamily="2" charset="-122"/>
            </a:endParaRPr>
          </a:p>
          <a:p>
            <a:pPr indent="304800">
              <a:lnSpc>
                <a:spcPct val="150000"/>
              </a:lnSpc>
            </a:pPr>
            <a:r>
              <a:rPr lang="zh-CN" altLang="zh-CN" sz="2400" dirty="0">
                <a:latin typeface="方正粗黑宋简体" panose="02000000000000000000" pitchFamily="2" charset="-122"/>
                <a:ea typeface="方正粗黑宋简体" panose="02000000000000000000" pitchFamily="2" charset="-122"/>
              </a:rPr>
              <a:t>   项目持续时长：5个月</a:t>
            </a:r>
            <a:endParaRPr lang="zh-CN" altLang="en-US" sz="2400" dirty="0">
              <a:latin typeface="方正粗黑宋简体" panose="02000000000000000000" pitchFamily="2" charset="-122"/>
              <a:ea typeface="方正粗黑宋简体" panose="02000000000000000000" pitchFamily="2" charset="-122"/>
            </a:endParaRPr>
          </a:p>
        </p:txBody>
      </p:sp>
      <p:pic>
        <p:nvPicPr>
          <p:cNvPr id="26629" name="图片 2"/>
          <p:cNvPicPr>
            <a:picLocks noChangeAspect="1"/>
          </p:cNvPicPr>
          <p:nvPr/>
        </p:nvPicPr>
        <p:blipFill>
          <a:blip r:embed="rId2"/>
          <a:stretch>
            <a:fillRect/>
          </a:stretch>
        </p:blipFill>
        <p:spPr>
          <a:xfrm>
            <a:off x="225425" y="215900"/>
            <a:ext cx="11287125" cy="96774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 name="object 18"/>
          <p:cNvSpPr txBox="1"/>
          <p:nvPr/>
        </p:nvSpPr>
        <p:spPr>
          <a:xfrm>
            <a:off x="12836525" y="9010650"/>
            <a:ext cx="8564563" cy="1168400"/>
          </a:xfrm>
          <a:prstGeom prst="rect">
            <a:avLst/>
          </a:prstGeom>
        </p:spPr>
        <p:txBody>
          <a:bodyPr lIns="0" tIns="201930" rIns="0" bIns="0">
            <a:spAutoFit/>
          </a:bodyPr>
          <a:lstStyle/>
          <a:p>
            <a:pPr marL="12700" marR="0" defTabSz="914400" fontAlgn="auto">
              <a:spcBef>
                <a:spcPts val="580"/>
              </a:spcBef>
              <a:buClrTx/>
              <a:buSzTx/>
              <a:buFontTx/>
              <a:defRPr/>
            </a:pPr>
            <a:r>
              <a:rPr kumimoji="0" lang="en-US" altLang="zh-CN" sz="40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5.3</a:t>
            </a:r>
            <a:r>
              <a:rPr kumimoji="0" lang="zh-CN" altLang="en-US" sz="40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质量管理子计划</a:t>
            </a:r>
            <a:endParaRPr kumimoji="0" lang="zh-CN" sz="40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endParaRPr>
          </a:p>
          <a:p>
            <a:pPr marL="12700" marR="0" defTabSz="914400" fontAlgn="auto">
              <a:spcBef>
                <a:spcPts val="580"/>
              </a:spcBef>
              <a:buClrTx/>
              <a:buSzTx/>
              <a:buFontTx/>
              <a:defRPr/>
            </a:pPr>
            <a:r>
              <a:rPr kumimoji="0" lang="zh-CN" altLang="en-US" sz="18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  （仅</a:t>
            </a:r>
            <a:r>
              <a:rPr kumimoji="0" lang="zh-CN" sz="18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节选重点）</a:t>
            </a:r>
            <a:endParaRPr kumimoji="0" lang="zh-CN" sz="18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endParaRPr>
          </a:p>
        </p:txBody>
      </p:sp>
      <p:sp>
        <p:nvSpPr>
          <p:cNvPr id="24" name="object 18"/>
          <p:cNvSpPr txBox="1">
            <a:spLocks noGrp="1"/>
          </p:cNvSpPr>
          <p:nvPr>
            <p:ph type="title"/>
          </p:nvPr>
        </p:nvSpPr>
        <p:spPr>
          <a:xfrm>
            <a:off x="307975" y="336550"/>
            <a:ext cx="6929438" cy="877888"/>
          </a:xfrm>
        </p:spPr>
        <p:txBody>
          <a:bodyPr vert="horz" wrap="square" lIns="0" tIns="201930" rIns="0" bIns="0" numCol="1" rtlCol="0" anchor="t" anchorCtr="0" compatLnSpc="1">
            <a:spAutoFit/>
          </a:bodyPr>
          <a:lstStyle/>
          <a:p>
            <a:pPr marL="13335" marR="0" lvl="0" indent="0" algn="l" defTabSz="914400" rtl="0" eaLnBrk="1" fontAlgn="auto" latinLnBrk="0" hangingPunct="1">
              <a:lnSpc>
                <a:spcPct val="100000"/>
              </a:lnSpc>
              <a:spcBef>
                <a:spcPts val="580"/>
              </a:spcBef>
              <a:spcAft>
                <a:spcPct val="0"/>
              </a:spcAft>
              <a:buClrTx/>
              <a:buSzTx/>
              <a:buFontTx/>
              <a:buNone/>
              <a:defRPr/>
            </a:pPr>
            <a:r>
              <a:rPr kumimoji="0" lang="zh-CN" sz="4400" b="0" i="0" u="none" strike="noStrike" kern="0" cap="none" spc="204" normalizeH="0" baseline="0" noProof="1">
                <a:ln>
                  <a:noFill/>
                </a:ln>
                <a:solidFill>
                  <a:srgbClr val="0070C0"/>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rPr>
              <a:t>软件质量模型</a:t>
            </a:r>
            <a:endParaRPr kumimoji="0" lang="zh-CN" sz="4400" b="0" i="0" u="none" strike="noStrike" kern="0" cap="none" spc="204" normalizeH="0" baseline="0" noProof="1">
              <a:ln>
                <a:noFill/>
              </a:ln>
              <a:solidFill>
                <a:srgbClr val="0070C0"/>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endParaRPr>
          </a:p>
        </p:txBody>
      </p:sp>
      <p:sp>
        <p:nvSpPr>
          <p:cNvPr id="27651" name="文本框 99"/>
          <p:cNvSpPr txBox="1"/>
          <p:nvPr/>
        </p:nvSpPr>
        <p:spPr>
          <a:xfrm>
            <a:off x="307975" y="1392238"/>
            <a:ext cx="15527338" cy="1198562"/>
          </a:xfrm>
          <a:prstGeom prst="rect">
            <a:avLst/>
          </a:prstGeom>
          <a:noFill/>
          <a:ln w="9525">
            <a:noFill/>
          </a:ln>
        </p:spPr>
        <p:txBody>
          <a:bodyPr anchor="t">
            <a:spAutoFit/>
          </a:bodyPr>
          <a:p>
            <a:pPr indent="304800">
              <a:lnSpc>
                <a:spcPct val="150000"/>
              </a:lnSpc>
            </a:pPr>
            <a:r>
              <a:rPr lang="zh-CN" altLang="zh-CN" sz="2400" dirty="0">
                <a:latin typeface="方正粗黑宋简体" panose="02000000000000000000" pitchFamily="2" charset="-122"/>
                <a:ea typeface="方正粗黑宋简体" panose="02000000000000000000" pitchFamily="2" charset="-122"/>
              </a:rPr>
              <a:t>针对“享学”项目的质量判定，我们采用McCall软件质量模型对项目质量进行综合评定，以下给出该模型的判定标准（图源网络）：</a:t>
            </a:r>
            <a:endParaRPr lang="zh-CN" altLang="zh-CN" sz="2400" dirty="0">
              <a:latin typeface="方正粗黑宋简体" panose="02000000000000000000" pitchFamily="2" charset="-122"/>
              <a:ea typeface="方正粗黑宋简体" panose="02000000000000000000" pitchFamily="2" charset="-122"/>
            </a:endParaRPr>
          </a:p>
        </p:txBody>
      </p:sp>
      <p:pic>
        <p:nvPicPr>
          <p:cNvPr id="27652" name="object 5"/>
          <p:cNvPicPr/>
          <p:nvPr/>
        </p:nvPicPr>
        <p:blipFill>
          <a:blip r:embed="rId1"/>
          <a:stretch>
            <a:fillRect/>
          </a:stretch>
        </p:blipFill>
        <p:spPr>
          <a:xfrm>
            <a:off x="15981363" y="0"/>
            <a:ext cx="2306637" cy="3046413"/>
          </a:xfrm>
          <a:prstGeom prst="rect">
            <a:avLst/>
          </a:prstGeom>
          <a:noFill/>
          <a:ln w="9525">
            <a:noFill/>
          </a:ln>
        </p:spPr>
      </p:pic>
      <p:pic>
        <p:nvPicPr>
          <p:cNvPr id="27653" name="图片 -2147482617" descr="IMG_256"/>
          <p:cNvPicPr>
            <a:picLocks noChangeAspect="1"/>
          </p:cNvPicPr>
          <p:nvPr/>
        </p:nvPicPr>
        <p:blipFill>
          <a:blip r:embed="rId2"/>
          <a:stretch>
            <a:fillRect/>
          </a:stretch>
        </p:blipFill>
        <p:spPr>
          <a:xfrm>
            <a:off x="307975" y="3048000"/>
            <a:ext cx="12203113" cy="6854825"/>
          </a:xfrm>
          <a:prstGeom prst="rect">
            <a:avLst/>
          </a:prstGeom>
          <a:noFill/>
          <a:ln w="9525">
            <a:noFill/>
          </a:ln>
        </p:spPr>
      </p:pic>
      <p:sp>
        <p:nvSpPr>
          <p:cNvPr id="3" name="文本框 2"/>
          <p:cNvSpPr txBox="1"/>
          <p:nvPr/>
        </p:nvSpPr>
        <p:spPr>
          <a:xfrm>
            <a:off x="12836525" y="3743325"/>
            <a:ext cx="4821238" cy="4522788"/>
          </a:xfrm>
          <a:prstGeom prst="rect">
            <a:avLst/>
          </a:prstGeom>
          <a:solidFill>
            <a:schemeClr val="accent1">
              <a:lumMod val="20000"/>
              <a:lumOff val="80000"/>
            </a:schemeClr>
          </a:solidFill>
        </p:spPr>
        <p:txBody>
          <a:bodyPr>
            <a:spAutoFit/>
          </a:bodyPr>
          <a:lstStyle/>
          <a:p>
            <a:pPr marR="0" defTabSz="914400" fontAlgn="auto">
              <a:lnSpc>
                <a:spcPct val="150000"/>
              </a:lnSpc>
              <a:buClrTx/>
              <a:buSzTx/>
              <a:buFontTx/>
              <a:defRPr/>
            </a:pPr>
            <a:r>
              <a:rPr kumimoji="0" lang="en-US" altLang="zh-CN" sz="2400" kern="1200" cap="none" spc="0" normalizeH="0" baseline="0" noProof="1">
                <a:solidFill>
                  <a:schemeClr val="accent4">
                    <a:lumMod val="50000"/>
                  </a:schemeClr>
                </a:solidFill>
                <a:latin typeface="华文中宋" panose="02010600040101010101" pitchFamily="2" charset="-122"/>
                <a:ea typeface="华文中宋" panose="02010600040101010101" pitchFamily="2" charset="-122"/>
                <a:cs typeface="华文中宋" panose="02010600040101010101" pitchFamily="2" charset="-122"/>
              </a:rPr>
              <a:t>   </a:t>
            </a:r>
            <a:r>
              <a:rPr kumimoji="0" lang="zh-CN" altLang="en-US" sz="2400" kern="1200" cap="none" spc="0" normalizeH="0" baseline="0" noProof="1">
                <a:solidFill>
                  <a:schemeClr val="accent4">
                    <a:lumMod val="50000"/>
                  </a:schemeClr>
                </a:solidFill>
                <a:latin typeface="华文中宋" panose="02010600040101010101" pitchFamily="2" charset="-122"/>
                <a:ea typeface="华文中宋" panose="02010600040101010101" pitchFamily="2" charset="-122"/>
                <a:cs typeface="华文中宋" panose="02010600040101010101" pitchFamily="2" charset="-122"/>
              </a:rPr>
              <a:t>McCall认为软件的质量模型应该包括产品的修正、产品的转移，产品的运行,而产品的修正又包括可维护性、可测试性、灵活性等子特点。产品的转移包括可移植性、可复用性、互连性等。产品的运行包括正确性、可靠性、效率、可使用性和完整性。</a:t>
            </a:r>
            <a:endParaRPr kumimoji="0" lang="zh-CN" altLang="en-US" sz="2400" kern="1200" cap="none" spc="0" normalizeH="0" baseline="0" noProof="1">
              <a:solidFill>
                <a:schemeClr val="accent4">
                  <a:lumMod val="50000"/>
                </a:schemeClr>
              </a:solidFill>
              <a:latin typeface="华文中宋" panose="02010600040101010101" pitchFamily="2" charset="-122"/>
              <a:ea typeface="华文中宋" panose="02010600040101010101" pitchFamily="2" charset="-122"/>
              <a:cs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 name="object 18"/>
          <p:cNvSpPr txBox="1"/>
          <p:nvPr/>
        </p:nvSpPr>
        <p:spPr>
          <a:xfrm>
            <a:off x="13158788" y="8850313"/>
            <a:ext cx="8564563" cy="1168400"/>
          </a:xfrm>
          <a:prstGeom prst="rect">
            <a:avLst/>
          </a:prstGeom>
        </p:spPr>
        <p:txBody>
          <a:bodyPr lIns="0" tIns="201930" rIns="0" bIns="0">
            <a:spAutoFit/>
          </a:bodyPr>
          <a:lstStyle/>
          <a:p>
            <a:pPr marL="12700" marR="0" defTabSz="914400" fontAlgn="auto">
              <a:spcBef>
                <a:spcPts val="580"/>
              </a:spcBef>
              <a:buClrTx/>
              <a:buSzTx/>
              <a:buFontTx/>
              <a:defRPr/>
            </a:pPr>
            <a:r>
              <a:rPr kumimoji="0" lang="en-US" altLang="zh-CN" sz="40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5.3</a:t>
            </a:r>
            <a:r>
              <a:rPr kumimoji="0" lang="zh-CN" altLang="en-US" sz="40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质量管理子计划</a:t>
            </a:r>
            <a:endParaRPr kumimoji="0" lang="zh-CN" sz="40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endParaRPr>
          </a:p>
          <a:p>
            <a:pPr marL="12700" marR="0" defTabSz="914400" fontAlgn="auto">
              <a:spcBef>
                <a:spcPts val="580"/>
              </a:spcBef>
              <a:buClrTx/>
              <a:buSzTx/>
              <a:buFontTx/>
              <a:defRPr/>
            </a:pPr>
            <a:r>
              <a:rPr kumimoji="0" lang="zh-CN" altLang="en-US" sz="14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 </a:t>
            </a:r>
            <a:r>
              <a:rPr kumimoji="0" lang="zh-CN" altLang="en-US" sz="18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 （仅</a:t>
            </a:r>
            <a:r>
              <a:rPr kumimoji="0" lang="zh-CN" sz="18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节选重点）</a:t>
            </a:r>
            <a:endParaRPr kumimoji="0" lang="zh-CN" sz="18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endParaRPr>
          </a:p>
        </p:txBody>
      </p:sp>
      <p:sp>
        <p:nvSpPr>
          <p:cNvPr id="24" name="object 18"/>
          <p:cNvSpPr txBox="1">
            <a:spLocks noGrp="1"/>
          </p:cNvSpPr>
          <p:nvPr>
            <p:ph type="title"/>
          </p:nvPr>
        </p:nvSpPr>
        <p:spPr>
          <a:xfrm>
            <a:off x="307975" y="336550"/>
            <a:ext cx="6929438" cy="877888"/>
          </a:xfrm>
        </p:spPr>
        <p:txBody>
          <a:bodyPr vert="horz" wrap="square" lIns="0" tIns="201930" rIns="0" bIns="0" numCol="1" rtlCol="0" anchor="t" anchorCtr="0" compatLnSpc="1">
            <a:spAutoFit/>
          </a:bodyPr>
          <a:lstStyle/>
          <a:p>
            <a:pPr marL="13335" marR="0" lvl="0" indent="0" algn="l" defTabSz="914400" rtl="0" eaLnBrk="1" fontAlgn="auto" latinLnBrk="0" hangingPunct="1">
              <a:lnSpc>
                <a:spcPct val="100000"/>
              </a:lnSpc>
              <a:spcBef>
                <a:spcPts val="580"/>
              </a:spcBef>
              <a:spcAft>
                <a:spcPct val="0"/>
              </a:spcAft>
              <a:buClrTx/>
              <a:buSzTx/>
              <a:buFontTx/>
              <a:buNone/>
              <a:defRPr/>
            </a:pPr>
            <a:r>
              <a:rPr kumimoji="0" lang="zh-CN" sz="4400" b="0" i="0" u="none" strike="noStrike" kern="0" cap="none" spc="204" normalizeH="0" baseline="0" noProof="1">
                <a:ln>
                  <a:noFill/>
                </a:ln>
                <a:solidFill>
                  <a:srgbClr val="0070C0"/>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rPr>
              <a:t>软件质量模型</a:t>
            </a:r>
            <a:endParaRPr kumimoji="0" lang="zh-CN" sz="4400" b="0" i="0" u="none" strike="noStrike" kern="0" cap="none" spc="204" normalizeH="0" baseline="0" noProof="1">
              <a:ln>
                <a:noFill/>
              </a:ln>
              <a:solidFill>
                <a:srgbClr val="0070C0"/>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endParaRPr>
          </a:p>
        </p:txBody>
      </p:sp>
      <p:sp>
        <p:nvSpPr>
          <p:cNvPr id="29699" name="文本框 99"/>
          <p:cNvSpPr txBox="1"/>
          <p:nvPr/>
        </p:nvSpPr>
        <p:spPr>
          <a:xfrm>
            <a:off x="307975" y="1216025"/>
            <a:ext cx="15527338" cy="644525"/>
          </a:xfrm>
          <a:prstGeom prst="rect">
            <a:avLst/>
          </a:prstGeom>
          <a:noFill/>
          <a:ln w="9525">
            <a:noFill/>
          </a:ln>
        </p:spPr>
        <p:txBody>
          <a:bodyPr anchor="t">
            <a:spAutoFit/>
          </a:bodyPr>
          <a:p>
            <a:pPr indent="304800">
              <a:lnSpc>
                <a:spcPct val="150000"/>
              </a:lnSpc>
            </a:pPr>
            <a:r>
              <a:rPr lang="zh-CN" altLang="zh-CN" sz="2400" dirty="0">
                <a:latin typeface="方正粗黑宋简体" panose="02000000000000000000" pitchFamily="2" charset="-122"/>
                <a:ea typeface="方正粗黑宋简体" panose="02000000000000000000" pitchFamily="2" charset="-122"/>
              </a:rPr>
              <a:t>根据McCall模型，针对不同阶段，根据项目特点制定如下的软件质量判定：</a:t>
            </a:r>
            <a:endParaRPr lang="zh-CN" altLang="zh-CN" sz="2400" dirty="0">
              <a:latin typeface="方正粗黑宋简体" panose="02000000000000000000" pitchFamily="2" charset="-122"/>
              <a:ea typeface="方正粗黑宋简体" panose="02000000000000000000" pitchFamily="2" charset="-122"/>
            </a:endParaRPr>
          </a:p>
        </p:txBody>
      </p:sp>
      <p:pic>
        <p:nvPicPr>
          <p:cNvPr id="29700" name="object 5"/>
          <p:cNvPicPr/>
          <p:nvPr/>
        </p:nvPicPr>
        <p:blipFill>
          <a:blip r:embed="rId1"/>
          <a:stretch>
            <a:fillRect/>
          </a:stretch>
        </p:blipFill>
        <p:spPr>
          <a:xfrm>
            <a:off x="15981363" y="0"/>
            <a:ext cx="2306637" cy="3046413"/>
          </a:xfrm>
          <a:prstGeom prst="rect">
            <a:avLst/>
          </a:prstGeom>
          <a:noFill/>
          <a:ln w="9525">
            <a:noFill/>
          </a:ln>
        </p:spPr>
      </p:pic>
      <p:pic>
        <p:nvPicPr>
          <p:cNvPr id="29701" name="图片 3"/>
          <p:cNvPicPr>
            <a:picLocks noChangeAspect="1"/>
          </p:cNvPicPr>
          <p:nvPr/>
        </p:nvPicPr>
        <p:blipFill>
          <a:blip r:embed="rId2"/>
          <a:stretch>
            <a:fillRect/>
          </a:stretch>
        </p:blipFill>
        <p:spPr>
          <a:xfrm>
            <a:off x="668338" y="2109788"/>
            <a:ext cx="11333162" cy="7847012"/>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 name="object 18"/>
          <p:cNvSpPr txBox="1"/>
          <p:nvPr/>
        </p:nvSpPr>
        <p:spPr>
          <a:xfrm>
            <a:off x="13158788" y="8850313"/>
            <a:ext cx="8564563" cy="1168400"/>
          </a:xfrm>
          <a:prstGeom prst="rect">
            <a:avLst/>
          </a:prstGeom>
        </p:spPr>
        <p:txBody>
          <a:bodyPr lIns="0" tIns="201930" rIns="0" bIns="0">
            <a:spAutoFit/>
          </a:bodyPr>
          <a:lstStyle/>
          <a:p>
            <a:pPr marL="12700" marR="0" defTabSz="914400" fontAlgn="auto">
              <a:spcBef>
                <a:spcPts val="580"/>
              </a:spcBef>
              <a:buClrTx/>
              <a:buSzTx/>
              <a:buFontTx/>
              <a:defRPr/>
            </a:pPr>
            <a:r>
              <a:rPr kumimoji="0" lang="en-US" altLang="zh-CN" sz="40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5.3</a:t>
            </a:r>
            <a:r>
              <a:rPr kumimoji="0" lang="zh-CN" altLang="en-US" sz="40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质量管理子计划</a:t>
            </a:r>
            <a:endParaRPr kumimoji="0" lang="zh-CN" sz="40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endParaRPr>
          </a:p>
          <a:p>
            <a:pPr marL="12700" marR="0" defTabSz="914400" fontAlgn="auto">
              <a:spcBef>
                <a:spcPts val="580"/>
              </a:spcBef>
              <a:buClrTx/>
              <a:buSzTx/>
              <a:buFontTx/>
              <a:defRPr/>
            </a:pPr>
            <a:r>
              <a:rPr kumimoji="0" lang="zh-CN" altLang="en-US" sz="18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  （仅</a:t>
            </a:r>
            <a:r>
              <a:rPr kumimoji="0" lang="zh-CN" sz="18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节选重点）</a:t>
            </a:r>
            <a:endParaRPr kumimoji="0" lang="zh-CN" sz="18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endParaRPr>
          </a:p>
        </p:txBody>
      </p:sp>
      <p:sp>
        <p:nvSpPr>
          <p:cNvPr id="24" name="object 18"/>
          <p:cNvSpPr txBox="1">
            <a:spLocks noGrp="1"/>
          </p:cNvSpPr>
          <p:nvPr>
            <p:ph type="title"/>
          </p:nvPr>
        </p:nvSpPr>
        <p:spPr>
          <a:xfrm>
            <a:off x="307975" y="336550"/>
            <a:ext cx="6929438" cy="877888"/>
          </a:xfrm>
        </p:spPr>
        <p:txBody>
          <a:bodyPr vert="horz" wrap="square" lIns="0" tIns="201930" rIns="0" bIns="0" numCol="1" rtlCol="0" anchor="t" anchorCtr="0" compatLnSpc="1">
            <a:spAutoFit/>
          </a:bodyPr>
          <a:lstStyle/>
          <a:p>
            <a:pPr marL="13335" marR="0" lvl="0" indent="0" algn="l" defTabSz="914400" rtl="0" eaLnBrk="1" fontAlgn="auto" latinLnBrk="0" hangingPunct="1">
              <a:lnSpc>
                <a:spcPct val="100000"/>
              </a:lnSpc>
              <a:spcBef>
                <a:spcPts val="580"/>
              </a:spcBef>
              <a:spcAft>
                <a:spcPct val="0"/>
              </a:spcAft>
              <a:buClrTx/>
              <a:buSzTx/>
              <a:buFontTx/>
              <a:buNone/>
              <a:defRPr/>
            </a:pPr>
            <a:r>
              <a:rPr kumimoji="0" lang="zh-CN" sz="4400" b="0" i="0" u="none" strike="noStrike" kern="0" cap="none" spc="204" normalizeH="0" baseline="0" noProof="1">
                <a:ln>
                  <a:noFill/>
                </a:ln>
                <a:solidFill>
                  <a:srgbClr val="0070C0"/>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rPr>
              <a:t>软件质量模型</a:t>
            </a:r>
            <a:endParaRPr kumimoji="0" lang="zh-CN" sz="4400" b="0" i="0" u="none" strike="noStrike" kern="0" cap="none" spc="204" normalizeH="0" baseline="0" noProof="1">
              <a:ln>
                <a:noFill/>
              </a:ln>
              <a:solidFill>
                <a:srgbClr val="0070C0"/>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endParaRPr>
          </a:p>
        </p:txBody>
      </p:sp>
      <p:sp>
        <p:nvSpPr>
          <p:cNvPr id="31747" name="文本框 99"/>
          <p:cNvSpPr txBox="1"/>
          <p:nvPr/>
        </p:nvSpPr>
        <p:spPr>
          <a:xfrm>
            <a:off x="307975" y="1392238"/>
            <a:ext cx="15527338" cy="644525"/>
          </a:xfrm>
          <a:prstGeom prst="rect">
            <a:avLst/>
          </a:prstGeom>
          <a:noFill/>
          <a:ln w="9525">
            <a:noFill/>
          </a:ln>
        </p:spPr>
        <p:txBody>
          <a:bodyPr anchor="t">
            <a:spAutoFit/>
          </a:bodyPr>
          <a:p>
            <a:pPr indent="304800">
              <a:lnSpc>
                <a:spcPct val="150000"/>
              </a:lnSpc>
            </a:pPr>
            <a:r>
              <a:rPr lang="zh-CN" altLang="zh-CN" sz="2400" dirty="0">
                <a:latin typeface="方正粗黑宋简体" panose="02000000000000000000" pitchFamily="2" charset="-122"/>
                <a:ea typeface="方正粗黑宋简体" panose="02000000000000000000" pitchFamily="2" charset="-122"/>
              </a:rPr>
              <a:t>根据McCall模型，针对不同阶段，根据项目特点制定如下的软件质量判定：</a:t>
            </a:r>
            <a:endParaRPr lang="zh-CN" altLang="zh-CN" sz="2400" dirty="0">
              <a:latin typeface="方正粗黑宋简体" panose="02000000000000000000" pitchFamily="2" charset="-122"/>
              <a:ea typeface="方正粗黑宋简体" panose="02000000000000000000" pitchFamily="2" charset="-122"/>
            </a:endParaRPr>
          </a:p>
        </p:txBody>
      </p:sp>
      <p:pic>
        <p:nvPicPr>
          <p:cNvPr id="31748" name="object 5"/>
          <p:cNvPicPr/>
          <p:nvPr/>
        </p:nvPicPr>
        <p:blipFill>
          <a:blip r:embed="rId1"/>
          <a:stretch>
            <a:fillRect/>
          </a:stretch>
        </p:blipFill>
        <p:spPr>
          <a:xfrm>
            <a:off x="15981363" y="0"/>
            <a:ext cx="2306637" cy="3046413"/>
          </a:xfrm>
          <a:prstGeom prst="rect">
            <a:avLst/>
          </a:prstGeom>
          <a:noFill/>
          <a:ln w="9525">
            <a:noFill/>
          </a:ln>
        </p:spPr>
      </p:pic>
      <p:pic>
        <p:nvPicPr>
          <p:cNvPr id="31749" name="图片 1"/>
          <p:cNvPicPr>
            <a:picLocks noChangeAspect="1"/>
          </p:cNvPicPr>
          <p:nvPr/>
        </p:nvPicPr>
        <p:blipFill>
          <a:blip r:embed="rId2"/>
          <a:stretch>
            <a:fillRect/>
          </a:stretch>
        </p:blipFill>
        <p:spPr>
          <a:xfrm>
            <a:off x="703263" y="2271713"/>
            <a:ext cx="8193087" cy="7456487"/>
          </a:xfrm>
          <a:prstGeom prst="rect">
            <a:avLst/>
          </a:prstGeom>
          <a:noFill/>
          <a:ln w="9525">
            <a:noFill/>
          </a:ln>
        </p:spPr>
      </p:pic>
      <p:pic>
        <p:nvPicPr>
          <p:cNvPr id="31750" name="图片 2"/>
          <p:cNvPicPr>
            <a:picLocks noChangeAspect="1"/>
          </p:cNvPicPr>
          <p:nvPr/>
        </p:nvPicPr>
        <p:blipFill>
          <a:blip r:embed="rId3"/>
          <a:stretch>
            <a:fillRect/>
          </a:stretch>
        </p:blipFill>
        <p:spPr>
          <a:xfrm>
            <a:off x="9017000" y="5319713"/>
            <a:ext cx="9148763" cy="316547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 name="object 18"/>
          <p:cNvSpPr txBox="1"/>
          <p:nvPr/>
        </p:nvSpPr>
        <p:spPr>
          <a:xfrm>
            <a:off x="13158788" y="8850313"/>
            <a:ext cx="8564563" cy="1168400"/>
          </a:xfrm>
          <a:prstGeom prst="rect">
            <a:avLst/>
          </a:prstGeom>
        </p:spPr>
        <p:txBody>
          <a:bodyPr lIns="0" tIns="201930" rIns="0" bIns="0">
            <a:spAutoFit/>
          </a:bodyPr>
          <a:lstStyle/>
          <a:p>
            <a:pPr marL="12700" marR="0" defTabSz="914400" fontAlgn="auto">
              <a:spcBef>
                <a:spcPts val="580"/>
              </a:spcBef>
              <a:buClrTx/>
              <a:buSzTx/>
              <a:buFontTx/>
              <a:defRPr/>
            </a:pPr>
            <a:r>
              <a:rPr kumimoji="0" lang="en-US" altLang="zh-CN" sz="40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5.3</a:t>
            </a:r>
            <a:r>
              <a:rPr kumimoji="0" lang="zh-CN" altLang="en-US" sz="40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质量管理子计划</a:t>
            </a:r>
            <a:endParaRPr kumimoji="0" lang="zh-CN" sz="40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endParaRPr>
          </a:p>
          <a:p>
            <a:pPr marL="12700" marR="0" defTabSz="914400" fontAlgn="auto">
              <a:spcBef>
                <a:spcPts val="580"/>
              </a:spcBef>
              <a:buClrTx/>
              <a:buSzTx/>
              <a:buFontTx/>
              <a:defRPr/>
            </a:pPr>
            <a:r>
              <a:rPr kumimoji="0" lang="zh-CN" altLang="en-US" sz="18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  （仅</a:t>
            </a:r>
            <a:r>
              <a:rPr kumimoji="0" lang="zh-CN" sz="18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节选重点）</a:t>
            </a:r>
            <a:endParaRPr kumimoji="0" lang="zh-CN" sz="18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endParaRPr>
          </a:p>
        </p:txBody>
      </p:sp>
      <p:sp>
        <p:nvSpPr>
          <p:cNvPr id="24" name="object 18"/>
          <p:cNvSpPr txBox="1">
            <a:spLocks noGrp="1"/>
          </p:cNvSpPr>
          <p:nvPr>
            <p:ph type="title"/>
          </p:nvPr>
        </p:nvSpPr>
        <p:spPr>
          <a:xfrm>
            <a:off x="307975" y="336550"/>
            <a:ext cx="6929438" cy="877888"/>
          </a:xfrm>
        </p:spPr>
        <p:txBody>
          <a:bodyPr vert="horz" wrap="square" lIns="0" tIns="201930" rIns="0" bIns="0" numCol="1" rtlCol="0" anchor="t" anchorCtr="0" compatLnSpc="1">
            <a:spAutoFit/>
          </a:bodyPr>
          <a:lstStyle/>
          <a:p>
            <a:pPr marL="13335" marR="0" lvl="0" indent="0" algn="l" defTabSz="914400" rtl="0" eaLnBrk="1" fontAlgn="auto" latinLnBrk="0" hangingPunct="1">
              <a:lnSpc>
                <a:spcPct val="100000"/>
              </a:lnSpc>
              <a:spcBef>
                <a:spcPts val="580"/>
              </a:spcBef>
              <a:spcAft>
                <a:spcPct val="0"/>
              </a:spcAft>
              <a:buClrTx/>
              <a:buSzTx/>
              <a:buFontTx/>
              <a:buNone/>
              <a:defRPr/>
            </a:pPr>
            <a:r>
              <a:rPr kumimoji="0" lang="zh-CN" sz="4400" b="0" i="0" u="none" strike="noStrike" kern="0" cap="none" spc="204" normalizeH="0" baseline="0" noProof="1">
                <a:ln>
                  <a:noFill/>
                </a:ln>
                <a:solidFill>
                  <a:srgbClr val="0070C0"/>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rPr>
              <a:t>质量评审过程</a:t>
            </a:r>
            <a:endParaRPr kumimoji="0" lang="zh-CN" sz="4400" b="0" i="0" u="none" strike="noStrike" kern="0" cap="none" spc="204" normalizeH="0" baseline="0" noProof="1">
              <a:ln>
                <a:noFill/>
              </a:ln>
              <a:solidFill>
                <a:srgbClr val="0070C0"/>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endParaRPr>
          </a:p>
        </p:txBody>
      </p:sp>
      <p:sp>
        <p:nvSpPr>
          <p:cNvPr id="33795" name="文本框 99"/>
          <p:cNvSpPr txBox="1"/>
          <p:nvPr/>
        </p:nvSpPr>
        <p:spPr>
          <a:xfrm>
            <a:off x="307975" y="1392238"/>
            <a:ext cx="15527338" cy="1198562"/>
          </a:xfrm>
          <a:prstGeom prst="rect">
            <a:avLst/>
          </a:prstGeom>
          <a:noFill/>
          <a:ln w="9525">
            <a:noFill/>
          </a:ln>
        </p:spPr>
        <p:txBody>
          <a:bodyPr anchor="t">
            <a:spAutoFit/>
          </a:bodyPr>
          <a:p>
            <a:pPr indent="304800">
              <a:lnSpc>
                <a:spcPct val="150000"/>
              </a:lnSpc>
            </a:pPr>
            <a:r>
              <a:rPr lang="zh-CN" altLang="zh-CN" sz="2400" dirty="0">
                <a:latin typeface="方正粗黑宋简体" panose="02000000000000000000" pitchFamily="2" charset="-122"/>
                <a:ea typeface="方正粗黑宋简体" panose="02000000000000000000" pitchFamily="2" charset="-122"/>
              </a:rPr>
              <a:t>评审相当于软件开发过程的“过滤器”，在软件开发的一些时间点上对中间产品执行评审，发现和排除错误，防止错误被遗留到后续阶段。</a:t>
            </a:r>
            <a:endParaRPr lang="zh-CN" altLang="zh-CN" sz="2400" dirty="0">
              <a:latin typeface="方正粗黑宋简体" panose="02000000000000000000" pitchFamily="2" charset="-122"/>
              <a:ea typeface="方正粗黑宋简体" panose="02000000000000000000" pitchFamily="2" charset="-122"/>
            </a:endParaRPr>
          </a:p>
        </p:txBody>
      </p:sp>
      <p:pic>
        <p:nvPicPr>
          <p:cNvPr id="33796" name="object 5"/>
          <p:cNvPicPr/>
          <p:nvPr/>
        </p:nvPicPr>
        <p:blipFill>
          <a:blip r:embed="rId1"/>
          <a:stretch>
            <a:fillRect/>
          </a:stretch>
        </p:blipFill>
        <p:spPr>
          <a:xfrm>
            <a:off x="15981363" y="0"/>
            <a:ext cx="2306637" cy="3046413"/>
          </a:xfrm>
          <a:prstGeom prst="rect">
            <a:avLst/>
          </a:prstGeom>
          <a:noFill/>
          <a:ln w="9525">
            <a:noFill/>
          </a:ln>
        </p:spPr>
      </p:pic>
      <p:pic>
        <p:nvPicPr>
          <p:cNvPr id="33797" name="图片 3"/>
          <p:cNvPicPr>
            <a:picLocks noChangeAspect="1"/>
          </p:cNvPicPr>
          <p:nvPr/>
        </p:nvPicPr>
        <p:blipFill>
          <a:blip r:embed="rId2"/>
          <a:stretch>
            <a:fillRect/>
          </a:stretch>
        </p:blipFill>
        <p:spPr>
          <a:xfrm>
            <a:off x="4191000" y="1787525"/>
            <a:ext cx="11349038" cy="85090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5841" name="图片 -2147482610"/>
          <p:cNvPicPr>
            <a:picLocks noChangeAspect="1"/>
          </p:cNvPicPr>
          <p:nvPr/>
        </p:nvPicPr>
        <p:blipFill>
          <a:blip r:embed="rId1"/>
          <a:stretch>
            <a:fillRect/>
          </a:stretch>
        </p:blipFill>
        <p:spPr>
          <a:xfrm>
            <a:off x="-172720" y="98425"/>
            <a:ext cx="18476595" cy="8566785"/>
          </a:xfrm>
          <a:prstGeom prst="rect">
            <a:avLst/>
          </a:prstGeom>
          <a:noFill/>
          <a:ln w="9525">
            <a:noFill/>
          </a:ln>
        </p:spPr>
      </p:pic>
      <p:grpSp>
        <p:nvGrpSpPr>
          <p:cNvPr id="35842" name="组合 23"/>
          <p:cNvGrpSpPr/>
          <p:nvPr/>
        </p:nvGrpSpPr>
        <p:grpSpPr>
          <a:xfrm>
            <a:off x="15930563" y="98425"/>
            <a:ext cx="2357437" cy="3240088"/>
            <a:chOff x="25087" y="0"/>
            <a:chExt cx="3714" cy="5103"/>
          </a:xfrm>
        </p:grpSpPr>
        <p:sp>
          <p:nvSpPr>
            <p:cNvPr id="35843" name="object 3"/>
            <p:cNvSpPr/>
            <p:nvPr/>
          </p:nvSpPr>
          <p:spPr>
            <a:xfrm>
              <a:off x="26062" y="1353"/>
              <a:ext cx="586" cy="1099"/>
            </a:xfrm>
            <a:custGeom>
              <a:avLst/>
              <a:gdLst/>
              <a:ahLst/>
              <a:cxnLst>
                <a:cxn ang="0">
                  <a:pos x="341" y="1085"/>
                </a:cxn>
                <a:cxn ang="0">
                  <a:pos x="197" y="972"/>
                </a:cxn>
                <a:cxn ang="0">
                  <a:pos x="112" y="849"/>
                </a:cxn>
                <a:cxn ang="0">
                  <a:pos x="49" y="683"/>
                </a:cxn>
                <a:cxn ang="0">
                  <a:pos x="15" y="530"/>
                </a:cxn>
                <a:cxn ang="0">
                  <a:pos x="5" y="401"/>
                </a:cxn>
                <a:cxn ang="0">
                  <a:pos x="2" y="285"/>
                </a:cxn>
                <a:cxn ang="0">
                  <a:pos x="35" y="137"/>
                </a:cxn>
                <a:cxn ang="0">
                  <a:pos x="174" y="10"/>
                </a:cxn>
                <a:cxn ang="0">
                  <a:pos x="294" y="21"/>
                </a:cxn>
                <a:cxn ang="0">
                  <a:pos x="393" y="147"/>
                </a:cxn>
                <a:cxn ang="0">
                  <a:pos x="445" y="297"/>
                </a:cxn>
                <a:cxn ang="0">
                  <a:pos x="476" y="454"/>
                </a:cxn>
                <a:cxn ang="0">
                  <a:pos x="491" y="509"/>
                </a:cxn>
                <a:cxn ang="0">
                  <a:pos x="541" y="599"/>
                </a:cxn>
                <a:cxn ang="0">
                  <a:pos x="569" y="685"/>
                </a:cxn>
                <a:cxn ang="0">
                  <a:pos x="571" y="754"/>
                </a:cxn>
                <a:cxn ang="0">
                  <a:pos x="575" y="797"/>
                </a:cxn>
                <a:cxn ang="0">
                  <a:pos x="577" y="819"/>
                </a:cxn>
                <a:cxn ang="0">
                  <a:pos x="585" y="925"/>
                </a:cxn>
                <a:cxn ang="0">
                  <a:pos x="421" y="961"/>
                </a:cxn>
                <a:cxn ang="0">
                  <a:pos x="412" y="971"/>
                </a:cxn>
                <a:cxn ang="0">
                  <a:pos x="421" y="980"/>
                </a:cxn>
                <a:cxn ang="0">
                  <a:pos x="430" y="980"/>
                </a:cxn>
                <a:cxn ang="0">
                  <a:pos x="557" y="1035"/>
                </a:cxn>
                <a:cxn ang="0">
                  <a:pos x="438" y="1086"/>
                </a:cxn>
                <a:cxn ang="0">
                  <a:pos x="584" y="961"/>
                </a:cxn>
                <a:cxn ang="0">
                  <a:pos x="435" y="967"/>
                </a:cxn>
                <a:cxn ang="0">
                  <a:pos x="421" y="961"/>
                </a:cxn>
                <a:cxn ang="0">
                  <a:pos x="585" y="954"/>
                </a:cxn>
                <a:cxn ang="0">
                  <a:pos x="439" y="971"/>
                </a:cxn>
                <a:cxn ang="0">
                  <a:pos x="430" y="980"/>
                </a:cxn>
                <a:cxn ang="0">
                  <a:pos x="439" y="971"/>
                </a:cxn>
                <a:cxn ang="0">
                  <a:pos x="583" y="970"/>
                </a:cxn>
                <a:cxn ang="0">
                  <a:pos x="456" y="1085"/>
                </a:cxn>
                <a:cxn ang="0">
                  <a:pos x="443" y="1083"/>
                </a:cxn>
                <a:cxn ang="0">
                  <a:pos x="517" y="1081"/>
                </a:cxn>
              </a:cxnLst>
              <a:pathLst>
                <a:path w="372109" h="697865">
                  <a:moveTo>
                    <a:pt x="256440" y="697841"/>
                  </a:moveTo>
                  <a:lnTo>
                    <a:pt x="216745" y="688701"/>
                  </a:lnTo>
                  <a:lnTo>
                    <a:pt x="173576" y="657727"/>
                  </a:lnTo>
                  <a:lnTo>
                    <a:pt x="124970" y="617264"/>
                  </a:lnTo>
                  <a:lnTo>
                    <a:pt x="92506" y="584308"/>
                  </a:lnTo>
                  <a:lnTo>
                    <a:pt x="71191" y="539293"/>
                  </a:lnTo>
                  <a:lnTo>
                    <a:pt x="50882" y="488486"/>
                  </a:lnTo>
                  <a:lnTo>
                    <a:pt x="30923" y="433662"/>
                  </a:lnTo>
                  <a:lnTo>
                    <a:pt x="15887" y="381347"/>
                  </a:lnTo>
                  <a:lnTo>
                    <a:pt x="9694" y="336450"/>
                  </a:lnTo>
                  <a:lnTo>
                    <a:pt x="5747" y="281874"/>
                  </a:lnTo>
                  <a:lnTo>
                    <a:pt x="2875" y="254723"/>
                  </a:lnTo>
                  <a:lnTo>
                    <a:pt x="0" y="217647"/>
                  </a:lnTo>
                  <a:lnTo>
                    <a:pt x="1301" y="181049"/>
                  </a:lnTo>
                  <a:lnTo>
                    <a:pt x="6339" y="144839"/>
                  </a:lnTo>
                  <a:lnTo>
                    <a:pt x="22183" y="86813"/>
                  </a:lnTo>
                  <a:lnTo>
                    <a:pt x="45920" y="47930"/>
                  </a:lnTo>
                  <a:lnTo>
                    <a:pt x="110708" y="6237"/>
                  </a:lnTo>
                  <a:lnTo>
                    <a:pt x="151414" y="0"/>
                  </a:lnTo>
                  <a:lnTo>
                    <a:pt x="186894" y="13049"/>
                  </a:lnTo>
                  <a:lnTo>
                    <a:pt x="218930" y="44502"/>
                  </a:lnTo>
                  <a:lnTo>
                    <a:pt x="249304" y="93477"/>
                  </a:lnTo>
                  <a:lnTo>
                    <a:pt x="269003" y="139985"/>
                  </a:lnTo>
                  <a:lnTo>
                    <a:pt x="282620" y="188603"/>
                  </a:lnTo>
                  <a:lnTo>
                    <a:pt x="292797" y="238351"/>
                  </a:lnTo>
                  <a:lnTo>
                    <a:pt x="302175" y="288249"/>
                  </a:lnTo>
                  <a:lnTo>
                    <a:pt x="306252" y="306031"/>
                  </a:lnTo>
                  <a:lnTo>
                    <a:pt x="311702" y="323073"/>
                  </a:lnTo>
                  <a:lnTo>
                    <a:pt x="319011" y="339562"/>
                  </a:lnTo>
                  <a:lnTo>
                    <a:pt x="343531" y="380607"/>
                  </a:lnTo>
                  <a:lnTo>
                    <a:pt x="354748" y="407111"/>
                  </a:lnTo>
                  <a:lnTo>
                    <a:pt x="361491" y="435245"/>
                  </a:lnTo>
                  <a:lnTo>
                    <a:pt x="362934" y="465064"/>
                  </a:lnTo>
                  <a:lnTo>
                    <a:pt x="362874" y="478819"/>
                  </a:lnTo>
                  <a:lnTo>
                    <a:pt x="364028" y="495969"/>
                  </a:lnTo>
                  <a:lnTo>
                    <a:pt x="364964" y="506342"/>
                  </a:lnTo>
                  <a:lnTo>
                    <a:pt x="366091" y="520138"/>
                  </a:lnTo>
                  <a:lnTo>
                    <a:pt x="366524" y="520320"/>
                  </a:lnTo>
                  <a:lnTo>
                    <a:pt x="367153" y="520279"/>
                  </a:lnTo>
                  <a:lnTo>
                    <a:pt x="371530" y="587675"/>
                  </a:lnTo>
                  <a:lnTo>
                    <a:pt x="371619" y="603434"/>
                  </a:lnTo>
                  <a:lnTo>
                    <a:pt x="267285" y="610211"/>
                  </a:lnTo>
                  <a:lnTo>
                    <a:pt x="264398" y="614392"/>
                  </a:lnTo>
                  <a:lnTo>
                    <a:pt x="261585" y="616466"/>
                  </a:lnTo>
                  <a:lnTo>
                    <a:pt x="264460" y="618591"/>
                  </a:lnTo>
                  <a:lnTo>
                    <a:pt x="267249" y="622614"/>
                  </a:lnTo>
                  <a:lnTo>
                    <a:pt x="269975" y="622437"/>
                  </a:lnTo>
                  <a:lnTo>
                    <a:pt x="273134" y="622442"/>
                  </a:lnTo>
                  <a:lnTo>
                    <a:pt x="370086" y="616144"/>
                  </a:lnTo>
                  <a:lnTo>
                    <a:pt x="353498" y="656947"/>
                  </a:lnTo>
                  <a:lnTo>
                    <a:pt x="281177" y="687918"/>
                  </a:lnTo>
                  <a:lnTo>
                    <a:pt x="278350" y="689783"/>
                  </a:lnTo>
                  <a:lnTo>
                    <a:pt x="256440" y="697841"/>
                  </a:lnTo>
                  <a:close/>
                </a:path>
                <a:path w="372109" h="697865">
                  <a:moveTo>
                    <a:pt x="370968" y="610412"/>
                  </a:moveTo>
                  <a:lnTo>
                    <a:pt x="278847" y="616396"/>
                  </a:lnTo>
                  <a:lnTo>
                    <a:pt x="275972" y="614270"/>
                  </a:lnTo>
                  <a:lnTo>
                    <a:pt x="272974" y="610262"/>
                  </a:lnTo>
                  <a:lnTo>
                    <a:pt x="267285" y="610211"/>
                  </a:lnTo>
                  <a:lnTo>
                    <a:pt x="371619" y="603434"/>
                  </a:lnTo>
                  <a:lnTo>
                    <a:pt x="371634" y="606083"/>
                  </a:lnTo>
                  <a:lnTo>
                    <a:pt x="370968" y="610412"/>
                  </a:lnTo>
                  <a:close/>
                </a:path>
                <a:path w="372109" h="697865">
                  <a:moveTo>
                    <a:pt x="278847" y="616396"/>
                  </a:moveTo>
                  <a:close/>
                </a:path>
                <a:path w="372109" h="697865">
                  <a:moveTo>
                    <a:pt x="370086" y="616144"/>
                  </a:moveTo>
                  <a:lnTo>
                    <a:pt x="273134" y="622442"/>
                  </a:lnTo>
                  <a:lnTo>
                    <a:pt x="275838" y="618693"/>
                  </a:lnTo>
                  <a:lnTo>
                    <a:pt x="278847" y="616396"/>
                  </a:lnTo>
                  <a:lnTo>
                    <a:pt x="370968" y="610412"/>
                  </a:lnTo>
                  <a:lnTo>
                    <a:pt x="370086" y="616144"/>
                  </a:lnTo>
                  <a:close/>
                </a:path>
                <a:path w="372109" h="697865">
                  <a:moveTo>
                    <a:pt x="311585" y="692774"/>
                  </a:moveTo>
                  <a:lnTo>
                    <a:pt x="289673" y="689048"/>
                  </a:lnTo>
                  <a:lnTo>
                    <a:pt x="286433" y="687787"/>
                  </a:lnTo>
                  <a:lnTo>
                    <a:pt x="281177" y="687918"/>
                  </a:lnTo>
                  <a:lnTo>
                    <a:pt x="329862" y="684756"/>
                  </a:lnTo>
                  <a:lnTo>
                    <a:pt x="328145" y="686444"/>
                  </a:lnTo>
                  <a:lnTo>
                    <a:pt x="311585" y="692774"/>
                  </a:lnTo>
                  <a:close/>
                </a:path>
              </a:pathLst>
            </a:custGeom>
            <a:solidFill>
              <a:srgbClr val="FFDE62"/>
            </a:solidFill>
            <a:ln w="9525">
              <a:noFill/>
            </a:ln>
          </p:spPr>
          <p:txBody>
            <a:bodyPr/>
            <a:p>
              <a:endParaRPr lang="zh-CN" altLang="en-US"/>
            </a:p>
          </p:txBody>
        </p:sp>
        <p:sp>
          <p:nvSpPr>
            <p:cNvPr id="35844" name="object 4"/>
            <p:cNvSpPr/>
            <p:nvPr/>
          </p:nvSpPr>
          <p:spPr>
            <a:xfrm>
              <a:off x="28667" y="1118"/>
              <a:ext cx="134" cy="871"/>
            </a:xfrm>
            <a:custGeom>
              <a:avLst/>
              <a:gdLst/>
              <a:ahLst/>
              <a:cxnLst>
                <a:cxn ang="0">
                  <a:pos x="133" y="871"/>
                </a:cxn>
                <a:cxn ang="0">
                  <a:pos x="90" y="792"/>
                </a:cxn>
                <a:cxn ang="0">
                  <a:pos x="60" y="732"/>
                </a:cxn>
                <a:cxn ang="0">
                  <a:pos x="42" y="663"/>
                </a:cxn>
                <a:cxn ang="0">
                  <a:pos x="38" y="620"/>
                </a:cxn>
                <a:cxn ang="0">
                  <a:pos x="35" y="602"/>
                </a:cxn>
                <a:cxn ang="0">
                  <a:pos x="29" y="584"/>
                </a:cxn>
                <a:cxn ang="0">
                  <a:pos x="17" y="568"/>
                </a:cxn>
                <a:cxn ang="0">
                  <a:pos x="3" y="544"/>
                </a:cxn>
                <a:cxn ang="0">
                  <a:pos x="0" y="518"/>
                </a:cxn>
                <a:cxn ang="0">
                  <a:pos x="3" y="491"/>
                </a:cxn>
                <a:cxn ang="0">
                  <a:pos x="7" y="465"/>
                </a:cxn>
                <a:cxn ang="0">
                  <a:pos x="14" y="420"/>
                </a:cxn>
                <a:cxn ang="0">
                  <a:pos x="20" y="375"/>
                </a:cxn>
                <a:cxn ang="0">
                  <a:pos x="22" y="329"/>
                </a:cxn>
                <a:cxn ang="0">
                  <a:pos x="18" y="284"/>
                </a:cxn>
                <a:cxn ang="0">
                  <a:pos x="21" y="259"/>
                </a:cxn>
                <a:cxn ang="0">
                  <a:pos x="33" y="236"/>
                </a:cxn>
                <a:cxn ang="0">
                  <a:pos x="40" y="212"/>
                </a:cxn>
                <a:cxn ang="0">
                  <a:pos x="31" y="186"/>
                </a:cxn>
                <a:cxn ang="0">
                  <a:pos x="39" y="160"/>
                </a:cxn>
                <a:cxn ang="0">
                  <a:pos x="66" y="85"/>
                </a:cxn>
                <a:cxn ang="0">
                  <a:pos x="113" y="22"/>
                </a:cxn>
                <a:cxn ang="0">
                  <a:pos x="133" y="0"/>
                </a:cxn>
                <a:cxn ang="0">
                  <a:pos x="133" y="871"/>
                </a:cxn>
              </a:cxnLst>
              <a:pathLst>
                <a:path w="85090" h="553085">
                  <a:moveTo>
                    <a:pt x="84736" y="553082"/>
                  </a:moveTo>
                  <a:lnTo>
                    <a:pt x="56856" y="503166"/>
                  </a:lnTo>
                  <a:lnTo>
                    <a:pt x="38245" y="465099"/>
                  </a:lnTo>
                  <a:lnTo>
                    <a:pt x="26690" y="420774"/>
                  </a:lnTo>
                  <a:lnTo>
                    <a:pt x="23974" y="393456"/>
                  </a:lnTo>
                  <a:lnTo>
                    <a:pt x="22396" y="381975"/>
                  </a:lnTo>
                  <a:lnTo>
                    <a:pt x="18600" y="370993"/>
                  </a:lnTo>
                  <a:lnTo>
                    <a:pt x="11026" y="360512"/>
                  </a:lnTo>
                  <a:lnTo>
                    <a:pt x="2077" y="345471"/>
                  </a:lnTo>
                  <a:lnTo>
                    <a:pt x="0" y="328938"/>
                  </a:lnTo>
                  <a:lnTo>
                    <a:pt x="1802" y="311957"/>
                  </a:lnTo>
                  <a:lnTo>
                    <a:pt x="4491" y="295568"/>
                  </a:lnTo>
                  <a:lnTo>
                    <a:pt x="8710" y="266748"/>
                  </a:lnTo>
                  <a:lnTo>
                    <a:pt x="12520" y="238034"/>
                  </a:lnTo>
                  <a:lnTo>
                    <a:pt x="14074" y="209229"/>
                  </a:lnTo>
                  <a:lnTo>
                    <a:pt x="11524" y="180139"/>
                  </a:lnTo>
                  <a:lnTo>
                    <a:pt x="13630" y="164494"/>
                  </a:lnTo>
                  <a:lnTo>
                    <a:pt x="20778" y="149586"/>
                  </a:lnTo>
                  <a:lnTo>
                    <a:pt x="25341" y="134373"/>
                  </a:lnTo>
                  <a:lnTo>
                    <a:pt x="19689" y="117814"/>
                  </a:lnTo>
                  <a:lnTo>
                    <a:pt x="24647" y="101652"/>
                  </a:lnTo>
                  <a:lnTo>
                    <a:pt x="41876" y="54157"/>
                  </a:lnTo>
                  <a:lnTo>
                    <a:pt x="71648" y="13769"/>
                  </a:lnTo>
                  <a:lnTo>
                    <a:pt x="84736" y="0"/>
                  </a:lnTo>
                  <a:lnTo>
                    <a:pt x="84736" y="553082"/>
                  </a:lnTo>
                  <a:close/>
                </a:path>
              </a:pathLst>
            </a:custGeom>
            <a:solidFill>
              <a:srgbClr val="FFDE62"/>
            </a:solidFill>
            <a:ln w="9525">
              <a:noFill/>
            </a:ln>
          </p:spPr>
          <p:txBody>
            <a:bodyPr/>
            <a:p>
              <a:endParaRPr lang="zh-CN" altLang="en-US"/>
            </a:p>
          </p:txBody>
        </p:sp>
        <p:sp>
          <p:nvSpPr>
            <p:cNvPr id="35845" name="object 5"/>
            <p:cNvSpPr/>
            <p:nvPr/>
          </p:nvSpPr>
          <p:spPr>
            <a:xfrm>
              <a:off x="25087" y="1290"/>
              <a:ext cx="410" cy="876"/>
            </a:xfrm>
            <a:custGeom>
              <a:avLst/>
              <a:gdLst/>
              <a:ahLst/>
              <a:cxnLst>
                <a:cxn ang="0">
                  <a:pos x="310" y="873"/>
                </a:cxn>
                <a:cxn ang="0">
                  <a:pos x="245" y="865"/>
                </a:cxn>
                <a:cxn ang="0">
                  <a:pos x="171" y="812"/>
                </a:cxn>
                <a:cxn ang="0">
                  <a:pos x="120" y="736"/>
                </a:cxn>
                <a:cxn ang="0">
                  <a:pos x="60" y="597"/>
                </a:cxn>
                <a:cxn ang="0">
                  <a:pos x="20" y="490"/>
                </a:cxn>
                <a:cxn ang="0">
                  <a:pos x="6" y="429"/>
                </a:cxn>
                <a:cxn ang="0">
                  <a:pos x="0" y="366"/>
                </a:cxn>
                <a:cxn ang="0">
                  <a:pos x="0" y="304"/>
                </a:cxn>
                <a:cxn ang="0">
                  <a:pos x="11" y="208"/>
                </a:cxn>
                <a:cxn ang="0">
                  <a:pos x="28" y="113"/>
                </a:cxn>
                <a:cxn ang="0">
                  <a:pos x="50" y="56"/>
                </a:cxn>
                <a:cxn ang="0">
                  <a:pos x="133" y="0"/>
                </a:cxn>
                <a:cxn ang="0">
                  <a:pos x="191" y="1"/>
                </a:cxn>
                <a:cxn ang="0">
                  <a:pos x="259" y="39"/>
                </a:cxn>
                <a:cxn ang="0">
                  <a:pos x="311" y="154"/>
                </a:cxn>
                <a:cxn ang="0">
                  <a:pos x="340" y="251"/>
                </a:cxn>
                <a:cxn ang="0">
                  <a:pos x="354" y="339"/>
                </a:cxn>
                <a:cxn ang="0">
                  <a:pos x="371" y="427"/>
                </a:cxn>
                <a:cxn ang="0">
                  <a:pos x="407" y="602"/>
                </a:cxn>
                <a:cxn ang="0">
                  <a:pos x="409" y="643"/>
                </a:cxn>
                <a:cxn ang="0">
                  <a:pos x="410" y="684"/>
                </a:cxn>
                <a:cxn ang="0">
                  <a:pos x="406" y="725"/>
                </a:cxn>
                <a:cxn ang="0">
                  <a:pos x="389" y="783"/>
                </a:cxn>
                <a:cxn ang="0">
                  <a:pos x="339" y="859"/>
                </a:cxn>
                <a:cxn ang="0">
                  <a:pos x="310" y="873"/>
                </a:cxn>
              </a:cxnLst>
              <a:pathLst>
                <a:path w="260350" h="556260">
                  <a:moveTo>
                    <a:pt x="196815" y="554594"/>
                  </a:moveTo>
                  <a:lnTo>
                    <a:pt x="155631" y="549466"/>
                  </a:lnTo>
                  <a:lnTo>
                    <a:pt x="108538" y="515794"/>
                  </a:lnTo>
                  <a:lnTo>
                    <a:pt x="75981" y="467622"/>
                  </a:lnTo>
                  <a:lnTo>
                    <a:pt x="37963" y="378788"/>
                  </a:lnTo>
                  <a:lnTo>
                    <a:pt x="12490" y="311015"/>
                  </a:lnTo>
                  <a:lnTo>
                    <a:pt x="4035" y="272170"/>
                  </a:lnTo>
                  <a:lnTo>
                    <a:pt x="0" y="232684"/>
                  </a:lnTo>
                  <a:lnTo>
                    <a:pt x="221" y="192783"/>
                  </a:lnTo>
                  <a:lnTo>
                    <a:pt x="6741" y="131878"/>
                  </a:lnTo>
                  <a:lnTo>
                    <a:pt x="18040" y="71609"/>
                  </a:lnTo>
                  <a:lnTo>
                    <a:pt x="31951" y="35528"/>
                  </a:lnTo>
                  <a:lnTo>
                    <a:pt x="84340" y="0"/>
                  </a:lnTo>
                  <a:lnTo>
                    <a:pt x="121228" y="379"/>
                  </a:lnTo>
                  <a:lnTo>
                    <a:pt x="164220" y="24454"/>
                  </a:lnTo>
                  <a:lnTo>
                    <a:pt x="197444" y="97842"/>
                  </a:lnTo>
                  <a:lnTo>
                    <a:pt x="215595" y="159667"/>
                  </a:lnTo>
                  <a:lnTo>
                    <a:pt x="224843" y="215432"/>
                  </a:lnTo>
                  <a:lnTo>
                    <a:pt x="235619" y="271000"/>
                  </a:lnTo>
                  <a:lnTo>
                    <a:pt x="258463" y="381993"/>
                  </a:lnTo>
                  <a:lnTo>
                    <a:pt x="259956" y="408310"/>
                  </a:lnTo>
                  <a:lnTo>
                    <a:pt x="260134" y="434457"/>
                  </a:lnTo>
                  <a:lnTo>
                    <a:pt x="257689" y="460341"/>
                  </a:lnTo>
                  <a:lnTo>
                    <a:pt x="247245" y="497198"/>
                  </a:lnTo>
                  <a:lnTo>
                    <a:pt x="215489" y="545548"/>
                  </a:lnTo>
                  <a:lnTo>
                    <a:pt x="196815" y="554594"/>
                  </a:lnTo>
                  <a:close/>
                </a:path>
              </a:pathLst>
            </a:custGeom>
            <a:solidFill>
              <a:srgbClr val="FFDE62"/>
            </a:solidFill>
            <a:ln w="9525">
              <a:noFill/>
            </a:ln>
          </p:spPr>
          <p:txBody>
            <a:bodyPr/>
            <a:p>
              <a:endParaRPr lang="zh-CN" altLang="en-US"/>
            </a:p>
          </p:txBody>
        </p:sp>
        <p:sp>
          <p:nvSpPr>
            <p:cNvPr id="35846" name="object 6"/>
            <p:cNvSpPr/>
            <p:nvPr/>
          </p:nvSpPr>
          <p:spPr>
            <a:xfrm>
              <a:off x="26391" y="2922"/>
              <a:ext cx="497" cy="815"/>
            </a:xfrm>
            <a:custGeom>
              <a:avLst/>
              <a:gdLst/>
              <a:ahLst/>
              <a:cxnLst>
                <a:cxn ang="0">
                  <a:pos x="456" y="814"/>
                </a:cxn>
                <a:cxn ang="0">
                  <a:pos x="391" y="808"/>
                </a:cxn>
                <a:cxn ang="0">
                  <a:pos x="319" y="774"/>
                </a:cxn>
                <a:cxn ang="0">
                  <a:pos x="228" y="676"/>
                </a:cxn>
                <a:cxn ang="0">
                  <a:pos x="161" y="592"/>
                </a:cxn>
                <a:cxn ang="0">
                  <a:pos x="130" y="555"/>
                </a:cxn>
                <a:cxn ang="0">
                  <a:pos x="83" y="488"/>
                </a:cxn>
                <a:cxn ang="0">
                  <a:pos x="41" y="417"/>
                </a:cxn>
                <a:cxn ang="0">
                  <a:pos x="35" y="361"/>
                </a:cxn>
                <a:cxn ang="0">
                  <a:pos x="34" y="353"/>
                </a:cxn>
                <a:cxn ang="0">
                  <a:pos x="39" y="343"/>
                </a:cxn>
                <a:cxn ang="0">
                  <a:pos x="10" y="255"/>
                </a:cxn>
                <a:cxn ang="0">
                  <a:pos x="0" y="190"/>
                </a:cxn>
                <a:cxn ang="0">
                  <a:pos x="29" y="72"/>
                </a:cxn>
                <a:cxn ang="0">
                  <a:pos x="78" y="10"/>
                </a:cxn>
                <a:cxn ang="0">
                  <a:pos x="103" y="0"/>
                </a:cxn>
                <a:cxn ang="0">
                  <a:pos x="129" y="2"/>
                </a:cxn>
                <a:cxn ang="0">
                  <a:pos x="197" y="55"/>
                </a:cxn>
                <a:cxn ang="0">
                  <a:pos x="269" y="180"/>
                </a:cxn>
                <a:cxn ang="0">
                  <a:pos x="343" y="336"/>
                </a:cxn>
                <a:cxn ang="0">
                  <a:pos x="384" y="413"/>
                </a:cxn>
                <a:cxn ang="0">
                  <a:pos x="430" y="486"/>
                </a:cxn>
                <a:cxn ang="0">
                  <a:pos x="459" y="539"/>
                </a:cxn>
                <a:cxn ang="0">
                  <a:pos x="479" y="596"/>
                </a:cxn>
                <a:cxn ang="0">
                  <a:pos x="491" y="657"/>
                </a:cxn>
                <a:cxn ang="0">
                  <a:pos x="496" y="721"/>
                </a:cxn>
                <a:cxn ang="0">
                  <a:pos x="497" y="760"/>
                </a:cxn>
                <a:cxn ang="0">
                  <a:pos x="495" y="774"/>
                </a:cxn>
                <a:cxn ang="0">
                  <a:pos x="488" y="795"/>
                </a:cxn>
                <a:cxn ang="0">
                  <a:pos x="475" y="808"/>
                </a:cxn>
                <a:cxn ang="0">
                  <a:pos x="456" y="814"/>
                </a:cxn>
              </a:cxnLst>
              <a:pathLst>
                <a:path w="315594" h="517525">
                  <a:moveTo>
                    <a:pt x="289810" y="517067"/>
                  </a:moveTo>
                  <a:lnTo>
                    <a:pt x="248369" y="513101"/>
                  </a:lnTo>
                  <a:lnTo>
                    <a:pt x="202330" y="491395"/>
                  </a:lnTo>
                  <a:lnTo>
                    <a:pt x="144571" y="429568"/>
                  </a:lnTo>
                  <a:lnTo>
                    <a:pt x="101970" y="375844"/>
                  </a:lnTo>
                  <a:lnTo>
                    <a:pt x="82644" y="352301"/>
                  </a:lnTo>
                  <a:lnTo>
                    <a:pt x="52486" y="309857"/>
                  </a:lnTo>
                  <a:lnTo>
                    <a:pt x="25802" y="264981"/>
                  </a:lnTo>
                  <a:lnTo>
                    <a:pt x="22010" y="229286"/>
                  </a:lnTo>
                  <a:lnTo>
                    <a:pt x="21656" y="223844"/>
                  </a:lnTo>
                  <a:lnTo>
                    <a:pt x="25036" y="217529"/>
                  </a:lnTo>
                  <a:lnTo>
                    <a:pt x="6425" y="161990"/>
                  </a:lnTo>
                  <a:lnTo>
                    <a:pt x="0" y="120604"/>
                  </a:lnTo>
                  <a:lnTo>
                    <a:pt x="18319" y="46032"/>
                  </a:lnTo>
                  <a:lnTo>
                    <a:pt x="49490" y="6351"/>
                  </a:lnTo>
                  <a:lnTo>
                    <a:pt x="65262" y="0"/>
                  </a:lnTo>
                  <a:lnTo>
                    <a:pt x="81730" y="1327"/>
                  </a:lnTo>
                  <a:lnTo>
                    <a:pt x="125127" y="34996"/>
                  </a:lnTo>
                  <a:lnTo>
                    <a:pt x="171071" y="114354"/>
                  </a:lnTo>
                  <a:lnTo>
                    <a:pt x="218015" y="213442"/>
                  </a:lnTo>
                  <a:lnTo>
                    <a:pt x="243684" y="261941"/>
                  </a:lnTo>
                  <a:lnTo>
                    <a:pt x="273115" y="308611"/>
                  </a:lnTo>
                  <a:lnTo>
                    <a:pt x="291760" y="342143"/>
                  </a:lnTo>
                  <a:lnTo>
                    <a:pt x="304223" y="378658"/>
                  </a:lnTo>
                  <a:lnTo>
                    <a:pt x="311666" y="417509"/>
                  </a:lnTo>
                  <a:lnTo>
                    <a:pt x="315250" y="458050"/>
                  </a:lnTo>
                  <a:lnTo>
                    <a:pt x="315403" y="482750"/>
                  </a:lnTo>
                  <a:lnTo>
                    <a:pt x="314490" y="491729"/>
                  </a:lnTo>
                  <a:lnTo>
                    <a:pt x="309994" y="504530"/>
                  </a:lnTo>
                  <a:lnTo>
                    <a:pt x="301675" y="512871"/>
                  </a:lnTo>
                  <a:lnTo>
                    <a:pt x="289810" y="517067"/>
                  </a:lnTo>
                  <a:close/>
                </a:path>
              </a:pathLst>
            </a:custGeom>
            <a:solidFill>
              <a:srgbClr val="FFDE62"/>
            </a:solidFill>
            <a:ln w="9525">
              <a:noFill/>
            </a:ln>
          </p:spPr>
          <p:txBody>
            <a:bodyPr/>
            <a:p>
              <a:endParaRPr lang="zh-CN" altLang="en-US"/>
            </a:p>
          </p:txBody>
        </p:sp>
        <p:sp>
          <p:nvSpPr>
            <p:cNvPr id="35847" name="object 7"/>
            <p:cNvSpPr/>
            <p:nvPr/>
          </p:nvSpPr>
          <p:spPr>
            <a:xfrm>
              <a:off x="27649" y="3064"/>
              <a:ext cx="428" cy="736"/>
            </a:xfrm>
            <a:custGeom>
              <a:avLst/>
              <a:gdLst/>
              <a:ahLst/>
              <a:cxnLst>
                <a:cxn ang="0">
                  <a:pos x="376" y="735"/>
                </a:cxn>
                <a:cxn ang="0">
                  <a:pos x="276" y="684"/>
                </a:cxn>
                <a:cxn ang="0">
                  <a:pos x="211" y="631"/>
                </a:cxn>
                <a:cxn ang="0">
                  <a:pos x="157" y="568"/>
                </a:cxn>
                <a:cxn ang="0">
                  <a:pos x="114" y="494"/>
                </a:cxn>
                <a:cxn ang="0">
                  <a:pos x="85" y="424"/>
                </a:cxn>
                <a:cxn ang="0">
                  <a:pos x="59" y="352"/>
                </a:cxn>
                <a:cxn ang="0">
                  <a:pos x="34" y="280"/>
                </a:cxn>
                <a:cxn ang="0">
                  <a:pos x="11" y="207"/>
                </a:cxn>
                <a:cxn ang="0">
                  <a:pos x="1" y="129"/>
                </a:cxn>
                <a:cxn ang="0">
                  <a:pos x="0" y="103"/>
                </a:cxn>
                <a:cxn ang="0">
                  <a:pos x="1" y="85"/>
                </a:cxn>
                <a:cxn ang="0">
                  <a:pos x="52" y="43"/>
                </a:cxn>
                <a:cxn ang="0">
                  <a:pos x="59" y="38"/>
                </a:cxn>
                <a:cxn ang="0">
                  <a:pos x="95" y="11"/>
                </a:cxn>
                <a:cxn ang="0">
                  <a:pos x="129" y="0"/>
                </a:cxn>
                <a:cxn ang="0">
                  <a:pos x="161" y="6"/>
                </a:cxn>
                <a:cxn ang="0">
                  <a:pos x="237" y="83"/>
                </a:cxn>
                <a:cxn ang="0">
                  <a:pos x="280" y="139"/>
                </a:cxn>
                <a:cxn ang="0">
                  <a:pos x="317" y="198"/>
                </a:cxn>
                <a:cxn ang="0">
                  <a:pos x="345" y="262"/>
                </a:cxn>
                <a:cxn ang="0">
                  <a:pos x="363" y="333"/>
                </a:cxn>
                <a:cxn ang="0">
                  <a:pos x="366" y="349"/>
                </a:cxn>
                <a:cxn ang="0">
                  <a:pos x="371" y="365"/>
                </a:cxn>
                <a:cxn ang="0">
                  <a:pos x="377" y="381"/>
                </a:cxn>
                <a:cxn ang="0">
                  <a:pos x="382" y="394"/>
                </a:cxn>
                <a:cxn ang="0">
                  <a:pos x="380" y="394"/>
                </a:cxn>
                <a:cxn ang="0">
                  <a:pos x="380" y="398"/>
                </a:cxn>
                <a:cxn ang="0">
                  <a:pos x="311" y="415"/>
                </a:cxn>
                <a:cxn ang="0">
                  <a:pos x="298" y="433"/>
                </a:cxn>
                <a:cxn ang="0">
                  <a:pos x="301" y="438"/>
                </a:cxn>
                <a:cxn ang="0">
                  <a:pos x="306" y="448"/>
                </a:cxn>
                <a:cxn ang="0">
                  <a:pos x="316" y="460"/>
                </a:cxn>
                <a:cxn ang="0">
                  <a:pos x="326" y="462"/>
                </a:cxn>
                <a:cxn ang="0">
                  <a:pos x="340" y="464"/>
                </a:cxn>
                <a:cxn ang="0">
                  <a:pos x="407" y="459"/>
                </a:cxn>
                <a:cxn ang="0">
                  <a:pos x="409" y="464"/>
                </a:cxn>
                <a:cxn ang="0">
                  <a:pos x="424" y="536"/>
                </a:cxn>
                <a:cxn ang="0">
                  <a:pos x="428" y="609"/>
                </a:cxn>
                <a:cxn ang="0">
                  <a:pos x="424" y="683"/>
                </a:cxn>
                <a:cxn ang="0">
                  <a:pos x="415" y="711"/>
                </a:cxn>
                <a:cxn ang="0">
                  <a:pos x="399" y="729"/>
                </a:cxn>
                <a:cxn ang="0">
                  <a:pos x="376" y="735"/>
                </a:cxn>
                <a:cxn ang="0">
                  <a:pos x="380" y="398"/>
                </a:cxn>
                <a:cxn ang="0">
                  <a:pos x="380" y="394"/>
                </a:cxn>
                <a:cxn ang="0">
                  <a:pos x="382" y="398"/>
                </a:cxn>
                <a:cxn ang="0">
                  <a:pos x="380" y="398"/>
                </a:cxn>
                <a:cxn ang="0">
                  <a:pos x="382" y="398"/>
                </a:cxn>
                <a:cxn ang="0">
                  <a:pos x="380" y="394"/>
                </a:cxn>
                <a:cxn ang="0">
                  <a:pos x="382" y="394"/>
                </a:cxn>
                <a:cxn ang="0">
                  <a:pos x="383" y="397"/>
                </a:cxn>
                <a:cxn ang="0">
                  <a:pos x="382" y="398"/>
                </a:cxn>
                <a:cxn ang="0">
                  <a:pos x="407" y="459"/>
                </a:cxn>
                <a:cxn ang="0">
                  <a:pos x="340" y="464"/>
                </a:cxn>
                <a:cxn ang="0">
                  <a:pos x="354" y="461"/>
                </a:cxn>
                <a:cxn ang="0">
                  <a:pos x="365" y="454"/>
                </a:cxn>
                <a:cxn ang="0">
                  <a:pos x="373" y="441"/>
                </a:cxn>
                <a:cxn ang="0">
                  <a:pos x="376" y="429"/>
                </a:cxn>
                <a:cxn ang="0">
                  <a:pos x="378" y="418"/>
                </a:cxn>
                <a:cxn ang="0">
                  <a:pos x="379" y="405"/>
                </a:cxn>
                <a:cxn ang="0">
                  <a:pos x="380" y="398"/>
                </a:cxn>
                <a:cxn ang="0">
                  <a:pos x="382" y="398"/>
                </a:cxn>
                <a:cxn ang="0">
                  <a:pos x="407" y="459"/>
                </a:cxn>
              </a:cxnLst>
              <a:pathLst>
                <a:path w="271780" h="467360">
                  <a:moveTo>
                    <a:pt x="238841" y="467003"/>
                  </a:moveTo>
                  <a:lnTo>
                    <a:pt x="175281" y="434302"/>
                  </a:lnTo>
                  <a:lnTo>
                    <a:pt x="134095" y="400536"/>
                  </a:lnTo>
                  <a:lnTo>
                    <a:pt x="99418" y="360594"/>
                  </a:lnTo>
                  <a:lnTo>
                    <a:pt x="72383" y="314006"/>
                  </a:lnTo>
                  <a:lnTo>
                    <a:pt x="53757" y="269441"/>
                  </a:lnTo>
                  <a:lnTo>
                    <a:pt x="37148" y="223813"/>
                  </a:lnTo>
                  <a:lnTo>
                    <a:pt x="21873" y="177835"/>
                  </a:lnTo>
                  <a:lnTo>
                    <a:pt x="7049" y="131604"/>
                  </a:lnTo>
                  <a:lnTo>
                    <a:pt x="690" y="82035"/>
                  </a:lnTo>
                  <a:lnTo>
                    <a:pt x="0" y="65222"/>
                  </a:lnTo>
                  <a:lnTo>
                    <a:pt x="716" y="54262"/>
                  </a:lnTo>
                  <a:lnTo>
                    <a:pt x="33140" y="27548"/>
                  </a:lnTo>
                  <a:lnTo>
                    <a:pt x="37326" y="23913"/>
                  </a:lnTo>
                  <a:lnTo>
                    <a:pt x="60479" y="6835"/>
                  </a:lnTo>
                  <a:lnTo>
                    <a:pt x="81888" y="0"/>
                  </a:lnTo>
                  <a:lnTo>
                    <a:pt x="101937" y="3814"/>
                  </a:lnTo>
                  <a:lnTo>
                    <a:pt x="150750" y="52615"/>
                  </a:lnTo>
                  <a:lnTo>
                    <a:pt x="178042" y="88024"/>
                  </a:lnTo>
                  <a:lnTo>
                    <a:pt x="201401" y="125726"/>
                  </a:lnTo>
                  <a:lnTo>
                    <a:pt x="219341" y="166534"/>
                  </a:lnTo>
                  <a:lnTo>
                    <a:pt x="230402" y="211365"/>
                  </a:lnTo>
                  <a:lnTo>
                    <a:pt x="232660" y="221609"/>
                  </a:lnTo>
                  <a:lnTo>
                    <a:pt x="235900" y="231816"/>
                  </a:lnTo>
                  <a:lnTo>
                    <a:pt x="239571" y="241995"/>
                  </a:lnTo>
                  <a:lnTo>
                    <a:pt x="242505" y="250409"/>
                  </a:lnTo>
                  <a:lnTo>
                    <a:pt x="241560" y="250471"/>
                  </a:lnTo>
                  <a:lnTo>
                    <a:pt x="241330" y="252658"/>
                  </a:lnTo>
                  <a:lnTo>
                    <a:pt x="197548" y="263418"/>
                  </a:lnTo>
                  <a:lnTo>
                    <a:pt x="189448" y="274874"/>
                  </a:lnTo>
                  <a:lnTo>
                    <a:pt x="191147" y="278337"/>
                  </a:lnTo>
                  <a:lnTo>
                    <a:pt x="194085" y="284662"/>
                  </a:lnTo>
                  <a:lnTo>
                    <a:pt x="200669" y="292012"/>
                  </a:lnTo>
                  <a:lnTo>
                    <a:pt x="206872" y="293500"/>
                  </a:lnTo>
                  <a:lnTo>
                    <a:pt x="216010" y="294526"/>
                  </a:lnTo>
                  <a:lnTo>
                    <a:pt x="258289" y="291780"/>
                  </a:lnTo>
                  <a:lnTo>
                    <a:pt x="259449" y="294643"/>
                  </a:lnTo>
                  <a:lnTo>
                    <a:pt x="268990" y="340068"/>
                  </a:lnTo>
                  <a:lnTo>
                    <a:pt x="271686" y="386489"/>
                  </a:lnTo>
                  <a:lnTo>
                    <a:pt x="269041" y="433651"/>
                  </a:lnTo>
                  <a:lnTo>
                    <a:pt x="263817" y="451652"/>
                  </a:lnTo>
                  <a:lnTo>
                    <a:pt x="253292" y="463102"/>
                  </a:lnTo>
                  <a:lnTo>
                    <a:pt x="238841" y="467003"/>
                  </a:lnTo>
                  <a:close/>
                </a:path>
                <a:path w="271780" h="467360">
                  <a:moveTo>
                    <a:pt x="241330" y="252658"/>
                  </a:moveTo>
                  <a:lnTo>
                    <a:pt x="241560" y="250471"/>
                  </a:lnTo>
                  <a:lnTo>
                    <a:pt x="242355" y="252433"/>
                  </a:lnTo>
                  <a:lnTo>
                    <a:pt x="241330" y="252658"/>
                  </a:lnTo>
                  <a:close/>
                </a:path>
                <a:path w="271780" h="467360">
                  <a:moveTo>
                    <a:pt x="242355" y="252433"/>
                  </a:moveTo>
                  <a:lnTo>
                    <a:pt x="241560" y="250471"/>
                  </a:lnTo>
                  <a:lnTo>
                    <a:pt x="242505" y="250409"/>
                  </a:lnTo>
                  <a:lnTo>
                    <a:pt x="243150" y="252259"/>
                  </a:lnTo>
                  <a:lnTo>
                    <a:pt x="242355" y="252433"/>
                  </a:lnTo>
                  <a:close/>
                </a:path>
                <a:path w="271780" h="467360">
                  <a:moveTo>
                    <a:pt x="258289" y="291780"/>
                  </a:moveTo>
                  <a:lnTo>
                    <a:pt x="216010" y="294526"/>
                  </a:lnTo>
                  <a:lnTo>
                    <a:pt x="224597" y="292848"/>
                  </a:lnTo>
                  <a:lnTo>
                    <a:pt x="231838" y="288066"/>
                  </a:lnTo>
                  <a:lnTo>
                    <a:pt x="236935" y="279777"/>
                  </a:lnTo>
                  <a:lnTo>
                    <a:pt x="238915" y="272663"/>
                  </a:lnTo>
                  <a:lnTo>
                    <a:pt x="240049" y="265308"/>
                  </a:lnTo>
                  <a:lnTo>
                    <a:pt x="240843" y="257289"/>
                  </a:lnTo>
                  <a:lnTo>
                    <a:pt x="241330" y="252658"/>
                  </a:lnTo>
                  <a:lnTo>
                    <a:pt x="242355" y="252433"/>
                  </a:lnTo>
                  <a:lnTo>
                    <a:pt x="258289" y="291780"/>
                  </a:lnTo>
                  <a:close/>
                </a:path>
              </a:pathLst>
            </a:custGeom>
            <a:solidFill>
              <a:srgbClr val="FFDE62"/>
            </a:solidFill>
            <a:ln w="9525">
              <a:noFill/>
            </a:ln>
          </p:spPr>
          <p:txBody>
            <a:bodyPr/>
            <a:p>
              <a:endParaRPr lang="zh-CN" altLang="en-US"/>
            </a:p>
          </p:txBody>
        </p:sp>
        <p:sp>
          <p:nvSpPr>
            <p:cNvPr id="35848" name="object 8"/>
            <p:cNvSpPr/>
            <p:nvPr/>
          </p:nvSpPr>
          <p:spPr>
            <a:xfrm>
              <a:off x="27030" y="4311"/>
              <a:ext cx="415" cy="792"/>
            </a:xfrm>
            <a:custGeom>
              <a:avLst/>
              <a:gdLst/>
              <a:ahLst/>
              <a:cxnLst>
                <a:cxn ang="0">
                  <a:pos x="377" y="792"/>
                </a:cxn>
                <a:cxn ang="0">
                  <a:pos x="317" y="776"/>
                </a:cxn>
                <a:cxn ang="0">
                  <a:pos x="245" y="714"/>
                </a:cxn>
                <a:cxn ang="0">
                  <a:pos x="203" y="666"/>
                </a:cxn>
                <a:cxn ang="0">
                  <a:pos x="166" y="612"/>
                </a:cxn>
                <a:cxn ang="0">
                  <a:pos x="137" y="553"/>
                </a:cxn>
                <a:cxn ang="0">
                  <a:pos x="111" y="493"/>
                </a:cxn>
                <a:cxn ang="0">
                  <a:pos x="83" y="435"/>
                </a:cxn>
                <a:cxn ang="0">
                  <a:pos x="53" y="377"/>
                </a:cxn>
                <a:cxn ang="0">
                  <a:pos x="24" y="319"/>
                </a:cxn>
                <a:cxn ang="0">
                  <a:pos x="8" y="263"/>
                </a:cxn>
                <a:cxn ang="0">
                  <a:pos x="0" y="192"/>
                </a:cxn>
                <a:cxn ang="0">
                  <a:pos x="1" y="121"/>
                </a:cxn>
                <a:cxn ang="0">
                  <a:pos x="11" y="67"/>
                </a:cxn>
                <a:cxn ang="0">
                  <a:pos x="35" y="34"/>
                </a:cxn>
                <a:cxn ang="0">
                  <a:pos x="74" y="10"/>
                </a:cxn>
                <a:cxn ang="0">
                  <a:pos x="118" y="0"/>
                </a:cxn>
                <a:cxn ang="0">
                  <a:pos x="158" y="8"/>
                </a:cxn>
                <a:cxn ang="0">
                  <a:pos x="171" y="17"/>
                </a:cxn>
                <a:cxn ang="0">
                  <a:pos x="182" y="30"/>
                </a:cxn>
                <a:cxn ang="0">
                  <a:pos x="191" y="44"/>
                </a:cxn>
                <a:cxn ang="0">
                  <a:pos x="204" y="82"/>
                </a:cxn>
                <a:cxn ang="0">
                  <a:pos x="215" y="103"/>
                </a:cxn>
                <a:cxn ang="0">
                  <a:pos x="259" y="176"/>
                </a:cxn>
                <a:cxn ang="0">
                  <a:pos x="278" y="210"/>
                </a:cxn>
                <a:cxn ang="0">
                  <a:pos x="290" y="246"/>
                </a:cxn>
                <a:cxn ang="0">
                  <a:pos x="292" y="286"/>
                </a:cxn>
                <a:cxn ang="0">
                  <a:pos x="292" y="294"/>
                </a:cxn>
                <a:cxn ang="0">
                  <a:pos x="294" y="304"/>
                </a:cxn>
                <a:cxn ang="0">
                  <a:pos x="338" y="388"/>
                </a:cxn>
                <a:cxn ang="0">
                  <a:pos x="368" y="456"/>
                </a:cxn>
                <a:cxn ang="0">
                  <a:pos x="388" y="521"/>
                </a:cxn>
                <a:cxn ang="0">
                  <a:pos x="401" y="586"/>
                </a:cxn>
                <a:cxn ang="0">
                  <a:pos x="407" y="656"/>
                </a:cxn>
                <a:cxn ang="0">
                  <a:pos x="413" y="680"/>
                </a:cxn>
                <a:cxn ang="0">
                  <a:pos x="414" y="692"/>
                </a:cxn>
                <a:cxn ang="0">
                  <a:pos x="414" y="703"/>
                </a:cxn>
                <a:cxn ang="0">
                  <a:pos x="412" y="724"/>
                </a:cxn>
                <a:cxn ang="0">
                  <a:pos x="409" y="746"/>
                </a:cxn>
                <a:cxn ang="0">
                  <a:pos x="404" y="766"/>
                </a:cxn>
                <a:cxn ang="0">
                  <a:pos x="395" y="784"/>
                </a:cxn>
                <a:cxn ang="0">
                  <a:pos x="377" y="792"/>
                </a:cxn>
              </a:cxnLst>
              <a:pathLst>
                <a:path w="263525" h="502919">
                  <a:moveTo>
                    <a:pt x="239659" y="502660"/>
                  </a:moveTo>
                  <a:lnTo>
                    <a:pt x="201423" y="492979"/>
                  </a:lnTo>
                  <a:lnTo>
                    <a:pt x="155757" y="453461"/>
                  </a:lnTo>
                  <a:lnTo>
                    <a:pt x="128791" y="422673"/>
                  </a:lnTo>
                  <a:lnTo>
                    <a:pt x="105499" y="388888"/>
                  </a:lnTo>
                  <a:lnTo>
                    <a:pt x="86912" y="350935"/>
                  </a:lnTo>
                  <a:lnTo>
                    <a:pt x="70640" y="313182"/>
                  </a:lnTo>
                  <a:lnTo>
                    <a:pt x="52521" y="276161"/>
                  </a:lnTo>
                  <a:lnTo>
                    <a:pt x="33708" y="239382"/>
                  </a:lnTo>
                  <a:lnTo>
                    <a:pt x="15352" y="202356"/>
                  </a:lnTo>
                  <a:lnTo>
                    <a:pt x="5062" y="167033"/>
                  </a:lnTo>
                  <a:lnTo>
                    <a:pt x="0" y="121617"/>
                  </a:lnTo>
                  <a:lnTo>
                    <a:pt x="495" y="76667"/>
                  </a:lnTo>
                  <a:lnTo>
                    <a:pt x="6879" y="42744"/>
                  </a:lnTo>
                  <a:lnTo>
                    <a:pt x="22271" y="21829"/>
                  </a:lnTo>
                  <a:lnTo>
                    <a:pt x="47095" y="6607"/>
                  </a:lnTo>
                  <a:lnTo>
                    <a:pt x="75202" y="0"/>
                  </a:lnTo>
                  <a:lnTo>
                    <a:pt x="100445" y="4928"/>
                  </a:lnTo>
                  <a:lnTo>
                    <a:pt x="108550" y="10819"/>
                  </a:lnTo>
                  <a:lnTo>
                    <a:pt x="115748" y="18858"/>
                  </a:lnTo>
                  <a:lnTo>
                    <a:pt x="121406" y="28100"/>
                  </a:lnTo>
                  <a:lnTo>
                    <a:pt x="129703" y="52251"/>
                  </a:lnTo>
                  <a:lnTo>
                    <a:pt x="136289" y="65604"/>
                  </a:lnTo>
                  <a:lnTo>
                    <a:pt x="164775" y="111834"/>
                  </a:lnTo>
                  <a:lnTo>
                    <a:pt x="176402" y="133254"/>
                  </a:lnTo>
                  <a:lnTo>
                    <a:pt x="184218" y="156182"/>
                  </a:lnTo>
                  <a:lnTo>
                    <a:pt x="185611" y="181419"/>
                  </a:lnTo>
                  <a:lnTo>
                    <a:pt x="185112" y="186706"/>
                  </a:lnTo>
                  <a:lnTo>
                    <a:pt x="187001" y="193099"/>
                  </a:lnTo>
                  <a:lnTo>
                    <a:pt x="214758" y="246574"/>
                  </a:lnTo>
                  <a:lnTo>
                    <a:pt x="233370" y="289837"/>
                  </a:lnTo>
                  <a:lnTo>
                    <a:pt x="246315" y="330674"/>
                  </a:lnTo>
                  <a:lnTo>
                    <a:pt x="254441" y="371995"/>
                  </a:lnTo>
                  <a:lnTo>
                    <a:pt x="258592" y="416712"/>
                  </a:lnTo>
                  <a:lnTo>
                    <a:pt x="261938" y="431759"/>
                  </a:lnTo>
                  <a:lnTo>
                    <a:pt x="263133" y="439206"/>
                  </a:lnTo>
                  <a:lnTo>
                    <a:pt x="263052" y="446479"/>
                  </a:lnTo>
                  <a:lnTo>
                    <a:pt x="261552" y="459959"/>
                  </a:lnTo>
                  <a:lnTo>
                    <a:pt x="259545" y="473532"/>
                  </a:lnTo>
                  <a:lnTo>
                    <a:pt x="256231" y="486441"/>
                  </a:lnTo>
                  <a:lnTo>
                    <a:pt x="250811" y="497929"/>
                  </a:lnTo>
                  <a:lnTo>
                    <a:pt x="239659" y="502660"/>
                  </a:lnTo>
                  <a:close/>
                </a:path>
              </a:pathLst>
            </a:custGeom>
            <a:solidFill>
              <a:srgbClr val="FFDE62"/>
            </a:solidFill>
            <a:ln w="9525">
              <a:noFill/>
            </a:ln>
          </p:spPr>
          <p:txBody>
            <a:bodyPr/>
            <a:p>
              <a:endParaRPr lang="zh-CN" altLang="en-US"/>
            </a:p>
          </p:txBody>
        </p:sp>
        <p:sp>
          <p:nvSpPr>
            <p:cNvPr id="35849" name="object 9"/>
            <p:cNvSpPr/>
            <p:nvPr/>
          </p:nvSpPr>
          <p:spPr>
            <a:xfrm>
              <a:off x="27356" y="1413"/>
              <a:ext cx="351" cy="723"/>
            </a:xfrm>
            <a:custGeom>
              <a:avLst/>
              <a:gdLst/>
              <a:ahLst/>
              <a:cxnLst>
                <a:cxn ang="0">
                  <a:pos x="269" y="722"/>
                </a:cxn>
                <a:cxn ang="0">
                  <a:pos x="182" y="670"/>
                </a:cxn>
                <a:cxn ang="0">
                  <a:pos x="113" y="611"/>
                </a:cxn>
                <a:cxn ang="0">
                  <a:pos x="58" y="527"/>
                </a:cxn>
                <a:cxn ang="0">
                  <a:pos x="27" y="429"/>
                </a:cxn>
                <a:cxn ang="0">
                  <a:pos x="10" y="340"/>
                </a:cxn>
                <a:cxn ang="0">
                  <a:pos x="0" y="250"/>
                </a:cxn>
                <a:cxn ang="0">
                  <a:pos x="1" y="210"/>
                </a:cxn>
                <a:cxn ang="0">
                  <a:pos x="12" y="129"/>
                </a:cxn>
                <a:cxn ang="0">
                  <a:pos x="30" y="61"/>
                </a:cxn>
                <a:cxn ang="0">
                  <a:pos x="97" y="9"/>
                </a:cxn>
                <a:cxn ang="0">
                  <a:pos x="135" y="0"/>
                </a:cxn>
                <a:cxn ang="0">
                  <a:pos x="170" y="5"/>
                </a:cxn>
                <a:cxn ang="0">
                  <a:pos x="198" y="24"/>
                </a:cxn>
                <a:cxn ang="0">
                  <a:pos x="216" y="57"/>
                </a:cxn>
                <a:cxn ang="0">
                  <a:pos x="229" y="91"/>
                </a:cxn>
                <a:cxn ang="0">
                  <a:pos x="245" y="123"/>
                </a:cxn>
                <a:cxn ang="0">
                  <a:pos x="281" y="184"/>
                </a:cxn>
                <a:cxn ang="0">
                  <a:pos x="308" y="244"/>
                </a:cxn>
                <a:cxn ang="0">
                  <a:pos x="329" y="315"/>
                </a:cxn>
                <a:cxn ang="0">
                  <a:pos x="343" y="395"/>
                </a:cxn>
                <a:cxn ang="0">
                  <a:pos x="349" y="482"/>
                </a:cxn>
                <a:cxn ang="0">
                  <a:pos x="349" y="530"/>
                </a:cxn>
                <a:cxn ang="0">
                  <a:pos x="349" y="554"/>
                </a:cxn>
                <a:cxn ang="0">
                  <a:pos x="351" y="578"/>
                </a:cxn>
                <a:cxn ang="0">
                  <a:pos x="349" y="616"/>
                </a:cxn>
                <a:cxn ang="0">
                  <a:pos x="337" y="649"/>
                </a:cxn>
                <a:cxn ang="0">
                  <a:pos x="301" y="711"/>
                </a:cxn>
                <a:cxn ang="0">
                  <a:pos x="294" y="717"/>
                </a:cxn>
                <a:cxn ang="0">
                  <a:pos x="282" y="721"/>
                </a:cxn>
                <a:cxn ang="0">
                  <a:pos x="269" y="722"/>
                </a:cxn>
              </a:cxnLst>
              <a:pathLst>
                <a:path w="222884" h="459105">
                  <a:moveTo>
                    <a:pt x="170585" y="458655"/>
                  </a:moveTo>
                  <a:lnTo>
                    <a:pt x="115390" y="425345"/>
                  </a:lnTo>
                  <a:lnTo>
                    <a:pt x="71944" y="387838"/>
                  </a:lnTo>
                  <a:lnTo>
                    <a:pt x="36966" y="334410"/>
                  </a:lnTo>
                  <a:lnTo>
                    <a:pt x="17068" y="272436"/>
                  </a:lnTo>
                  <a:lnTo>
                    <a:pt x="6568" y="215737"/>
                  </a:lnTo>
                  <a:lnTo>
                    <a:pt x="0" y="158782"/>
                  </a:lnTo>
                  <a:lnTo>
                    <a:pt x="556" y="133156"/>
                  </a:lnTo>
                  <a:lnTo>
                    <a:pt x="7340" y="81692"/>
                  </a:lnTo>
                  <a:lnTo>
                    <a:pt x="18979" y="38909"/>
                  </a:lnTo>
                  <a:lnTo>
                    <a:pt x="61852" y="5532"/>
                  </a:lnTo>
                  <a:lnTo>
                    <a:pt x="85945" y="0"/>
                  </a:lnTo>
                  <a:lnTo>
                    <a:pt x="108094" y="3421"/>
                  </a:lnTo>
                  <a:lnTo>
                    <a:pt x="125991" y="15553"/>
                  </a:lnTo>
                  <a:lnTo>
                    <a:pt x="137331" y="36151"/>
                  </a:lnTo>
                  <a:lnTo>
                    <a:pt x="145369" y="57826"/>
                  </a:lnTo>
                  <a:lnTo>
                    <a:pt x="155653" y="77918"/>
                  </a:lnTo>
                  <a:lnTo>
                    <a:pt x="178362" y="116720"/>
                  </a:lnTo>
                  <a:lnTo>
                    <a:pt x="195529" y="155140"/>
                  </a:lnTo>
                  <a:lnTo>
                    <a:pt x="208767" y="200239"/>
                  </a:lnTo>
                  <a:lnTo>
                    <a:pt x="217667" y="250900"/>
                  </a:lnTo>
                  <a:lnTo>
                    <a:pt x="221823" y="306008"/>
                  </a:lnTo>
                  <a:lnTo>
                    <a:pt x="221475" y="336718"/>
                  </a:lnTo>
                  <a:lnTo>
                    <a:pt x="221646" y="352070"/>
                  </a:lnTo>
                  <a:lnTo>
                    <a:pt x="222857" y="367316"/>
                  </a:lnTo>
                  <a:lnTo>
                    <a:pt x="221658" y="391049"/>
                  </a:lnTo>
                  <a:lnTo>
                    <a:pt x="213791" y="412123"/>
                  </a:lnTo>
                  <a:lnTo>
                    <a:pt x="191253" y="451342"/>
                  </a:lnTo>
                  <a:lnTo>
                    <a:pt x="186659" y="455075"/>
                  </a:lnTo>
                  <a:lnTo>
                    <a:pt x="178875" y="457716"/>
                  </a:lnTo>
                  <a:lnTo>
                    <a:pt x="170585" y="458655"/>
                  </a:lnTo>
                  <a:close/>
                </a:path>
              </a:pathLst>
            </a:custGeom>
            <a:solidFill>
              <a:srgbClr val="FFDE62"/>
            </a:solidFill>
            <a:ln w="9525">
              <a:noFill/>
            </a:ln>
          </p:spPr>
          <p:txBody>
            <a:bodyPr/>
            <a:p>
              <a:endParaRPr lang="zh-CN" altLang="en-US"/>
            </a:p>
          </p:txBody>
        </p:sp>
        <p:sp>
          <p:nvSpPr>
            <p:cNvPr id="35850" name="object 10"/>
            <p:cNvSpPr/>
            <p:nvPr/>
          </p:nvSpPr>
          <p:spPr>
            <a:xfrm>
              <a:off x="28321" y="4345"/>
              <a:ext cx="421" cy="678"/>
            </a:xfrm>
            <a:custGeom>
              <a:avLst/>
              <a:gdLst/>
              <a:ahLst/>
              <a:cxnLst>
                <a:cxn ang="0">
                  <a:pos x="344" y="675"/>
                </a:cxn>
                <a:cxn ang="0">
                  <a:pos x="267" y="667"/>
                </a:cxn>
                <a:cxn ang="0">
                  <a:pos x="172" y="607"/>
                </a:cxn>
                <a:cxn ang="0">
                  <a:pos x="127" y="558"/>
                </a:cxn>
                <a:cxn ang="0">
                  <a:pos x="91" y="502"/>
                </a:cxn>
                <a:cxn ang="0">
                  <a:pos x="62" y="441"/>
                </a:cxn>
                <a:cxn ang="0">
                  <a:pos x="40" y="384"/>
                </a:cxn>
                <a:cxn ang="0">
                  <a:pos x="20" y="325"/>
                </a:cxn>
                <a:cxn ang="0">
                  <a:pos x="8" y="263"/>
                </a:cxn>
                <a:cxn ang="0">
                  <a:pos x="7" y="200"/>
                </a:cxn>
                <a:cxn ang="0">
                  <a:pos x="0" y="162"/>
                </a:cxn>
                <a:cxn ang="0">
                  <a:pos x="15" y="89"/>
                </a:cxn>
                <a:cxn ang="0">
                  <a:pos x="47" y="20"/>
                </a:cxn>
                <a:cxn ang="0">
                  <a:pos x="122" y="0"/>
                </a:cxn>
                <a:cxn ang="0">
                  <a:pos x="160" y="19"/>
                </a:cxn>
                <a:cxn ang="0">
                  <a:pos x="216" y="76"/>
                </a:cxn>
                <a:cxn ang="0">
                  <a:pos x="264" y="138"/>
                </a:cxn>
                <a:cxn ang="0">
                  <a:pos x="305" y="204"/>
                </a:cxn>
                <a:cxn ang="0">
                  <a:pos x="339" y="275"/>
                </a:cxn>
                <a:cxn ang="0">
                  <a:pos x="367" y="349"/>
                </a:cxn>
                <a:cxn ang="0">
                  <a:pos x="390" y="431"/>
                </a:cxn>
                <a:cxn ang="0">
                  <a:pos x="399" y="464"/>
                </a:cxn>
                <a:cxn ang="0">
                  <a:pos x="194" y="477"/>
                </a:cxn>
                <a:cxn ang="0">
                  <a:pos x="189" y="484"/>
                </a:cxn>
                <a:cxn ang="0">
                  <a:pos x="186" y="488"/>
                </a:cxn>
                <a:cxn ang="0">
                  <a:pos x="194" y="493"/>
                </a:cxn>
                <a:cxn ang="0">
                  <a:pos x="198" y="495"/>
                </a:cxn>
                <a:cxn ang="0">
                  <a:pos x="199" y="496"/>
                </a:cxn>
                <a:cxn ang="0">
                  <a:pos x="404" y="482"/>
                </a:cxn>
                <a:cxn ang="0">
                  <a:pos x="413" y="514"/>
                </a:cxn>
                <a:cxn ang="0">
                  <a:pos x="421" y="554"/>
                </a:cxn>
                <a:cxn ang="0">
                  <a:pos x="421" y="591"/>
                </a:cxn>
                <a:cxn ang="0">
                  <a:pos x="409" y="626"/>
                </a:cxn>
                <a:cxn ang="0">
                  <a:pos x="382" y="656"/>
                </a:cxn>
                <a:cxn ang="0">
                  <a:pos x="344" y="675"/>
                </a:cxn>
                <a:cxn ang="0">
                  <a:pos x="404" y="482"/>
                </a:cxn>
                <a:cxn ang="0">
                  <a:pos x="199" y="496"/>
                </a:cxn>
                <a:cxn ang="0">
                  <a:pos x="203" y="490"/>
                </a:cxn>
                <a:cxn ang="0">
                  <a:pos x="203" y="489"/>
                </a:cxn>
                <a:cxn ang="0">
                  <a:pos x="201" y="485"/>
                </a:cxn>
                <a:cxn ang="0">
                  <a:pos x="197" y="481"/>
                </a:cxn>
                <a:cxn ang="0">
                  <a:pos x="194" y="477"/>
                </a:cxn>
                <a:cxn ang="0">
                  <a:pos x="399" y="464"/>
                </a:cxn>
                <a:cxn ang="0">
                  <a:pos x="402" y="474"/>
                </a:cxn>
                <a:cxn ang="0">
                  <a:pos x="404" y="482"/>
                </a:cxn>
              </a:cxnLst>
              <a:pathLst>
                <a:path w="267334" h="430530">
                  <a:moveTo>
                    <a:pt x="218339" y="428733"/>
                  </a:moveTo>
                  <a:lnTo>
                    <a:pt x="169806" y="423229"/>
                  </a:lnTo>
                  <a:lnTo>
                    <a:pt x="109450" y="385502"/>
                  </a:lnTo>
                  <a:lnTo>
                    <a:pt x="80621" y="354097"/>
                  </a:lnTo>
                  <a:lnTo>
                    <a:pt x="57757" y="318480"/>
                  </a:lnTo>
                  <a:lnTo>
                    <a:pt x="39653" y="280171"/>
                  </a:lnTo>
                  <a:lnTo>
                    <a:pt x="25196" y="243713"/>
                  </a:lnTo>
                  <a:lnTo>
                    <a:pt x="12995" y="206103"/>
                  </a:lnTo>
                  <a:lnTo>
                    <a:pt x="5368" y="167212"/>
                  </a:lnTo>
                  <a:lnTo>
                    <a:pt x="4639" y="126906"/>
                  </a:lnTo>
                  <a:lnTo>
                    <a:pt x="0" y="102589"/>
                  </a:lnTo>
                  <a:lnTo>
                    <a:pt x="9592" y="56356"/>
                  </a:lnTo>
                  <a:lnTo>
                    <a:pt x="29992" y="12550"/>
                  </a:lnTo>
                  <a:lnTo>
                    <a:pt x="77286" y="0"/>
                  </a:lnTo>
                  <a:lnTo>
                    <a:pt x="101434" y="12372"/>
                  </a:lnTo>
                  <a:lnTo>
                    <a:pt x="137310" y="48508"/>
                  </a:lnTo>
                  <a:lnTo>
                    <a:pt x="167955" y="87667"/>
                  </a:lnTo>
                  <a:lnTo>
                    <a:pt x="193792" y="129681"/>
                  </a:lnTo>
                  <a:lnTo>
                    <a:pt x="215244" y="174381"/>
                  </a:lnTo>
                  <a:lnTo>
                    <a:pt x="232736" y="221598"/>
                  </a:lnTo>
                  <a:lnTo>
                    <a:pt x="247877" y="273949"/>
                  </a:lnTo>
                  <a:lnTo>
                    <a:pt x="253343" y="294455"/>
                  </a:lnTo>
                  <a:lnTo>
                    <a:pt x="123463" y="302892"/>
                  </a:lnTo>
                  <a:lnTo>
                    <a:pt x="119765" y="307546"/>
                  </a:lnTo>
                  <a:lnTo>
                    <a:pt x="117804" y="309775"/>
                  </a:lnTo>
                  <a:lnTo>
                    <a:pt x="123081" y="313216"/>
                  </a:lnTo>
                  <a:lnTo>
                    <a:pt x="125902" y="314504"/>
                  </a:lnTo>
                  <a:lnTo>
                    <a:pt x="126126" y="314699"/>
                  </a:lnTo>
                  <a:lnTo>
                    <a:pt x="256518" y="306230"/>
                  </a:lnTo>
                  <a:lnTo>
                    <a:pt x="262093" y="326676"/>
                  </a:lnTo>
                  <a:lnTo>
                    <a:pt x="267252" y="351547"/>
                  </a:lnTo>
                  <a:lnTo>
                    <a:pt x="267232" y="375395"/>
                  </a:lnTo>
                  <a:lnTo>
                    <a:pt x="259782" y="397321"/>
                  </a:lnTo>
                  <a:lnTo>
                    <a:pt x="242654" y="416428"/>
                  </a:lnTo>
                  <a:lnTo>
                    <a:pt x="218339" y="428733"/>
                  </a:lnTo>
                  <a:close/>
                </a:path>
                <a:path w="267334" h="430530">
                  <a:moveTo>
                    <a:pt x="256518" y="306230"/>
                  </a:moveTo>
                  <a:lnTo>
                    <a:pt x="126126" y="314699"/>
                  </a:lnTo>
                  <a:lnTo>
                    <a:pt x="129067" y="311356"/>
                  </a:lnTo>
                  <a:lnTo>
                    <a:pt x="128593" y="310546"/>
                  </a:lnTo>
                  <a:lnTo>
                    <a:pt x="127354" y="307684"/>
                  </a:lnTo>
                  <a:lnTo>
                    <a:pt x="125304" y="305295"/>
                  </a:lnTo>
                  <a:lnTo>
                    <a:pt x="123463" y="302892"/>
                  </a:lnTo>
                  <a:lnTo>
                    <a:pt x="253343" y="294455"/>
                  </a:lnTo>
                  <a:lnTo>
                    <a:pt x="255054" y="300860"/>
                  </a:lnTo>
                  <a:lnTo>
                    <a:pt x="256518" y="306230"/>
                  </a:lnTo>
                  <a:close/>
                </a:path>
              </a:pathLst>
            </a:custGeom>
            <a:solidFill>
              <a:srgbClr val="FFDE62"/>
            </a:solidFill>
            <a:ln w="9525">
              <a:noFill/>
            </a:ln>
          </p:spPr>
          <p:txBody>
            <a:bodyPr/>
            <a:p>
              <a:endParaRPr lang="zh-CN" altLang="en-US"/>
            </a:p>
          </p:txBody>
        </p:sp>
        <p:sp>
          <p:nvSpPr>
            <p:cNvPr id="35851" name="object 11"/>
            <p:cNvSpPr/>
            <p:nvPr/>
          </p:nvSpPr>
          <p:spPr>
            <a:xfrm>
              <a:off x="28008" y="0"/>
              <a:ext cx="361" cy="712"/>
            </a:xfrm>
            <a:custGeom>
              <a:avLst/>
              <a:gdLst/>
              <a:ahLst/>
              <a:cxnLst>
                <a:cxn ang="0">
                  <a:pos x="300" y="712"/>
                </a:cxn>
                <a:cxn ang="0">
                  <a:pos x="229" y="681"/>
                </a:cxn>
                <a:cxn ang="0">
                  <a:pos x="182" y="628"/>
                </a:cxn>
                <a:cxn ang="0">
                  <a:pos x="118" y="544"/>
                </a:cxn>
                <a:cxn ang="0">
                  <a:pos x="72" y="468"/>
                </a:cxn>
                <a:cxn ang="0">
                  <a:pos x="47" y="400"/>
                </a:cxn>
                <a:cxn ang="0">
                  <a:pos x="35" y="366"/>
                </a:cxn>
                <a:cxn ang="0">
                  <a:pos x="32" y="354"/>
                </a:cxn>
                <a:cxn ang="0">
                  <a:pos x="30" y="341"/>
                </a:cxn>
                <a:cxn ang="0">
                  <a:pos x="28" y="330"/>
                </a:cxn>
                <a:cxn ang="0">
                  <a:pos x="24" y="319"/>
                </a:cxn>
                <a:cxn ang="0">
                  <a:pos x="3" y="245"/>
                </a:cxn>
                <a:cxn ang="0">
                  <a:pos x="0" y="174"/>
                </a:cxn>
                <a:cxn ang="0">
                  <a:pos x="11" y="103"/>
                </a:cxn>
                <a:cxn ang="0">
                  <a:pos x="31" y="33"/>
                </a:cxn>
                <a:cxn ang="0">
                  <a:pos x="43" y="0"/>
                </a:cxn>
                <a:cxn ang="0">
                  <a:pos x="194" y="0"/>
                </a:cxn>
                <a:cxn ang="0">
                  <a:pos x="195" y="2"/>
                </a:cxn>
                <a:cxn ang="0">
                  <a:pos x="216" y="84"/>
                </a:cxn>
                <a:cxn ang="0">
                  <a:pos x="242" y="165"/>
                </a:cxn>
                <a:cxn ang="0">
                  <a:pos x="271" y="244"/>
                </a:cxn>
                <a:cxn ang="0">
                  <a:pos x="302" y="323"/>
                </a:cxn>
                <a:cxn ang="0">
                  <a:pos x="332" y="403"/>
                </a:cxn>
                <a:cxn ang="0">
                  <a:pos x="341" y="435"/>
                </a:cxn>
                <a:cxn ang="0">
                  <a:pos x="348" y="468"/>
                </a:cxn>
                <a:cxn ang="0">
                  <a:pos x="354" y="501"/>
                </a:cxn>
                <a:cxn ang="0">
                  <a:pos x="360" y="534"/>
                </a:cxn>
                <a:cxn ang="0">
                  <a:pos x="361" y="571"/>
                </a:cxn>
                <a:cxn ang="0">
                  <a:pos x="360" y="582"/>
                </a:cxn>
                <a:cxn ang="0">
                  <a:pos x="263" y="588"/>
                </a:cxn>
                <a:cxn ang="0">
                  <a:pos x="254" y="594"/>
                </a:cxn>
                <a:cxn ang="0">
                  <a:pos x="248" y="604"/>
                </a:cxn>
                <a:cxn ang="0">
                  <a:pos x="247" y="615"/>
                </a:cxn>
                <a:cxn ang="0">
                  <a:pos x="249" y="623"/>
                </a:cxn>
                <a:cxn ang="0">
                  <a:pos x="254" y="630"/>
                </a:cxn>
                <a:cxn ang="0">
                  <a:pos x="261" y="639"/>
                </a:cxn>
                <a:cxn ang="0">
                  <a:pos x="269" y="649"/>
                </a:cxn>
                <a:cxn ang="0">
                  <a:pos x="354" y="644"/>
                </a:cxn>
                <a:cxn ang="0">
                  <a:pos x="343" y="678"/>
                </a:cxn>
                <a:cxn ang="0">
                  <a:pos x="332" y="696"/>
                </a:cxn>
                <a:cxn ang="0">
                  <a:pos x="318" y="708"/>
                </a:cxn>
                <a:cxn ang="0">
                  <a:pos x="300" y="712"/>
                </a:cxn>
                <a:cxn ang="0">
                  <a:pos x="354" y="644"/>
                </a:cxn>
                <a:cxn ang="0">
                  <a:pos x="269" y="649"/>
                </a:cxn>
                <a:cxn ang="0">
                  <a:pos x="279" y="638"/>
                </a:cxn>
                <a:cxn ang="0">
                  <a:pos x="288" y="628"/>
                </a:cxn>
                <a:cxn ang="0">
                  <a:pos x="296" y="619"/>
                </a:cxn>
                <a:cxn ang="0">
                  <a:pos x="301" y="610"/>
                </a:cxn>
                <a:cxn ang="0">
                  <a:pos x="302" y="607"/>
                </a:cxn>
                <a:cxn ang="0">
                  <a:pos x="286" y="590"/>
                </a:cxn>
                <a:cxn ang="0">
                  <a:pos x="276" y="588"/>
                </a:cxn>
                <a:cxn ang="0">
                  <a:pos x="263" y="588"/>
                </a:cxn>
                <a:cxn ang="0">
                  <a:pos x="360" y="582"/>
                </a:cxn>
                <a:cxn ang="0">
                  <a:pos x="359" y="608"/>
                </a:cxn>
                <a:cxn ang="0">
                  <a:pos x="354" y="643"/>
                </a:cxn>
                <a:cxn ang="0">
                  <a:pos x="354" y="644"/>
                </a:cxn>
              </a:cxnLst>
              <a:pathLst>
                <a:path w="229234" h="452120">
                  <a:moveTo>
                    <a:pt x="190549" y="452076"/>
                  </a:moveTo>
                  <a:lnTo>
                    <a:pt x="145360" y="432656"/>
                  </a:lnTo>
                  <a:lnTo>
                    <a:pt x="115414" y="398744"/>
                  </a:lnTo>
                  <a:lnTo>
                    <a:pt x="74658" y="345304"/>
                  </a:lnTo>
                  <a:lnTo>
                    <a:pt x="45693" y="297332"/>
                  </a:lnTo>
                  <a:lnTo>
                    <a:pt x="29733" y="254038"/>
                  </a:lnTo>
                  <a:lnTo>
                    <a:pt x="22215" y="232204"/>
                  </a:lnTo>
                  <a:lnTo>
                    <a:pt x="20211" y="224856"/>
                  </a:lnTo>
                  <a:lnTo>
                    <a:pt x="18870" y="216579"/>
                  </a:lnTo>
                  <a:lnTo>
                    <a:pt x="17667" y="209593"/>
                  </a:lnTo>
                  <a:lnTo>
                    <a:pt x="15434" y="202378"/>
                  </a:lnTo>
                  <a:lnTo>
                    <a:pt x="1725" y="155773"/>
                  </a:lnTo>
                  <a:lnTo>
                    <a:pt x="0" y="110195"/>
                  </a:lnTo>
                  <a:lnTo>
                    <a:pt x="7097" y="65386"/>
                  </a:lnTo>
                  <a:lnTo>
                    <a:pt x="19858" y="21087"/>
                  </a:lnTo>
                  <a:lnTo>
                    <a:pt x="27165" y="0"/>
                  </a:lnTo>
                  <a:lnTo>
                    <a:pt x="123070" y="0"/>
                  </a:lnTo>
                  <a:lnTo>
                    <a:pt x="123682" y="1554"/>
                  </a:lnTo>
                  <a:lnTo>
                    <a:pt x="137265" y="53558"/>
                  </a:lnTo>
                  <a:lnTo>
                    <a:pt x="153800" y="104634"/>
                  </a:lnTo>
                  <a:lnTo>
                    <a:pt x="172227" y="155123"/>
                  </a:lnTo>
                  <a:lnTo>
                    <a:pt x="191488" y="205366"/>
                  </a:lnTo>
                  <a:lnTo>
                    <a:pt x="210522" y="255705"/>
                  </a:lnTo>
                  <a:lnTo>
                    <a:pt x="216421" y="276005"/>
                  </a:lnTo>
                  <a:lnTo>
                    <a:pt x="220780" y="296918"/>
                  </a:lnTo>
                  <a:lnTo>
                    <a:pt x="224525" y="318108"/>
                  </a:lnTo>
                  <a:lnTo>
                    <a:pt x="228582" y="339237"/>
                  </a:lnTo>
                  <a:lnTo>
                    <a:pt x="229072" y="362674"/>
                  </a:lnTo>
                  <a:lnTo>
                    <a:pt x="228770" y="369692"/>
                  </a:lnTo>
                  <a:lnTo>
                    <a:pt x="167279" y="373686"/>
                  </a:lnTo>
                  <a:lnTo>
                    <a:pt x="161299" y="377264"/>
                  </a:lnTo>
                  <a:lnTo>
                    <a:pt x="157609" y="383254"/>
                  </a:lnTo>
                  <a:lnTo>
                    <a:pt x="156545" y="390788"/>
                  </a:lnTo>
                  <a:lnTo>
                    <a:pt x="157867" y="395340"/>
                  </a:lnTo>
                  <a:lnTo>
                    <a:pt x="161102" y="400161"/>
                  </a:lnTo>
                  <a:lnTo>
                    <a:pt x="165596" y="405728"/>
                  </a:lnTo>
                  <a:lnTo>
                    <a:pt x="170581" y="412366"/>
                  </a:lnTo>
                  <a:lnTo>
                    <a:pt x="224492" y="408865"/>
                  </a:lnTo>
                  <a:lnTo>
                    <a:pt x="217680" y="430746"/>
                  </a:lnTo>
                  <a:lnTo>
                    <a:pt x="210890" y="441976"/>
                  </a:lnTo>
                  <a:lnTo>
                    <a:pt x="201644" y="449286"/>
                  </a:lnTo>
                  <a:lnTo>
                    <a:pt x="190549" y="452076"/>
                  </a:lnTo>
                  <a:close/>
                </a:path>
                <a:path w="229234" h="452120">
                  <a:moveTo>
                    <a:pt x="224492" y="408865"/>
                  </a:moveTo>
                  <a:lnTo>
                    <a:pt x="170581" y="412366"/>
                  </a:lnTo>
                  <a:lnTo>
                    <a:pt x="177381" y="404923"/>
                  </a:lnTo>
                  <a:lnTo>
                    <a:pt x="183093" y="398732"/>
                  </a:lnTo>
                  <a:lnTo>
                    <a:pt x="187656" y="393050"/>
                  </a:lnTo>
                  <a:lnTo>
                    <a:pt x="190853" y="387299"/>
                  </a:lnTo>
                  <a:lnTo>
                    <a:pt x="191765" y="385137"/>
                  </a:lnTo>
                  <a:lnTo>
                    <a:pt x="181399" y="374671"/>
                  </a:lnTo>
                  <a:lnTo>
                    <a:pt x="175209" y="373391"/>
                  </a:lnTo>
                  <a:lnTo>
                    <a:pt x="167279" y="373686"/>
                  </a:lnTo>
                  <a:lnTo>
                    <a:pt x="228770" y="369692"/>
                  </a:lnTo>
                  <a:lnTo>
                    <a:pt x="228078" y="385774"/>
                  </a:lnTo>
                  <a:lnTo>
                    <a:pt x="224611" y="408483"/>
                  </a:lnTo>
                  <a:lnTo>
                    <a:pt x="224492" y="408865"/>
                  </a:lnTo>
                  <a:close/>
                </a:path>
              </a:pathLst>
            </a:custGeom>
            <a:solidFill>
              <a:srgbClr val="FFDE62"/>
            </a:solidFill>
            <a:ln w="9525">
              <a:noFill/>
            </a:ln>
          </p:spPr>
          <p:txBody>
            <a:bodyPr/>
            <a:p>
              <a:endParaRPr lang="zh-CN" altLang="en-US"/>
            </a:p>
          </p:txBody>
        </p:sp>
        <p:sp>
          <p:nvSpPr>
            <p:cNvPr id="35852" name="object 12"/>
            <p:cNvSpPr/>
            <p:nvPr/>
          </p:nvSpPr>
          <p:spPr>
            <a:xfrm>
              <a:off x="26910" y="156"/>
              <a:ext cx="318" cy="711"/>
            </a:xfrm>
            <a:custGeom>
              <a:avLst/>
              <a:gdLst/>
              <a:ahLst/>
              <a:cxnLst>
                <a:cxn ang="0">
                  <a:pos x="206" y="711"/>
                </a:cxn>
                <a:cxn ang="0">
                  <a:pos x="150" y="684"/>
                </a:cxn>
                <a:cxn ang="0">
                  <a:pos x="92" y="613"/>
                </a:cxn>
                <a:cxn ang="0">
                  <a:pos x="39" y="515"/>
                </a:cxn>
                <a:cxn ang="0">
                  <a:pos x="16" y="473"/>
                </a:cxn>
                <a:cxn ang="0">
                  <a:pos x="0" y="432"/>
                </a:cxn>
                <a:cxn ang="0">
                  <a:pos x="0" y="392"/>
                </a:cxn>
                <a:cxn ang="0">
                  <a:pos x="0" y="274"/>
                </a:cxn>
                <a:cxn ang="0">
                  <a:pos x="3" y="170"/>
                </a:cxn>
                <a:cxn ang="0">
                  <a:pos x="20" y="85"/>
                </a:cxn>
                <a:cxn ang="0">
                  <a:pos x="51" y="22"/>
                </a:cxn>
                <a:cxn ang="0">
                  <a:pos x="69" y="13"/>
                </a:cxn>
                <a:cxn ang="0">
                  <a:pos x="94" y="13"/>
                </a:cxn>
                <a:cxn ang="0">
                  <a:pos x="103" y="15"/>
                </a:cxn>
                <a:cxn ang="0">
                  <a:pos x="114" y="12"/>
                </a:cxn>
                <a:cxn ang="0">
                  <a:pos x="122" y="8"/>
                </a:cxn>
                <a:cxn ang="0">
                  <a:pos x="146" y="0"/>
                </a:cxn>
                <a:cxn ang="0">
                  <a:pos x="169" y="0"/>
                </a:cxn>
                <a:cxn ang="0">
                  <a:pos x="226" y="39"/>
                </a:cxn>
                <a:cxn ang="0">
                  <a:pos x="243" y="73"/>
                </a:cxn>
                <a:cxn ang="0">
                  <a:pos x="232" y="97"/>
                </a:cxn>
                <a:cxn ang="0">
                  <a:pos x="230" y="99"/>
                </a:cxn>
                <a:cxn ang="0">
                  <a:pos x="234" y="108"/>
                </a:cxn>
                <a:cxn ang="0">
                  <a:pos x="280" y="185"/>
                </a:cxn>
                <a:cxn ang="0">
                  <a:pos x="288" y="269"/>
                </a:cxn>
                <a:cxn ang="0">
                  <a:pos x="295" y="288"/>
                </a:cxn>
                <a:cxn ang="0">
                  <a:pos x="308" y="304"/>
                </a:cxn>
                <a:cxn ang="0">
                  <a:pos x="317" y="321"/>
                </a:cxn>
                <a:cxn ang="0">
                  <a:pos x="313" y="343"/>
                </a:cxn>
                <a:cxn ang="0">
                  <a:pos x="308" y="360"/>
                </a:cxn>
                <a:cxn ang="0">
                  <a:pos x="306" y="379"/>
                </a:cxn>
                <a:cxn ang="0">
                  <a:pos x="306" y="506"/>
                </a:cxn>
                <a:cxn ang="0">
                  <a:pos x="285" y="605"/>
                </a:cxn>
                <a:cxn ang="0">
                  <a:pos x="233" y="692"/>
                </a:cxn>
                <a:cxn ang="0">
                  <a:pos x="220" y="705"/>
                </a:cxn>
                <a:cxn ang="0">
                  <a:pos x="206" y="711"/>
                </a:cxn>
              </a:cxnLst>
              <a:pathLst>
                <a:path w="201930" h="451484">
                  <a:moveTo>
                    <a:pt x="130872" y="451302"/>
                  </a:moveTo>
                  <a:lnTo>
                    <a:pt x="95482" y="434080"/>
                  </a:lnTo>
                  <a:lnTo>
                    <a:pt x="58707" y="389045"/>
                  </a:lnTo>
                  <a:lnTo>
                    <a:pt x="25059" y="326707"/>
                  </a:lnTo>
                  <a:lnTo>
                    <a:pt x="10213" y="300159"/>
                  </a:lnTo>
                  <a:lnTo>
                    <a:pt x="81" y="274449"/>
                  </a:lnTo>
                  <a:lnTo>
                    <a:pt x="0" y="249090"/>
                  </a:lnTo>
                  <a:lnTo>
                    <a:pt x="140" y="173860"/>
                  </a:lnTo>
                  <a:lnTo>
                    <a:pt x="2004" y="108135"/>
                  </a:lnTo>
                  <a:lnTo>
                    <a:pt x="12881" y="54017"/>
                  </a:lnTo>
                  <a:lnTo>
                    <a:pt x="32452" y="14016"/>
                  </a:lnTo>
                  <a:lnTo>
                    <a:pt x="44015" y="8007"/>
                  </a:lnTo>
                  <a:lnTo>
                    <a:pt x="59957" y="8315"/>
                  </a:lnTo>
                  <a:lnTo>
                    <a:pt x="65294" y="9439"/>
                  </a:lnTo>
                  <a:lnTo>
                    <a:pt x="72105" y="7315"/>
                  </a:lnTo>
                  <a:lnTo>
                    <a:pt x="77421" y="4868"/>
                  </a:lnTo>
                  <a:lnTo>
                    <a:pt x="93017" y="0"/>
                  </a:lnTo>
                  <a:lnTo>
                    <a:pt x="107604" y="280"/>
                  </a:lnTo>
                  <a:lnTo>
                    <a:pt x="143533" y="24788"/>
                  </a:lnTo>
                  <a:lnTo>
                    <a:pt x="154552" y="46516"/>
                  </a:lnTo>
                  <a:lnTo>
                    <a:pt x="147207" y="61290"/>
                  </a:lnTo>
                  <a:lnTo>
                    <a:pt x="146030" y="62627"/>
                  </a:lnTo>
                  <a:lnTo>
                    <a:pt x="148298" y="68365"/>
                  </a:lnTo>
                  <a:lnTo>
                    <a:pt x="177712" y="117583"/>
                  </a:lnTo>
                  <a:lnTo>
                    <a:pt x="183181" y="170983"/>
                  </a:lnTo>
                  <a:lnTo>
                    <a:pt x="187566" y="182974"/>
                  </a:lnTo>
                  <a:lnTo>
                    <a:pt x="195605" y="192876"/>
                  </a:lnTo>
                  <a:lnTo>
                    <a:pt x="201405" y="203554"/>
                  </a:lnTo>
                  <a:lnTo>
                    <a:pt x="199071" y="217873"/>
                  </a:lnTo>
                  <a:lnTo>
                    <a:pt x="195639" y="228806"/>
                  </a:lnTo>
                  <a:lnTo>
                    <a:pt x="194595" y="240943"/>
                  </a:lnTo>
                  <a:lnTo>
                    <a:pt x="194214" y="321391"/>
                  </a:lnTo>
                  <a:lnTo>
                    <a:pt x="181087" y="384328"/>
                  </a:lnTo>
                  <a:lnTo>
                    <a:pt x="148193" y="439563"/>
                  </a:lnTo>
                  <a:lnTo>
                    <a:pt x="139809" y="447720"/>
                  </a:lnTo>
                  <a:lnTo>
                    <a:pt x="130872" y="451302"/>
                  </a:lnTo>
                  <a:close/>
                </a:path>
              </a:pathLst>
            </a:custGeom>
            <a:solidFill>
              <a:srgbClr val="FFDE62"/>
            </a:solidFill>
            <a:ln w="9525">
              <a:noFill/>
            </a:ln>
          </p:spPr>
          <p:txBody>
            <a:bodyPr/>
            <a:p>
              <a:endParaRPr lang="zh-CN" altLang="en-US"/>
            </a:p>
          </p:txBody>
        </p:sp>
        <p:pic>
          <p:nvPicPr>
            <p:cNvPr id="35853" name="object 13"/>
            <p:cNvPicPr/>
            <p:nvPr/>
          </p:nvPicPr>
          <p:blipFill>
            <a:blip r:embed="rId2"/>
            <a:stretch>
              <a:fillRect/>
            </a:stretch>
          </p:blipFill>
          <p:spPr>
            <a:xfrm>
              <a:off x="25934" y="0"/>
              <a:ext cx="270" cy="394"/>
            </a:xfrm>
            <a:prstGeom prst="rect">
              <a:avLst/>
            </a:prstGeom>
            <a:noFill/>
            <a:ln w="9525">
              <a:noFill/>
            </a:ln>
          </p:spPr>
        </p:pic>
        <p:sp>
          <p:nvSpPr>
            <p:cNvPr id="35854" name="object 14"/>
            <p:cNvSpPr/>
            <p:nvPr/>
          </p:nvSpPr>
          <p:spPr>
            <a:xfrm>
              <a:off x="25521" y="2804"/>
              <a:ext cx="308" cy="590"/>
            </a:xfrm>
            <a:custGeom>
              <a:avLst/>
              <a:gdLst/>
              <a:ahLst/>
              <a:cxnLst>
                <a:cxn ang="0">
                  <a:pos x="255" y="590"/>
                </a:cxn>
                <a:cxn ang="0">
                  <a:pos x="185" y="581"/>
                </a:cxn>
                <a:cxn ang="0">
                  <a:pos x="130" y="535"/>
                </a:cxn>
                <a:cxn ang="0">
                  <a:pos x="83" y="461"/>
                </a:cxn>
                <a:cxn ang="0">
                  <a:pos x="41" y="383"/>
                </a:cxn>
                <a:cxn ang="0">
                  <a:pos x="11" y="301"/>
                </a:cxn>
                <a:cxn ang="0">
                  <a:pos x="0" y="216"/>
                </a:cxn>
                <a:cxn ang="0">
                  <a:pos x="3" y="130"/>
                </a:cxn>
                <a:cxn ang="0">
                  <a:pos x="8" y="67"/>
                </a:cxn>
                <a:cxn ang="0">
                  <a:pos x="59" y="15"/>
                </a:cxn>
                <a:cxn ang="0">
                  <a:pos x="105" y="0"/>
                </a:cxn>
                <a:cxn ang="0">
                  <a:pos x="119" y="0"/>
                </a:cxn>
                <a:cxn ang="0">
                  <a:pos x="200" y="56"/>
                </a:cxn>
                <a:cxn ang="0">
                  <a:pos x="240" y="141"/>
                </a:cxn>
                <a:cxn ang="0">
                  <a:pos x="261" y="235"/>
                </a:cxn>
                <a:cxn ang="0">
                  <a:pos x="268" y="258"/>
                </a:cxn>
                <a:cxn ang="0">
                  <a:pos x="275" y="280"/>
                </a:cxn>
                <a:cxn ang="0">
                  <a:pos x="297" y="346"/>
                </a:cxn>
                <a:cxn ang="0">
                  <a:pos x="308" y="413"/>
                </a:cxn>
                <a:cxn ang="0">
                  <a:pos x="307" y="480"/>
                </a:cxn>
                <a:cxn ang="0">
                  <a:pos x="295" y="550"/>
                </a:cxn>
                <a:cxn ang="0">
                  <a:pos x="289" y="567"/>
                </a:cxn>
                <a:cxn ang="0">
                  <a:pos x="282" y="579"/>
                </a:cxn>
                <a:cxn ang="0">
                  <a:pos x="271" y="587"/>
                </a:cxn>
                <a:cxn ang="0">
                  <a:pos x="255" y="590"/>
                </a:cxn>
              </a:cxnLst>
              <a:pathLst>
                <a:path w="195580" h="374650">
                  <a:moveTo>
                    <a:pt x="161973" y="374655"/>
                  </a:moveTo>
                  <a:lnTo>
                    <a:pt x="117410" y="368985"/>
                  </a:lnTo>
                  <a:lnTo>
                    <a:pt x="82839" y="339649"/>
                  </a:lnTo>
                  <a:lnTo>
                    <a:pt x="52742" y="292870"/>
                  </a:lnTo>
                  <a:lnTo>
                    <a:pt x="26079" y="243051"/>
                  </a:lnTo>
                  <a:lnTo>
                    <a:pt x="7087" y="190959"/>
                  </a:lnTo>
                  <a:lnTo>
                    <a:pt x="0" y="137365"/>
                  </a:lnTo>
                  <a:lnTo>
                    <a:pt x="2049" y="82757"/>
                  </a:lnTo>
                  <a:lnTo>
                    <a:pt x="5187" y="42575"/>
                  </a:lnTo>
                  <a:lnTo>
                    <a:pt x="37746" y="9326"/>
                  </a:lnTo>
                  <a:lnTo>
                    <a:pt x="66463" y="0"/>
                  </a:lnTo>
                  <a:lnTo>
                    <a:pt x="75846" y="86"/>
                  </a:lnTo>
                  <a:lnTo>
                    <a:pt x="126926" y="35426"/>
                  </a:lnTo>
                  <a:lnTo>
                    <a:pt x="152633" y="89476"/>
                  </a:lnTo>
                  <a:lnTo>
                    <a:pt x="165995" y="149257"/>
                  </a:lnTo>
                  <a:lnTo>
                    <a:pt x="169911" y="163811"/>
                  </a:lnTo>
                  <a:lnTo>
                    <a:pt x="174885" y="177922"/>
                  </a:lnTo>
                  <a:lnTo>
                    <a:pt x="188495" y="219893"/>
                  </a:lnTo>
                  <a:lnTo>
                    <a:pt x="195413" y="262161"/>
                  </a:lnTo>
                  <a:lnTo>
                    <a:pt x="195109" y="305095"/>
                  </a:lnTo>
                  <a:lnTo>
                    <a:pt x="187054" y="349065"/>
                  </a:lnTo>
                  <a:lnTo>
                    <a:pt x="183486" y="360282"/>
                  </a:lnTo>
                  <a:lnTo>
                    <a:pt x="179016" y="367952"/>
                  </a:lnTo>
                  <a:lnTo>
                    <a:pt x="172295" y="372576"/>
                  </a:lnTo>
                  <a:lnTo>
                    <a:pt x="161973" y="374655"/>
                  </a:lnTo>
                  <a:close/>
                </a:path>
              </a:pathLst>
            </a:custGeom>
            <a:solidFill>
              <a:srgbClr val="FFDE62"/>
            </a:solidFill>
            <a:ln w="9525">
              <a:noFill/>
            </a:ln>
          </p:spPr>
          <p:txBody>
            <a:bodyPr/>
            <a:p>
              <a:endParaRPr lang="zh-CN" altLang="en-US"/>
            </a:p>
          </p:txBody>
        </p:sp>
        <p:sp>
          <p:nvSpPr>
            <p:cNvPr id="35855" name="object 15"/>
            <p:cNvSpPr/>
            <p:nvPr/>
          </p:nvSpPr>
          <p:spPr>
            <a:xfrm>
              <a:off x="28061" y="2065"/>
              <a:ext cx="339" cy="537"/>
            </a:xfrm>
            <a:custGeom>
              <a:avLst/>
              <a:gdLst/>
              <a:ahLst/>
              <a:cxnLst>
                <a:cxn ang="0">
                  <a:pos x="255" y="537"/>
                </a:cxn>
                <a:cxn ang="0">
                  <a:pos x="218" y="521"/>
                </a:cxn>
                <a:cxn ang="0">
                  <a:pos x="196" y="504"/>
                </a:cxn>
                <a:cxn ang="0">
                  <a:pos x="153" y="468"/>
                </a:cxn>
                <a:cxn ang="0">
                  <a:pos x="131" y="451"/>
                </a:cxn>
                <a:cxn ang="0">
                  <a:pos x="112" y="432"/>
                </a:cxn>
                <a:cxn ang="0">
                  <a:pos x="98" y="407"/>
                </a:cxn>
                <a:cxn ang="0">
                  <a:pos x="85" y="380"/>
                </a:cxn>
                <a:cxn ang="0">
                  <a:pos x="71" y="355"/>
                </a:cxn>
                <a:cxn ang="0">
                  <a:pos x="25" y="264"/>
                </a:cxn>
                <a:cxn ang="0">
                  <a:pos x="2" y="165"/>
                </a:cxn>
                <a:cxn ang="0">
                  <a:pos x="0" y="138"/>
                </a:cxn>
                <a:cxn ang="0">
                  <a:pos x="2" y="112"/>
                </a:cxn>
                <a:cxn ang="0">
                  <a:pos x="8" y="87"/>
                </a:cxn>
                <a:cxn ang="0">
                  <a:pos x="18" y="62"/>
                </a:cxn>
                <a:cxn ang="0">
                  <a:pos x="53" y="18"/>
                </a:cxn>
                <a:cxn ang="0">
                  <a:pos x="99" y="0"/>
                </a:cxn>
                <a:cxn ang="0">
                  <a:pos x="148" y="8"/>
                </a:cxn>
                <a:cxn ang="0">
                  <a:pos x="238" y="106"/>
                </a:cxn>
                <a:cxn ang="0">
                  <a:pos x="275" y="174"/>
                </a:cxn>
                <a:cxn ang="0">
                  <a:pos x="303" y="247"/>
                </a:cxn>
                <a:cxn ang="0">
                  <a:pos x="324" y="324"/>
                </a:cxn>
                <a:cxn ang="0">
                  <a:pos x="338" y="405"/>
                </a:cxn>
                <a:cxn ang="0">
                  <a:pos x="338" y="419"/>
                </a:cxn>
                <a:cxn ang="0">
                  <a:pos x="337" y="435"/>
                </a:cxn>
                <a:cxn ang="0">
                  <a:pos x="336" y="453"/>
                </a:cxn>
                <a:cxn ang="0">
                  <a:pos x="334" y="472"/>
                </a:cxn>
                <a:cxn ang="0">
                  <a:pos x="318" y="510"/>
                </a:cxn>
                <a:cxn ang="0">
                  <a:pos x="290" y="533"/>
                </a:cxn>
                <a:cxn ang="0">
                  <a:pos x="255" y="537"/>
                </a:cxn>
              </a:cxnLst>
              <a:pathLst>
                <a:path w="215265" h="340994">
                  <a:moveTo>
                    <a:pt x="162020" y="340991"/>
                  </a:moveTo>
                  <a:lnTo>
                    <a:pt x="138211" y="330951"/>
                  </a:lnTo>
                  <a:lnTo>
                    <a:pt x="124285" y="320135"/>
                  </a:lnTo>
                  <a:lnTo>
                    <a:pt x="97368" y="297101"/>
                  </a:lnTo>
                  <a:lnTo>
                    <a:pt x="83081" y="286189"/>
                  </a:lnTo>
                  <a:lnTo>
                    <a:pt x="71377" y="274223"/>
                  </a:lnTo>
                  <a:lnTo>
                    <a:pt x="62256" y="258562"/>
                  </a:lnTo>
                  <a:lnTo>
                    <a:pt x="54028" y="241464"/>
                  </a:lnTo>
                  <a:lnTo>
                    <a:pt x="45005" y="225186"/>
                  </a:lnTo>
                  <a:lnTo>
                    <a:pt x="15977" y="167720"/>
                  </a:lnTo>
                  <a:lnTo>
                    <a:pt x="985" y="105086"/>
                  </a:lnTo>
                  <a:lnTo>
                    <a:pt x="0" y="87786"/>
                  </a:lnTo>
                  <a:lnTo>
                    <a:pt x="1307" y="71146"/>
                  </a:lnTo>
                  <a:lnTo>
                    <a:pt x="5018" y="55019"/>
                  </a:lnTo>
                  <a:lnTo>
                    <a:pt x="11239" y="39261"/>
                  </a:lnTo>
                  <a:lnTo>
                    <a:pt x="33516" y="11630"/>
                  </a:lnTo>
                  <a:lnTo>
                    <a:pt x="62754" y="0"/>
                  </a:lnTo>
                  <a:lnTo>
                    <a:pt x="93931" y="4835"/>
                  </a:lnTo>
                  <a:lnTo>
                    <a:pt x="151175" y="67180"/>
                  </a:lnTo>
                  <a:lnTo>
                    <a:pt x="174348" y="110458"/>
                  </a:lnTo>
                  <a:lnTo>
                    <a:pt x="192214" y="156533"/>
                  </a:lnTo>
                  <a:lnTo>
                    <a:pt x="205447" y="205501"/>
                  </a:lnTo>
                  <a:lnTo>
                    <a:pt x="214720" y="257461"/>
                  </a:lnTo>
                  <a:lnTo>
                    <a:pt x="214443" y="265909"/>
                  </a:lnTo>
                  <a:lnTo>
                    <a:pt x="214228" y="276226"/>
                  </a:lnTo>
                  <a:lnTo>
                    <a:pt x="213576" y="287713"/>
                  </a:lnTo>
                  <a:lnTo>
                    <a:pt x="211987" y="299676"/>
                  </a:lnTo>
                  <a:lnTo>
                    <a:pt x="202016" y="323969"/>
                  </a:lnTo>
                  <a:lnTo>
                    <a:pt x="184324" y="338203"/>
                  </a:lnTo>
                  <a:lnTo>
                    <a:pt x="162020" y="340991"/>
                  </a:lnTo>
                  <a:close/>
                </a:path>
              </a:pathLst>
            </a:custGeom>
            <a:solidFill>
              <a:srgbClr val="FFDE62"/>
            </a:solidFill>
            <a:ln w="9525">
              <a:noFill/>
            </a:ln>
          </p:spPr>
          <p:txBody>
            <a:bodyPr/>
            <a:p>
              <a:endParaRPr lang="zh-CN" altLang="en-US"/>
            </a:p>
          </p:txBody>
        </p:sp>
        <p:sp>
          <p:nvSpPr>
            <p:cNvPr id="35856" name="object 16"/>
            <p:cNvSpPr/>
            <p:nvPr/>
          </p:nvSpPr>
          <p:spPr>
            <a:xfrm>
              <a:off x="25295" y="75"/>
              <a:ext cx="252" cy="615"/>
            </a:xfrm>
            <a:custGeom>
              <a:avLst/>
              <a:gdLst/>
              <a:ahLst/>
              <a:cxnLst>
                <a:cxn ang="0">
                  <a:pos x="209" y="614"/>
                </a:cxn>
                <a:cxn ang="0">
                  <a:pos x="137" y="572"/>
                </a:cxn>
                <a:cxn ang="0">
                  <a:pos x="89" y="481"/>
                </a:cxn>
                <a:cxn ang="0">
                  <a:pos x="76" y="429"/>
                </a:cxn>
                <a:cxn ang="0">
                  <a:pos x="76" y="419"/>
                </a:cxn>
                <a:cxn ang="0">
                  <a:pos x="80" y="408"/>
                </a:cxn>
                <a:cxn ang="0">
                  <a:pos x="84" y="396"/>
                </a:cxn>
                <a:cxn ang="0">
                  <a:pos x="87" y="385"/>
                </a:cxn>
                <a:cxn ang="0">
                  <a:pos x="88" y="378"/>
                </a:cxn>
                <a:cxn ang="0">
                  <a:pos x="85" y="364"/>
                </a:cxn>
                <a:cxn ang="0">
                  <a:pos x="81" y="362"/>
                </a:cxn>
                <a:cxn ang="0">
                  <a:pos x="47" y="344"/>
                </a:cxn>
                <a:cxn ang="0">
                  <a:pos x="31" y="316"/>
                </a:cxn>
                <a:cxn ang="0">
                  <a:pos x="26" y="284"/>
                </a:cxn>
                <a:cxn ang="0">
                  <a:pos x="28" y="252"/>
                </a:cxn>
                <a:cxn ang="0">
                  <a:pos x="29" y="223"/>
                </a:cxn>
                <a:cxn ang="0">
                  <a:pos x="26" y="196"/>
                </a:cxn>
                <a:cxn ang="0">
                  <a:pos x="20" y="169"/>
                </a:cxn>
                <a:cxn ang="0">
                  <a:pos x="10" y="142"/>
                </a:cxn>
                <a:cxn ang="0">
                  <a:pos x="0" y="91"/>
                </a:cxn>
                <a:cxn ang="0">
                  <a:pos x="10" y="50"/>
                </a:cxn>
                <a:cxn ang="0">
                  <a:pos x="35" y="20"/>
                </a:cxn>
                <a:cxn ang="0">
                  <a:pos x="71" y="2"/>
                </a:cxn>
                <a:cxn ang="0">
                  <a:pos x="87" y="0"/>
                </a:cxn>
                <a:cxn ang="0">
                  <a:pos x="100" y="3"/>
                </a:cxn>
                <a:cxn ang="0">
                  <a:pos x="110" y="11"/>
                </a:cxn>
                <a:cxn ang="0">
                  <a:pos x="115" y="25"/>
                </a:cxn>
                <a:cxn ang="0">
                  <a:pos x="122" y="53"/>
                </a:cxn>
                <a:cxn ang="0">
                  <a:pos x="131" y="80"/>
                </a:cxn>
                <a:cxn ang="0">
                  <a:pos x="146" y="103"/>
                </a:cxn>
                <a:cxn ang="0">
                  <a:pos x="167" y="124"/>
                </a:cxn>
                <a:cxn ang="0">
                  <a:pos x="174" y="132"/>
                </a:cxn>
                <a:cxn ang="0">
                  <a:pos x="180" y="143"/>
                </a:cxn>
                <a:cxn ang="0">
                  <a:pos x="184" y="155"/>
                </a:cxn>
                <a:cxn ang="0">
                  <a:pos x="187" y="167"/>
                </a:cxn>
                <a:cxn ang="0">
                  <a:pos x="252" y="486"/>
                </a:cxn>
                <a:cxn ang="0">
                  <a:pos x="249" y="511"/>
                </a:cxn>
                <a:cxn ang="0">
                  <a:pos x="243" y="537"/>
                </a:cxn>
                <a:cxn ang="0">
                  <a:pos x="239" y="562"/>
                </a:cxn>
                <a:cxn ang="0">
                  <a:pos x="244" y="588"/>
                </a:cxn>
                <a:cxn ang="0">
                  <a:pos x="246" y="592"/>
                </a:cxn>
                <a:cxn ang="0">
                  <a:pos x="230" y="610"/>
                </a:cxn>
                <a:cxn ang="0">
                  <a:pos x="220" y="613"/>
                </a:cxn>
                <a:cxn ang="0">
                  <a:pos x="209" y="614"/>
                </a:cxn>
              </a:cxnLst>
              <a:pathLst>
                <a:path w="160019" h="390525">
                  <a:moveTo>
                    <a:pt x="132898" y="390138"/>
                  </a:moveTo>
                  <a:lnTo>
                    <a:pt x="86943" y="363293"/>
                  </a:lnTo>
                  <a:lnTo>
                    <a:pt x="56815" y="305195"/>
                  </a:lnTo>
                  <a:lnTo>
                    <a:pt x="48390" y="272602"/>
                  </a:lnTo>
                  <a:lnTo>
                    <a:pt x="48511" y="265953"/>
                  </a:lnTo>
                  <a:lnTo>
                    <a:pt x="50659" y="258897"/>
                  </a:lnTo>
                  <a:lnTo>
                    <a:pt x="53425" y="251643"/>
                  </a:lnTo>
                  <a:lnTo>
                    <a:pt x="55403" y="244401"/>
                  </a:lnTo>
                  <a:lnTo>
                    <a:pt x="56152" y="239729"/>
                  </a:lnTo>
                  <a:lnTo>
                    <a:pt x="53890" y="230838"/>
                  </a:lnTo>
                  <a:lnTo>
                    <a:pt x="51306" y="229954"/>
                  </a:lnTo>
                  <a:lnTo>
                    <a:pt x="29654" y="218172"/>
                  </a:lnTo>
                  <a:lnTo>
                    <a:pt x="19392" y="200604"/>
                  </a:lnTo>
                  <a:lnTo>
                    <a:pt x="16684" y="180182"/>
                  </a:lnTo>
                  <a:lnTo>
                    <a:pt x="17692" y="159833"/>
                  </a:lnTo>
                  <a:lnTo>
                    <a:pt x="18137" y="141416"/>
                  </a:lnTo>
                  <a:lnTo>
                    <a:pt x="16355" y="124267"/>
                  </a:lnTo>
                  <a:lnTo>
                    <a:pt x="12429" y="107533"/>
                  </a:lnTo>
                  <a:lnTo>
                    <a:pt x="6441" y="90362"/>
                  </a:lnTo>
                  <a:lnTo>
                    <a:pt x="0" y="58010"/>
                  </a:lnTo>
                  <a:lnTo>
                    <a:pt x="6291" y="31729"/>
                  </a:lnTo>
                  <a:lnTo>
                    <a:pt x="22322" y="12539"/>
                  </a:lnTo>
                  <a:lnTo>
                    <a:pt x="45098" y="1464"/>
                  </a:lnTo>
                  <a:lnTo>
                    <a:pt x="55199" y="0"/>
                  </a:lnTo>
                  <a:lnTo>
                    <a:pt x="63511" y="1686"/>
                  </a:lnTo>
                  <a:lnTo>
                    <a:pt x="69644" y="6904"/>
                  </a:lnTo>
                  <a:lnTo>
                    <a:pt x="73208" y="16032"/>
                  </a:lnTo>
                  <a:lnTo>
                    <a:pt x="77279" y="33926"/>
                  </a:lnTo>
                  <a:lnTo>
                    <a:pt x="83246" y="50613"/>
                  </a:lnTo>
                  <a:lnTo>
                    <a:pt x="92426" y="65712"/>
                  </a:lnTo>
                  <a:lnTo>
                    <a:pt x="106137" y="78841"/>
                  </a:lnTo>
                  <a:lnTo>
                    <a:pt x="110782" y="83945"/>
                  </a:lnTo>
                  <a:lnTo>
                    <a:pt x="114259" y="90820"/>
                  </a:lnTo>
                  <a:lnTo>
                    <a:pt x="116804" y="98543"/>
                  </a:lnTo>
                  <a:lnTo>
                    <a:pt x="118653" y="106193"/>
                  </a:lnTo>
                  <a:lnTo>
                    <a:pt x="160007" y="308440"/>
                  </a:lnTo>
                  <a:lnTo>
                    <a:pt x="158279" y="324697"/>
                  </a:lnTo>
                  <a:lnTo>
                    <a:pt x="154049" y="340723"/>
                  </a:lnTo>
                  <a:lnTo>
                    <a:pt x="151486" y="356877"/>
                  </a:lnTo>
                  <a:lnTo>
                    <a:pt x="154758" y="373519"/>
                  </a:lnTo>
                  <a:lnTo>
                    <a:pt x="155983" y="376172"/>
                  </a:lnTo>
                  <a:lnTo>
                    <a:pt x="145982" y="387541"/>
                  </a:lnTo>
                  <a:lnTo>
                    <a:pt x="139760" y="388996"/>
                  </a:lnTo>
                  <a:lnTo>
                    <a:pt x="132898" y="390138"/>
                  </a:lnTo>
                  <a:close/>
                </a:path>
              </a:pathLst>
            </a:custGeom>
            <a:solidFill>
              <a:srgbClr val="FFDE62"/>
            </a:solidFill>
            <a:ln w="9525">
              <a:noFill/>
            </a:ln>
          </p:spPr>
          <p:txBody>
            <a:bodyPr/>
            <a:p>
              <a:endParaRPr lang="zh-CN" altLang="en-US"/>
            </a:p>
          </p:txBody>
        </p:sp>
      </p:grpSp>
      <p:sp>
        <p:nvSpPr>
          <p:cNvPr id="20" name="object 20"/>
          <p:cNvSpPr txBox="1">
            <a:spLocks noGrp="1"/>
          </p:cNvSpPr>
          <p:nvPr>
            <p:ph type="body" idx="1"/>
          </p:nvPr>
        </p:nvSpPr>
        <p:spPr>
          <a:xfrm>
            <a:off x="3897313" y="3627438"/>
            <a:ext cx="12504738" cy="2065338"/>
          </a:xfrm>
        </p:spPr>
        <p:txBody>
          <a:bodyPr vert="horz" wrap="square" lIns="0" tIns="17145" rIns="0" bIns="0" numCol="1" rtlCol="0" anchor="t" anchorCtr="0" compatLnSpc="1">
            <a:spAutoFit/>
          </a:bodyPr>
          <a:lstStyle/>
          <a:p>
            <a:pPr marL="12700" marR="0" lvl="0" indent="0" algn="l" defTabSz="914400" rtl="0" eaLnBrk="1" fontAlgn="auto" latinLnBrk="0" hangingPunct="1">
              <a:lnSpc>
                <a:spcPct val="100000"/>
              </a:lnSpc>
              <a:spcBef>
                <a:spcPts val="135"/>
              </a:spcBef>
              <a:spcAft>
                <a:spcPct val="0"/>
              </a:spcAft>
              <a:buClrTx/>
              <a:buSzTx/>
              <a:buFontTx/>
              <a:buNone/>
              <a:defRPr/>
            </a:pPr>
            <a:r>
              <a:rPr kumimoji="0" lang="en-US" sz="20475" b="0" i="0" u="none" strike="noStrike" kern="0" cap="none" spc="6082" normalizeH="0" baseline="-2000" noProof="1">
                <a:ln>
                  <a:noFill/>
                </a:ln>
                <a:solidFill>
                  <a:srgbClr val="0429E2"/>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rPr>
              <a:t> </a:t>
            </a:r>
            <a:endParaRPr kumimoji="0" lang="zh-CN" sz="8800" b="0" i="0" u="none" strike="noStrike" kern="0" cap="none" spc="260" normalizeH="0" baseline="0" noProof="1">
              <a:ln>
                <a:noFill/>
              </a:ln>
              <a:solidFill>
                <a:schemeClr val="tx1"/>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endParaRPr>
          </a:p>
        </p:txBody>
      </p:sp>
      <p:sp>
        <p:nvSpPr>
          <p:cNvPr id="23" name="object 18"/>
          <p:cNvSpPr txBox="1"/>
          <p:nvPr/>
        </p:nvSpPr>
        <p:spPr>
          <a:xfrm>
            <a:off x="13409613" y="9163368"/>
            <a:ext cx="8564563" cy="1076325"/>
          </a:xfrm>
          <a:prstGeom prst="rect">
            <a:avLst/>
          </a:prstGeom>
        </p:spPr>
        <p:txBody>
          <a:bodyPr lIns="0" tIns="201930" rIns="0" bIns="0">
            <a:spAutoFit/>
          </a:bodyPr>
          <a:lstStyle/>
          <a:p>
            <a:pPr marL="12700" marR="0" defTabSz="914400" fontAlgn="auto">
              <a:spcBef>
                <a:spcPts val="580"/>
              </a:spcBef>
              <a:buClrTx/>
              <a:buSzTx/>
              <a:buFontTx/>
              <a:defRPr/>
            </a:pPr>
            <a:r>
              <a:rPr kumimoji="0" lang="en-US" altLang="zh-CN" sz="32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5.4</a:t>
            </a:r>
            <a:r>
              <a:rPr kumimoji="0" lang="zh-CN" altLang="en-US" sz="32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人力资源管理子计划</a:t>
            </a:r>
            <a:endParaRPr kumimoji="0" lang="zh-CN" sz="32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endParaRPr>
          </a:p>
          <a:p>
            <a:pPr marL="12700" marR="0" defTabSz="914400" fontAlgn="auto">
              <a:spcBef>
                <a:spcPts val="580"/>
              </a:spcBef>
              <a:buClrTx/>
              <a:buSzTx/>
              <a:buFontTx/>
              <a:defRPr/>
            </a:pPr>
            <a:r>
              <a:rPr kumimoji="0" lang="zh-CN" altLang="en-US" sz="20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  （仅</a:t>
            </a:r>
            <a:r>
              <a:rPr kumimoji="0" lang="zh-CN" sz="20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节选重点）</a:t>
            </a:r>
            <a:endParaRPr kumimoji="0" lang="zh-CN" sz="20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endParaRPr>
          </a:p>
        </p:txBody>
      </p:sp>
      <p:sp>
        <p:nvSpPr>
          <p:cNvPr id="17" name="文本框 16"/>
          <p:cNvSpPr txBox="1"/>
          <p:nvPr/>
        </p:nvSpPr>
        <p:spPr>
          <a:xfrm>
            <a:off x="504825" y="727075"/>
            <a:ext cx="4213225" cy="830263"/>
          </a:xfrm>
          <a:prstGeom prst="rect">
            <a:avLst/>
          </a:prstGeom>
          <a:noFill/>
        </p:spPr>
        <p:txBody>
          <a:bodyPr>
            <a:spAutoFit/>
          </a:bodyPr>
          <a:lstStyle/>
          <a:p>
            <a:pPr marR="0" defTabSz="914400" fontAlgn="auto">
              <a:buClrTx/>
              <a:buSzTx/>
              <a:buFontTx/>
              <a:defRPr/>
            </a:pPr>
            <a:r>
              <a:rPr kumimoji="0" lang="zh-CN" sz="4800" kern="1200" cap="none" spc="204" normalizeH="0" baseline="0" noProof="1">
                <a:solidFill>
                  <a:srgbClr val="0070C0"/>
                </a:solidFill>
                <a:latin typeface="方正粗黑宋简体" panose="02000000000000000000" pitchFamily="2" charset="-122"/>
                <a:ea typeface="方正粗黑宋简体" panose="02000000000000000000" pitchFamily="2" charset="-122"/>
                <a:cs typeface="方正粗黑宋简体" panose="02000000000000000000" pitchFamily="2" charset="-122"/>
                <a:sym typeface="+mn-ea"/>
              </a:rPr>
              <a:t>项目组织结构</a:t>
            </a:r>
            <a:endParaRPr kumimoji="0" lang="zh-CN" altLang="en-US" sz="4800" kern="1200" cap="none" spc="204" normalizeH="0" baseline="0" noProof="1">
              <a:solidFill>
                <a:srgbClr val="0070C0"/>
              </a:solidFill>
              <a:latin typeface="方正粗黑宋简体" panose="02000000000000000000" pitchFamily="2" charset="-122"/>
              <a:ea typeface="方正粗黑宋简体" panose="02000000000000000000" pitchFamily="2" charset="-122"/>
              <a:cs typeface="方正粗黑宋简体" panose="02000000000000000000" pitchFamily="2" charset="-122"/>
              <a:sym typeface="+mn-ea"/>
            </a:endParaRPr>
          </a:p>
        </p:txBody>
      </p:sp>
      <p:sp>
        <p:nvSpPr>
          <p:cNvPr id="35860" name="object 4"/>
          <p:cNvSpPr/>
          <p:nvPr/>
        </p:nvSpPr>
        <p:spPr>
          <a:xfrm rot="5400000">
            <a:off x="814388" y="7551738"/>
            <a:ext cx="1922462" cy="3765550"/>
          </a:xfrm>
          <a:custGeom>
            <a:avLst/>
            <a:gdLst/>
            <a:ahLst/>
            <a:cxnLst>
              <a:cxn ang="0">
                <a:pos x="0" y="3765322"/>
              </a:cxn>
              <a:cxn ang="0">
                <a:pos x="102969" y="3697557"/>
              </a:cxn>
              <a:cxn ang="0">
                <a:pos x="167670" y="3653552"/>
              </a:cxn>
              <a:cxn ang="0">
                <a:pos x="230748" y="3608700"/>
              </a:cxn>
              <a:cxn ang="0">
                <a:pos x="291762" y="3562613"/>
              </a:cxn>
              <a:cxn ang="0">
                <a:pos x="405830" y="3465181"/>
              </a:cxn>
              <a:cxn ang="0">
                <a:pos x="506345" y="3358158"/>
              </a:cxn>
              <a:cxn ang="0">
                <a:pos x="589773" y="3238444"/>
              </a:cxn>
              <a:cxn ang="0">
                <a:pos x="652583" y="3102937"/>
              </a:cxn>
              <a:cxn ang="0">
                <a:pos x="675155" y="3028292"/>
              </a:cxn>
              <a:cxn ang="0">
                <a:pos x="691248" y="2948538"/>
              </a:cxn>
              <a:cxn ang="0">
                <a:pos x="1035301" y="838219"/>
              </a:cxn>
              <a:cxn ang="0">
                <a:pos x="1094313" y="751566"/>
              </a:cxn>
              <a:cxn ang="0">
                <a:pos x="1159951" y="663991"/>
              </a:cxn>
              <a:cxn ang="0">
                <a:pos x="1232558" y="575462"/>
              </a:cxn>
              <a:cxn ang="0">
                <a:pos x="1312478" y="485946"/>
              </a:cxn>
              <a:cxn ang="0">
                <a:pos x="1400055" y="395411"/>
              </a:cxn>
              <a:cxn ang="0">
                <a:pos x="1495633" y="303823"/>
              </a:cxn>
              <a:cxn ang="0">
                <a:pos x="1599554" y="211152"/>
              </a:cxn>
              <a:cxn ang="0">
                <a:pos x="1709963" y="121254"/>
              </a:cxn>
              <a:cxn ang="0">
                <a:pos x="1825406" y="47389"/>
              </a:cxn>
              <a:cxn ang="0">
                <a:pos x="1922099" y="0"/>
              </a:cxn>
              <a:cxn ang="0">
                <a:pos x="1010447" y="877606"/>
              </a:cxn>
              <a:cxn ang="0">
                <a:pos x="696589" y="2911498"/>
              </a:cxn>
              <a:cxn ang="0">
                <a:pos x="708553" y="2800324"/>
              </a:cxn>
              <a:cxn ang="0">
                <a:pos x="716631" y="2651813"/>
              </a:cxn>
              <a:cxn ang="0">
                <a:pos x="718230" y="2502744"/>
              </a:cxn>
              <a:cxn ang="0">
                <a:pos x="711900" y="2011260"/>
              </a:cxn>
              <a:cxn ang="0">
                <a:pos x="714807" y="1895666"/>
              </a:cxn>
              <a:cxn ang="0">
                <a:pos x="718944" y="1818029"/>
              </a:cxn>
              <a:cxn ang="0">
                <a:pos x="725240" y="1739894"/>
              </a:cxn>
              <a:cxn ang="0">
                <a:pos x="734040" y="1661229"/>
              </a:cxn>
              <a:cxn ang="0">
                <a:pos x="745687" y="1582000"/>
              </a:cxn>
              <a:cxn ang="0">
                <a:pos x="760524" y="1502175"/>
              </a:cxn>
              <a:cxn ang="0">
                <a:pos x="778895" y="1421722"/>
              </a:cxn>
              <a:cxn ang="0">
                <a:pos x="801143" y="1340608"/>
              </a:cxn>
              <a:cxn ang="0">
                <a:pos x="827613" y="1258801"/>
              </a:cxn>
              <a:cxn ang="0">
                <a:pos x="858646" y="1176267"/>
              </a:cxn>
              <a:cxn ang="0">
                <a:pos x="894589" y="1092975"/>
              </a:cxn>
              <a:cxn ang="0">
                <a:pos x="935784" y="1008890"/>
              </a:cxn>
              <a:cxn ang="0">
                <a:pos x="982573" y="923983"/>
              </a:cxn>
              <a:cxn ang="0">
                <a:pos x="1010447" y="877606"/>
              </a:cxn>
            </a:cxnLst>
            <a:pathLst>
              <a:path w="1922780" h="3764915">
                <a:moveTo>
                  <a:pt x="1922416" y="3764686"/>
                </a:moveTo>
                <a:lnTo>
                  <a:pt x="0" y="3764686"/>
                </a:lnTo>
                <a:lnTo>
                  <a:pt x="70159" y="3718733"/>
                </a:lnTo>
                <a:lnTo>
                  <a:pt x="102986" y="3696932"/>
                </a:lnTo>
                <a:lnTo>
                  <a:pt x="135517" y="3675015"/>
                </a:lnTo>
                <a:lnTo>
                  <a:pt x="167698" y="3652935"/>
                </a:lnTo>
                <a:lnTo>
                  <a:pt x="199473" y="3630643"/>
                </a:lnTo>
                <a:lnTo>
                  <a:pt x="230786" y="3608090"/>
                </a:lnTo>
                <a:lnTo>
                  <a:pt x="261584" y="3585229"/>
                </a:lnTo>
                <a:lnTo>
                  <a:pt x="291810" y="3562011"/>
                </a:lnTo>
                <a:lnTo>
                  <a:pt x="350328" y="3514308"/>
                </a:lnTo>
                <a:lnTo>
                  <a:pt x="405897" y="3464596"/>
                </a:lnTo>
                <a:lnTo>
                  <a:pt x="458078" y="3412486"/>
                </a:lnTo>
                <a:lnTo>
                  <a:pt x="506428" y="3357591"/>
                </a:lnTo>
                <a:lnTo>
                  <a:pt x="550505" y="3299524"/>
                </a:lnTo>
                <a:lnTo>
                  <a:pt x="589870" y="3237897"/>
                </a:lnTo>
                <a:lnTo>
                  <a:pt x="624079" y="3172322"/>
                </a:lnTo>
                <a:lnTo>
                  <a:pt x="652691" y="3102413"/>
                </a:lnTo>
                <a:lnTo>
                  <a:pt x="664761" y="3065711"/>
                </a:lnTo>
                <a:lnTo>
                  <a:pt x="675266" y="3027781"/>
                </a:lnTo>
                <a:lnTo>
                  <a:pt x="684152" y="2988573"/>
                </a:lnTo>
                <a:lnTo>
                  <a:pt x="691362" y="2948040"/>
                </a:lnTo>
                <a:lnTo>
                  <a:pt x="1010614" y="877458"/>
                </a:lnTo>
                <a:lnTo>
                  <a:pt x="1035472" y="838077"/>
                </a:lnTo>
                <a:lnTo>
                  <a:pt x="1064176" y="794871"/>
                </a:lnTo>
                <a:lnTo>
                  <a:pt x="1094493" y="751439"/>
                </a:lnTo>
                <a:lnTo>
                  <a:pt x="1126468" y="707776"/>
                </a:lnTo>
                <a:lnTo>
                  <a:pt x="1160142" y="663879"/>
                </a:lnTo>
                <a:lnTo>
                  <a:pt x="1195558" y="619743"/>
                </a:lnTo>
                <a:lnTo>
                  <a:pt x="1232761" y="575365"/>
                </a:lnTo>
                <a:lnTo>
                  <a:pt x="1271792" y="530740"/>
                </a:lnTo>
                <a:lnTo>
                  <a:pt x="1312694" y="485864"/>
                </a:lnTo>
                <a:lnTo>
                  <a:pt x="1355511" y="440733"/>
                </a:lnTo>
                <a:lnTo>
                  <a:pt x="1400286" y="395344"/>
                </a:lnTo>
                <a:lnTo>
                  <a:pt x="1447061" y="349691"/>
                </a:lnTo>
                <a:lnTo>
                  <a:pt x="1495880" y="303772"/>
                </a:lnTo>
                <a:lnTo>
                  <a:pt x="1546784" y="257582"/>
                </a:lnTo>
                <a:lnTo>
                  <a:pt x="1599818" y="211116"/>
                </a:lnTo>
                <a:lnTo>
                  <a:pt x="1655025" y="164371"/>
                </a:lnTo>
                <a:lnTo>
                  <a:pt x="1710245" y="121234"/>
                </a:lnTo>
                <a:lnTo>
                  <a:pt x="1767169" y="82264"/>
                </a:lnTo>
                <a:lnTo>
                  <a:pt x="1825707" y="47381"/>
                </a:lnTo>
                <a:lnTo>
                  <a:pt x="1885769" y="16507"/>
                </a:lnTo>
                <a:lnTo>
                  <a:pt x="1922416" y="0"/>
                </a:lnTo>
                <a:lnTo>
                  <a:pt x="1922416" y="3764686"/>
                </a:lnTo>
                <a:close/>
              </a:path>
              <a:path w="1922780" h="3764915">
                <a:moveTo>
                  <a:pt x="1010614" y="877458"/>
                </a:moveTo>
                <a:lnTo>
                  <a:pt x="691362" y="2948040"/>
                </a:lnTo>
                <a:lnTo>
                  <a:pt x="696704" y="2911006"/>
                </a:lnTo>
                <a:lnTo>
                  <a:pt x="701341" y="2873967"/>
                </a:lnTo>
                <a:lnTo>
                  <a:pt x="708670" y="2799851"/>
                </a:lnTo>
                <a:lnTo>
                  <a:pt x="713691" y="2725662"/>
                </a:lnTo>
                <a:lnTo>
                  <a:pt x="716749" y="2651365"/>
                </a:lnTo>
                <a:lnTo>
                  <a:pt x="718186" y="2576929"/>
                </a:lnTo>
                <a:lnTo>
                  <a:pt x="718348" y="2502321"/>
                </a:lnTo>
                <a:lnTo>
                  <a:pt x="711776" y="2087441"/>
                </a:lnTo>
                <a:lnTo>
                  <a:pt x="712017" y="2010920"/>
                </a:lnTo>
                <a:lnTo>
                  <a:pt x="713559" y="1933982"/>
                </a:lnTo>
                <a:lnTo>
                  <a:pt x="714925" y="1895346"/>
                </a:lnTo>
                <a:lnTo>
                  <a:pt x="716745" y="1856595"/>
                </a:lnTo>
                <a:lnTo>
                  <a:pt x="719063" y="1817722"/>
                </a:lnTo>
                <a:lnTo>
                  <a:pt x="721920" y="1778726"/>
                </a:lnTo>
                <a:lnTo>
                  <a:pt x="725360" y="1739600"/>
                </a:lnTo>
                <a:lnTo>
                  <a:pt x="729426" y="1700343"/>
                </a:lnTo>
                <a:lnTo>
                  <a:pt x="734161" y="1660948"/>
                </a:lnTo>
                <a:lnTo>
                  <a:pt x="739608" y="1621413"/>
                </a:lnTo>
                <a:lnTo>
                  <a:pt x="745810" y="1581733"/>
                </a:lnTo>
                <a:lnTo>
                  <a:pt x="752809" y="1541903"/>
                </a:lnTo>
                <a:lnTo>
                  <a:pt x="760649" y="1501921"/>
                </a:lnTo>
                <a:lnTo>
                  <a:pt x="769373" y="1461782"/>
                </a:lnTo>
                <a:lnTo>
                  <a:pt x="779023" y="1421482"/>
                </a:lnTo>
                <a:lnTo>
                  <a:pt x="789643" y="1381016"/>
                </a:lnTo>
                <a:lnTo>
                  <a:pt x="801275" y="1340382"/>
                </a:lnTo>
                <a:lnTo>
                  <a:pt x="813963" y="1299573"/>
                </a:lnTo>
                <a:lnTo>
                  <a:pt x="827749" y="1258588"/>
                </a:lnTo>
                <a:lnTo>
                  <a:pt x="842676" y="1217421"/>
                </a:lnTo>
                <a:lnTo>
                  <a:pt x="858788" y="1176068"/>
                </a:lnTo>
                <a:lnTo>
                  <a:pt x="876127" y="1134526"/>
                </a:lnTo>
                <a:lnTo>
                  <a:pt x="894737" y="1092790"/>
                </a:lnTo>
                <a:lnTo>
                  <a:pt x="914659" y="1050856"/>
                </a:lnTo>
                <a:lnTo>
                  <a:pt x="935938" y="1008720"/>
                </a:lnTo>
                <a:lnTo>
                  <a:pt x="958615" y="966378"/>
                </a:lnTo>
                <a:lnTo>
                  <a:pt x="982735" y="923827"/>
                </a:lnTo>
                <a:lnTo>
                  <a:pt x="1008340" y="881061"/>
                </a:lnTo>
                <a:lnTo>
                  <a:pt x="1010614" y="877458"/>
                </a:lnTo>
                <a:close/>
              </a:path>
            </a:pathLst>
          </a:custGeom>
          <a:solidFill>
            <a:srgbClr val="FFDE62"/>
          </a:solidFill>
          <a:ln w="9525">
            <a:noFill/>
          </a:ln>
        </p:spPr>
        <p:txBody>
          <a:bodyPr/>
          <a:p>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6865" name="组合 23"/>
          <p:cNvGrpSpPr/>
          <p:nvPr/>
        </p:nvGrpSpPr>
        <p:grpSpPr>
          <a:xfrm>
            <a:off x="15930563" y="98425"/>
            <a:ext cx="2357437" cy="3240088"/>
            <a:chOff x="25087" y="0"/>
            <a:chExt cx="3714" cy="5103"/>
          </a:xfrm>
        </p:grpSpPr>
        <p:sp>
          <p:nvSpPr>
            <p:cNvPr id="36866" name="object 3"/>
            <p:cNvSpPr/>
            <p:nvPr/>
          </p:nvSpPr>
          <p:spPr>
            <a:xfrm>
              <a:off x="26062" y="1353"/>
              <a:ext cx="586" cy="1099"/>
            </a:xfrm>
            <a:custGeom>
              <a:avLst/>
              <a:gdLst/>
              <a:ahLst/>
              <a:cxnLst>
                <a:cxn ang="0">
                  <a:pos x="341" y="1085"/>
                </a:cxn>
                <a:cxn ang="0">
                  <a:pos x="197" y="972"/>
                </a:cxn>
                <a:cxn ang="0">
                  <a:pos x="112" y="849"/>
                </a:cxn>
                <a:cxn ang="0">
                  <a:pos x="49" y="683"/>
                </a:cxn>
                <a:cxn ang="0">
                  <a:pos x="15" y="530"/>
                </a:cxn>
                <a:cxn ang="0">
                  <a:pos x="5" y="401"/>
                </a:cxn>
                <a:cxn ang="0">
                  <a:pos x="2" y="285"/>
                </a:cxn>
                <a:cxn ang="0">
                  <a:pos x="35" y="137"/>
                </a:cxn>
                <a:cxn ang="0">
                  <a:pos x="174" y="10"/>
                </a:cxn>
                <a:cxn ang="0">
                  <a:pos x="294" y="21"/>
                </a:cxn>
                <a:cxn ang="0">
                  <a:pos x="393" y="147"/>
                </a:cxn>
                <a:cxn ang="0">
                  <a:pos x="445" y="297"/>
                </a:cxn>
                <a:cxn ang="0">
                  <a:pos x="476" y="454"/>
                </a:cxn>
                <a:cxn ang="0">
                  <a:pos x="491" y="509"/>
                </a:cxn>
                <a:cxn ang="0">
                  <a:pos x="541" y="599"/>
                </a:cxn>
                <a:cxn ang="0">
                  <a:pos x="569" y="685"/>
                </a:cxn>
                <a:cxn ang="0">
                  <a:pos x="571" y="754"/>
                </a:cxn>
                <a:cxn ang="0">
                  <a:pos x="575" y="797"/>
                </a:cxn>
                <a:cxn ang="0">
                  <a:pos x="577" y="819"/>
                </a:cxn>
                <a:cxn ang="0">
                  <a:pos x="585" y="925"/>
                </a:cxn>
                <a:cxn ang="0">
                  <a:pos x="421" y="961"/>
                </a:cxn>
                <a:cxn ang="0">
                  <a:pos x="412" y="971"/>
                </a:cxn>
                <a:cxn ang="0">
                  <a:pos x="421" y="980"/>
                </a:cxn>
                <a:cxn ang="0">
                  <a:pos x="430" y="980"/>
                </a:cxn>
                <a:cxn ang="0">
                  <a:pos x="557" y="1035"/>
                </a:cxn>
                <a:cxn ang="0">
                  <a:pos x="438" y="1086"/>
                </a:cxn>
                <a:cxn ang="0">
                  <a:pos x="584" y="961"/>
                </a:cxn>
                <a:cxn ang="0">
                  <a:pos x="435" y="967"/>
                </a:cxn>
                <a:cxn ang="0">
                  <a:pos x="421" y="961"/>
                </a:cxn>
                <a:cxn ang="0">
                  <a:pos x="585" y="954"/>
                </a:cxn>
                <a:cxn ang="0">
                  <a:pos x="439" y="971"/>
                </a:cxn>
                <a:cxn ang="0">
                  <a:pos x="430" y="980"/>
                </a:cxn>
                <a:cxn ang="0">
                  <a:pos x="439" y="971"/>
                </a:cxn>
                <a:cxn ang="0">
                  <a:pos x="583" y="970"/>
                </a:cxn>
                <a:cxn ang="0">
                  <a:pos x="456" y="1085"/>
                </a:cxn>
                <a:cxn ang="0">
                  <a:pos x="443" y="1083"/>
                </a:cxn>
                <a:cxn ang="0">
                  <a:pos x="517" y="1081"/>
                </a:cxn>
              </a:cxnLst>
              <a:pathLst>
                <a:path w="372109" h="697865">
                  <a:moveTo>
                    <a:pt x="256440" y="697841"/>
                  </a:moveTo>
                  <a:lnTo>
                    <a:pt x="216745" y="688701"/>
                  </a:lnTo>
                  <a:lnTo>
                    <a:pt x="173576" y="657727"/>
                  </a:lnTo>
                  <a:lnTo>
                    <a:pt x="124970" y="617264"/>
                  </a:lnTo>
                  <a:lnTo>
                    <a:pt x="92506" y="584308"/>
                  </a:lnTo>
                  <a:lnTo>
                    <a:pt x="71191" y="539293"/>
                  </a:lnTo>
                  <a:lnTo>
                    <a:pt x="50882" y="488486"/>
                  </a:lnTo>
                  <a:lnTo>
                    <a:pt x="30923" y="433662"/>
                  </a:lnTo>
                  <a:lnTo>
                    <a:pt x="15887" y="381347"/>
                  </a:lnTo>
                  <a:lnTo>
                    <a:pt x="9694" y="336450"/>
                  </a:lnTo>
                  <a:lnTo>
                    <a:pt x="5747" y="281874"/>
                  </a:lnTo>
                  <a:lnTo>
                    <a:pt x="2875" y="254723"/>
                  </a:lnTo>
                  <a:lnTo>
                    <a:pt x="0" y="217647"/>
                  </a:lnTo>
                  <a:lnTo>
                    <a:pt x="1301" y="181049"/>
                  </a:lnTo>
                  <a:lnTo>
                    <a:pt x="6339" y="144839"/>
                  </a:lnTo>
                  <a:lnTo>
                    <a:pt x="22183" y="86813"/>
                  </a:lnTo>
                  <a:lnTo>
                    <a:pt x="45920" y="47930"/>
                  </a:lnTo>
                  <a:lnTo>
                    <a:pt x="110708" y="6237"/>
                  </a:lnTo>
                  <a:lnTo>
                    <a:pt x="151414" y="0"/>
                  </a:lnTo>
                  <a:lnTo>
                    <a:pt x="186894" y="13049"/>
                  </a:lnTo>
                  <a:lnTo>
                    <a:pt x="218930" y="44502"/>
                  </a:lnTo>
                  <a:lnTo>
                    <a:pt x="249304" y="93477"/>
                  </a:lnTo>
                  <a:lnTo>
                    <a:pt x="269003" y="139985"/>
                  </a:lnTo>
                  <a:lnTo>
                    <a:pt x="282620" y="188603"/>
                  </a:lnTo>
                  <a:lnTo>
                    <a:pt x="292797" y="238351"/>
                  </a:lnTo>
                  <a:lnTo>
                    <a:pt x="302175" y="288249"/>
                  </a:lnTo>
                  <a:lnTo>
                    <a:pt x="306252" y="306031"/>
                  </a:lnTo>
                  <a:lnTo>
                    <a:pt x="311702" y="323073"/>
                  </a:lnTo>
                  <a:lnTo>
                    <a:pt x="319011" y="339562"/>
                  </a:lnTo>
                  <a:lnTo>
                    <a:pt x="343531" y="380607"/>
                  </a:lnTo>
                  <a:lnTo>
                    <a:pt x="354748" y="407111"/>
                  </a:lnTo>
                  <a:lnTo>
                    <a:pt x="361491" y="435245"/>
                  </a:lnTo>
                  <a:lnTo>
                    <a:pt x="362934" y="465064"/>
                  </a:lnTo>
                  <a:lnTo>
                    <a:pt x="362874" y="478819"/>
                  </a:lnTo>
                  <a:lnTo>
                    <a:pt x="364028" y="495969"/>
                  </a:lnTo>
                  <a:lnTo>
                    <a:pt x="364964" y="506342"/>
                  </a:lnTo>
                  <a:lnTo>
                    <a:pt x="366091" y="520138"/>
                  </a:lnTo>
                  <a:lnTo>
                    <a:pt x="366524" y="520320"/>
                  </a:lnTo>
                  <a:lnTo>
                    <a:pt x="367153" y="520279"/>
                  </a:lnTo>
                  <a:lnTo>
                    <a:pt x="371530" y="587675"/>
                  </a:lnTo>
                  <a:lnTo>
                    <a:pt x="371619" y="603434"/>
                  </a:lnTo>
                  <a:lnTo>
                    <a:pt x="267285" y="610211"/>
                  </a:lnTo>
                  <a:lnTo>
                    <a:pt x="264398" y="614392"/>
                  </a:lnTo>
                  <a:lnTo>
                    <a:pt x="261585" y="616466"/>
                  </a:lnTo>
                  <a:lnTo>
                    <a:pt x="264460" y="618591"/>
                  </a:lnTo>
                  <a:lnTo>
                    <a:pt x="267249" y="622614"/>
                  </a:lnTo>
                  <a:lnTo>
                    <a:pt x="269975" y="622437"/>
                  </a:lnTo>
                  <a:lnTo>
                    <a:pt x="273134" y="622442"/>
                  </a:lnTo>
                  <a:lnTo>
                    <a:pt x="370086" y="616144"/>
                  </a:lnTo>
                  <a:lnTo>
                    <a:pt x="353498" y="656947"/>
                  </a:lnTo>
                  <a:lnTo>
                    <a:pt x="281177" y="687918"/>
                  </a:lnTo>
                  <a:lnTo>
                    <a:pt x="278350" y="689783"/>
                  </a:lnTo>
                  <a:lnTo>
                    <a:pt x="256440" y="697841"/>
                  </a:lnTo>
                  <a:close/>
                </a:path>
                <a:path w="372109" h="697865">
                  <a:moveTo>
                    <a:pt x="370968" y="610412"/>
                  </a:moveTo>
                  <a:lnTo>
                    <a:pt x="278847" y="616396"/>
                  </a:lnTo>
                  <a:lnTo>
                    <a:pt x="275972" y="614270"/>
                  </a:lnTo>
                  <a:lnTo>
                    <a:pt x="272974" y="610262"/>
                  </a:lnTo>
                  <a:lnTo>
                    <a:pt x="267285" y="610211"/>
                  </a:lnTo>
                  <a:lnTo>
                    <a:pt x="371619" y="603434"/>
                  </a:lnTo>
                  <a:lnTo>
                    <a:pt x="371634" y="606083"/>
                  </a:lnTo>
                  <a:lnTo>
                    <a:pt x="370968" y="610412"/>
                  </a:lnTo>
                  <a:close/>
                </a:path>
                <a:path w="372109" h="697865">
                  <a:moveTo>
                    <a:pt x="278847" y="616396"/>
                  </a:moveTo>
                  <a:close/>
                </a:path>
                <a:path w="372109" h="697865">
                  <a:moveTo>
                    <a:pt x="370086" y="616144"/>
                  </a:moveTo>
                  <a:lnTo>
                    <a:pt x="273134" y="622442"/>
                  </a:lnTo>
                  <a:lnTo>
                    <a:pt x="275838" y="618693"/>
                  </a:lnTo>
                  <a:lnTo>
                    <a:pt x="278847" y="616396"/>
                  </a:lnTo>
                  <a:lnTo>
                    <a:pt x="370968" y="610412"/>
                  </a:lnTo>
                  <a:lnTo>
                    <a:pt x="370086" y="616144"/>
                  </a:lnTo>
                  <a:close/>
                </a:path>
                <a:path w="372109" h="697865">
                  <a:moveTo>
                    <a:pt x="311585" y="692774"/>
                  </a:moveTo>
                  <a:lnTo>
                    <a:pt x="289673" y="689048"/>
                  </a:lnTo>
                  <a:lnTo>
                    <a:pt x="286433" y="687787"/>
                  </a:lnTo>
                  <a:lnTo>
                    <a:pt x="281177" y="687918"/>
                  </a:lnTo>
                  <a:lnTo>
                    <a:pt x="329862" y="684756"/>
                  </a:lnTo>
                  <a:lnTo>
                    <a:pt x="328145" y="686444"/>
                  </a:lnTo>
                  <a:lnTo>
                    <a:pt x="311585" y="692774"/>
                  </a:lnTo>
                  <a:close/>
                </a:path>
              </a:pathLst>
            </a:custGeom>
            <a:solidFill>
              <a:srgbClr val="FFDE62"/>
            </a:solidFill>
            <a:ln w="9525">
              <a:noFill/>
            </a:ln>
          </p:spPr>
          <p:txBody>
            <a:bodyPr/>
            <a:p>
              <a:endParaRPr lang="zh-CN" altLang="en-US"/>
            </a:p>
          </p:txBody>
        </p:sp>
        <p:sp>
          <p:nvSpPr>
            <p:cNvPr id="36867" name="object 4"/>
            <p:cNvSpPr/>
            <p:nvPr/>
          </p:nvSpPr>
          <p:spPr>
            <a:xfrm>
              <a:off x="28667" y="1118"/>
              <a:ext cx="134" cy="871"/>
            </a:xfrm>
            <a:custGeom>
              <a:avLst/>
              <a:gdLst/>
              <a:ahLst/>
              <a:cxnLst>
                <a:cxn ang="0">
                  <a:pos x="133" y="871"/>
                </a:cxn>
                <a:cxn ang="0">
                  <a:pos x="90" y="792"/>
                </a:cxn>
                <a:cxn ang="0">
                  <a:pos x="60" y="732"/>
                </a:cxn>
                <a:cxn ang="0">
                  <a:pos x="42" y="663"/>
                </a:cxn>
                <a:cxn ang="0">
                  <a:pos x="38" y="620"/>
                </a:cxn>
                <a:cxn ang="0">
                  <a:pos x="35" y="602"/>
                </a:cxn>
                <a:cxn ang="0">
                  <a:pos x="29" y="584"/>
                </a:cxn>
                <a:cxn ang="0">
                  <a:pos x="17" y="568"/>
                </a:cxn>
                <a:cxn ang="0">
                  <a:pos x="3" y="544"/>
                </a:cxn>
                <a:cxn ang="0">
                  <a:pos x="0" y="518"/>
                </a:cxn>
                <a:cxn ang="0">
                  <a:pos x="3" y="491"/>
                </a:cxn>
                <a:cxn ang="0">
                  <a:pos x="7" y="465"/>
                </a:cxn>
                <a:cxn ang="0">
                  <a:pos x="14" y="420"/>
                </a:cxn>
                <a:cxn ang="0">
                  <a:pos x="20" y="375"/>
                </a:cxn>
                <a:cxn ang="0">
                  <a:pos x="22" y="329"/>
                </a:cxn>
                <a:cxn ang="0">
                  <a:pos x="18" y="284"/>
                </a:cxn>
                <a:cxn ang="0">
                  <a:pos x="21" y="259"/>
                </a:cxn>
                <a:cxn ang="0">
                  <a:pos x="33" y="236"/>
                </a:cxn>
                <a:cxn ang="0">
                  <a:pos x="40" y="212"/>
                </a:cxn>
                <a:cxn ang="0">
                  <a:pos x="31" y="186"/>
                </a:cxn>
                <a:cxn ang="0">
                  <a:pos x="39" y="160"/>
                </a:cxn>
                <a:cxn ang="0">
                  <a:pos x="66" y="85"/>
                </a:cxn>
                <a:cxn ang="0">
                  <a:pos x="113" y="22"/>
                </a:cxn>
                <a:cxn ang="0">
                  <a:pos x="133" y="0"/>
                </a:cxn>
                <a:cxn ang="0">
                  <a:pos x="133" y="871"/>
                </a:cxn>
              </a:cxnLst>
              <a:pathLst>
                <a:path w="85090" h="553085">
                  <a:moveTo>
                    <a:pt x="84736" y="553082"/>
                  </a:moveTo>
                  <a:lnTo>
                    <a:pt x="56856" y="503166"/>
                  </a:lnTo>
                  <a:lnTo>
                    <a:pt x="38245" y="465099"/>
                  </a:lnTo>
                  <a:lnTo>
                    <a:pt x="26690" y="420774"/>
                  </a:lnTo>
                  <a:lnTo>
                    <a:pt x="23974" y="393456"/>
                  </a:lnTo>
                  <a:lnTo>
                    <a:pt x="22396" y="381975"/>
                  </a:lnTo>
                  <a:lnTo>
                    <a:pt x="18600" y="370993"/>
                  </a:lnTo>
                  <a:lnTo>
                    <a:pt x="11026" y="360512"/>
                  </a:lnTo>
                  <a:lnTo>
                    <a:pt x="2077" y="345471"/>
                  </a:lnTo>
                  <a:lnTo>
                    <a:pt x="0" y="328938"/>
                  </a:lnTo>
                  <a:lnTo>
                    <a:pt x="1802" y="311957"/>
                  </a:lnTo>
                  <a:lnTo>
                    <a:pt x="4491" y="295568"/>
                  </a:lnTo>
                  <a:lnTo>
                    <a:pt x="8710" y="266748"/>
                  </a:lnTo>
                  <a:lnTo>
                    <a:pt x="12520" y="238034"/>
                  </a:lnTo>
                  <a:lnTo>
                    <a:pt x="14074" y="209229"/>
                  </a:lnTo>
                  <a:lnTo>
                    <a:pt x="11524" y="180139"/>
                  </a:lnTo>
                  <a:lnTo>
                    <a:pt x="13630" y="164494"/>
                  </a:lnTo>
                  <a:lnTo>
                    <a:pt x="20778" y="149586"/>
                  </a:lnTo>
                  <a:lnTo>
                    <a:pt x="25341" y="134373"/>
                  </a:lnTo>
                  <a:lnTo>
                    <a:pt x="19689" y="117814"/>
                  </a:lnTo>
                  <a:lnTo>
                    <a:pt x="24647" y="101652"/>
                  </a:lnTo>
                  <a:lnTo>
                    <a:pt x="41876" y="54157"/>
                  </a:lnTo>
                  <a:lnTo>
                    <a:pt x="71648" y="13769"/>
                  </a:lnTo>
                  <a:lnTo>
                    <a:pt x="84736" y="0"/>
                  </a:lnTo>
                  <a:lnTo>
                    <a:pt x="84736" y="553082"/>
                  </a:lnTo>
                  <a:close/>
                </a:path>
              </a:pathLst>
            </a:custGeom>
            <a:solidFill>
              <a:srgbClr val="FFDE62"/>
            </a:solidFill>
            <a:ln w="9525">
              <a:noFill/>
            </a:ln>
          </p:spPr>
          <p:txBody>
            <a:bodyPr/>
            <a:p>
              <a:endParaRPr lang="zh-CN" altLang="en-US"/>
            </a:p>
          </p:txBody>
        </p:sp>
        <p:sp>
          <p:nvSpPr>
            <p:cNvPr id="36868" name="object 5"/>
            <p:cNvSpPr/>
            <p:nvPr/>
          </p:nvSpPr>
          <p:spPr>
            <a:xfrm>
              <a:off x="25087" y="1290"/>
              <a:ext cx="410" cy="876"/>
            </a:xfrm>
            <a:custGeom>
              <a:avLst/>
              <a:gdLst/>
              <a:ahLst/>
              <a:cxnLst>
                <a:cxn ang="0">
                  <a:pos x="310" y="873"/>
                </a:cxn>
                <a:cxn ang="0">
                  <a:pos x="245" y="865"/>
                </a:cxn>
                <a:cxn ang="0">
                  <a:pos x="171" y="812"/>
                </a:cxn>
                <a:cxn ang="0">
                  <a:pos x="120" y="736"/>
                </a:cxn>
                <a:cxn ang="0">
                  <a:pos x="60" y="597"/>
                </a:cxn>
                <a:cxn ang="0">
                  <a:pos x="20" y="490"/>
                </a:cxn>
                <a:cxn ang="0">
                  <a:pos x="6" y="429"/>
                </a:cxn>
                <a:cxn ang="0">
                  <a:pos x="0" y="366"/>
                </a:cxn>
                <a:cxn ang="0">
                  <a:pos x="0" y="304"/>
                </a:cxn>
                <a:cxn ang="0">
                  <a:pos x="11" y="208"/>
                </a:cxn>
                <a:cxn ang="0">
                  <a:pos x="28" y="113"/>
                </a:cxn>
                <a:cxn ang="0">
                  <a:pos x="50" y="56"/>
                </a:cxn>
                <a:cxn ang="0">
                  <a:pos x="133" y="0"/>
                </a:cxn>
                <a:cxn ang="0">
                  <a:pos x="191" y="1"/>
                </a:cxn>
                <a:cxn ang="0">
                  <a:pos x="259" y="39"/>
                </a:cxn>
                <a:cxn ang="0">
                  <a:pos x="311" y="154"/>
                </a:cxn>
                <a:cxn ang="0">
                  <a:pos x="340" y="251"/>
                </a:cxn>
                <a:cxn ang="0">
                  <a:pos x="354" y="339"/>
                </a:cxn>
                <a:cxn ang="0">
                  <a:pos x="371" y="427"/>
                </a:cxn>
                <a:cxn ang="0">
                  <a:pos x="407" y="602"/>
                </a:cxn>
                <a:cxn ang="0">
                  <a:pos x="409" y="643"/>
                </a:cxn>
                <a:cxn ang="0">
                  <a:pos x="410" y="684"/>
                </a:cxn>
                <a:cxn ang="0">
                  <a:pos x="406" y="725"/>
                </a:cxn>
                <a:cxn ang="0">
                  <a:pos x="389" y="783"/>
                </a:cxn>
                <a:cxn ang="0">
                  <a:pos x="339" y="859"/>
                </a:cxn>
                <a:cxn ang="0">
                  <a:pos x="310" y="873"/>
                </a:cxn>
              </a:cxnLst>
              <a:pathLst>
                <a:path w="260350" h="556260">
                  <a:moveTo>
                    <a:pt x="196815" y="554594"/>
                  </a:moveTo>
                  <a:lnTo>
                    <a:pt x="155631" y="549466"/>
                  </a:lnTo>
                  <a:lnTo>
                    <a:pt x="108538" y="515794"/>
                  </a:lnTo>
                  <a:lnTo>
                    <a:pt x="75981" y="467622"/>
                  </a:lnTo>
                  <a:lnTo>
                    <a:pt x="37963" y="378788"/>
                  </a:lnTo>
                  <a:lnTo>
                    <a:pt x="12490" y="311015"/>
                  </a:lnTo>
                  <a:lnTo>
                    <a:pt x="4035" y="272170"/>
                  </a:lnTo>
                  <a:lnTo>
                    <a:pt x="0" y="232684"/>
                  </a:lnTo>
                  <a:lnTo>
                    <a:pt x="221" y="192783"/>
                  </a:lnTo>
                  <a:lnTo>
                    <a:pt x="6741" y="131878"/>
                  </a:lnTo>
                  <a:lnTo>
                    <a:pt x="18040" y="71609"/>
                  </a:lnTo>
                  <a:lnTo>
                    <a:pt x="31951" y="35528"/>
                  </a:lnTo>
                  <a:lnTo>
                    <a:pt x="84340" y="0"/>
                  </a:lnTo>
                  <a:lnTo>
                    <a:pt x="121228" y="379"/>
                  </a:lnTo>
                  <a:lnTo>
                    <a:pt x="164220" y="24454"/>
                  </a:lnTo>
                  <a:lnTo>
                    <a:pt x="197444" y="97842"/>
                  </a:lnTo>
                  <a:lnTo>
                    <a:pt x="215595" y="159667"/>
                  </a:lnTo>
                  <a:lnTo>
                    <a:pt x="224843" y="215432"/>
                  </a:lnTo>
                  <a:lnTo>
                    <a:pt x="235619" y="271000"/>
                  </a:lnTo>
                  <a:lnTo>
                    <a:pt x="258463" y="381993"/>
                  </a:lnTo>
                  <a:lnTo>
                    <a:pt x="259956" y="408310"/>
                  </a:lnTo>
                  <a:lnTo>
                    <a:pt x="260134" y="434457"/>
                  </a:lnTo>
                  <a:lnTo>
                    <a:pt x="257689" y="460341"/>
                  </a:lnTo>
                  <a:lnTo>
                    <a:pt x="247245" y="497198"/>
                  </a:lnTo>
                  <a:lnTo>
                    <a:pt x="215489" y="545548"/>
                  </a:lnTo>
                  <a:lnTo>
                    <a:pt x="196815" y="554594"/>
                  </a:lnTo>
                  <a:close/>
                </a:path>
              </a:pathLst>
            </a:custGeom>
            <a:solidFill>
              <a:srgbClr val="FFDE62"/>
            </a:solidFill>
            <a:ln w="9525">
              <a:noFill/>
            </a:ln>
          </p:spPr>
          <p:txBody>
            <a:bodyPr/>
            <a:p>
              <a:endParaRPr lang="zh-CN" altLang="en-US"/>
            </a:p>
          </p:txBody>
        </p:sp>
        <p:sp>
          <p:nvSpPr>
            <p:cNvPr id="36869" name="object 6"/>
            <p:cNvSpPr/>
            <p:nvPr/>
          </p:nvSpPr>
          <p:spPr>
            <a:xfrm>
              <a:off x="26391" y="2922"/>
              <a:ext cx="497" cy="815"/>
            </a:xfrm>
            <a:custGeom>
              <a:avLst/>
              <a:gdLst/>
              <a:ahLst/>
              <a:cxnLst>
                <a:cxn ang="0">
                  <a:pos x="456" y="814"/>
                </a:cxn>
                <a:cxn ang="0">
                  <a:pos x="391" y="808"/>
                </a:cxn>
                <a:cxn ang="0">
                  <a:pos x="319" y="774"/>
                </a:cxn>
                <a:cxn ang="0">
                  <a:pos x="228" y="676"/>
                </a:cxn>
                <a:cxn ang="0">
                  <a:pos x="161" y="592"/>
                </a:cxn>
                <a:cxn ang="0">
                  <a:pos x="130" y="555"/>
                </a:cxn>
                <a:cxn ang="0">
                  <a:pos x="83" y="488"/>
                </a:cxn>
                <a:cxn ang="0">
                  <a:pos x="41" y="417"/>
                </a:cxn>
                <a:cxn ang="0">
                  <a:pos x="35" y="361"/>
                </a:cxn>
                <a:cxn ang="0">
                  <a:pos x="34" y="353"/>
                </a:cxn>
                <a:cxn ang="0">
                  <a:pos x="39" y="343"/>
                </a:cxn>
                <a:cxn ang="0">
                  <a:pos x="10" y="255"/>
                </a:cxn>
                <a:cxn ang="0">
                  <a:pos x="0" y="190"/>
                </a:cxn>
                <a:cxn ang="0">
                  <a:pos x="29" y="72"/>
                </a:cxn>
                <a:cxn ang="0">
                  <a:pos x="78" y="10"/>
                </a:cxn>
                <a:cxn ang="0">
                  <a:pos x="103" y="0"/>
                </a:cxn>
                <a:cxn ang="0">
                  <a:pos x="129" y="2"/>
                </a:cxn>
                <a:cxn ang="0">
                  <a:pos x="197" y="55"/>
                </a:cxn>
                <a:cxn ang="0">
                  <a:pos x="269" y="180"/>
                </a:cxn>
                <a:cxn ang="0">
                  <a:pos x="343" y="336"/>
                </a:cxn>
                <a:cxn ang="0">
                  <a:pos x="384" y="413"/>
                </a:cxn>
                <a:cxn ang="0">
                  <a:pos x="430" y="486"/>
                </a:cxn>
                <a:cxn ang="0">
                  <a:pos x="459" y="539"/>
                </a:cxn>
                <a:cxn ang="0">
                  <a:pos x="479" y="596"/>
                </a:cxn>
                <a:cxn ang="0">
                  <a:pos x="491" y="657"/>
                </a:cxn>
                <a:cxn ang="0">
                  <a:pos x="496" y="721"/>
                </a:cxn>
                <a:cxn ang="0">
                  <a:pos x="497" y="760"/>
                </a:cxn>
                <a:cxn ang="0">
                  <a:pos x="495" y="774"/>
                </a:cxn>
                <a:cxn ang="0">
                  <a:pos x="488" y="795"/>
                </a:cxn>
                <a:cxn ang="0">
                  <a:pos x="475" y="808"/>
                </a:cxn>
                <a:cxn ang="0">
                  <a:pos x="456" y="814"/>
                </a:cxn>
              </a:cxnLst>
              <a:pathLst>
                <a:path w="315594" h="517525">
                  <a:moveTo>
                    <a:pt x="289810" y="517067"/>
                  </a:moveTo>
                  <a:lnTo>
                    <a:pt x="248369" y="513101"/>
                  </a:lnTo>
                  <a:lnTo>
                    <a:pt x="202330" y="491395"/>
                  </a:lnTo>
                  <a:lnTo>
                    <a:pt x="144571" y="429568"/>
                  </a:lnTo>
                  <a:lnTo>
                    <a:pt x="101970" y="375844"/>
                  </a:lnTo>
                  <a:lnTo>
                    <a:pt x="82644" y="352301"/>
                  </a:lnTo>
                  <a:lnTo>
                    <a:pt x="52486" y="309857"/>
                  </a:lnTo>
                  <a:lnTo>
                    <a:pt x="25802" y="264981"/>
                  </a:lnTo>
                  <a:lnTo>
                    <a:pt x="22010" y="229286"/>
                  </a:lnTo>
                  <a:lnTo>
                    <a:pt x="21656" y="223844"/>
                  </a:lnTo>
                  <a:lnTo>
                    <a:pt x="25036" y="217529"/>
                  </a:lnTo>
                  <a:lnTo>
                    <a:pt x="6425" y="161990"/>
                  </a:lnTo>
                  <a:lnTo>
                    <a:pt x="0" y="120604"/>
                  </a:lnTo>
                  <a:lnTo>
                    <a:pt x="18319" y="46032"/>
                  </a:lnTo>
                  <a:lnTo>
                    <a:pt x="49490" y="6351"/>
                  </a:lnTo>
                  <a:lnTo>
                    <a:pt x="65262" y="0"/>
                  </a:lnTo>
                  <a:lnTo>
                    <a:pt x="81730" y="1327"/>
                  </a:lnTo>
                  <a:lnTo>
                    <a:pt x="125127" y="34996"/>
                  </a:lnTo>
                  <a:lnTo>
                    <a:pt x="171071" y="114354"/>
                  </a:lnTo>
                  <a:lnTo>
                    <a:pt x="218015" y="213442"/>
                  </a:lnTo>
                  <a:lnTo>
                    <a:pt x="243684" y="261941"/>
                  </a:lnTo>
                  <a:lnTo>
                    <a:pt x="273115" y="308611"/>
                  </a:lnTo>
                  <a:lnTo>
                    <a:pt x="291760" y="342143"/>
                  </a:lnTo>
                  <a:lnTo>
                    <a:pt x="304223" y="378658"/>
                  </a:lnTo>
                  <a:lnTo>
                    <a:pt x="311666" y="417509"/>
                  </a:lnTo>
                  <a:lnTo>
                    <a:pt x="315250" y="458050"/>
                  </a:lnTo>
                  <a:lnTo>
                    <a:pt x="315403" y="482750"/>
                  </a:lnTo>
                  <a:lnTo>
                    <a:pt x="314490" y="491729"/>
                  </a:lnTo>
                  <a:lnTo>
                    <a:pt x="309994" y="504530"/>
                  </a:lnTo>
                  <a:lnTo>
                    <a:pt x="301675" y="512871"/>
                  </a:lnTo>
                  <a:lnTo>
                    <a:pt x="289810" y="517067"/>
                  </a:lnTo>
                  <a:close/>
                </a:path>
              </a:pathLst>
            </a:custGeom>
            <a:solidFill>
              <a:srgbClr val="FFDE62"/>
            </a:solidFill>
            <a:ln w="9525">
              <a:noFill/>
            </a:ln>
          </p:spPr>
          <p:txBody>
            <a:bodyPr/>
            <a:p>
              <a:endParaRPr lang="zh-CN" altLang="en-US"/>
            </a:p>
          </p:txBody>
        </p:sp>
        <p:sp>
          <p:nvSpPr>
            <p:cNvPr id="36870" name="object 7"/>
            <p:cNvSpPr/>
            <p:nvPr/>
          </p:nvSpPr>
          <p:spPr>
            <a:xfrm>
              <a:off x="27649" y="3064"/>
              <a:ext cx="428" cy="736"/>
            </a:xfrm>
            <a:custGeom>
              <a:avLst/>
              <a:gdLst/>
              <a:ahLst/>
              <a:cxnLst>
                <a:cxn ang="0">
                  <a:pos x="376" y="735"/>
                </a:cxn>
                <a:cxn ang="0">
                  <a:pos x="276" y="684"/>
                </a:cxn>
                <a:cxn ang="0">
                  <a:pos x="211" y="631"/>
                </a:cxn>
                <a:cxn ang="0">
                  <a:pos x="157" y="568"/>
                </a:cxn>
                <a:cxn ang="0">
                  <a:pos x="114" y="494"/>
                </a:cxn>
                <a:cxn ang="0">
                  <a:pos x="85" y="424"/>
                </a:cxn>
                <a:cxn ang="0">
                  <a:pos x="59" y="352"/>
                </a:cxn>
                <a:cxn ang="0">
                  <a:pos x="34" y="280"/>
                </a:cxn>
                <a:cxn ang="0">
                  <a:pos x="11" y="207"/>
                </a:cxn>
                <a:cxn ang="0">
                  <a:pos x="1" y="129"/>
                </a:cxn>
                <a:cxn ang="0">
                  <a:pos x="0" y="103"/>
                </a:cxn>
                <a:cxn ang="0">
                  <a:pos x="1" y="85"/>
                </a:cxn>
                <a:cxn ang="0">
                  <a:pos x="52" y="43"/>
                </a:cxn>
                <a:cxn ang="0">
                  <a:pos x="59" y="38"/>
                </a:cxn>
                <a:cxn ang="0">
                  <a:pos x="95" y="11"/>
                </a:cxn>
                <a:cxn ang="0">
                  <a:pos x="129" y="0"/>
                </a:cxn>
                <a:cxn ang="0">
                  <a:pos x="161" y="6"/>
                </a:cxn>
                <a:cxn ang="0">
                  <a:pos x="237" y="83"/>
                </a:cxn>
                <a:cxn ang="0">
                  <a:pos x="280" y="139"/>
                </a:cxn>
                <a:cxn ang="0">
                  <a:pos x="317" y="198"/>
                </a:cxn>
                <a:cxn ang="0">
                  <a:pos x="345" y="262"/>
                </a:cxn>
                <a:cxn ang="0">
                  <a:pos x="363" y="333"/>
                </a:cxn>
                <a:cxn ang="0">
                  <a:pos x="366" y="349"/>
                </a:cxn>
                <a:cxn ang="0">
                  <a:pos x="371" y="365"/>
                </a:cxn>
                <a:cxn ang="0">
                  <a:pos x="377" y="381"/>
                </a:cxn>
                <a:cxn ang="0">
                  <a:pos x="382" y="394"/>
                </a:cxn>
                <a:cxn ang="0">
                  <a:pos x="380" y="394"/>
                </a:cxn>
                <a:cxn ang="0">
                  <a:pos x="380" y="398"/>
                </a:cxn>
                <a:cxn ang="0">
                  <a:pos x="311" y="415"/>
                </a:cxn>
                <a:cxn ang="0">
                  <a:pos x="298" y="433"/>
                </a:cxn>
                <a:cxn ang="0">
                  <a:pos x="301" y="438"/>
                </a:cxn>
                <a:cxn ang="0">
                  <a:pos x="306" y="448"/>
                </a:cxn>
                <a:cxn ang="0">
                  <a:pos x="316" y="460"/>
                </a:cxn>
                <a:cxn ang="0">
                  <a:pos x="326" y="462"/>
                </a:cxn>
                <a:cxn ang="0">
                  <a:pos x="340" y="464"/>
                </a:cxn>
                <a:cxn ang="0">
                  <a:pos x="407" y="459"/>
                </a:cxn>
                <a:cxn ang="0">
                  <a:pos x="409" y="464"/>
                </a:cxn>
                <a:cxn ang="0">
                  <a:pos x="424" y="536"/>
                </a:cxn>
                <a:cxn ang="0">
                  <a:pos x="428" y="609"/>
                </a:cxn>
                <a:cxn ang="0">
                  <a:pos x="424" y="683"/>
                </a:cxn>
                <a:cxn ang="0">
                  <a:pos x="415" y="711"/>
                </a:cxn>
                <a:cxn ang="0">
                  <a:pos x="399" y="729"/>
                </a:cxn>
                <a:cxn ang="0">
                  <a:pos x="376" y="735"/>
                </a:cxn>
                <a:cxn ang="0">
                  <a:pos x="380" y="398"/>
                </a:cxn>
                <a:cxn ang="0">
                  <a:pos x="380" y="394"/>
                </a:cxn>
                <a:cxn ang="0">
                  <a:pos x="382" y="398"/>
                </a:cxn>
                <a:cxn ang="0">
                  <a:pos x="380" y="398"/>
                </a:cxn>
                <a:cxn ang="0">
                  <a:pos x="382" y="398"/>
                </a:cxn>
                <a:cxn ang="0">
                  <a:pos x="380" y="394"/>
                </a:cxn>
                <a:cxn ang="0">
                  <a:pos x="382" y="394"/>
                </a:cxn>
                <a:cxn ang="0">
                  <a:pos x="383" y="397"/>
                </a:cxn>
                <a:cxn ang="0">
                  <a:pos x="382" y="398"/>
                </a:cxn>
                <a:cxn ang="0">
                  <a:pos x="407" y="459"/>
                </a:cxn>
                <a:cxn ang="0">
                  <a:pos x="340" y="464"/>
                </a:cxn>
                <a:cxn ang="0">
                  <a:pos x="354" y="461"/>
                </a:cxn>
                <a:cxn ang="0">
                  <a:pos x="365" y="454"/>
                </a:cxn>
                <a:cxn ang="0">
                  <a:pos x="373" y="441"/>
                </a:cxn>
                <a:cxn ang="0">
                  <a:pos x="376" y="429"/>
                </a:cxn>
                <a:cxn ang="0">
                  <a:pos x="378" y="418"/>
                </a:cxn>
                <a:cxn ang="0">
                  <a:pos x="379" y="405"/>
                </a:cxn>
                <a:cxn ang="0">
                  <a:pos x="380" y="398"/>
                </a:cxn>
                <a:cxn ang="0">
                  <a:pos x="382" y="398"/>
                </a:cxn>
                <a:cxn ang="0">
                  <a:pos x="407" y="459"/>
                </a:cxn>
              </a:cxnLst>
              <a:pathLst>
                <a:path w="271780" h="467360">
                  <a:moveTo>
                    <a:pt x="238841" y="467003"/>
                  </a:moveTo>
                  <a:lnTo>
                    <a:pt x="175281" y="434302"/>
                  </a:lnTo>
                  <a:lnTo>
                    <a:pt x="134095" y="400536"/>
                  </a:lnTo>
                  <a:lnTo>
                    <a:pt x="99418" y="360594"/>
                  </a:lnTo>
                  <a:lnTo>
                    <a:pt x="72383" y="314006"/>
                  </a:lnTo>
                  <a:lnTo>
                    <a:pt x="53757" y="269441"/>
                  </a:lnTo>
                  <a:lnTo>
                    <a:pt x="37148" y="223813"/>
                  </a:lnTo>
                  <a:lnTo>
                    <a:pt x="21873" y="177835"/>
                  </a:lnTo>
                  <a:lnTo>
                    <a:pt x="7049" y="131604"/>
                  </a:lnTo>
                  <a:lnTo>
                    <a:pt x="690" y="82035"/>
                  </a:lnTo>
                  <a:lnTo>
                    <a:pt x="0" y="65222"/>
                  </a:lnTo>
                  <a:lnTo>
                    <a:pt x="716" y="54262"/>
                  </a:lnTo>
                  <a:lnTo>
                    <a:pt x="33140" y="27548"/>
                  </a:lnTo>
                  <a:lnTo>
                    <a:pt x="37326" y="23913"/>
                  </a:lnTo>
                  <a:lnTo>
                    <a:pt x="60479" y="6835"/>
                  </a:lnTo>
                  <a:lnTo>
                    <a:pt x="81888" y="0"/>
                  </a:lnTo>
                  <a:lnTo>
                    <a:pt x="101937" y="3814"/>
                  </a:lnTo>
                  <a:lnTo>
                    <a:pt x="150750" y="52615"/>
                  </a:lnTo>
                  <a:lnTo>
                    <a:pt x="178042" y="88024"/>
                  </a:lnTo>
                  <a:lnTo>
                    <a:pt x="201401" y="125726"/>
                  </a:lnTo>
                  <a:lnTo>
                    <a:pt x="219341" y="166534"/>
                  </a:lnTo>
                  <a:lnTo>
                    <a:pt x="230402" y="211365"/>
                  </a:lnTo>
                  <a:lnTo>
                    <a:pt x="232660" y="221609"/>
                  </a:lnTo>
                  <a:lnTo>
                    <a:pt x="235900" y="231816"/>
                  </a:lnTo>
                  <a:lnTo>
                    <a:pt x="239571" y="241995"/>
                  </a:lnTo>
                  <a:lnTo>
                    <a:pt x="242505" y="250409"/>
                  </a:lnTo>
                  <a:lnTo>
                    <a:pt x="241560" y="250471"/>
                  </a:lnTo>
                  <a:lnTo>
                    <a:pt x="241330" y="252658"/>
                  </a:lnTo>
                  <a:lnTo>
                    <a:pt x="197548" y="263418"/>
                  </a:lnTo>
                  <a:lnTo>
                    <a:pt x="189448" y="274874"/>
                  </a:lnTo>
                  <a:lnTo>
                    <a:pt x="191147" y="278337"/>
                  </a:lnTo>
                  <a:lnTo>
                    <a:pt x="194085" y="284662"/>
                  </a:lnTo>
                  <a:lnTo>
                    <a:pt x="200669" y="292012"/>
                  </a:lnTo>
                  <a:lnTo>
                    <a:pt x="206872" y="293500"/>
                  </a:lnTo>
                  <a:lnTo>
                    <a:pt x="216010" y="294526"/>
                  </a:lnTo>
                  <a:lnTo>
                    <a:pt x="258289" y="291780"/>
                  </a:lnTo>
                  <a:lnTo>
                    <a:pt x="259449" y="294643"/>
                  </a:lnTo>
                  <a:lnTo>
                    <a:pt x="268990" y="340068"/>
                  </a:lnTo>
                  <a:lnTo>
                    <a:pt x="271686" y="386489"/>
                  </a:lnTo>
                  <a:lnTo>
                    <a:pt x="269041" y="433651"/>
                  </a:lnTo>
                  <a:lnTo>
                    <a:pt x="263817" y="451652"/>
                  </a:lnTo>
                  <a:lnTo>
                    <a:pt x="253292" y="463102"/>
                  </a:lnTo>
                  <a:lnTo>
                    <a:pt x="238841" y="467003"/>
                  </a:lnTo>
                  <a:close/>
                </a:path>
                <a:path w="271780" h="467360">
                  <a:moveTo>
                    <a:pt x="241330" y="252658"/>
                  </a:moveTo>
                  <a:lnTo>
                    <a:pt x="241560" y="250471"/>
                  </a:lnTo>
                  <a:lnTo>
                    <a:pt x="242355" y="252433"/>
                  </a:lnTo>
                  <a:lnTo>
                    <a:pt x="241330" y="252658"/>
                  </a:lnTo>
                  <a:close/>
                </a:path>
                <a:path w="271780" h="467360">
                  <a:moveTo>
                    <a:pt x="242355" y="252433"/>
                  </a:moveTo>
                  <a:lnTo>
                    <a:pt x="241560" y="250471"/>
                  </a:lnTo>
                  <a:lnTo>
                    <a:pt x="242505" y="250409"/>
                  </a:lnTo>
                  <a:lnTo>
                    <a:pt x="243150" y="252259"/>
                  </a:lnTo>
                  <a:lnTo>
                    <a:pt x="242355" y="252433"/>
                  </a:lnTo>
                  <a:close/>
                </a:path>
                <a:path w="271780" h="467360">
                  <a:moveTo>
                    <a:pt x="258289" y="291780"/>
                  </a:moveTo>
                  <a:lnTo>
                    <a:pt x="216010" y="294526"/>
                  </a:lnTo>
                  <a:lnTo>
                    <a:pt x="224597" y="292848"/>
                  </a:lnTo>
                  <a:lnTo>
                    <a:pt x="231838" y="288066"/>
                  </a:lnTo>
                  <a:lnTo>
                    <a:pt x="236935" y="279777"/>
                  </a:lnTo>
                  <a:lnTo>
                    <a:pt x="238915" y="272663"/>
                  </a:lnTo>
                  <a:lnTo>
                    <a:pt x="240049" y="265308"/>
                  </a:lnTo>
                  <a:lnTo>
                    <a:pt x="240843" y="257289"/>
                  </a:lnTo>
                  <a:lnTo>
                    <a:pt x="241330" y="252658"/>
                  </a:lnTo>
                  <a:lnTo>
                    <a:pt x="242355" y="252433"/>
                  </a:lnTo>
                  <a:lnTo>
                    <a:pt x="258289" y="291780"/>
                  </a:lnTo>
                  <a:close/>
                </a:path>
              </a:pathLst>
            </a:custGeom>
            <a:solidFill>
              <a:srgbClr val="FFDE62"/>
            </a:solidFill>
            <a:ln w="9525">
              <a:noFill/>
            </a:ln>
          </p:spPr>
          <p:txBody>
            <a:bodyPr/>
            <a:p>
              <a:endParaRPr lang="zh-CN" altLang="en-US"/>
            </a:p>
          </p:txBody>
        </p:sp>
        <p:sp>
          <p:nvSpPr>
            <p:cNvPr id="36871" name="object 8"/>
            <p:cNvSpPr/>
            <p:nvPr/>
          </p:nvSpPr>
          <p:spPr>
            <a:xfrm>
              <a:off x="27030" y="4311"/>
              <a:ext cx="415" cy="792"/>
            </a:xfrm>
            <a:custGeom>
              <a:avLst/>
              <a:gdLst/>
              <a:ahLst/>
              <a:cxnLst>
                <a:cxn ang="0">
                  <a:pos x="377" y="792"/>
                </a:cxn>
                <a:cxn ang="0">
                  <a:pos x="317" y="776"/>
                </a:cxn>
                <a:cxn ang="0">
                  <a:pos x="245" y="714"/>
                </a:cxn>
                <a:cxn ang="0">
                  <a:pos x="203" y="666"/>
                </a:cxn>
                <a:cxn ang="0">
                  <a:pos x="166" y="612"/>
                </a:cxn>
                <a:cxn ang="0">
                  <a:pos x="137" y="553"/>
                </a:cxn>
                <a:cxn ang="0">
                  <a:pos x="111" y="493"/>
                </a:cxn>
                <a:cxn ang="0">
                  <a:pos x="83" y="435"/>
                </a:cxn>
                <a:cxn ang="0">
                  <a:pos x="53" y="377"/>
                </a:cxn>
                <a:cxn ang="0">
                  <a:pos x="24" y="319"/>
                </a:cxn>
                <a:cxn ang="0">
                  <a:pos x="8" y="263"/>
                </a:cxn>
                <a:cxn ang="0">
                  <a:pos x="0" y="192"/>
                </a:cxn>
                <a:cxn ang="0">
                  <a:pos x="1" y="121"/>
                </a:cxn>
                <a:cxn ang="0">
                  <a:pos x="11" y="67"/>
                </a:cxn>
                <a:cxn ang="0">
                  <a:pos x="35" y="34"/>
                </a:cxn>
                <a:cxn ang="0">
                  <a:pos x="74" y="10"/>
                </a:cxn>
                <a:cxn ang="0">
                  <a:pos x="118" y="0"/>
                </a:cxn>
                <a:cxn ang="0">
                  <a:pos x="158" y="8"/>
                </a:cxn>
                <a:cxn ang="0">
                  <a:pos x="171" y="17"/>
                </a:cxn>
                <a:cxn ang="0">
                  <a:pos x="182" y="30"/>
                </a:cxn>
                <a:cxn ang="0">
                  <a:pos x="191" y="44"/>
                </a:cxn>
                <a:cxn ang="0">
                  <a:pos x="204" y="82"/>
                </a:cxn>
                <a:cxn ang="0">
                  <a:pos x="215" y="103"/>
                </a:cxn>
                <a:cxn ang="0">
                  <a:pos x="259" y="176"/>
                </a:cxn>
                <a:cxn ang="0">
                  <a:pos x="278" y="210"/>
                </a:cxn>
                <a:cxn ang="0">
                  <a:pos x="290" y="246"/>
                </a:cxn>
                <a:cxn ang="0">
                  <a:pos x="292" y="286"/>
                </a:cxn>
                <a:cxn ang="0">
                  <a:pos x="292" y="294"/>
                </a:cxn>
                <a:cxn ang="0">
                  <a:pos x="294" y="304"/>
                </a:cxn>
                <a:cxn ang="0">
                  <a:pos x="338" y="388"/>
                </a:cxn>
                <a:cxn ang="0">
                  <a:pos x="368" y="456"/>
                </a:cxn>
                <a:cxn ang="0">
                  <a:pos x="388" y="521"/>
                </a:cxn>
                <a:cxn ang="0">
                  <a:pos x="401" y="586"/>
                </a:cxn>
                <a:cxn ang="0">
                  <a:pos x="407" y="656"/>
                </a:cxn>
                <a:cxn ang="0">
                  <a:pos x="413" y="680"/>
                </a:cxn>
                <a:cxn ang="0">
                  <a:pos x="414" y="692"/>
                </a:cxn>
                <a:cxn ang="0">
                  <a:pos x="414" y="703"/>
                </a:cxn>
                <a:cxn ang="0">
                  <a:pos x="412" y="724"/>
                </a:cxn>
                <a:cxn ang="0">
                  <a:pos x="409" y="746"/>
                </a:cxn>
                <a:cxn ang="0">
                  <a:pos x="404" y="766"/>
                </a:cxn>
                <a:cxn ang="0">
                  <a:pos x="395" y="784"/>
                </a:cxn>
                <a:cxn ang="0">
                  <a:pos x="377" y="792"/>
                </a:cxn>
              </a:cxnLst>
              <a:pathLst>
                <a:path w="263525" h="502919">
                  <a:moveTo>
                    <a:pt x="239659" y="502660"/>
                  </a:moveTo>
                  <a:lnTo>
                    <a:pt x="201423" y="492979"/>
                  </a:lnTo>
                  <a:lnTo>
                    <a:pt x="155757" y="453461"/>
                  </a:lnTo>
                  <a:lnTo>
                    <a:pt x="128791" y="422673"/>
                  </a:lnTo>
                  <a:lnTo>
                    <a:pt x="105499" y="388888"/>
                  </a:lnTo>
                  <a:lnTo>
                    <a:pt x="86912" y="350935"/>
                  </a:lnTo>
                  <a:lnTo>
                    <a:pt x="70640" y="313182"/>
                  </a:lnTo>
                  <a:lnTo>
                    <a:pt x="52521" y="276161"/>
                  </a:lnTo>
                  <a:lnTo>
                    <a:pt x="33708" y="239382"/>
                  </a:lnTo>
                  <a:lnTo>
                    <a:pt x="15352" y="202356"/>
                  </a:lnTo>
                  <a:lnTo>
                    <a:pt x="5062" y="167033"/>
                  </a:lnTo>
                  <a:lnTo>
                    <a:pt x="0" y="121617"/>
                  </a:lnTo>
                  <a:lnTo>
                    <a:pt x="495" y="76667"/>
                  </a:lnTo>
                  <a:lnTo>
                    <a:pt x="6879" y="42744"/>
                  </a:lnTo>
                  <a:lnTo>
                    <a:pt x="22271" y="21829"/>
                  </a:lnTo>
                  <a:lnTo>
                    <a:pt x="47095" y="6607"/>
                  </a:lnTo>
                  <a:lnTo>
                    <a:pt x="75202" y="0"/>
                  </a:lnTo>
                  <a:lnTo>
                    <a:pt x="100445" y="4928"/>
                  </a:lnTo>
                  <a:lnTo>
                    <a:pt x="108550" y="10819"/>
                  </a:lnTo>
                  <a:lnTo>
                    <a:pt x="115748" y="18858"/>
                  </a:lnTo>
                  <a:lnTo>
                    <a:pt x="121406" y="28100"/>
                  </a:lnTo>
                  <a:lnTo>
                    <a:pt x="129703" y="52251"/>
                  </a:lnTo>
                  <a:lnTo>
                    <a:pt x="136289" y="65604"/>
                  </a:lnTo>
                  <a:lnTo>
                    <a:pt x="164775" y="111834"/>
                  </a:lnTo>
                  <a:lnTo>
                    <a:pt x="176402" y="133254"/>
                  </a:lnTo>
                  <a:lnTo>
                    <a:pt x="184218" y="156182"/>
                  </a:lnTo>
                  <a:lnTo>
                    <a:pt x="185611" y="181419"/>
                  </a:lnTo>
                  <a:lnTo>
                    <a:pt x="185112" y="186706"/>
                  </a:lnTo>
                  <a:lnTo>
                    <a:pt x="187001" y="193099"/>
                  </a:lnTo>
                  <a:lnTo>
                    <a:pt x="214758" y="246574"/>
                  </a:lnTo>
                  <a:lnTo>
                    <a:pt x="233370" y="289837"/>
                  </a:lnTo>
                  <a:lnTo>
                    <a:pt x="246315" y="330674"/>
                  </a:lnTo>
                  <a:lnTo>
                    <a:pt x="254441" y="371995"/>
                  </a:lnTo>
                  <a:lnTo>
                    <a:pt x="258592" y="416712"/>
                  </a:lnTo>
                  <a:lnTo>
                    <a:pt x="261938" y="431759"/>
                  </a:lnTo>
                  <a:lnTo>
                    <a:pt x="263133" y="439206"/>
                  </a:lnTo>
                  <a:lnTo>
                    <a:pt x="263052" y="446479"/>
                  </a:lnTo>
                  <a:lnTo>
                    <a:pt x="261552" y="459959"/>
                  </a:lnTo>
                  <a:lnTo>
                    <a:pt x="259545" y="473532"/>
                  </a:lnTo>
                  <a:lnTo>
                    <a:pt x="256231" y="486441"/>
                  </a:lnTo>
                  <a:lnTo>
                    <a:pt x="250811" y="497929"/>
                  </a:lnTo>
                  <a:lnTo>
                    <a:pt x="239659" y="502660"/>
                  </a:lnTo>
                  <a:close/>
                </a:path>
              </a:pathLst>
            </a:custGeom>
            <a:solidFill>
              <a:srgbClr val="FFDE62"/>
            </a:solidFill>
            <a:ln w="9525">
              <a:noFill/>
            </a:ln>
          </p:spPr>
          <p:txBody>
            <a:bodyPr/>
            <a:p>
              <a:endParaRPr lang="zh-CN" altLang="en-US"/>
            </a:p>
          </p:txBody>
        </p:sp>
        <p:sp>
          <p:nvSpPr>
            <p:cNvPr id="36872" name="object 9"/>
            <p:cNvSpPr/>
            <p:nvPr/>
          </p:nvSpPr>
          <p:spPr>
            <a:xfrm>
              <a:off x="27356" y="1413"/>
              <a:ext cx="351" cy="723"/>
            </a:xfrm>
            <a:custGeom>
              <a:avLst/>
              <a:gdLst/>
              <a:ahLst/>
              <a:cxnLst>
                <a:cxn ang="0">
                  <a:pos x="269" y="722"/>
                </a:cxn>
                <a:cxn ang="0">
                  <a:pos x="182" y="670"/>
                </a:cxn>
                <a:cxn ang="0">
                  <a:pos x="113" y="611"/>
                </a:cxn>
                <a:cxn ang="0">
                  <a:pos x="58" y="527"/>
                </a:cxn>
                <a:cxn ang="0">
                  <a:pos x="27" y="429"/>
                </a:cxn>
                <a:cxn ang="0">
                  <a:pos x="10" y="340"/>
                </a:cxn>
                <a:cxn ang="0">
                  <a:pos x="0" y="250"/>
                </a:cxn>
                <a:cxn ang="0">
                  <a:pos x="1" y="210"/>
                </a:cxn>
                <a:cxn ang="0">
                  <a:pos x="12" y="129"/>
                </a:cxn>
                <a:cxn ang="0">
                  <a:pos x="30" y="61"/>
                </a:cxn>
                <a:cxn ang="0">
                  <a:pos x="97" y="9"/>
                </a:cxn>
                <a:cxn ang="0">
                  <a:pos x="135" y="0"/>
                </a:cxn>
                <a:cxn ang="0">
                  <a:pos x="170" y="5"/>
                </a:cxn>
                <a:cxn ang="0">
                  <a:pos x="198" y="24"/>
                </a:cxn>
                <a:cxn ang="0">
                  <a:pos x="216" y="57"/>
                </a:cxn>
                <a:cxn ang="0">
                  <a:pos x="229" y="91"/>
                </a:cxn>
                <a:cxn ang="0">
                  <a:pos x="245" y="123"/>
                </a:cxn>
                <a:cxn ang="0">
                  <a:pos x="281" y="184"/>
                </a:cxn>
                <a:cxn ang="0">
                  <a:pos x="308" y="244"/>
                </a:cxn>
                <a:cxn ang="0">
                  <a:pos x="329" y="315"/>
                </a:cxn>
                <a:cxn ang="0">
                  <a:pos x="343" y="395"/>
                </a:cxn>
                <a:cxn ang="0">
                  <a:pos x="349" y="482"/>
                </a:cxn>
                <a:cxn ang="0">
                  <a:pos x="349" y="530"/>
                </a:cxn>
                <a:cxn ang="0">
                  <a:pos x="349" y="554"/>
                </a:cxn>
                <a:cxn ang="0">
                  <a:pos x="351" y="578"/>
                </a:cxn>
                <a:cxn ang="0">
                  <a:pos x="349" y="616"/>
                </a:cxn>
                <a:cxn ang="0">
                  <a:pos x="337" y="649"/>
                </a:cxn>
                <a:cxn ang="0">
                  <a:pos x="301" y="711"/>
                </a:cxn>
                <a:cxn ang="0">
                  <a:pos x="294" y="717"/>
                </a:cxn>
                <a:cxn ang="0">
                  <a:pos x="282" y="721"/>
                </a:cxn>
                <a:cxn ang="0">
                  <a:pos x="269" y="722"/>
                </a:cxn>
              </a:cxnLst>
              <a:pathLst>
                <a:path w="222884" h="459105">
                  <a:moveTo>
                    <a:pt x="170585" y="458655"/>
                  </a:moveTo>
                  <a:lnTo>
                    <a:pt x="115390" y="425345"/>
                  </a:lnTo>
                  <a:lnTo>
                    <a:pt x="71944" y="387838"/>
                  </a:lnTo>
                  <a:lnTo>
                    <a:pt x="36966" y="334410"/>
                  </a:lnTo>
                  <a:lnTo>
                    <a:pt x="17068" y="272436"/>
                  </a:lnTo>
                  <a:lnTo>
                    <a:pt x="6568" y="215737"/>
                  </a:lnTo>
                  <a:lnTo>
                    <a:pt x="0" y="158782"/>
                  </a:lnTo>
                  <a:lnTo>
                    <a:pt x="556" y="133156"/>
                  </a:lnTo>
                  <a:lnTo>
                    <a:pt x="7340" y="81692"/>
                  </a:lnTo>
                  <a:lnTo>
                    <a:pt x="18979" y="38909"/>
                  </a:lnTo>
                  <a:lnTo>
                    <a:pt x="61852" y="5532"/>
                  </a:lnTo>
                  <a:lnTo>
                    <a:pt x="85945" y="0"/>
                  </a:lnTo>
                  <a:lnTo>
                    <a:pt x="108094" y="3421"/>
                  </a:lnTo>
                  <a:lnTo>
                    <a:pt x="125991" y="15553"/>
                  </a:lnTo>
                  <a:lnTo>
                    <a:pt x="137331" y="36151"/>
                  </a:lnTo>
                  <a:lnTo>
                    <a:pt x="145369" y="57826"/>
                  </a:lnTo>
                  <a:lnTo>
                    <a:pt x="155653" y="77918"/>
                  </a:lnTo>
                  <a:lnTo>
                    <a:pt x="178362" y="116720"/>
                  </a:lnTo>
                  <a:lnTo>
                    <a:pt x="195529" y="155140"/>
                  </a:lnTo>
                  <a:lnTo>
                    <a:pt x="208767" y="200239"/>
                  </a:lnTo>
                  <a:lnTo>
                    <a:pt x="217667" y="250900"/>
                  </a:lnTo>
                  <a:lnTo>
                    <a:pt x="221823" y="306008"/>
                  </a:lnTo>
                  <a:lnTo>
                    <a:pt x="221475" y="336718"/>
                  </a:lnTo>
                  <a:lnTo>
                    <a:pt x="221646" y="352070"/>
                  </a:lnTo>
                  <a:lnTo>
                    <a:pt x="222857" y="367316"/>
                  </a:lnTo>
                  <a:lnTo>
                    <a:pt x="221658" y="391049"/>
                  </a:lnTo>
                  <a:lnTo>
                    <a:pt x="213791" y="412123"/>
                  </a:lnTo>
                  <a:lnTo>
                    <a:pt x="191253" y="451342"/>
                  </a:lnTo>
                  <a:lnTo>
                    <a:pt x="186659" y="455075"/>
                  </a:lnTo>
                  <a:lnTo>
                    <a:pt x="178875" y="457716"/>
                  </a:lnTo>
                  <a:lnTo>
                    <a:pt x="170585" y="458655"/>
                  </a:lnTo>
                  <a:close/>
                </a:path>
              </a:pathLst>
            </a:custGeom>
            <a:solidFill>
              <a:srgbClr val="FFDE62"/>
            </a:solidFill>
            <a:ln w="9525">
              <a:noFill/>
            </a:ln>
          </p:spPr>
          <p:txBody>
            <a:bodyPr/>
            <a:p>
              <a:endParaRPr lang="zh-CN" altLang="en-US"/>
            </a:p>
          </p:txBody>
        </p:sp>
        <p:sp>
          <p:nvSpPr>
            <p:cNvPr id="36873" name="object 10"/>
            <p:cNvSpPr/>
            <p:nvPr/>
          </p:nvSpPr>
          <p:spPr>
            <a:xfrm>
              <a:off x="28321" y="4345"/>
              <a:ext cx="421" cy="678"/>
            </a:xfrm>
            <a:custGeom>
              <a:avLst/>
              <a:gdLst/>
              <a:ahLst/>
              <a:cxnLst>
                <a:cxn ang="0">
                  <a:pos x="344" y="675"/>
                </a:cxn>
                <a:cxn ang="0">
                  <a:pos x="267" y="667"/>
                </a:cxn>
                <a:cxn ang="0">
                  <a:pos x="172" y="607"/>
                </a:cxn>
                <a:cxn ang="0">
                  <a:pos x="127" y="558"/>
                </a:cxn>
                <a:cxn ang="0">
                  <a:pos x="91" y="502"/>
                </a:cxn>
                <a:cxn ang="0">
                  <a:pos x="62" y="441"/>
                </a:cxn>
                <a:cxn ang="0">
                  <a:pos x="40" y="384"/>
                </a:cxn>
                <a:cxn ang="0">
                  <a:pos x="20" y="325"/>
                </a:cxn>
                <a:cxn ang="0">
                  <a:pos x="8" y="263"/>
                </a:cxn>
                <a:cxn ang="0">
                  <a:pos x="7" y="200"/>
                </a:cxn>
                <a:cxn ang="0">
                  <a:pos x="0" y="162"/>
                </a:cxn>
                <a:cxn ang="0">
                  <a:pos x="15" y="89"/>
                </a:cxn>
                <a:cxn ang="0">
                  <a:pos x="47" y="20"/>
                </a:cxn>
                <a:cxn ang="0">
                  <a:pos x="122" y="0"/>
                </a:cxn>
                <a:cxn ang="0">
                  <a:pos x="160" y="19"/>
                </a:cxn>
                <a:cxn ang="0">
                  <a:pos x="216" y="76"/>
                </a:cxn>
                <a:cxn ang="0">
                  <a:pos x="264" y="138"/>
                </a:cxn>
                <a:cxn ang="0">
                  <a:pos x="305" y="204"/>
                </a:cxn>
                <a:cxn ang="0">
                  <a:pos x="339" y="275"/>
                </a:cxn>
                <a:cxn ang="0">
                  <a:pos x="367" y="349"/>
                </a:cxn>
                <a:cxn ang="0">
                  <a:pos x="390" y="431"/>
                </a:cxn>
                <a:cxn ang="0">
                  <a:pos x="399" y="464"/>
                </a:cxn>
                <a:cxn ang="0">
                  <a:pos x="194" y="477"/>
                </a:cxn>
                <a:cxn ang="0">
                  <a:pos x="189" y="484"/>
                </a:cxn>
                <a:cxn ang="0">
                  <a:pos x="186" y="488"/>
                </a:cxn>
                <a:cxn ang="0">
                  <a:pos x="194" y="493"/>
                </a:cxn>
                <a:cxn ang="0">
                  <a:pos x="198" y="495"/>
                </a:cxn>
                <a:cxn ang="0">
                  <a:pos x="199" y="496"/>
                </a:cxn>
                <a:cxn ang="0">
                  <a:pos x="404" y="482"/>
                </a:cxn>
                <a:cxn ang="0">
                  <a:pos x="413" y="514"/>
                </a:cxn>
                <a:cxn ang="0">
                  <a:pos x="421" y="554"/>
                </a:cxn>
                <a:cxn ang="0">
                  <a:pos x="421" y="591"/>
                </a:cxn>
                <a:cxn ang="0">
                  <a:pos x="409" y="626"/>
                </a:cxn>
                <a:cxn ang="0">
                  <a:pos x="382" y="656"/>
                </a:cxn>
                <a:cxn ang="0">
                  <a:pos x="344" y="675"/>
                </a:cxn>
                <a:cxn ang="0">
                  <a:pos x="404" y="482"/>
                </a:cxn>
                <a:cxn ang="0">
                  <a:pos x="199" y="496"/>
                </a:cxn>
                <a:cxn ang="0">
                  <a:pos x="203" y="490"/>
                </a:cxn>
                <a:cxn ang="0">
                  <a:pos x="203" y="489"/>
                </a:cxn>
                <a:cxn ang="0">
                  <a:pos x="201" y="485"/>
                </a:cxn>
                <a:cxn ang="0">
                  <a:pos x="197" y="481"/>
                </a:cxn>
                <a:cxn ang="0">
                  <a:pos x="194" y="477"/>
                </a:cxn>
                <a:cxn ang="0">
                  <a:pos x="399" y="464"/>
                </a:cxn>
                <a:cxn ang="0">
                  <a:pos x="402" y="474"/>
                </a:cxn>
                <a:cxn ang="0">
                  <a:pos x="404" y="482"/>
                </a:cxn>
              </a:cxnLst>
              <a:pathLst>
                <a:path w="267334" h="430530">
                  <a:moveTo>
                    <a:pt x="218339" y="428733"/>
                  </a:moveTo>
                  <a:lnTo>
                    <a:pt x="169806" y="423229"/>
                  </a:lnTo>
                  <a:lnTo>
                    <a:pt x="109450" y="385502"/>
                  </a:lnTo>
                  <a:lnTo>
                    <a:pt x="80621" y="354097"/>
                  </a:lnTo>
                  <a:lnTo>
                    <a:pt x="57757" y="318480"/>
                  </a:lnTo>
                  <a:lnTo>
                    <a:pt x="39653" y="280171"/>
                  </a:lnTo>
                  <a:lnTo>
                    <a:pt x="25196" y="243713"/>
                  </a:lnTo>
                  <a:lnTo>
                    <a:pt x="12995" y="206103"/>
                  </a:lnTo>
                  <a:lnTo>
                    <a:pt x="5368" y="167212"/>
                  </a:lnTo>
                  <a:lnTo>
                    <a:pt x="4639" y="126906"/>
                  </a:lnTo>
                  <a:lnTo>
                    <a:pt x="0" y="102589"/>
                  </a:lnTo>
                  <a:lnTo>
                    <a:pt x="9592" y="56356"/>
                  </a:lnTo>
                  <a:lnTo>
                    <a:pt x="29992" y="12550"/>
                  </a:lnTo>
                  <a:lnTo>
                    <a:pt x="77286" y="0"/>
                  </a:lnTo>
                  <a:lnTo>
                    <a:pt x="101434" y="12372"/>
                  </a:lnTo>
                  <a:lnTo>
                    <a:pt x="137310" y="48508"/>
                  </a:lnTo>
                  <a:lnTo>
                    <a:pt x="167955" y="87667"/>
                  </a:lnTo>
                  <a:lnTo>
                    <a:pt x="193792" y="129681"/>
                  </a:lnTo>
                  <a:lnTo>
                    <a:pt x="215244" y="174381"/>
                  </a:lnTo>
                  <a:lnTo>
                    <a:pt x="232736" y="221598"/>
                  </a:lnTo>
                  <a:lnTo>
                    <a:pt x="247877" y="273949"/>
                  </a:lnTo>
                  <a:lnTo>
                    <a:pt x="253343" y="294455"/>
                  </a:lnTo>
                  <a:lnTo>
                    <a:pt x="123463" y="302892"/>
                  </a:lnTo>
                  <a:lnTo>
                    <a:pt x="119765" y="307546"/>
                  </a:lnTo>
                  <a:lnTo>
                    <a:pt x="117804" y="309775"/>
                  </a:lnTo>
                  <a:lnTo>
                    <a:pt x="123081" y="313216"/>
                  </a:lnTo>
                  <a:lnTo>
                    <a:pt x="125902" y="314504"/>
                  </a:lnTo>
                  <a:lnTo>
                    <a:pt x="126126" y="314699"/>
                  </a:lnTo>
                  <a:lnTo>
                    <a:pt x="256518" y="306230"/>
                  </a:lnTo>
                  <a:lnTo>
                    <a:pt x="262093" y="326676"/>
                  </a:lnTo>
                  <a:lnTo>
                    <a:pt x="267252" y="351547"/>
                  </a:lnTo>
                  <a:lnTo>
                    <a:pt x="267232" y="375395"/>
                  </a:lnTo>
                  <a:lnTo>
                    <a:pt x="259782" y="397321"/>
                  </a:lnTo>
                  <a:lnTo>
                    <a:pt x="242654" y="416428"/>
                  </a:lnTo>
                  <a:lnTo>
                    <a:pt x="218339" y="428733"/>
                  </a:lnTo>
                  <a:close/>
                </a:path>
                <a:path w="267334" h="430530">
                  <a:moveTo>
                    <a:pt x="256518" y="306230"/>
                  </a:moveTo>
                  <a:lnTo>
                    <a:pt x="126126" y="314699"/>
                  </a:lnTo>
                  <a:lnTo>
                    <a:pt x="129067" y="311356"/>
                  </a:lnTo>
                  <a:lnTo>
                    <a:pt x="128593" y="310546"/>
                  </a:lnTo>
                  <a:lnTo>
                    <a:pt x="127354" y="307684"/>
                  </a:lnTo>
                  <a:lnTo>
                    <a:pt x="125304" y="305295"/>
                  </a:lnTo>
                  <a:lnTo>
                    <a:pt x="123463" y="302892"/>
                  </a:lnTo>
                  <a:lnTo>
                    <a:pt x="253343" y="294455"/>
                  </a:lnTo>
                  <a:lnTo>
                    <a:pt x="255054" y="300860"/>
                  </a:lnTo>
                  <a:lnTo>
                    <a:pt x="256518" y="306230"/>
                  </a:lnTo>
                  <a:close/>
                </a:path>
              </a:pathLst>
            </a:custGeom>
            <a:solidFill>
              <a:srgbClr val="FFDE62"/>
            </a:solidFill>
            <a:ln w="9525">
              <a:noFill/>
            </a:ln>
          </p:spPr>
          <p:txBody>
            <a:bodyPr/>
            <a:p>
              <a:endParaRPr lang="zh-CN" altLang="en-US"/>
            </a:p>
          </p:txBody>
        </p:sp>
        <p:sp>
          <p:nvSpPr>
            <p:cNvPr id="36874" name="object 11"/>
            <p:cNvSpPr/>
            <p:nvPr/>
          </p:nvSpPr>
          <p:spPr>
            <a:xfrm>
              <a:off x="28008" y="0"/>
              <a:ext cx="361" cy="712"/>
            </a:xfrm>
            <a:custGeom>
              <a:avLst/>
              <a:gdLst/>
              <a:ahLst/>
              <a:cxnLst>
                <a:cxn ang="0">
                  <a:pos x="300" y="712"/>
                </a:cxn>
                <a:cxn ang="0">
                  <a:pos x="229" y="681"/>
                </a:cxn>
                <a:cxn ang="0">
                  <a:pos x="182" y="628"/>
                </a:cxn>
                <a:cxn ang="0">
                  <a:pos x="118" y="544"/>
                </a:cxn>
                <a:cxn ang="0">
                  <a:pos x="72" y="468"/>
                </a:cxn>
                <a:cxn ang="0">
                  <a:pos x="47" y="400"/>
                </a:cxn>
                <a:cxn ang="0">
                  <a:pos x="35" y="366"/>
                </a:cxn>
                <a:cxn ang="0">
                  <a:pos x="32" y="354"/>
                </a:cxn>
                <a:cxn ang="0">
                  <a:pos x="30" y="341"/>
                </a:cxn>
                <a:cxn ang="0">
                  <a:pos x="28" y="330"/>
                </a:cxn>
                <a:cxn ang="0">
                  <a:pos x="24" y="319"/>
                </a:cxn>
                <a:cxn ang="0">
                  <a:pos x="3" y="245"/>
                </a:cxn>
                <a:cxn ang="0">
                  <a:pos x="0" y="174"/>
                </a:cxn>
                <a:cxn ang="0">
                  <a:pos x="11" y="103"/>
                </a:cxn>
                <a:cxn ang="0">
                  <a:pos x="31" y="33"/>
                </a:cxn>
                <a:cxn ang="0">
                  <a:pos x="43" y="0"/>
                </a:cxn>
                <a:cxn ang="0">
                  <a:pos x="194" y="0"/>
                </a:cxn>
                <a:cxn ang="0">
                  <a:pos x="195" y="2"/>
                </a:cxn>
                <a:cxn ang="0">
                  <a:pos x="216" y="84"/>
                </a:cxn>
                <a:cxn ang="0">
                  <a:pos x="242" y="165"/>
                </a:cxn>
                <a:cxn ang="0">
                  <a:pos x="271" y="244"/>
                </a:cxn>
                <a:cxn ang="0">
                  <a:pos x="302" y="323"/>
                </a:cxn>
                <a:cxn ang="0">
                  <a:pos x="332" y="403"/>
                </a:cxn>
                <a:cxn ang="0">
                  <a:pos x="341" y="435"/>
                </a:cxn>
                <a:cxn ang="0">
                  <a:pos x="348" y="468"/>
                </a:cxn>
                <a:cxn ang="0">
                  <a:pos x="354" y="501"/>
                </a:cxn>
                <a:cxn ang="0">
                  <a:pos x="360" y="534"/>
                </a:cxn>
                <a:cxn ang="0">
                  <a:pos x="361" y="571"/>
                </a:cxn>
                <a:cxn ang="0">
                  <a:pos x="360" y="582"/>
                </a:cxn>
                <a:cxn ang="0">
                  <a:pos x="263" y="588"/>
                </a:cxn>
                <a:cxn ang="0">
                  <a:pos x="254" y="594"/>
                </a:cxn>
                <a:cxn ang="0">
                  <a:pos x="248" y="604"/>
                </a:cxn>
                <a:cxn ang="0">
                  <a:pos x="247" y="615"/>
                </a:cxn>
                <a:cxn ang="0">
                  <a:pos x="249" y="623"/>
                </a:cxn>
                <a:cxn ang="0">
                  <a:pos x="254" y="630"/>
                </a:cxn>
                <a:cxn ang="0">
                  <a:pos x="261" y="639"/>
                </a:cxn>
                <a:cxn ang="0">
                  <a:pos x="269" y="649"/>
                </a:cxn>
                <a:cxn ang="0">
                  <a:pos x="354" y="644"/>
                </a:cxn>
                <a:cxn ang="0">
                  <a:pos x="343" y="678"/>
                </a:cxn>
                <a:cxn ang="0">
                  <a:pos x="332" y="696"/>
                </a:cxn>
                <a:cxn ang="0">
                  <a:pos x="318" y="708"/>
                </a:cxn>
                <a:cxn ang="0">
                  <a:pos x="300" y="712"/>
                </a:cxn>
                <a:cxn ang="0">
                  <a:pos x="354" y="644"/>
                </a:cxn>
                <a:cxn ang="0">
                  <a:pos x="269" y="649"/>
                </a:cxn>
                <a:cxn ang="0">
                  <a:pos x="279" y="638"/>
                </a:cxn>
                <a:cxn ang="0">
                  <a:pos x="288" y="628"/>
                </a:cxn>
                <a:cxn ang="0">
                  <a:pos x="296" y="619"/>
                </a:cxn>
                <a:cxn ang="0">
                  <a:pos x="301" y="610"/>
                </a:cxn>
                <a:cxn ang="0">
                  <a:pos x="302" y="607"/>
                </a:cxn>
                <a:cxn ang="0">
                  <a:pos x="286" y="590"/>
                </a:cxn>
                <a:cxn ang="0">
                  <a:pos x="276" y="588"/>
                </a:cxn>
                <a:cxn ang="0">
                  <a:pos x="263" y="588"/>
                </a:cxn>
                <a:cxn ang="0">
                  <a:pos x="360" y="582"/>
                </a:cxn>
                <a:cxn ang="0">
                  <a:pos x="359" y="608"/>
                </a:cxn>
                <a:cxn ang="0">
                  <a:pos x="354" y="643"/>
                </a:cxn>
                <a:cxn ang="0">
                  <a:pos x="354" y="644"/>
                </a:cxn>
              </a:cxnLst>
              <a:pathLst>
                <a:path w="229234" h="452120">
                  <a:moveTo>
                    <a:pt x="190549" y="452076"/>
                  </a:moveTo>
                  <a:lnTo>
                    <a:pt x="145360" y="432656"/>
                  </a:lnTo>
                  <a:lnTo>
                    <a:pt x="115414" y="398744"/>
                  </a:lnTo>
                  <a:lnTo>
                    <a:pt x="74658" y="345304"/>
                  </a:lnTo>
                  <a:lnTo>
                    <a:pt x="45693" y="297332"/>
                  </a:lnTo>
                  <a:lnTo>
                    <a:pt x="29733" y="254038"/>
                  </a:lnTo>
                  <a:lnTo>
                    <a:pt x="22215" y="232204"/>
                  </a:lnTo>
                  <a:lnTo>
                    <a:pt x="20211" y="224856"/>
                  </a:lnTo>
                  <a:lnTo>
                    <a:pt x="18870" y="216579"/>
                  </a:lnTo>
                  <a:lnTo>
                    <a:pt x="17667" y="209593"/>
                  </a:lnTo>
                  <a:lnTo>
                    <a:pt x="15434" y="202378"/>
                  </a:lnTo>
                  <a:lnTo>
                    <a:pt x="1725" y="155773"/>
                  </a:lnTo>
                  <a:lnTo>
                    <a:pt x="0" y="110195"/>
                  </a:lnTo>
                  <a:lnTo>
                    <a:pt x="7097" y="65386"/>
                  </a:lnTo>
                  <a:lnTo>
                    <a:pt x="19858" y="21087"/>
                  </a:lnTo>
                  <a:lnTo>
                    <a:pt x="27165" y="0"/>
                  </a:lnTo>
                  <a:lnTo>
                    <a:pt x="123070" y="0"/>
                  </a:lnTo>
                  <a:lnTo>
                    <a:pt x="123682" y="1554"/>
                  </a:lnTo>
                  <a:lnTo>
                    <a:pt x="137265" y="53558"/>
                  </a:lnTo>
                  <a:lnTo>
                    <a:pt x="153800" y="104634"/>
                  </a:lnTo>
                  <a:lnTo>
                    <a:pt x="172227" y="155123"/>
                  </a:lnTo>
                  <a:lnTo>
                    <a:pt x="191488" y="205366"/>
                  </a:lnTo>
                  <a:lnTo>
                    <a:pt x="210522" y="255705"/>
                  </a:lnTo>
                  <a:lnTo>
                    <a:pt x="216421" y="276005"/>
                  </a:lnTo>
                  <a:lnTo>
                    <a:pt x="220780" y="296918"/>
                  </a:lnTo>
                  <a:lnTo>
                    <a:pt x="224525" y="318108"/>
                  </a:lnTo>
                  <a:lnTo>
                    <a:pt x="228582" y="339237"/>
                  </a:lnTo>
                  <a:lnTo>
                    <a:pt x="229072" y="362674"/>
                  </a:lnTo>
                  <a:lnTo>
                    <a:pt x="228770" y="369692"/>
                  </a:lnTo>
                  <a:lnTo>
                    <a:pt x="167279" y="373686"/>
                  </a:lnTo>
                  <a:lnTo>
                    <a:pt x="161299" y="377264"/>
                  </a:lnTo>
                  <a:lnTo>
                    <a:pt x="157609" y="383254"/>
                  </a:lnTo>
                  <a:lnTo>
                    <a:pt x="156545" y="390788"/>
                  </a:lnTo>
                  <a:lnTo>
                    <a:pt x="157867" y="395340"/>
                  </a:lnTo>
                  <a:lnTo>
                    <a:pt x="161102" y="400161"/>
                  </a:lnTo>
                  <a:lnTo>
                    <a:pt x="165596" y="405728"/>
                  </a:lnTo>
                  <a:lnTo>
                    <a:pt x="170581" y="412366"/>
                  </a:lnTo>
                  <a:lnTo>
                    <a:pt x="224492" y="408865"/>
                  </a:lnTo>
                  <a:lnTo>
                    <a:pt x="217680" y="430746"/>
                  </a:lnTo>
                  <a:lnTo>
                    <a:pt x="210890" y="441976"/>
                  </a:lnTo>
                  <a:lnTo>
                    <a:pt x="201644" y="449286"/>
                  </a:lnTo>
                  <a:lnTo>
                    <a:pt x="190549" y="452076"/>
                  </a:lnTo>
                  <a:close/>
                </a:path>
                <a:path w="229234" h="452120">
                  <a:moveTo>
                    <a:pt x="224492" y="408865"/>
                  </a:moveTo>
                  <a:lnTo>
                    <a:pt x="170581" y="412366"/>
                  </a:lnTo>
                  <a:lnTo>
                    <a:pt x="177381" y="404923"/>
                  </a:lnTo>
                  <a:lnTo>
                    <a:pt x="183093" y="398732"/>
                  </a:lnTo>
                  <a:lnTo>
                    <a:pt x="187656" y="393050"/>
                  </a:lnTo>
                  <a:lnTo>
                    <a:pt x="190853" y="387299"/>
                  </a:lnTo>
                  <a:lnTo>
                    <a:pt x="191765" y="385137"/>
                  </a:lnTo>
                  <a:lnTo>
                    <a:pt x="181399" y="374671"/>
                  </a:lnTo>
                  <a:lnTo>
                    <a:pt x="175209" y="373391"/>
                  </a:lnTo>
                  <a:lnTo>
                    <a:pt x="167279" y="373686"/>
                  </a:lnTo>
                  <a:lnTo>
                    <a:pt x="228770" y="369692"/>
                  </a:lnTo>
                  <a:lnTo>
                    <a:pt x="228078" y="385774"/>
                  </a:lnTo>
                  <a:lnTo>
                    <a:pt x="224611" y="408483"/>
                  </a:lnTo>
                  <a:lnTo>
                    <a:pt x="224492" y="408865"/>
                  </a:lnTo>
                  <a:close/>
                </a:path>
              </a:pathLst>
            </a:custGeom>
            <a:solidFill>
              <a:srgbClr val="FFDE62"/>
            </a:solidFill>
            <a:ln w="9525">
              <a:noFill/>
            </a:ln>
          </p:spPr>
          <p:txBody>
            <a:bodyPr/>
            <a:p>
              <a:endParaRPr lang="zh-CN" altLang="en-US"/>
            </a:p>
          </p:txBody>
        </p:sp>
        <p:sp>
          <p:nvSpPr>
            <p:cNvPr id="36875" name="object 12"/>
            <p:cNvSpPr/>
            <p:nvPr/>
          </p:nvSpPr>
          <p:spPr>
            <a:xfrm>
              <a:off x="26910" y="156"/>
              <a:ext cx="318" cy="711"/>
            </a:xfrm>
            <a:custGeom>
              <a:avLst/>
              <a:gdLst/>
              <a:ahLst/>
              <a:cxnLst>
                <a:cxn ang="0">
                  <a:pos x="206" y="711"/>
                </a:cxn>
                <a:cxn ang="0">
                  <a:pos x="150" y="684"/>
                </a:cxn>
                <a:cxn ang="0">
                  <a:pos x="92" y="613"/>
                </a:cxn>
                <a:cxn ang="0">
                  <a:pos x="39" y="515"/>
                </a:cxn>
                <a:cxn ang="0">
                  <a:pos x="16" y="473"/>
                </a:cxn>
                <a:cxn ang="0">
                  <a:pos x="0" y="432"/>
                </a:cxn>
                <a:cxn ang="0">
                  <a:pos x="0" y="392"/>
                </a:cxn>
                <a:cxn ang="0">
                  <a:pos x="0" y="274"/>
                </a:cxn>
                <a:cxn ang="0">
                  <a:pos x="3" y="170"/>
                </a:cxn>
                <a:cxn ang="0">
                  <a:pos x="20" y="85"/>
                </a:cxn>
                <a:cxn ang="0">
                  <a:pos x="51" y="22"/>
                </a:cxn>
                <a:cxn ang="0">
                  <a:pos x="69" y="13"/>
                </a:cxn>
                <a:cxn ang="0">
                  <a:pos x="94" y="13"/>
                </a:cxn>
                <a:cxn ang="0">
                  <a:pos x="103" y="15"/>
                </a:cxn>
                <a:cxn ang="0">
                  <a:pos x="114" y="12"/>
                </a:cxn>
                <a:cxn ang="0">
                  <a:pos x="122" y="8"/>
                </a:cxn>
                <a:cxn ang="0">
                  <a:pos x="146" y="0"/>
                </a:cxn>
                <a:cxn ang="0">
                  <a:pos x="169" y="0"/>
                </a:cxn>
                <a:cxn ang="0">
                  <a:pos x="226" y="39"/>
                </a:cxn>
                <a:cxn ang="0">
                  <a:pos x="243" y="73"/>
                </a:cxn>
                <a:cxn ang="0">
                  <a:pos x="232" y="97"/>
                </a:cxn>
                <a:cxn ang="0">
                  <a:pos x="230" y="99"/>
                </a:cxn>
                <a:cxn ang="0">
                  <a:pos x="234" y="108"/>
                </a:cxn>
                <a:cxn ang="0">
                  <a:pos x="280" y="185"/>
                </a:cxn>
                <a:cxn ang="0">
                  <a:pos x="288" y="269"/>
                </a:cxn>
                <a:cxn ang="0">
                  <a:pos x="295" y="288"/>
                </a:cxn>
                <a:cxn ang="0">
                  <a:pos x="308" y="304"/>
                </a:cxn>
                <a:cxn ang="0">
                  <a:pos x="317" y="321"/>
                </a:cxn>
                <a:cxn ang="0">
                  <a:pos x="313" y="343"/>
                </a:cxn>
                <a:cxn ang="0">
                  <a:pos x="308" y="360"/>
                </a:cxn>
                <a:cxn ang="0">
                  <a:pos x="306" y="379"/>
                </a:cxn>
                <a:cxn ang="0">
                  <a:pos x="306" y="506"/>
                </a:cxn>
                <a:cxn ang="0">
                  <a:pos x="285" y="605"/>
                </a:cxn>
                <a:cxn ang="0">
                  <a:pos x="233" y="692"/>
                </a:cxn>
                <a:cxn ang="0">
                  <a:pos x="220" y="705"/>
                </a:cxn>
                <a:cxn ang="0">
                  <a:pos x="206" y="711"/>
                </a:cxn>
              </a:cxnLst>
              <a:pathLst>
                <a:path w="201930" h="451484">
                  <a:moveTo>
                    <a:pt x="130872" y="451302"/>
                  </a:moveTo>
                  <a:lnTo>
                    <a:pt x="95482" y="434080"/>
                  </a:lnTo>
                  <a:lnTo>
                    <a:pt x="58707" y="389045"/>
                  </a:lnTo>
                  <a:lnTo>
                    <a:pt x="25059" y="326707"/>
                  </a:lnTo>
                  <a:lnTo>
                    <a:pt x="10213" y="300159"/>
                  </a:lnTo>
                  <a:lnTo>
                    <a:pt x="81" y="274449"/>
                  </a:lnTo>
                  <a:lnTo>
                    <a:pt x="0" y="249090"/>
                  </a:lnTo>
                  <a:lnTo>
                    <a:pt x="140" y="173860"/>
                  </a:lnTo>
                  <a:lnTo>
                    <a:pt x="2004" y="108135"/>
                  </a:lnTo>
                  <a:lnTo>
                    <a:pt x="12881" y="54017"/>
                  </a:lnTo>
                  <a:lnTo>
                    <a:pt x="32452" y="14016"/>
                  </a:lnTo>
                  <a:lnTo>
                    <a:pt x="44015" y="8007"/>
                  </a:lnTo>
                  <a:lnTo>
                    <a:pt x="59957" y="8315"/>
                  </a:lnTo>
                  <a:lnTo>
                    <a:pt x="65294" y="9439"/>
                  </a:lnTo>
                  <a:lnTo>
                    <a:pt x="72105" y="7315"/>
                  </a:lnTo>
                  <a:lnTo>
                    <a:pt x="77421" y="4868"/>
                  </a:lnTo>
                  <a:lnTo>
                    <a:pt x="93017" y="0"/>
                  </a:lnTo>
                  <a:lnTo>
                    <a:pt x="107604" y="280"/>
                  </a:lnTo>
                  <a:lnTo>
                    <a:pt x="143533" y="24788"/>
                  </a:lnTo>
                  <a:lnTo>
                    <a:pt x="154552" y="46516"/>
                  </a:lnTo>
                  <a:lnTo>
                    <a:pt x="147207" y="61290"/>
                  </a:lnTo>
                  <a:lnTo>
                    <a:pt x="146030" y="62627"/>
                  </a:lnTo>
                  <a:lnTo>
                    <a:pt x="148298" y="68365"/>
                  </a:lnTo>
                  <a:lnTo>
                    <a:pt x="177712" y="117583"/>
                  </a:lnTo>
                  <a:lnTo>
                    <a:pt x="183181" y="170983"/>
                  </a:lnTo>
                  <a:lnTo>
                    <a:pt x="187566" y="182974"/>
                  </a:lnTo>
                  <a:lnTo>
                    <a:pt x="195605" y="192876"/>
                  </a:lnTo>
                  <a:lnTo>
                    <a:pt x="201405" y="203554"/>
                  </a:lnTo>
                  <a:lnTo>
                    <a:pt x="199071" y="217873"/>
                  </a:lnTo>
                  <a:lnTo>
                    <a:pt x="195639" y="228806"/>
                  </a:lnTo>
                  <a:lnTo>
                    <a:pt x="194595" y="240943"/>
                  </a:lnTo>
                  <a:lnTo>
                    <a:pt x="194214" y="321391"/>
                  </a:lnTo>
                  <a:lnTo>
                    <a:pt x="181087" y="384328"/>
                  </a:lnTo>
                  <a:lnTo>
                    <a:pt x="148193" y="439563"/>
                  </a:lnTo>
                  <a:lnTo>
                    <a:pt x="139809" y="447720"/>
                  </a:lnTo>
                  <a:lnTo>
                    <a:pt x="130872" y="451302"/>
                  </a:lnTo>
                  <a:close/>
                </a:path>
              </a:pathLst>
            </a:custGeom>
            <a:solidFill>
              <a:srgbClr val="FFDE62"/>
            </a:solidFill>
            <a:ln w="9525">
              <a:noFill/>
            </a:ln>
          </p:spPr>
          <p:txBody>
            <a:bodyPr/>
            <a:p>
              <a:endParaRPr lang="zh-CN" altLang="en-US"/>
            </a:p>
          </p:txBody>
        </p:sp>
        <p:pic>
          <p:nvPicPr>
            <p:cNvPr id="36876" name="object 13"/>
            <p:cNvPicPr/>
            <p:nvPr/>
          </p:nvPicPr>
          <p:blipFill>
            <a:blip r:embed="rId1"/>
            <a:stretch>
              <a:fillRect/>
            </a:stretch>
          </p:blipFill>
          <p:spPr>
            <a:xfrm>
              <a:off x="25934" y="0"/>
              <a:ext cx="270" cy="394"/>
            </a:xfrm>
            <a:prstGeom prst="rect">
              <a:avLst/>
            </a:prstGeom>
            <a:noFill/>
            <a:ln w="9525">
              <a:noFill/>
            </a:ln>
          </p:spPr>
        </p:pic>
        <p:sp>
          <p:nvSpPr>
            <p:cNvPr id="36877" name="object 14"/>
            <p:cNvSpPr/>
            <p:nvPr/>
          </p:nvSpPr>
          <p:spPr>
            <a:xfrm>
              <a:off x="25521" y="2804"/>
              <a:ext cx="308" cy="590"/>
            </a:xfrm>
            <a:custGeom>
              <a:avLst/>
              <a:gdLst/>
              <a:ahLst/>
              <a:cxnLst>
                <a:cxn ang="0">
                  <a:pos x="255" y="590"/>
                </a:cxn>
                <a:cxn ang="0">
                  <a:pos x="185" y="581"/>
                </a:cxn>
                <a:cxn ang="0">
                  <a:pos x="130" y="535"/>
                </a:cxn>
                <a:cxn ang="0">
                  <a:pos x="83" y="461"/>
                </a:cxn>
                <a:cxn ang="0">
                  <a:pos x="41" y="383"/>
                </a:cxn>
                <a:cxn ang="0">
                  <a:pos x="11" y="301"/>
                </a:cxn>
                <a:cxn ang="0">
                  <a:pos x="0" y="216"/>
                </a:cxn>
                <a:cxn ang="0">
                  <a:pos x="3" y="130"/>
                </a:cxn>
                <a:cxn ang="0">
                  <a:pos x="8" y="67"/>
                </a:cxn>
                <a:cxn ang="0">
                  <a:pos x="59" y="15"/>
                </a:cxn>
                <a:cxn ang="0">
                  <a:pos x="105" y="0"/>
                </a:cxn>
                <a:cxn ang="0">
                  <a:pos x="119" y="0"/>
                </a:cxn>
                <a:cxn ang="0">
                  <a:pos x="200" y="56"/>
                </a:cxn>
                <a:cxn ang="0">
                  <a:pos x="240" y="141"/>
                </a:cxn>
                <a:cxn ang="0">
                  <a:pos x="261" y="235"/>
                </a:cxn>
                <a:cxn ang="0">
                  <a:pos x="268" y="258"/>
                </a:cxn>
                <a:cxn ang="0">
                  <a:pos x="275" y="280"/>
                </a:cxn>
                <a:cxn ang="0">
                  <a:pos x="297" y="346"/>
                </a:cxn>
                <a:cxn ang="0">
                  <a:pos x="308" y="413"/>
                </a:cxn>
                <a:cxn ang="0">
                  <a:pos x="307" y="480"/>
                </a:cxn>
                <a:cxn ang="0">
                  <a:pos x="295" y="550"/>
                </a:cxn>
                <a:cxn ang="0">
                  <a:pos x="289" y="567"/>
                </a:cxn>
                <a:cxn ang="0">
                  <a:pos x="282" y="579"/>
                </a:cxn>
                <a:cxn ang="0">
                  <a:pos x="271" y="587"/>
                </a:cxn>
                <a:cxn ang="0">
                  <a:pos x="255" y="590"/>
                </a:cxn>
              </a:cxnLst>
              <a:pathLst>
                <a:path w="195580" h="374650">
                  <a:moveTo>
                    <a:pt x="161973" y="374655"/>
                  </a:moveTo>
                  <a:lnTo>
                    <a:pt x="117410" y="368985"/>
                  </a:lnTo>
                  <a:lnTo>
                    <a:pt x="82839" y="339649"/>
                  </a:lnTo>
                  <a:lnTo>
                    <a:pt x="52742" y="292870"/>
                  </a:lnTo>
                  <a:lnTo>
                    <a:pt x="26079" y="243051"/>
                  </a:lnTo>
                  <a:lnTo>
                    <a:pt x="7087" y="190959"/>
                  </a:lnTo>
                  <a:lnTo>
                    <a:pt x="0" y="137365"/>
                  </a:lnTo>
                  <a:lnTo>
                    <a:pt x="2049" y="82757"/>
                  </a:lnTo>
                  <a:lnTo>
                    <a:pt x="5187" y="42575"/>
                  </a:lnTo>
                  <a:lnTo>
                    <a:pt x="37746" y="9326"/>
                  </a:lnTo>
                  <a:lnTo>
                    <a:pt x="66463" y="0"/>
                  </a:lnTo>
                  <a:lnTo>
                    <a:pt x="75846" y="86"/>
                  </a:lnTo>
                  <a:lnTo>
                    <a:pt x="126926" y="35426"/>
                  </a:lnTo>
                  <a:lnTo>
                    <a:pt x="152633" y="89476"/>
                  </a:lnTo>
                  <a:lnTo>
                    <a:pt x="165995" y="149257"/>
                  </a:lnTo>
                  <a:lnTo>
                    <a:pt x="169911" y="163811"/>
                  </a:lnTo>
                  <a:lnTo>
                    <a:pt x="174885" y="177922"/>
                  </a:lnTo>
                  <a:lnTo>
                    <a:pt x="188495" y="219893"/>
                  </a:lnTo>
                  <a:lnTo>
                    <a:pt x="195413" y="262161"/>
                  </a:lnTo>
                  <a:lnTo>
                    <a:pt x="195109" y="305095"/>
                  </a:lnTo>
                  <a:lnTo>
                    <a:pt x="187054" y="349065"/>
                  </a:lnTo>
                  <a:lnTo>
                    <a:pt x="183486" y="360282"/>
                  </a:lnTo>
                  <a:lnTo>
                    <a:pt x="179016" y="367952"/>
                  </a:lnTo>
                  <a:lnTo>
                    <a:pt x="172295" y="372576"/>
                  </a:lnTo>
                  <a:lnTo>
                    <a:pt x="161973" y="374655"/>
                  </a:lnTo>
                  <a:close/>
                </a:path>
              </a:pathLst>
            </a:custGeom>
            <a:solidFill>
              <a:srgbClr val="FFDE62"/>
            </a:solidFill>
            <a:ln w="9525">
              <a:noFill/>
            </a:ln>
          </p:spPr>
          <p:txBody>
            <a:bodyPr/>
            <a:p>
              <a:endParaRPr lang="zh-CN" altLang="en-US"/>
            </a:p>
          </p:txBody>
        </p:sp>
        <p:sp>
          <p:nvSpPr>
            <p:cNvPr id="36878" name="object 15"/>
            <p:cNvSpPr/>
            <p:nvPr/>
          </p:nvSpPr>
          <p:spPr>
            <a:xfrm>
              <a:off x="28061" y="2065"/>
              <a:ext cx="339" cy="537"/>
            </a:xfrm>
            <a:custGeom>
              <a:avLst/>
              <a:gdLst/>
              <a:ahLst/>
              <a:cxnLst>
                <a:cxn ang="0">
                  <a:pos x="255" y="537"/>
                </a:cxn>
                <a:cxn ang="0">
                  <a:pos x="218" y="521"/>
                </a:cxn>
                <a:cxn ang="0">
                  <a:pos x="196" y="504"/>
                </a:cxn>
                <a:cxn ang="0">
                  <a:pos x="153" y="468"/>
                </a:cxn>
                <a:cxn ang="0">
                  <a:pos x="131" y="451"/>
                </a:cxn>
                <a:cxn ang="0">
                  <a:pos x="112" y="432"/>
                </a:cxn>
                <a:cxn ang="0">
                  <a:pos x="98" y="407"/>
                </a:cxn>
                <a:cxn ang="0">
                  <a:pos x="85" y="380"/>
                </a:cxn>
                <a:cxn ang="0">
                  <a:pos x="71" y="355"/>
                </a:cxn>
                <a:cxn ang="0">
                  <a:pos x="25" y="264"/>
                </a:cxn>
                <a:cxn ang="0">
                  <a:pos x="2" y="165"/>
                </a:cxn>
                <a:cxn ang="0">
                  <a:pos x="0" y="138"/>
                </a:cxn>
                <a:cxn ang="0">
                  <a:pos x="2" y="112"/>
                </a:cxn>
                <a:cxn ang="0">
                  <a:pos x="8" y="87"/>
                </a:cxn>
                <a:cxn ang="0">
                  <a:pos x="18" y="62"/>
                </a:cxn>
                <a:cxn ang="0">
                  <a:pos x="53" y="18"/>
                </a:cxn>
                <a:cxn ang="0">
                  <a:pos x="99" y="0"/>
                </a:cxn>
                <a:cxn ang="0">
                  <a:pos x="148" y="8"/>
                </a:cxn>
                <a:cxn ang="0">
                  <a:pos x="238" y="106"/>
                </a:cxn>
                <a:cxn ang="0">
                  <a:pos x="275" y="174"/>
                </a:cxn>
                <a:cxn ang="0">
                  <a:pos x="303" y="247"/>
                </a:cxn>
                <a:cxn ang="0">
                  <a:pos x="324" y="324"/>
                </a:cxn>
                <a:cxn ang="0">
                  <a:pos x="338" y="405"/>
                </a:cxn>
                <a:cxn ang="0">
                  <a:pos x="338" y="419"/>
                </a:cxn>
                <a:cxn ang="0">
                  <a:pos x="337" y="435"/>
                </a:cxn>
                <a:cxn ang="0">
                  <a:pos x="336" y="453"/>
                </a:cxn>
                <a:cxn ang="0">
                  <a:pos x="334" y="472"/>
                </a:cxn>
                <a:cxn ang="0">
                  <a:pos x="318" y="510"/>
                </a:cxn>
                <a:cxn ang="0">
                  <a:pos x="290" y="533"/>
                </a:cxn>
                <a:cxn ang="0">
                  <a:pos x="255" y="537"/>
                </a:cxn>
              </a:cxnLst>
              <a:pathLst>
                <a:path w="215265" h="340994">
                  <a:moveTo>
                    <a:pt x="162020" y="340991"/>
                  </a:moveTo>
                  <a:lnTo>
                    <a:pt x="138211" y="330951"/>
                  </a:lnTo>
                  <a:lnTo>
                    <a:pt x="124285" y="320135"/>
                  </a:lnTo>
                  <a:lnTo>
                    <a:pt x="97368" y="297101"/>
                  </a:lnTo>
                  <a:lnTo>
                    <a:pt x="83081" y="286189"/>
                  </a:lnTo>
                  <a:lnTo>
                    <a:pt x="71377" y="274223"/>
                  </a:lnTo>
                  <a:lnTo>
                    <a:pt x="62256" y="258562"/>
                  </a:lnTo>
                  <a:lnTo>
                    <a:pt x="54028" y="241464"/>
                  </a:lnTo>
                  <a:lnTo>
                    <a:pt x="45005" y="225186"/>
                  </a:lnTo>
                  <a:lnTo>
                    <a:pt x="15977" y="167720"/>
                  </a:lnTo>
                  <a:lnTo>
                    <a:pt x="985" y="105086"/>
                  </a:lnTo>
                  <a:lnTo>
                    <a:pt x="0" y="87786"/>
                  </a:lnTo>
                  <a:lnTo>
                    <a:pt x="1307" y="71146"/>
                  </a:lnTo>
                  <a:lnTo>
                    <a:pt x="5018" y="55019"/>
                  </a:lnTo>
                  <a:lnTo>
                    <a:pt x="11239" y="39261"/>
                  </a:lnTo>
                  <a:lnTo>
                    <a:pt x="33516" y="11630"/>
                  </a:lnTo>
                  <a:lnTo>
                    <a:pt x="62754" y="0"/>
                  </a:lnTo>
                  <a:lnTo>
                    <a:pt x="93931" y="4835"/>
                  </a:lnTo>
                  <a:lnTo>
                    <a:pt x="151175" y="67180"/>
                  </a:lnTo>
                  <a:lnTo>
                    <a:pt x="174348" y="110458"/>
                  </a:lnTo>
                  <a:lnTo>
                    <a:pt x="192214" y="156533"/>
                  </a:lnTo>
                  <a:lnTo>
                    <a:pt x="205447" y="205501"/>
                  </a:lnTo>
                  <a:lnTo>
                    <a:pt x="214720" y="257461"/>
                  </a:lnTo>
                  <a:lnTo>
                    <a:pt x="214443" y="265909"/>
                  </a:lnTo>
                  <a:lnTo>
                    <a:pt x="214228" y="276226"/>
                  </a:lnTo>
                  <a:lnTo>
                    <a:pt x="213576" y="287713"/>
                  </a:lnTo>
                  <a:lnTo>
                    <a:pt x="211987" y="299676"/>
                  </a:lnTo>
                  <a:lnTo>
                    <a:pt x="202016" y="323969"/>
                  </a:lnTo>
                  <a:lnTo>
                    <a:pt x="184324" y="338203"/>
                  </a:lnTo>
                  <a:lnTo>
                    <a:pt x="162020" y="340991"/>
                  </a:lnTo>
                  <a:close/>
                </a:path>
              </a:pathLst>
            </a:custGeom>
            <a:solidFill>
              <a:srgbClr val="FFDE62"/>
            </a:solidFill>
            <a:ln w="9525">
              <a:noFill/>
            </a:ln>
          </p:spPr>
          <p:txBody>
            <a:bodyPr/>
            <a:p>
              <a:endParaRPr lang="zh-CN" altLang="en-US"/>
            </a:p>
          </p:txBody>
        </p:sp>
        <p:sp>
          <p:nvSpPr>
            <p:cNvPr id="36879" name="object 16"/>
            <p:cNvSpPr/>
            <p:nvPr/>
          </p:nvSpPr>
          <p:spPr>
            <a:xfrm>
              <a:off x="25295" y="75"/>
              <a:ext cx="252" cy="615"/>
            </a:xfrm>
            <a:custGeom>
              <a:avLst/>
              <a:gdLst/>
              <a:ahLst/>
              <a:cxnLst>
                <a:cxn ang="0">
                  <a:pos x="209" y="614"/>
                </a:cxn>
                <a:cxn ang="0">
                  <a:pos x="137" y="572"/>
                </a:cxn>
                <a:cxn ang="0">
                  <a:pos x="89" y="481"/>
                </a:cxn>
                <a:cxn ang="0">
                  <a:pos x="76" y="429"/>
                </a:cxn>
                <a:cxn ang="0">
                  <a:pos x="76" y="419"/>
                </a:cxn>
                <a:cxn ang="0">
                  <a:pos x="80" y="408"/>
                </a:cxn>
                <a:cxn ang="0">
                  <a:pos x="84" y="396"/>
                </a:cxn>
                <a:cxn ang="0">
                  <a:pos x="87" y="385"/>
                </a:cxn>
                <a:cxn ang="0">
                  <a:pos x="88" y="378"/>
                </a:cxn>
                <a:cxn ang="0">
                  <a:pos x="85" y="364"/>
                </a:cxn>
                <a:cxn ang="0">
                  <a:pos x="81" y="362"/>
                </a:cxn>
                <a:cxn ang="0">
                  <a:pos x="47" y="344"/>
                </a:cxn>
                <a:cxn ang="0">
                  <a:pos x="31" y="316"/>
                </a:cxn>
                <a:cxn ang="0">
                  <a:pos x="26" y="284"/>
                </a:cxn>
                <a:cxn ang="0">
                  <a:pos x="28" y="252"/>
                </a:cxn>
                <a:cxn ang="0">
                  <a:pos x="29" y="223"/>
                </a:cxn>
                <a:cxn ang="0">
                  <a:pos x="26" y="196"/>
                </a:cxn>
                <a:cxn ang="0">
                  <a:pos x="20" y="169"/>
                </a:cxn>
                <a:cxn ang="0">
                  <a:pos x="10" y="142"/>
                </a:cxn>
                <a:cxn ang="0">
                  <a:pos x="0" y="91"/>
                </a:cxn>
                <a:cxn ang="0">
                  <a:pos x="10" y="50"/>
                </a:cxn>
                <a:cxn ang="0">
                  <a:pos x="35" y="20"/>
                </a:cxn>
                <a:cxn ang="0">
                  <a:pos x="71" y="2"/>
                </a:cxn>
                <a:cxn ang="0">
                  <a:pos x="87" y="0"/>
                </a:cxn>
                <a:cxn ang="0">
                  <a:pos x="100" y="3"/>
                </a:cxn>
                <a:cxn ang="0">
                  <a:pos x="110" y="11"/>
                </a:cxn>
                <a:cxn ang="0">
                  <a:pos x="115" y="25"/>
                </a:cxn>
                <a:cxn ang="0">
                  <a:pos x="122" y="53"/>
                </a:cxn>
                <a:cxn ang="0">
                  <a:pos x="131" y="80"/>
                </a:cxn>
                <a:cxn ang="0">
                  <a:pos x="146" y="103"/>
                </a:cxn>
                <a:cxn ang="0">
                  <a:pos x="167" y="124"/>
                </a:cxn>
                <a:cxn ang="0">
                  <a:pos x="174" y="132"/>
                </a:cxn>
                <a:cxn ang="0">
                  <a:pos x="180" y="143"/>
                </a:cxn>
                <a:cxn ang="0">
                  <a:pos x="184" y="155"/>
                </a:cxn>
                <a:cxn ang="0">
                  <a:pos x="187" y="167"/>
                </a:cxn>
                <a:cxn ang="0">
                  <a:pos x="252" y="486"/>
                </a:cxn>
                <a:cxn ang="0">
                  <a:pos x="249" y="511"/>
                </a:cxn>
                <a:cxn ang="0">
                  <a:pos x="243" y="537"/>
                </a:cxn>
                <a:cxn ang="0">
                  <a:pos x="239" y="562"/>
                </a:cxn>
                <a:cxn ang="0">
                  <a:pos x="244" y="588"/>
                </a:cxn>
                <a:cxn ang="0">
                  <a:pos x="246" y="592"/>
                </a:cxn>
                <a:cxn ang="0">
                  <a:pos x="230" y="610"/>
                </a:cxn>
                <a:cxn ang="0">
                  <a:pos x="220" y="613"/>
                </a:cxn>
                <a:cxn ang="0">
                  <a:pos x="209" y="614"/>
                </a:cxn>
              </a:cxnLst>
              <a:pathLst>
                <a:path w="160019" h="390525">
                  <a:moveTo>
                    <a:pt x="132898" y="390138"/>
                  </a:moveTo>
                  <a:lnTo>
                    <a:pt x="86943" y="363293"/>
                  </a:lnTo>
                  <a:lnTo>
                    <a:pt x="56815" y="305195"/>
                  </a:lnTo>
                  <a:lnTo>
                    <a:pt x="48390" y="272602"/>
                  </a:lnTo>
                  <a:lnTo>
                    <a:pt x="48511" y="265953"/>
                  </a:lnTo>
                  <a:lnTo>
                    <a:pt x="50659" y="258897"/>
                  </a:lnTo>
                  <a:lnTo>
                    <a:pt x="53425" y="251643"/>
                  </a:lnTo>
                  <a:lnTo>
                    <a:pt x="55403" y="244401"/>
                  </a:lnTo>
                  <a:lnTo>
                    <a:pt x="56152" y="239729"/>
                  </a:lnTo>
                  <a:lnTo>
                    <a:pt x="53890" y="230838"/>
                  </a:lnTo>
                  <a:lnTo>
                    <a:pt x="51306" y="229954"/>
                  </a:lnTo>
                  <a:lnTo>
                    <a:pt x="29654" y="218172"/>
                  </a:lnTo>
                  <a:lnTo>
                    <a:pt x="19392" y="200604"/>
                  </a:lnTo>
                  <a:lnTo>
                    <a:pt x="16684" y="180182"/>
                  </a:lnTo>
                  <a:lnTo>
                    <a:pt x="17692" y="159833"/>
                  </a:lnTo>
                  <a:lnTo>
                    <a:pt x="18137" y="141416"/>
                  </a:lnTo>
                  <a:lnTo>
                    <a:pt x="16355" y="124267"/>
                  </a:lnTo>
                  <a:lnTo>
                    <a:pt x="12429" y="107533"/>
                  </a:lnTo>
                  <a:lnTo>
                    <a:pt x="6441" y="90362"/>
                  </a:lnTo>
                  <a:lnTo>
                    <a:pt x="0" y="58010"/>
                  </a:lnTo>
                  <a:lnTo>
                    <a:pt x="6291" y="31729"/>
                  </a:lnTo>
                  <a:lnTo>
                    <a:pt x="22322" y="12539"/>
                  </a:lnTo>
                  <a:lnTo>
                    <a:pt x="45098" y="1464"/>
                  </a:lnTo>
                  <a:lnTo>
                    <a:pt x="55199" y="0"/>
                  </a:lnTo>
                  <a:lnTo>
                    <a:pt x="63511" y="1686"/>
                  </a:lnTo>
                  <a:lnTo>
                    <a:pt x="69644" y="6904"/>
                  </a:lnTo>
                  <a:lnTo>
                    <a:pt x="73208" y="16032"/>
                  </a:lnTo>
                  <a:lnTo>
                    <a:pt x="77279" y="33926"/>
                  </a:lnTo>
                  <a:lnTo>
                    <a:pt x="83246" y="50613"/>
                  </a:lnTo>
                  <a:lnTo>
                    <a:pt x="92426" y="65712"/>
                  </a:lnTo>
                  <a:lnTo>
                    <a:pt x="106137" y="78841"/>
                  </a:lnTo>
                  <a:lnTo>
                    <a:pt x="110782" y="83945"/>
                  </a:lnTo>
                  <a:lnTo>
                    <a:pt x="114259" y="90820"/>
                  </a:lnTo>
                  <a:lnTo>
                    <a:pt x="116804" y="98543"/>
                  </a:lnTo>
                  <a:lnTo>
                    <a:pt x="118653" y="106193"/>
                  </a:lnTo>
                  <a:lnTo>
                    <a:pt x="160007" y="308440"/>
                  </a:lnTo>
                  <a:lnTo>
                    <a:pt x="158279" y="324697"/>
                  </a:lnTo>
                  <a:lnTo>
                    <a:pt x="154049" y="340723"/>
                  </a:lnTo>
                  <a:lnTo>
                    <a:pt x="151486" y="356877"/>
                  </a:lnTo>
                  <a:lnTo>
                    <a:pt x="154758" y="373519"/>
                  </a:lnTo>
                  <a:lnTo>
                    <a:pt x="155983" y="376172"/>
                  </a:lnTo>
                  <a:lnTo>
                    <a:pt x="145982" y="387541"/>
                  </a:lnTo>
                  <a:lnTo>
                    <a:pt x="139760" y="388996"/>
                  </a:lnTo>
                  <a:lnTo>
                    <a:pt x="132898" y="390138"/>
                  </a:lnTo>
                  <a:close/>
                </a:path>
              </a:pathLst>
            </a:custGeom>
            <a:solidFill>
              <a:srgbClr val="FFDE62"/>
            </a:solidFill>
            <a:ln w="9525">
              <a:noFill/>
            </a:ln>
          </p:spPr>
          <p:txBody>
            <a:bodyPr/>
            <a:p>
              <a:endParaRPr lang="zh-CN" altLang="en-US"/>
            </a:p>
          </p:txBody>
        </p:sp>
      </p:grpSp>
      <p:sp>
        <p:nvSpPr>
          <p:cNvPr id="20" name="object 20"/>
          <p:cNvSpPr txBox="1">
            <a:spLocks noGrp="1"/>
          </p:cNvSpPr>
          <p:nvPr>
            <p:ph type="body" idx="1"/>
          </p:nvPr>
        </p:nvSpPr>
        <p:spPr>
          <a:xfrm>
            <a:off x="3897313" y="3627438"/>
            <a:ext cx="12504738" cy="2065338"/>
          </a:xfrm>
        </p:spPr>
        <p:txBody>
          <a:bodyPr vert="horz" wrap="square" lIns="0" tIns="17145" rIns="0" bIns="0" numCol="1" rtlCol="0" anchor="t" anchorCtr="0" compatLnSpc="1">
            <a:spAutoFit/>
          </a:bodyPr>
          <a:lstStyle/>
          <a:p>
            <a:pPr marL="12700" marR="0" lvl="0" indent="0" algn="l" defTabSz="914400" rtl="0" eaLnBrk="1" fontAlgn="auto" latinLnBrk="0" hangingPunct="1">
              <a:lnSpc>
                <a:spcPct val="100000"/>
              </a:lnSpc>
              <a:spcBef>
                <a:spcPts val="135"/>
              </a:spcBef>
              <a:spcAft>
                <a:spcPct val="0"/>
              </a:spcAft>
              <a:buClrTx/>
              <a:buSzTx/>
              <a:buFontTx/>
              <a:buNone/>
              <a:defRPr/>
            </a:pPr>
            <a:r>
              <a:rPr kumimoji="0" lang="en-US" sz="20475" b="0" i="0" u="none" strike="noStrike" kern="0" cap="none" spc="6082" normalizeH="0" baseline="-2000" noProof="1">
                <a:ln>
                  <a:noFill/>
                </a:ln>
                <a:solidFill>
                  <a:srgbClr val="0429E2"/>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rPr>
              <a:t> </a:t>
            </a:r>
            <a:endParaRPr kumimoji="0" lang="zh-CN" sz="8800" b="0" i="0" u="none" strike="noStrike" kern="0" cap="none" spc="260" normalizeH="0" baseline="0" noProof="1">
              <a:ln>
                <a:noFill/>
              </a:ln>
              <a:solidFill>
                <a:schemeClr val="tx1"/>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endParaRPr>
          </a:p>
        </p:txBody>
      </p:sp>
      <p:sp>
        <p:nvSpPr>
          <p:cNvPr id="23" name="object 18"/>
          <p:cNvSpPr txBox="1"/>
          <p:nvPr/>
        </p:nvSpPr>
        <p:spPr>
          <a:xfrm>
            <a:off x="12271058" y="8880793"/>
            <a:ext cx="8564563" cy="1199515"/>
          </a:xfrm>
          <a:prstGeom prst="rect">
            <a:avLst/>
          </a:prstGeom>
        </p:spPr>
        <p:txBody>
          <a:bodyPr lIns="0" tIns="201930" rIns="0" bIns="0">
            <a:spAutoFit/>
          </a:bodyPr>
          <a:lstStyle/>
          <a:p>
            <a:pPr marL="12700" marR="0" defTabSz="914400" fontAlgn="auto">
              <a:spcBef>
                <a:spcPts val="580"/>
              </a:spcBef>
              <a:buClrTx/>
              <a:buSzTx/>
              <a:buFontTx/>
              <a:defRPr/>
            </a:pPr>
            <a:r>
              <a:rPr kumimoji="0" lang="en-US" altLang="zh-CN" sz="40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5.4</a:t>
            </a:r>
            <a:r>
              <a:rPr kumimoji="0" lang="zh-CN" altLang="en-US" sz="40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人力资源管理子计划</a:t>
            </a:r>
            <a:endParaRPr kumimoji="0" lang="zh-CN" sz="40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endParaRPr>
          </a:p>
          <a:p>
            <a:pPr marL="12700" marR="0" defTabSz="914400" fontAlgn="auto">
              <a:spcBef>
                <a:spcPts val="580"/>
              </a:spcBef>
              <a:buClrTx/>
              <a:buSzTx/>
              <a:buFontTx/>
              <a:defRPr/>
            </a:pPr>
            <a:r>
              <a:rPr kumimoji="0" lang="zh-CN" altLang="en-US" sz="20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  （仅</a:t>
            </a:r>
            <a:r>
              <a:rPr kumimoji="0" lang="zh-CN" sz="20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节选重点）</a:t>
            </a:r>
            <a:endParaRPr kumimoji="0" lang="zh-CN" sz="20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endParaRPr>
          </a:p>
        </p:txBody>
      </p:sp>
      <p:sp>
        <p:nvSpPr>
          <p:cNvPr id="17" name="文本框 16"/>
          <p:cNvSpPr txBox="1"/>
          <p:nvPr/>
        </p:nvSpPr>
        <p:spPr>
          <a:xfrm>
            <a:off x="504825" y="727075"/>
            <a:ext cx="8851900" cy="830263"/>
          </a:xfrm>
          <a:prstGeom prst="rect">
            <a:avLst/>
          </a:prstGeom>
          <a:noFill/>
        </p:spPr>
        <p:txBody>
          <a:bodyPr>
            <a:spAutoFit/>
          </a:bodyPr>
          <a:lstStyle/>
          <a:p>
            <a:pPr marR="0" defTabSz="914400" fontAlgn="auto">
              <a:buClrTx/>
              <a:buSzTx/>
              <a:buFontTx/>
              <a:defRPr/>
            </a:pPr>
            <a:r>
              <a:rPr kumimoji="0" lang="zh-CN" sz="4800" kern="1200" cap="none" spc="204" normalizeH="0" baseline="0" noProof="1">
                <a:solidFill>
                  <a:srgbClr val="0070C0"/>
                </a:solidFill>
                <a:latin typeface="方正粗黑宋简体" panose="02000000000000000000" pitchFamily="2" charset="-122"/>
                <a:ea typeface="方正粗黑宋简体" panose="02000000000000000000" pitchFamily="2" charset="-122"/>
                <a:cs typeface="方正粗黑宋简体" panose="02000000000000000000" pitchFamily="2" charset="-122"/>
                <a:sym typeface="+mn-ea"/>
              </a:rPr>
              <a:t>角色和职责（列举）</a:t>
            </a:r>
            <a:endParaRPr kumimoji="0" lang="zh-CN" altLang="en-US" sz="4800" kern="1200" cap="none" spc="204" normalizeH="0" baseline="0" noProof="1">
              <a:solidFill>
                <a:srgbClr val="0070C0"/>
              </a:solidFill>
              <a:latin typeface="方正粗黑宋简体" panose="02000000000000000000" pitchFamily="2" charset="-122"/>
              <a:ea typeface="方正粗黑宋简体" panose="02000000000000000000" pitchFamily="2" charset="-122"/>
              <a:cs typeface="方正粗黑宋简体" panose="02000000000000000000" pitchFamily="2" charset="-122"/>
              <a:sym typeface="+mn-ea"/>
            </a:endParaRPr>
          </a:p>
        </p:txBody>
      </p:sp>
      <p:sp>
        <p:nvSpPr>
          <p:cNvPr id="36883" name="object 4"/>
          <p:cNvSpPr/>
          <p:nvPr/>
        </p:nvSpPr>
        <p:spPr>
          <a:xfrm rot="5400000">
            <a:off x="814388" y="7551738"/>
            <a:ext cx="1922462" cy="3765550"/>
          </a:xfrm>
          <a:custGeom>
            <a:avLst/>
            <a:gdLst/>
            <a:ahLst/>
            <a:cxnLst>
              <a:cxn ang="0">
                <a:pos x="0" y="3765322"/>
              </a:cxn>
              <a:cxn ang="0">
                <a:pos x="102969" y="3697557"/>
              </a:cxn>
              <a:cxn ang="0">
                <a:pos x="167670" y="3653552"/>
              </a:cxn>
              <a:cxn ang="0">
                <a:pos x="230748" y="3608700"/>
              </a:cxn>
              <a:cxn ang="0">
                <a:pos x="291762" y="3562613"/>
              </a:cxn>
              <a:cxn ang="0">
                <a:pos x="405830" y="3465181"/>
              </a:cxn>
              <a:cxn ang="0">
                <a:pos x="506345" y="3358158"/>
              </a:cxn>
              <a:cxn ang="0">
                <a:pos x="589773" y="3238444"/>
              </a:cxn>
              <a:cxn ang="0">
                <a:pos x="652583" y="3102937"/>
              </a:cxn>
              <a:cxn ang="0">
                <a:pos x="675155" y="3028292"/>
              </a:cxn>
              <a:cxn ang="0">
                <a:pos x="691248" y="2948538"/>
              </a:cxn>
              <a:cxn ang="0">
                <a:pos x="1035301" y="838219"/>
              </a:cxn>
              <a:cxn ang="0">
                <a:pos x="1094313" y="751566"/>
              </a:cxn>
              <a:cxn ang="0">
                <a:pos x="1159951" y="663991"/>
              </a:cxn>
              <a:cxn ang="0">
                <a:pos x="1232558" y="575462"/>
              </a:cxn>
              <a:cxn ang="0">
                <a:pos x="1312478" y="485946"/>
              </a:cxn>
              <a:cxn ang="0">
                <a:pos x="1400055" y="395411"/>
              </a:cxn>
              <a:cxn ang="0">
                <a:pos x="1495633" y="303823"/>
              </a:cxn>
              <a:cxn ang="0">
                <a:pos x="1599554" y="211152"/>
              </a:cxn>
              <a:cxn ang="0">
                <a:pos x="1709963" y="121254"/>
              </a:cxn>
              <a:cxn ang="0">
                <a:pos x="1825406" y="47389"/>
              </a:cxn>
              <a:cxn ang="0">
                <a:pos x="1922099" y="0"/>
              </a:cxn>
              <a:cxn ang="0">
                <a:pos x="1010447" y="877606"/>
              </a:cxn>
              <a:cxn ang="0">
                <a:pos x="696589" y="2911498"/>
              </a:cxn>
              <a:cxn ang="0">
                <a:pos x="708553" y="2800324"/>
              </a:cxn>
              <a:cxn ang="0">
                <a:pos x="716631" y="2651813"/>
              </a:cxn>
              <a:cxn ang="0">
                <a:pos x="718230" y="2502744"/>
              </a:cxn>
              <a:cxn ang="0">
                <a:pos x="711900" y="2011260"/>
              </a:cxn>
              <a:cxn ang="0">
                <a:pos x="714807" y="1895666"/>
              </a:cxn>
              <a:cxn ang="0">
                <a:pos x="718944" y="1818029"/>
              </a:cxn>
              <a:cxn ang="0">
                <a:pos x="725240" y="1739894"/>
              </a:cxn>
              <a:cxn ang="0">
                <a:pos x="734040" y="1661229"/>
              </a:cxn>
              <a:cxn ang="0">
                <a:pos x="745687" y="1582000"/>
              </a:cxn>
              <a:cxn ang="0">
                <a:pos x="760524" y="1502175"/>
              </a:cxn>
              <a:cxn ang="0">
                <a:pos x="778895" y="1421722"/>
              </a:cxn>
              <a:cxn ang="0">
                <a:pos x="801143" y="1340608"/>
              </a:cxn>
              <a:cxn ang="0">
                <a:pos x="827613" y="1258801"/>
              </a:cxn>
              <a:cxn ang="0">
                <a:pos x="858646" y="1176267"/>
              </a:cxn>
              <a:cxn ang="0">
                <a:pos x="894589" y="1092975"/>
              </a:cxn>
              <a:cxn ang="0">
                <a:pos x="935784" y="1008890"/>
              </a:cxn>
              <a:cxn ang="0">
                <a:pos x="982573" y="923983"/>
              </a:cxn>
              <a:cxn ang="0">
                <a:pos x="1010447" y="877606"/>
              </a:cxn>
            </a:cxnLst>
            <a:pathLst>
              <a:path w="1922780" h="3764915">
                <a:moveTo>
                  <a:pt x="1922416" y="3764686"/>
                </a:moveTo>
                <a:lnTo>
                  <a:pt x="0" y="3764686"/>
                </a:lnTo>
                <a:lnTo>
                  <a:pt x="70159" y="3718733"/>
                </a:lnTo>
                <a:lnTo>
                  <a:pt x="102986" y="3696932"/>
                </a:lnTo>
                <a:lnTo>
                  <a:pt x="135517" y="3675015"/>
                </a:lnTo>
                <a:lnTo>
                  <a:pt x="167698" y="3652935"/>
                </a:lnTo>
                <a:lnTo>
                  <a:pt x="199473" y="3630643"/>
                </a:lnTo>
                <a:lnTo>
                  <a:pt x="230786" y="3608090"/>
                </a:lnTo>
                <a:lnTo>
                  <a:pt x="261584" y="3585229"/>
                </a:lnTo>
                <a:lnTo>
                  <a:pt x="291810" y="3562011"/>
                </a:lnTo>
                <a:lnTo>
                  <a:pt x="350328" y="3514308"/>
                </a:lnTo>
                <a:lnTo>
                  <a:pt x="405897" y="3464596"/>
                </a:lnTo>
                <a:lnTo>
                  <a:pt x="458078" y="3412486"/>
                </a:lnTo>
                <a:lnTo>
                  <a:pt x="506428" y="3357591"/>
                </a:lnTo>
                <a:lnTo>
                  <a:pt x="550505" y="3299524"/>
                </a:lnTo>
                <a:lnTo>
                  <a:pt x="589870" y="3237897"/>
                </a:lnTo>
                <a:lnTo>
                  <a:pt x="624079" y="3172322"/>
                </a:lnTo>
                <a:lnTo>
                  <a:pt x="652691" y="3102413"/>
                </a:lnTo>
                <a:lnTo>
                  <a:pt x="664761" y="3065711"/>
                </a:lnTo>
                <a:lnTo>
                  <a:pt x="675266" y="3027781"/>
                </a:lnTo>
                <a:lnTo>
                  <a:pt x="684152" y="2988573"/>
                </a:lnTo>
                <a:lnTo>
                  <a:pt x="691362" y="2948040"/>
                </a:lnTo>
                <a:lnTo>
                  <a:pt x="1010614" y="877458"/>
                </a:lnTo>
                <a:lnTo>
                  <a:pt x="1035472" y="838077"/>
                </a:lnTo>
                <a:lnTo>
                  <a:pt x="1064176" y="794871"/>
                </a:lnTo>
                <a:lnTo>
                  <a:pt x="1094493" y="751439"/>
                </a:lnTo>
                <a:lnTo>
                  <a:pt x="1126468" y="707776"/>
                </a:lnTo>
                <a:lnTo>
                  <a:pt x="1160142" y="663879"/>
                </a:lnTo>
                <a:lnTo>
                  <a:pt x="1195558" y="619743"/>
                </a:lnTo>
                <a:lnTo>
                  <a:pt x="1232761" y="575365"/>
                </a:lnTo>
                <a:lnTo>
                  <a:pt x="1271792" y="530740"/>
                </a:lnTo>
                <a:lnTo>
                  <a:pt x="1312694" y="485864"/>
                </a:lnTo>
                <a:lnTo>
                  <a:pt x="1355511" y="440733"/>
                </a:lnTo>
                <a:lnTo>
                  <a:pt x="1400286" y="395344"/>
                </a:lnTo>
                <a:lnTo>
                  <a:pt x="1447061" y="349691"/>
                </a:lnTo>
                <a:lnTo>
                  <a:pt x="1495880" y="303772"/>
                </a:lnTo>
                <a:lnTo>
                  <a:pt x="1546784" y="257582"/>
                </a:lnTo>
                <a:lnTo>
                  <a:pt x="1599818" y="211116"/>
                </a:lnTo>
                <a:lnTo>
                  <a:pt x="1655025" y="164371"/>
                </a:lnTo>
                <a:lnTo>
                  <a:pt x="1710245" y="121234"/>
                </a:lnTo>
                <a:lnTo>
                  <a:pt x="1767169" y="82264"/>
                </a:lnTo>
                <a:lnTo>
                  <a:pt x="1825707" y="47381"/>
                </a:lnTo>
                <a:lnTo>
                  <a:pt x="1885769" y="16507"/>
                </a:lnTo>
                <a:lnTo>
                  <a:pt x="1922416" y="0"/>
                </a:lnTo>
                <a:lnTo>
                  <a:pt x="1922416" y="3764686"/>
                </a:lnTo>
                <a:close/>
              </a:path>
              <a:path w="1922780" h="3764915">
                <a:moveTo>
                  <a:pt x="1010614" y="877458"/>
                </a:moveTo>
                <a:lnTo>
                  <a:pt x="691362" y="2948040"/>
                </a:lnTo>
                <a:lnTo>
                  <a:pt x="696704" y="2911006"/>
                </a:lnTo>
                <a:lnTo>
                  <a:pt x="701341" y="2873967"/>
                </a:lnTo>
                <a:lnTo>
                  <a:pt x="708670" y="2799851"/>
                </a:lnTo>
                <a:lnTo>
                  <a:pt x="713691" y="2725662"/>
                </a:lnTo>
                <a:lnTo>
                  <a:pt x="716749" y="2651365"/>
                </a:lnTo>
                <a:lnTo>
                  <a:pt x="718186" y="2576929"/>
                </a:lnTo>
                <a:lnTo>
                  <a:pt x="718348" y="2502321"/>
                </a:lnTo>
                <a:lnTo>
                  <a:pt x="711776" y="2087441"/>
                </a:lnTo>
                <a:lnTo>
                  <a:pt x="712017" y="2010920"/>
                </a:lnTo>
                <a:lnTo>
                  <a:pt x="713559" y="1933982"/>
                </a:lnTo>
                <a:lnTo>
                  <a:pt x="714925" y="1895346"/>
                </a:lnTo>
                <a:lnTo>
                  <a:pt x="716745" y="1856595"/>
                </a:lnTo>
                <a:lnTo>
                  <a:pt x="719063" y="1817722"/>
                </a:lnTo>
                <a:lnTo>
                  <a:pt x="721920" y="1778726"/>
                </a:lnTo>
                <a:lnTo>
                  <a:pt x="725360" y="1739600"/>
                </a:lnTo>
                <a:lnTo>
                  <a:pt x="729426" y="1700343"/>
                </a:lnTo>
                <a:lnTo>
                  <a:pt x="734161" y="1660948"/>
                </a:lnTo>
                <a:lnTo>
                  <a:pt x="739608" y="1621413"/>
                </a:lnTo>
                <a:lnTo>
                  <a:pt x="745810" y="1581733"/>
                </a:lnTo>
                <a:lnTo>
                  <a:pt x="752809" y="1541903"/>
                </a:lnTo>
                <a:lnTo>
                  <a:pt x="760649" y="1501921"/>
                </a:lnTo>
                <a:lnTo>
                  <a:pt x="769373" y="1461782"/>
                </a:lnTo>
                <a:lnTo>
                  <a:pt x="779023" y="1421482"/>
                </a:lnTo>
                <a:lnTo>
                  <a:pt x="789643" y="1381016"/>
                </a:lnTo>
                <a:lnTo>
                  <a:pt x="801275" y="1340382"/>
                </a:lnTo>
                <a:lnTo>
                  <a:pt x="813963" y="1299573"/>
                </a:lnTo>
                <a:lnTo>
                  <a:pt x="827749" y="1258588"/>
                </a:lnTo>
                <a:lnTo>
                  <a:pt x="842676" y="1217421"/>
                </a:lnTo>
                <a:lnTo>
                  <a:pt x="858788" y="1176068"/>
                </a:lnTo>
                <a:lnTo>
                  <a:pt x="876127" y="1134526"/>
                </a:lnTo>
                <a:lnTo>
                  <a:pt x="894737" y="1092790"/>
                </a:lnTo>
                <a:lnTo>
                  <a:pt x="914659" y="1050856"/>
                </a:lnTo>
                <a:lnTo>
                  <a:pt x="935938" y="1008720"/>
                </a:lnTo>
                <a:lnTo>
                  <a:pt x="958615" y="966378"/>
                </a:lnTo>
                <a:lnTo>
                  <a:pt x="982735" y="923827"/>
                </a:lnTo>
                <a:lnTo>
                  <a:pt x="1008340" y="881061"/>
                </a:lnTo>
                <a:lnTo>
                  <a:pt x="1010614" y="877458"/>
                </a:lnTo>
                <a:close/>
              </a:path>
            </a:pathLst>
          </a:custGeom>
          <a:solidFill>
            <a:srgbClr val="FFDE62"/>
          </a:solidFill>
          <a:ln w="9525">
            <a:noFill/>
          </a:ln>
        </p:spPr>
        <p:txBody>
          <a:bodyPr/>
          <a:p>
            <a:endParaRPr lang="zh-CN" altLang="en-US"/>
          </a:p>
        </p:txBody>
      </p:sp>
      <p:sp>
        <p:nvSpPr>
          <p:cNvPr id="36884" name="文本框 99"/>
          <p:cNvSpPr txBox="1"/>
          <p:nvPr/>
        </p:nvSpPr>
        <p:spPr>
          <a:xfrm>
            <a:off x="620713" y="1654175"/>
            <a:ext cx="16136937" cy="2768600"/>
          </a:xfrm>
          <a:prstGeom prst="rect">
            <a:avLst/>
          </a:prstGeom>
          <a:noFill/>
          <a:ln w="9525">
            <a:noFill/>
          </a:ln>
        </p:spPr>
        <p:txBody>
          <a:bodyPr anchor="t">
            <a:spAutoFit/>
          </a:bodyPr>
          <a:p>
            <a:pPr>
              <a:lnSpc>
                <a:spcPct val="150000"/>
              </a:lnSpc>
            </a:pPr>
            <a:r>
              <a:rPr lang="zh-CN" altLang="zh-CN" sz="3200" b="1" dirty="0">
                <a:latin typeface="华文中宋" panose="02010600040101010101" pitchFamily="2" charset="-122"/>
                <a:ea typeface="华文中宋" panose="02010600040101010101" pitchFamily="2" charset="-122"/>
              </a:rPr>
              <a:t>项目经理</a:t>
            </a:r>
            <a:endParaRPr lang="zh-CN" altLang="zh-CN" sz="3200" dirty="0">
              <a:latin typeface="华文中宋" panose="02010600040101010101" pitchFamily="2" charset="-122"/>
              <a:ea typeface="华文中宋" panose="02010600040101010101" pitchFamily="2" charset="-122"/>
            </a:endParaRPr>
          </a:p>
          <a:p>
            <a:pPr>
              <a:lnSpc>
                <a:spcPct val="150000"/>
              </a:lnSpc>
            </a:pPr>
            <a:r>
              <a:rPr lang="zh-CN" altLang="zh-CN" sz="2800" dirty="0">
                <a:latin typeface="华文中宋" panose="02010600040101010101" pitchFamily="2" charset="-122"/>
                <a:ea typeface="华文中宋" panose="02010600040101010101" pitchFamily="2" charset="-122"/>
              </a:rPr>
              <a:t>职责：负责处理所有事务性质的工作</a:t>
            </a:r>
            <a:r>
              <a:rPr lang="en-US" altLang="zh-CN" sz="2800" dirty="0">
                <a:latin typeface="华文中宋" panose="02010600040101010101" pitchFamily="2" charset="-122"/>
                <a:ea typeface="华文中宋" panose="02010600040101010101" pitchFamily="2" charset="-122"/>
              </a:rPr>
              <a:t>,</a:t>
            </a:r>
            <a:r>
              <a:rPr lang="zh-CN" altLang="zh-CN" sz="2800" dirty="0">
                <a:latin typeface="华文中宋" panose="02010600040101010101" pitchFamily="2" charset="-122"/>
                <a:ea typeface="华文中宋" panose="02010600040101010101" pitchFamily="2" charset="-122"/>
              </a:rPr>
              <a:t>为项目的成功策划和执行负总责的人。作为项目团队的领导者，首要职责是在预算范围内按时优质地领导项目小组完成全部项目工作内容，合理分工，并使客户满意。</a:t>
            </a:r>
            <a:endParaRPr lang="en-US" altLang="zh-CN" sz="2800" dirty="0">
              <a:latin typeface="华文中宋" panose="02010600040101010101" pitchFamily="2" charset="-122"/>
              <a:ea typeface="华文中宋" panose="02010600040101010101" pitchFamily="2" charset="-122"/>
            </a:endParaRPr>
          </a:p>
          <a:p>
            <a:pPr>
              <a:lnSpc>
                <a:spcPct val="150000"/>
              </a:lnSpc>
            </a:pPr>
            <a:r>
              <a:rPr lang="en-US" altLang="zh-CN" sz="2800" dirty="0">
                <a:latin typeface="华文中宋" panose="02010600040101010101" pitchFamily="2" charset="-122"/>
                <a:ea typeface="华文中宋" panose="02010600040101010101" pitchFamily="2" charset="-122"/>
              </a:rPr>
              <a:t> </a:t>
            </a:r>
            <a:endParaRPr lang="zh-CN" altLang="en-US" sz="2800" dirty="0">
              <a:latin typeface="华文中宋" panose="02010600040101010101" pitchFamily="2" charset="-122"/>
              <a:ea typeface="华文中宋" panose="02010600040101010101" pitchFamily="2" charset="-122"/>
            </a:endParaRPr>
          </a:p>
        </p:txBody>
      </p:sp>
      <p:graphicFrame>
        <p:nvGraphicFramePr>
          <p:cNvPr id="18" name="表格 17"/>
          <p:cNvGraphicFramePr/>
          <p:nvPr/>
        </p:nvGraphicFramePr>
        <p:xfrm>
          <a:off x="684213" y="4248150"/>
          <a:ext cx="12612688" cy="4492625"/>
        </p:xfrm>
        <a:graphic>
          <a:graphicData uri="http://schemas.openxmlformats.org/drawingml/2006/table">
            <a:tbl>
              <a:tblPr firstRow="1" bandRow="1">
                <a:tableStyleId>{5940675A-B579-460E-94D1-54222C63F5DA}</a:tableStyleId>
              </a:tblPr>
              <a:tblGrid>
                <a:gridCol w="1897967"/>
                <a:gridCol w="2244668"/>
                <a:gridCol w="3844828"/>
                <a:gridCol w="4625223"/>
              </a:tblGrid>
              <a:tr h="1116965">
                <a:tc>
                  <a:txBody>
                    <a:bodyPr/>
                    <a:lstStyle/>
                    <a:p>
                      <a:pPr indent="0" algn="l">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  角色</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78" marR="68578"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7D7D7"/>
                    </a:solidFill>
                  </a:tcPr>
                </a:tc>
                <a:tc>
                  <a:txBody>
                    <a:bodyPr/>
                    <a:lstStyle/>
                    <a:p>
                      <a:pPr indent="0" algn="l">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    姓名</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78" marR="68578"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7D7D7"/>
                    </a:solidFill>
                  </a:tcPr>
                </a:tc>
                <a:tc>
                  <a:txBody>
                    <a:bodyPr/>
                    <a:lstStyle/>
                    <a:p>
                      <a:pPr indent="0" algn="l">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     个人信息</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78" marR="68578"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7D7D7"/>
                    </a:solidFill>
                  </a:tcPr>
                </a:tc>
                <a:tc>
                  <a:txBody>
                    <a:bodyPr/>
                    <a:lstStyle/>
                    <a:p>
                      <a:pPr indent="0" algn="l">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          联系方式</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78" marR="68578"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7D7D7"/>
                    </a:solidFill>
                  </a:tcPr>
                </a:tc>
              </a:tr>
              <a:tr h="3375660">
                <a:tc>
                  <a:txBody>
                    <a:bodyPr/>
                    <a:lstStyle/>
                    <a:p>
                      <a:pPr indent="0" algn="l">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项目经理</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78" marR="68578"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l">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   潘仲菁</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78" marR="68578"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l">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班级：软工1903</a:t>
                      </a:r>
                      <a:endParaRPr 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p>
                      <a:pPr indent="0" algn="l">
                        <a:buNone/>
                      </a:pPr>
                      <a:endParaRPr 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p>
                      <a:pPr indent="0" algn="l">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学号：31901191</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78" marR="68578"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l">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微信：p04184869</a:t>
                      </a:r>
                      <a:endParaRPr 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p>
                      <a:pPr indent="0" algn="l">
                        <a:buNone/>
                      </a:pPr>
                      <a:endParaRPr 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p>
                      <a:pPr indent="0" algn="l">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邮箱：31901191@stu.zucc.edu.cn</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78" marR="68578"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7889" name="组合 23"/>
          <p:cNvGrpSpPr/>
          <p:nvPr/>
        </p:nvGrpSpPr>
        <p:grpSpPr>
          <a:xfrm>
            <a:off x="15930563" y="98425"/>
            <a:ext cx="2357437" cy="3240088"/>
            <a:chOff x="25087" y="0"/>
            <a:chExt cx="3714" cy="5103"/>
          </a:xfrm>
        </p:grpSpPr>
        <p:sp>
          <p:nvSpPr>
            <p:cNvPr id="37890" name="object 3"/>
            <p:cNvSpPr/>
            <p:nvPr/>
          </p:nvSpPr>
          <p:spPr>
            <a:xfrm>
              <a:off x="26062" y="1353"/>
              <a:ext cx="586" cy="1099"/>
            </a:xfrm>
            <a:custGeom>
              <a:avLst/>
              <a:gdLst/>
              <a:ahLst/>
              <a:cxnLst>
                <a:cxn ang="0">
                  <a:pos x="341" y="1085"/>
                </a:cxn>
                <a:cxn ang="0">
                  <a:pos x="197" y="972"/>
                </a:cxn>
                <a:cxn ang="0">
                  <a:pos x="112" y="849"/>
                </a:cxn>
                <a:cxn ang="0">
                  <a:pos x="49" y="683"/>
                </a:cxn>
                <a:cxn ang="0">
                  <a:pos x="15" y="530"/>
                </a:cxn>
                <a:cxn ang="0">
                  <a:pos x="5" y="401"/>
                </a:cxn>
                <a:cxn ang="0">
                  <a:pos x="2" y="285"/>
                </a:cxn>
                <a:cxn ang="0">
                  <a:pos x="35" y="137"/>
                </a:cxn>
                <a:cxn ang="0">
                  <a:pos x="174" y="10"/>
                </a:cxn>
                <a:cxn ang="0">
                  <a:pos x="294" y="21"/>
                </a:cxn>
                <a:cxn ang="0">
                  <a:pos x="393" y="147"/>
                </a:cxn>
                <a:cxn ang="0">
                  <a:pos x="445" y="297"/>
                </a:cxn>
                <a:cxn ang="0">
                  <a:pos x="476" y="454"/>
                </a:cxn>
                <a:cxn ang="0">
                  <a:pos x="491" y="509"/>
                </a:cxn>
                <a:cxn ang="0">
                  <a:pos x="541" y="599"/>
                </a:cxn>
                <a:cxn ang="0">
                  <a:pos x="569" y="685"/>
                </a:cxn>
                <a:cxn ang="0">
                  <a:pos x="571" y="754"/>
                </a:cxn>
                <a:cxn ang="0">
                  <a:pos x="575" y="797"/>
                </a:cxn>
                <a:cxn ang="0">
                  <a:pos x="577" y="819"/>
                </a:cxn>
                <a:cxn ang="0">
                  <a:pos x="585" y="925"/>
                </a:cxn>
                <a:cxn ang="0">
                  <a:pos x="421" y="961"/>
                </a:cxn>
                <a:cxn ang="0">
                  <a:pos x="412" y="971"/>
                </a:cxn>
                <a:cxn ang="0">
                  <a:pos x="421" y="980"/>
                </a:cxn>
                <a:cxn ang="0">
                  <a:pos x="430" y="980"/>
                </a:cxn>
                <a:cxn ang="0">
                  <a:pos x="557" y="1035"/>
                </a:cxn>
                <a:cxn ang="0">
                  <a:pos x="438" y="1086"/>
                </a:cxn>
                <a:cxn ang="0">
                  <a:pos x="584" y="961"/>
                </a:cxn>
                <a:cxn ang="0">
                  <a:pos x="435" y="967"/>
                </a:cxn>
                <a:cxn ang="0">
                  <a:pos x="421" y="961"/>
                </a:cxn>
                <a:cxn ang="0">
                  <a:pos x="585" y="954"/>
                </a:cxn>
                <a:cxn ang="0">
                  <a:pos x="439" y="971"/>
                </a:cxn>
                <a:cxn ang="0">
                  <a:pos x="430" y="980"/>
                </a:cxn>
                <a:cxn ang="0">
                  <a:pos x="439" y="971"/>
                </a:cxn>
                <a:cxn ang="0">
                  <a:pos x="583" y="970"/>
                </a:cxn>
                <a:cxn ang="0">
                  <a:pos x="456" y="1085"/>
                </a:cxn>
                <a:cxn ang="0">
                  <a:pos x="443" y="1083"/>
                </a:cxn>
                <a:cxn ang="0">
                  <a:pos x="517" y="1081"/>
                </a:cxn>
              </a:cxnLst>
              <a:pathLst>
                <a:path w="372109" h="697865">
                  <a:moveTo>
                    <a:pt x="256440" y="697841"/>
                  </a:moveTo>
                  <a:lnTo>
                    <a:pt x="216745" y="688701"/>
                  </a:lnTo>
                  <a:lnTo>
                    <a:pt x="173576" y="657727"/>
                  </a:lnTo>
                  <a:lnTo>
                    <a:pt x="124970" y="617264"/>
                  </a:lnTo>
                  <a:lnTo>
                    <a:pt x="92506" y="584308"/>
                  </a:lnTo>
                  <a:lnTo>
                    <a:pt x="71191" y="539293"/>
                  </a:lnTo>
                  <a:lnTo>
                    <a:pt x="50882" y="488486"/>
                  </a:lnTo>
                  <a:lnTo>
                    <a:pt x="30923" y="433662"/>
                  </a:lnTo>
                  <a:lnTo>
                    <a:pt x="15887" y="381347"/>
                  </a:lnTo>
                  <a:lnTo>
                    <a:pt x="9694" y="336450"/>
                  </a:lnTo>
                  <a:lnTo>
                    <a:pt x="5747" y="281874"/>
                  </a:lnTo>
                  <a:lnTo>
                    <a:pt x="2875" y="254723"/>
                  </a:lnTo>
                  <a:lnTo>
                    <a:pt x="0" y="217647"/>
                  </a:lnTo>
                  <a:lnTo>
                    <a:pt x="1301" y="181049"/>
                  </a:lnTo>
                  <a:lnTo>
                    <a:pt x="6339" y="144839"/>
                  </a:lnTo>
                  <a:lnTo>
                    <a:pt x="22183" y="86813"/>
                  </a:lnTo>
                  <a:lnTo>
                    <a:pt x="45920" y="47930"/>
                  </a:lnTo>
                  <a:lnTo>
                    <a:pt x="110708" y="6237"/>
                  </a:lnTo>
                  <a:lnTo>
                    <a:pt x="151414" y="0"/>
                  </a:lnTo>
                  <a:lnTo>
                    <a:pt x="186894" y="13049"/>
                  </a:lnTo>
                  <a:lnTo>
                    <a:pt x="218930" y="44502"/>
                  </a:lnTo>
                  <a:lnTo>
                    <a:pt x="249304" y="93477"/>
                  </a:lnTo>
                  <a:lnTo>
                    <a:pt x="269003" y="139985"/>
                  </a:lnTo>
                  <a:lnTo>
                    <a:pt x="282620" y="188603"/>
                  </a:lnTo>
                  <a:lnTo>
                    <a:pt x="292797" y="238351"/>
                  </a:lnTo>
                  <a:lnTo>
                    <a:pt x="302175" y="288249"/>
                  </a:lnTo>
                  <a:lnTo>
                    <a:pt x="306252" y="306031"/>
                  </a:lnTo>
                  <a:lnTo>
                    <a:pt x="311702" y="323073"/>
                  </a:lnTo>
                  <a:lnTo>
                    <a:pt x="319011" y="339562"/>
                  </a:lnTo>
                  <a:lnTo>
                    <a:pt x="343531" y="380607"/>
                  </a:lnTo>
                  <a:lnTo>
                    <a:pt x="354748" y="407111"/>
                  </a:lnTo>
                  <a:lnTo>
                    <a:pt x="361491" y="435245"/>
                  </a:lnTo>
                  <a:lnTo>
                    <a:pt x="362934" y="465064"/>
                  </a:lnTo>
                  <a:lnTo>
                    <a:pt x="362874" y="478819"/>
                  </a:lnTo>
                  <a:lnTo>
                    <a:pt x="364028" y="495969"/>
                  </a:lnTo>
                  <a:lnTo>
                    <a:pt x="364964" y="506342"/>
                  </a:lnTo>
                  <a:lnTo>
                    <a:pt x="366091" y="520138"/>
                  </a:lnTo>
                  <a:lnTo>
                    <a:pt x="366524" y="520320"/>
                  </a:lnTo>
                  <a:lnTo>
                    <a:pt x="367153" y="520279"/>
                  </a:lnTo>
                  <a:lnTo>
                    <a:pt x="371530" y="587675"/>
                  </a:lnTo>
                  <a:lnTo>
                    <a:pt x="371619" y="603434"/>
                  </a:lnTo>
                  <a:lnTo>
                    <a:pt x="267285" y="610211"/>
                  </a:lnTo>
                  <a:lnTo>
                    <a:pt x="264398" y="614392"/>
                  </a:lnTo>
                  <a:lnTo>
                    <a:pt x="261585" y="616466"/>
                  </a:lnTo>
                  <a:lnTo>
                    <a:pt x="264460" y="618591"/>
                  </a:lnTo>
                  <a:lnTo>
                    <a:pt x="267249" y="622614"/>
                  </a:lnTo>
                  <a:lnTo>
                    <a:pt x="269975" y="622437"/>
                  </a:lnTo>
                  <a:lnTo>
                    <a:pt x="273134" y="622442"/>
                  </a:lnTo>
                  <a:lnTo>
                    <a:pt x="370086" y="616144"/>
                  </a:lnTo>
                  <a:lnTo>
                    <a:pt x="353498" y="656947"/>
                  </a:lnTo>
                  <a:lnTo>
                    <a:pt x="281177" y="687918"/>
                  </a:lnTo>
                  <a:lnTo>
                    <a:pt x="278350" y="689783"/>
                  </a:lnTo>
                  <a:lnTo>
                    <a:pt x="256440" y="697841"/>
                  </a:lnTo>
                  <a:close/>
                </a:path>
                <a:path w="372109" h="697865">
                  <a:moveTo>
                    <a:pt x="370968" y="610412"/>
                  </a:moveTo>
                  <a:lnTo>
                    <a:pt x="278847" y="616396"/>
                  </a:lnTo>
                  <a:lnTo>
                    <a:pt x="275972" y="614270"/>
                  </a:lnTo>
                  <a:lnTo>
                    <a:pt x="272974" y="610262"/>
                  </a:lnTo>
                  <a:lnTo>
                    <a:pt x="267285" y="610211"/>
                  </a:lnTo>
                  <a:lnTo>
                    <a:pt x="371619" y="603434"/>
                  </a:lnTo>
                  <a:lnTo>
                    <a:pt x="371634" y="606083"/>
                  </a:lnTo>
                  <a:lnTo>
                    <a:pt x="370968" y="610412"/>
                  </a:lnTo>
                  <a:close/>
                </a:path>
                <a:path w="372109" h="697865">
                  <a:moveTo>
                    <a:pt x="278847" y="616396"/>
                  </a:moveTo>
                  <a:close/>
                </a:path>
                <a:path w="372109" h="697865">
                  <a:moveTo>
                    <a:pt x="370086" y="616144"/>
                  </a:moveTo>
                  <a:lnTo>
                    <a:pt x="273134" y="622442"/>
                  </a:lnTo>
                  <a:lnTo>
                    <a:pt x="275838" y="618693"/>
                  </a:lnTo>
                  <a:lnTo>
                    <a:pt x="278847" y="616396"/>
                  </a:lnTo>
                  <a:lnTo>
                    <a:pt x="370968" y="610412"/>
                  </a:lnTo>
                  <a:lnTo>
                    <a:pt x="370086" y="616144"/>
                  </a:lnTo>
                  <a:close/>
                </a:path>
                <a:path w="372109" h="697865">
                  <a:moveTo>
                    <a:pt x="311585" y="692774"/>
                  </a:moveTo>
                  <a:lnTo>
                    <a:pt x="289673" y="689048"/>
                  </a:lnTo>
                  <a:lnTo>
                    <a:pt x="286433" y="687787"/>
                  </a:lnTo>
                  <a:lnTo>
                    <a:pt x="281177" y="687918"/>
                  </a:lnTo>
                  <a:lnTo>
                    <a:pt x="329862" y="684756"/>
                  </a:lnTo>
                  <a:lnTo>
                    <a:pt x="328145" y="686444"/>
                  </a:lnTo>
                  <a:lnTo>
                    <a:pt x="311585" y="692774"/>
                  </a:lnTo>
                  <a:close/>
                </a:path>
              </a:pathLst>
            </a:custGeom>
            <a:solidFill>
              <a:srgbClr val="FFDE62"/>
            </a:solidFill>
            <a:ln w="9525">
              <a:noFill/>
            </a:ln>
          </p:spPr>
          <p:txBody>
            <a:bodyPr/>
            <a:p>
              <a:endParaRPr lang="zh-CN" altLang="en-US"/>
            </a:p>
          </p:txBody>
        </p:sp>
        <p:sp>
          <p:nvSpPr>
            <p:cNvPr id="37891" name="object 4"/>
            <p:cNvSpPr/>
            <p:nvPr/>
          </p:nvSpPr>
          <p:spPr>
            <a:xfrm>
              <a:off x="28667" y="1118"/>
              <a:ext cx="134" cy="871"/>
            </a:xfrm>
            <a:custGeom>
              <a:avLst/>
              <a:gdLst/>
              <a:ahLst/>
              <a:cxnLst>
                <a:cxn ang="0">
                  <a:pos x="133" y="871"/>
                </a:cxn>
                <a:cxn ang="0">
                  <a:pos x="90" y="792"/>
                </a:cxn>
                <a:cxn ang="0">
                  <a:pos x="60" y="732"/>
                </a:cxn>
                <a:cxn ang="0">
                  <a:pos x="42" y="663"/>
                </a:cxn>
                <a:cxn ang="0">
                  <a:pos x="38" y="620"/>
                </a:cxn>
                <a:cxn ang="0">
                  <a:pos x="35" y="602"/>
                </a:cxn>
                <a:cxn ang="0">
                  <a:pos x="29" y="584"/>
                </a:cxn>
                <a:cxn ang="0">
                  <a:pos x="17" y="568"/>
                </a:cxn>
                <a:cxn ang="0">
                  <a:pos x="3" y="544"/>
                </a:cxn>
                <a:cxn ang="0">
                  <a:pos x="0" y="518"/>
                </a:cxn>
                <a:cxn ang="0">
                  <a:pos x="3" y="491"/>
                </a:cxn>
                <a:cxn ang="0">
                  <a:pos x="7" y="465"/>
                </a:cxn>
                <a:cxn ang="0">
                  <a:pos x="14" y="420"/>
                </a:cxn>
                <a:cxn ang="0">
                  <a:pos x="20" y="375"/>
                </a:cxn>
                <a:cxn ang="0">
                  <a:pos x="22" y="329"/>
                </a:cxn>
                <a:cxn ang="0">
                  <a:pos x="18" y="284"/>
                </a:cxn>
                <a:cxn ang="0">
                  <a:pos x="21" y="259"/>
                </a:cxn>
                <a:cxn ang="0">
                  <a:pos x="33" y="236"/>
                </a:cxn>
                <a:cxn ang="0">
                  <a:pos x="40" y="212"/>
                </a:cxn>
                <a:cxn ang="0">
                  <a:pos x="31" y="186"/>
                </a:cxn>
                <a:cxn ang="0">
                  <a:pos x="39" y="160"/>
                </a:cxn>
                <a:cxn ang="0">
                  <a:pos x="66" y="85"/>
                </a:cxn>
                <a:cxn ang="0">
                  <a:pos x="113" y="22"/>
                </a:cxn>
                <a:cxn ang="0">
                  <a:pos x="133" y="0"/>
                </a:cxn>
                <a:cxn ang="0">
                  <a:pos x="133" y="871"/>
                </a:cxn>
              </a:cxnLst>
              <a:pathLst>
                <a:path w="85090" h="553085">
                  <a:moveTo>
                    <a:pt x="84736" y="553082"/>
                  </a:moveTo>
                  <a:lnTo>
                    <a:pt x="56856" y="503166"/>
                  </a:lnTo>
                  <a:lnTo>
                    <a:pt x="38245" y="465099"/>
                  </a:lnTo>
                  <a:lnTo>
                    <a:pt x="26690" y="420774"/>
                  </a:lnTo>
                  <a:lnTo>
                    <a:pt x="23974" y="393456"/>
                  </a:lnTo>
                  <a:lnTo>
                    <a:pt x="22396" y="381975"/>
                  </a:lnTo>
                  <a:lnTo>
                    <a:pt x="18600" y="370993"/>
                  </a:lnTo>
                  <a:lnTo>
                    <a:pt x="11026" y="360512"/>
                  </a:lnTo>
                  <a:lnTo>
                    <a:pt x="2077" y="345471"/>
                  </a:lnTo>
                  <a:lnTo>
                    <a:pt x="0" y="328938"/>
                  </a:lnTo>
                  <a:lnTo>
                    <a:pt x="1802" y="311957"/>
                  </a:lnTo>
                  <a:lnTo>
                    <a:pt x="4491" y="295568"/>
                  </a:lnTo>
                  <a:lnTo>
                    <a:pt x="8710" y="266748"/>
                  </a:lnTo>
                  <a:lnTo>
                    <a:pt x="12520" y="238034"/>
                  </a:lnTo>
                  <a:lnTo>
                    <a:pt x="14074" y="209229"/>
                  </a:lnTo>
                  <a:lnTo>
                    <a:pt x="11524" y="180139"/>
                  </a:lnTo>
                  <a:lnTo>
                    <a:pt x="13630" y="164494"/>
                  </a:lnTo>
                  <a:lnTo>
                    <a:pt x="20778" y="149586"/>
                  </a:lnTo>
                  <a:lnTo>
                    <a:pt x="25341" y="134373"/>
                  </a:lnTo>
                  <a:lnTo>
                    <a:pt x="19689" y="117814"/>
                  </a:lnTo>
                  <a:lnTo>
                    <a:pt x="24647" y="101652"/>
                  </a:lnTo>
                  <a:lnTo>
                    <a:pt x="41876" y="54157"/>
                  </a:lnTo>
                  <a:lnTo>
                    <a:pt x="71648" y="13769"/>
                  </a:lnTo>
                  <a:lnTo>
                    <a:pt x="84736" y="0"/>
                  </a:lnTo>
                  <a:lnTo>
                    <a:pt x="84736" y="553082"/>
                  </a:lnTo>
                  <a:close/>
                </a:path>
              </a:pathLst>
            </a:custGeom>
            <a:solidFill>
              <a:srgbClr val="FFDE62"/>
            </a:solidFill>
            <a:ln w="9525">
              <a:noFill/>
            </a:ln>
          </p:spPr>
          <p:txBody>
            <a:bodyPr/>
            <a:p>
              <a:endParaRPr lang="zh-CN" altLang="en-US"/>
            </a:p>
          </p:txBody>
        </p:sp>
        <p:sp>
          <p:nvSpPr>
            <p:cNvPr id="37892" name="object 5"/>
            <p:cNvSpPr/>
            <p:nvPr/>
          </p:nvSpPr>
          <p:spPr>
            <a:xfrm>
              <a:off x="25087" y="1290"/>
              <a:ext cx="410" cy="876"/>
            </a:xfrm>
            <a:custGeom>
              <a:avLst/>
              <a:gdLst/>
              <a:ahLst/>
              <a:cxnLst>
                <a:cxn ang="0">
                  <a:pos x="310" y="873"/>
                </a:cxn>
                <a:cxn ang="0">
                  <a:pos x="245" y="865"/>
                </a:cxn>
                <a:cxn ang="0">
                  <a:pos x="171" y="812"/>
                </a:cxn>
                <a:cxn ang="0">
                  <a:pos x="120" y="736"/>
                </a:cxn>
                <a:cxn ang="0">
                  <a:pos x="60" y="597"/>
                </a:cxn>
                <a:cxn ang="0">
                  <a:pos x="20" y="490"/>
                </a:cxn>
                <a:cxn ang="0">
                  <a:pos x="6" y="429"/>
                </a:cxn>
                <a:cxn ang="0">
                  <a:pos x="0" y="366"/>
                </a:cxn>
                <a:cxn ang="0">
                  <a:pos x="0" y="304"/>
                </a:cxn>
                <a:cxn ang="0">
                  <a:pos x="11" y="208"/>
                </a:cxn>
                <a:cxn ang="0">
                  <a:pos x="28" y="113"/>
                </a:cxn>
                <a:cxn ang="0">
                  <a:pos x="50" y="56"/>
                </a:cxn>
                <a:cxn ang="0">
                  <a:pos x="133" y="0"/>
                </a:cxn>
                <a:cxn ang="0">
                  <a:pos x="191" y="1"/>
                </a:cxn>
                <a:cxn ang="0">
                  <a:pos x="259" y="39"/>
                </a:cxn>
                <a:cxn ang="0">
                  <a:pos x="311" y="154"/>
                </a:cxn>
                <a:cxn ang="0">
                  <a:pos x="340" y="251"/>
                </a:cxn>
                <a:cxn ang="0">
                  <a:pos x="354" y="339"/>
                </a:cxn>
                <a:cxn ang="0">
                  <a:pos x="371" y="427"/>
                </a:cxn>
                <a:cxn ang="0">
                  <a:pos x="407" y="602"/>
                </a:cxn>
                <a:cxn ang="0">
                  <a:pos x="409" y="643"/>
                </a:cxn>
                <a:cxn ang="0">
                  <a:pos x="410" y="684"/>
                </a:cxn>
                <a:cxn ang="0">
                  <a:pos x="406" y="725"/>
                </a:cxn>
                <a:cxn ang="0">
                  <a:pos x="389" y="783"/>
                </a:cxn>
                <a:cxn ang="0">
                  <a:pos x="339" y="859"/>
                </a:cxn>
                <a:cxn ang="0">
                  <a:pos x="310" y="873"/>
                </a:cxn>
              </a:cxnLst>
              <a:pathLst>
                <a:path w="260350" h="556260">
                  <a:moveTo>
                    <a:pt x="196815" y="554594"/>
                  </a:moveTo>
                  <a:lnTo>
                    <a:pt x="155631" y="549466"/>
                  </a:lnTo>
                  <a:lnTo>
                    <a:pt x="108538" y="515794"/>
                  </a:lnTo>
                  <a:lnTo>
                    <a:pt x="75981" y="467622"/>
                  </a:lnTo>
                  <a:lnTo>
                    <a:pt x="37963" y="378788"/>
                  </a:lnTo>
                  <a:lnTo>
                    <a:pt x="12490" y="311015"/>
                  </a:lnTo>
                  <a:lnTo>
                    <a:pt x="4035" y="272170"/>
                  </a:lnTo>
                  <a:lnTo>
                    <a:pt x="0" y="232684"/>
                  </a:lnTo>
                  <a:lnTo>
                    <a:pt x="221" y="192783"/>
                  </a:lnTo>
                  <a:lnTo>
                    <a:pt x="6741" y="131878"/>
                  </a:lnTo>
                  <a:lnTo>
                    <a:pt x="18040" y="71609"/>
                  </a:lnTo>
                  <a:lnTo>
                    <a:pt x="31951" y="35528"/>
                  </a:lnTo>
                  <a:lnTo>
                    <a:pt x="84340" y="0"/>
                  </a:lnTo>
                  <a:lnTo>
                    <a:pt x="121228" y="379"/>
                  </a:lnTo>
                  <a:lnTo>
                    <a:pt x="164220" y="24454"/>
                  </a:lnTo>
                  <a:lnTo>
                    <a:pt x="197444" y="97842"/>
                  </a:lnTo>
                  <a:lnTo>
                    <a:pt x="215595" y="159667"/>
                  </a:lnTo>
                  <a:lnTo>
                    <a:pt x="224843" y="215432"/>
                  </a:lnTo>
                  <a:lnTo>
                    <a:pt x="235619" y="271000"/>
                  </a:lnTo>
                  <a:lnTo>
                    <a:pt x="258463" y="381993"/>
                  </a:lnTo>
                  <a:lnTo>
                    <a:pt x="259956" y="408310"/>
                  </a:lnTo>
                  <a:lnTo>
                    <a:pt x="260134" y="434457"/>
                  </a:lnTo>
                  <a:lnTo>
                    <a:pt x="257689" y="460341"/>
                  </a:lnTo>
                  <a:lnTo>
                    <a:pt x="247245" y="497198"/>
                  </a:lnTo>
                  <a:lnTo>
                    <a:pt x="215489" y="545548"/>
                  </a:lnTo>
                  <a:lnTo>
                    <a:pt x="196815" y="554594"/>
                  </a:lnTo>
                  <a:close/>
                </a:path>
              </a:pathLst>
            </a:custGeom>
            <a:solidFill>
              <a:srgbClr val="FFDE62"/>
            </a:solidFill>
            <a:ln w="9525">
              <a:noFill/>
            </a:ln>
          </p:spPr>
          <p:txBody>
            <a:bodyPr/>
            <a:p>
              <a:endParaRPr lang="zh-CN" altLang="en-US"/>
            </a:p>
          </p:txBody>
        </p:sp>
        <p:sp>
          <p:nvSpPr>
            <p:cNvPr id="37893" name="object 6"/>
            <p:cNvSpPr/>
            <p:nvPr/>
          </p:nvSpPr>
          <p:spPr>
            <a:xfrm>
              <a:off x="26391" y="2922"/>
              <a:ext cx="497" cy="815"/>
            </a:xfrm>
            <a:custGeom>
              <a:avLst/>
              <a:gdLst/>
              <a:ahLst/>
              <a:cxnLst>
                <a:cxn ang="0">
                  <a:pos x="456" y="814"/>
                </a:cxn>
                <a:cxn ang="0">
                  <a:pos x="391" y="808"/>
                </a:cxn>
                <a:cxn ang="0">
                  <a:pos x="319" y="774"/>
                </a:cxn>
                <a:cxn ang="0">
                  <a:pos x="228" y="676"/>
                </a:cxn>
                <a:cxn ang="0">
                  <a:pos x="161" y="592"/>
                </a:cxn>
                <a:cxn ang="0">
                  <a:pos x="130" y="555"/>
                </a:cxn>
                <a:cxn ang="0">
                  <a:pos x="83" y="488"/>
                </a:cxn>
                <a:cxn ang="0">
                  <a:pos x="41" y="417"/>
                </a:cxn>
                <a:cxn ang="0">
                  <a:pos x="35" y="361"/>
                </a:cxn>
                <a:cxn ang="0">
                  <a:pos x="34" y="353"/>
                </a:cxn>
                <a:cxn ang="0">
                  <a:pos x="39" y="343"/>
                </a:cxn>
                <a:cxn ang="0">
                  <a:pos x="10" y="255"/>
                </a:cxn>
                <a:cxn ang="0">
                  <a:pos x="0" y="190"/>
                </a:cxn>
                <a:cxn ang="0">
                  <a:pos x="29" y="72"/>
                </a:cxn>
                <a:cxn ang="0">
                  <a:pos x="78" y="10"/>
                </a:cxn>
                <a:cxn ang="0">
                  <a:pos x="103" y="0"/>
                </a:cxn>
                <a:cxn ang="0">
                  <a:pos x="129" y="2"/>
                </a:cxn>
                <a:cxn ang="0">
                  <a:pos x="197" y="55"/>
                </a:cxn>
                <a:cxn ang="0">
                  <a:pos x="269" y="180"/>
                </a:cxn>
                <a:cxn ang="0">
                  <a:pos x="343" y="336"/>
                </a:cxn>
                <a:cxn ang="0">
                  <a:pos x="384" y="413"/>
                </a:cxn>
                <a:cxn ang="0">
                  <a:pos x="430" y="486"/>
                </a:cxn>
                <a:cxn ang="0">
                  <a:pos x="459" y="539"/>
                </a:cxn>
                <a:cxn ang="0">
                  <a:pos x="479" y="596"/>
                </a:cxn>
                <a:cxn ang="0">
                  <a:pos x="491" y="657"/>
                </a:cxn>
                <a:cxn ang="0">
                  <a:pos x="496" y="721"/>
                </a:cxn>
                <a:cxn ang="0">
                  <a:pos x="497" y="760"/>
                </a:cxn>
                <a:cxn ang="0">
                  <a:pos x="495" y="774"/>
                </a:cxn>
                <a:cxn ang="0">
                  <a:pos x="488" y="795"/>
                </a:cxn>
                <a:cxn ang="0">
                  <a:pos x="475" y="808"/>
                </a:cxn>
                <a:cxn ang="0">
                  <a:pos x="456" y="814"/>
                </a:cxn>
              </a:cxnLst>
              <a:pathLst>
                <a:path w="315594" h="517525">
                  <a:moveTo>
                    <a:pt x="289810" y="517067"/>
                  </a:moveTo>
                  <a:lnTo>
                    <a:pt x="248369" y="513101"/>
                  </a:lnTo>
                  <a:lnTo>
                    <a:pt x="202330" y="491395"/>
                  </a:lnTo>
                  <a:lnTo>
                    <a:pt x="144571" y="429568"/>
                  </a:lnTo>
                  <a:lnTo>
                    <a:pt x="101970" y="375844"/>
                  </a:lnTo>
                  <a:lnTo>
                    <a:pt x="82644" y="352301"/>
                  </a:lnTo>
                  <a:lnTo>
                    <a:pt x="52486" y="309857"/>
                  </a:lnTo>
                  <a:lnTo>
                    <a:pt x="25802" y="264981"/>
                  </a:lnTo>
                  <a:lnTo>
                    <a:pt x="22010" y="229286"/>
                  </a:lnTo>
                  <a:lnTo>
                    <a:pt x="21656" y="223844"/>
                  </a:lnTo>
                  <a:lnTo>
                    <a:pt x="25036" y="217529"/>
                  </a:lnTo>
                  <a:lnTo>
                    <a:pt x="6425" y="161990"/>
                  </a:lnTo>
                  <a:lnTo>
                    <a:pt x="0" y="120604"/>
                  </a:lnTo>
                  <a:lnTo>
                    <a:pt x="18319" y="46032"/>
                  </a:lnTo>
                  <a:lnTo>
                    <a:pt x="49490" y="6351"/>
                  </a:lnTo>
                  <a:lnTo>
                    <a:pt x="65262" y="0"/>
                  </a:lnTo>
                  <a:lnTo>
                    <a:pt x="81730" y="1327"/>
                  </a:lnTo>
                  <a:lnTo>
                    <a:pt x="125127" y="34996"/>
                  </a:lnTo>
                  <a:lnTo>
                    <a:pt x="171071" y="114354"/>
                  </a:lnTo>
                  <a:lnTo>
                    <a:pt x="218015" y="213442"/>
                  </a:lnTo>
                  <a:lnTo>
                    <a:pt x="243684" y="261941"/>
                  </a:lnTo>
                  <a:lnTo>
                    <a:pt x="273115" y="308611"/>
                  </a:lnTo>
                  <a:lnTo>
                    <a:pt x="291760" y="342143"/>
                  </a:lnTo>
                  <a:lnTo>
                    <a:pt x="304223" y="378658"/>
                  </a:lnTo>
                  <a:lnTo>
                    <a:pt x="311666" y="417509"/>
                  </a:lnTo>
                  <a:lnTo>
                    <a:pt x="315250" y="458050"/>
                  </a:lnTo>
                  <a:lnTo>
                    <a:pt x="315403" y="482750"/>
                  </a:lnTo>
                  <a:lnTo>
                    <a:pt x="314490" y="491729"/>
                  </a:lnTo>
                  <a:lnTo>
                    <a:pt x="309994" y="504530"/>
                  </a:lnTo>
                  <a:lnTo>
                    <a:pt x="301675" y="512871"/>
                  </a:lnTo>
                  <a:lnTo>
                    <a:pt x="289810" y="517067"/>
                  </a:lnTo>
                  <a:close/>
                </a:path>
              </a:pathLst>
            </a:custGeom>
            <a:solidFill>
              <a:srgbClr val="FFDE62"/>
            </a:solidFill>
            <a:ln w="9525">
              <a:noFill/>
            </a:ln>
          </p:spPr>
          <p:txBody>
            <a:bodyPr/>
            <a:p>
              <a:endParaRPr lang="zh-CN" altLang="en-US"/>
            </a:p>
          </p:txBody>
        </p:sp>
        <p:sp>
          <p:nvSpPr>
            <p:cNvPr id="37894" name="object 7"/>
            <p:cNvSpPr/>
            <p:nvPr/>
          </p:nvSpPr>
          <p:spPr>
            <a:xfrm>
              <a:off x="27649" y="3064"/>
              <a:ext cx="428" cy="736"/>
            </a:xfrm>
            <a:custGeom>
              <a:avLst/>
              <a:gdLst/>
              <a:ahLst/>
              <a:cxnLst>
                <a:cxn ang="0">
                  <a:pos x="376" y="735"/>
                </a:cxn>
                <a:cxn ang="0">
                  <a:pos x="276" y="684"/>
                </a:cxn>
                <a:cxn ang="0">
                  <a:pos x="211" y="631"/>
                </a:cxn>
                <a:cxn ang="0">
                  <a:pos x="157" y="568"/>
                </a:cxn>
                <a:cxn ang="0">
                  <a:pos x="114" y="494"/>
                </a:cxn>
                <a:cxn ang="0">
                  <a:pos x="85" y="424"/>
                </a:cxn>
                <a:cxn ang="0">
                  <a:pos x="59" y="352"/>
                </a:cxn>
                <a:cxn ang="0">
                  <a:pos x="34" y="280"/>
                </a:cxn>
                <a:cxn ang="0">
                  <a:pos x="11" y="207"/>
                </a:cxn>
                <a:cxn ang="0">
                  <a:pos x="1" y="129"/>
                </a:cxn>
                <a:cxn ang="0">
                  <a:pos x="0" y="103"/>
                </a:cxn>
                <a:cxn ang="0">
                  <a:pos x="1" y="85"/>
                </a:cxn>
                <a:cxn ang="0">
                  <a:pos x="52" y="43"/>
                </a:cxn>
                <a:cxn ang="0">
                  <a:pos x="59" y="38"/>
                </a:cxn>
                <a:cxn ang="0">
                  <a:pos x="95" y="11"/>
                </a:cxn>
                <a:cxn ang="0">
                  <a:pos x="129" y="0"/>
                </a:cxn>
                <a:cxn ang="0">
                  <a:pos x="161" y="6"/>
                </a:cxn>
                <a:cxn ang="0">
                  <a:pos x="237" y="83"/>
                </a:cxn>
                <a:cxn ang="0">
                  <a:pos x="280" y="139"/>
                </a:cxn>
                <a:cxn ang="0">
                  <a:pos x="317" y="198"/>
                </a:cxn>
                <a:cxn ang="0">
                  <a:pos x="345" y="262"/>
                </a:cxn>
                <a:cxn ang="0">
                  <a:pos x="363" y="333"/>
                </a:cxn>
                <a:cxn ang="0">
                  <a:pos x="366" y="349"/>
                </a:cxn>
                <a:cxn ang="0">
                  <a:pos x="371" y="365"/>
                </a:cxn>
                <a:cxn ang="0">
                  <a:pos x="377" y="381"/>
                </a:cxn>
                <a:cxn ang="0">
                  <a:pos x="382" y="394"/>
                </a:cxn>
                <a:cxn ang="0">
                  <a:pos x="380" y="394"/>
                </a:cxn>
                <a:cxn ang="0">
                  <a:pos x="380" y="398"/>
                </a:cxn>
                <a:cxn ang="0">
                  <a:pos x="311" y="415"/>
                </a:cxn>
                <a:cxn ang="0">
                  <a:pos x="298" y="433"/>
                </a:cxn>
                <a:cxn ang="0">
                  <a:pos x="301" y="438"/>
                </a:cxn>
                <a:cxn ang="0">
                  <a:pos x="306" y="448"/>
                </a:cxn>
                <a:cxn ang="0">
                  <a:pos x="316" y="460"/>
                </a:cxn>
                <a:cxn ang="0">
                  <a:pos x="326" y="462"/>
                </a:cxn>
                <a:cxn ang="0">
                  <a:pos x="340" y="464"/>
                </a:cxn>
                <a:cxn ang="0">
                  <a:pos x="407" y="459"/>
                </a:cxn>
                <a:cxn ang="0">
                  <a:pos x="409" y="464"/>
                </a:cxn>
                <a:cxn ang="0">
                  <a:pos x="424" y="536"/>
                </a:cxn>
                <a:cxn ang="0">
                  <a:pos x="428" y="609"/>
                </a:cxn>
                <a:cxn ang="0">
                  <a:pos x="424" y="683"/>
                </a:cxn>
                <a:cxn ang="0">
                  <a:pos x="415" y="711"/>
                </a:cxn>
                <a:cxn ang="0">
                  <a:pos x="399" y="729"/>
                </a:cxn>
                <a:cxn ang="0">
                  <a:pos x="376" y="735"/>
                </a:cxn>
                <a:cxn ang="0">
                  <a:pos x="380" y="398"/>
                </a:cxn>
                <a:cxn ang="0">
                  <a:pos x="380" y="394"/>
                </a:cxn>
                <a:cxn ang="0">
                  <a:pos x="382" y="398"/>
                </a:cxn>
                <a:cxn ang="0">
                  <a:pos x="380" y="398"/>
                </a:cxn>
                <a:cxn ang="0">
                  <a:pos x="382" y="398"/>
                </a:cxn>
                <a:cxn ang="0">
                  <a:pos x="380" y="394"/>
                </a:cxn>
                <a:cxn ang="0">
                  <a:pos x="382" y="394"/>
                </a:cxn>
                <a:cxn ang="0">
                  <a:pos x="383" y="397"/>
                </a:cxn>
                <a:cxn ang="0">
                  <a:pos x="382" y="398"/>
                </a:cxn>
                <a:cxn ang="0">
                  <a:pos x="407" y="459"/>
                </a:cxn>
                <a:cxn ang="0">
                  <a:pos x="340" y="464"/>
                </a:cxn>
                <a:cxn ang="0">
                  <a:pos x="354" y="461"/>
                </a:cxn>
                <a:cxn ang="0">
                  <a:pos x="365" y="454"/>
                </a:cxn>
                <a:cxn ang="0">
                  <a:pos x="373" y="441"/>
                </a:cxn>
                <a:cxn ang="0">
                  <a:pos x="376" y="429"/>
                </a:cxn>
                <a:cxn ang="0">
                  <a:pos x="378" y="418"/>
                </a:cxn>
                <a:cxn ang="0">
                  <a:pos x="379" y="405"/>
                </a:cxn>
                <a:cxn ang="0">
                  <a:pos x="380" y="398"/>
                </a:cxn>
                <a:cxn ang="0">
                  <a:pos x="382" y="398"/>
                </a:cxn>
                <a:cxn ang="0">
                  <a:pos x="407" y="459"/>
                </a:cxn>
              </a:cxnLst>
              <a:pathLst>
                <a:path w="271780" h="467360">
                  <a:moveTo>
                    <a:pt x="238841" y="467003"/>
                  </a:moveTo>
                  <a:lnTo>
                    <a:pt x="175281" y="434302"/>
                  </a:lnTo>
                  <a:lnTo>
                    <a:pt x="134095" y="400536"/>
                  </a:lnTo>
                  <a:lnTo>
                    <a:pt x="99418" y="360594"/>
                  </a:lnTo>
                  <a:lnTo>
                    <a:pt x="72383" y="314006"/>
                  </a:lnTo>
                  <a:lnTo>
                    <a:pt x="53757" y="269441"/>
                  </a:lnTo>
                  <a:lnTo>
                    <a:pt x="37148" y="223813"/>
                  </a:lnTo>
                  <a:lnTo>
                    <a:pt x="21873" y="177835"/>
                  </a:lnTo>
                  <a:lnTo>
                    <a:pt x="7049" y="131604"/>
                  </a:lnTo>
                  <a:lnTo>
                    <a:pt x="690" y="82035"/>
                  </a:lnTo>
                  <a:lnTo>
                    <a:pt x="0" y="65222"/>
                  </a:lnTo>
                  <a:lnTo>
                    <a:pt x="716" y="54262"/>
                  </a:lnTo>
                  <a:lnTo>
                    <a:pt x="33140" y="27548"/>
                  </a:lnTo>
                  <a:lnTo>
                    <a:pt x="37326" y="23913"/>
                  </a:lnTo>
                  <a:lnTo>
                    <a:pt x="60479" y="6835"/>
                  </a:lnTo>
                  <a:lnTo>
                    <a:pt x="81888" y="0"/>
                  </a:lnTo>
                  <a:lnTo>
                    <a:pt x="101937" y="3814"/>
                  </a:lnTo>
                  <a:lnTo>
                    <a:pt x="150750" y="52615"/>
                  </a:lnTo>
                  <a:lnTo>
                    <a:pt x="178042" y="88024"/>
                  </a:lnTo>
                  <a:lnTo>
                    <a:pt x="201401" y="125726"/>
                  </a:lnTo>
                  <a:lnTo>
                    <a:pt x="219341" y="166534"/>
                  </a:lnTo>
                  <a:lnTo>
                    <a:pt x="230402" y="211365"/>
                  </a:lnTo>
                  <a:lnTo>
                    <a:pt x="232660" y="221609"/>
                  </a:lnTo>
                  <a:lnTo>
                    <a:pt x="235900" y="231816"/>
                  </a:lnTo>
                  <a:lnTo>
                    <a:pt x="239571" y="241995"/>
                  </a:lnTo>
                  <a:lnTo>
                    <a:pt x="242505" y="250409"/>
                  </a:lnTo>
                  <a:lnTo>
                    <a:pt x="241560" y="250471"/>
                  </a:lnTo>
                  <a:lnTo>
                    <a:pt x="241330" y="252658"/>
                  </a:lnTo>
                  <a:lnTo>
                    <a:pt x="197548" y="263418"/>
                  </a:lnTo>
                  <a:lnTo>
                    <a:pt x="189448" y="274874"/>
                  </a:lnTo>
                  <a:lnTo>
                    <a:pt x="191147" y="278337"/>
                  </a:lnTo>
                  <a:lnTo>
                    <a:pt x="194085" y="284662"/>
                  </a:lnTo>
                  <a:lnTo>
                    <a:pt x="200669" y="292012"/>
                  </a:lnTo>
                  <a:lnTo>
                    <a:pt x="206872" y="293500"/>
                  </a:lnTo>
                  <a:lnTo>
                    <a:pt x="216010" y="294526"/>
                  </a:lnTo>
                  <a:lnTo>
                    <a:pt x="258289" y="291780"/>
                  </a:lnTo>
                  <a:lnTo>
                    <a:pt x="259449" y="294643"/>
                  </a:lnTo>
                  <a:lnTo>
                    <a:pt x="268990" y="340068"/>
                  </a:lnTo>
                  <a:lnTo>
                    <a:pt x="271686" y="386489"/>
                  </a:lnTo>
                  <a:lnTo>
                    <a:pt x="269041" y="433651"/>
                  </a:lnTo>
                  <a:lnTo>
                    <a:pt x="263817" y="451652"/>
                  </a:lnTo>
                  <a:lnTo>
                    <a:pt x="253292" y="463102"/>
                  </a:lnTo>
                  <a:lnTo>
                    <a:pt x="238841" y="467003"/>
                  </a:lnTo>
                  <a:close/>
                </a:path>
                <a:path w="271780" h="467360">
                  <a:moveTo>
                    <a:pt x="241330" y="252658"/>
                  </a:moveTo>
                  <a:lnTo>
                    <a:pt x="241560" y="250471"/>
                  </a:lnTo>
                  <a:lnTo>
                    <a:pt x="242355" y="252433"/>
                  </a:lnTo>
                  <a:lnTo>
                    <a:pt x="241330" y="252658"/>
                  </a:lnTo>
                  <a:close/>
                </a:path>
                <a:path w="271780" h="467360">
                  <a:moveTo>
                    <a:pt x="242355" y="252433"/>
                  </a:moveTo>
                  <a:lnTo>
                    <a:pt x="241560" y="250471"/>
                  </a:lnTo>
                  <a:lnTo>
                    <a:pt x="242505" y="250409"/>
                  </a:lnTo>
                  <a:lnTo>
                    <a:pt x="243150" y="252259"/>
                  </a:lnTo>
                  <a:lnTo>
                    <a:pt x="242355" y="252433"/>
                  </a:lnTo>
                  <a:close/>
                </a:path>
                <a:path w="271780" h="467360">
                  <a:moveTo>
                    <a:pt x="258289" y="291780"/>
                  </a:moveTo>
                  <a:lnTo>
                    <a:pt x="216010" y="294526"/>
                  </a:lnTo>
                  <a:lnTo>
                    <a:pt x="224597" y="292848"/>
                  </a:lnTo>
                  <a:lnTo>
                    <a:pt x="231838" y="288066"/>
                  </a:lnTo>
                  <a:lnTo>
                    <a:pt x="236935" y="279777"/>
                  </a:lnTo>
                  <a:lnTo>
                    <a:pt x="238915" y="272663"/>
                  </a:lnTo>
                  <a:lnTo>
                    <a:pt x="240049" y="265308"/>
                  </a:lnTo>
                  <a:lnTo>
                    <a:pt x="240843" y="257289"/>
                  </a:lnTo>
                  <a:lnTo>
                    <a:pt x="241330" y="252658"/>
                  </a:lnTo>
                  <a:lnTo>
                    <a:pt x="242355" y="252433"/>
                  </a:lnTo>
                  <a:lnTo>
                    <a:pt x="258289" y="291780"/>
                  </a:lnTo>
                  <a:close/>
                </a:path>
              </a:pathLst>
            </a:custGeom>
            <a:solidFill>
              <a:srgbClr val="FFDE62"/>
            </a:solidFill>
            <a:ln w="9525">
              <a:noFill/>
            </a:ln>
          </p:spPr>
          <p:txBody>
            <a:bodyPr/>
            <a:p>
              <a:endParaRPr lang="zh-CN" altLang="en-US"/>
            </a:p>
          </p:txBody>
        </p:sp>
        <p:sp>
          <p:nvSpPr>
            <p:cNvPr id="37895" name="object 8"/>
            <p:cNvSpPr/>
            <p:nvPr/>
          </p:nvSpPr>
          <p:spPr>
            <a:xfrm>
              <a:off x="27030" y="4311"/>
              <a:ext cx="415" cy="792"/>
            </a:xfrm>
            <a:custGeom>
              <a:avLst/>
              <a:gdLst/>
              <a:ahLst/>
              <a:cxnLst>
                <a:cxn ang="0">
                  <a:pos x="377" y="792"/>
                </a:cxn>
                <a:cxn ang="0">
                  <a:pos x="317" y="776"/>
                </a:cxn>
                <a:cxn ang="0">
                  <a:pos x="245" y="714"/>
                </a:cxn>
                <a:cxn ang="0">
                  <a:pos x="203" y="666"/>
                </a:cxn>
                <a:cxn ang="0">
                  <a:pos x="166" y="612"/>
                </a:cxn>
                <a:cxn ang="0">
                  <a:pos x="137" y="553"/>
                </a:cxn>
                <a:cxn ang="0">
                  <a:pos x="111" y="493"/>
                </a:cxn>
                <a:cxn ang="0">
                  <a:pos x="83" y="435"/>
                </a:cxn>
                <a:cxn ang="0">
                  <a:pos x="53" y="377"/>
                </a:cxn>
                <a:cxn ang="0">
                  <a:pos x="24" y="319"/>
                </a:cxn>
                <a:cxn ang="0">
                  <a:pos x="8" y="263"/>
                </a:cxn>
                <a:cxn ang="0">
                  <a:pos x="0" y="192"/>
                </a:cxn>
                <a:cxn ang="0">
                  <a:pos x="1" y="121"/>
                </a:cxn>
                <a:cxn ang="0">
                  <a:pos x="11" y="67"/>
                </a:cxn>
                <a:cxn ang="0">
                  <a:pos x="35" y="34"/>
                </a:cxn>
                <a:cxn ang="0">
                  <a:pos x="74" y="10"/>
                </a:cxn>
                <a:cxn ang="0">
                  <a:pos x="118" y="0"/>
                </a:cxn>
                <a:cxn ang="0">
                  <a:pos x="158" y="8"/>
                </a:cxn>
                <a:cxn ang="0">
                  <a:pos x="171" y="17"/>
                </a:cxn>
                <a:cxn ang="0">
                  <a:pos x="182" y="30"/>
                </a:cxn>
                <a:cxn ang="0">
                  <a:pos x="191" y="44"/>
                </a:cxn>
                <a:cxn ang="0">
                  <a:pos x="204" y="82"/>
                </a:cxn>
                <a:cxn ang="0">
                  <a:pos x="215" y="103"/>
                </a:cxn>
                <a:cxn ang="0">
                  <a:pos x="259" y="176"/>
                </a:cxn>
                <a:cxn ang="0">
                  <a:pos x="278" y="210"/>
                </a:cxn>
                <a:cxn ang="0">
                  <a:pos x="290" y="246"/>
                </a:cxn>
                <a:cxn ang="0">
                  <a:pos x="292" y="286"/>
                </a:cxn>
                <a:cxn ang="0">
                  <a:pos x="292" y="294"/>
                </a:cxn>
                <a:cxn ang="0">
                  <a:pos x="294" y="304"/>
                </a:cxn>
                <a:cxn ang="0">
                  <a:pos x="338" y="388"/>
                </a:cxn>
                <a:cxn ang="0">
                  <a:pos x="368" y="456"/>
                </a:cxn>
                <a:cxn ang="0">
                  <a:pos x="388" y="521"/>
                </a:cxn>
                <a:cxn ang="0">
                  <a:pos x="401" y="586"/>
                </a:cxn>
                <a:cxn ang="0">
                  <a:pos x="407" y="656"/>
                </a:cxn>
                <a:cxn ang="0">
                  <a:pos x="413" y="680"/>
                </a:cxn>
                <a:cxn ang="0">
                  <a:pos x="414" y="692"/>
                </a:cxn>
                <a:cxn ang="0">
                  <a:pos x="414" y="703"/>
                </a:cxn>
                <a:cxn ang="0">
                  <a:pos x="412" y="724"/>
                </a:cxn>
                <a:cxn ang="0">
                  <a:pos x="409" y="746"/>
                </a:cxn>
                <a:cxn ang="0">
                  <a:pos x="404" y="766"/>
                </a:cxn>
                <a:cxn ang="0">
                  <a:pos x="395" y="784"/>
                </a:cxn>
                <a:cxn ang="0">
                  <a:pos x="377" y="792"/>
                </a:cxn>
              </a:cxnLst>
              <a:pathLst>
                <a:path w="263525" h="502919">
                  <a:moveTo>
                    <a:pt x="239659" y="502660"/>
                  </a:moveTo>
                  <a:lnTo>
                    <a:pt x="201423" y="492979"/>
                  </a:lnTo>
                  <a:lnTo>
                    <a:pt x="155757" y="453461"/>
                  </a:lnTo>
                  <a:lnTo>
                    <a:pt x="128791" y="422673"/>
                  </a:lnTo>
                  <a:lnTo>
                    <a:pt x="105499" y="388888"/>
                  </a:lnTo>
                  <a:lnTo>
                    <a:pt x="86912" y="350935"/>
                  </a:lnTo>
                  <a:lnTo>
                    <a:pt x="70640" y="313182"/>
                  </a:lnTo>
                  <a:lnTo>
                    <a:pt x="52521" y="276161"/>
                  </a:lnTo>
                  <a:lnTo>
                    <a:pt x="33708" y="239382"/>
                  </a:lnTo>
                  <a:lnTo>
                    <a:pt x="15352" y="202356"/>
                  </a:lnTo>
                  <a:lnTo>
                    <a:pt x="5062" y="167033"/>
                  </a:lnTo>
                  <a:lnTo>
                    <a:pt x="0" y="121617"/>
                  </a:lnTo>
                  <a:lnTo>
                    <a:pt x="495" y="76667"/>
                  </a:lnTo>
                  <a:lnTo>
                    <a:pt x="6879" y="42744"/>
                  </a:lnTo>
                  <a:lnTo>
                    <a:pt x="22271" y="21829"/>
                  </a:lnTo>
                  <a:lnTo>
                    <a:pt x="47095" y="6607"/>
                  </a:lnTo>
                  <a:lnTo>
                    <a:pt x="75202" y="0"/>
                  </a:lnTo>
                  <a:lnTo>
                    <a:pt x="100445" y="4928"/>
                  </a:lnTo>
                  <a:lnTo>
                    <a:pt x="108550" y="10819"/>
                  </a:lnTo>
                  <a:lnTo>
                    <a:pt x="115748" y="18858"/>
                  </a:lnTo>
                  <a:lnTo>
                    <a:pt x="121406" y="28100"/>
                  </a:lnTo>
                  <a:lnTo>
                    <a:pt x="129703" y="52251"/>
                  </a:lnTo>
                  <a:lnTo>
                    <a:pt x="136289" y="65604"/>
                  </a:lnTo>
                  <a:lnTo>
                    <a:pt x="164775" y="111834"/>
                  </a:lnTo>
                  <a:lnTo>
                    <a:pt x="176402" y="133254"/>
                  </a:lnTo>
                  <a:lnTo>
                    <a:pt x="184218" y="156182"/>
                  </a:lnTo>
                  <a:lnTo>
                    <a:pt x="185611" y="181419"/>
                  </a:lnTo>
                  <a:lnTo>
                    <a:pt x="185112" y="186706"/>
                  </a:lnTo>
                  <a:lnTo>
                    <a:pt x="187001" y="193099"/>
                  </a:lnTo>
                  <a:lnTo>
                    <a:pt x="214758" y="246574"/>
                  </a:lnTo>
                  <a:lnTo>
                    <a:pt x="233370" y="289837"/>
                  </a:lnTo>
                  <a:lnTo>
                    <a:pt x="246315" y="330674"/>
                  </a:lnTo>
                  <a:lnTo>
                    <a:pt x="254441" y="371995"/>
                  </a:lnTo>
                  <a:lnTo>
                    <a:pt x="258592" y="416712"/>
                  </a:lnTo>
                  <a:lnTo>
                    <a:pt x="261938" y="431759"/>
                  </a:lnTo>
                  <a:lnTo>
                    <a:pt x="263133" y="439206"/>
                  </a:lnTo>
                  <a:lnTo>
                    <a:pt x="263052" y="446479"/>
                  </a:lnTo>
                  <a:lnTo>
                    <a:pt x="261552" y="459959"/>
                  </a:lnTo>
                  <a:lnTo>
                    <a:pt x="259545" y="473532"/>
                  </a:lnTo>
                  <a:lnTo>
                    <a:pt x="256231" y="486441"/>
                  </a:lnTo>
                  <a:lnTo>
                    <a:pt x="250811" y="497929"/>
                  </a:lnTo>
                  <a:lnTo>
                    <a:pt x="239659" y="502660"/>
                  </a:lnTo>
                  <a:close/>
                </a:path>
              </a:pathLst>
            </a:custGeom>
            <a:solidFill>
              <a:srgbClr val="FFDE62"/>
            </a:solidFill>
            <a:ln w="9525">
              <a:noFill/>
            </a:ln>
          </p:spPr>
          <p:txBody>
            <a:bodyPr/>
            <a:p>
              <a:endParaRPr lang="zh-CN" altLang="en-US"/>
            </a:p>
          </p:txBody>
        </p:sp>
        <p:sp>
          <p:nvSpPr>
            <p:cNvPr id="37896" name="object 9"/>
            <p:cNvSpPr/>
            <p:nvPr/>
          </p:nvSpPr>
          <p:spPr>
            <a:xfrm>
              <a:off x="27356" y="1413"/>
              <a:ext cx="351" cy="723"/>
            </a:xfrm>
            <a:custGeom>
              <a:avLst/>
              <a:gdLst/>
              <a:ahLst/>
              <a:cxnLst>
                <a:cxn ang="0">
                  <a:pos x="269" y="722"/>
                </a:cxn>
                <a:cxn ang="0">
                  <a:pos x="182" y="670"/>
                </a:cxn>
                <a:cxn ang="0">
                  <a:pos x="113" y="611"/>
                </a:cxn>
                <a:cxn ang="0">
                  <a:pos x="58" y="527"/>
                </a:cxn>
                <a:cxn ang="0">
                  <a:pos x="27" y="429"/>
                </a:cxn>
                <a:cxn ang="0">
                  <a:pos x="10" y="340"/>
                </a:cxn>
                <a:cxn ang="0">
                  <a:pos x="0" y="250"/>
                </a:cxn>
                <a:cxn ang="0">
                  <a:pos x="1" y="210"/>
                </a:cxn>
                <a:cxn ang="0">
                  <a:pos x="12" y="129"/>
                </a:cxn>
                <a:cxn ang="0">
                  <a:pos x="30" y="61"/>
                </a:cxn>
                <a:cxn ang="0">
                  <a:pos x="97" y="9"/>
                </a:cxn>
                <a:cxn ang="0">
                  <a:pos x="135" y="0"/>
                </a:cxn>
                <a:cxn ang="0">
                  <a:pos x="170" y="5"/>
                </a:cxn>
                <a:cxn ang="0">
                  <a:pos x="198" y="24"/>
                </a:cxn>
                <a:cxn ang="0">
                  <a:pos x="216" y="57"/>
                </a:cxn>
                <a:cxn ang="0">
                  <a:pos x="229" y="91"/>
                </a:cxn>
                <a:cxn ang="0">
                  <a:pos x="245" y="123"/>
                </a:cxn>
                <a:cxn ang="0">
                  <a:pos x="281" y="184"/>
                </a:cxn>
                <a:cxn ang="0">
                  <a:pos x="308" y="244"/>
                </a:cxn>
                <a:cxn ang="0">
                  <a:pos x="329" y="315"/>
                </a:cxn>
                <a:cxn ang="0">
                  <a:pos x="343" y="395"/>
                </a:cxn>
                <a:cxn ang="0">
                  <a:pos x="349" y="482"/>
                </a:cxn>
                <a:cxn ang="0">
                  <a:pos x="349" y="530"/>
                </a:cxn>
                <a:cxn ang="0">
                  <a:pos x="349" y="554"/>
                </a:cxn>
                <a:cxn ang="0">
                  <a:pos x="351" y="578"/>
                </a:cxn>
                <a:cxn ang="0">
                  <a:pos x="349" y="616"/>
                </a:cxn>
                <a:cxn ang="0">
                  <a:pos x="337" y="649"/>
                </a:cxn>
                <a:cxn ang="0">
                  <a:pos x="301" y="711"/>
                </a:cxn>
                <a:cxn ang="0">
                  <a:pos x="294" y="717"/>
                </a:cxn>
                <a:cxn ang="0">
                  <a:pos x="282" y="721"/>
                </a:cxn>
                <a:cxn ang="0">
                  <a:pos x="269" y="722"/>
                </a:cxn>
              </a:cxnLst>
              <a:pathLst>
                <a:path w="222884" h="459105">
                  <a:moveTo>
                    <a:pt x="170585" y="458655"/>
                  </a:moveTo>
                  <a:lnTo>
                    <a:pt x="115390" y="425345"/>
                  </a:lnTo>
                  <a:lnTo>
                    <a:pt x="71944" y="387838"/>
                  </a:lnTo>
                  <a:lnTo>
                    <a:pt x="36966" y="334410"/>
                  </a:lnTo>
                  <a:lnTo>
                    <a:pt x="17068" y="272436"/>
                  </a:lnTo>
                  <a:lnTo>
                    <a:pt x="6568" y="215737"/>
                  </a:lnTo>
                  <a:lnTo>
                    <a:pt x="0" y="158782"/>
                  </a:lnTo>
                  <a:lnTo>
                    <a:pt x="556" y="133156"/>
                  </a:lnTo>
                  <a:lnTo>
                    <a:pt x="7340" y="81692"/>
                  </a:lnTo>
                  <a:lnTo>
                    <a:pt x="18979" y="38909"/>
                  </a:lnTo>
                  <a:lnTo>
                    <a:pt x="61852" y="5532"/>
                  </a:lnTo>
                  <a:lnTo>
                    <a:pt x="85945" y="0"/>
                  </a:lnTo>
                  <a:lnTo>
                    <a:pt x="108094" y="3421"/>
                  </a:lnTo>
                  <a:lnTo>
                    <a:pt x="125991" y="15553"/>
                  </a:lnTo>
                  <a:lnTo>
                    <a:pt x="137331" y="36151"/>
                  </a:lnTo>
                  <a:lnTo>
                    <a:pt x="145369" y="57826"/>
                  </a:lnTo>
                  <a:lnTo>
                    <a:pt x="155653" y="77918"/>
                  </a:lnTo>
                  <a:lnTo>
                    <a:pt x="178362" y="116720"/>
                  </a:lnTo>
                  <a:lnTo>
                    <a:pt x="195529" y="155140"/>
                  </a:lnTo>
                  <a:lnTo>
                    <a:pt x="208767" y="200239"/>
                  </a:lnTo>
                  <a:lnTo>
                    <a:pt x="217667" y="250900"/>
                  </a:lnTo>
                  <a:lnTo>
                    <a:pt x="221823" y="306008"/>
                  </a:lnTo>
                  <a:lnTo>
                    <a:pt x="221475" y="336718"/>
                  </a:lnTo>
                  <a:lnTo>
                    <a:pt x="221646" y="352070"/>
                  </a:lnTo>
                  <a:lnTo>
                    <a:pt x="222857" y="367316"/>
                  </a:lnTo>
                  <a:lnTo>
                    <a:pt x="221658" y="391049"/>
                  </a:lnTo>
                  <a:lnTo>
                    <a:pt x="213791" y="412123"/>
                  </a:lnTo>
                  <a:lnTo>
                    <a:pt x="191253" y="451342"/>
                  </a:lnTo>
                  <a:lnTo>
                    <a:pt x="186659" y="455075"/>
                  </a:lnTo>
                  <a:lnTo>
                    <a:pt x="178875" y="457716"/>
                  </a:lnTo>
                  <a:lnTo>
                    <a:pt x="170585" y="458655"/>
                  </a:lnTo>
                  <a:close/>
                </a:path>
              </a:pathLst>
            </a:custGeom>
            <a:solidFill>
              <a:srgbClr val="FFDE62"/>
            </a:solidFill>
            <a:ln w="9525">
              <a:noFill/>
            </a:ln>
          </p:spPr>
          <p:txBody>
            <a:bodyPr/>
            <a:p>
              <a:endParaRPr lang="zh-CN" altLang="en-US"/>
            </a:p>
          </p:txBody>
        </p:sp>
        <p:sp>
          <p:nvSpPr>
            <p:cNvPr id="37897" name="object 10"/>
            <p:cNvSpPr/>
            <p:nvPr/>
          </p:nvSpPr>
          <p:spPr>
            <a:xfrm>
              <a:off x="28321" y="4345"/>
              <a:ext cx="421" cy="678"/>
            </a:xfrm>
            <a:custGeom>
              <a:avLst/>
              <a:gdLst/>
              <a:ahLst/>
              <a:cxnLst>
                <a:cxn ang="0">
                  <a:pos x="344" y="675"/>
                </a:cxn>
                <a:cxn ang="0">
                  <a:pos x="267" y="667"/>
                </a:cxn>
                <a:cxn ang="0">
                  <a:pos x="172" y="607"/>
                </a:cxn>
                <a:cxn ang="0">
                  <a:pos x="127" y="558"/>
                </a:cxn>
                <a:cxn ang="0">
                  <a:pos x="91" y="502"/>
                </a:cxn>
                <a:cxn ang="0">
                  <a:pos x="62" y="441"/>
                </a:cxn>
                <a:cxn ang="0">
                  <a:pos x="40" y="384"/>
                </a:cxn>
                <a:cxn ang="0">
                  <a:pos x="20" y="325"/>
                </a:cxn>
                <a:cxn ang="0">
                  <a:pos x="8" y="263"/>
                </a:cxn>
                <a:cxn ang="0">
                  <a:pos x="7" y="200"/>
                </a:cxn>
                <a:cxn ang="0">
                  <a:pos x="0" y="162"/>
                </a:cxn>
                <a:cxn ang="0">
                  <a:pos x="15" y="89"/>
                </a:cxn>
                <a:cxn ang="0">
                  <a:pos x="47" y="20"/>
                </a:cxn>
                <a:cxn ang="0">
                  <a:pos x="122" y="0"/>
                </a:cxn>
                <a:cxn ang="0">
                  <a:pos x="160" y="19"/>
                </a:cxn>
                <a:cxn ang="0">
                  <a:pos x="216" y="76"/>
                </a:cxn>
                <a:cxn ang="0">
                  <a:pos x="264" y="138"/>
                </a:cxn>
                <a:cxn ang="0">
                  <a:pos x="305" y="204"/>
                </a:cxn>
                <a:cxn ang="0">
                  <a:pos x="339" y="275"/>
                </a:cxn>
                <a:cxn ang="0">
                  <a:pos x="367" y="349"/>
                </a:cxn>
                <a:cxn ang="0">
                  <a:pos x="390" y="431"/>
                </a:cxn>
                <a:cxn ang="0">
                  <a:pos x="399" y="464"/>
                </a:cxn>
                <a:cxn ang="0">
                  <a:pos x="194" y="477"/>
                </a:cxn>
                <a:cxn ang="0">
                  <a:pos x="189" y="484"/>
                </a:cxn>
                <a:cxn ang="0">
                  <a:pos x="186" y="488"/>
                </a:cxn>
                <a:cxn ang="0">
                  <a:pos x="194" y="493"/>
                </a:cxn>
                <a:cxn ang="0">
                  <a:pos x="198" y="495"/>
                </a:cxn>
                <a:cxn ang="0">
                  <a:pos x="199" y="496"/>
                </a:cxn>
                <a:cxn ang="0">
                  <a:pos x="404" y="482"/>
                </a:cxn>
                <a:cxn ang="0">
                  <a:pos x="413" y="514"/>
                </a:cxn>
                <a:cxn ang="0">
                  <a:pos x="421" y="554"/>
                </a:cxn>
                <a:cxn ang="0">
                  <a:pos x="421" y="591"/>
                </a:cxn>
                <a:cxn ang="0">
                  <a:pos x="409" y="626"/>
                </a:cxn>
                <a:cxn ang="0">
                  <a:pos x="382" y="656"/>
                </a:cxn>
                <a:cxn ang="0">
                  <a:pos x="344" y="675"/>
                </a:cxn>
                <a:cxn ang="0">
                  <a:pos x="404" y="482"/>
                </a:cxn>
                <a:cxn ang="0">
                  <a:pos x="199" y="496"/>
                </a:cxn>
                <a:cxn ang="0">
                  <a:pos x="203" y="490"/>
                </a:cxn>
                <a:cxn ang="0">
                  <a:pos x="203" y="489"/>
                </a:cxn>
                <a:cxn ang="0">
                  <a:pos x="201" y="485"/>
                </a:cxn>
                <a:cxn ang="0">
                  <a:pos x="197" y="481"/>
                </a:cxn>
                <a:cxn ang="0">
                  <a:pos x="194" y="477"/>
                </a:cxn>
                <a:cxn ang="0">
                  <a:pos x="399" y="464"/>
                </a:cxn>
                <a:cxn ang="0">
                  <a:pos x="402" y="474"/>
                </a:cxn>
                <a:cxn ang="0">
                  <a:pos x="404" y="482"/>
                </a:cxn>
              </a:cxnLst>
              <a:pathLst>
                <a:path w="267334" h="430530">
                  <a:moveTo>
                    <a:pt x="218339" y="428733"/>
                  </a:moveTo>
                  <a:lnTo>
                    <a:pt x="169806" y="423229"/>
                  </a:lnTo>
                  <a:lnTo>
                    <a:pt x="109450" y="385502"/>
                  </a:lnTo>
                  <a:lnTo>
                    <a:pt x="80621" y="354097"/>
                  </a:lnTo>
                  <a:lnTo>
                    <a:pt x="57757" y="318480"/>
                  </a:lnTo>
                  <a:lnTo>
                    <a:pt x="39653" y="280171"/>
                  </a:lnTo>
                  <a:lnTo>
                    <a:pt x="25196" y="243713"/>
                  </a:lnTo>
                  <a:lnTo>
                    <a:pt x="12995" y="206103"/>
                  </a:lnTo>
                  <a:lnTo>
                    <a:pt x="5368" y="167212"/>
                  </a:lnTo>
                  <a:lnTo>
                    <a:pt x="4639" y="126906"/>
                  </a:lnTo>
                  <a:lnTo>
                    <a:pt x="0" y="102589"/>
                  </a:lnTo>
                  <a:lnTo>
                    <a:pt x="9592" y="56356"/>
                  </a:lnTo>
                  <a:lnTo>
                    <a:pt x="29992" y="12550"/>
                  </a:lnTo>
                  <a:lnTo>
                    <a:pt x="77286" y="0"/>
                  </a:lnTo>
                  <a:lnTo>
                    <a:pt x="101434" y="12372"/>
                  </a:lnTo>
                  <a:lnTo>
                    <a:pt x="137310" y="48508"/>
                  </a:lnTo>
                  <a:lnTo>
                    <a:pt x="167955" y="87667"/>
                  </a:lnTo>
                  <a:lnTo>
                    <a:pt x="193792" y="129681"/>
                  </a:lnTo>
                  <a:lnTo>
                    <a:pt x="215244" y="174381"/>
                  </a:lnTo>
                  <a:lnTo>
                    <a:pt x="232736" y="221598"/>
                  </a:lnTo>
                  <a:lnTo>
                    <a:pt x="247877" y="273949"/>
                  </a:lnTo>
                  <a:lnTo>
                    <a:pt x="253343" y="294455"/>
                  </a:lnTo>
                  <a:lnTo>
                    <a:pt x="123463" y="302892"/>
                  </a:lnTo>
                  <a:lnTo>
                    <a:pt x="119765" y="307546"/>
                  </a:lnTo>
                  <a:lnTo>
                    <a:pt x="117804" y="309775"/>
                  </a:lnTo>
                  <a:lnTo>
                    <a:pt x="123081" y="313216"/>
                  </a:lnTo>
                  <a:lnTo>
                    <a:pt x="125902" y="314504"/>
                  </a:lnTo>
                  <a:lnTo>
                    <a:pt x="126126" y="314699"/>
                  </a:lnTo>
                  <a:lnTo>
                    <a:pt x="256518" y="306230"/>
                  </a:lnTo>
                  <a:lnTo>
                    <a:pt x="262093" y="326676"/>
                  </a:lnTo>
                  <a:lnTo>
                    <a:pt x="267252" y="351547"/>
                  </a:lnTo>
                  <a:lnTo>
                    <a:pt x="267232" y="375395"/>
                  </a:lnTo>
                  <a:lnTo>
                    <a:pt x="259782" y="397321"/>
                  </a:lnTo>
                  <a:lnTo>
                    <a:pt x="242654" y="416428"/>
                  </a:lnTo>
                  <a:lnTo>
                    <a:pt x="218339" y="428733"/>
                  </a:lnTo>
                  <a:close/>
                </a:path>
                <a:path w="267334" h="430530">
                  <a:moveTo>
                    <a:pt x="256518" y="306230"/>
                  </a:moveTo>
                  <a:lnTo>
                    <a:pt x="126126" y="314699"/>
                  </a:lnTo>
                  <a:lnTo>
                    <a:pt x="129067" y="311356"/>
                  </a:lnTo>
                  <a:lnTo>
                    <a:pt x="128593" y="310546"/>
                  </a:lnTo>
                  <a:lnTo>
                    <a:pt x="127354" y="307684"/>
                  </a:lnTo>
                  <a:lnTo>
                    <a:pt x="125304" y="305295"/>
                  </a:lnTo>
                  <a:lnTo>
                    <a:pt x="123463" y="302892"/>
                  </a:lnTo>
                  <a:lnTo>
                    <a:pt x="253343" y="294455"/>
                  </a:lnTo>
                  <a:lnTo>
                    <a:pt x="255054" y="300860"/>
                  </a:lnTo>
                  <a:lnTo>
                    <a:pt x="256518" y="306230"/>
                  </a:lnTo>
                  <a:close/>
                </a:path>
              </a:pathLst>
            </a:custGeom>
            <a:solidFill>
              <a:srgbClr val="FFDE62"/>
            </a:solidFill>
            <a:ln w="9525">
              <a:noFill/>
            </a:ln>
          </p:spPr>
          <p:txBody>
            <a:bodyPr/>
            <a:p>
              <a:endParaRPr lang="zh-CN" altLang="en-US"/>
            </a:p>
          </p:txBody>
        </p:sp>
        <p:sp>
          <p:nvSpPr>
            <p:cNvPr id="37898" name="object 11"/>
            <p:cNvSpPr/>
            <p:nvPr/>
          </p:nvSpPr>
          <p:spPr>
            <a:xfrm>
              <a:off x="28008" y="0"/>
              <a:ext cx="361" cy="712"/>
            </a:xfrm>
            <a:custGeom>
              <a:avLst/>
              <a:gdLst/>
              <a:ahLst/>
              <a:cxnLst>
                <a:cxn ang="0">
                  <a:pos x="300" y="712"/>
                </a:cxn>
                <a:cxn ang="0">
                  <a:pos x="229" y="681"/>
                </a:cxn>
                <a:cxn ang="0">
                  <a:pos x="182" y="628"/>
                </a:cxn>
                <a:cxn ang="0">
                  <a:pos x="118" y="544"/>
                </a:cxn>
                <a:cxn ang="0">
                  <a:pos x="72" y="468"/>
                </a:cxn>
                <a:cxn ang="0">
                  <a:pos x="47" y="400"/>
                </a:cxn>
                <a:cxn ang="0">
                  <a:pos x="35" y="366"/>
                </a:cxn>
                <a:cxn ang="0">
                  <a:pos x="32" y="354"/>
                </a:cxn>
                <a:cxn ang="0">
                  <a:pos x="30" y="341"/>
                </a:cxn>
                <a:cxn ang="0">
                  <a:pos x="28" y="330"/>
                </a:cxn>
                <a:cxn ang="0">
                  <a:pos x="24" y="319"/>
                </a:cxn>
                <a:cxn ang="0">
                  <a:pos x="3" y="245"/>
                </a:cxn>
                <a:cxn ang="0">
                  <a:pos x="0" y="174"/>
                </a:cxn>
                <a:cxn ang="0">
                  <a:pos x="11" y="103"/>
                </a:cxn>
                <a:cxn ang="0">
                  <a:pos x="31" y="33"/>
                </a:cxn>
                <a:cxn ang="0">
                  <a:pos x="43" y="0"/>
                </a:cxn>
                <a:cxn ang="0">
                  <a:pos x="194" y="0"/>
                </a:cxn>
                <a:cxn ang="0">
                  <a:pos x="195" y="2"/>
                </a:cxn>
                <a:cxn ang="0">
                  <a:pos x="216" y="84"/>
                </a:cxn>
                <a:cxn ang="0">
                  <a:pos x="242" y="165"/>
                </a:cxn>
                <a:cxn ang="0">
                  <a:pos x="271" y="244"/>
                </a:cxn>
                <a:cxn ang="0">
                  <a:pos x="302" y="323"/>
                </a:cxn>
                <a:cxn ang="0">
                  <a:pos x="332" y="403"/>
                </a:cxn>
                <a:cxn ang="0">
                  <a:pos x="341" y="435"/>
                </a:cxn>
                <a:cxn ang="0">
                  <a:pos x="348" y="468"/>
                </a:cxn>
                <a:cxn ang="0">
                  <a:pos x="354" y="501"/>
                </a:cxn>
                <a:cxn ang="0">
                  <a:pos x="360" y="534"/>
                </a:cxn>
                <a:cxn ang="0">
                  <a:pos x="361" y="571"/>
                </a:cxn>
                <a:cxn ang="0">
                  <a:pos x="360" y="582"/>
                </a:cxn>
                <a:cxn ang="0">
                  <a:pos x="263" y="588"/>
                </a:cxn>
                <a:cxn ang="0">
                  <a:pos x="254" y="594"/>
                </a:cxn>
                <a:cxn ang="0">
                  <a:pos x="248" y="604"/>
                </a:cxn>
                <a:cxn ang="0">
                  <a:pos x="247" y="615"/>
                </a:cxn>
                <a:cxn ang="0">
                  <a:pos x="249" y="623"/>
                </a:cxn>
                <a:cxn ang="0">
                  <a:pos x="254" y="630"/>
                </a:cxn>
                <a:cxn ang="0">
                  <a:pos x="261" y="639"/>
                </a:cxn>
                <a:cxn ang="0">
                  <a:pos x="269" y="649"/>
                </a:cxn>
                <a:cxn ang="0">
                  <a:pos x="354" y="644"/>
                </a:cxn>
                <a:cxn ang="0">
                  <a:pos x="343" y="678"/>
                </a:cxn>
                <a:cxn ang="0">
                  <a:pos x="332" y="696"/>
                </a:cxn>
                <a:cxn ang="0">
                  <a:pos x="318" y="708"/>
                </a:cxn>
                <a:cxn ang="0">
                  <a:pos x="300" y="712"/>
                </a:cxn>
                <a:cxn ang="0">
                  <a:pos x="354" y="644"/>
                </a:cxn>
                <a:cxn ang="0">
                  <a:pos x="269" y="649"/>
                </a:cxn>
                <a:cxn ang="0">
                  <a:pos x="279" y="638"/>
                </a:cxn>
                <a:cxn ang="0">
                  <a:pos x="288" y="628"/>
                </a:cxn>
                <a:cxn ang="0">
                  <a:pos x="296" y="619"/>
                </a:cxn>
                <a:cxn ang="0">
                  <a:pos x="301" y="610"/>
                </a:cxn>
                <a:cxn ang="0">
                  <a:pos x="302" y="607"/>
                </a:cxn>
                <a:cxn ang="0">
                  <a:pos x="286" y="590"/>
                </a:cxn>
                <a:cxn ang="0">
                  <a:pos x="276" y="588"/>
                </a:cxn>
                <a:cxn ang="0">
                  <a:pos x="263" y="588"/>
                </a:cxn>
                <a:cxn ang="0">
                  <a:pos x="360" y="582"/>
                </a:cxn>
                <a:cxn ang="0">
                  <a:pos x="359" y="608"/>
                </a:cxn>
                <a:cxn ang="0">
                  <a:pos x="354" y="643"/>
                </a:cxn>
                <a:cxn ang="0">
                  <a:pos x="354" y="644"/>
                </a:cxn>
              </a:cxnLst>
              <a:pathLst>
                <a:path w="229234" h="452120">
                  <a:moveTo>
                    <a:pt x="190549" y="452076"/>
                  </a:moveTo>
                  <a:lnTo>
                    <a:pt x="145360" y="432656"/>
                  </a:lnTo>
                  <a:lnTo>
                    <a:pt x="115414" y="398744"/>
                  </a:lnTo>
                  <a:lnTo>
                    <a:pt x="74658" y="345304"/>
                  </a:lnTo>
                  <a:lnTo>
                    <a:pt x="45693" y="297332"/>
                  </a:lnTo>
                  <a:lnTo>
                    <a:pt x="29733" y="254038"/>
                  </a:lnTo>
                  <a:lnTo>
                    <a:pt x="22215" y="232204"/>
                  </a:lnTo>
                  <a:lnTo>
                    <a:pt x="20211" y="224856"/>
                  </a:lnTo>
                  <a:lnTo>
                    <a:pt x="18870" y="216579"/>
                  </a:lnTo>
                  <a:lnTo>
                    <a:pt x="17667" y="209593"/>
                  </a:lnTo>
                  <a:lnTo>
                    <a:pt x="15434" y="202378"/>
                  </a:lnTo>
                  <a:lnTo>
                    <a:pt x="1725" y="155773"/>
                  </a:lnTo>
                  <a:lnTo>
                    <a:pt x="0" y="110195"/>
                  </a:lnTo>
                  <a:lnTo>
                    <a:pt x="7097" y="65386"/>
                  </a:lnTo>
                  <a:lnTo>
                    <a:pt x="19858" y="21087"/>
                  </a:lnTo>
                  <a:lnTo>
                    <a:pt x="27165" y="0"/>
                  </a:lnTo>
                  <a:lnTo>
                    <a:pt x="123070" y="0"/>
                  </a:lnTo>
                  <a:lnTo>
                    <a:pt x="123682" y="1554"/>
                  </a:lnTo>
                  <a:lnTo>
                    <a:pt x="137265" y="53558"/>
                  </a:lnTo>
                  <a:lnTo>
                    <a:pt x="153800" y="104634"/>
                  </a:lnTo>
                  <a:lnTo>
                    <a:pt x="172227" y="155123"/>
                  </a:lnTo>
                  <a:lnTo>
                    <a:pt x="191488" y="205366"/>
                  </a:lnTo>
                  <a:lnTo>
                    <a:pt x="210522" y="255705"/>
                  </a:lnTo>
                  <a:lnTo>
                    <a:pt x="216421" y="276005"/>
                  </a:lnTo>
                  <a:lnTo>
                    <a:pt x="220780" y="296918"/>
                  </a:lnTo>
                  <a:lnTo>
                    <a:pt x="224525" y="318108"/>
                  </a:lnTo>
                  <a:lnTo>
                    <a:pt x="228582" y="339237"/>
                  </a:lnTo>
                  <a:lnTo>
                    <a:pt x="229072" y="362674"/>
                  </a:lnTo>
                  <a:lnTo>
                    <a:pt x="228770" y="369692"/>
                  </a:lnTo>
                  <a:lnTo>
                    <a:pt x="167279" y="373686"/>
                  </a:lnTo>
                  <a:lnTo>
                    <a:pt x="161299" y="377264"/>
                  </a:lnTo>
                  <a:lnTo>
                    <a:pt x="157609" y="383254"/>
                  </a:lnTo>
                  <a:lnTo>
                    <a:pt x="156545" y="390788"/>
                  </a:lnTo>
                  <a:lnTo>
                    <a:pt x="157867" y="395340"/>
                  </a:lnTo>
                  <a:lnTo>
                    <a:pt x="161102" y="400161"/>
                  </a:lnTo>
                  <a:lnTo>
                    <a:pt x="165596" y="405728"/>
                  </a:lnTo>
                  <a:lnTo>
                    <a:pt x="170581" y="412366"/>
                  </a:lnTo>
                  <a:lnTo>
                    <a:pt x="224492" y="408865"/>
                  </a:lnTo>
                  <a:lnTo>
                    <a:pt x="217680" y="430746"/>
                  </a:lnTo>
                  <a:lnTo>
                    <a:pt x="210890" y="441976"/>
                  </a:lnTo>
                  <a:lnTo>
                    <a:pt x="201644" y="449286"/>
                  </a:lnTo>
                  <a:lnTo>
                    <a:pt x="190549" y="452076"/>
                  </a:lnTo>
                  <a:close/>
                </a:path>
                <a:path w="229234" h="452120">
                  <a:moveTo>
                    <a:pt x="224492" y="408865"/>
                  </a:moveTo>
                  <a:lnTo>
                    <a:pt x="170581" y="412366"/>
                  </a:lnTo>
                  <a:lnTo>
                    <a:pt x="177381" y="404923"/>
                  </a:lnTo>
                  <a:lnTo>
                    <a:pt x="183093" y="398732"/>
                  </a:lnTo>
                  <a:lnTo>
                    <a:pt x="187656" y="393050"/>
                  </a:lnTo>
                  <a:lnTo>
                    <a:pt x="190853" y="387299"/>
                  </a:lnTo>
                  <a:lnTo>
                    <a:pt x="191765" y="385137"/>
                  </a:lnTo>
                  <a:lnTo>
                    <a:pt x="181399" y="374671"/>
                  </a:lnTo>
                  <a:lnTo>
                    <a:pt x="175209" y="373391"/>
                  </a:lnTo>
                  <a:lnTo>
                    <a:pt x="167279" y="373686"/>
                  </a:lnTo>
                  <a:lnTo>
                    <a:pt x="228770" y="369692"/>
                  </a:lnTo>
                  <a:lnTo>
                    <a:pt x="228078" y="385774"/>
                  </a:lnTo>
                  <a:lnTo>
                    <a:pt x="224611" y="408483"/>
                  </a:lnTo>
                  <a:lnTo>
                    <a:pt x="224492" y="408865"/>
                  </a:lnTo>
                  <a:close/>
                </a:path>
              </a:pathLst>
            </a:custGeom>
            <a:solidFill>
              <a:srgbClr val="FFDE62"/>
            </a:solidFill>
            <a:ln w="9525">
              <a:noFill/>
            </a:ln>
          </p:spPr>
          <p:txBody>
            <a:bodyPr/>
            <a:p>
              <a:endParaRPr lang="zh-CN" altLang="en-US"/>
            </a:p>
          </p:txBody>
        </p:sp>
        <p:sp>
          <p:nvSpPr>
            <p:cNvPr id="37899" name="object 12"/>
            <p:cNvSpPr/>
            <p:nvPr/>
          </p:nvSpPr>
          <p:spPr>
            <a:xfrm>
              <a:off x="26910" y="156"/>
              <a:ext cx="318" cy="711"/>
            </a:xfrm>
            <a:custGeom>
              <a:avLst/>
              <a:gdLst/>
              <a:ahLst/>
              <a:cxnLst>
                <a:cxn ang="0">
                  <a:pos x="206" y="711"/>
                </a:cxn>
                <a:cxn ang="0">
                  <a:pos x="150" y="684"/>
                </a:cxn>
                <a:cxn ang="0">
                  <a:pos x="92" y="613"/>
                </a:cxn>
                <a:cxn ang="0">
                  <a:pos x="39" y="515"/>
                </a:cxn>
                <a:cxn ang="0">
                  <a:pos x="16" y="473"/>
                </a:cxn>
                <a:cxn ang="0">
                  <a:pos x="0" y="432"/>
                </a:cxn>
                <a:cxn ang="0">
                  <a:pos x="0" y="392"/>
                </a:cxn>
                <a:cxn ang="0">
                  <a:pos x="0" y="274"/>
                </a:cxn>
                <a:cxn ang="0">
                  <a:pos x="3" y="170"/>
                </a:cxn>
                <a:cxn ang="0">
                  <a:pos x="20" y="85"/>
                </a:cxn>
                <a:cxn ang="0">
                  <a:pos x="51" y="22"/>
                </a:cxn>
                <a:cxn ang="0">
                  <a:pos x="69" y="13"/>
                </a:cxn>
                <a:cxn ang="0">
                  <a:pos x="94" y="13"/>
                </a:cxn>
                <a:cxn ang="0">
                  <a:pos x="103" y="15"/>
                </a:cxn>
                <a:cxn ang="0">
                  <a:pos x="114" y="12"/>
                </a:cxn>
                <a:cxn ang="0">
                  <a:pos x="122" y="8"/>
                </a:cxn>
                <a:cxn ang="0">
                  <a:pos x="146" y="0"/>
                </a:cxn>
                <a:cxn ang="0">
                  <a:pos x="169" y="0"/>
                </a:cxn>
                <a:cxn ang="0">
                  <a:pos x="226" y="39"/>
                </a:cxn>
                <a:cxn ang="0">
                  <a:pos x="243" y="73"/>
                </a:cxn>
                <a:cxn ang="0">
                  <a:pos x="232" y="97"/>
                </a:cxn>
                <a:cxn ang="0">
                  <a:pos x="230" y="99"/>
                </a:cxn>
                <a:cxn ang="0">
                  <a:pos x="234" y="108"/>
                </a:cxn>
                <a:cxn ang="0">
                  <a:pos x="280" y="185"/>
                </a:cxn>
                <a:cxn ang="0">
                  <a:pos x="288" y="269"/>
                </a:cxn>
                <a:cxn ang="0">
                  <a:pos x="295" y="288"/>
                </a:cxn>
                <a:cxn ang="0">
                  <a:pos x="308" y="304"/>
                </a:cxn>
                <a:cxn ang="0">
                  <a:pos x="317" y="321"/>
                </a:cxn>
                <a:cxn ang="0">
                  <a:pos x="313" y="343"/>
                </a:cxn>
                <a:cxn ang="0">
                  <a:pos x="308" y="360"/>
                </a:cxn>
                <a:cxn ang="0">
                  <a:pos x="306" y="379"/>
                </a:cxn>
                <a:cxn ang="0">
                  <a:pos x="306" y="506"/>
                </a:cxn>
                <a:cxn ang="0">
                  <a:pos x="285" y="605"/>
                </a:cxn>
                <a:cxn ang="0">
                  <a:pos x="233" y="692"/>
                </a:cxn>
                <a:cxn ang="0">
                  <a:pos x="220" y="705"/>
                </a:cxn>
                <a:cxn ang="0">
                  <a:pos x="206" y="711"/>
                </a:cxn>
              </a:cxnLst>
              <a:pathLst>
                <a:path w="201930" h="451484">
                  <a:moveTo>
                    <a:pt x="130872" y="451302"/>
                  </a:moveTo>
                  <a:lnTo>
                    <a:pt x="95482" y="434080"/>
                  </a:lnTo>
                  <a:lnTo>
                    <a:pt x="58707" y="389045"/>
                  </a:lnTo>
                  <a:lnTo>
                    <a:pt x="25059" y="326707"/>
                  </a:lnTo>
                  <a:lnTo>
                    <a:pt x="10213" y="300159"/>
                  </a:lnTo>
                  <a:lnTo>
                    <a:pt x="81" y="274449"/>
                  </a:lnTo>
                  <a:lnTo>
                    <a:pt x="0" y="249090"/>
                  </a:lnTo>
                  <a:lnTo>
                    <a:pt x="140" y="173860"/>
                  </a:lnTo>
                  <a:lnTo>
                    <a:pt x="2004" y="108135"/>
                  </a:lnTo>
                  <a:lnTo>
                    <a:pt x="12881" y="54017"/>
                  </a:lnTo>
                  <a:lnTo>
                    <a:pt x="32452" y="14016"/>
                  </a:lnTo>
                  <a:lnTo>
                    <a:pt x="44015" y="8007"/>
                  </a:lnTo>
                  <a:lnTo>
                    <a:pt x="59957" y="8315"/>
                  </a:lnTo>
                  <a:lnTo>
                    <a:pt x="65294" y="9439"/>
                  </a:lnTo>
                  <a:lnTo>
                    <a:pt x="72105" y="7315"/>
                  </a:lnTo>
                  <a:lnTo>
                    <a:pt x="77421" y="4868"/>
                  </a:lnTo>
                  <a:lnTo>
                    <a:pt x="93017" y="0"/>
                  </a:lnTo>
                  <a:lnTo>
                    <a:pt x="107604" y="280"/>
                  </a:lnTo>
                  <a:lnTo>
                    <a:pt x="143533" y="24788"/>
                  </a:lnTo>
                  <a:lnTo>
                    <a:pt x="154552" y="46516"/>
                  </a:lnTo>
                  <a:lnTo>
                    <a:pt x="147207" y="61290"/>
                  </a:lnTo>
                  <a:lnTo>
                    <a:pt x="146030" y="62627"/>
                  </a:lnTo>
                  <a:lnTo>
                    <a:pt x="148298" y="68365"/>
                  </a:lnTo>
                  <a:lnTo>
                    <a:pt x="177712" y="117583"/>
                  </a:lnTo>
                  <a:lnTo>
                    <a:pt x="183181" y="170983"/>
                  </a:lnTo>
                  <a:lnTo>
                    <a:pt x="187566" y="182974"/>
                  </a:lnTo>
                  <a:lnTo>
                    <a:pt x="195605" y="192876"/>
                  </a:lnTo>
                  <a:lnTo>
                    <a:pt x="201405" y="203554"/>
                  </a:lnTo>
                  <a:lnTo>
                    <a:pt x="199071" y="217873"/>
                  </a:lnTo>
                  <a:lnTo>
                    <a:pt x="195639" y="228806"/>
                  </a:lnTo>
                  <a:lnTo>
                    <a:pt x="194595" y="240943"/>
                  </a:lnTo>
                  <a:lnTo>
                    <a:pt x="194214" y="321391"/>
                  </a:lnTo>
                  <a:lnTo>
                    <a:pt x="181087" y="384328"/>
                  </a:lnTo>
                  <a:lnTo>
                    <a:pt x="148193" y="439563"/>
                  </a:lnTo>
                  <a:lnTo>
                    <a:pt x="139809" y="447720"/>
                  </a:lnTo>
                  <a:lnTo>
                    <a:pt x="130872" y="451302"/>
                  </a:lnTo>
                  <a:close/>
                </a:path>
              </a:pathLst>
            </a:custGeom>
            <a:solidFill>
              <a:srgbClr val="FFDE62"/>
            </a:solidFill>
            <a:ln w="9525">
              <a:noFill/>
            </a:ln>
          </p:spPr>
          <p:txBody>
            <a:bodyPr/>
            <a:p>
              <a:endParaRPr lang="zh-CN" altLang="en-US"/>
            </a:p>
          </p:txBody>
        </p:sp>
        <p:pic>
          <p:nvPicPr>
            <p:cNvPr id="37900" name="object 13"/>
            <p:cNvPicPr/>
            <p:nvPr/>
          </p:nvPicPr>
          <p:blipFill>
            <a:blip r:embed="rId1"/>
            <a:stretch>
              <a:fillRect/>
            </a:stretch>
          </p:blipFill>
          <p:spPr>
            <a:xfrm>
              <a:off x="25934" y="0"/>
              <a:ext cx="270" cy="394"/>
            </a:xfrm>
            <a:prstGeom prst="rect">
              <a:avLst/>
            </a:prstGeom>
            <a:noFill/>
            <a:ln w="9525">
              <a:noFill/>
            </a:ln>
          </p:spPr>
        </p:pic>
        <p:sp>
          <p:nvSpPr>
            <p:cNvPr id="37901" name="object 14"/>
            <p:cNvSpPr/>
            <p:nvPr/>
          </p:nvSpPr>
          <p:spPr>
            <a:xfrm>
              <a:off x="25521" y="2804"/>
              <a:ext cx="308" cy="590"/>
            </a:xfrm>
            <a:custGeom>
              <a:avLst/>
              <a:gdLst/>
              <a:ahLst/>
              <a:cxnLst>
                <a:cxn ang="0">
                  <a:pos x="255" y="590"/>
                </a:cxn>
                <a:cxn ang="0">
                  <a:pos x="185" y="581"/>
                </a:cxn>
                <a:cxn ang="0">
                  <a:pos x="130" y="535"/>
                </a:cxn>
                <a:cxn ang="0">
                  <a:pos x="83" y="461"/>
                </a:cxn>
                <a:cxn ang="0">
                  <a:pos x="41" y="383"/>
                </a:cxn>
                <a:cxn ang="0">
                  <a:pos x="11" y="301"/>
                </a:cxn>
                <a:cxn ang="0">
                  <a:pos x="0" y="216"/>
                </a:cxn>
                <a:cxn ang="0">
                  <a:pos x="3" y="130"/>
                </a:cxn>
                <a:cxn ang="0">
                  <a:pos x="8" y="67"/>
                </a:cxn>
                <a:cxn ang="0">
                  <a:pos x="59" y="15"/>
                </a:cxn>
                <a:cxn ang="0">
                  <a:pos x="105" y="0"/>
                </a:cxn>
                <a:cxn ang="0">
                  <a:pos x="119" y="0"/>
                </a:cxn>
                <a:cxn ang="0">
                  <a:pos x="200" y="56"/>
                </a:cxn>
                <a:cxn ang="0">
                  <a:pos x="240" y="141"/>
                </a:cxn>
                <a:cxn ang="0">
                  <a:pos x="261" y="235"/>
                </a:cxn>
                <a:cxn ang="0">
                  <a:pos x="268" y="258"/>
                </a:cxn>
                <a:cxn ang="0">
                  <a:pos x="275" y="280"/>
                </a:cxn>
                <a:cxn ang="0">
                  <a:pos x="297" y="346"/>
                </a:cxn>
                <a:cxn ang="0">
                  <a:pos x="308" y="413"/>
                </a:cxn>
                <a:cxn ang="0">
                  <a:pos x="307" y="480"/>
                </a:cxn>
                <a:cxn ang="0">
                  <a:pos x="295" y="550"/>
                </a:cxn>
                <a:cxn ang="0">
                  <a:pos x="289" y="567"/>
                </a:cxn>
                <a:cxn ang="0">
                  <a:pos x="282" y="579"/>
                </a:cxn>
                <a:cxn ang="0">
                  <a:pos x="271" y="587"/>
                </a:cxn>
                <a:cxn ang="0">
                  <a:pos x="255" y="590"/>
                </a:cxn>
              </a:cxnLst>
              <a:pathLst>
                <a:path w="195580" h="374650">
                  <a:moveTo>
                    <a:pt x="161973" y="374655"/>
                  </a:moveTo>
                  <a:lnTo>
                    <a:pt x="117410" y="368985"/>
                  </a:lnTo>
                  <a:lnTo>
                    <a:pt x="82839" y="339649"/>
                  </a:lnTo>
                  <a:lnTo>
                    <a:pt x="52742" y="292870"/>
                  </a:lnTo>
                  <a:lnTo>
                    <a:pt x="26079" y="243051"/>
                  </a:lnTo>
                  <a:lnTo>
                    <a:pt x="7087" y="190959"/>
                  </a:lnTo>
                  <a:lnTo>
                    <a:pt x="0" y="137365"/>
                  </a:lnTo>
                  <a:lnTo>
                    <a:pt x="2049" y="82757"/>
                  </a:lnTo>
                  <a:lnTo>
                    <a:pt x="5187" y="42575"/>
                  </a:lnTo>
                  <a:lnTo>
                    <a:pt x="37746" y="9326"/>
                  </a:lnTo>
                  <a:lnTo>
                    <a:pt x="66463" y="0"/>
                  </a:lnTo>
                  <a:lnTo>
                    <a:pt x="75846" y="86"/>
                  </a:lnTo>
                  <a:lnTo>
                    <a:pt x="126926" y="35426"/>
                  </a:lnTo>
                  <a:lnTo>
                    <a:pt x="152633" y="89476"/>
                  </a:lnTo>
                  <a:lnTo>
                    <a:pt x="165995" y="149257"/>
                  </a:lnTo>
                  <a:lnTo>
                    <a:pt x="169911" y="163811"/>
                  </a:lnTo>
                  <a:lnTo>
                    <a:pt x="174885" y="177922"/>
                  </a:lnTo>
                  <a:lnTo>
                    <a:pt x="188495" y="219893"/>
                  </a:lnTo>
                  <a:lnTo>
                    <a:pt x="195413" y="262161"/>
                  </a:lnTo>
                  <a:lnTo>
                    <a:pt x="195109" y="305095"/>
                  </a:lnTo>
                  <a:lnTo>
                    <a:pt x="187054" y="349065"/>
                  </a:lnTo>
                  <a:lnTo>
                    <a:pt x="183486" y="360282"/>
                  </a:lnTo>
                  <a:lnTo>
                    <a:pt x="179016" y="367952"/>
                  </a:lnTo>
                  <a:lnTo>
                    <a:pt x="172295" y="372576"/>
                  </a:lnTo>
                  <a:lnTo>
                    <a:pt x="161973" y="374655"/>
                  </a:lnTo>
                  <a:close/>
                </a:path>
              </a:pathLst>
            </a:custGeom>
            <a:solidFill>
              <a:srgbClr val="FFDE62"/>
            </a:solidFill>
            <a:ln w="9525">
              <a:noFill/>
            </a:ln>
          </p:spPr>
          <p:txBody>
            <a:bodyPr/>
            <a:p>
              <a:endParaRPr lang="zh-CN" altLang="en-US"/>
            </a:p>
          </p:txBody>
        </p:sp>
        <p:sp>
          <p:nvSpPr>
            <p:cNvPr id="37902" name="object 15"/>
            <p:cNvSpPr/>
            <p:nvPr/>
          </p:nvSpPr>
          <p:spPr>
            <a:xfrm>
              <a:off x="28061" y="2065"/>
              <a:ext cx="339" cy="537"/>
            </a:xfrm>
            <a:custGeom>
              <a:avLst/>
              <a:gdLst/>
              <a:ahLst/>
              <a:cxnLst>
                <a:cxn ang="0">
                  <a:pos x="255" y="537"/>
                </a:cxn>
                <a:cxn ang="0">
                  <a:pos x="218" y="521"/>
                </a:cxn>
                <a:cxn ang="0">
                  <a:pos x="196" y="504"/>
                </a:cxn>
                <a:cxn ang="0">
                  <a:pos x="153" y="468"/>
                </a:cxn>
                <a:cxn ang="0">
                  <a:pos x="131" y="451"/>
                </a:cxn>
                <a:cxn ang="0">
                  <a:pos x="112" y="432"/>
                </a:cxn>
                <a:cxn ang="0">
                  <a:pos x="98" y="407"/>
                </a:cxn>
                <a:cxn ang="0">
                  <a:pos x="85" y="380"/>
                </a:cxn>
                <a:cxn ang="0">
                  <a:pos x="71" y="355"/>
                </a:cxn>
                <a:cxn ang="0">
                  <a:pos x="25" y="264"/>
                </a:cxn>
                <a:cxn ang="0">
                  <a:pos x="2" y="165"/>
                </a:cxn>
                <a:cxn ang="0">
                  <a:pos x="0" y="138"/>
                </a:cxn>
                <a:cxn ang="0">
                  <a:pos x="2" y="112"/>
                </a:cxn>
                <a:cxn ang="0">
                  <a:pos x="8" y="87"/>
                </a:cxn>
                <a:cxn ang="0">
                  <a:pos x="18" y="62"/>
                </a:cxn>
                <a:cxn ang="0">
                  <a:pos x="53" y="18"/>
                </a:cxn>
                <a:cxn ang="0">
                  <a:pos x="99" y="0"/>
                </a:cxn>
                <a:cxn ang="0">
                  <a:pos x="148" y="8"/>
                </a:cxn>
                <a:cxn ang="0">
                  <a:pos x="238" y="106"/>
                </a:cxn>
                <a:cxn ang="0">
                  <a:pos x="275" y="174"/>
                </a:cxn>
                <a:cxn ang="0">
                  <a:pos x="303" y="247"/>
                </a:cxn>
                <a:cxn ang="0">
                  <a:pos x="324" y="324"/>
                </a:cxn>
                <a:cxn ang="0">
                  <a:pos x="338" y="405"/>
                </a:cxn>
                <a:cxn ang="0">
                  <a:pos x="338" y="419"/>
                </a:cxn>
                <a:cxn ang="0">
                  <a:pos x="337" y="435"/>
                </a:cxn>
                <a:cxn ang="0">
                  <a:pos x="336" y="453"/>
                </a:cxn>
                <a:cxn ang="0">
                  <a:pos x="334" y="472"/>
                </a:cxn>
                <a:cxn ang="0">
                  <a:pos x="318" y="510"/>
                </a:cxn>
                <a:cxn ang="0">
                  <a:pos x="290" y="533"/>
                </a:cxn>
                <a:cxn ang="0">
                  <a:pos x="255" y="537"/>
                </a:cxn>
              </a:cxnLst>
              <a:pathLst>
                <a:path w="215265" h="340994">
                  <a:moveTo>
                    <a:pt x="162020" y="340991"/>
                  </a:moveTo>
                  <a:lnTo>
                    <a:pt x="138211" y="330951"/>
                  </a:lnTo>
                  <a:lnTo>
                    <a:pt x="124285" y="320135"/>
                  </a:lnTo>
                  <a:lnTo>
                    <a:pt x="97368" y="297101"/>
                  </a:lnTo>
                  <a:lnTo>
                    <a:pt x="83081" y="286189"/>
                  </a:lnTo>
                  <a:lnTo>
                    <a:pt x="71377" y="274223"/>
                  </a:lnTo>
                  <a:lnTo>
                    <a:pt x="62256" y="258562"/>
                  </a:lnTo>
                  <a:lnTo>
                    <a:pt x="54028" y="241464"/>
                  </a:lnTo>
                  <a:lnTo>
                    <a:pt x="45005" y="225186"/>
                  </a:lnTo>
                  <a:lnTo>
                    <a:pt x="15977" y="167720"/>
                  </a:lnTo>
                  <a:lnTo>
                    <a:pt x="985" y="105086"/>
                  </a:lnTo>
                  <a:lnTo>
                    <a:pt x="0" y="87786"/>
                  </a:lnTo>
                  <a:lnTo>
                    <a:pt x="1307" y="71146"/>
                  </a:lnTo>
                  <a:lnTo>
                    <a:pt x="5018" y="55019"/>
                  </a:lnTo>
                  <a:lnTo>
                    <a:pt x="11239" y="39261"/>
                  </a:lnTo>
                  <a:lnTo>
                    <a:pt x="33516" y="11630"/>
                  </a:lnTo>
                  <a:lnTo>
                    <a:pt x="62754" y="0"/>
                  </a:lnTo>
                  <a:lnTo>
                    <a:pt x="93931" y="4835"/>
                  </a:lnTo>
                  <a:lnTo>
                    <a:pt x="151175" y="67180"/>
                  </a:lnTo>
                  <a:lnTo>
                    <a:pt x="174348" y="110458"/>
                  </a:lnTo>
                  <a:lnTo>
                    <a:pt x="192214" y="156533"/>
                  </a:lnTo>
                  <a:lnTo>
                    <a:pt x="205447" y="205501"/>
                  </a:lnTo>
                  <a:lnTo>
                    <a:pt x="214720" y="257461"/>
                  </a:lnTo>
                  <a:lnTo>
                    <a:pt x="214443" y="265909"/>
                  </a:lnTo>
                  <a:lnTo>
                    <a:pt x="214228" y="276226"/>
                  </a:lnTo>
                  <a:lnTo>
                    <a:pt x="213576" y="287713"/>
                  </a:lnTo>
                  <a:lnTo>
                    <a:pt x="211987" y="299676"/>
                  </a:lnTo>
                  <a:lnTo>
                    <a:pt x="202016" y="323969"/>
                  </a:lnTo>
                  <a:lnTo>
                    <a:pt x="184324" y="338203"/>
                  </a:lnTo>
                  <a:lnTo>
                    <a:pt x="162020" y="340991"/>
                  </a:lnTo>
                  <a:close/>
                </a:path>
              </a:pathLst>
            </a:custGeom>
            <a:solidFill>
              <a:srgbClr val="FFDE62"/>
            </a:solidFill>
            <a:ln w="9525">
              <a:noFill/>
            </a:ln>
          </p:spPr>
          <p:txBody>
            <a:bodyPr/>
            <a:p>
              <a:endParaRPr lang="zh-CN" altLang="en-US"/>
            </a:p>
          </p:txBody>
        </p:sp>
        <p:sp>
          <p:nvSpPr>
            <p:cNvPr id="37903" name="object 16"/>
            <p:cNvSpPr/>
            <p:nvPr/>
          </p:nvSpPr>
          <p:spPr>
            <a:xfrm>
              <a:off x="25295" y="75"/>
              <a:ext cx="252" cy="615"/>
            </a:xfrm>
            <a:custGeom>
              <a:avLst/>
              <a:gdLst/>
              <a:ahLst/>
              <a:cxnLst>
                <a:cxn ang="0">
                  <a:pos x="209" y="614"/>
                </a:cxn>
                <a:cxn ang="0">
                  <a:pos x="137" y="572"/>
                </a:cxn>
                <a:cxn ang="0">
                  <a:pos x="89" y="481"/>
                </a:cxn>
                <a:cxn ang="0">
                  <a:pos x="76" y="429"/>
                </a:cxn>
                <a:cxn ang="0">
                  <a:pos x="76" y="419"/>
                </a:cxn>
                <a:cxn ang="0">
                  <a:pos x="80" y="408"/>
                </a:cxn>
                <a:cxn ang="0">
                  <a:pos x="84" y="396"/>
                </a:cxn>
                <a:cxn ang="0">
                  <a:pos x="87" y="385"/>
                </a:cxn>
                <a:cxn ang="0">
                  <a:pos x="88" y="378"/>
                </a:cxn>
                <a:cxn ang="0">
                  <a:pos x="85" y="364"/>
                </a:cxn>
                <a:cxn ang="0">
                  <a:pos x="81" y="362"/>
                </a:cxn>
                <a:cxn ang="0">
                  <a:pos x="47" y="344"/>
                </a:cxn>
                <a:cxn ang="0">
                  <a:pos x="31" y="316"/>
                </a:cxn>
                <a:cxn ang="0">
                  <a:pos x="26" y="284"/>
                </a:cxn>
                <a:cxn ang="0">
                  <a:pos x="28" y="252"/>
                </a:cxn>
                <a:cxn ang="0">
                  <a:pos x="29" y="223"/>
                </a:cxn>
                <a:cxn ang="0">
                  <a:pos x="26" y="196"/>
                </a:cxn>
                <a:cxn ang="0">
                  <a:pos x="20" y="169"/>
                </a:cxn>
                <a:cxn ang="0">
                  <a:pos x="10" y="142"/>
                </a:cxn>
                <a:cxn ang="0">
                  <a:pos x="0" y="91"/>
                </a:cxn>
                <a:cxn ang="0">
                  <a:pos x="10" y="50"/>
                </a:cxn>
                <a:cxn ang="0">
                  <a:pos x="35" y="20"/>
                </a:cxn>
                <a:cxn ang="0">
                  <a:pos x="71" y="2"/>
                </a:cxn>
                <a:cxn ang="0">
                  <a:pos x="87" y="0"/>
                </a:cxn>
                <a:cxn ang="0">
                  <a:pos x="100" y="3"/>
                </a:cxn>
                <a:cxn ang="0">
                  <a:pos x="110" y="11"/>
                </a:cxn>
                <a:cxn ang="0">
                  <a:pos x="115" y="25"/>
                </a:cxn>
                <a:cxn ang="0">
                  <a:pos x="122" y="53"/>
                </a:cxn>
                <a:cxn ang="0">
                  <a:pos x="131" y="80"/>
                </a:cxn>
                <a:cxn ang="0">
                  <a:pos x="146" y="103"/>
                </a:cxn>
                <a:cxn ang="0">
                  <a:pos x="167" y="124"/>
                </a:cxn>
                <a:cxn ang="0">
                  <a:pos x="174" y="132"/>
                </a:cxn>
                <a:cxn ang="0">
                  <a:pos x="180" y="143"/>
                </a:cxn>
                <a:cxn ang="0">
                  <a:pos x="184" y="155"/>
                </a:cxn>
                <a:cxn ang="0">
                  <a:pos x="187" y="167"/>
                </a:cxn>
                <a:cxn ang="0">
                  <a:pos x="252" y="486"/>
                </a:cxn>
                <a:cxn ang="0">
                  <a:pos x="249" y="511"/>
                </a:cxn>
                <a:cxn ang="0">
                  <a:pos x="243" y="537"/>
                </a:cxn>
                <a:cxn ang="0">
                  <a:pos x="239" y="562"/>
                </a:cxn>
                <a:cxn ang="0">
                  <a:pos x="244" y="588"/>
                </a:cxn>
                <a:cxn ang="0">
                  <a:pos x="246" y="592"/>
                </a:cxn>
                <a:cxn ang="0">
                  <a:pos x="230" y="610"/>
                </a:cxn>
                <a:cxn ang="0">
                  <a:pos x="220" y="613"/>
                </a:cxn>
                <a:cxn ang="0">
                  <a:pos x="209" y="614"/>
                </a:cxn>
              </a:cxnLst>
              <a:pathLst>
                <a:path w="160019" h="390525">
                  <a:moveTo>
                    <a:pt x="132898" y="390138"/>
                  </a:moveTo>
                  <a:lnTo>
                    <a:pt x="86943" y="363293"/>
                  </a:lnTo>
                  <a:lnTo>
                    <a:pt x="56815" y="305195"/>
                  </a:lnTo>
                  <a:lnTo>
                    <a:pt x="48390" y="272602"/>
                  </a:lnTo>
                  <a:lnTo>
                    <a:pt x="48511" y="265953"/>
                  </a:lnTo>
                  <a:lnTo>
                    <a:pt x="50659" y="258897"/>
                  </a:lnTo>
                  <a:lnTo>
                    <a:pt x="53425" y="251643"/>
                  </a:lnTo>
                  <a:lnTo>
                    <a:pt x="55403" y="244401"/>
                  </a:lnTo>
                  <a:lnTo>
                    <a:pt x="56152" y="239729"/>
                  </a:lnTo>
                  <a:lnTo>
                    <a:pt x="53890" y="230838"/>
                  </a:lnTo>
                  <a:lnTo>
                    <a:pt x="51306" y="229954"/>
                  </a:lnTo>
                  <a:lnTo>
                    <a:pt x="29654" y="218172"/>
                  </a:lnTo>
                  <a:lnTo>
                    <a:pt x="19392" y="200604"/>
                  </a:lnTo>
                  <a:lnTo>
                    <a:pt x="16684" y="180182"/>
                  </a:lnTo>
                  <a:lnTo>
                    <a:pt x="17692" y="159833"/>
                  </a:lnTo>
                  <a:lnTo>
                    <a:pt x="18137" y="141416"/>
                  </a:lnTo>
                  <a:lnTo>
                    <a:pt x="16355" y="124267"/>
                  </a:lnTo>
                  <a:lnTo>
                    <a:pt x="12429" y="107533"/>
                  </a:lnTo>
                  <a:lnTo>
                    <a:pt x="6441" y="90362"/>
                  </a:lnTo>
                  <a:lnTo>
                    <a:pt x="0" y="58010"/>
                  </a:lnTo>
                  <a:lnTo>
                    <a:pt x="6291" y="31729"/>
                  </a:lnTo>
                  <a:lnTo>
                    <a:pt x="22322" y="12539"/>
                  </a:lnTo>
                  <a:lnTo>
                    <a:pt x="45098" y="1464"/>
                  </a:lnTo>
                  <a:lnTo>
                    <a:pt x="55199" y="0"/>
                  </a:lnTo>
                  <a:lnTo>
                    <a:pt x="63511" y="1686"/>
                  </a:lnTo>
                  <a:lnTo>
                    <a:pt x="69644" y="6904"/>
                  </a:lnTo>
                  <a:lnTo>
                    <a:pt x="73208" y="16032"/>
                  </a:lnTo>
                  <a:lnTo>
                    <a:pt x="77279" y="33926"/>
                  </a:lnTo>
                  <a:lnTo>
                    <a:pt x="83246" y="50613"/>
                  </a:lnTo>
                  <a:lnTo>
                    <a:pt x="92426" y="65712"/>
                  </a:lnTo>
                  <a:lnTo>
                    <a:pt x="106137" y="78841"/>
                  </a:lnTo>
                  <a:lnTo>
                    <a:pt x="110782" y="83945"/>
                  </a:lnTo>
                  <a:lnTo>
                    <a:pt x="114259" y="90820"/>
                  </a:lnTo>
                  <a:lnTo>
                    <a:pt x="116804" y="98543"/>
                  </a:lnTo>
                  <a:lnTo>
                    <a:pt x="118653" y="106193"/>
                  </a:lnTo>
                  <a:lnTo>
                    <a:pt x="160007" y="308440"/>
                  </a:lnTo>
                  <a:lnTo>
                    <a:pt x="158279" y="324697"/>
                  </a:lnTo>
                  <a:lnTo>
                    <a:pt x="154049" y="340723"/>
                  </a:lnTo>
                  <a:lnTo>
                    <a:pt x="151486" y="356877"/>
                  </a:lnTo>
                  <a:lnTo>
                    <a:pt x="154758" y="373519"/>
                  </a:lnTo>
                  <a:lnTo>
                    <a:pt x="155983" y="376172"/>
                  </a:lnTo>
                  <a:lnTo>
                    <a:pt x="145982" y="387541"/>
                  </a:lnTo>
                  <a:lnTo>
                    <a:pt x="139760" y="388996"/>
                  </a:lnTo>
                  <a:lnTo>
                    <a:pt x="132898" y="390138"/>
                  </a:lnTo>
                  <a:close/>
                </a:path>
              </a:pathLst>
            </a:custGeom>
            <a:solidFill>
              <a:srgbClr val="FFDE62"/>
            </a:solidFill>
            <a:ln w="9525">
              <a:noFill/>
            </a:ln>
          </p:spPr>
          <p:txBody>
            <a:bodyPr/>
            <a:p>
              <a:endParaRPr lang="zh-CN" altLang="en-US"/>
            </a:p>
          </p:txBody>
        </p:sp>
      </p:grpSp>
      <p:sp>
        <p:nvSpPr>
          <p:cNvPr id="20" name="object 20"/>
          <p:cNvSpPr txBox="1">
            <a:spLocks noGrp="1"/>
          </p:cNvSpPr>
          <p:nvPr>
            <p:ph type="body" idx="1"/>
          </p:nvPr>
        </p:nvSpPr>
        <p:spPr>
          <a:xfrm>
            <a:off x="3897313" y="3627438"/>
            <a:ext cx="12504738" cy="2065338"/>
          </a:xfrm>
        </p:spPr>
        <p:txBody>
          <a:bodyPr vert="horz" wrap="square" lIns="0" tIns="17145" rIns="0" bIns="0" numCol="1" rtlCol="0" anchor="t" anchorCtr="0" compatLnSpc="1">
            <a:spAutoFit/>
          </a:bodyPr>
          <a:lstStyle/>
          <a:p>
            <a:pPr marL="12700" marR="0" lvl="0" indent="0" algn="l" defTabSz="914400" rtl="0" eaLnBrk="1" fontAlgn="auto" latinLnBrk="0" hangingPunct="1">
              <a:lnSpc>
                <a:spcPct val="100000"/>
              </a:lnSpc>
              <a:spcBef>
                <a:spcPts val="135"/>
              </a:spcBef>
              <a:spcAft>
                <a:spcPct val="0"/>
              </a:spcAft>
              <a:buClrTx/>
              <a:buSzTx/>
              <a:buFontTx/>
              <a:buNone/>
              <a:defRPr/>
            </a:pPr>
            <a:r>
              <a:rPr kumimoji="0" lang="en-US" sz="20475" b="0" i="0" u="none" strike="noStrike" kern="0" cap="none" spc="6082" normalizeH="0" baseline="-2000" noProof="1">
                <a:ln>
                  <a:noFill/>
                </a:ln>
                <a:solidFill>
                  <a:srgbClr val="0429E2"/>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rPr>
              <a:t> </a:t>
            </a:r>
            <a:endParaRPr kumimoji="0" lang="zh-CN" sz="8800" b="0" i="0" u="none" strike="noStrike" kern="0" cap="none" spc="260" normalizeH="0" baseline="0" noProof="1">
              <a:ln>
                <a:noFill/>
              </a:ln>
              <a:solidFill>
                <a:schemeClr val="tx1"/>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endParaRPr>
          </a:p>
        </p:txBody>
      </p:sp>
      <p:sp>
        <p:nvSpPr>
          <p:cNvPr id="17" name="文本框 16"/>
          <p:cNvSpPr txBox="1"/>
          <p:nvPr/>
        </p:nvSpPr>
        <p:spPr>
          <a:xfrm>
            <a:off x="504825" y="727075"/>
            <a:ext cx="8851900" cy="830263"/>
          </a:xfrm>
          <a:prstGeom prst="rect">
            <a:avLst/>
          </a:prstGeom>
          <a:noFill/>
        </p:spPr>
        <p:txBody>
          <a:bodyPr>
            <a:spAutoFit/>
          </a:bodyPr>
          <a:lstStyle/>
          <a:p>
            <a:pPr marR="0" defTabSz="914400" fontAlgn="auto">
              <a:buClrTx/>
              <a:buSzTx/>
              <a:buFontTx/>
              <a:defRPr/>
            </a:pPr>
            <a:r>
              <a:rPr kumimoji="0" lang="zh-CN" sz="4800" kern="1200" cap="none" spc="204" normalizeH="0" baseline="0" noProof="1">
                <a:solidFill>
                  <a:srgbClr val="0070C0"/>
                </a:solidFill>
                <a:latin typeface="方正粗黑宋简体" panose="02000000000000000000" pitchFamily="2" charset="-122"/>
                <a:ea typeface="方正粗黑宋简体" panose="02000000000000000000" pitchFamily="2" charset="-122"/>
                <a:cs typeface="方正粗黑宋简体" panose="02000000000000000000" pitchFamily="2" charset="-122"/>
                <a:sym typeface="+mn-ea"/>
              </a:rPr>
              <a:t>角色和职责（列举）</a:t>
            </a:r>
            <a:endParaRPr kumimoji="0" lang="zh-CN" altLang="en-US" sz="4800" kern="1200" cap="none" spc="204" normalizeH="0" baseline="0" noProof="1">
              <a:solidFill>
                <a:srgbClr val="0070C0"/>
              </a:solidFill>
              <a:latin typeface="方正粗黑宋简体" panose="02000000000000000000" pitchFamily="2" charset="-122"/>
              <a:ea typeface="方正粗黑宋简体" panose="02000000000000000000" pitchFamily="2" charset="-122"/>
              <a:cs typeface="方正粗黑宋简体" panose="02000000000000000000" pitchFamily="2" charset="-122"/>
              <a:sym typeface="+mn-ea"/>
            </a:endParaRPr>
          </a:p>
        </p:txBody>
      </p:sp>
      <p:sp>
        <p:nvSpPr>
          <p:cNvPr id="37906" name="object 4"/>
          <p:cNvSpPr/>
          <p:nvPr/>
        </p:nvSpPr>
        <p:spPr>
          <a:xfrm rot="5400000">
            <a:off x="814388" y="7551738"/>
            <a:ext cx="1922462" cy="3765550"/>
          </a:xfrm>
          <a:custGeom>
            <a:avLst/>
            <a:gdLst/>
            <a:ahLst/>
            <a:cxnLst>
              <a:cxn ang="0">
                <a:pos x="0" y="3765322"/>
              </a:cxn>
              <a:cxn ang="0">
                <a:pos x="102969" y="3697557"/>
              </a:cxn>
              <a:cxn ang="0">
                <a:pos x="167670" y="3653552"/>
              </a:cxn>
              <a:cxn ang="0">
                <a:pos x="230748" y="3608700"/>
              </a:cxn>
              <a:cxn ang="0">
                <a:pos x="291762" y="3562613"/>
              </a:cxn>
              <a:cxn ang="0">
                <a:pos x="405830" y="3465181"/>
              </a:cxn>
              <a:cxn ang="0">
                <a:pos x="506345" y="3358158"/>
              </a:cxn>
              <a:cxn ang="0">
                <a:pos x="589773" y="3238444"/>
              </a:cxn>
              <a:cxn ang="0">
                <a:pos x="652583" y="3102937"/>
              </a:cxn>
              <a:cxn ang="0">
                <a:pos x="675155" y="3028292"/>
              </a:cxn>
              <a:cxn ang="0">
                <a:pos x="691248" y="2948538"/>
              </a:cxn>
              <a:cxn ang="0">
                <a:pos x="1035301" y="838219"/>
              </a:cxn>
              <a:cxn ang="0">
                <a:pos x="1094313" y="751566"/>
              </a:cxn>
              <a:cxn ang="0">
                <a:pos x="1159951" y="663991"/>
              </a:cxn>
              <a:cxn ang="0">
                <a:pos x="1232558" y="575462"/>
              </a:cxn>
              <a:cxn ang="0">
                <a:pos x="1312478" y="485946"/>
              </a:cxn>
              <a:cxn ang="0">
                <a:pos x="1400055" y="395411"/>
              </a:cxn>
              <a:cxn ang="0">
                <a:pos x="1495633" y="303823"/>
              </a:cxn>
              <a:cxn ang="0">
                <a:pos x="1599554" y="211152"/>
              </a:cxn>
              <a:cxn ang="0">
                <a:pos x="1709963" y="121254"/>
              </a:cxn>
              <a:cxn ang="0">
                <a:pos x="1825406" y="47389"/>
              </a:cxn>
              <a:cxn ang="0">
                <a:pos x="1922099" y="0"/>
              </a:cxn>
              <a:cxn ang="0">
                <a:pos x="1010447" y="877606"/>
              </a:cxn>
              <a:cxn ang="0">
                <a:pos x="696589" y="2911498"/>
              </a:cxn>
              <a:cxn ang="0">
                <a:pos x="708553" y="2800324"/>
              </a:cxn>
              <a:cxn ang="0">
                <a:pos x="716631" y="2651813"/>
              </a:cxn>
              <a:cxn ang="0">
                <a:pos x="718230" y="2502744"/>
              </a:cxn>
              <a:cxn ang="0">
                <a:pos x="711900" y="2011260"/>
              </a:cxn>
              <a:cxn ang="0">
                <a:pos x="714807" y="1895666"/>
              </a:cxn>
              <a:cxn ang="0">
                <a:pos x="718944" y="1818029"/>
              </a:cxn>
              <a:cxn ang="0">
                <a:pos x="725240" y="1739894"/>
              </a:cxn>
              <a:cxn ang="0">
                <a:pos x="734040" y="1661229"/>
              </a:cxn>
              <a:cxn ang="0">
                <a:pos x="745687" y="1582000"/>
              </a:cxn>
              <a:cxn ang="0">
                <a:pos x="760524" y="1502175"/>
              </a:cxn>
              <a:cxn ang="0">
                <a:pos x="778895" y="1421722"/>
              </a:cxn>
              <a:cxn ang="0">
                <a:pos x="801143" y="1340608"/>
              </a:cxn>
              <a:cxn ang="0">
                <a:pos x="827613" y="1258801"/>
              </a:cxn>
              <a:cxn ang="0">
                <a:pos x="858646" y="1176267"/>
              </a:cxn>
              <a:cxn ang="0">
                <a:pos x="894589" y="1092975"/>
              </a:cxn>
              <a:cxn ang="0">
                <a:pos x="935784" y="1008890"/>
              </a:cxn>
              <a:cxn ang="0">
                <a:pos x="982573" y="923983"/>
              </a:cxn>
              <a:cxn ang="0">
                <a:pos x="1010447" y="877606"/>
              </a:cxn>
            </a:cxnLst>
            <a:pathLst>
              <a:path w="1922780" h="3764915">
                <a:moveTo>
                  <a:pt x="1922416" y="3764686"/>
                </a:moveTo>
                <a:lnTo>
                  <a:pt x="0" y="3764686"/>
                </a:lnTo>
                <a:lnTo>
                  <a:pt x="70159" y="3718733"/>
                </a:lnTo>
                <a:lnTo>
                  <a:pt x="102986" y="3696932"/>
                </a:lnTo>
                <a:lnTo>
                  <a:pt x="135517" y="3675015"/>
                </a:lnTo>
                <a:lnTo>
                  <a:pt x="167698" y="3652935"/>
                </a:lnTo>
                <a:lnTo>
                  <a:pt x="199473" y="3630643"/>
                </a:lnTo>
                <a:lnTo>
                  <a:pt x="230786" y="3608090"/>
                </a:lnTo>
                <a:lnTo>
                  <a:pt x="261584" y="3585229"/>
                </a:lnTo>
                <a:lnTo>
                  <a:pt x="291810" y="3562011"/>
                </a:lnTo>
                <a:lnTo>
                  <a:pt x="350328" y="3514308"/>
                </a:lnTo>
                <a:lnTo>
                  <a:pt x="405897" y="3464596"/>
                </a:lnTo>
                <a:lnTo>
                  <a:pt x="458078" y="3412486"/>
                </a:lnTo>
                <a:lnTo>
                  <a:pt x="506428" y="3357591"/>
                </a:lnTo>
                <a:lnTo>
                  <a:pt x="550505" y="3299524"/>
                </a:lnTo>
                <a:lnTo>
                  <a:pt x="589870" y="3237897"/>
                </a:lnTo>
                <a:lnTo>
                  <a:pt x="624079" y="3172322"/>
                </a:lnTo>
                <a:lnTo>
                  <a:pt x="652691" y="3102413"/>
                </a:lnTo>
                <a:lnTo>
                  <a:pt x="664761" y="3065711"/>
                </a:lnTo>
                <a:lnTo>
                  <a:pt x="675266" y="3027781"/>
                </a:lnTo>
                <a:lnTo>
                  <a:pt x="684152" y="2988573"/>
                </a:lnTo>
                <a:lnTo>
                  <a:pt x="691362" y="2948040"/>
                </a:lnTo>
                <a:lnTo>
                  <a:pt x="1010614" y="877458"/>
                </a:lnTo>
                <a:lnTo>
                  <a:pt x="1035472" y="838077"/>
                </a:lnTo>
                <a:lnTo>
                  <a:pt x="1064176" y="794871"/>
                </a:lnTo>
                <a:lnTo>
                  <a:pt x="1094493" y="751439"/>
                </a:lnTo>
                <a:lnTo>
                  <a:pt x="1126468" y="707776"/>
                </a:lnTo>
                <a:lnTo>
                  <a:pt x="1160142" y="663879"/>
                </a:lnTo>
                <a:lnTo>
                  <a:pt x="1195558" y="619743"/>
                </a:lnTo>
                <a:lnTo>
                  <a:pt x="1232761" y="575365"/>
                </a:lnTo>
                <a:lnTo>
                  <a:pt x="1271792" y="530740"/>
                </a:lnTo>
                <a:lnTo>
                  <a:pt x="1312694" y="485864"/>
                </a:lnTo>
                <a:lnTo>
                  <a:pt x="1355511" y="440733"/>
                </a:lnTo>
                <a:lnTo>
                  <a:pt x="1400286" y="395344"/>
                </a:lnTo>
                <a:lnTo>
                  <a:pt x="1447061" y="349691"/>
                </a:lnTo>
                <a:lnTo>
                  <a:pt x="1495880" y="303772"/>
                </a:lnTo>
                <a:lnTo>
                  <a:pt x="1546784" y="257582"/>
                </a:lnTo>
                <a:lnTo>
                  <a:pt x="1599818" y="211116"/>
                </a:lnTo>
                <a:lnTo>
                  <a:pt x="1655025" y="164371"/>
                </a:lnTo>
                <a:lnTo>
                  <a:pt x="1710245" y="121234"/>
                </a:lnTo>
                <a:lnTo>
                  <a:pt x="1767169" y="82264"/>
                </a:lnTo>
                <a:lnTo>
                  <a:pt x="1825707" y="47381"/>
                </a:lnTo>
                <a:lnTo>
                  <a:pt x="1885769" y="16507"/>
                </a:lnTo>
                <a:lnTo>
                  <a:pt x="1922416" y="0"/>
                </a:lnTo>
                <a:lnTo>
                  <a:pt x="1922416" y="3764686"/>
                </a:lnTo>
                <a:close/>
              </a:path>
              <a:path w="1922780" h="3764915">
                <a:moveTo>
                  <a:pt x="1010614" y="877458"/>
                </a:moveTo>
                <a:lnTo>
                  <a:pt x="691362" y="2948040"/>
                </a:lnTo>
                <a:lnTo>
                  <a:pt x="696704" y="2911006"/>
                </a:lnTo>
                <a:lnTo>
                  <a:pt x="701341" y="2873967"/>
                </a:lnTo>
                <a:lnTo>
                  <a:pt x="708670" y="2799851"/>
                </a:lnTo>
                <a:lnTo>
                  <a:pt x="713691" y="2725662"/>
                </a:lnTo>
                <a:lnTo>
                  <a:pt x="716749" y="2651365"/>
                </a:lnTo>
                <a:lnTo>
                  <a:pt x="718186" y="2576929"/>
                </a:lnTo>
                <a:lnTo>
                  <a:pt x="718348" y="2502321"/>
                </a:lnTo>
                <a:lnTo>
                  <a:pt x="711776" y="2087441"/>
                </a:lnTo>
                <a:lnTo>
                  <a:pt x="712017" y="2010920"/>
                </a:lnTo>
                <a:lnTo>
                  <a:pt x="713559" y="1933982"/>
                </a:lnTo>
                <a:lnTo>
                  <a:pt x="714925" y="1895346"/>
                </a:lnTo>
                <a:lnTo>
                  <a:pt x="716745" y="1856595"/>
                </a:lnTo>
                <a:lnTo>
                  <a:pt x="719063" y="1817722"/>
                </a:lnTo>
                <a:lnTo>
                  <a:pt x="721920" y="1778726"/>
                </a:lnTo>
                <a:lnTo>
                  <a:pt x="725360" y="1739600"/>
                </a:lnTo>
                <a:lnTo>
                  <a:pt x="729426" y="1700343"/>
                </a:lnTo>
                <a:lnTo>
                  <a:pt x="734161" y="1660948"/>
                </a:lnTo>
                <a:lnTo>
                  <a:pt x="739608" y="1621413"/>
                </a:lnTo>
                <a:lnTo>
                  <a:pt x="745810" y="1581733"/>
                </a:lnTo>
                <a:lnTo>
                  <a:pt x="752809" y="1541903"/>
                </a:lnTo>
                <a:lnTo>
                  <a:pt x="760649" y="1501921"/>
                </a:lnTo>
                <a:lnTo>
                  <a:pt x="769373" y="1461782"/>
                </a:lnTo>
                <a:lnTo>
                  <a:pt x="779023" y="1421482"/>
                </a:lnTo>
                <a:lnTo>
                  <a:pt x="789643" y="1381016"/>
                </a:lnTo>
                <a:lnTo>
                  <a:pt x="801275" y="1340382"/>
                </a:lnTo>
                <a:lnTo>
                  <a:pt x="813963" y="1299573"/>
                </a:lnTo>
                <a:lnTo>
                  <a:pt x="827749" y="1258588"/>
                </a:lnTo>
                <a:lnTo>
                  <a:pt x="842676" y="1217421"/>
                </a:lnTo>
                <a:lnTo>
                  <a:pt x="858788" y="1176068"/>
                </a:lnTo>
                <a:lnTo>
                  <a:pt x="876127" y="1134526"/>
                </a:lnTo>
                <a:lnTo>
                  <a:pt x="894737" y="1092790"/>
                </a:lnTo>
                <a:lnTo>
                  <a:pt x="914659" y="1050856"/>
                </a:lnTo>
                <a:lnTo>
                  <a:pt x="935938" y="1008720"/>
                </a:lnTo>
                <a:lnTo>
                  <a:pt x="958615" y="966378"/>
                </a:lnTo>
                <a:lnTo>
                  <a:pt x="982735" y="923827"/>
                </a:lnTo>
                <a:lnTo>
                  <a:pt x="1008340" y="881061"/>
                </a:lnTo>
                <a:lnTo>
                  <a:pt x="1010614" y="877458"/>
                </a:lnTo>
                <a:close/>
              </a:path>
            </a:pathLst>
          </a:custGeom>
          <a:solidFill>
            <a:srgbClr val="FFDE62"/>
          </a:solidFill>
          <a:ln w="9525">
            <a:noFill/>
          </a:ln>
        </p:spPr>
        <p:txBody>
          <a:bodyPr/>
          <a:p>
            <a:endParaRPr lang="zh-CN" altLang="en-US"/>
          </a:p>
        </p:txBody>
      </p:sp>
      <p:sp>
        <p:nvSpPr>
          <p:cNvPr id="37907" name="文本框 99"/>
          <p:cNvSpPr txBox="1"/>
          <p:nvPr/>
        </p:nvSpPr>
        <p:spPr>
          <a:xfrm>
            <a:off x="620713" y="1654175"/>
            <a:ext cx="16136937" cy="1476375"/>
          </a:xfrm>
          <a:prstGeom prst="rect">
            <a:avLst/>
          </a:prstGeom>
          <a:noFill/>
          <a:ln w="9525">
            <a:noFill/>
          </a:ln>
        </p:spPr>
        <p:txBody>
          <a:bodyPr anchor="t">
            <a:spAutoFit/>
          </a:bodyPr>
          <a:p>
            <a:pPr>
              <a:lnSpc>
                <a:spcPct val="150000"/>
              </a:lnSpc>
            </a:pPr>
            <a:r>
              <a:rPr lang="zh-CN" altLang="zh-CN" sz="3200" b="1" dirty="0">
                <a:latin typeface="华文中宋" panose="02010600040101010101" pitchFamily="2" charset="-122"/>
                <a:ea typeface="华文中宋" panose="02010600040101010101" pitchFamily="2" charset="-122"/>
              </a:rPr>
              <a:t>界面设计工程师</a:t>
            </a:r>
            <a:endParaRPr lang="zh-CN" altLang="zh-CN" sz="3200" b="1" dirty="0">
              <a:latin typeface="华文中宋" panose="02010600040101010101" pitchFamily="2" charset="-122"/>
              <a:ea typeface="华文中宋" panose="02010600040101010101" pitchFamily="2" charset="-122"/>
            </a:endParaRPr>
          </a:p>
          <a:p>
            <a:pPr>
              <a:lnSpc>
                <a:spcPct val="150000"/>
              </a:lnSpc>
            </a:pPr>
            <a:r>
              <a:rPr lang="zh-CN" altLang="zh-CN" sz="2800" dirty="0">
                <a:latin typeface="华文中宋" panose="02010600040101010101" pitchFamily="2" charset="-122"/>
                <a:ea typeface="华文中宋" panose="02010600040101010101" pitchFamily="2" charset="-122"/>
              </a:rPr>
              <a:t>职责：参与设计界面原型，完成系统的界面风格、布局、人机交互设计工作等。</a:t>
            </a:r>
            <a:endParaRPr lang="zh-CN" altLang="zh-CN" sz="2800" dirty="0">
              <a:latin typeface="华文中宋" panose="02010600040101010101" pitchFamily="2" charset="-122"/>
              <a:ea typeface="华文中宋" panose="02010600040101010101" pitchFamily="2" charset="-122"/>
            </a:endParaRPr>
          </a:p>
        </p:txBody>
      </p:sp>
      <p:graphicFrame>
        <p:nvGraphicFramePr>
          <p:cNvPr id="22" name="表格 21"/>
          <p:cNvGraphicFramePr/>
          <p:nvPr/>
        </p:nvGraphicFramePr>
        <p:xfrm>
          <a:off x="620713" y="3287713"/>
          <a:ext cx="16151225" cy="5667375"/>
        </p:xfrm>
        <a:graphic>
          <a:graphicData uri="http://schemas.openxmlformats.org/drawingml/2006/table">
            <a:tbl>
              <a:tblPr firstRow="1" bandRow="1">
                <a:tableStyleId>{5940675A-B579-460E-94D1-54222C63F5DA}</a:tableStyleId>
              </a:tblPr>
              <a:tblGrid>
                <a:gridCol w="2519581"/>
                <a:gridCol w="2730393"/>
                <a:gridCol w="5028367"/>
                <a:gridCol w="5872884"/>
              </a:tblGrid>
              <a:tr h="1079500">
                <a:tc>
                  <a:txBody>
                    <a:bodyPr/>
                    <a:lstStyle/>
                    <a:p>
                      <a:pPr indent="0" algn="l">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角色</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77" marR="68577"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7D7D7"/>
                    </a:solidFill>
                  </a:tcPr>
                </a:tc>
                <a:tc>
                  <a:txBody>
                    <a:bodyPr/>
                    <a:lstStyle/>
                    <a:p>
                      <a:pPr indent="0" algn="l">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姓名</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77" marR="68577"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7D7D7"/>
                    </a:solidFill>
                  </a:tcPr>
                </a:tc>
                <a:tc>
                  <a:txBody>
                    <a:bodyPr/>
                    <a:lstStyle/>
                    <a:p>
                      <a:pPr indent="0" algn="l">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个人信息</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77" marR="68577"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7D7D7"/>
                    </a:solidFill>
                  </a:tcPr>
                </a:tc>
                <a:tc>
                  <a:txBody>
                    <a:bodyPr/>
                    <a:lstStyle/>
                    <a:p>
                      <a:pPr indent="0" algn="l">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联系方式</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77" marR="68577"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7D7D7"/>
                    </a:solidFill>
                  </a:tcPr>
                </a:tc>
              </a:tr>
              <a:tr h="1445895">
                <a:tc rowSpan="3">
                  <a:txBody>
                    <a:bodyPr/>
                    <a:lstStyle/>
                    <a:p>
                      <a:pPr indent="0" algn="l">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界面设计工程师</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77" marR="68577"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l">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杨庆贤</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77" marR="68577"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l">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班级：软工1904</a:t>
                      </a:r>
                      <a:endParaRPr 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p>
                      <a:pPr indent="0" algn="l">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学号：31903099</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77" marR="68577"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l">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微信：COISINIIIIIIIIIIIIII邮箱：31903099@stu.zucc.edu.cn</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77" marR="68577"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7894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lstStyle/>
                    <a:p>
                      <a:pPr indent="0" algn="l">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施芳怡</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77" marR="68577"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l">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班级：软工1903</a:t>
                      </a:r>
                      <a:endParaRPr 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p>
                      <a:pPr indent="0" algn="l">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学号：31901192 </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77" marR="68577"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l">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微信：sfy1374126063邮箱：31901192@stu.zucc.edu.cn </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77" marR="68577"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3406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lstStyle/>
                    <a:p>
                      <a:pPr indent="0" algn="l">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潘仲菁</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77" marR="68577"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l">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班级：软工1903</a:t>
                      </a:r>
                      <a:endParaRPr 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p>
                      <a:pPr indent="0" algn="l">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学号：31901191 </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77" marR="68577"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l">
                        <a:buNone/>
                      </a:pPr>
                      <a:endParaRPr 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p>
                      <a:pPr indent="0" algn="l">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微信：p04184869</a:t>
                      </a:r>
                      <a:endParaRPr 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p>
                      <a:pPr indent="0" algn="l">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邮箱：31901191@stu.zucc.edu.cn</a:t>
                      </a:r>
                      <a:endParaRPr 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p>
                      <a:pPr indent="0" algn="l">
                        <a:buNone/>
                      </a:pP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77" marR="68577"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23" name="object 18"/>
          <p:cNvSpPr txBox="1"/>
          <p:nvPr/>
        </p:nvSpPr>
        <p:spPr>
          <a:xfrm>
            <a:off x="12271058" y="8880793"/>
            <a:ext cx="8564563" cy="1199515"/>
          </a:xfrm>
          <a:prstGeom prst="rect">
            <a:avLst/>
          </a:prstGeom>
        </p:spPr>
        <p:txBody>
          <a:bodyPr lIns="0" tIns="201930" rIns="0" bIns="0">
            <a:spAutoFit/>
          </a:bodyPr>
          <a:p>
            <a:pPr marL="12700" marR="0" defTabSz="914400" fontAlgn="auto">
              <a:spcBef>
                <a:spcPts val="580"/>
              </a:spcBef>
              <a:buClrTx/>
              <a:buSzTx/>
              <a:buFontTx/>
              <a:defRPr/>
            </a:pPr>
            <a:r>
              <a:rPr kumimoji="0" lang="en-US" altLang="zh-CN" sz="40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5.4</a:t>
            </a:r>
            <a:r>
              <a:rPr kumimoji="0" lang="zh-CN" altLang="en-US" sz="40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人力资源管理子计划</a:t>
            </a:r>
            <a:endParaRPr kumimoji="0" lang="zh-CN" sz="40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endParaRPr>
          </a:p>
          <a:p>
            <a:pPr marL="12700" marR="0" defTabSz="914400" fontAlgn="auto">
              <a:spcBef>
                <a:spcPts val="580"/>
              </a:spcBef>
              <a:buClrTx/>
              <a:buSzTx/>
              <a:buFontTx/>
              <a:defRPr/>
            </a:pPr>
            <a:r>
              <a:rPr kumimoji="0" lang="zh-CN" altLang="en-US" sz="20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  （仅</a:t>
            </a:r>
            <a:r>
              <a:rPr kumimoji="0" lang="zh-CN" sz="20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节选重点）</a:t>
            </a:r>
            <a:endParaRPr kumimoji="0" lang="zh-CN" sz="20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 name="object 18"/>
          <p:cNvSpPr txBox="1"/>
          <p:nvPr/>
        </p:nvSpPr>
        <p:spPr>
          <a:xfrm>
            <a:off x="13059728" y="8850313"/>
            <a:ext cx="8564563" cy="1168400"/>
          </a:xfrm>
          <a:prstGeom prst="rect">
            <a:avLst/>
          </a:prstGeom>
        </p:spPr>
        <p:txBody>
          <a:bodyPr lIns="0" tIns="201930" rIns="0" bIns="0">
            <a:spAutoFit/>
          </a:bodyPr>
          <a:lstStyle/>
          <a:p>
            <a:pPr marL="12700" marR="0" defTabSz="914400" fontAlgn="auto">
              <a:spcBef>
                <a:spcPts val="580"/>
              </a:spcBef>
              <a:buClrTx/>
              <a:buSzTx/>
              <a:buFontTx/>
              <a:defRPr/>
            </a:pPr>
            <a:r>
              <a:rPr kumimoji="0" lang="en-US" altLang="zh-CN" sz="40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5.4</a:t>
            </a:r>
            <a:r>
              <a:rPr kumimoji="0" lang="zh-CN" altLang="en-US" sz="40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沟通管理子计划</a:t>
            </a:r>
            <a:endParaRPr kumimoji="0" lang="zh-CN" sz="40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endParaRPr>
          </a:p>
          <a:p>
            <a:pPr marL="12700" marR="0" defTabSz="914400" fontAlgn="auto">
              <a:spcBef>
                <a:spcPts val="580"/>
              </a:spcBef>
              <a:buClrTx/>
              <a:buSzTx/>
              <a:buFontTx/>
              <a:defRPr/>
            </a:pPr>
            <a:r>
              <a:rPr kumimoji="0" lang="zh-CN" altLang="en-US" sz="18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  （仅</a:t>
            </a:r>
            <a:r>
              <a:rPr kumimoji="0" lang="zh-CN" sz="18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节选重点）</a:t>
            </a:r>
            <a:endParaRPr kumimoji="0" lang="zh-CN" sz="18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endParaRPr>
          </a:p>
        </p:txBody>
      </p:sp>
      <p:sp>
        <p:nvSpPr>
          <p:cNvPr id="24" name="object 18"/>
          <p:cNvSpPr txBox="1">
            <a:spLocks noGrp="1"/>
          </p:cNvSpPr>
          <p:nvPr>
            <p:ph type="title"/>
          </p:nvPr>
        </p:nvSpPr>
        <p:spPr>
          <a:xfrm>
            <a:off x="307975" y="336550"/>
            <a:ext cx="6929438" cy="877888"/>
          </a:xfrm>
        </p:spPr>
        <p:txBody>
          <a:bodyPr vert="horz" wrap="square" lIns="0" tIns="201930" rIns="0" bIns="0" numCol="1" rtlCol="0" anchor="t" anchorCtr="0" compatLnSpc="1">
            <a:spAutoFit/>
          </a:bodyPr>
          <a:lstStyle/>
          <a:p>
            <a:pPr marL="13335" marR="0" lvl="0" indent="0" algn="l" defTabSz="914400" rtl="0" eaLnBrk="1" fontAlgn="auto" latinLnBrk="0" hangingPunct="1">
              <a:lnSpc>
                <a:spcPct val="100000"/>
              </a:lnSpc>
              <a:spcBef>
                <a:spcPts val="580"/>
              </a:spcBef>
              <a:spcAft>
                <a:spcPct val="0"/>
              </a:spcAft>
              <a:buClrTx/>
              <a:buSzTx/>
              <a:buFontTx/>
              <a:buNone/>
              <a:defRPr/>
            </a:pPr>
            <a:r>
              <a:rPr kumimoji="0" lang="zh-CN" sz="4400" b="0" i="0" u="none" strike="noStrike" kern="0" cap="none" spc="204" normalizeH="0" baseline="0" noProof="1">
                <a:ln>
                  <a:noFill/>
                </a:ln>
                <a:solidFill>
                  <a:srgbClr val="0070C0"/>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rPr>
              <a:t>干系人手册</a:t>
            </a:r>
            <a:endParaRPr kumimoji="0" lang="zh-CN" sz="4400" b="0" i="0" u="none" strike="noStrike" kern="0" cap="none" spc="204" normalizeH="0" baseline="0" noProof="1">
              <a:ln>
                <a:noFill/>
              </a:ln>
              <a:solidFill>
                <a:srgbClr val="0070C0"/>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endParaRPr>
          </a:p>
        </p:txBody>
      </p:sp>
      <p:pic>
        <p:nvPicPr>
          <p:cNvPr id="38915" name="object 5"/>
          <p:cNvPicPr/>
          <p:nvPr/>
        </p:nvPicPr>
        <p:blipFill>
          <a:blip r:embed="rId1"/>
          <a:stretch>
            <a:fillRect/>
          </a:stretch>
        </p:blipFill>
        <p:spPr>
          <a:xfrm>
            <a:off x="-144462" y="7839075"/>
            <a:ext cx="1858962" cy="2503488"/>
          </a:xfrm>
          <a:prstGeom prst="rect">
            <a:avLst/>
          </a:prstGeom>
          <a:noFill/>
          <a:ln w="9525">
            <a:noFill/>
          </a:ln>
        </p:spPr>
      </p:pic>
      <p:sp>
        <p:nvSpPr>
          <p:cNvPr id="38916" name="object 2"/>
          <p:cNvSpPr/>
          <p:nvPr/>
        </p:nvSpPr>
        <p:spPr>
          <a:xfrm>
            <a:off x="14231938" y="0"/>
            <a:ext cx="4056062" cy="4156075"/>
          </a:xfrm>
          <a:custGeom>
            <a:avLst/>
            <a:gdLst/>
            <a:ahLst/>
            <a:cxnLst>
              <a:cxn ang="0">
                <a:pos x="4055593" y="4156014"/>
              </a:cxn>
              <a:cxn ang="0">
                <a:pos x="4019997" y="4148842"/>
              </a:cxn>
              <a:cxn ang="0">
                <a:pos x="3883753" y="4107200"/>
              </a:cxn>
              <a:cxn ang="0">
                <a:pos x="3770179" y="4055557"/>
              </a:cxn>
              <a:cxn ang="0">
                <a:pos x="3688214" y="4008762"/>
              </a:cxn>
              <a:cxn ang="0">
                <a:pos x="3613665" y="3957795"/>
              </a:cxn>
              <a:cxn ang="0">
                <a:pos x="3546036" y="3902969"/>
              </a:cxn>
              <a:cxn ang="0">
                <a:pos x="3484829" y="3844598"/>
              </a:cxn>
              <a:cxn ang="0">
                <a:pos x="3429549" y="3782997"/>
              </a:cxn>
              <a:cxn ang="0">
                <a:pos x="3379699" y="3718478"/>
              </a:cxn>
              <a:cxn ang="0">
                <a:pos x="3334782" y="3651355"/>
              </a:cxn>
              <a:cxn ang="0">
                <a:pos x="3294303" y="3581942"/>
              </a:cxn>
              <a:cxn ang="0">
                <a:pos x="3257765" y="3510553"/>
              </a:cxn>
              <a:cxn ang="0">
                <a:pos x="3224669" y="3437501"/>
              </a:cxn>
              <a:cxn ang="0">
                <a:pos x="3194522" y="3363100"/>
              </a:cxn>
              <a:cxn ang="0">
                <a:pos x="3166827" y="3287663"/>
              </a:cxn>
              <a:cxn ang="0">
                <a:pos x="3141085" y="3211504"/>
              </a:cxn>
              <a:cxn ang="0">
                <a:pos x="3116803" y="3134937"/>
              </a:cxn>
              <a:cxn ang="0">
                <a:pos x="3047738" y="2905924"/>
              </a:cxn>
              <a:cxn ang="0">
                <a:pos x="3024323" y="2830861"/>
              </a:cxn>
              <a:cxn ang="0">
                <a:pos x="2999884" y="2756958"/>
              </a:cxn>
              <a:cxn ang="0">
                <a:pos x="2973924" y="2684529"/>
              </a:cxn>
              <a:cxn ang="0">
                <a:pos x="2931046" y="2579334"/>
              </a:cxn>
              <a:cxn ang="0">
                <a:pos x="2863921" y="2447161"/>
              </a:cxn>
              <a:cxn ang="0">
                <a:pos x="2781775" y="2326528"/>
              </a:cxn>
              <a:cxn ang="0">
                <a:pos x="2680638" y="2219945"/>
              </a:cxn>
              <a:cxn ang="0">
                <a:pos x="2589933" y="2150738"/>
              </a:cxn>
              <a:cxn ang="0">
                <a:pos x="2521461" y="2110297"/>
              </a:cxn>
              <a:cxn ang="0">
                <a:pos x="589660" y="1199373"/>
              </a:cxn>
              <a:cxn ang="0">
                <a:pos x="525637" y="1124616"/>
              </a:cxn>
              <a:cxn ang="0">
                <a:pos x="459762" y="1040211"/>
              </a:cxn>
              <a:cxn ang="0">
                <a:pos x="394913" y="949019"/>
              </a:cxn>
              <a:cxn ang="0">
                <a:pos x="331155" y="850702"/>
              </a:cxn>
              <a:cxn ang="0">
                <a:pos x="268556" y="744921"/>
              </a:cxn>
              <a:cxn ang="0">
                <a:pos x="207180" y="631338"/>
              </a:cxn>
              <a:cxn ang="0">
                <a:pos x="147094" y="509613"/>
              </a:cxn>
              <a:cxn ang="0">
                <a:pos x="88364" y="379408"/>
              </a:cxn>
              <a:cxn ang="0">
                <a:pos x="41386" y="248603"/>
              </a:cxn>
              <a:cxn ang="0">
                <a:pos x="11913" y="116236"/>
              </a:cxn>
              <a:cxn ang="0">
                <a:pos x="0" y="0"/>
              </a:cxn>
              <a:cxn ang="0">
                <a:pos x="589660" y="1199373"/>
              </a:cxn>
              <a:cxn ang="0">
                <a:pos x="2450639" y="2076293"/>
              </a:cxn>
              <a:cxn ang="0">
                <a:pos x="2347447" y="2033340"/>
              </a:cxn>
              <a:cxn ang="0">
                <a:pos x="2207359" y="1983544"/>
              </a:cxn>
              <a:cxn ang="0">
                <a:pos x="2064902" y="1939804"/>
              </a:cxn>
              <a:cxn ang="0">
                <a:pos x="1591934" y="1806721"/>
              </a:cxn>
              <a:cxn ang="0">
                <a:pos x="1481941" y="1771204"/>
              </a:cxn>
              <a:cxn ang="0">
                <a:pos x="1408683" y="1745254"/>
              </a:cxn>
              <a:cxn ang="0">
                <a:pos x="1335560" y="1717092"/>
              </a:cxn>
              <a:cxn ang="0">
                <a:pos x="1262636" y="1686378"/>
              </a:cxn>
              <a:cxn ang="0">
                <a:pos x="1189979" y="1652774"/>
              </a:cxn>
              <a:cxn ang="0">
                <a:pos x="1117653" y="1615941"/>
              </a:cxn>
              <a:cxn ang="0">
                <a:pos x="1045727" y="1575540"/>
              </a:cxn>
              <a:cxn ang="0">
                <a:pos x="974264" y="1531233"/>
              </a:cxn>
              <a:cxn ang="0">
                <a:pos x="903333" y="1482681"/>
              </a:cxn>
              <a:cxn ang="0">
                <a:pos x="832996" y="1429544"/>
              </a:cxn>
              <a:cxn ang="0">
                <a:pos x="763324" y="1371484"/>
              </a:cxn>
              <a:cxn ang="0">
                <a:pos x="694379" y="1308163"/>
              </a:cxn>
              <a:cxn ang="0">
                <a:pos x="626228" y="1239241"/>
              </a:cxn>
              <a:cxn ang="0">
                <a:pos x="589660" y="1199373"/>
              </a:cxn>
            </a:cxnLst>
            <a:pathLst>
              <a:path w="4057015" h="4156075">
                <a:moveTo>
                  <a:pt x="4056545" y="0"/>
                </a:moveTo>
                <a:lnTo>
                  <a:pt x="4056546" y="4156014"/>
                </a:lnTo>
                <a:lnTo>
                  <a:pt x="4054464" y="4155672"/>
                </a:lnTo>
                <a:lnTo>
                  <a:pt x="4020942" y="4148842"/>
                </a:lnTo>
                <a:lnTo>
                  <a:pt x="3953274" y="4130956"/>
                </a:lnTo>
                <a:lnTo>
                  <a:pt x="3884666" y="4107200"/>
                </a:lnTo>
                <a:lnTo>
                  <a:pt x="3814994" y="4077292"/>
                </a:lnTo>
                <a:lnTo>
                  <a:pt x="3771065" y="4055557"/>
                </a:lnTo>
                <a:lnTo>
                  <a:pt x="3729115" y="4032700"/>
                </a:lnTo>
                <a:lnTo>
                  <a:pt x="3689081" y="4008762"/>
                </a:lnTo>
                <a:lnTo>
                  <a:pt x="3650901" y="3983780"/>
                </a:lnTo>
                <a:lnTo>
                  <a:pt x="3614514" y="3957795"/>
                </a:lnTo>
                <a:lnTo>
                  <a:pt x="3579857" y="3930844"/>
                </a:lnTo>
                <a:lnTo>
                  <a:pt x="3546869" y="3902969"/>
                </a:lnTo>
                <a:lnTo>
                  <a:pt x="3515486" y="3874207"/>
                </a:lnTo>
                <a:lnTo>
                  <a:pt x="3485648" y="3844598"/>
                </a:lnTo>
                <a:lnTo>
                  <a:pt x="3457291" y="3814182"/>
                </a:lnTo>
                <a:lnTo>
                  <a:pt x="3430355" y="3782997"/>
                </a:lnTo>
                <a:lnTo>
                  <a:pt x="3404776" y="3751083"/>
                </a:lnTo>
                <a:lnTo>
                  <a:pt x="3380493" y="3718478"/>
                </a:lnTo>
                <a:lnTo>
                  <a:pt x="3357443" y="3685222"/>
                </a:lnTo>
                <a:lnTo>
                  <a:pt x="3335566" y="3651355"/>
                </a:lnTo>
                <a:lnTo>
                  <a:pt x="3314798" y="3616915"/>
                </a:lnTo>
                <a:lnTo>
                  <a:pt x="3295077" y="3581942"/>
                </a:lnTo>
                <a:lnTo>
                  <a:pt x="3276342" y="3546475"/>
                </a:lnTo>
                <a:lnTo>
                  <a:pt x="3258530" y="3510553"/>
                </a:lnTo>
                <a:lnTo>
                  <a:pt x="3241579" y="3474215"/>
                </a:lnTo>
                <a:lnTo>
                  <a:pt x="3225427" y="3437501"/>
                </a:lnTo>
                <a:lnTo>
                  <a:pt x="3210013" y="3400449"/>
                </a:lnTo>
                <a:lnTo>
                  <a:pt x="3195273" y="3363100"/>
                </a:lnTo>
                <a:lnTo>
                  <a:pt x="3181146" y="3325491"/>
                </a:lnTo>
                <a:lnTo>
                  <a:pt x="3167571" y="3287663"/>
                </a:lnTo>
                <a:lnTo>
                  <a:pt x="3154484" y="3249654"/>
                </a:lnTo>
                <a:lnTo>
                  <a:pt x="3141823" y="3211504"/>
                </a:lnTo>
                <a:lnTo>
                  <a:pt x="3129528" y="3173252"/>
                </a:lnTo>
                <a:lnTo>
                  <a:pt x="3117535" y="3134937"/>
                </a:lnTo>
                <a:lnTo>
                  <a:pt x="3094208" y="3058276"/>
                </a:lnTo>
                <a:lnTo>
                  <a:pt x="3048454" y="2905924"/>
                </a:lnTo>
                <a:lnTo>
                  <a:pt x="3036841" y="2868267"/>
                </a:lnTo>
                <a:lnTo>
                  <a:pt x="3025034" y="2830861"/>
                </a:lnTo>
                <a:lnTo>
                  <a:pt x="3012970" y="2793745"/>
                </a:lnTo>
                <a:lnTo>
                  <a:pt x="3000589" y="2756958"/>
                </a:lnTo>
                <a:lnTo>
                  <a:pt x="2987827" y="2720539"/>
                </a:lnTo>
                <a:lnTo>
                  <a:pt x="2974623" y="2684529"/>
                </a:lnTo>
                <a:lnTo>
                  <a:pt x="2960914" y="2648965"/>
                </a:lnTo>
                <a:lnTo>
                  <a:pt x="2931735" y="2579334"/>
                </a:lnTo>
                <a:lnTo>
                  <a:pt x="2899794" y="2511962"/>
                </a:lnTo>
                <a:lnTo>
                  <a:pt x="2864594" y="2447161"/>
                </a:lnTo>
                <a:lnTo>
                  <a:pt x="2825637" y="2385245"/>
                </a:lnTo>
                <a:lnTo>
                  <a:pt x="2782429" y="2326528"/>
                </a:lnTo>
                <a:lnTo>
                  <a:pt x="2734471" y="2271323"/>
                </a:lnTo>
                <a:lnTo>
                  <a:pt x="2681268" y="2219945"/>
                </a:lnTo>
                <a:lnTo>
                  <a:pt x="2622323" y="2172707"/>
                </a:lnTo>
                <a:lnTo>
                  <a:pt x="2590542" y="2150738"/>
                </a:lnTo>
                <a:lnTo>
                  <a:pt x="2557139" y="2129922"/>
                </a:lnTo>
                <a:lnTo>
                  <a:pt x="2522053" y="2110297"/>
                </a:lnTo>
                <a:lnTo>
                  <a:pt x="2485220" y="2091904"/>
                </a:lnTo>
                <a:lnTo>
                  <a:pt x="589799" y="1199373"/>
                </a:lnTo>
                <a:lnTo>
                  <a:pt x="559070" y="1164380"/>
                </a:lnTo>
                <a:lnTo>
                  <a:pt x="525761" y="1124616"/>
                </a:lnTo>
                <a:lnTo>
                  <a:pt x="492691" y="1083241"/>
                </a:lnTo>
                <a:lnTo>
                  <a:pt x="459870" y="1040211"/>
                </a:lnTo>
                <a:lnTo>
                  <a:pt x="427306" y="995484"/>
                </a:lnTo>
                <a:lnTo>
                  <a:pt x="395006" y="949019"/>
                </a:lnTo>
                <a:lnTo>
                  <a:pt x="362979" y="900773"/>
                </a:lnTo>
                <a:lnTo>
                  <a:pt x="331233" y="850702"/>
                </a:lnTo>
                <a:lnTo>
                  <a:pt x="299777" y="798766"/>
                </a:lnTo>
                <a:lnTo>
                  <a:pt x="268619" y="744921"/>
                </a:lnTo>
                <a:lnTo>
                  <a:pt x="237767" y="689126"/>
                </a:lnTo>
                <a:lnTo>
                  <a:pt x="207229" y="631338"/>
                </a:lnTo>
                <a:lnTo>
                  <a:pt x="177014" y="571514"/>
                </a:lnTo>
                <a:lnTo>
                  <a:pt x="147129" y="509613"/>
                </a:lnTo>
                <a:lnTo>
                  <a:pt x="117584" y="445592"/>
                </a:lnTo>
                <a:lnTo>
                  <a:pt x="88385" y="379408"/>
                </a:lnTo>
                <a:lnTo>
                  <a:pt x="62651" y="314233"/>
                </a:lnTo>
                <a:lnTo>
                  <a:pt x="41396" y="248603"/>
                </a:lnTo>
                <a:lnTo>
                  <a:pt x="24518" y="182583"/>
                </a:lnTo>
                <a:lnTo>
                  <a:pt x="11916" y="116236"/>
                </a:lnTo>
                <a:lnTo>
                  <a:pt x="3491" y="49628"/>
                </a:lnTo>
                <a:lnTo>
                  <a:pt x="0" y="0"/>
                </a:lnTo>
                <a:lnTo>
                  <a:pt x="4056545" y="0"/>
                </a:lnTo>
                <a:close/>
              </a:path>
              <a:path w="4057015" h="4156075">
                <a:moveTo>
                  <a:pt x="589799" y="1199373"/>
                </a:moveTo>
                <a:lnTo>
                  <a:pt x="2485220" y="2091904"/>
                </a:lnTo>
                <a:lnTo>
                  <a:pt x="2451215" y="2076293"/>
                </a:lnTo>
                <a:lnTo>
                  <a:pt x="2417005" y="2061357"/>
                </a:lnTo>
                <a:lnTo>
                  <a:pt x="2347999" y="2033340"/>
                </a:lnTo>
                <a:lnTo>
                  <a:pt x="2278268" y="2007516"/>
                </a:lnTo>
                <a:lnTo>
                  <a:pt x="2207878" y="1983544"/>
                </a:lnTo>
                <a:lnTo>
                  <a:pt x="2136896" y="1961086"/>
                </a:lnTo>
                <a:lnTo>
                  <a:pt x="2065387" y="1939804"/>
                </a:lnTo>
                <a:lnTo>
                  <a:pt x="1665629" y="1828621"/>
                </a:lnTo>
                <a:lnTo>
                  <a:pt x="1592308" y="1806721"/>
                </a:lnTo>
                <a:lnTo>
                  <a:pt x="1518956" y="1783455"/>
                </a:lnTo>
                <a:lnTo>
                  <a:pt x="1482289" y="1771204"/>
                </a:lnTo>
                <a:lnTo>
                  <a:pt x="1445639" y="1758484"/>
                </a:lnTo>
                <a:lnTo>
                  <a:pt x="1409014" y="1745254"/>
                </a:lnTo>
                <a:lnTo>
                  <a:pt x="1372423" y="1731470"/>
                </a:lnTo>
                <a:lnTo>
                  <a:pt x="1335874" y="1717092"/>
                </a:lnTo>
                <a:lnTo>
                  <a:pt x="1299374" y="1702075"/>
                </a:lnTo>
                <a:lnTo>
                  <a:pt x="1262933" y="1686378"/>
                </a:lnTo>
                <a:lnTo>
                  <a:pt x="1226558" y="1669958"/>
                </a:lnTo>
                <a:lnTo>
                  <a:pt x="1190259" y="1652774"/>
                </a:lnTo>
                <a:lnTo>
                  <a:pt x="1154042" y="1634782"/>
                </a:lnTo>
                <a:lnTo>
                  <a:pt x="1117916" y="1615941"/>
                </a:lnTo>
                <a:lnTo>
                  <a:pt x="1081891" y="1596208"/>
                </a:lnTo>
                <a:lnTo>
                  <a:pt x="1045973" y="1575540"/>
                </a:lnTo>
                <a:lnTo>
                  <a:pt x="1010171" y="1553896"/>
                </a:lnTo>
                <a:lnTo>
                  <a:pt x="974493" y="1531233"/>
                </a:lnTo>
                <a:lnTo>
                  <a:pt x="938949" y="1507509"/>
                </a:lnTo>
                <a:lnTo>
                  <a:pt x="903545" y="1482681"/>
                </a:lnTo>
                <a:lnTo>
                  <a:pt x="868290" y="1456707"/>
                </a:lnTo>
                <a:lnTo>
                  <a:pt x="833192" y="1429544"/>
                </a:lnTo>
                <a:lnTo>
                  <a:pt x="798261" y="1401151"/>
                </a:lnTo>
                <a:lnTo>
                  <a:pt x="763503" y="1371484"/>
                </a:lnTo>
                <a:lnTo>
                  <a:pt x="728927" y="1340503"/>
                </a:lnTo>
                <a:lnTo>
                  <a:pt x="694542" y="1308163"/>
                </a:lnTo>
                <a:lnTo>
                  <a:pt x="660355" y="1274423"/>
                </a:lnTo>
                <a:lnTo>
                  <a:pt x="626375" y="1239241"/>
                </a:lnTo>
                <a:lnTo>
                  <a:pt x="592611" y="1202574"/>
                </a:lnTo>
                <a:lnTo>
                  <a:pt x="589799" y="1199373"/>
                </a:lnTo>
                <a:close/>
              </a:path>
            </a:pathLst>
          </a:custGeom>
          <a:solidFill>
            <a:srgbClr val="0429E2"/>
          </a:solidFill>
          <a:ln w="9525">
            <a:noFill/>
          </a:ln>
        </p:spPr>
        <p:txBody>
          <a:bodyPr/>
          <a:p>
            <a:endParaRPr lang="zh-CN" altLang="en-US"/>
          </a:p>
        </p:txBody>
      </p:sp>
      <p:pic>
        <p:nvPicPr>
          <p:cNvPr id="38917" name="图片 8"/>
          <p:cNvPicPr>
            <a:picLocks noChangeAspect="1"/>
          </p:cNvPicPr>
          <p:nvPr/>
        </p:nvPicPr>
        <p:blipFill>
          <a:blip r:embed="rId2"/>
          <a:srcRect r="27880"/>
          <a:stretch>
            <a:fillRect/>
          </a:stretch>
        </p:blipFill>
        <p:spPr>
          <a:xfrm>
            <a:off x="307975" y="1457325"/>
            <a:ext cx="9254490" cy="6931025"/>
          </a:xfrm>
          <a:prstGeom prst="rect">
            <a:avLst/>
          </a:prstGeom>
          <a:noFill/>
          <a:ln w="9525">
            <a:noFill/>
          </a:ln>
        </p:spPr>
      </p:pic>
      <p:pic>
        <p:nvPicPr>
          <p:cNvPr id="38918" name="图片 9"/>
          <p:cNvPicPr>
            <a:picLocks noChangeAspect="1"/>
          </p:cNvPicPr>
          <p:nvPr/>
        </p:nvPicPr>
        <p:blipFill>
          <a:blip r:embed="rId3"/>
          <a:stretch>
            <a:fillRect/>
          </a:stretch>
        </p:blipFill>
        <p:spPr>
          <a:xfrm>
            <a:off x="9562465" y="4156075"/>
            <a:ext cx="10096500" cy="421068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 name="object 18"/>
          <p:cNvSpPr txBox="1"/>
          <p:nvPr/>
        </p:nvSpPr>
        <p:spPr>
          <a:xfrm>
            <a:off x="13158788" y="8850313"/>
            <a:ext cx="8564563" cy="1168400"/>
          </a:xfrm>
          <a:prstGeom prst="rect">
            <a:avLst/>
          </a:prstGeom>
        </p:spPr>
        <p:txBody>
          <a:bodyPr lIns="0" tIns="201930" rIns="0" bIns="0">
            <a:spAutoFit/>
          </a:bodyPr>
          <a:lstStyle/>
          <a:p>
            <a:pPr marL="12700" marR="0" defTabSz="914400" fontAlgn="auto">
              <a:spcBef>
                <a:spcPts val="580"/>
              </a:spcBef>
              <a:buClrTx/>
              <a:buSzTx/>
              <a:buFontTx/>
              <a:defRPr/>
            </a:pPr>
            <a:r>
              <a:rPr kumimoji="0" lang="en-US" altLang="zh-CN" sz="40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5.4</a:t>
            </a:r>
            <a:r>
              <a:rPr kumimoji="0" lang="zh-CN" altLang="en-US" sz="40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沟通管理子计划</a:t>
            </a:r>
            <a:endParaRPr kumimoji="0" lang="zh-CN" sz="40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endParaRPr>
          </a:p>
          <a:p>
            <a:pPr marL="12700" marR="0" defTabSz="914400" fontAlgn="auto">
              <a:spcBef>
                <a:spcPts val="580"/>
              </a:spcBef>
              <a:buClrTx/>
              <a:buSzTx/>
              <a:buFontTx/>
              <a:defRPr/>
            </a:pPr>
            <a:r>
              <a:rPr kumimoji="0" lang="zh-CN" altLang="en-US" sz="14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  </a:t>
            </a:r>
            <a:r>
              <a:rPr kumimoji="0" lang="zh-CN" altLang="en-US" sz="18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（仅</a:t>
            </a:r>
            <a:r>
              <a:rPr kumimoji="0" lang="zh-CN" sz="18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节选重点）</a:t>
            </a:r>
            <a:endParaRPr kumimoji="0" lang="zh-CN" sz="18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endParaRPr>
          </a:p>
        </p:txBody>
      </p:sp>
      <p:sp>
        <p:nvSpPr>
          <p:cNvPr id="24" name="object 18"/>
          <p:cNvSpPr txBox="1">
            <a:spLocks noGrp="1"/>
          </p:cNvSpPr>
          <p:nvPr>
            <p:ph type="title"/>
          </p:nvPr>
        </p:nvSpPr>
        <p:spPr>
          <a:xfrm>
            <a:off x="307975" y="800100"/>
            <a:ext cx="6865938" cy="5495925"/>
          </a:xfrm>
        </p:spPr>
        <p:txBody>
          <a:bodyPr vert="horz" wrap="square" lIns="0" tIns="201930" rIns="0" bIns="0" numCol="1" rtlCol="0" anchor="t" anchorCtr="0" compatLnSpc="1">
            <a:spAutoFit/>
          </a:bodyPr>
          <a:lstStyle/>
          <a:p>
            <a:pPr marL="13335" marR="0" lvl="0" indent="0" algn="l" defTabSz="914400" rtl="0" eaLnBrk="1" fontAlgn="auto" latinLnBrk="0" hangingPunct="1">
              <a:lnSpc>
                <a:spcPct val="100000"/>
              </a:lnSpc>
              <a:spcBef>
                <a:spcPts val="580"/>
              </a:spcBef>
              <a:spcAft>
                <a:spcPct val="0"/>
              </a:spcAft>
              <a:buClrTx/>
              <a:buSzTx/>
              <a:buFontTx/>
              <a:buNone/>
              <a:defRPr/>
            </a:pPr>
            <a:r>
              <a:rPr kumimoji="0" lang="zh-CN" sz="3600" b="0" i="0" u="none" strike="noStrike" kern="0" cap="none" spc="204" normalizeH="0" baseline="0" noProof="1">
                <a:ln>
                  <a:noFill/>
                </a:ln>
                <a:solidFill>
                  <a:srgbClr val="0070C0"/>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rPr>
              <a:t>客户沟通计划（部分展示）</a:t>
            </a:r>
            <a:br>
              <a:rPr kumimoji="0" lang="zh-CN" sz="3600" b="0" i="0" u="none" strike="noStrike" kern="0" cap="none" spc="204" normalizeH="0" baseline="0" noProof="0" dirty="0">
                <a:ln>
                  <a:noFill/>
                </a:ln>
                <a:solidFill>
                  <a:srgbClr val="0070C0"/>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rPr>
            </a:br>
            <a:br>
              <a:rPr kumimoji="0" lang="zh-CN" sz="4400" b="0" i="0" u="none" strike="noStrike" kern="0" cap="none" spc="204" normalizeH="0" baseline="0" noProof="0" dirty="0">
                <a:ln>
                  <a:noFill/>
                </a:ln>
                <a:solidFill>
                  <a:srgbClr val="0070C0"/>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rPr>
            </a:br>
            <a:br>
              <a:rPr kumimoji="0" lang="zh-CN" sz="4400" b="0" i="0" u="none" strike="noStrike" kern="0" cap="none" spc="204" normalizeH="0" baseline="0" noProof="0" dirty="0">
                <a:ln>
                  <a:noFill/>
                </a:ln>
                <a:solidFill>
                  <a:srgbClr val="0070C0"/>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rPr>
            </a:br>
            <a:br>
              <a:rPr kumimoji="0" lang="zh-CN" sz="4400" b="0" i="0" u="none" strike="noStrike" kern="0" cap="none" spc="204" normalizeH="0" baseline="0" noProof="0" dirty="0">
                <a:ln>
                  <a:noFill/>
                </a:ln>
                <a:solidFill>
                  <a:srgbClr val="0070C0"/>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rPr>
            </a:br>
            <a:br>
              <a:rPr kumimoji="0" lang="zh-CN" sz="4400" b="0" i="0" u="none" strike="noStrike" kern="0" cap="none" spc="204" normalizeH="0" baseline="0" noProof="0" dirty="0">
                <a:ln>
                  <a:noFill/>
                </a:ln>
                <a:solidFill>
                  <a:srgbClr val="0070C0"/>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rPr>
            </a:br>
            <a:br>
              <a:rPr kumimoji="0" lang="zh-CN" sz="4400" b="0" i="0" u="none" strike="noStrike" kern="0" cap="none" spc="204" normalizeH="0" baseline="0" noProof="0" dirty="0">
                <a:ln>
                  <a:noFill/>
                </a:ln>
                <a:solidFill>
                  <a:srgbClr val="0070C0"/>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rPr>
            </a:br>
            <a:br>
              <a:rPr kumimoji="0" lang="zh-CN" sz="4400" b="0" i="0" u="none" strike="noStrike" kern="0" cap="none" spc="204" normalizeH="0" baseline="0" noProof="0" dirty="0">
                <a:ln>
                  <a:noFill/>
                </a:ln>
                <a:solidFill>
                  <a:srgbClr val="0070C0"/>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rPr>
            </a:br>
            <a:endParaRPr kumimoji="0" lang="zh-CN" sz="4400" b="0" i="0" u="none" strike="noStrike" kern="0" cap="none" spc="204" normalizeH="0" baseline="0" noProof="1">
              <a:ln>
                <a:noFill/>
              </a:ln>
              <a:solidFill>
                <a:srgbClr val="0070C0"/>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endParaRPr>
          </a:p>
        </p:txBody>
      </p:sp>
      <p:pic>
        <p:nvPicPr>
          <p:cNvPr id="40963" name="object 5"/>
          <p:cNvPicPr/>
          <p:nvPr/>
        </p:nvPicPr>
        <p:blipFill>
          <a:blip r:embed="rId1"/>
          <a:stretch>
            <a:fillRect/>
          </a:stretch>
        </p:blipFill>
        <p:spPr>
          <a:xfrm>
            <a:off x="-192087" y="8429625"/>
            <a:ext cx="1857375" cy="2505075"/>
          </a:xfrm>
          <a:prstGeom prst="rect">
            <a:avLst/>
          </a:prstGeom>
          <a:noFill/>
          <a:ln w="9525">
            <a:noFill/>
          </a:ln>
        </p:spPr>
      </p:pic>
      <p:sp>
        <p:nvSpPr>
          <p:cNvPr id="40964" name="object 2"/>
          <p:cNvSpPr/>
          <p:nvPr/>
        </p:nvSpPr>
        <p:spPr>
          <a:xfrm>
            <a:off x="14711363" y="-111125"/>
            <a:ext cx="4056062" cy="4156075"/>
          </a:xfrm>
          <a:custGeom>
            <a:avLst/>
            <a:gdLst/>
            <a:ahLst/>
            <a:cxnLst>
              <a:cxn ang="0">
                <a:pos x="4055593" y="4156014"/>
              </a:cxn>
              <a:cxn ang="0">
                <a:pos x="4019997" y="4148842"/>
              </a:cxn>
              <a:cxn ang="0">
                <a:pos x="3883753" y="4107200"/>
              </a:cxn>
              <a:cxn ang="0">
                <a:pos x="3770179" y="4055557"/>
              </a:cxn>
              <a:cxn ang="0">
                <a:pos x="3688214" y="4008762"/>
              </a:cxn>
              <a:cxn ang="0">
                <a:pos x="3613665" y="3957795"/>
              </a:cxn>
              <a:cxn ang="0">
                <a:pos x="3546036" y="3902969"/>
              </a:cxn>
              <a:cxn ang="0">
                <a:pos x="3484829" y="3844598"/>
              </a:cxn>
              <a:cxn ang="0">
                <a:pos x="3429549" y="3782997"/>
              </a:cxn>
              <a:cxn ang="0">
                <a:pos x="3379699" y="3718478"/>
              </a:cxn>
              <a:cxn ang="0">
                <a:pos x="3334782" y="3651355"/>
              </a:cxn>
              <a:cxn ang="0">
                <a:pos x="3294303" y="3581942"/>
              </a:cxn>
              <a:cxn ang="0">
                <a:pos x="3257765" y="3510553"/>
              </a:cxn>
              <a:cxn ang="0">
                <a:pos x="3224669" y="3437501"/>
              </a:cxn>
              <a:cxn ang="0">
                <a:pos x="3194522" y="3363100"/>
              </a:cxn>
              <a:cxn ang="0">
                <a:pos x="3166827" y="3287663"/>
              </a:cxn>
              <a:cxn ang="0">
                <a:pos x="3141085" y="3211504"/>
              </a:cxn>
              <a:cxn ang="0">
                <a:pos x="3116803" y="3134937"/>
              </a:cxn>
              <a:cxn ang="0">
                <a:pos x="3047738" y="2905924"/>
              </a:cxn>
              <a:cxn ang="0">
                <a:pos x="3024323" y="2830861"/>
              </a:cxn>
              <a:cxn ang="0">
                <a:pos x="2999884" y="2756958"/>
              </a:cxn>
              <a:cxn ang="0">
                <a:pos x="2973924" y="2684529"/>
              </a:cxn>
              <a:cxn ang="0">
                <a:pos x="2931046" y="2579334"/>
              </a:cxn>
              <a:cxn ang="0">
                <a:pos x="2863921" y="2447161"/>
              </a:cxn>
              <a:cxn ang="0">
                <a:pos x="2781775" y="2326528"/>
              </a:cxn>
              <a:cxn ang="0">
                <a:pos x="2680638" y="2219945"/>
              </a:cxn>
              <a:cxn ang="0">
                <a:pos x="2589933" y="2150738"/>
              </a:cxn>
              <a:cxn ang="0">
                <a:pos x="2521461" y="2110297"/>
              </a:cxn>
              <a:cxn ang="0">
                <a:pos x="589660" y="1199373"/>
              </a:cxn>
              <a:cxn ang="0">
                <a:pos x="525637" y="1124616"/>
              </a:cxn>
              <a:cxn ang="0">
                <a:pos x="459762" y="1040211"/>
              </a:cxn>
              <a:cxn ang="0">
                <a:pos x="394913" y="949019"/>
              </a:cxn>
              <a:cxn ang="0">
                <a:pos x="331155" y="850702"/>
              </a:cxn>
              <a:cxn ang="0">
                <a:pos x="268556" y="744921"/>
              </a:cxn>
              <a:cxn ang="0">
                <a:pos x="207180" y="631338"/>
              </a:cxn>
              <a:cxn ang="0">
                <a:pos x="147094" y="509613"/>
              </a:cxn>
              <a:cxn ang="0">
                <a:pos x="88364" y="379408"/>
              </a:cxn>
              <a:cxn ang="0">
                <a:pos x="41386" y="248603"/>
              </a:cxn>
              <a:cxn ang="0">
                <a:pos x="11913" y="116236"/>
              </a:cxn>
              <a:cxn ang="0">
                <a:pos x="0" y="0"/>
              </a:cxn>
              <a:cxn ang="0">
                <a:pos x="589660" y="1199373"/>
              </a:cxn>
              <a:cxn ang="0">
                <a:pos x="2450639" y="2076293"/>
              </a:cxn>
              <a:cxn ang="0">
                <a:pos x="2347447" y="2033340"/>
              </a:cxn>
              <a:cxn ang="0">
                <a:pos x="2207359" y="1983544"/>
              </a:cxn>
              <a:cxn ang="0">
                <a:pos x="2064902" y="1939804"/>
              </a:cxn>
              <a:cxn ang="0">
                <a:pos x="1591934" y="1806721"/>
              </a:cxn>
              <a:cxn ang="0">
                <a:pos x="1481941" y="1771204"/>
              </a:cxn>
              <a:cxn ang="0">
                <a:pos x="1408683" y="1745254"/>
              </a:cxn>
              <a:cxn ang="0">
                <a:pos x="1335560" y="1717092"/>
              </a:cxn>
              <a:cxn ang="0">
                <a:pos x="1262636" y="1686378"/>
              </a:cxn>
              <a:cxn ang="0">
                <a:pos x="1189979" y="1652774"/>
              </a:cxn>
              <a:cxn ang="0">
                <a:pos x="1117653" y="1615941"/>
              </a:cxn>
              <a:cxn ang="0">
                <a:pos x="1045727" y="1575540"/>
              </a:cxn>
              <a:cxn ang="0">
                <a:pos x="974264" y="1531233"/>
              </a:cxn>
              <a:cxn ang="0">
                <a:pos x="903333" y="1482681"/>
              </a:cxn>
              <a:cxn ang="0">
                <a:pos x="832996" y="1429544"/>
              </a:cxn>
              <a:cxn ang="0">
                <a:pos x="763324" y="1371484"/>
              </a:cxn>
              <a:cxn ang="0">
                <a:pos x="694379" y="1308163"/>
              </a:cxn>
              <a:cxn ang="0">
                <a:pos x="626228" y="1239241"/>
              </a:cxn>
              <a:cxn ang="0">
                <a:pos x="589660" y="1199373"/>
              </a:cxn>
            </a:cxnLst>
            <a:pathLst>
              <a:path w="4057015" h="4156075">
                <a:moveTo>
                  <a:pt x="4056545" y="0"/>
                </a:moveTo>
                <a:lnTo>
                  <a:pt x="4056546" y="4156014"/>
                </a:lnTo>
                <a:lnTo>
                  <a:pt x="4054464" y="4155672"/>
                </a:lnTo>
                <a:lnTo>
                  <a:pt x="4020942" y="4148842"/>
                </a:lnTo>
                <a:lnTo>
                  <a:pt x="3953274" y="4130956"/>
                </a:lnTo>
                <a:lnTo>
                  <a:pt x="3884666" y="4107200"/>
                </a:lnTo>
                <a:lnTo>
                  <a:pt x="3814994" y="4077292"/>
                </a:lnTo>
                <a:lnTo>
                  <a:pt x="3771065" y="4055557"/>
                </a:lnTo>
                <a:lnTo>
                  <a:pt x="3729115" y="4032700"/>
                </a:lnTo>
                <a:lnTo>
                  <a:pt x="3689081" y="4008762"/>
                </a:lnTo>
                <a:lnTo>
                  <a:pt x="3650901" y="3983780"/>
                </a:lnTo>
                <a:lnTo>
                  <a:pt x="3614514" y="3957795"/>
                </a:lnTo>
                <a:lnTo>
                  <a:pt x="3579857" y="3930844"/>
                </a:lnTo>
                <a:lnTo>
                  <a:pt x="3546869" y="3902969"/>
                </a:lnTo>
                <a:lnTo>
                  <a:pt x="3515486" y="3874207"/>
                </a:lnTo>
                <a:lnTo>
                  <a:pt x="3485648" y="3844598"/>
                </a:lnTo>
                <a:lnTo>
                  <a:pt x="3457291" y="3814182"/>
                </a:lnTo>
                <a:lnTo>
                  <a:pt x="3430355" y="3782997"/>
                </a:lnTo>
                <a:lnTo>
                  <a:pt x="3404776" y="3751083"/>
                </a:lnTo>
                <a:lnTo>
                  <a:pt x="3380493" y="3718478"/>
                </a:lnTo>
                <a:lnTo>
                  <a:pt x="3357443" y="3685222"/>
                </a:lnTo>
                <a:lnTo>
                  <a:pt x="3335566" y="3651355"/>
                </a:lnTo>
                <a:lnTo>
                  <a:pt x="3314798" y="3616915"/>
                </a:lnTo>
                <a:lnTo>
                  <a:pt x="3295077" y="3581942"/>
                </a:lnTo>
                <a:lnTo>
                  <a:pt x="3276342" y="3546475"/>
                </a:lnTo>
                <a:lnTo>
                  <a:pt x="3258530" y="3510553"/>
                </a:lnTo>
                <a:lnTo>
                  <a:pt x="3241579" y="3474215"/>
                </a:lnTo>
                <a:lnTo>
                  <a:pt x="3225427" y="3437501"/>
                </a:lnTo>
                <a:lnTo>
                  <a:pt x="3210013" y="3400449"/>
                </a:lnTo>
                <a:lnTo>
                  <a:pt x="3195273" y="3363100"/>
                </a:lnTo>
                <a:lnTo>
                  <a:pt x="3181146" y="3325491"/>
                </a:lnTo>
                <a:lnTo>
                  <a:pt x="3167571" y="3287663"/>
                </a:lnTo>
                <a:lnTo>
                  <a:pt x="3154484" y="3249654"/>
                </a:lnTo>
                <a:lnTo>
                  <a:pt x="3141823" y="3211504"/>
                </a:lnTo>
                <a:lnTo>
                  <a:pt x="3129528" y="3173252"/>
                </a:lnTo>
                <a:lnTo>
                  <a:pt x="3117535" y="3134937"/>
                </a:lnTo>
                <a:lnTo>
                  <a:pt x="3094208" y="3058276"/>
                </a:lnTo>
                <a:lnTo>
                  <a:pt x="3048454" y="2905924"/>
                </a:lnTo>
                <a:lnTo>
                  <a:pt x="3036841" y="2868267"/>
                </a:lnTo>
                <a:lnTo>
                  <a:pt x="3025034" y="2830861"/>
                </a:lnTo>
                <a:lnTo>
                  <a:pt x="3012970" y="2793745"/>
                </a:lnTo>
                <a:lnTo>
                  <a:pt x="3000589" y="2756958"/>
                </a:lnTo>
                <a:lnTo>
                  <a:pt x="2987827" y="2720539"/>
                </a:lnTo>
                <a:lnTo>
                  <a:pt x="2974623" y="2684529"/>
                </a:lnTo>
                <a:lnTo>
                  <a:pt x="2960914" y="2648965"/>
                </a:lnTo>
                <a:lnTo>
                  <a:pt x="2931735" y="2579334"/>
                </a:lnTo>
                <a:lnTo>
                  <a:pt x="2899794" y="2511962"/>
                </a:lnTo>
                <a:lnTo>
                  <a:pt x="2864594" y="2447161"/>
                </a:lnTo>
                <a:lnTo>
                  <a:pt x="2825637" y="2385245"/>
                </a:lnTo>
                <a:lnTo>
                  <a:pt x="2782429" y="2326528"/>
                </a:lnTo>
                <a:lnTo>
                  <a:pt x="2734471" y="2271323"/>
                </a:lnTo>
                <a:lnTo>
                  <a:pt x="2681268" y="2219945"/>
                </a:lnTo>
                <a:lnTo>
                  <a:pt x="2622323" y="2172707"/>
                </a:lnTo>
                <a:lnTo>
                  <a:pt x="2590542" y="2150738"/>
                </a:lnTo>
                <a:lnTo>
                  <a:pt x="2557139" y="2129922"/>
                </a:lnTo>
                <a:lnTo>
                  <a:pt x="2522053" y="2110297"/>
                </a:lnTo>
                <a:lnTo>
                  <a:pt x="2485220" y="2091904"/>
                </a:lnTo>
                <a:lnTo>
                  <a:pt x="589799" y="1199373"/>
                </a:lnTo>
                <a:lnTo>
                  <a:pt x="559070" y="1164380"/>
                </a:lnTo>
                <a:lnTo>
                  <a:pt x="525761" y="1124616"/>
                </a:lnTo>
                <a:lnTo>
                  <a:pt x="492691" y="1083241"/>
                </a:lnTo>
                <a:lnTo>
                  <a:pt x="459870" y="1040211"/>
                </a:lnTo>
                <a:lnTo>
                  <a:pt x="427306" y="995484"/>
                </a:lnTo>
                <a:lnTo>
                  <a:pt x="395006" y="949019"/>
                </a:lnTo>
                <a:lnTo>
                  <a:pt x="362979" y="900773"/>
                </a:lnTo>
                <a:lnTo>
                  <a:pt x="331233" y="850702"/>
                </a:lnTo>
                <a:lnTo>
                  <a:pt x="299777" y="798766"/>
                </a:lnTo>
                <a:lnTo>
                  <a:pt x="268619" y="744921"/>
                </a:lnTo>
                <a:lnTo>
                  <a:pt x="237767" y="689126"/>
                </a:lnTo>
                <a:lnTo>
                  <a:pt x="207229" y="631338"/>
                </a:lnTo>
                <a:lnTo>
                  <a:pt x="177014" y="571514"/>
                </a:lnTo>
                <a:lnTo>
                  <a:pt x="147129" y="509613"/>
                </a:lnTo>
                <a:lnTo>
                  <a:pt x="117584" y="445592"/>
                </a:lnTo>
                <a:lnTo>
                  <a:pt x="88385" y="379408"/>
                </a:lnTo>
                <a:lnTo>
                  <a:pt x="62651" y="314233"/>
                </a:lnTo>
                <a:lnTo>
                  <a:pt x="41396" y="248603"/>
                </a:lnTo>
                <a:lnTo>
                  <a:pt x="24518" y="182583"/>
                </a:lnTo>
                <a:lnTo>
                  <a:pt x="11916" y="116236"/>
                </a:lnTo>
                <a:lnTo>
                  <a:pt x="3491" y="49628"/>
                </a:lnTo>
                <a:lnTo>
                  <a:pt x="0" y="0"/>
                </a:lnTo>
                <a:lnTo>
                  <a:pt x="4056545" y="0"/>
                </a:lnTo>
                <a:close/>
              </a:path>
              <a:path w="4057015" h="4156075">
                <a:moveTo>
                  <a:pt x="589799" y="1199373"/>
                </a:moveTo>
                <a:lnTo>
                  <a:pt x="2485220" y="2091904"/>
                </a:lnTo>
                <a:lnTo>
                  <a:pt x="2451215" y="2076293"/>
                </a:lnTo>
                <a:lnTo>
                  <a:pt x="2417005" y="2061357"/>
                </a:lnTo>
                <a:lnTo>
                  <a:pt x="2347999" y="2033340"/>
                </a:lnTo>
                <a:lnTo>
                  <a:pt x="2278268" y="2007516"/>
                </a:lnTo>
                <a:lnTo>
                  <a:pt x="2207878" y="1983544"/>
                </a:lnTo>
                <a:lnTo>
                  <a:pt x="2136896" y="1961086"/>
                </a:lnTo>
                <a:lnTo>
                  <a:pt x="2065387" y="1939804"/>
                </a:lnTo>
                <a:lnTo>
                  <a:pt x="1665629" y="1828621"/>
                </a:lnTo>
                <a:lnTo>
                  <a:pt x="1592308" y="1806721"/>
                </a:lnTo>
                <a:lnTo>
                  <a:pt x="1518956" y="1783455"/>
                </a:lnTo>
                <a:lnTo>
                  <a:pt x="1482289" y="1771204"/>
                </a:lnTo>
                <a:lnTo>
                  <a:pt x="1445639" y="1758484"/>
                </a:lnTo>
                <a:lnTo>
                  <a:pt x="1409014" y="1745254"/>
                </a:lnTo>
                <a:lnTo>
                  <a:pt x="1372423" y="1731470"/>
                </a:lnTo>
                <a:lnTo>
                  <a:pt x="1335874" y="1717092"/>
                </a:lnTo>
                <a:lnTo>
                  <a:pt x="1299374" y="1702075"/>
                </a:lnTo>
                <a:lnTo>
                  <a:pt x="1262933" y="1686378"/>
                </a:lnTo>
                <a:lnTo>
                  <a:pt x="1226558" y="1669958"/>
                </a:lnTo>
                <a:lnTo>
                  <a:pt x="1190259" y="1652774"/>
                </a:lnTo>
                <a:lnTo>
                  <a:pt x="1154042" y="1634782"/>
                </a:lnTo>
                <a:lnTo>
                  <a:pt x="1117916" y="1615941"/>
                </a:lnTo>
                <a:lnTo>
                  <a:pt x="1081891" y="1596208"/>
                </a:lnTo>
                <a:lnTo>
                  <a:pt x="1045973" y="1575540"/>
                </a:lnTo>
                <a:lnTo>
                  <a:pt x="1010171" y="1553896"/>
                </a:lnTo>
                <a:lnTo>
                  <a:pt x="974493" y="1531233"/>
                </a:lnTo>
                <a:lnTo>
                  <a:pt x="938949" y="1507509"/>
                </a:lnTo>
                <a:lnTo>
                  <a:pt x="903545" y="1482681"/>
                </a:lnTo>
                <a:lnTo>
                  <a:pt x="868290" y="1456707"/>
                </a:lnTo>
                <a:lnTo>
                  <a:pt x="833192" y="1429544"/>
                </a:lnTo>
                <a:lnTo>
                  <a:pt x="798261" y="1401151"/>
                </a:lnTo>
                <a:lnTo>
                  <a:pt x="763503" y="1371484"/>
                </a:lnTo>
                <a:lnTo>
                  <a:pt x="728927" y="1340503"/>
                </a:lnTo>
                <a:lnTo>
                  <a:pt x="694542" y="1308163"/>
                </a:lnTo>
                <a:lnTo>
                  <a:pt x="660355" y="1274423"/>
                </a:lnTo>
                <a:lnTo>
                  <a:pt x="626375" y="1239241"/>
                </a:lnTo>
                <a:lnTo>
                  <a:pt x="592611" y="1202574"/>
                </a:lnTo>
                <a:lnTo>
                  <a:pt x="589799" y="1199373"/>
                </a:lnTo>
                <a:close/>
              </a:path>
            </a:pathLst>
          </a:custGeom>
          <a:solidFill>
            <a:srgbClr val="0429E2"/>
          </a:solidFill>
          <a:ln w="9525">
            <a:noFill/>
          </a:ln>
        </p:spPr>
        <p:txBody>
          <a:bodyPr/>
          <a:p>
            <a:endParaRPr lang="zh-CN" altLang="en-US"/>
          </a:p>
        </p:txBody>
      </p:sp>
      <p:pic>
        <p:nvPicPr>
          <p:cNvPr id="40965" name="图片 1"/>
          <p:cNvPicPr>
            <a:picLocks noChangeAspect="1"/>
          </p:cNvPicPr>
          <p:nvPr/>
        </p:nvPicPr>
        <p:blipFill>
          <a:blip r:embed="rId2"/>
          <a:stretch>
            <a:fillRect/>
          </a:stretch>
        </p:blipFill>
        <p:spPr>
          <a:xfrm>
            <a:off x="180975" y="1951038"/>
            <a:ext cx="8758238" cy="6384925"/>
          </a:xfrm>
          <a:prstGeom prst="rect">
            <a:avLst/>
          </a:prstGeom>
          <a:noFill/>
          <a:ln w="9525">
            <a:noFill/>
          </a:ln>
        </p:spPr>
      </p:pic>
      <p:sp>
        <p:nvSpPr>
          <p:cNvPr id="3" name="文本框 2"/>
          <p:cNvSpPr txBox="1"/>
          <p:nvPr/>
        </p:nvSpPr>
        <p:spPr>
          <a:xfrm>
            <a:off x="9512300" y="1023938"/>
            <a:ext cx="5973763" cy="644525"/>
          </a:xfrm>
          <a:prstGeom prst="rect">
            <a:avLst/>
          </a:prstGeom>
          <a:noFill/>
        </p:spPr>
        <p:txBody>
          <a:bodyPr wrap="none">
            <a:spAutoFit/>
          </a:bodyPr>
          <a:lstStyle/>
          <a:p>
            <a:pPr marR="0" defTabSz="914400" fontAlgn="auto">
              <a:buClrTx/>
              <a:buSzTx/>
              <a:buFontTx/>
              <a:defRPr/>
            </a:pPr>
            <a:r>
              <a:rPr kumimoji="0" lang="zh-CN" sz="3600" kern="1200" cap="none" spc="204" normalizeH="0" baseline="0" noProof="1">
                <a:solidFill>
                  <a:srgbClr val="0070C0"/>
                </a:solidFill>
                <a:latin typeface="方正粗黑宋简体" panose="02000000000000000000" pitchFamily="2" charset="-122"/>
                <a:ea typeface="方正粗黑宋简体" panose="02000000000000000000" pitchFamily="2" charset="-122"/>
                <a:cs typeface="方正粗黑宋简体" panose="02000000000000000000" pitchFamily="2" charset="-122"/>
                <a:sym typeface="+mn-ea"/>
              </a:rPr>
              <a:t>团队沟通计划（部分展示）</a:t>
            </a:r>
            <a:endParaRPr kumimoji="0" lang="zh-CN" altLang="en-US" sz="3600" kern="1200" cap="none" spc="204" normalizeH="0" baseline="0" noProof="1">
              <a:solidFill>
                <a:srgbClr val="0070C0"/>
              </a:solidFill>
              <a:latin typeface="方正粗黑宋简体" panose="02000000000000000000" pitchFamily="2" charset="-122"/>
              <a:ea typeface="方正粗黑宋简体" panose="02000000000000000000" pitchFamily="2" charset="-122"/>
              <a:cs typeface="方正粗黑宋简体" panose="02000000000000000000" pitchFamily="2" charset="-122"/>
              <a:sym typeface="+mn-ea"/>
            </a:endParaRPr>
          </a:p>
        </p:txBody>
      </p:sp>
      <p:pic>
        <p:nvPicPr>
          <p:cNvPr id="40967" name="图片 3"/>
          <p:cNvPicPr>
            <a:picLocks noChangeAspect="1"/>
          </p:cNvPicPr>
          <p:nvPr/>
        </p:nvPicPr>
        <p:blipFill>
          <a:blip r:embed="rId3"/>
          <a:stretch>
            <a:fillRect/>
          </a:stretch>
        </p:blipFill>
        <p:spPr>
          <a:xfrm>
            <a:off x="9115425" y="2084070"/>
            <a:ext cx="8963025" cy="558736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object 2"/>
          <p:cNvSpPr/>
          <p:nvPr/>
        </p:nvSpPr>
        <p:spPr>
          <a:xfrm>
            <a:off x="0" y="0"/>
            <a:ext cx="6049963" cy="5113338"/>
          </a:xfrm>
          <a:custGeom>
            <a:avLst/>
            <a:gdLst/>
            <a:ahLst/>
            <a:cxnLst>
              <a:cxn ang="0">
                <a:pos x="6048092" y="2502"/>
              </a:cxn>
              <a:cxn ang="0">
                <a:pos x="5965262" y="100886"/>
              </a:cxn>
              <a:cxn ang="0">
                <a:pos x="5876378" y="189495"/>
              </a:cxn>
              <a:cxn ang="0">
                <a:pos x="5782090" y="269244"/>
              </a:cxn>
              <a:cxn ang="0">
                <a:pos x="5683045" y="341044"/>
              </a:cxn>
              <a:cxn ang="0">
                <a:pos x="5579895" y="405804"/>
              </a:cxn>
              <a:cxn ang="0">
                <a:pos x="5473285" y="464437"/>
              </a:cxn>
              <a:cxn ang="0">
                <a:pos x="5363867" y="517854"/>
              </a:cxn>
              <a:cxn ang="0">
                <a:pos x="5252290" y="566967"/>
              </a:cxn>
              <a:cxn ang="0">
                <a:pos x="5139201" y="612687"/>
              </a:cxn>
              <a:cxn ang="0">
                <a:pos x="4987188" y="669944"/>
              </a:cxn>
              <a:cxn ang="0">
                <a:pos x="4647525" y="793835"/>
              </a:cxn>
              <a:cxn ang="0">
                <a:pos x="4537341" y="836852"/>
              </a:cxn>
              <a:cxn ang="0">
                <a:pos x="4429756" y="882248"/>
              </a:cxn>
              <a:cxn ang="0">
                <a:pos x="4325419" y="930935"/>
              </a:cxn>
              <a:cxn ang="0">
                <a:pos x="4129089" y="1041828"/>
              </a:cxn>
              <a:cxn ang="0">
                <a:pos x="3953541" y="1176821"/>
              </a:cxn>
              <a:cxn ang="0">
                <a:pos x="3803968" y="1343205"/>
              </a:cxn>
              <a:cxn ang="0">
                <a:pos x="3740544" y="1440447"/>
              </a:cxn>
              <a:cxn ang="0">
                <a:pos x="3685562" y="1548271"/>
              </a:cxn>
              <a:cxn ang="0">
                <a:pos x="2580377" y="4240753"/>
              </a:cxn>
              <a:cxn ang="0">
                <a:pos x="2466578" y="4346425"/>
              </a:cxn>
              <a:cxn ang="0">
                <a:pos x="2341903" y="4451078"/>
              </a:cxn>
              <a:cxn ang="0">
                <a:pos x="2205732" y="4554630"/>
              </a:cxn>
              <a:cxn ang="0">
                <a:pos x="2057449" y="4656994"/>
              </a:cxn>
              <a:cxn ang="0">
                <a:pos x="1896436" y="4758087"/>
              </a:cxn>
              <a:cxn ang="0">
                <a:pos x="1722072" y="4857821"/>
              </a:cxn>
              <a:cxn ang="0">
                <a:pos x="1533741" y="4956112"/>
              </a:cxn>
              <a:cxn ang="0">
                <a:pos x="1341883" y="5035829"/>
              </a:cxn>
              <a:cxn ang="0">
                <a:pos x="1145935" y="5086883"/>
              </a:cxn>
              <a:cxn ang="0">
                <a:pos x="946919" y="5110695"/>
              </a:cxn>
              <a:cxn ang="0">
                <a:pos x="813041" y="5112139"/>
              </a:cxn>
              <a:cxn ang="0">
                <a:pos x="611184" y="5093710"/>
              </a:cxn>
              <a:cxn ang="0">
                <a:pos x="408983" y="5051834"/>
              </a:cxn>
              <a:cxn ang="0">
                <a:pos x="207459" y="4987933"/>
              </a:cxn>
              <a:cxn ang="0">
                <a:pos x="7638" y="4903428"/>
              </a:cxn>
              <a:cxn ang="0">
                <a:pos x="2604776" y="4216484"/>
              </a:cxn>
              <a:cxn ang="0">
                <a:pos x="3642305" y="1656021"/>
              </a:cxn>
              <a:cxn ang="0">
                <a:pos x="3572472" y="1866715"/>
              </a:cxn>
              <a:cxn ang="0">
                <a:pos x="3515172" y="2081073"/>
              </a:cxn>
              <a:cxn ang="0">
                <a:pos x="3341923" y="2850329"/>
              </a:cxn>
              <a:cxn ang="0">
                <a:pos x="3279827" y="3072732"/>
              </a:cxn>
              <a:cxn ang="0">
                <a:pos x="3243590" y="3183943"/>
              </a:cxn>
              <a:cxn ang="0">
                <a:pos x="3203068" y="3295047"/>
              </a:cxn>
              <a:cxn ang="0">
                <a:pos x="3157645" y="3405958"/>
              </a:cxn>
              <a:cxn ang="0">
                <a:pos x="3106701" y="3516592"/>
              </a:cxn>
              <a:cxn ang="0">
                <a:pos x="3049619" y="3626862"/>
              </a:cxn>
              <a:cxn ang="0">
                <a:pos x="2985782" y="3736684"/>
              </a:cxn>
              <a:cxn ang="0">
                <a:pos x="2914569" y="3845973"/>
              </a:cxn>
              <a:cxn ang="0">
                <a:pos x="2835364" y="3954642"/>
              </a:cxn>
              <a:cxn ang="0">
                <a:pos x="2747549" y="4062607"/>
              </a:cxn>
              <a:cxn ang="0">
                <a:pos x="2650468" y="4169821"/>
              </a:cxn>
            </a:cxnLst>
            <a:pathLst>
              <a:path w="6050280" h="5113655">
                <a:moveTo>
                  <a:pt x="0" y="0"/>
                </a:moveTo>
                <a:lnTo>
                  <a:pt x="6050273" y="0"/>
                </a:lnTo>
                <a:lnTo>
                  <a:pt x="6048409" y="2502"/>
                </a:lnTo>
                <a:lnTo>
                  <a:pt x="6021510" y="36441"/>
                </a:lnTo>
                <a:lnTo>
                  <a:pt x="5993891" y="69226"/>
                </a:lnTo>
                <a:lnTo>
                  <a:pt x="5965575" y="100892"/>
                </a:lnTo>
                <a:lnTo>
                  <a:pt x="5936586" y="131471"/>
                </a:lnTo>
                <a:lnTo>
                  <a:pt x="5906949" y="160998"/>
                </a:lnTo>
                <a:lnTo>
                  <a:pt x="5876686" y="189507"/>
                </a:lnTo>
                <a:lnTo>
                  <a:pt x="5845824" y="217032"/>
                </a:lnTo>
                <a:lnTo>
                  <a:pt x="5814385" y="243605"/>
                </a:lnTo>
                <a:lnTo>
                  <a:pt x="5782393" y="269261"/>
                </a:lnTo>
                <a:lnTo>
                  <a:pt x="5749873" y="294034"/>
                </a:lnTo>
                <a:lnTo>
                  <a:pt x="5716848" y="317957"/>
                </a:lnTo>
                <a:lnTo>
                  <a:pt x="5683343" y="341065"/>
                </a:lnTo>
                <a:lnTo>
                  <a:pt x="5649382" y="363390"/>
                </a:lnTo>
                <a:lnTo>
                  <a:pt x="5614988" y="384967"/>
                </a:lnTo>
                <a:lnTo>
                  <a:pt x="5580187" y="405829"/>
                </a:lnTo>
                <a:lnTo>
                  <a:pt x="5545000" y="426010"/>
                </a:lnTo>
                <a:lnTo>
                  <a:pt x="5509454" y="445545"/>
                </a:lnTo>
                <a:lnTo>
                  <a:pt x="5473572" y="464466"/>
                </a:lnTo>
                <a:lnTo>
                  <a:pt x="5437377" y="482807"/>
                </a:lnTo>
                <a:lnTo>
                  <a:pt x="5400895" y="500603"/>
                </a:lnTo>
                <a:lnTo>
                  <a:pt x="5364148" y="517886"/>
                </a:lnTo>
                <a:lnTo>
                  <a:pt x="5327162" y="534692"/>
                </a:lnTo>
                <a:lnTo>
                  <a:pt x="5289959" y="551052"/>
                </a:lnTo>
                <a:lnTo>
                  <a:pt x="5252565" y="567002"/>
                </a:lnTo>
                <a:lnTo>
                  <a:pt x="5215002" y="582575"/>
                </a:lnTo>
                <a:lnTo>
                  <a:pt x="5177296" y="597805"/>
                </a:lnTo>
                <a:lnTo>
                  <a:pt x="5139470" y="612725"/>
                </a:lnTo>
                <a:lnTo>
                  <a:pt x="5101548" y="627370"/>
                </a:lnTo>
                <a:lnTo>
                  <a:pt x="5063555" y="641772"/>
                </a:lnTo>
                <a:lnTo>
                  <a:pt x="4987449" y="669986"/>
                </a:lnTo>
                <a:lnTo>
                  <a:pt x="4722353" y="766076"/>
                </a:lnTo>
                <a:lnTo>
                  <a:pt x="4684965" y="779915"/>
                </a:lnTo>
                <a:lnTo>
                  <a:pt x="4647769" y="793884"/>
                </a:lnTo>
                <a:lnTo>
                  <a:pt x="4610790" y="808016"/>
                </a:lnTo>
                <a:lnTo>
                  <a:pt x="4574052" y="822344"/>
                </a:lnTo>
                <a:lnTo>
                  <a:pt x="4537579" y="836904"/>
                </a:lnTo>
                <a:lnTo>
                  <a:pt x="4501394" y="851727"/>
                </a:lnTo>
                <a:lnTo>
                  <a:pt x="4465523" y="866849"/>
                </a:lnTo>
                <a:lnTo>
                  <a:pt x="4429988" y="882303"/>
                </a:lnTo>
                <a:lnTo>
                  <a:pt x="4394814" y="898122"/>
                </a:lnTo>
                <a:lnTo>
                  <a:pt x="4360026" y="914341"/>
                </a:lnTo>
                <a:lnTo>
                  <a:pt x="4325646" y="930993"/>
                </a:lnTo>
                <a:lnTo>
                  <a:pt x="4258210" y="965732"/>
                </a:lnTo>
                <a:lnTo>
                  <a:pt x="4192699" y="1002608"/>
                </a:lnTo>
                <a:lnTo>
                  <a:pt x="4129305" y="1041893"/>
                </a:lnTo>
                <a:lnTo>
                  <a:pt x="4068220" y="1083855"/>
                </a:lnTo>
                <a:lnTo>
                  <a:pt x="4009637" y="1128765"/>
                </a:lnTo>
                <a:lnTo>
                  <a:pt x="3953748" y="1176894"/>
                </a:lnTo>
                <a:lnTo>
                  <a:pt x="3900745" y="1228510"/>
                </a:lnTo>
                <a:lnTo>
                  <a:pt x="3850820" y="1283885"/>
                </a:lnTo>
                <a:lnTo>
                  <a:pt x="3804167" y="1343288"/>
                </a:lnTo>
                <a:lnTo>
                  <a:pt x="3782127" y="1374585"/>
                </a:lnTo>
                <a:lnTo>
                  <a:pt x="3760976" y="1406989"/>
                </a:lnTo>
                <a:lnTo>
                  <a:pt x="3740740" y="1440536"/>
                </a:lnTo>
                <a:lnTo>
                  <a:pt x="3721442" y="1475259"/>
                </a:lnTo>
                <a:lnTo>
                  <a:pt x="3703105" y="1511191"/>
                </a:lnTo>
                <a:lnTo>
                  <a:pt x="3685755" y="1548367"/>
                </a:lnTo>
                <a:lnTo>
                  <a:pt x="3669414" y="1586820"/>
                </a:lnTo>
                <a:lnTo>
                  <a:pt x="2604912" y="4216745"/>
                </a:lnTo>
                <a:lnTo>
                  <a:pt x="2580512" y="4241016"/>
                </a:lnTo>
                <a:lnTo>
                  <a:pt x="2543748" y="4276350"/>
                </a:lnTo>
                <a:lnTo>
                  <a:pt x="2505820" y="4311576"/>
                </a:lnTo>
                <a:lnTo>
                  <a:pt x="2466707" y="4346694"/>
                </a:lnTo>
                <a:lnTo>
                  <a:pt x="2426386" y="4381698"/>
                </a:lnTo>
                <a:lnTo>
                  <a:pt x="2384833" y="4416585"/>
                </a:lnTo>
                <a:lnTo>
                  <a:pt x="2342026" y="4451354"/>
                </a:lnTo>
                <a:lnTo>
                  <a:pt x="2297941" y="4486000"/>
                </a:lnTo>
                <a:lnTo>
                  <a:pt x="2252556" y="4520521"/>
                </a:lnTo>
                <a:lnTo>
                  <a:pt x="2205848" y="4554912"/>
                </a:lnTo>
                <a:lnTo>
                  <a:pt x="2157794" y="4589172"/>
                </a:lnTo>
                <a:lnTo>
                  <a:pt x="2108372" y="4623297"/>
                </a:lnTo>
                <a:lnTo>
                  <a:pt x="2057557" y="4657283"/>
                </a:lnTo>
                <a:lnTo>
                  <a:pt x="2005328" y="4691128"/>
                </a:lnTo>
                <a:lnTo>
                  <a:pt x="1951662" y="4724829"/>
                </a:lnTo>
                <a:lnTo>
                  <a:pt x="1896535" y="4758382"/>
                </a:lnTo>
                <a:lnTo>
                  <a:pt x="1839924" y="4791784"/>
                </a:lnTo>
                <a:lnTo>
                  <a:pt x="1781808" y="4825031"/>
                </a:lnTo>
                <a:lnTo>
                  <a:pt x="1722162" y="4858122"/>
                </a:lnTo>
                <a:lnTo>
                  <a:pt x="1660964" y="4891052"/>
                </a:lnTo>
                <a:lnTo>
                  <a:pt x="1598192" y="4923819"/>
                </a:lnTo>
                <a:lnTo>
                  <a:pt x="1533821" y="4956419"/>
                </a:lnTo>
                <a:lnTo>
                  <a:pt x="1470383" y="4986266"/>
                </a:lnTo>
                <a:lnTo>
                  <a:pt x="1406414" y="5012823"/>
                </a:lnTo>
                <a:lnTo>
                  <a:pt x="1341953" y="5036141"/>
                </a:lnTo>
                <a:lnTo>
                  <a:pt x="1277038" y="5056275"/>
                </a:lnTo>
                <a:lnTo>
                  <a:pt x="1211706" y="5073277"/>
                </a:lnTo>
                <a:lnTo>
                  <a:pt x="1145995" y="5087198"/>
                </a:lnTo>
                <a:lnTo>
                  <a:pt x="1079943" y="5098093"/>
                </a:lnTo>
                <a:lnTo>
                  <a:pt x="1013588" y="5106013"/>
                </a:lnTo>
                <a:lnTo>
                  <a:pt x="946969" y="5111012"/>
                </a:lnTo>
                <a:lnTo>
                  <a:pt x="880121" y="5113142"/>
                </a:lnTo>
                <a:lnTo>
                  <a:pt x="846624" y="5113148"/>
                </a:lnTo>
                <a:lnTo>
                  <a:pt x="813084" y="5112456"/>
                </a:lnTo>
                <a:lnTo>
                  <a:pt x="745896" y="5109006"/>
                </a:lnTo>
                <a:lnTo>
                  <a:pt x="678594" y="5102845"/>
                </a:lnTo>
                <a:lnTo>
                  <a:pt x="611216" y="5094026"/>
                </a:lnTo>
                <a:lnTo>
                  <a:pt x="543799" y="5082602"/>
                </a:lnTo>
                <a:lnTo>
                  <a:pt x="476383" y="5068624"/>
                </a:lnTo>
                <a:lnTo>
                  <a:pt x="409004" y="5052147"/>
                </a:lnTo>
                <a:lnTo>
                  <a:pt x="341700" y="5033222"/>
                </a:lnTo>
                <a:lnTo>
                  <a:pt x="274510" y="5011903"/>
                </a:lnTo>
                <a:lnTo>
                  <a:pt x="207470" y="4988242"/>
                </a:lnTo>
                <a:lnTo>
                  <a:pt x="140620" y="4962291"/>
                </a:lnTo>
                <a:lnTo>
                  <a:pt x="73997" y="4934103"/>
                </a:lnTo>
                <a:lnTo>
                  <a:pt x="7638" y="4903732"/>
                </a:lnTo>
                <a:lnTo>
                  <a:pt x="0" y="4900039"/>
                </a:lnTo>
                <a:lnTo>
                  <a:pt x="0" y="0"/>
                </a:lnTo>
                <a:close/>
              </a:path>
              <a:path w="6050280" h="5113655">
                <a:moveTo>
                  <a:pt x="2604912" y="4216745"/>
                </a:moveTo>
                <a:lnTo>
                  <a:pt x="3669414" y="1586820"/>
                </a:lnTo>
                <a:lnTo>
                  <a:pt x="3655701" y="1621410"/>
                </a:lnTo>
                <a:lnTo>
                  <a:pt x="3642496" y="1656124"/>
                </a:lnTo>
                <a:lnTo>
                  <a:pt x="3617519" y="1725910"/>
                </a:lnTo>
                <a:lnTo>
                  <a:pt x="3594301" y="1796155"/>
                </a:lnTo>
                <a:lnTo>
                  <a:pt x="3572659" y="1866831"/>
                </a:lnTo>
                <a:lnTo>
                  <a:pt x="3552410" y="1937915"/>
                </a:lnTo>
                <a:lnTo>
                  <a:pt x="3533370" y="2009380"/>
                </a:lnTo>
                <a:lnTo>
                  <a:pt x="3515356" y="2081202"/>
                </a:lnTo>
                <a:lnTo>
                  <a:pt x="3489859" y="2189549"/>
                </a:lnTo>
                <a:lnTo>
                  <a:pt x="3369194" y="2739477"/>
                </a:lnTo>
                <a:lnTo>
                  <a:pt x="3342098" y="2850506"/>
                </a:lnTo>
                <a:lnTo>
                  <a:pt x="3322723" y="2924612"/>
                </a:lnTo>
                <a:lnTo>
                  <a:pt x="3302084" y="2998760"/>
                </a:lnTo>
                <a:lnTo>
                  <a:pt x="3279999" y="3072922"/>
                </a:lnTo>
                <a:lnTo>
                  <a:pt x="3268357" y="3110002"/>
                </a:lnTo>
                <a:lnTo>
                  <a:pt x="3256285" y="3147075"/>
                </a:lnTo>
                <a:lnTo>
                  <a:pt x="3243760" y="3184140"/>
                </a:lnTo>
                <a:lnTo>
                  <a:pt x="3230759" y="3221193"/>
                </a:lnTo>
                <a:lnTo>
                  <a:pt x="3217258" y="3258231"/>
                </a:lnTo>
                <a:lnTo>
                  <a:pt x="3203236" y="3295251"/>
                </a:lnTo>
                <a:lnTo>
                  <a:pt x="3188670" y="3332249"/>
                </a:lnTo>
                <a:lnTo>
                  <a:pt x="3173535" y="3369223"/>
                </a:lnTo>
                <a:lnTo>
                  <a:pt x="3157810" y="3406169"/>
                </a:lnTo>
                <a:lnTo>
                  <a:pt x="3141472" y="3443084"/>
                </a:lnTo>
                <a:lnTo>
                  <a:pt x="3124498" y="3479966"/>
                </a:lnTo>
                <a:lnTo>
                  <a:pt x="3106864" y="3516810"/>
                </a:lnTo>
                <a:lnTo>
                  <a:pt x="3088548" y="3553613"/>
                </a:lnTo>
                <a:lnTo>
                  <a:pt x="3069528" y="3590373"/>
                </a:lnTo>
                <a:lnTo>
                  <a:pt x="3049779" y="3627087"/>
                </a:lnTo>
                <a:lnTo>
                  <a:pt x="3029280" y="3663750"/>
                </a:lnTo>
                <a:lnTo>
                  <a:pt x="3008007" y="3700361"/>
                </a:lnTo>
                <a:lnTo>
                  <a:pt x="2985938" y="3736916"/>
                </a:lnTo>
                <a:lnTo>
                  <a:pt x="2963049" y="3773411"/>
                </a:lnTo>
                <a:lnTo>
                  <a:pt x="2939318" y="3809844"/>
                </a:lnTo>
                <a:lnTo>
                  <a:pt x="2914722" y="3846211"/>
                </a:lnTo>
                <a:lnTo>
                  <a:pt x="2889237" y="3882509"/>
                </a:lnTo>
                <a:lnTo>
                  <a:pt x="2862842" y="3918736"/>
                </a:lnTo>
                <a:lnTo>
                  <a:pt x="2835513" y="3954887"/>
                </a:lnTo>
                <a:lnTo>
                  <a:pt x="2807227" y="3990960"/>
                </a:lnTo>
                <a:lnTo>
                  <a:pt x="2777961" y="4026952"/>
                </a:lnTo>
                <a:lnTo>
                  <a:pt x="2747693" y="4062859"/>
                </a:lnTo>
                <a:lnTo>
                  <a:pt x="2716399" y="4098679"/>
                </a:lnTo>
                <a:lnTo>
                  <a:pt x="2684057" y="4134407"/>
                </a:lnTo>
                <a:lnTo>
                  <a:pt x="2650607" y="4170080"/>
                </a:lnTo>
                <a:lnTo>
                  <a:pt x="2616136" y="4205579"/>
                </a:lnTo>
                <a:lnTo>
                  <a:pt x="2604912" y="4216745"/>
                </a:lnTo>
                <a:close/>
              </a:path>
            </a:pathLst>
          </a:custGeom>
          <a:solidFill>
            <a:srgbClr val="FFDE62"/>
          </a:solidFill>
          <a:ln w="9525">
            <a:noFill/>
          </a:ln>
        </p:spPr>
        <p:txBody>
          <a:bodyPr/>
          <a:p>
            <a:endParaRPr lang="zh-CN" altLang="en-US"/>
          </a:p>
        </p:txBody>
      </p:sp>
      <p:sp>
        <p:nvSpPr>
          <p:cNvPr id="11266" name="object 3"/>
          <p:cNvSpPr/>
          <p:nvPr/>
        </p:nvSpPr>
        <p:spPr>
          <a:xfrm>
            <a:off x="2560638" y="0"/>
            <a:ext cx="15727362" cy="10288588"/>
          </a:xfrm>
          <a:custGeom>
            <a:avLst/>
            <a:gdLst/>
            <a:ahLst/>
            <a:cxnLst>
              <a:cxn ang="0">
                <a:pos x="8782747" y="2260"/>
              </a:cxn>
              <a:cxn ang="0">
                <a:pos x="4516786" y="151439"/>
              </a:cxn>
              <a:cxn ang="0">
                <a:pos x="4474011" y="299144"/>
              </a:cxn>
              <a:cxn ang="0">
                <a:pos x="4425011" y="577118"/>
              </a:cxn>
              <a:cxn ang="0">
                <a:pos x="4318451" y="1062883"/>
              </a:cxn>
              <a:cxn ang="0">
                <a:pos x="4225482" y="1579027"/>
              </a:cxn>
              <a:cxn ang="0">
                <a:pos x="4158536" y="1835689"/>
              </a:cxn>
              <a:cxn ang="0">
                <a:pos x="4085151" y="2193751"/>
              </a:cxn>
              <a:cxn ang="0">
                <a:pos x="4029966" y="2367276"/>
              </a:cxn>
              <a:cxn ang="0">
                <a:pos x="3976966" y="2594918"/>
              </a:cxn>
              <a:cxn ang="0">
                <a:pos x="3919914" y="2772343"/>
              </a:cxn>
              <a:cxn ang="0">
                <a:pos x="3873505" y="2956930"/>
              </a:cxn>
              <a:cxn ang="0">
                <a:pos x="3803448" y="3132094"/>
              </a:cxn>
              <a:cxn ang="0">
                <a:pos x="3764724" y="3271367"/>
              </a:cxn>
              <a:cxn ang="0">
                <a:pos x="3693371" y="3449211"/>
              </a:cxn>
              <a:cxn ang="0">
                <a:pos x="3611794" y="3677665"/>
              </a:cxn>
              <a:cxn ang="0">
                <a:pos x="3368358" y="4213736"/>
              </a:cxn>
              <a:cxn ang="0">
                <a:pos x="3194268" y="4517454"/>
              </a:cxn>
              <a:cxn ang="0">
                <a:pos x="3095659" y="4693366"/>
              </a:cxn>
              <a:cxn ang="0">
                <a:pos x="2951633" y="4905171"/>
              </a:cxn>
              <a:cxn ang="0">
                <a:pos x="2874006" y="5037433"/>
              </a:cxn>
              <a:cxn ang="0">
                <a:pos x="2446904" y="5574519"/>
              </a:cxn>
              <a:cxn ang="0">
                <a:pos x="2254182" y="5770359"/>
              </a:cxn>
              <a:cxn ang="0">
                <a:pos x="2140562" y="5889540"/>
              </a:cxn>
              <a:cxn ang="0">
                <a:pos x="2015307" y="6003628"/>
              </a:cxn>
              <a:cxn ang="0">
                <a:pos x="1764251" y="6232908"/>
              </a:cxn>
              <a:cxn ang="0">
                <a:pos x="1386543" y="6520509"/>
              </a:cxn>
              <a:cxn ang="0">
                <a:pos x="1226043" y="6619966"/>
              </a:cxn>
              <a:cxn ang="0">
                <a:pos x="1078587" y="6721594"/>
              </a:cxn>
              <a:cxn ang="0">
                <a:pos x="818006" y="6941387"/>
              </a:cxn>
              <a:cxn ang="0">
                <a:pos x="669826" y="7103190"/>
              </a:cxn>
              <a:cxn ang="0">
                <a:pos x="532365" y="7272004"/>
              </a:cxn>
              <a:cxn ang="0">
                <a:pos x="405790" y="7447459"/>
              </a:cxn>
              <a:cxn ang="0">
                <a:pos x="232182" y="7779523"/>
              </a:cxn>
              <a:cxn ang="0">
                <a:pos x="162265" y="7983695"/>
              </a:cxn>
              <a:cxn ang="0">
                <a:pos x="80802" y="8241272"/>
              </a:cxn>
              <a:cxn ang="0">
                <a:pos x="22721" y="8567482"/>
              </a:cxn>
              <a:cxn ang="0">
                <a:pos x="11329" y="8737832"/>
              </a:cxn>
              <a:cxn ang="0">
                <a:pos x="15761" y="9373842"/>
              </a:cxn>
              <a:cxn ang="0">
                <a:pos x="30977" y="9606158"/>
              </a:cxn>
              <a:cxn ang="0">
                <a:pos x="109785" y="10028713"/>
              </a:cxn>
              <a:cxn ang="0">
                <a:pos x="9045247" y="10288093"/>
              </a:cxn>
              <a:cxn ang="0">
                <a:pos x="15726892" y="10287305"/>
              </a:cxn>
            </a:cxnLst>
            <a:pathLst>
              <a:path w="15726410" h="10288270">
                <a:moveTo>
                  <a:pt x="15725940" y="0"/>
                </a:moveTo>
                <a:lnTo>
                  <a:pt x="8782215" y="0"/>
                </a:lnTo>
                <a:lnTo>
                  <a:pt x="8782215" y="2260"/>
                </a:lnTo>
                <a:lnTo>
                  <a:pt x="4545381" y="3352"/>
                </a:lnTo>
                <a:lnTo>
                  <a:pt x="4530649" y="34010"/>
                </a:lnTo>
                <a:lnTo>
                  <a:pt x="4516513" y="151434"/>
                </a:lnTo>
                <a:lnTo>
                  <a:pt x="4500207" y="185381"/>
                </a:lnTo>
                <a:lnTo>
                  <a:pt x="4490263" y="264731"/>
                </a:lnTo>
                <a:lnTo>
                  <a:pt x="4473740" y="299135"/>
                </a:lnTo>
                <a:lnTo>
                  <a:pt x="4458068" y="419735"/>
                </a:lnTo>
                <a:lnTo>
                  <a:pt x="4441253" y="454736"/>
                </a:lnTo>
                <a:lnTo>
                  <a:pt x="4424743" y="577100"/>
                </a:lnTo>
                <a:lnTo>
                  <a:pt x="4407649" y="612686"/>
                </a:lnTo>
                <a:lnTo>
                  <a:pt x="4384383" y="778433"/>
                </a:lnTo>
                <a:lnTo>
                  <a:pt x="4318190" y="1062850"/>
                </a:lnTo>
                <a:lnTo>
                  <a:pt x="4285323" y="1277924"/>
                </a:lnTo>
                <a:lnTo>
                  <a:pt x="4267111" y="1315834"/>
                </a:lnTo>
                <a:lnTo>
                  <a:pt x="4225226" y="1578978"/>
                </a:lnTo>
                <a:lnTo>
                  <a:pt x="4206583" y="1617789"/>
                </a:lnTo>
                <a:lnTo>
                  <a:pt x="4177220" y="1796211"/>
                </a:lnTo>
                <a:lnTo>
                  <a:pt x="4158284" y="1835632"/>
                </a:lnTo>
                <a:lnTo>
                  <a:pt x="4127766" y="2016467"/>
                </a:lnTo>
                <a:lnTo>
                  <a:pt x="4108551" y="2056472"/>
                </a:lnTo>
                <a:lnTo>
                  <a:pt x="4084904" y="2193683"/>
                </a:lnTo>
                <a:lnTo>
                  <a:pt x="4065473" y="2234146"/>
                </a:lnTo>
                <a:lnTo>
                  <a:pt x="4049331" y="2326411"/>
                </a:lnTo>
                <a:lnTo>
                  <a:pt x="4029722" y="2367203"/>
                </a:lnTo>
                <a:lnTo>
                  <a:pt x="4013263" y="2460129"/>
                </a:lnTo>
                <a:lnTo>
                  <a:pt x="3993502" y="2501265"/>
                </a:lnTo>
                <a:lnTo>
                  <a:pt x="3976725" y="2594838"/>
                </a:lnTo>
                <a:lnTo>
                  <a:pt x="3956824" y="2636291"/>
                </a:lnTo>
                <a:lnTo>
                  <a:pt x="3939743" y="2730500"/>
                </a:lnTo>
                <a:lnTo>
                  <a:pt x="3919677" y="2772257"/>
                </a:lnTo>
                <a:lnTo>
                  <a:pt x="3911015" y="2819628"/>
                </a:lnTo>
                <a:lnTo>
                  <a:pt x="3890848" y="2861602"/>
                </a:lnTo>
                <a:lnTo>
                  <a:pt x="3873271" y="2956839"/>
                </a:lnTo>
                <a:lnTo>
                  <a:pt x="3852964" y="2999105"/>
                </a:lnTo>
                <a:lnTo>
                  <a:pt x="3844061" y="3046971"/>
                </a:lnTo>
                <a:lnTo>
                  <a:pt x="3803218" y="3131997"/>
                </a:lnTo>
                <a:lnTo>
                  <a:pt x="3794163" y="3180156"/>
                </a:lnTo>
                <a:lnTo>
                  <a:pt x="3773627" y="3222917"/>
                </a:lnTo>
                <a:lnTo>
                  <a:pt x="3764496" y="3271266"/>
                </a:lnTo>
                <a:lnTo>
                  <a:pt x="3743858" y="3314217"/>
                </a:lnTo>
                <a:lnTo>
                  <a:pt x="3734638" y="3362744"/>
                </a:lnTo>
                <a:lnTo>
                  <a:pt x="3693147" y="3449104"/>
                </a:lnTo>
                <a:lnTo>
                  <a:pt x="3683787" y="3497910"/>
                </a:lnTo>
                <a:lnTo>
                  <a:pt x="3621113" y="3628390"/>
                </a:lnTo>
                <a:lnTo>
                  <a:pt x="3611575" y="3677551"/>
                </a:lnTo>
                <a:lnTo>
                  <a:pt x="3506076" y="3897185"/>
                </a:lnTo>
                <a:lnTo>
                  <a:pt x="3496297" y="3946855"/>
                </a:lnTo>
                <a:lnTo>
                  <a:pt x="3368154" y="4213606"/>
                </a:lnTo>
                <a:lnTo>
                  <a:pt x="3335210" y="4252836"/>
                </a:lnTo>
                <a:lnTo>
                  <a:pt x="3227222" y="4477626"/>
                </a:lnTo>
                <a:lnTo>
                  <a:pt x="3194075" y="4517314"/>
                </a:lnTo>
                <a:lnTo>
                  <a:pt x="3150565" y="4607877"/>
                </a:lnTo>
                <a:lnTo>
                  <a:pt x="3117316" y="4647768"/>
                </a:lnTo>
                <a:lnTo>
                  <a:pt x="3095472" y="4693221"/>
                </a:lnTo>
                <a:lnTo>
                  <a:pt x="3062147" y="4733252"/>
                </a:lnTo>
                <a:lnTo>
                  <a:pt x="3018320" y="4824501"/>
                </a:lnTo>
                <a:lnTo>
                  <a:pt x="2951454" y="4905019"/>
                </a:lnTo>
                <a:lnTo>
                  <a:pt x="2929432" y="4950879"/>
                </a:lnTo>
                <a:lnTo>
                  <a:pt x="2895917" y="4991303"/>
                </a:lnTo>
                <a:lnTo>
                  <a:pt x="2873832" y="5037277"/>
                </a:lnTo>
                <a:lnTo>
                  <a:pt x="2773045" y="5159083"/>
                </a:lnTo>
                <a:lnTo>
                  <a:pt x="2750845" y="5205311"/>
                </a:lnTo>
                <a:lnTo>
                  <a:pt x="2446756" y="5574347"/>
                </a:lnTo>
                <a:lnTo>
                  <a:pt x="2401392" y="5610110"/>
                </a:lnTo>
                <a:lnTo>
                  <a:pt x="2299500" y="5734215"/>
                </a:lnTo>
                <a:lnTo>
                  <a:pt x="2254046" y="5770181"/>
                </a:lnTo>
                <a:lnTo>
                  <a:pt x="2220010" y="5811698"/>
                </a:lnTo>
                <a:lnTo>
                  <a:pt x="2174506" y="5847766"/>
                </a:lnTo>
                <a:lnTo>
                  <a:pt x="2140432" y="5889358"/>
                </a:lnTo>
                <a:lnTo>
                  <a:pt x="2094890" y="5925515"/>
                </a:lnTo>
                <a:lnTo>
                  <a:pt x="2060765" y="5967209"/>
                </a:lnTo>
                <a:lnTo>
                  <a:pt x="2015185" y="6003442"/>
                </a:lnTo>
                <a:lnTo>
                  <a:pt x="1981022" y="6045225"/>
                </a:lnTo>
                <a:lnTo>
                  <a:pt x="1798396" y="6190742"/>
                </a:lnTo>
                <a:lnTo>
                  <a:pt x="1764144" y="6232715"/>
                </a:lnTo>
                <a:lnTo>
                  <a:pt x="1581162" y="6378994"/>
                </a:lnTo>
                <a:lnTo>
                  <a:pt x="1523923" y="6410147"/>
                </a:lnTo>
                <a:lnTo>
                  <a:pt x="1386459" y="6520307"/>
                </a:lnTo>
                <a:lnTo>
                  <a:pt x="1329169" y="6551600"/>
                </a:lnTo>
                <a:lnTo>
                  <a:pt x="1283296" y="6588417"/>
                </a:lnTo>
                <a:lnTo>
                  <a:pt x="1225969" y="6619761"/>
                </a:lnTo>
                <a:lnTo>
                  <a:pt x="1180084" y="6656629"/>
                </a:lnTo>
                <a:lnTo>
                  <a:pt x="1135062" y="6691681"/>
                </a:lnTo>
                <a:lnTo>
                  <a:pt x="1078522" y="6721386"/>
                </a:lnTo>
                <a:lnTo>
                  <a:pt x="897432" y="6863702"/>
                </a:lnTo>
                <a:lnTo>
                  <a:pt x="863447" y="6905130"/>
                </a:lnTo>
                <a:lnTo>
                  <a:pt x="817956" y="6941172"/>
                </a:lnTo>
                <a:lnTo>
                  <a:pt x="783856" y="6982828"/>
                </a:lnTo>
                <a:lnTo>
                  <a:pt x="738251" y="7019099"/>
                </a:lnTo>
                <a:lnTo>
                  <a:pt x="669785" y="7102970"/>
                </a:lnTo>
                <a:lnTo>
                  <a:pt x="624027" y="7139546"/>
                </a:lnTo>
                <a:lnTo>
                  <a:pt x="555307" y="7223950"/>
                </a:lnTo>
                <a:lnTo>
                  <a:pt x="532333" y="7271779"/>
                </a:lnTo>
                <a:lnTo>
                  <a:pt x="463384" y="7356640"/>
                </a:lnTo>
                <a:lnTo>
                  <a:pt x="440309" y="7404659"/>
                </a:lnTo>
                <a:lnTo>
                  <a:pt x="405765" y="7447229"/>
                </a:lnTo>
                <a:lnTo>
                  <a:pt x="382625" y="7495400"/>
                </a:lnTo>
                <a:lnTo>
                  <a:pt x="348068" y="7538021"/>
                </a:lnTo>
                <a:lnTo>
                  <a:pt x="232168" y="7779283"/>
                </a:lnTo>
                <a:lnTo>
                  <a:pt x="220408" y="7833080"/>
                </a:lnTo>
                <a:lnTo>
                  <a:pt x="174002" y="7929677"/>
                </a:lnTo>
                <a:lnTo>
                  <a:pt x="162255" y="7983448"/>
                </a:lnTo>
                <a:lnTo>
                  <a:pt x="139065" y="8031721"/>
                </a:lnTo>
                <a:lnTo>
                  <a:pt x="103924" y="8192871"/>
                </a:lnTo>
                <a:lnTo>
                  <a:pt x="80797" y="8241017"/>
                </a:lnTo>
                <a:lnTo>
                  <a:pt x="57505" y="8348154"/>
                </a:lnTo>
                <a:lnTo>
                  <a:pt x="57340" y="8407146"/>
                </a:lnTo>
                <a:lnTo>
                  <a:pt x="22720" y="8567217"/>
                </a:lnTo>
                <a:lnTo>
                  <a:pt x="22694" y="8625916"/>
                </a:lnTo>
                <a:lnTo>
                  <a:pt x="11264" y="8679028"/>
                </a:lnTo>
                <a:lnTo>
                  <a:pt x="11328" y="8737562"/>
                </a:lnTo>
                <a:lnTo>
                  <a:pt x="0" y="8790483"/>
                </a:lnTo>
                <a:lnTo>
                  <a:pt x="3581" y="9310929"/>
                </a:lnTo>
                <a:lnTo>
                  <a:pt x="15760" y="9373552"/>
                </a:lnTo>
                <a:lnTo>
                  <a:pt x="17475" y="9487306"/>
                </a:lnTo>
                <a:lnTo>
                  <a:pt x="29908" y="9549422"/>
                </a:lnTo>
                <a:lnTo>
                  <a:pt x="30975" y="9605861"/>
                </a:lnTo>
                <a:lnTo>
                  <a:pt x="56273" y="9729178"/>
                </a:lnTo>
                <a:lnTo>
                  <a:pt x="57607" y="9785045"/>
                </a:lnTo>
                <a:lnTo>
                  <a:pt x="109778" y="10028403"/>
                </a:lnTo>
                <a:lnTo>
                  <a:pt x="168275" y="10287902"/>
                </a:lnTo>
                <a:lnTo>
                  <a:pt x="450062" y="10287889"/>
                </a:lnTo>
                <a:lnTo>
                  <a:pt x="9044699" y="10287775"/>
                </a:lnTo>
                <a:lnTo>
                  <a:pt x="9157411" y="10287775"/>
                </a:lnTo>
                <a:lnTo>
                  <a:pt x="9157779" y="10286987"/>
                </a:lnTo>
                <a:lnTo>
                  <a:pt x="15725940" y="10286987"/>
                </a:lnTo>
                <a:lnTo>
                  <a:pt x="15725940" y="0"/>
                </a:lnTo>
                <a:close/>
              </a:path>
            </a:pathLst>
          </a:custGeom>
          <a:solidFill>
            <a:srgbClr val="0429E2"/>
          </a:solidFill>
          <a:ln w="9525">
            <a:noFill/>
          </a:ln>
        </p:spPr>
        <p:txBody>
          <a:bodyPr/>
          <a:p>
            <a:endParaRPr lang="zh-CN" altLang="en-US"/>
          </a:p>
        </p:txBody>
      </p:sp>
      <p:sp>
        <p:nvSpPr>
          <p:cNvPr id="11267" name="object 4"/>
          <p:cNvSpPr/>
          <p:nvPr/>
        </p:nvSpPr>
        <p:spPr>
          <a:xfrm>
            <a:off x="889000" y="652463"/>
            <a:ext cx="309563" cy="579437"/>
          </a:xfrm>
          <a:custGeom>
            <a:avLst/>
            <a:gdLst/>
            <a:ahLst/>
            <a:cxnLst>
              <a:cxn ang="0">
                <a:pos x="39982" y="520818"/>
              </a:cxn>
              <a:cxn ang="0">
                <a:pos x="2424" y="423480"/>
              </a:cxn>
              <a:cxn ang="0">
                <a:pos x="1004" y="385950"/>
              </a:cxn>
              <a:cxn ang="0">
                <a:pos x="15827" y="277814"/>
              </a:cxn>
              <a:cxn ang="0">
                <a:pos x="49320" y="177025"/>
              </a:cxn>
              <a:cxn ang="0">
                <a:pos x="66924" y="136997"/>
              </a:cxn>
              <a:cxn ang="0">
                <a:pos x="133565" y="36049"/>
              </a:cxn>
              <a:cxn ang="0">
                <a:pos x="198849" y="0"/>
              </a:cxn>
              <a:cxn ang="0">
                <a:pos x="287206" y="21819"/>
              </a:cxn>
              <a:cxn ang="0">
                <a:pos x="309051" y="118204"/>
              </a:cxn>
              <a:cxn ang="0">
                <a:pos x="295170" y="200387"/>
              </a:cxn>
              <a:cxn ang="0">
                <a:pos x="269555" y="280369"/>
              </a:cxn>
              <a:cxn ang="0">
                <a:pos x="262546" y="309393"/>
              </a:cxn>
              <a:cxn ang="0">
                <a:pos x="262578" y="363744"/>
              </a:cxn>
              <a:cxn ang="0">
                <a:pos x="253757" y="410481"/>
              </a:cxn>
              <a:cxn ang="0">
                <a:pos x="237383" y="442603"/>
              </a:cxn>
              <a:cxn ang="0">
                <a:pos x="227919" y="463379"/>
              </a:cxn>
              <a:cxn ang="0">
                <a:pos x="223471" y="474127"/>
              </a:cxn>
              <a:cxn ang="0">
                <a:pos x="200231" y="524924"/>
              </a:cxn>
              <a:cxn ang="0">
                <a:pos x="116016" y="499778"/>
              </a:cxn>
              <a:cxn ang="0">
                <a:pos x="109408" y="502042"/>
              </a:cxn>
              <a:cxn ang="0">
                <a:pos x="111044" y="508750"/>
              </a:cxn>
              <a:cxn ang="0">
                <a:pos x="115360" y="510967"/>
              </a:cxn>
              <a:cxn ang="0">
                <a:pos x="144332" y="575054"/>
              </a:cxn>
              <a:cxn ang="0">
                <a:pos x="95061" y="561611"/>
              </a:cxn>
              <a:cxn ang="0">
                <a:pos x="73253" y="558958"/>
              </a:cxn>
              <a:cxn ang="0">
                <a:pos x="121894" y="508860"/>
              </a:cxn>
              <a:cxn ang="0">
                <a:pos x="120101" y="502077"/>
              </a:cxn>
              <a:cxn ang="0">
                <a:pos x="194012" y="536378"/>
              </a:cxn>
              <a:cxn ang="0">
                <a:pos x="190760" y="541175"/>
              </a:cxn>
              <a:cxn ang="0">
                <a:pos x="187839" y="544977"/>
              </a:cxn>
              <a:cxn ang="0">
                <a:pos x="118806" y="509326"/>
              </a:cxn>
              <a:cxn ang="0">
                <a:pos x="190760" y="541175"/>
              </a:cxn>
              <a:cxn ang="0">
                <a:pos x="115069" y="577227"/>
              </a:cxn>
              <a:cxn ang="0">
                <a:pos x="98906" y="563607"/>
              </a:cxn>
              <a:cxn ang="0">
                <a:pos x="131455" y="578689"/>
              </a:cxn>
              <a:cxn ang="0">
                <a:pos x="115069" y="577227"/>
              </a:cxn>
            </a:cxnLst>
            <a:pathLst>
              <a:path w="309880" h="579755">
                <a:moveTo>
                  <a:pt x="73328" y="559265"/>
                </a:moveTo>
                <a:lnTo>
                  <a:pt x="40023" y="521104"/>
                </a:lnTo>
                <a:lnTo>
                  <a:pt x="19581" y="473004"/>
                </a:lnTo>
                <a:lnTo>
                  <a:pt x="2426" y="423712"/>
                </a:lnTo>
                <a:lnTo>
                  <a:pt x="0" y="399040"/>
                </a:lnTo>
                <a:lnTo>
                  <a:pt x="1005" y="386162"/>
                </a:lnTo>
                <a:lnTo>
                  <a:pt x="8382" y="325658"/>
                </a:lnTo>
                <a:lnTo>
                  <a:pt x="15843" y="277966"/>
                </a:lnTo>
                <a:lnTo>
                  <a:pt x="25859" y="234052"/>
                </a:lnTo>
                <a:lnTo>
                  <a:pt x="49371" y="177122"/>
                </a:lnTo>
                <a:lnTo>
                  <a:pt x="58233" y="157899"/>
                </a:lnTo>
                <a:lnTo>
                  <a:pt x="66993" y="137072"/>
                </a:lnTo>
                <a:lnTo>
                  <a:pt x="95258" y="83033"/>
                </a:lnTo>
                <a:lnTo>
                  <a:pt x="133702" y="36069"/>
                </a:lnTo>
                <a:lnTo>
                  <a:pt x="163588" y="12196"/>
                </a:lnTo>
                <a:lnTo>
                  <a:pt x="199053" y="0"/>
                </a:lnTo>
                <a:lnTo>
                  <a:pt x="253200" y="1658"/>
                </a:lnTo>
                <a:lnTo>
                  <a:pt x="287500" y="21831"/>
                </a:lnTo>
                <a:lnTo>
                  <a:pt x="305155" y="60656"/>
                </a:lnTo>
                <a:lnTo>
                  <a:pt x="309367" y="118269"/>
                </a:lnTo>
                <a:lnTo>
                  <a:pt x="305037" y="159829"/>
                </a:lnTo>
                <a:lnTo>
                  <a:pt x="295472" y="200497"/>
                </a:lnTo>
                <a:lnTo>
                  <a:pt x="282970" y="240615"/>
                </a:lnTo>
                <a:lnTo>
                  <a:pt x="269831" y="280523"/>
                </a:lnTo>
                <a:lnTo>
                  <a:pt x="265679" y="295038"/>
                </a:lnTo>
                <a:lnTo>
                  <a:pt x="262815" y="309563"/>
                </a:lnTo>
                <a:lnTo>
                  <a:pt x="261515" y="324426"/>
                </a:lnTo>
                <a:lnTo>
                  <a:pt x="262847" y="363944"/>
                </a:lnTo>
                <a:lnTo>
                  <a:pt x="260373" y="387625"/>
                </a:lnTo>
                <a:lnTo>
                  <a:pt x="254017" y="410706"/>
                </a:lnTo>
                <a:lnTo>
                  <a:pt x="243159" y="432898"/>
                </a:lnTo>
                <a:lnTo>
                  <a:pt x="237626" y="442846"/>
                </a:lnTo>
                <a:lnTo>
                  <a:pt x="231615" y="455740"/>
                </a:lnTo>
                <a:lnTo>
                  <a:pt x="228152" y="463633"/>
                </a:lnTo>
                <a:lnTo>
                  <a:pt x="223460" y="474083"/>
                </a:lnTo>
                <a:lnTo>
                  <a:pt x="223700" y="474387"/>
                </a:lnTo>
                <a:lnTo>
                  <a:pt x="224170" y="474608"/>
                </a:lnTo>
                <a:lnTo>
                  <a:pt x="200436" y="525212"/>
                </a:lnTo>
                <a:lnTo>
                  <a:pt x="194211" y="536672"/>
                </a:lnTo>
                <a:lnTo>
                  <a:pt x="116135" y="500052"/>
                </a:lnTo>
                <a:lnTo>
                  <a:pt x="112380" y="501934"/>
                </a:lnTo>
                <a:lnTo>
                  <a:pt x="109520" y="502318"/>
                </a:lnTo>
                <a:lnTo>
                  <a:pt x="110749" y="505003"/>
                </a:lnTo>
                <a:lnTo>
                  <a:pt x="111158" y="509029"/>
                </a:lnTo>
                <a:lnTo>
                  <a:pt x="113198" y="509986"/>
                </a:lnTo>
                <a:lnTo>
                  <a:pt x="115478" y="511247"/>
                </a:lnTo>
                <a:lnTo>
                  <a:pt x="188031" y="545276"/>
                </a:lnTo>
                <a:lnTo>
                  <a:pt x="144480" y="575370"/>
                </a:lnTo>
                <a:lnTo>
                  <a:pt x="131590" y="579007"/>
                </a:lnTo>
                <a:lnTo>
                  <a:pt x="95158" y="561919"/>
                </a:lnTo>
                <a:lnTo>
                  <a:pt x="92371" y="562146"/>
                </a:lnTo>
                <a:lnTo>
                  <a:pt x="73328" y="559265"/>
                </a:lnTo>
                <a:close/>
              </a:path>
              <a:path w="309880" h="579755">
                <a:moveTo>
                  <a:pt x="190955" y="541472"/>
                </a:moveTo>
                <a:lnTo>
                  <a:pt x="122019" y="509139"/>
                </a:lnTo>
                <a:lnTo>
                  <a:pt x="120790" y="506453"/>
                </a:lnTo>
                <a:lnTo>
                  <a:pt x="120224" y="502353"/>
                </a:lnTo>
                <a:lnTo>
                  <a:pt x="116135" y="500052"/>
                </a:lnTo>
                <a:lnTo>
                  <a:pt x="194211" y="536672"/>
                </a:lnTo>
                <a:lnTo>
                  <a:pt x="193164" y="538598"/>
                </a:lnTo>
                <a:lnTo>
                  <a:pt x="190955" y="541472"/>
                </a:lnTo>
                <a:close/>
              </a:path>
              <a:path w="309880" h="579755">
                <a:moveTo>
                  <a:pt x="122019" y="509138"/>
                </a:moveTo>
                <a:close/>
              </a:path>
              <a:path w="309880" h="579755">
                <a:moveTo>
                  <a:pt x="188031" y="545276"/>
                </a:moveTo>
                <a:lnTo>
                  <a:pt x="115478" y="511247"/>
                </a:lnTo>
                <a:lnTo>
                  <a:pt x="118928" y="509606"/>
                </a:lnTo>
                <a:lnTo>
                  <a:pt x="122019" y="509139"/>
                </a:lnTo>
                <a:lnTo>
                  <a:pt x="190955" y="541472"/>
                </a:lnTo>
                <a:lnTo>
                  <a:pt x="188031" y="545276"/>
                </a:lnTo>
                <a:close/>
              </a:path>
              <a:path w="309880" h="579755">
                <a:moveTo>
                  <a:pt x="115187" y="577544"/>
                </a:moveTo>
                <a:lnTo>
                  <a:pt x="100845" y="566120"/>
                </a:lnTo>
                <a:lnTo>
                  <a:pt x="99007" y="563916"/>
                </a:lnTo>
                <a:lnTo>
                  <a:pt x="95158" y="561919"/>
                </a:lnTo>
                <a:lnTo>
                  <a:pt x="131590" y="579007"/>
                </a:lnTo>
                <a:lnTo>
                  <a:pt x="129676" y="579547"/>
                </a:lnTo>
                <a:lnTo>
                  <a:pt x="115187" y="577544"/>
                </a:lnTo>
                <a:close/>
              </a:path>
            </a:pathLst>
          </a:custGeom>
          <a:solidFill>
            <a:srgbClr val="0429E2"/>
          </a:solidFill>
          <a:ln w="9525">
            <a:noFill/>
          </a:ln>
        </p:spPr>
        <p:txBody>
          <a:bodyPr/>
          <a:p>
            <a:endParaRPr lang="zh-CN" altLang="en-US"/>
          </a:p>
        </p:txBody>
      </p:sp>
      <p:sp>
        <p:nvSpPr>
          <p:cNvPr id="11268" name="object 5"/>
          <p:cNvSpPr/>
          <p:nvPr/>
        </p:nvSpPr>
        <p:spPr>
          <a:xfrm>
            <a:off x="2149475" y="1184275"/>
            <a:ext cx="301625" cy="576263"/>
          </a:xfrm>
          <a:custGeom>
            <a:avLst/>
            <a:gdLst/>
            <a:ahLst/>
            <a:cxnLst>
              <a:cxn ang="0">
                <a:pos x="58660" y="562439"/>
              </a:cxn>
              <a:cxn ang="0">
                <a:pos x="29405" y="523149"/>
              </a:cxn>
              <a:cxn ang="0">
                <a:pos x="12829" y="482253"/>
              </a:cxn>
              <a:cxn ang="0">
                <a:pos x="1895" y="425620"/>
              </a:cxn>
              <a:cxn ang="0">
                <a:pos x="0" y="390632"/>
              </a:cxn>
              <a:cxn ang="0">
                <a:pos x="445" y="355627"/>
              </a:cxn>
              <a:cxn ang="0">
                <a:pos x="3907" y="308321"/>
              </a:cxn>
              <a:cxn ang="0">
                <a:pos x="16359" y="272094"/>
              </a:cxn>
              <a:cxn ang="0">
                <a:pos x="20474" y="263050"/>
              </a:cxn>
              <a:cxn ang="0">
                <a:pos x="23916" y="254103"/>
              </a:cxn>
              <a:cxn ang="0">
                <a:pos x="25556" y="244635"/>
              </a:cxn>
              <a:cxn ang="0">
                <a:pos x="24268" y="234028"/>
              </a:cxn>
              <a:cxn ang="0">
                <a:pos x="23806" y="219568"/>
              </a:cxn>
              <a:cxn ang="0">
                <a:pos x="28903" y="206763"/>
              </a:cxn>
              <a:cxn ang="0">
                <a:pos x="36982" y="195176"/>
              </a:cxn>
              <a:cxn ang="0">
                <a:pos x="60014" y="165166"/>
              </a:cxn>
              <a:cxn ang="0">
                <a:pos x="74227" y="145876"/>
              </a:cxn>
              <a:cxn ang="0">
                <a:pos x="86845" y="125623"/>
              </a:cxn>
              <a:cxn ang="0">
                <a:pos x="96612" y="103530"/>
              </a:cxn>
              <a:cxn ang="0">
                <a:pos x="104377" y="93032"/>
              </a:cxn>
              <a:cxn ang="0">
                <a:pos x="115491" y="85074"/>
              </a:cxn>
              <a:cxn ang="0">
                <a:pos x="124859" y="75866"/>
              </a:cxn>
              <a:cxn ang="0">
                <a:pos x="127384" y="61618"/>
              </a:cxn>
              <a:cxn ang="0">
                <a:pos x="147408" y="41998"/>
              </a:cxn>
              <a:cxn ang="0">
                <a:pos x="180763" y="17540"/>
              </a:cxn>
              <a:cxn ang="0">
                <a:pos x="219627" y="2533"/>
              </a:cxn>
              <a:cxn ang="0">
                <a:pos x="230764" y="0"/>
              </a:cxn>
              <a:cxn ang="0">
                <a:pos x="241632" y="106"/>
              </a:cxn>
              <a:cxn ang="0">
                <a:pos x="251666" y="4133"/>
              </a:cxn>
              <a:cxn ang="0">
                <a:pos x="260300" y="13360"/>
              </a:cxn>
              <a:cxn ang="0">
                <a:pos x="262720" y="17177"/>
              </a:cxn>
              <a:cxn ang="0">
                <a:pos x="268001" y="20611"/>
              </a:cxn>
              <a:cxn ang="0">
                <a:pos x="297589" y="53834"/>
              </a:cxn>
              <a:cxn ang="0">
                <a:pos x="300828" y="94138"/>
              </a:cxn>
              <a:cxn ang="0">
                <a:pos x="301283" y="134178"/>
              </a:cxn>
              <a:cxn ang="0">
                <a:pos x="296751" y="173677"/>
              </a:cxn>
              <a:cxn ang="0">
                <a:pos x="285030" y="212358"/>
              </a:cxn>
              <a:cxn ang="0">
                <a:pos x="273599" y="243473"/>
              </a:cxn>
              <a:cxn ang="0">
                <a:pos x="264407" y="275172"/>
              </a:cxn>
              <a:cxn ang="0">
                <a:pos x="245063" y="348683"/>
              </a:cxn>
              <a:cxn ang="0">
                <a:pos x="236194" y="378020"/>
              </a:cxn>
              <a:cxn ang="0">
                <a:pos x="216466" y="406470"/>
              </a:cxn>
              <a:cxn ang="0">
                <a:pos x="202154" y="437298"/>
              </a:cxn>
              <a:cxn ang="0">
                <a:pos x="191179" y="469584"/>
              </a:cxn>
              <a:cxn ang="0">
                <a:pos x="181461" y="502403"/>
              </a:cxn>
              <a:cxn ang="0">
                <a:pos x="173234" y="521483"/>
              </a:cxn>
              <a:cxn ang="0">
                <a:pos x="161519" y="538013"/>
              </a:cxn>
              <a:cxn ang="0">
                <a:pos x="147562" y="552666"/>
              </a:cxn>
              <a:cxn ang="0">
                <a:pos x="132609" y="566116"/>
              </a:cxn>
              <a:cxn ang="0">
                <a:pos x="110464" y="575716"/>
              </a:cxn>
              <a:cxn ang="0">
                <a:pos x="83999" y="573987"/>
              </a:cxn>
              <a:cxn ang="0">
                <a:pos x="58660" y="562439"/>
              </a:cxn>
            </a:cxnLst>
            <a:pathLst>
              <a:path w="301625" h="576580">
                <a:moveTo>
                  <a:pt x="58660" y="562748"/>
                </a:moveTo>
                <a:lnTo>
                  <a:pt x="29405" y="523437"/>
                </a:lnTo>
                <a:lnTo>
                  <a:pt x="12829" y="482518"/>
                </a:lnTo>
                <a:lnTo>
                  <a:pt x="1895" y="425854"/>
                </a:lnTo>
                <a:lnTo>
                  <a:pt x="0" y="390847"/>
                </a:lnTo>
                <a:lnTo>
                  <a:pt x="445" y="355823"/>
                </a:lnTo>
                <a:lnTo>
                  <a:pt x="3907" y="308491"/>
                </a:lnTo>
                <a:lnTo>
                  <a:pt x="16359" y="272244"/>
                </a:lnTo>
                <a:lnTo>
                  <a:pt x="20474" y="263195"/>
                </a:lnTo>
                <a:lnTo>
                  <a:pt x="23916" y="254243"/>
                </a:lnTo>
                <a:lnTo>
                  <a:pt x="25556" y="244770"/>
                </a:lnTo>
                <a:lnTo>
                  <a:pt x="24268" y="234157"/>
                </a:lnTo>
                <a:lnTo>
                  <a:pt x="23806" y="219689"/>
                </a:lnTo>
                <a:lnTo>
                  <a:pt x="28903" y="206877"/>
                </a:lnTo>
                <a:lnTo>
                  <a:pt x="36982" y="195283"/>
                </a:lnTo>
                <a:lnTo>
                  <a:pt x="60014" y="165257"/>
                </a:lnTo>
                <a:lnTo>
                  <a:pt x="74227" y="145956"/>
                </a:lnTo>
                <a:lnTo>
                  <a:pt x="86845" y="125692"/>
                </a:lnTo>
                <a:lnTo>
                  <a:pt x="96612" y="103587"/>
                </a:lnTo>
                <a:lnTo>
                  <a:pt x="104377" y="93083"/>
                </a:lnTo>
                <a:lnTo>
                  <a:pt x="115491" y="85121"/>
                </a:lnTo>
                <a:lnTo>
                  <a:pt x="124859" y="75908"/>
                </a:lnTo>
                <a:lnTo>
                  <a:pt x="127384" y="61652"/>
                </a:lnTo>
                <a:lnTo>
                  <a:pt x="147408" y="42021"/>
                </a:lnTo>
                <a:lnTo>
                  <a:pt x="180763" y="17550"/>
                </a:lnTo>
                <a:lnTo>
                  <a:pt x="219627" y="2534"/>
                </a:lnTo>
                <a:lnTo>
                  <a:pt x="230764" y="0"/>
                </a:lnTo>
                <a:lnTo>
                  <a:pt x="241632" y="106"/>
                </a:lnTo>
                <a:lnTo>
                  <a:pt x="251666" y="4135"/>
                </a:lnTo>
                <a:lnTo>
                  <a:pt x="260300" y="13367"/>
                </a:lnTo>
                <a:lnTo>
                  <a:pt x="262720" y="17186"/>
                </a:lnTo>
                <a:lnTo>
                  <a:pt x="268001" y="20622"/>
                </a:lnTo>
                <a:lnTo>
                  <a:pt x="297589" y="53864"/>
                </a:lnTo>
                <a:lnTo>
                  <a:pt x="300828" y="94190"/>
                </a:lnTo>
                <a:lnTo>
                  <a:pt x="301283" y="134252"/>
                </a:lnTo>
                <a:lnTo>
                  <a:pt x="296751" y="173773"/>
                </a:lnTo>
                <a:lnTo>
                  <a:pt x="285030" y="212475"/>
                </a:lnTo>
                <a:lnTo>
                  <a:pt x="273599" y="243607"/>
                </a:lnTo>
                <a:lnTo>
                  <a:pt x="264407" y="275323"/>
                </a:lnTo>
                <a:lnTo>
                  <a:pt x="245063" y="348875"/>
                </a:lnTo>
                <a:lnTo>
                  <a:pt x="236194" y="378228"/>
                </a:lnTo>
                <a:lnTo>
                  <a:pt x="216466" y="406694"/>
                </a:lnTo>
                <a:lnTo>
                  <a:pt x="202154" y="437539"/>
                </a:lnTo>
                <a:lnTo>
                  <a:pt x="191179" y="469842"/>
                </a:lnTo>
                <a:lnTo>
                  <a:pt x="181461" y="502679"/>
                </a:lnTo>
                <a:lnTo>
                  <a:pt x="173234" y="521770"/>
                </a:lnTo>
                <a:lnTo>
                  <a:pt x="161519" y="538309"/>
                </a:lnTo>
                <a:lnTo>
                  <a:pt x="147562" y="552970"/>
                </a:lnTo>
                <a:lnTo>
                  <a:pt x="132609" y="566427"/>
                </a:lnTo>
                <a:lnTo>
                  <a:pt x="110464" y="576033"/>
                </a:lnTo>
                <a:lnTo>
                  <a:pt x="83999" y="574303"/>
                </a:lnTo>
                <a:lnTo>
                  <a:pt x="58660" y="562748"/>
                </a:lnTo>
                <a:close/>
              </a:path>
            </a:pathLst>
          </a:custGeom>
          <a:solidFill>
            <a:srgbClr val="0429E2"/>
          </a:solidFill>
          <a:ln w="9525">
            <a:noFill/>
          </a:ln>
        </p:spPr>
        <p:txBody>
          <a:bodyPr/>
          <a:p>
            <a:endParaRPr lang="zh-CN" altLang="en-US"/>
          </a:p>
        </p:txBody>
      </p:sp>
      <p:sp>
        <p:nvSpPr>
          <p:cNvPr id="11269" name="object 6"/>
          <p:cNvSpPr/>
          <p:nvPr/>
        </p:nvSpPr>
        <p:spPr>
          <a:xfrm>
            <a:off x="492125" y="357188"/>
            <a:ext cx="241300" cy="452437"/>
          </a:xfrm>
          <a:custGeom>
            <a:avLst/>
            <a:gdLst/>
            <a:ahLst/>
            <a:cxnLst>
              <a:cxn ang="0">
                <a:pos x="52803" y="451276"/>
              </a:cxn>
              <a:cxn ang="0">
                <a:pos x="13104" y="410029"/>
              </a:cxn>
              <a:cxn ang="0">
                <a:pos x="0" y="364531"/>
              </a:cxn>
              <a:cxn ang="0">
                <a:pos x="221" y="339886"/>
              </a:cxn>
              <a:cxn ang="0">
                <a:pos x="8210" y="260181"/>
              </a:cxn>
              <a:cxn ang="0">
                <a:pos x="16855" y="200781"/>
              </a:cxn>
              <a:cxn ang="0">
                <a:pos x="39093" y="138890"/>
              </a:cxn>
              <a:cxn ang="0">
                <a:pos x="69204" y="88849"/>
              </a:cxn>
              <a:cxn ang="0">
                <a:pos x="99982" y="48426"/>
              </a:cxn>
              <a:cxn ang="0">
                <a:pos x="140857" y="8399"/>
              </a:cxn>
              <a:cxn ang="0">
                <a:pos x="166528" y="0"/>
              </a:cxn>
              <a:cxn ang="0">
                <a:pos x="192883" y="3485"/>
              </a:cxn>
              <a:cxn ang="0">
                <a:pos x="219380" y="18476"/>
              </a:cxn>
              <a:cxn ang="0">
                <a:pos x="230048" y="28795"/>
              </a:cxn>
              <a:cxn ang="0">
                <a:pos x="237219" y="40334"/>
              </a:cxn>
              <a:cxn ang="0">
                <a:pos x="240829" y="53118"/>
              </a:cxn>
              <a:cxn ang="0">
                <a:pos x="240813" y="67168"/>
              </a:cxn>
              <a:cxn ang="0">
                <a:pos x="235542" y="119689"/>
              </a:cxn>
              <a:cxn ang="0">
                <a:pos x="231414" y="145860"/>
              </a:cxn>
              <a:cxn ang="0">
                <a:pos x="223981" y="171846"/>
              </a:cxn>
              <a:cxn ang="0">
                <a:pos x="208407" y="216050"/>
              </a:cxn>
              <a:cxn ang="0">
                <a:pos x="194015" y="260720"/>
              </a:cxn>
              <a:cxn ang="0">
                <a:pos x="166222" y="350471"/>
              </a:cxn>
              <a:cxn ang="0">
                <a:pos x="146491" y="389254"/>
              </a:cxn>
              <a:cxn ang="0">
                <a:pos x="119600" y="423086"/>
              </a:cxn>
              <a:cxn ang="0">
                <a:pos x="87523" y="446629"/>
              </a:cxn>
              <a:cxn ang="0">
                <a:pos x="69903" y="452153"/>
              </a:cxn>
              <a:cxn ang="0">
                <a:pos x="52803" y="451276"/>
              </a:cxn>
            </a:cxnLst>
            <a:pathLst>
              <a:path w="241300" h="451484">
                <a:moveTo>
                  <a:pt x="52803" y="450325"/>
                </a:moveTo>
                <a:lnTo>
                  <a:pt x="13104" y="409165"/>
                </a:lnTo>
                <a:lnTo>
                  <a:pt x="0" y="363763"/>
                </a:lnTo>
                <a:lnTo>
                  <a:pt x="221" y="339170"/>
                </a:lnTo>
                <a:lnTo>
                  <a:pt x="8210" y="259633"/>
                </a:lnTo>
                <a:lnTo>
                  <a:pt x="16855" y="200358"/>
                </a:lnTo>
                <a:lnTo>
                  <a:pt x="39093" y="138597"/>
                </a:lnTo>
                <a:lnTo>
                  <a:pt x="69204" y="88662"/>
                </a:lnTo>
                <a:lnTo>
                  <a:pt x="99982" y="48324"/>
                </a:lnTo>
                <a:lnTo>
                  <a:pt x="140857" y="8381"/>
                </a:lnTo>
                <a:lnTo>
                  <a:pt x="166528" y="0"/>
                </a:lnTo>
                <a:lnTo>
                  <a:pt x="192883" y="3478"/>
                </a:lnTo>
                <a:lnTo>
                  <a:pt x="219380" y="18437"/>
                </a:lnTo>
                <a:lnTo>
                  <a:pt x="230048" y="28734"/>
                </a:lnTo>
                <a:lnTo>
                  <a:pt x="237219" y="40249"/>
                </a:lnTo>
                <a:lnTo>
                  <a:pt x="240829" y="53006"/>
                </a:lnTo>
                <a:lnTo>
                  <a:pt x="240813" y="67027"/>
                </a:lnTo>
                <a:lnTo>
                  <a:pt x="235542" y="119437"/>
                </a:lnTo>
                <a:lnTo>
                  <a:pt x="231414" y="145553"/>
                </a:lnTo>
                <a:lnTo>
                  <a:pt x="223981" y="171484"/>
                </a:lnTo>
                <a:lnTo>
                  <a:pt x="208407" y="215595"/>
                </a:lnTo>
                <a:lnTo>
                  <a:pt x="194015" y="260171"/>
                </a:lnTo>
                <a:lnTo>
                  <a:pt x="166222" y="349733"/>
                </a:lnTo>
                <a:lnTo>
                  <a:pt x="146491" y="388434"/>
                </a:lnTo>
                <a:lnTo>
                  <a:pt x="119600" y="422195"/>
                </a:lnTo>
                <a:lnTo>
                  <a:pt x="87523" y="445688"/>
                </a:lnTo>
                <a:lnTo>
                  <a:pt x="69903" y="451201"/>
                </a:lnTo>
                <a:lnTo>
                  <a:pt x="52803" y="450325"/>
                </a:lnTo>
                <a:close/>
              </a:path>
            </a:pathLst>
          </a:custGeom>
          <a:solidFill>
            <a:srgbClr val="0429E2"/>
          </a:solidFill>
          <a:ln w="9525">
            <a:noFill/>
          </a:ln>
        </p:spPr>
        <p:txBody>
          <a:bodyPr/>
          <a:p>
            <a:endParaRPr lang="zh-CN" altLang="en-US"/>
          </a:p>
        </p:txBody>
      </p:sp>
      <p:sp>
        <p:nvSpPr>
          <p:cNvPr id="11270" name="object 7"/>
          <p:cNvSpPr/>
          <p:nvPr/>
        </p:nvSpPr>
        <p:spPr>
          <a:xfrm>
            <a:off x="722313" y="1431925"/>
            <a:ext cx="166687" cy="468313"/>
          </a:xfrm>
          <a:custGeom>
            <a:avLst/>
            <a:gdLst/>
            <a:ahLst/>
            <a:cxnLst>
              <a:cxn ang="0">
                <a:pos x="89945" y="466246"/>
              </a:cxn>
              <a:cxn ang="0">
                <a:pos x="47628" y="431013"/>
              </a:cxn>
              <a:cxn ang="0">
                <a:pos x="30302" y="391976"/>
              </a:cxn>
              <a:cxn ang="0">
                <a:pos x="20076" y="344911"/>
              </a:cxn>
              <a:cxn ang="0">
                <a:pos x="10759" y="288965"/>
              </a:cxn>
              <a:cxn ang="0">
                <a:pos x="6202" y="264186"/>
              </a:cxn>
              <a:cxn ang="0">
                <a:pos x="3191" y="242882"/>
              </a:cxn>
              <a:cxn ang="0">
                <a:pos x="1364" y="221381"/>
              </a:cxn>
              <a:cxn ang="0">
                <a:pos x="406" y="199784"/>
              </a:cxn>
              <a:cxn ang="0">
                <a:pos x="0" y="178195"/>
              </a:cxn>
              <a:cxn ang="0">
                <a:pos x="1111" y="171352"/>
              </a:cxn>
              <a:cxn ang="0">
                <a:pos x="4028" y="164477"/>
              </a:cxn>
              <a:cxn ang="0">
                <a:pos x="11483" y="150788"/>
              </a:cxn>
              <a:cxn ang="0">
                <a:pos x="13396" y="146699"/>
              </a:cxn>
              <a:cxn ang="0">
                <a:pos x="18349" y="143464"/>
              </a:cxn>
              <a:cxn ang="0">
                <a:pos x="27052" y="95758"/>
              </a:cxn>
              <a:cxn ang="0">
                <a:pos x="38905" y="63173"/>
              </a:cxn>
              <a:cxn ang="0">
                <a:pos x="81818" y="16370"/>
              </a:cxn>
              <a:cxn ang="0">
                <a:pos x="120099" y="0"/>
              </a:cxn>
              <a:cxn ang="0">
                <a:pos x="134001" y="1674"/>
              </a:cxn>
              <a:cxn ang="0">
                <a:pos x="159288" y="36630"/>
              </a:cxn>
              <a:cxn ang="0">
                <a:pos x="166392" y="81465"/>
              </a:cxn>
              <a:cxn ang="0">
                <a:pos x="164065" y="138106"/>
              </a:cxn>
              <a:cxn ang="0">
                <a:pos x="160323" y="194710"/>
              </a:cxn>
              <a:cxn ang="0">
                <a:pos x="158252" y="251416"/>
              </a:cxn>
              <a:cxn ang="0">
                <a:pos x="160941" y="308364"/>
              </a:cxn>
              <a:cxn ang="0">
                <a:pos x="161029" y="340119"/>
              </a:cxn>
              <a:cxn ang="0">
                <a:pos x="155469" y="371574"/>
              </a:cxn>
              <a:cxn ang="0">
                <a:pos x="131797" y="433563"/>
              </a:cxn>
              <a:cxn ang="0">
                <a:pos x="109492" y="465191"/>
              </a:cxn>
              <a:cxn ang="0">
                <a:pos x="100172" y="467928"/>
              </a:cxn>
              <a:cxn ang="0">
                <a:pos x="89945" y="466246"/>
              </a:cxn>
            </a:cxnLst>
            <a:pathLst>
              <a:path w="167005" h="467994">
                <a:moveTo>
                  <a:pt x="90117" y="465928"/>
                </a:moveTo>
                <a:lnTo>
                  <a:pt x="47719" y="430719"/>
                </a:lnTo>
                <a:lnTo>
                  <a:pt x="30360" y="391709"/>
                </a:lnTo>
                <a:lnTo>
                  <a:pt x="20114" y="344676"/>
                </a:lnTo>
                <a:lnTo>
                  <a:pt x="10780" y="288768"/>
                </a:lnTo>
                <a:lnTo>
                  <a:pt x="6214" y="264006"/>
                </a:lnTo>
                <a:lnTo>
                  <a:pt x="3197" y="242717"/>
                </a:lnTo>
                <a:lnTo>
                  <a:pt x="1367" y="221230"/>
                </a:lnTo>
                <a:lnTo>
                  <a:pt x="407" y="199648"/>
                </a:lnTo>
                <a:lnTo>
                  <a:pt x="0" y="178074"/>
                </a:lnTo>
                <a:lnTo>
                  <a:pt x="1113" y="171235"/>
                </a:lnTo>
                <a:lnTo>
                  <a:pt x="4036" y="164365"/>
                </a:lnTo>
                <a:lnTo>
                  <a:pt x="11505" y="150685"/>
                </a:lnTo>
                <a:lnTo>
                  <a:pt x="13422" y="146599"/>
                </a:lnTo>
                <a:lnTo>
                  <a:pt x="18384" y="143366"/>
                </a:lnTo>
                <a:lnTo>
                  <a:pt x="27104" y="95693"/>
                </a:lnTo>
                <a:lnTo>
                  <a:pt x="38979" y="63130"/>
                </a:lnTo>
                <a:lnTo>
                  <a:pt x="81974" y="16359"/>
                </a:lnTo>
                <a:lnTo>
                  <a:pt x="120328" y="0"/>
                </a:lnTo>
                <a:lnTo>
                  <a:pt x="134257" y="1673"/>
                </a:lnTo>
                <a:lnTo>
                  <a:pt x="159592" y="36605"/>
                </a:lnTo>
                <a:lnTo>
                  <a:pt x="166709" y="81410"/>
                </a:lnTo>
                <a:lnTo>
                  <a:pt x="164378" y="138012"/>
                </a:lnTo>
                <a:lnTo>
                  <a:pt x="160629" y="194577"/>
                </a:lnTo>
                <a:lnTo>
                  <a:pt x="158554" y="251245"/>
                </a:lnTo>
                <a:lnTo>
                  <a:pt x="161248" y="308154"/>
                </a:lnTo>
                <a:lnTo>
                  <a:pt x="161336" y="339887"/>
                </a:lnTo>
                <a:lnTo>
                  <a:pt x="155766" y="371321"/>
                </a:lnTo>
                <a:lnTo>
                  <a:pt x="132048" y="433268"/>
                </a:lnTo>
                <a:lnTo>
                  <a:pt x="109701" y="464874"/>
                </a:lnTo>
                <a:lnTo>
                  <a:pt x="100363" y="467609"/>
                </a:lnTo>
                <a:lnTo>
                  <a:pt x="90117" y="465928"/>
                </a:lnTo>
                <a:close/>
              </a:path>
            </a:pathLst>
          </a:custGeom>
          <a:solidFill>
            <a:srgbClr val="0429E2"/>
          </a:solidFill>
          <a:ln w="9525">
            <a:noFill/>
          </a:ln>
        </p:spPr>
        <p:txBody>
          <a:bodyPr/>
          <a:p>
            <a:endParaRPr lang="zh-CN" altLang="en-US"/>
          </a:p>
        </p:txBody>
      </p:sp>
      <p:sp>
        <p:nvSpPr>
          <p:cNvPr id="11271" name="object 8"/>
          <p:cNvSpPr/>
          <p:nvPr/>
        </p:nvSpPr>
        <p:spPr>
          <a:xfrm>
            <a:off x="1277938" y="1820863"/>
            <a:ext cx="168275" cy="407987"/>
          </a:xfrm>
          <a:custGeom>
            <a:avLst/>
            <a:gdLst/>
            <a:ahLst/>
            <a:cxnLst>
              <a:cxn ang="0">
                <a:pos x="59191" y="404932"/>
              </a:cxn>
              <a:cxn ang="0">
                <a:pos x="26326" y="355884"/>
              </a:cxn>
              <a:cxn ang="0">
                <a:pos x="10048" y="314978"/>
              </a:cxn>
              <a:cxn ang="0">
                <a:pos x="937" y="272182"/>
              </a:cxn>
              <a:cxn ang="0">
                <a:pos x="0" y="227610"/>
              </a:cxn>
              <a:cxn ang="0">
                <a:pos x="4330" y="187856"/>
              </a:cxn>
              <a:cxn ang="0">
                <a:pos x="10541" y="148132"/>
              </a:cxn>
              <a:cxn ang="0">
                <a:pos x="17856" y="108689"/>
              </a:cxn>
              <a:cxn ang="0">
                <a:pos x="25596" y="69240"/>
              </a:cxn>
              <a:cxn ang="0">
                <a:pos x="40785" y="30742"/>
              </a:cxn>
              <a:cxn ang="0">
                <a:pos x="66291" y="2258"/>
              </a:cxn>
              <a:cxn ang="0">
                <a:pos x="75682" y="1992"/>
              </a:cxn>
              <a:cxn ang="0">
                <a:pos x="80582" y="2565"/>
              </a:cxn>
              <a:cxn ang="0">
                <a:pos x="85972" y="4136"/>
              </a:cxn>
              <a:cxn ang="0">
                <a:pos x="90447" y="3166"/>
              </a:cxn>
              <a:cxn ang="0">
                <a:pos x="132183" y="3569"/>
              </a:cxn>
              <a:cxn ang="0">
                <a:pos x="162603" y="78310"/>
              </a:cxn>
              <a:cxn ang="0">
                <a:pos x="167987" y="124061"/>
              </a:cxn>
              <a:cxn ang="0">
                <a:pos x="166409" y="169960"/>
              </a:cxn>
              <a:cxn ang="0">
                <a:pos x="155117" y="216092"/>
              </a:cxn>
              <a:cxn ang="0">
                <a:pos x="152660" y="224425"/>
              </a:cxn>
              <a:cxn ang="0">
                <a:pos x="150927" y="233121"/>
              </a:cxn>
              <a:cxn ang="0">
                <a:pos x="149517" y="241969"/>
              </a:cxn>
              <a:cxn ang="0">
                <a:pos x="148278" y="249242"/>
              </a:cxn>
              <a:cxn ang="0">
                <a:pos x="147571" y="248910"/>
              </a:cxn>
              <a:cxn ang="0">
                <a:pos x="146488" y="250393"/>
              </a:cxn>
              <a:cxn ang="0">
                <a:pos x="129383" y="245338"/>
              </a:cxn>
              <a:cxn ang="0">
                <a:pos x="120052" y="242820"/>
              </a:cxn>
              <a:cxn ang="0">
                <a:pos x="110609" y="240771"/>
              </a:cxn>
              <a:cxn ang="0">
                <a:pos x="107416" y="240231"/>
              </a:cxn>
              <a:cxn ang="0">
                <a:pos x="100186" y="245856"/>
              </a:cxn>
              <a:cxn ang="0">
                <a:pos x="100031" y="249045"/>
              </a:cxn>
              <a:cxn ang="0">
                <a:pos x="99629" y="254805"/>
              </a:cxn>
              <a:cxn ang="0">
                <a:pos x="101453" y="262760"/>
              </a:cxn>
              <a:cxn ang="0">
                <a:pos x="105340" y="266312"/>
              </a:cxn>
              <a:cxn ang="0">
                <a:pos x="111532" y="270696"/>
              </a:cxn>
              <a:cxn ang="0">
                <a:pos x="143171" y="285547"/>
              </a:cxn>
              <a:cxn ang="0">
                <a:pos x="142865" y="288087"/>
              </a:cxn>
              <a:cxn ang="0">
                <a:pos x="131629" y="324845"/>
              </a:cxn>
              <a:cxn ang="0">
                <a:pos x="115051" y="359600"/>
              </a:cxn>
              <a:cxn ang="0">
                <a:pos x="94318" y="392765"/>
              </a:cxn>
              <a:cxn ang="0">
                <a:pos x="71188" y="407859"/>
              </a:cxn>
              <a:cxn ang="0">
                <a:pos x="59191" y="404932"/>
              </a:cxn>
              <a:cxn ang="0">
                <a:pos x="146488" y="250393"/>
              </a:cxn>
              <a:cxn ang="0">
                <a:pos x="147571" y="248910"/>
              </a:cxn>
              <a:cxn ang="0">
                <a:pos x="147362" y="250651"/>
              </a:cxn>
              <a:cxn ang="0">
                <a:pos x="146488" y="250393"/>
              </a:cxn>
              <a:cxn ang="0">
                <a:pos x="147362" y="250651"/>
              </a:cxn>
              <a:cxn ang="0">
                <a:pos x="147571" y="248910"/>
              </a:cxn>
              <a:cxn ang="0">
                <a:pos x="148278" y="249242"/>
              </a:cxn>
              <a:cxn ang="0">
                <a:pos x="148006" y="250842"/>
              </a:cxn>
              <a:cxn ang="0">
                <a:pos x="147362" y="250651"/>
              </a:cxn>
              <a:cxn ang="0">
                <a:pos x="143171" y="285547"/>
              </a:cxn>
              <a:cxn ang="0">
                <a:pos x="111532" y="270696"/>
              </a:cxn>
              <a:cxn ang="0">
                <a:pos x="118405" y="272900"/>
              </a:cxn>
              <a:cxn ang="0">
                <a:pos x="125544" y="272314"/>
              </a:cxn>
              <a:cxn ang="0">
                <a:pos x="132535" y="268331"/>
              </a:cxn>
              <a:cxn ang="0">
                <a:pos x="138686" y="262968"/>
              </a:cxn>
              <a:cxn ang="0">
                <a:pos x="142768" y="255482"/>
              </a:cxn>
              <a:cxn ang="0">
                <a:pos x="146488" y="250393"/>
              </a:cxn>
              <a:cxn ang="0">
                <a:pos x="147362" y="250651"/>
              </a:cxn>
              <a:cxn ang="0">
                <a:pos x="143171" y="285547"/>
              </a:cxn>
            </a:cxnLst>
            <a:pathLst>
              <a:path w="168275" h="407669">
                <a:moveTo>
                  <a:pt x="59191" y="404616"/>
                </a:moveTo>
                <a:lnTo>
                  <a:pt x="26326" y="355607"/>
                </a:lnTo>
                <a:lnTo>
                  <a:pt x="10048" y="314732"/>
                </a:lnTo>
                <a:lnTo>
                  <a:pt x="937" y="271970"/>
                </a:lnTo>
                <a:lnTo>
                  <a:pt x="0" y="227433"/>
                </a:lnTo>
                <a:lnTo>
                  <a:pt x="4330" y="187710"/>
                </a:lnTo>
                <a:lnTo>
                  <a:pt x="10541" y="148017"/>
                </a:lnTo>
                <a:lnTo>
                  <a:pt x="17856" y="108604"/>
                </a:lnTo>
                <a:lnTo>
                  <a:pt x="25596" y="69186"/>
                </a:lnTo>
                <a:lnTo>
                  <a:pt x="40785" y="30718"/>
                </a:lnTo>
                <a:lnTo>
                  <a:pt x="66291" y="2256"/>
                </a:lnTo>
                <a:lnTo>
                  <a:pt x="75682" y="1990"/>
                </a:lnTo>
                <a:lnTo>
                  <a:pt x="80582" y="2563"/>
                </a:lnTo>
                <a:lnTo>
                  <a:pt x="85972" y="4133"/>
                </a:lnTo>
                <a:lnTo>
                  <a:pt x="90447" y="3164"/>
                </a:lnTo>
                <a:lnTo>
                  <a:pt x="132183" y="3566"/>
                </a:lnTo>
                <a:lnTo>
                  <a:pt x="162603" y="78249"/>
                </a:lnTo>
                <a:lnTo>
                  <a:pt x="167987" y="123964"/>
                </a:lnTo>
                <a:lnTo>
                  <a:pt x="166409" y="169828"/>
                </a:lnTo>
                <a:lnTo>
                  <a:pt x="155117" y="215924"/>
                </a:lnTo>
                <a:lnTo>
                  <a:pt x="152660" y="224250"/>
                </a:lnTo>
                <a:lnTo>
                  <a:pt x="150927" y="232939"/>
                </a:lnTo>
                <a:lnTo>
                  <a:pt x="149517" y="241780"/>
                </a:lnTo>
                <a:lnTo>
                  <a:pt x="148278" y="249048"/>
                </a:lnTo>
                <a:lnTo>
                  <a:pt x="147571" y="248716"/>
                </a:lnTo>
                <a:lnTo>
                  <a:pt x="146488" y="250198"/>
                </a:lnTo>
                <a:lnTo>
                  <a:pt x="129383" y="245147"/>
                </a:lnTo>
                <a:lnTo>
                  <a:pt x="120052" y="242631"/>
                </a:lnTo>
                <a:lnTo>
                  <a:pt x="110609" y="240583"/>
                </a:lnTo>
                <a:lnTo>
                  <a:pt x="107416" y="240044"/>
                </a:lnTo>
                <a:lnTo>
                  <a:pt x="100186" y="245664"/>
                </a:lnTo>
                <a:lnTo>
                  <a:pt x="100031" y="248851"/>
                </a:lnTo>
                <a:lnTo>
                  <a:pt x="99629" y="254606"/>
                </a:lnTo>
                <a:lnTo>
                  <a:pt x="101453" y="262555"/>
                </a:lnTo>
                <a:lnTo>
                  <a:pt x="105340" y="266104"/>
                </a:lnTo>
                <a:lnTo>
                  <a:pt x="111532" y="270485"/>
                </a:lnTo>
                <a:lnTo>
                  <a:pt x="143171" y="285324"/>
                </a:lnTo>
                <a:lnTo>
                  <a:pt x="142865" y="287862"/>
                </a:lnTo>
                <a:lnTo>
                  <a:pt x="131629" y="324592"/>
                </a:lnTo>
                <a:lnTo>
                  <a:pt x="115051" y="359320"/>
                </a:lnTo>
                <a:lnTo>
                  <a:pt x="94318" y="392459"/>
                </a:lnTo>
                <a:lnTo>
                  <a:pt x="71188" y="407541"/>
                </a:lnTo>
                <a:lnTo>
                  <a:pt x="59191" y="404616"/>
                </a:lnTo>
                <a:close/>
              </a:path>
              <a:path w="168275" h="407669">
                <a:moveTo>
                  <a:pt x="146488" y="250198"/>
                </a:moveTo>
                <a:lnTo>
                  <a:pt x="147571" y="248716"/>
                </a:lnTo>
                <a:lnTo>
                  <a:pt x="147362" y="250456"/>
                </a:lnTo>
                <a:lnTo>
                  <a:pt x="146488" y="250198"/>
                </a:lnTo>
                <a:close/>
              </a:path>
              <a:path w="168275" h="407669">
                <a:moveTo>
                  <a:pt x="147362" y="250456"/>
                </a:moveTo>
                <a:lnTo>
                  <a:pt x="147571" y="248716"/>
                </a:lnTo>
                <a:lnTo>
                  <a:pt x="148278" y="249048"/>
                </a:lnTo>
                <a:lnTo>
                  <a:pt x="148006" y="250646"/>
                </a:lnTo>
                <a:lnTo>
                  <a:pt x="147362" y="250456"/>
                </a:lnTo>
                <a:close/>
              </a:path>
              <a:path w="168275" h="407669">
                <a:moveTo>
                  <a:pt x="143171" y="285324"/>
                </a:moveTo>
                <a:lnTo>
                  <a:pt x="111532" y="270485"/>
                </a:lnTo>
                <a:lnTo>
                  <a:pt x="118405" y="272687"/>
                </a:lnTo>
                <a:lnTo>
                  <a:pt x="125544" y="272102"/>
                </a:lnTo>
                <a:lnTo>
                  <a:pt x="132535" y="268122"/>
                </a:lnTo>
                <a:lnTo>
                  <a:pt x="138686" y="262763"/>
                </a:lnTo>
                <a:lnTo>
                  <a:pt x="142768" y="255283"/>
                </a:lnTo>
                <a:lnTo>
                  <a:pt x="146488" y="250198"/>
                </a:lnTo>
                <a:lnTo>
                  <a:pt x="147362" y="250456"/>
                </a:lnTo>
                <a:lnTo>
                  <a:pt x="143171" y="285324"/>
                </a:lnTo>
                <a:close/>
              </a:path>
            </a:pathLst>
          </a:custGeom>
          <a:solidFill>
            <a:srgbClr val="0429E2"/>
          </a:solidFill>
          <a:ln w="9525">
            <a:noFill/>
          </a:ln>
        </p:spPr>
        <p:txBody>
          <a:bodyPr/>
          <a:p>
            <a:endParaRPr lang="zh-CN" altLang="en-US"/>
          </a:p>
        </p:txBody>
      </p:sp>
      <p:sp>
        <p:nvSpPr>
          <p:cNvPr id="11272" name="object 9"/>
          <p:cNvSpPr/>
          <p:nvPr/>
        </p:nvSpPr>
        <p:spPr>
          <a:xfrm>
            <a:off x="671513" y="2232025"/>
            <a:ext cx="155575" cy="438150"/>
          </a:xfrm>
          <a:custGeom>
            <a:avLst/>
            <a:gdLst/>
            <a:ahLst/>
            <a:cxnLst>
              <a:cxn ang="0">
                <a:pos x="51513" y="436921"/>
              </a:cxn>
              <a:cxn ang="0">
                <a:pos x="20369" y="400584"/>
              </a:cxn>
              <a:cxn ang="0">
                <a:pos x="3342" y="334649"/>
              </a:cxn>
              <a:cxn ang="0">
                <a:pos x="0" y="300834"/>
              </a:cxn>
              <a:cxn ang="0">
                <a:pos x="1718" y="265869"/>
              </a:cxn>
              <a:cxn ang="0">
                <a:pos x="5031" y="231972"/>
              </a:cxn>
              <a:cxn ang="0">
                <a:pos x="6716" y="197870"/>
              </a:cxn>
              <a:cxn ang="0">
                <a:pos x="9319" y="129467"/>
              </a:cxn>
              <a:cxn ang="0">
                <a:pos x="30451" y="64727"/>
              </a:cxn>
              <a:cxn ang="0">
                <a:pos x="66898" y="10204"/>
              </a:cxn>
              <a:cxn ang="0">
                <a:pos x="110372" y="0"/>
              </a:cxn>
              <a:cxn ang="0">
                <a:pos x="133314" y="6407"/>
              </a:cxn>
              <a:cxn ang="0">
                <a:pos x="149583" y="20049"/>
              </a:cxn>
              <a:cxn ang="0">
                <a:pos x="153087" y="27558"/>
              </a:cxn>
              <a:cxn ang="0">
                <a:pos x="155079" y="36264"/>
              </a:cxn>
              <a:cxn ang="0">
                <a:pos x="155477" y="45229"/>
              </a:cxn>
              <a:cxn ang="0">
                <a:pos x="151833" y="66072"/>
              </a:cxn>
              <a:cxn ang="0">
                <a:pos x="151262" y="78392"/>
              </a:cxn>
              <a:cxn ang="0">
                <a:pos x="153390" y="123313"/>
              </a:cxn>
              <a:cxn ang="0">
                <a:pos x="153241" y="143499"/>
              </a:cxn>
              <a:cxn ang="0">
                <a:pos x="149738" y="163262"/>
              </a:cxn>
              <a:cxn ang="0">
                <a:pos x="140672" y="182140"/>
              </a:cxn>
              <a:cxn ang="0">
                <a:pos x="138201" y="185780"/>
              </a:cxn>
              <a:cxn ang="0">
                <a:pos x="137015" y="191175"/>
              </a:cxn>
              <a:cxn ang="0">
                <a:pos x="135033" y="251284"/>
              </a:cxn>
              <a:cxn ang="0">
                <a:pos x="128857" y="297650"/>
              </a:cxn>
              <a:cxn ang="0">
                <a:pos x="117368" y="339649"/>
              </a:cxn>
              <a:cxn ang="0">
                <a:pos x="99491" y="382068"/>
              </a:cxn>
              <a:cxn ang="0">
                <a:pos x="96738" y="389990"/>
              </a:cxn>
              <a:cxn ang="0">
                <a:pos x="77503" y="423701"/>
              </a:cxn>
              <a:cxn ang="0">
                <a:pos x="61458" y="437933"/>
              </a:cxn>
              <a:cxn ang="0">
                <a:pos x="51513" y="436921"/>
              </a:cxn>
            </a:cxnLst>
            <a:pathLst>
              <a:path w="155575" h="437514">
                <a:moveTo>
                  <a:pt x="51513" y="436287"/>
                </a:moveTo>
                <a:lnTo>
                  <a:pt x="20369" y="400003"/>
                </a:lnTo>
                <a:lnTo>
                  <a:pt x="3342" y="334163"/>
                </a:lnTo>
                <a:lnTo>
                  <a:pt x="0" y="300397"/>
                </a:lnTo>
                <a:lnTo>
                  <a:pt x="1718" y="265483"/>
                </a:lnTo>
                <a:lnTo>
                  <a:pt x="5031" y="231635"/>
                </a:lnTo>
                <a:lnTo>
                  <a:pt x="6716" y="197583"/>
                </a:lnTo>
                <a:lnTo>
                  <a:pt x="9319" y="129279"/>
                </a:lnTo>
                <a:lnTo>
                  <a:pt x="30451" y="64633"/>
                </a:lnTo>
                <a:lnTo>
                  <a:pt x="66898" y="10189"/>
                </a:lnTo>
                <a:lnTo>
                  <a:pt x="110372" y="0"/>
                </a:lnTo>
                <a:lnTo>
                  <a:pt x="133314" y="6398"/>
                </a:lnTo>
                <a:lnTo>
                  <a:pt x="149583" y="20020"/>
                </a:lnTo>
                <a:lnTo>
                  <a:pt x="153087" y="27518"/>
                </a:lnTo>
                <a:lnTo>
                  <a:pt x="155079" y="36211"/>
                </a:lnTo>
                <a:lnTo>
                  <a:pt x="155477" y="45163"/>
                </a:lnTo>
                <a:lnTo>
                  <a:pt x="151833" y="65976"/>
                </a:lnTo>
                <a:lnTo>
                  <a:pt x="151262" y="78278"/>
                </a:lnTo>
                <a:lnTo>
                  <a:pt x="153390" y="123134"/>
                </a:lnTo>
                <a:lnTo>
                  <a:pt x="153241" y="143291"/>
                </a:lnTo>
                <a:lnTo>
                  <a:pt x="149738" y="163025"/>
                </a:lnTo>
                <a:lnTo>
                  <a:pt x="140672" y="181876"/>
                </a:lnTo>
                <a:lnTo>
                  <a:pt x="138201" y="185510"/>
                </a:lnTo>
                <a:lnTo>
                  <a:pt x="137015" y="190897"/>
                </a:lnTo>
                <a:lnTo>
                  <a:pt x="135033" y="250919"/>
                </a:lnTo>
                <a:lnTo>
                  <a:pt x="128857" y="297218"/>
                </a:lnTo>
                <a:lnTo>
                  <a:pt x="117368" y="339156"/>
                </a:lnTo>
                <a:lnTo>
                  <a:pt x="99491" y="381513"/>
                </a:lnTo>
                <a:lnTo>
                  <a:pt x="96738" y="389424"/>
                </a:lnTo>
                <a:lnTo>
                  <a:pt x="77503" y="423086"/>
                </a:lnTo>
                <a:lnTo>
                  <a:pt x="61458" y="437297"/>
                </a:lnTo>
                <a:lnTo>
                  <a:pt x="51513" y="436287"/>
                </a:lnTo>
                <a:close/>
              </a:path>
            </a:pathLst>
          </a:custGeom>
          <a:solidFill>
            <a:srgbClr val="0429E2"/>
          </a:solidFill>
          <a:ln w="9525">
            <a:noFill/>
          </a:ln>
        </p:spPr>
        <p:txBody>
          <a:bodyPr/>
          <a:p>
            <a:endParaRPr lang="zh-CN" altLang="en-US"/>
          </a:p>
        </p:txBody>
      </p:sp>
      <p:sp>
        <p:nvSpPr>
          <p:cNvPr id="11273" name="object 10"/>
          <p:cNvSpPr/>
          <p:nvPr/>
        </p:nvSpPr>
        <p:spPr>
          <a:xfrm>
            <a:off x="1527175" y="985838"/>
            <a:ext cx="192088" cy="377825"/>
          </a:xfrm>
          <a:custGeom>
            <a:avLst/>
            <a:gdLst/>
            <a:ahLst/>
            <a:cxnLst>
              <a:cxn ang="0">
                <a:pos x="45674" y="373168"/>
              </a:cxn>
              <a:cxn ang="0">
                <a:pos x="20396" y="325725"/>
              </a:cxn>
              <a:cxn ang="0">
                <a:pos x="3952" y="281313"/>
              </a:cxn>
              <a:cxn ang="0">
                <a:pos x="0" y="228742"/>
              </a:cxn>
              <a:cxn ang="0">
                <a:pos x="3318" y="202152"/>
              </a:cxn>
              <a:cxn ang="0">
                <a:pos x="25443" y="130770"/>
              </a:cxn>
              <a:cxn ang="0">
                <a:pos x="43458" y="86937"/>
              </a:cxn>
              <a:cxn ang="0">
                <a:pos x="66328" y="51021"/>
              </a:cxn>
              <a:cxn ang="0">
                <a:pos x="93339" y="17614"/>
              </a:cxn>
              <a:cxn ang="0">
                <a:pos x="133906" y="0"/>
              </a:cxn>
              <a:cxn ang="0">
                <a:pos x="149477" y="600"/>
              </a:cxn>
              <a:cxn ang="0">
                <a:pos x="169123" y="6171"/>
              </a:cxn>
              <a:cxn ang="0">
                <a:pos x="183782" y="17450"/>
              </a:cxn>
              <a:cxn ang="0">
                <a:pos x="191883" y="33343"/>
              </a:cxn>
              <a:cxn ang="0">
                <a:pos x="191856" y="52757"/>
              </a:cxn>
              <a:cxn ang="0">
                <a:pos x="189007" y="71640"/>
              </a:cxn>
              <a:cxn ang="0">
                <a:pos x="188417" y="90269"/>
              </a:cxn>
              <a:cxn ang="0">
                <a:pos x="186402" y="162007"/>
              </a:cxn>
              <a:cxn ang="0">
                <a:pos x="177953" y="199909"/>
              </a:cxn>
              <a:cxn ang="0">
                <a:pos x="164141" y="240114"/>
              </a:cxn>
              <a:cxn ang="0">
                <a:pos x="145118" y="281650"/>
              </a:cxn>
              <a:cxn ang="0">
                <a:pos x="132589" y="303739"/>
              </a:cxn>
              <a:cxn ang="0">
                <a:pos x="126576" y="314919"/>
              </a:cxn>
              <a:cxn ang="0">
                <a:pos x="121359" y="326434"/>
              </a:cxn>
              <a:cxn ang="0">
                <a:pos x="111003" y="343135"/>
              </a:cxn>
              <a:cxn ang="0">
                <a:pos x="96886" y="355261"/>
              </a:cxn>
              <a:cxn ang="0">
                <a:pos x="64900" y="374690"/>
              </a:cxn>
              <a:cxn ang="0">
                <a:pos x="60697" y="377511"/>
              </a:cxn>
              <a:cxn ang="0">
                <a:pos x="45674" y="373168"/>
              </a:cxn>
            </a:cxnLst>
            <a:pathLst>
              <a:path w="191769" h="378459">
                <a:moveTo>
                  <a:pt x="45598" y="373794"/>
                </a:moveTo>
                <a:lnTo>
                  <a:pt x="20362" y="326272"/>
                </a:lnTo>
                <a:lnTo>
                  <a:pt x="3945" y="281785"/>
                </a:lnTo>
                <a:lnTo>
                  <a:pt x="0" y="229126"/>
                </a:lnTo>
                <a:lnTo>
                  <a:pt x="3312" y="202491"/>
                </a:lnTo>
                <a:lnTo>
                  <a:pt x="25401" y="130989"/>
                </a:lnTo>
                <a:lnTo>
                  <a:pt x="43386" y="87083"/>
                </a:lnTo>
                <a:lnTo>
                  <a:pt x="66218" y="51107"/>
                </a:lnTo>
                <a:lnTo>
                  <a:pt x="93184" y="17644"/>
                </a:lnTo>
                <a:lnTo>
                  <a:pt x="133684" y="0"/>
                </a:lnTo>
                <a:lnTo>
                  <a:pt x="149229" y="601"/>
                </a:lnTo>
                <a:lnTo>
                  <a:pt x="168842" y="6181"/>
                </a:lnTo>
                <a:lnTo>
                  <a:pt x="183477" y="17479"/>
                </a:lnTo>
                <a:lnTo>
                  <a:pt x="191564" y="33399"/>
                </a:lnTo>
                <a:lnTo>
                  <a:pt x="191537" y="52846"/>
                </a:lnTo>
                <a:lnTo>
                  <a:pt x="188693" y="71760"/>
                </a:lnTo>
                <a:lnTo>
                  <a:pt x="188104" y="90420"/>
                </a:lnTo>
                <a:lnTo>
                  <a:pt x="186092" y="162279"/>
                </a:lnTo>
                <a:lnTo>
                  <a:pt x="177657" y="200244"/>
                </a:lnTo>
                <a:lnTo>
                  <a:pt x="163868" y="240517"/>
                </a:lnTo>
                <a:lnTo>
                  <a:pt x="144877" y="282123"/>
                </a:lnTo>
                <a:lnTo>
                  <a:pt x="132369" y="304249"/>
                </a:lnTo>
                <a:lnTo>
                  <a:pt x="126366" y="315447"/>
                </a:lnTo>
                <a:lnTo>
                  <a:pt x="121157" y="326982"/>
                </a:lnTo>
                <a:lnTo>
                  <a:pt x="110819" y="343711"/>
                </a:lnTo>
                <a:lnTo>
                  <a:pt x="96725" y="355857"/>
                </a:lnTo>
                <a:lnTo>
                  <a:pt x="64792" y="375319"/>
                </a:lnTo>
                <a:lnTo>
                  <a:pt x="60596" y="378144"/>
                </a:lnTo>
                <a:lnTo>
                  <a:pt x="45598" y="373794"/>
                </a:lnTo>
                <a:close/>
              </a:path>
            </a:pathLst>
          </a:custGeom>
          <a:solidFill>
            <a:srgbClr val="0429E2"/>
          </a:solidFill>
          <a:ln w="9525">
            <a:noFill/>
          </a:ln>
        </p:spPr>
        <p:txBody>
          <a:bodyPr/>
          <a:p>
            <a:endParaRPr lang="zh-CN" altLang="en-US"/>
          </a:p>
        </p:txBody>
      </p:sp>
      <p:sp>
        <p:nvSpPr>
          <p:cNvPr id="11274" name="object 11"/>
          <p:cNvSpPr/>
          <p:nvPr/>
        </p:nvSpPr>
        <p:spPr>
          <a:xfrm>
            <a:off x="1247775" y="2571750"/>
            <a:ext cx="174625" cy="377825"/>
          </a:xfrm>
          <a:custGeom>
            <a:avLst/>
            <a:gdLst/>
            <a:ahLst/>
            <a:cxnLst>
              <a:cxn ang="0">
                <a:pos x="72533" y="376704"/>
              </a:cxn>
              <a:cxn ang="0">
                <a:pos x="39428" y="353393"/>
              </a:cxn>
              <a:cxn ang="0">
                <a:pos x="10674" y="302016"/>
              </a:cxn>
              <a:cxn ang="0">
                <a:pos x="0" y="232848"/>
              </a:cxn>
              <a:cxn ang="0">
                <a:pos x="2226" y="197867"/>
              </a:cxn>
              <a:cxn ang="0">
                <a:pos x="6363" y="165680"/>
              </a:cxn>
              <a:cxn ang="0">
                <a:pos x="12603" y="133557"/>
              </a:cxn>
              <a:cxn ang="0">
                <a:pos x="22688" y="102325"/>
              </a:cxn>
              <a:cxn ang="0">
                <a:pos x="38361" y="72814"/>
              </a:cxn>
              <a:cxn ang="0">
                <a:pos x="44761" y="53338"/>
              </a:cxn>
              <a:cxn ang="0">
                <a:pos x="56201" y="37503"/>
              </a:cxn>
              <a:cxn ang="0">
                <a:pos x="70327" y="23637"/>
              </a:cxn>
              <a:cxn ang="0">
                <a:pos x="84783" y="10069"/>
              </a:cxn>
              <a:cxn ang="0">
                <a:pos x="102783" y="0"/>
              </a:cxn>
              <a:cxn ang="0">
                <a:pos x="123415" y="88"/>
              </a:cxn>
              <a:cxn ang="0">
                <a:pos x="142245" y="9728"/>
              </a:cxn>
              <a:cxn ang="0">
                <a:pos x="154843" y="28311"/>
              </a:cxn>
              <a:cxn ang="0">
                <a:pos x="168519" y="78925"/>
              </a:cxn>
              <a:cxn ang="0">
                <a:pos x="174494" y="129729"/>
              </a:cxn>
              <a:cxn ang="0">
                <a:pos x="173503" y="180812"/>
              </a:cxn>
              <a:cxn ang="0">
                <a:pos x="166280" y="232265"/>
              </a:cxn>
              <a:cxn ang="0">
                <a:pos x="161532" y="254307"/>
              </a:cxn>
              <a:cxn ang="0">
                <a:pos x="156252" y="276246"/>
              </a:cxn>
              <a:cxn ang="0">
                <a:pos x="151986" y="293289"/>
              </a:cxn>
              <a:cxn ang="0">
                <a:pos x="54081" y="247703"/>
              </a:cxn>
              <a:cxn ang="0">
                <a:pos x="49519" y="249605"/>
              </a:cxn>
              <a:cxn ang="0">
                <a:pos x="47195" y="250440"/>
              </a:cxn>
              <a:cxn ang="0">
                <a:pos x="49653" y="255035"/>
              </a:cxn>
              <a:cxn ang="0">
                <a:pos x="51188" y="257092"/>
              </a:cxn>
              <a:cxn ang="0">
                <a:pos x="51272" y="257323"/>
              </a:cxn>
              <a:cxn ang="0">
                <a:pos x="149564" y="303089"/>
              </a:cxn>
              <a:cxn ang="0">
                <a:pos x="145400" y="320132"/>
              </a:cxn>
              <a:cxn ang="0">
                <a:pos x="139157" y="340216"/>
              </a:cxn>
              <a:cxn ang="0">
                <a:pos x="129554" y="357498"/>
              </a:cxn>
              <a:cxn ang="0">
                <a:pos x="115319" y="370428"/>
              </a:cxn>
              <a:cxn ang="0">
                <a:pos x="95173" y="377462"/>
              </a:cxn>
              <a:cxn ang="0">
                <a:pos x="72533" y="376704"/>
              </a:cxn>
              <a:cxn ang="0">
                <a:pos x="149564" y="303089"/>
              </a:cxn>
              <a:cxn ang="0">
                <a:pos x="51272" y="257323"/>
              </a:cxn>
              <a:cxn ang="0">
                <a:pos x="54756" y="256069"/>
              </a:cxn>
              <a:cxn ang="0">
                <a:pos x="54737" y="255294"/>
              </a:cxn>
              <a:cxn ang="0">
                <a:pos x="54986" y="252726"/>
              </a:cxn>
              <a:cxn ang="0">
                <a:pos x="54455" y="250177"/>
              </a:cxn>
              <a:cxn ang="0">
                <a:pos x="54081" y="247703"/>
              </a:cxn>
              <a:cxn ang="0">
                <a:pos x="151986" y="293289"/>
              </a:cxn>
              <a:cxn ang="0">
                <a:pos x="149564" y="303089"/>
              </a:cxn>
            </a:cxnLst>
            <a:pathLst>
              <a:path w="173355" h="377825">
                <a:moveTo>
                  <a:pt x="72005" y="376704"/>
                </a:moveTo>
                <a:lnTo>
                  <a:pt x="39141" y="353393"/>
                </a:lnTo>
                <a:lnTo>
                  <a:pt x="10596" y="302016"/>
                </a:lnTo>
                <a:lnTo>
                  <a:pt x="0" y="232848"/>
                </a:lnTo>
                <a:lnTo>
                  <a:pt x="2210" y="197867"/>
                </a:lnTo>
                <a:lnTo>
                  <a:pt x="6317" y="165680"/>
                </a:lnTo>
                <a:lnTo>
                  <a:pt x="12511" y="133557"/>
                </a:lnTo>
                <a:lnTo>
                  <a:pt x="22523" y="102325"/>
                </a:lnTo>
                <a:lnTo>
                  <a:pt x="38082" y="72814"/>
                </a:lnTo>
                <a:lnTo>
                  <a:pt x="44435" y="53338"/>
                </a:lnTo>
                <a:lnTo>
                  <a:pt x="55792" y="37503"/>
                </a:lnTo>
                <a:lnTo>
                  <a:pt x="69816" y="23637"/>
                </a:lnTo>
                <a:lnTo>
                  <a:pt x="84166" y="10069"/>
                </a:lnTo>
                <a:lnTo>
                  <a:pt x="102035" y="0"/>
                </a:lnTo>
                <a:lnTo>
                  <a:pt x="122517" y="88"/>
                </a:lnTo>
                <a:lnTo>
                  <a:pt x="141210" y="9728"/>
                </a:lnTo>
                <a:lnTo>
                  <a:pt x="153717" y="28311"/>
                </a:lnTo>
                <a:lnTo>
                  <a:pt x="167293" y="78925"/>
                </a:lnTo>
                <a:lnTo>
                  <a:pt x="173225" y="129729"/>
                </a:lnTo>
                <a:lnTo>
                  <a:pt x="172241" y="180812"/>
                </a:lnTo>
                <a:lnTo>
                  <a:pt x="165071" y="232265"/>
                </a:lnTo>
                <a:lnTo>
                  <a:pt x="160357" y="254307"/>
                </a:lnTo>
                <a:lnTo>
                  <a:pt x="155116" y="276246"/>
                </a:lnTo>
                <a:lnTo>
                  <a:pt x="150881" y="293289"/>
                </a:lnTo>
                <a:lnTo>
                  <a:pt x="53688" y="247703"/>
                </a:lnTo>
                <a:lnTo>
                  <a:pt x="49159" y="249605"/>
                </a:lnTo>
                <a:lnTo>
                  <a:pt x="46852" y="250440"/>
                </a:lnTo>
                <a:lnTo>
                  <a:pt x="49292" y="255035"/>
                </a:lnTo>
                <a:lnTo>
                  <a:pt x="50816" y="257092"/>
                </a:lnTo>
                <a:lnTo>
                  <a:pt x="50899" y="257323"/>
                </a:lnTo>
                <a:lnTo>
                  <a:pt x="148476" y="303089"/>
                </a:lnTo>
                <a:lnTo>
                  <a:pt x="144343" y="320132"/>
                </a:lnTo>
                <a:lnTo>
                  <a:pt x="138145" y="340216"/>
                </a:lnTo>
                <a:lnTo>
                  <a:pt x="128612" y="357498"/>
                </a:lnTo>
                <a:lnTo>
                  <a:pt x="114480" y="370428"/>
                </a:lnTo>
                <a:lnTo>
                  <a:pt x="94481" y="377462"/>
                </a:lnTo>
                <a:lnTo>
                  <a:pt x="72005" y="376704"/>
                </a:lnTo>
                <a:close/>
              </a:path>
              <a:path w="173355" h="377825">
                <a:moveTo>
                  <a:pt x="148476" y="303089"/>
                </a:moveTo>
                <a:lnTo>
                  <a:pt x="50899" y="257323"/>
                </a:lnTo>
                <a:lnTo>
                  <a:pt x="54358" y="256069"/>
                </a:lnTo>
                <a:lnTo>
                  <a:pt x="54339" y="255294"/>
                </a:lnTo>
                <a:lnTo>
                  <a:pt x="54586" y="252726"/>
                </a:lnTo>
                <a:lnTo>
                  <a:pt x="54059" y="250177"/>
                </a:lnTo>
                <a:lnTo>
                  <a:pt x="53688" y="247703"/>
                </a:lnTo>
                <a:lnTo>
                  <a:pt x="150881" y="293289"/>
                </a:lnTo>
                <a:lnTo>
                  <a:pt x="148476" y="303089"/>
                </a:lnTo>
                <a:close/>
              </a:path>
            </a:pathLst>
          </a:custGeom>
          <a:solidFill>
            <a:srgbClr val="0429E2"/>
          </a:solidFill>
          <a:ln w="9525">
            <a:noFill/>
          </a:ln>
        </p:spPr>
        <p:txBody>
          <a:bodyPr/>
          <a:p>
            <a:endParaRPr lang="zh-CN" altLang="en-US"/>
          </a:p>
        </p:txBody>
      </p:sp>
      <p:sp>
        <p:nvSpPr>
          <p:cNvPr id="11275" name="object 12"/>
          <p:cNvSpPr/>
          <p:nvPr/>
        </p:nvSpPr>
        <p:spPr>
          <a:xfrm>
            <a:off x="2205038" y="458788"/>
            <a:ext cx="177800" cy="419100"/>
          </a:xfrm>
          <a:custGeom>
            <a:avLst/>
            <a:gdLst/>
            <a:ahLst/>
            <a:cxnLst>
              <a:cxn ang="0">
                <a:pos x="43493" y="416229"/>
              </a:cxn>
              <a:cxn ang="0">
                <a:pos x="18508" y="384209"/>
              </a:cxn>
              <a:cxn ang="0">
                <a:pos x="5819" y="320357"/>
              </a:cxn>
              <a:cxn ang="0">
                <a:pos x="0" y="265356"/>
              </a:cxn>
              <a:cxn ang="0">
                <a:pos x="450" y="246634"/>
              </a:cxn>
              <a:cxn ang="0">
                <a:pos x="2860" y="227804"/>
              </a:cxn>
              <a:cxn ang="0">
                <a:pos x="6218" y="208951"/>
              </a:cxn>
              <a:cxn ang="0">
                <a:pos x="9513" y="190157"/>
              </a:cxn>
              <a:cxn ang="0">
                <a:pos x="11003" y="184042"/>
              </a:cxn>
              <a:cxn ang="0">
                <a:pos x="13174" y="178010"/>
              </a:cxn>
              <a:cxn ang="0">
                <a:pos x="15272" y="171981"/>
              </a:cxn>
              <a:cxn ang="0">
                <a:pos x="28830" y="117805"/>
              </a:cxn>
              <a:cxn ang="0">
                <a:pos x="53196" y="77779"/>
              </a:cxn>
              <a:cxn ang="0">
                <a:pos x="85366" y="42976"/>
              </a:cxn>
              <a:cxn ang="0">
                <a:pos x="121069" y="10575"/>
              </a:cxn>
              <a:cxn ang="0">
                <a:pos x="149686" y="0"/>
              </a:cxn>
              <a:cxn ang="0">
                <a:pos x="159097" y="2860"/>
              </a:cxn>
              <a:cxn ang="0">
                <a:pos x="161619" y="7291"/>
              </a:cxn>
              <a:cxn ang="0">
                <a:pos x="169044" y="19987"/>
              </a:cxn>
              <a:cxn ang="0">
                <a:pos x="174902" y="33064"/>
              </a:cxn>
              <a:cxn ang="0">
                <a:pos x="177578" y="47312"/>
              </a:cxn>
              <a:cxn ang="0">
                <a:pos x="175457" y="63522"/>
              </a:cxn>
              <a:cxn ang="0">
                <a:pos x="162158" y="117412"/>
              </a:cxn>
              <a:cxn ang="0">
                <a:pos x="152431" y="172019"/>
              </a:cxn>
              <a:cxn ang="0">
                <a:pos x="136624" y="282016"/>
              </a:cxn>
              <a:cxn ang="0">
                <a:pos x="132769" y="299057"/>
              </a:cxn>
              <a:cxn ang="0">
                <a:pos x="127553" y="315928"/>
              </a:cxn>
              <a:cxn ang="0">
                <a:pos x="121782" y="332756"/>
              </a:cxn>
              <a:cxn ang="0">
                <a:pos x="116261" y="349663"/>
              </a:cxn>
              <a:cxn ang="0">
                <a:pos x="107229" y="366824"/>
              </a:cxn>
              <a:cxn ang="0">
                <a:pos x="105377" y="369854"/>
              </a:cxn>
              <a:cxn ang="0">
                <a:pos x="56259" y="346934"/>
              </a:cxn>
              <a:cxn ang="0">
                <a:pos x="47316" y="350418"/>
              </a:cxn>
              <a:cxn ang="0">
                <a:pos x="43386" y="358347"/>
              </a:cxn>
              <a:cxn ang="0">
                <a:pos x="41083" y="362824"/>
              </a:cxn>
              <a:cxn ang="0">
                <a:pos x="43977" y="369727"/>
              </a:cxn>
              <a:cxn ang="0">
                <a:pos x="44920" y="379547"/>
              </a:cxn>
              <a:cxn ang="0">
                <a:pos x="85409" y="398440"/>
              </a:cxn>
              <a:cxn ang="0">
                <a:pos x="71705" y="411572"/>
              </a:cxn>
              <a:cxn ang="0">
                <a:pos x="62285" y="417003"/>
              </a:cxn>
              <a:cxn ang="0">
                <a:pos x="52653" y="418620"/>
              </a:cxn>
              <a:cxn ang="0">
                <a:pos x="43493" y="416229"/>
              </a:cxn>
              <a:cxn ang="0">
                <a:pos x="85409" y="398440"/>
              </a:cxn>
              <a:cxn ang="0">
                <a:pos x="44920" y="379547"/>
              </a:cxn>
              <a:cxn ang="0">
                <a:pos x="59452" y="374650"/>
              </a:cxn>
              <a:cxn ang="0">
                <a:pos x="65036" y="372351"/>
              </a:cxn>
              <a:cxn ang="0">
                <a:pos x="69657" y="369458"/>
              </a:cxn>
              <a:cxn ang="0">
                <a:pos x="71184" y="368256"/>
              </a:cxn>
              <a:cxn ang="0">
                <a:pos x="67861" y="356559"/>
              </a:cxn>
              <a:cxn ang="0">
                <a:pos x="63886" y="353173"/>
              </a:cxn>
              <a:cxn ang="0">
                <a:pos x="56259" y="346934"/>
              </a:cxn>
              <a:cxn ang="0">
                <a:pos x="105377" y="369854"/>
              </a:cxn>
              <a:cxn ang="0">
                <a:pos x="97256" y="383150"/>
              </a:cxn>
              <a:cxn ang="0">
                <a:pos x="85647" y="398212"/>
              </a:cxn>
              <a:cxn ang="0">
                <a:pos x="85409" y="398440"/>
              </a:cxn>
            </a:cxnLst>
            <a:pathLst>
              <a:path w="177164" h="419734">
                <a:moveTo>
                  <a:pt x="43337" y="416859"/>
                </a:moveTo>
                <a:lnTo>
                  <a:pt x="18442" y="384790"/>
                </a:lnTo>
                <a:lnTo>
                  <a:pt x="5798" y="320842"/>
                </a:lnTo>
                <a:lnTo>
                  <a:pt x="0" y="265757"/>
                </a:lnTo>
                <a:lnTo>
                  <a:pt x="448" y="247007"/>
                </a:lnTo>
                <a:lnTo>
                  <a:pt x="2850" y="228149"/>
                </a:lnTo>
                <a:lnTo>
                  <a:pt x="6196" y="209267"/>
                </a:lnTo>
                <a:lnTo>
                  <a:pt x="9479" y="190445"/>
                </a:lnTo>
                <a:lnTo>
                  <a:pt x="10964" y="184320"/>
                </a:lnTo>
                <a:lnTo>
                  <a:pt x="13127" y="178279"/>
                </a:lnTo>
                <a:lnTo>
                  <a:pt x="15217" y="172241"/>
                </a:lnTo>
                <a:lnTo>
                  <a:pt x="28727" y="117983"/>
                </a:lnTo>
                <a:lnTo>
                  <a:pt x="53006" y="77897"/>
                </a:lnTo>
                <a:lnTo>
                  <a:pt x="85061" y="43041"/>
                </a:lnTo>
                <a:lnTo>
                  <a:pt x="120636" y="10591"/>
                </a:lnTo>
                <a:lnTo>
                  <a:pt x="149151" y="0"/>
                </a:lnTo>
                <a:lnTo>
                  <a:pt x="158528" y="2864"/>
                </a:lnTo>
                <a:lnTo>
                  <a:pt x="161041" y="7302"/>
                </a:lnTo>
                <a:lnTo>
                  <a:pt x="168439" y="20017"/>
                </a:lnTo>
                <a:lnTo>
                  <a:pt x="174276" y="33114"/>
                </a:lnTo>
                <a:lnTo>
                  <a:pt x="176943" y="47384"/>
                </a:lnTo>
                <a:lnTo>
                  <a:pt x="174829" y="63618"/>
                </a:lnTo>
                <a:lnTo>
                  <a:pt x="161578" y="117590"/>
                </a:lnTo>
                <a:lnTo>
                  <a:pt x="151886" y="172279"/>
                </a:lnTo>
                <a:lnTo>
                  <a:pt x="136135" y="282443"/>
                </a:lnTo>
                <a:lnTo>
                  <a:pt x="132294" y="299509"/>
                </a:lnTo>
                <a:lnTo>
                  <a:pt x="127097" y="316406"/>
                </a:lnTo>
                <a:lnTo>
                  <a:pt x="121346" y="333259"/>
                </a:lnTo>
                <a:lnTo>
                  <a:pt x="115845" y="350192"/>
                </a:lnTo>
                <a:lnTo>
                  <a:pt x="106845" y="367379"/>
                </a:lnTo>
                <a:lnTo>
                  <a:pt x="105000" y="370414"/>
                </a:lnTo>
                <a:lnTo>
                  <a:pt x="56058" y="347459"/>
                </a:lnTo>
                <a:lnTo>
                  <a:pt x="47147" y="350948"/>
                </a:lnTo>
                <a:lnTo>
                  <a:pt x="43231" y="358889"/>
                </a:lnTo>
                <a:lnTo>
                  <a:pt x="40936" y="363373"/>
                </a:lnTo>
                <a:lnTo>
                  <a:pt x="43820" y="370286"/>
                </a:lnTo>
                <a:lnTo>
                  <a:pt x="44759" y="380121"/>
                </a:lnTo>
                <a:lnTo>
                  <a:pt x="85103" y="399043"/>
                </a:lnTo>
                <a:lnTo>
                  <a:pt x="71449" y="412195"/>
                </a:lnTo>
                <a:lnTo>
                  <a:pt x="62062" y="417634"/>
                </a:lnTo>
                <a:lnTo>
                  <a:pt x="52465" y="419253"/>
                </a:lnTo>
                <a:lnTo>
                  <a:pt x="43337" y="416859"/>
                </a:lnTo>
                <a:close/>
              </a:path>
              <a:path w="177164" h="419734">
                <a:moveTo>
                  <a:pt x="85103" y="399043"/>
                </a:moveTo>
                <a:lnTo>
                  <a:pt x="44759" y="380121"/>
                </a:lnTo>
                <a:lnTo>
                  <a:pt x="59239" y="375217"/>
                </a:lnTo>
                <a:lnTo>
                  <a:pt x="64803" y="372914"/>
                </a:lnTo>
                <a:lnTo>
                  <a:pt x="69408" y="370017"/>
                </a:lnTo>
                <a:lnTo>
                  <a:pt x="70929" y="368813"/>
                </a:lnTo>
                <a:lnTo>
                  <a:pt x="67618" y="357098"/>
                </a:lnTo>
                <a:lnTo>
                  <a:pt x="63657" y="353707"/>
                </a:lnTo>
                <a:lnTo>
                  <a:pt x="56058" y="347459"/>
                </a:lnTo>
                <a:lnTo>
                  <a:pt x="105000" y="370414"/>
                </a:lnTo>
                <a:lnTo>
                  <a:pt x="96908" y="383730"/>
                </a:lnTo>
                <a:lnTo>
                  <a:pt x="85341" y="398814"/>
                </a:lnTo>
                <a:lnTo>
                  <a:pt x="85103" y="399043"/>
                </a:lnTo>
                <a:close/>
              </a:path>
            </a:pathLst>
          </a:custGeom>
          <a:solidFill>
            <a:srgbClr val="0429E2"/>
          </a:solidFill>
          <a:ln w="9525">
            <a:noFill/>
          </a:ln>
        </p:spPr>
        <p:txBody>
          <a:bodyPr/>
          <a:p>
            <a:endParaRPr lang="zh-CN" altLang="en-US"/>
          </a:p>
        </p:txBody>
      </p:sp>
      <p:sp>
        <p:nvSpPr>
          <p:cNvPr id="11276" name="object 13"/>
          <p:cNvSpPr/>
          <p:nvPr/>
        </p:nvSpPr>
        <p:spPr>
          <a:xfrm>
            <a:off x="1635125" y="288925"/>
            <a:ext cx="209550" cy="357188"/>
          </a:xfrm>
          <a:custGeom>
            <a:avLst/>
            <a:gdLst/>
            <a:ahLst/>
            <a:cxnLst>
              <a:cxn ang="0">
                <a:pos x="28200" y="355889"/>
              </a:cxn>
              <a:cxn ang="0">
                <a:pos x="6976" y="322193"/>
              </a:cxn>
              <a:cxn ang="0">
                <a:pos x="996" y="282092"/>
              </a:cxn>
              <a:cxn ang="0">
                <a:pos x="0" y="265646"/>
              </a:cxn>
              <a:cxn ang="0">
                <a:pos x="1565" y="223555"/>
              </a:cxn>
              <a:cxn ang="0">
                <a:pos x="1436" y="198421"/>
              </a:cxn>
              <a:cxn ang="0">
                <a:pos x="14398" y="157366"/>
              </a:cxn>
              <a:cxn ang="0">
                <a:pos x="44433" y="102931"/>
              </a:cxn>
              <a:cxn ang="0">
                <a:pos x="71927" y="56064"/>
              </a:cxn>
              <a:cxn ang="0">
                <a:pos x="101292" y="21190"/>
              </a:cxn>
              <a:cxn ang="0">
                <a:pos x="131304" y="0"/>
              </a:cxn>
              <a:cxn ang="0">
                <a:pos x="142024" y="246"/>
              </a:cxn>
              <a:cxn ang="0">
                <a:pos x="153382" y="6809"/>
              </a:cxn>
              <a:cxn ang="0">
                <a:pos x="156779" y="9746"/>
              </a:cxn>
              <a:cxn ang="0">
                <a:pos x="162529" y="10917"/>
              </a:cxn>
              <a:cxn ang="0">
                <a:pos x="198584" y="29127"/>
              </a:cxn>
              <a:cxn ang="0">
                <a:pos x="209092" y="62519"/>
              </a:cxn>
              <a:cxn ang="0">
                <a:pos x="206312" y="72103"/>
              </a:cxn>
              <a:cxn ang="0">
                <a:pos x="195145" y="79883"/>
              </a:cxn>
              <a:cxn ang="0">
                <a:pos x="193765" y="80384"/>
              </a:cxn>
              <a:cxn ang="0">
                <a:pos x="193115" y="85442"/>
              </a:cxn>
              <a:cxn ang="0">
                <a:pos x="193944" y="87747"/>
              </a:cxn>
              <a:cxn ang="0">
                <a:pos x="197861" y="110906"/>
              </a:cxn>
              <a:cxn ang="0">
                <a:pos x="194717" y="132791"/>
              </a:cxn>
              <a:cxn ang="0">
                <a:pos x="187051" y="153630"/>
              </a:cxn>
              <a:cxn ang="0">
                <a:pos x="177408" y="173646"/>
              </a:cxn>
              <a:cxn ang="0">
                <a:pos x="175795" y="184076"/>
              </a:cxn>
              <a:cxn ang="0">
                <a:pos x="177646" y="194445"/>
              </a:cxn>
              <a:cxn ang="0">
                <a:pos x="177575" y="204488"/>
              </a:cxn>
              <a:cxn ang="0">
                <a:pos x="170196" y="213931"/>
              </a:cxn>
              <a:cxn ang="0">
                <a:pos x="163375" y="220485"/>
              </a:cxn>
              <a:cxn ang="0">
                <a:pos x="157793" y="228861"/>
              </a:cxn>
              <a:cxn ang="0">
                <a:pos x="125510" y="286981"/>
              </a:cxn>
              <a:cxn ang="0">
                <a:pos x="91014" y="327348"/>
              </a:cxn>
              <a:cxn ang="0">
                <a:pos x="45346" y="354275"/>
              </a:cxn>
              <a:cxn ang="0">
                <a:pos x="36062" y="356849"/>
              </a:cxn>
              <a:cxn ang="0">
                <a:pos x="28200" y="355889"/>
              </a:cxn>
            </a:cxnLst>
            <a:pathLst>
              <a:path w="210185" h="357505">
                <a:moveTo>
                  <a:pt x="28285" y="356205"/>
                </a:moveTo>
                <a:lnTo>
                  <a:pt x="6997" y="322479"/>
                </a:lnTo>
                <a:lnTo>
                  <a:pt x="999" y="282342"/>
                </a:lnTo>
                <a:lnTo>
                  <a:pt x="0" y="265882"/>
                </a:lnTo>
                <a:lnTo>
                  <a:pt x="1570" y="223753"/>
                </a:lnTo>
                <a:lnTo>
                  <a:pt x="1440" y="198597"/>
                </a:lnTo>
                <a:lnTo>
                  <a:pt x="14442" y="157506"/>
                </a:lnTo>
                <a:lnTo>
                  <a:pt x="44568" y="103022"/>
                </a:lnTo>
                <a:lnTo>
                  <a:pt x="72145" y="56114"/>
                </a:lnTo>
                <a:lnTo>
                  <a:pt x="101599" y="21209"/>
                </a:lnTo>
                <a:lnTo>
                  <a:pt x="131702" y="0"/>
                </a:lnTo>
                <a:lnTo>
                  <a:pt x="142454" y="246"/>
                </a:lnTo>
                <a:lnTo>
                  <a:pt x="153847" y="6815"/>
                </a:lnTo>
                <a:lnTo>
                  <a:pt x="157254" y="9755"/>
                </a:lnTo>
                <a:lnTo>
                  <a:pt x="163022" y="10927"/>
                </a:lnTo>
                <a:lnTo>
                  <a:pt x="199186" y="29153"/>
                </a:lnTo>
                <a:lnTo>
                  <a:pt x="209726" y="62574"/>
                </a:lnTo>
                <a:lnTo>
                  <a:pt x="206937" y="72167"/>
                </a:lnTo>
                <a:lnTo>
                  <a:pt x="195736" y="79954"/>
                </a:lnTo>
                <a:lnTo>
                  <a:pt x="194352" y="80455"/>
                </a:lnTo>
                <a:lnTo>
                  <a:pt x="193700" y="85518"/>
                </a:lnTo>
                <a:lnTo>
                  <a:pt x="194532" y="87825"/>
                </a:lnTo>
                <a:lnTo>
                  <a:pt x="198461" y="111004"/>
                </a:lnTo>
                <a:lnTo>
                  <a:pt x="195307" y="132909"/>
                </a:lnTo>
                <a:lnTo>
                  <a:pt x="187618" y="153766"/>
                </a:lnTo>
                <a:lnTo>
                  <a:pt x="177946" y="173800"/>
                </a:lnTo>
                <a:lnTo>
                  <a:pt x="176328" y="184239"/>
                </a:lnTo>
                <a:lnTo>
                  <a:pt x="178184" y="194618"/>
                </a:lnTo>
                <a:lnTo>
                  <a:pt x="178113" y="204669"/>
                </a:lnTo>
                <a:lnTo>
                  <a:pt x="170712" y="214121"/>
                </a:lnTo>
                <a:lnTo>
                  <a:pt x="163870" y="220681"/>
                </a:lnTo>
                <a:lnTo>
                  <a:pt x="158271" y="229064"/>
                </a:lnTo>
                <a:lnTo>
                  <a:pt x="125890" y="287236"/>
                </a:lnTo>
                <a:lnTo>
                  <a:pt x="91290" y="327639"/>
                </a:lnTo>
                <a:lnTo>
                  <a:pt x="45483" y="354589"/>
                </a:lnTo>
                <a:lnTo>
                  <a:pt x="36171" y="357166"/>
                </a:lnTo>
                <a:lnTo>
                  <a:pt x="28285" y="356205"/>
                </a:lnTo>
                <a:close/>
              </a:path>
            </a:pathLst>
          </a:custGeom>
          <a:solidFill>
            <a:srgbClr val="0429E2"/>
          </a:solidFill>
          <a:ln w="9525">
            <a:noFill/>
          </a:ln>
        </p:spPr>
        <p:txBody>
          <a:bodyPr/>
          <a:p>
            <a:endParaRPr lang="zh-CN" altLang="en-US"/>
          </a:p>
        </p:txBody>
      </p:sp>
      <p:pic>
        <p:nvPicPr>
          <p:cNvPr id="11277" name="object 14"/>
          <p:cNvPicPr/>
          <p:nvPr/>
        </p:nvPicPr>
        <p:blipFill>
          <a:blip r:embed="rId1"/>
          <a:stretch>
            <a:fillRect/>
          </a:stretch>
        </p:blipFill>
        <p:spPr>
          <a:xfrm>
            <a:off x="1316038" y="0"/>
            <a:ext cx="125412" cy="187325"/>
          </a:xfrm>
          <a:prstGeom prst="rect">
            <a:avLst/>
          </a:prstGeom>
          <a:noFill/>
          <a:ln w="9525">
            <a:noFill/>
          </a:ln>
        </p:spPr>
      </p:pic>
      <p:sp>
        <p:nvSpPr>
          <p:cNvPr id="11278" name="object 15"/>
          <p:cNvSpPr/>
          <p:nvPr/>
        </p:nvSpPr>
        <p:spPr>
          <a:xfrm>
            <a:off x="1943100" y="2032000"/>
            <a:ext cx="153988" cy="400050"/>
          </a:xfrm>
          <a:custGeom>
            <a:avLst/>
            <a:gdLst/>
            <a:ahLst/>
            <a:cxnLst>
              <a:cxn ang="0">
                <a:pos x="28465" y="399900"/>
              </a:cxn>
              <a:cxn ang="0">
                <a:pos x="21871" y="387551"/>
              </a:cxn>
              <a:cxn ang="0">
                <a:pos x="14891" y="375221"/>
              </a:cxn>
              <a:cxn ang="0">
                <a:pos x="9206" y="362813"/>
              </a:cxn>
              <a:cxn ang="0">
                <a:pos x="6497" y="350235"/>
              </a:cxn>
              <a:cxn ang="0">
                <a:pos x="4352" y="330283"/>
              </a:cxn>
              <a:cxn ang="0">
                <a:pos x="1480" y="310387"/>
              </a:cxn>
              <a:cxn ang="0">
                <a:pos x="0" y="290208"/>
              </a:cxn>
              <a:cxn ang="0">
                <a:pos x="2030" y="269407"/>
              </a:cxn>
              <a:cxn ang="0">
                <a:pos x="5403" y="245631"/>
              </a:cxn>
              <a:cxn ang="0">
                <a:pos x="6732" y="221419"/>
              </a:cxn>
              <a:cxn ang="0">
                <a:pos x="10081" y="172941"/>
              </a:cxn>
              <a:cxn ang="0">
                <a:pos x="25207" y="98394"/>
              </a:cxn>
              <a:cxn ang="0">
                <a:pos x="55427" y="28475"/>
              </a:cxn>
              <a:cxn ang="0">
                <a:pos x="100604" y="0"/>
              </a:cxn>
              <a:cxn ang="0">
                <a:pos x="119782" y="3652"/>
              </a:cxn>
              <a:cxn ang="0">
                <a:pos x="136098" y="14785"/>
              </a:cxn>
              <a:cxn ang="0">
                <a:pos x="147461" y="32255"/>
              </a:cxn>
              <a:cxn ang="0">
                <a:pos x="153598" y="56180"/>
              </a:cxn>
              <a:cxn ang="0">
                <a:pos x="153925" y="79956"/>
              </a:cxn>
              <a:cxn ang="0">
                <a:pos x="150532" y="103609"/>
              </a:cxn>
              <a:cxn ang="0">
                <a:pos x="145512" y="127165"/>
              </a:cxn>
              <a:cxn ang="0">
                <a:pos x="144185" y="133264"/>
              </a:cxn>
              <a:cxn ang="0">
                <a:pos x="137328" y="138883"/>
              </a:cxn>
              <a:cxn ang="0">
                <a:pos x="137545" y="144553"/>
              </a:cxn>
              <a:cxn ang="0">
                <a:pos x="132565" y="193958"/>
              </a:cxn>
              <a:cxn ang="0">
                <a:pos x="118504" y="239756"/>
              </a:cxn>
              <a:cxn ang="0">
                <a:pos x="102225" y="283001"/>
              </a:cxn>
              <a:cxn ang="0">
                <a:pos x="92271" y="318707"/>
              </a:cxn>
              <a:cxn ang="0">
                <a:pos x="73342" y="356900"/>
              </a:cxn>
              <a:cxn ang="0">
                <a:pos x="40393" y="393141"/>
              </a:cxn>
              <a:cxn ang="0">
                <a:pos x="28465" y="399900"/>
              </a:cxn>
            </a:cxnLst>
            <a:pathLst>
              <a:path w="153669" h="399414">
                <a:moveTo>
                  <a:pt x="28406" y="399264"/>
                </a:moveTo>
                <a:lnTo>
                  <a:pt x="21826" y="386935"/>
                </a:lnTo>
                <a:lnTo>
                  <a:pt x="14860" y="374624"/>
                </a:lnTo>
                <a:lnTo>
                  <a:pt x="9187" y="362236"/>
                </a:lnTo>
                <a:lnTo>
                  <a:pt x="6484" y="349678"/>
                </a:lnTo>
                <a:lnTo>
                  <a:pt x="4343" y="329758"/>
                </a:lnTo>
                <a:lnTo>
                  <a:pt x="1477" y="309894"/>
                </a:lnTo>
                <a:lnTo>
                  <a:pt x="0" y="289747"/>
                </a:lnTo>
                <a:lnTo>
                  <a:pt x="2026" y="268979"/>
                </a:lnTo>
                <a:lnTo>
                  <a:pt x="5392" y="245240"/>
                </a:lnTo>
                <a:lnTo>
                  <a:pt x="6718" y="221067"/>
                </a:lnTo>
                <a:lnTo>
                  <a:pt x="10060" y="172666"/>
                </a:lnTo>
                <a:lnTo>
                  <a:pt x="25155" y="98238"/>
                </a:lnTo>
                <a:lnTo>
                  <a:pt x="55312" y="28430"/>
                </a:lnTo>
                <a:lnTo>
                  <a:pt x="100396" y="0"/>
                </a:lnTo>
                <a:lnTo>
                  <a:pt x="119534" y="3646"/>
                </a:lnTo>
                <a:lnTo>
                  <a:pt x="135816" y="14761"/>
                </a:lnTo>
                <a:lnTo>
                  <a:pt x="147156" y="32204"/>
                </a:lnTo>
                <a:lnTo>
                  <a:pt x="153280" y="56091"/>
                </a:lnTo>
                <a:lnTo>
                  <a:pt x="153606" y="79829"/>
                </a:lnTo>
                <a:lnTo>
                  <a:pt x="150220" y="103444"/>
                </a:lnTo>
                <a:lnTo>
                  <a:pt x="145211" y="126963"/>
                </a:lnTo>
                <a:lnTo>
                  <a:pt x="143886" y="133052"/>
                </a:lnTo>
                <a:lnTo>
                  <a:pt x="137044" y="138662"/>
                </a:lnTo>
                <a:lnTo>
                  <a:pt x="137260" y="144323"/>
                </a:lnTo>
                <a:lnTo>
                  <a:pt x="132290" y="193650"/>
                </a:lnTo>
                <a:lnTo>
                  <a:pt x="118259" y="239375"/>
                </a:lnTo>
                <a:lnTo>
                  <a:pt x="102013" y="282551"/>
                </a:lnTo>
                <a:lnTo>
                  <a:pt x="92080" y="318200"/>
                </a:lnTo>
                <a:lnTo>
                  <a:pt x="73190" y="356333"/>
                </a:lnTo>
                <a:lnTo>
                  <a:pt x="40309" y="392516"/>
                </a:lnTo>
                <a:lnTo>
                  <a:pt x="28406" y="399264"/>
                </a:lnTo>
                <a:close/>
              </a:path>
            </a:pathLst>
          </a:custGeom>
          <a:solidFill>
            <a:srgbClr val="0429E2"/>
          </a:solidFill>
          <a:ln w="9525">
            <a:noFill/>
          </a:ln>
        </p:spPr>
        <p:txBody>
          <a:bodyPr/>
          <a:p>
            <a:endParaRPr lang="zh-CN" altLang="en-US"/>
          </a:p>
        </p:txBody>
      </p:sp>
      <p:sp>
        <p:nvSpPr>
          <p:cNvPr id="11279" name="object 16"/>
          <p:cNvSpPr/>
          <p:nvPr/>
        </p:nvSpPr>
        <p:spPr>
          <a:xfrm>
            <a:off x="361950" y="1155700"/>
            <a:ext cx="157163" cy="317500"/>
          </a:xfrm>
          <a:custGeom>
            <a:avLst/>
            <a:gdLst/>
            <a:ahLst/>
            <a:cxnLst>
              <a:cxn ang="0">
                <a:pos x="46177" y="314408"/>
              </a:cxn>
              <a:cxn ang="0">
                <a:pos x="7405" y="276990"/>
              </a:cxn>
              <a:cxn ang="0">
                <a:pos x="0" y="211633"/>
              </a:cxn>
              <a:cxn ang="0">
                <a:pos x="620" y="164900"/>
              </a:cxn>
              <a:cxn ang="0">
                <a:pos x="7675" y="119574"/>
              </a:cxn>
              <a:cxn ang="0">
                <a:pos x="23910" y="77898"/>
              </a:cxn>
              <a:cxn ang="0">
                <a:pos x="47138" y="39124"/>
              </a:cxn>
              <a:cxn ang="0">
                <a:pos x="71139" y="4965"/>
              </a:cxn>
              <a:cxn ang="0">
                <a:pos x="89545" y="0"/>
              </a:cxn>
              <a:cxn ang="0">
                <a:pos x="102121" y="98"/>
              </a:cxn>
              <a:cxn ang="0">
                <a:pos x="139361" y="14724"/>
              </a:cxn>
              <a:cxn ang="0">
                <a:pos x="156020" y="54520"/>
              </a:cxn>
              <a:cxn ang="0">
                <a:pos x="156911" y="79219"/>
              </a:cxn>
              <a:cxn ang="0">
                <a:pos x="153026" y="103939"/>
              </a:cxn>
              <a:cxn ang="0">
                <a:pos x="146130" y="128627"/>
              </a:cxn>
              <a:cxn ang="0">
                <a:pos x="138850" y="152599"/>
              </a:cxn>
              <a:cxn ang="0">
                <a:pos x="135877" y="164709"/>
              </a:cxn>
              <a:cxn ang="0">
                <a:pos x="126938" y="212766"/>
              </a:cxn>
              <a:cxn ang="0">
                <a:pos x="97771" y="277169"/>
              </a:cxn>
              <a:cxn ang="0">
                <a:pos x="67411" y="312552"/>
              </a:cxn>
              <a:cxn ang="0">
                <a:pos x="54447" y="317009"/>
              </a:cxn>
              <a:cxn ang="0">
                <a:pos x="46177" y="314408"/>
              </a:cxn>
            </a:cxnLst>
            <a:pathLst>
              <a:path w="157479" h="317500">
                <a:moveTo>
                  <a:pt x="46270" y="314408"/>
                </a:moveTo>
                <a:lnTo>
                  <a:pt x="7420" y="276990"/>
                </a:lnTo>
                <a:lnTo>
                  <a:pt x="0" y="211633"/>
                </a:lnTo>
                <a:lnTo>
                  <a:pt x="621" y="164900"/>
                </a:lnTo>
                <a:lnTo>
                  <a:pt x="7690" y="119574"/>
                </a:lnTo>
                <a:lnTo>
                  <a:pt x="23958" y="77898"/>
                </a:lnTo>
                <a:lnTo>
                  <a:pt x="47233" y="39124"/>
                </a:lnTo>
                <a:lnTo>
                  <a:pt x="71282" y="4965"/>
                </a:lnTo>
                <a:lnTo>
                  <a:pt x="89725" y="0"/>
                </a:lnTo>
                <a:lnTo>
                  <a:pt x="102326" y="98"/>
                </a:lnTo>
                <a:lnTo>
                  <a:pt x="139641" y="14724"/>
                </a:lnTo>
                <a:lnTo>
                  <a:pt x="156334" y="54520"/>
                </a:lnTo>
                <a:lnTo>
                  <a:pt x="157226" y="79219"/>
                </a:lnTo>
                <a:lnTo>
                  <a:pt x="153334" y="103939"/>
                </a:lnTo>
                <a:lnTo>
                  <a:pt x="146424" y="128627"/>
                </a:lnTo>
                <a:lnTo>
                  <a:pt x="139129" y="152599"/>
                </a:lnTo>
                <a:lnTo>
                  <a:pt x="136150" y="164709"/>
                </a:lnTo>
                <a:lnTo>
                  <a:pt x="127193" y="212766"/>
                </a:lnTo>
                <a:lnTo>
                  <a:pt x="97968" y="277169"/>
                </a:lnTo>
                <a:lnTo>
                  <a:pt x="67547" y="312552"/>
                </a:lnTo>
                <a:lnTo>
                  <a:pt x="54556" y="317009"/>
                </a:lnTo>
                <a:lnTo>
                  <a:pt x="46270" y="314408"/>
                </a:lnTo>
                <a:close/>
              </a:path>
            </a:pathLst>
          </a:custGeom>
          <a:solidFill>
            <a:srgbClr val="0429E2"/>
          </a:solidFill>
          <a:ln w="9525">
            <a:noFill/>
          </a:ln>
        </p:spPr>
        <p:txBody>
          <a:bodyPr/>
          <a:p>
            <a:endParaRPr lang="zh-CN" altLang="en-US"/>
          </a:p>
        </p:txBody>
      </p:sp>
      <p:sp>
        <p:nvSpPr>
          <p:cNvPr id="11280" name="object 17"/>
          <p:cNvSpPr/>
          <p:nvPr/>
        </p:nvSpPr>
        <p:spPr>
          <a:xfrm>
            <a:off x="1733550" y="1457325"/>
            <a:ext cx="141288" cy="296863"/>
          </a:xfrm>
          <a:custGeom>
            <a:avLst/>
            <a:gdLst/>
            <a:ahLst/>
            <a:cxnLst>
              <a:cxn ang="0">
                <a:pos x="39263" y="289628"/>
              </a:cxn>
              <a:cxn ang="0">
                <a:pos x="26040" y="272889"/>
              </a:cxn>
              <a:cxn ang="0">
                <a:pos x="20283" y="259518"/>
              </a:cxn>
              <a:cxn ang="0">
                <a:pos x="10008" y="232132"/>
              </a:cxn>
              <a:cxn ang="0">
                <a:pos x="4027" y="218549"/>
              </a:cxn>
              <a:cxn ang="0">
                <a:pos x="340" y="205229"/>
              </a:cxn>
              <a:cxn ang="0">
                <a:pos x="0" y="190260"/>
              </a:cxn>
              <a:cxn ang="0">
                <a:pos x="882" y="174606"/>
              </a:cxn>
              <a:cxn ang="0">
                <a:pos x="860" y="159228"/>
              </a:cxn>
              <a:cxn ang="0">
                <a:pos x="2828" y="106068"/>
              </a:cxn>
              <a:cxn ang="0">
                <a:pos x="17026" y="54746"/>
              </a:cxn>
              <a:cxn ang="0">
                <a:pos x="39972" y="20091"/>
              </a:cxn>
              <a:cxn ang="0">
                <a:pos x="77962" y="0"/>
              </a:cxn>
              <a:cxn ang="0">
                <a:pos x="103783" y="3204"/>
              </a:cxn>
              <a:cxn ang="0">
                <a:pos x="124423" y="19103"/>
              </a:cxn>
              <a:cxn ang="0">
                <a:pos x="136056" y="46037"/>
              </a:cxn>
              <a:cxn ang="0">
                <a:pos x="141289" y="97183"/>
              </a:cxn>
              <a:cxn ang="0">
                <a:pos x="138245" y="147800"/>
              </a:cxn>
              <a:cxn ang="0">
                <a:pos x="127801" y="198549"/>
              </a:cxn>
              <a:cxn ang="0">
                <a:pos x="110831" y="250090"/>
              </a:cxn>
              <a:cxn ang="0">
                <a:pos x="107251" y="256099"/>
              </a:cxn>
              <a:cxn ang="0">
                <a:pos x="102969" y="263484"/>
              </a:cxn>
              <a:cxn ang="0">
                <a:pos x="97902" y="271544"/>
              </a:cxn>
              <a:cxn ang="0">
                <a:pos x="91967" y="279575"/>
              </a:cxn>
              <a:cxn ang="0">
                <a:pos x="75030" y="293205"/>
              </a:cxn>
              <a:cxn ang="0">
                <a:pos x="56528" y="296477"/>
              </a:cxn>
              <a:cxn ang="0">
                <a:pos x="39263" y="289628"/>
              </a:cxn>
            </a:cxnLst>
            <a:pathLst>
              <a:path w="140969" h="297180">
                <a:moveTo>
                  <a:pt x="39174" y="289937"/>
                </a:moveTo>
                <a:lnTo>
                  <a:pt x="25981" y="273180"/>
                </a:lnTo>
                <a:lnTo>
                  <a:pt x="20237" y="259795"/>
                </a:lnTo>
                <a:lnTo>
                  <a:pt x="9985" y="232380"/>
                </a:lnTo>
                <a:lnTo>
                  <a:pt x="4018" y="218782"/>
                </a:lnTo>
                <a:lnTo>
                  <a:pt x="339" y="205448"/>
                </a:lnTo>
                <a:lnTo>
                  <a:pt x="0" y="190463"/>
                </a:lnTo>
                <a:lnTo>
                  <a:pt x="880" y="174792"/>
                </a:lnTo>
                <a:lnTo>
                  <a:pt x="858" y="159398"/>
                </a:lnTo>
                <a:lnTo>
                  <a:pt x="2822" y="106181"/>
                </a:lnTo>
                <a:lnTo>
                  <a:pt x="16988" y="54804"/>
                </a:lnTo>
                <a:lnTo>
                  <a:pt x="39882" y="20112"/>
                </a:lnTo>
                <a:lnTo>
                  <a:pt x="77786" y="0"/>
                </a:lnTo>
                <a:lnTo>
                  <a:pt x="103549" y="3207"/>
                </a:lnTo>
                <a:lnTo>
                  <a:pt x="124142" y="19123"/>
                </a:lnTo>
                <a:lnTo>
                  <a:pt x="135749" y="46086"/>
                </a:lnTo>
                <a:lnTo>
                  <a:pt x="140970" y="97287"/>
                </a:lnTo>
                <a:lnTo>
                  <a:pt x="137933" y="147958"/>
                </a:lnTo>
                <a:lnTo>
                  <a:pt x="127512" y="198761"/>
                </a:lnTo>
                <a:lnTo>
                  <a:pt x="110581" y="250357"/>
                </a:lnTo>
                <a:lnTo>
                  <a:pt x="107009" y="256372"/>
                </a:lnTo>
                <a:lnTo>
                  <a:pt x="102737" y="263765"/>
                </a:lnTo>
                <a:lnTo>
                  <a:pt x="97681" y="271834"/>
                </a:lnTo>
                <a:lnTo>
                  <a:pt x="91759" y="279874"/>
                </a:lnTo>
                <a:lnTo>
                  <a:pt x="74861" y="293518"/>
                </a:lnTo>
                <a:lnTo>
                  <a:pt x="56400" y="296794"/>
                </a:lnTo>
                <a:lnTo>
                  <a:pt x="39174" y="289937"/>
                </a:lnTo>
                <a:close/>
              </a:path>
            </a:pathLst>
          </a:custGeom>
          <a:solidFill>
            <a:srgbClr val="0429E2"/>
          </a:solidFill>
          <a:ln w="9525">
            <a:noFill/>
          </a:ln>
        </p:spPr>
        <p:txBody>
          <a:bodyPr/>
          <a:p>
            <a:endParaRPr lang="zh-CN" altLang="en-US"/>
          </a:p>
        </p:txBody>
      </p:sp>
      <p:pic>
        <p:nvPicPr>
          <p:cNvPr id="11281" name="object 18"/>
          <p:cNvPicPr/>
          <p:nvPr/>
        </p:nvPicPr>
        <p:blipFill>
          <a:blip r:embed="rId2"/>
          <a:stretch>
            <a:fillRect/>
          </a:stretch>
        </p:blipFill>
        <p:spPr>
          <a:xfrm>
            <a:off x="942975" y="0"/>
            <a:ext cx="111125" cy="158750"/>
          </a:xfrm>
          <a:prstGeom prst="rect">
            <a:avLst/>
          </a:prstGeom>
          <a:noFill/>
          <a:ln w="9525">
            <a:noFill/>
          </a:ln>
        </p:spPr>
      </p:pic>
      <p:sp>
        <p:nvSpPr>
          <p:cNvPr id="22" name="object 22"/>
          <p:cNvSpPr txBox="1">
            <a:spLocks noGrp="1"/>
          </p:cNvSpPr>
          <p:nvPr>
            <p:ph type="title"/>
          </p:nvPr>
        </p:nvSpPr>
        <p:spPr>
          <a:xfrm>
            <a:off x="8286750" y="7994650"/>
            <a:ext cx="10785475" cy="1716088"/>
          </a:xfrm>
        </p:spPr>
        <p:txBody>
          <a:bodyPr vert="horz" wrap="square" lIns="0" tIns="17145" rIns="0" bIns="0" numCol="1" rtlCol="0" anchor="t" anchorCtr="0" compatLnSpc="1">
            <a:spAutoFit/>
          </a:bodyPr>
          <a:lstStyle/>
          <a:p>
            <a:pPr marL="12700" marR="0" lvl="0" indent="0" algn="l" defTabSz="914400" rtl="0" eaLnBrk="1" fontAlgn="auto" latinLnBrk="0" hangingPunct="1">
              <a:lnSpc>
                <a:spcPct val="100000"/>
              </a:lnSpc>
              <a:spcBef>
                <a:spcPts val="135"/>
              </a:spcBef>
              <a:spcAft>
                <a:spcPct val="0"/>
              </a:spcAft>
              <a:buClrTx/>
              <a:buSzTx/>
              <a:buFontTx/>
              <a:buNone/>
              <a:defRPr/>
            </a:pPr>
            <a:r>
              <a:rPr kumimoji="0" sz="17000" b="0" i="0" u="none" strike="noStrike" kern="0" cap="none" spc="1972" normalizeH="0" baseline="-2000" noProof="1">
                <a:ln>
                  <a:noFill/>
                </a:ln>
                <a:solidFill>
                  <a:srgbClr val="FFDE62"/>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rPr>
              <a:t>01</a:t>
            </a:r>
            <a:r>
              <a:rPr kumimoji="0" sz="17000" b="0" i="0" u="none" strike="noStrike" kern="0" cap="none" spc="0" normalizeH="0" baseline="-2000" noProof="1">
                <a:ln>
                  <a:noFill/>
                </a:ln>
                <a:solidFill>
                  <a:srgbClr val="FFDE62"/>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rPr>
              <a:t> </a:t>
            </a:r>
            <a:r>
              <a:rPr kumimoji="0" lang="zh-CN" sz="14200" b="0" i="0" u="none" strike="noStrike" kern="0" cap="none" spc="0" normalizeH="0" baseline="-2000" noProof="1">
                <a:ln>
                  <a:noFill/>
                </a:ln>
                <a:solidFill>
                  <a:srgbClr val="FFDE62"/>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rPr>
              <a:t>项目章程</a:t>
            </a:r>
            <a:endParaRPr kumimoji="0" lang="zh-CN" sz="14200" b="0" i="0" u="none" strike="noStrike" kern="0" cap="none" spc="0" normalizeH="0" baseline="-2000" noProof="1">
              <a:ln>
                <a:noFill/>
              </a:ln>
              <a:solidFill>
                <a:srgbClr val="FFDE62"/>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3009" name="组合 19"/>
          <p:cNvGrpSpPr/>
          <p:nvPr/>
        </p:nvGrpSpPr>
        <p:grpSpPr>
          <a:xfrm>
            <a:off x="15538450" y="15875"/>
            <a:ext cx="2235200" cy="2319338"/>
            <a:chOff x="17011" y="0"/>
            <a:chExt cx="3521" cy="3653"/>
          </a:xfrm>
        </p:grpSpPr>
        <p:sp>
          <p:nvSpPr>
            <p:cNvPr id="43010" name="object 6"/>
            <p:cNvSpPr/>
            <p:nvPr/>
          </p:nvSpPr>
          <p:spPr>
            <a:xfrm>
              <a:off x="17815" y="62"/>
              <a:ext cx="461" cy="920"/>
            </a:xfrm>
            <a:custGeom>
              <a:avLst/>
              <a:gdLst/>
              <a:ahLst/>
              <a:cxnLst>
                <a:cxn ang="0">
                  <a:pos x="74" y="836"/>
                </a:cxn>
                <a:cxn ang="0">
                  <a:pos x="6" y="686"/>
                </a:cxn>
                <a:cxn ang="0">
                  <a:pos x="0" y="628"/>
                </a:cxn>
                <a:cxn ang="0">
                  <a:pos x="14" y="456"/>
                </a:cxn>
                <a:cxn ang="0">
                  <a:pos x="57" y="294"/>
                </a:cxn>
                <a:cxn ang="0">
                  <a:pos x="81" y="230"/>
                </a:cxn>
                <a:cxn ang="0">
                  <a:pos x="177" y="65"/>
                </a:cxn>
                <a:cxn ang="0">
                  <a:pos x="362" y="0"/>
                </a:cxn>
                <a:cxn ang="0">
                  <a:pos x="449" y="88"/>
                </a:cxn>
                <a:cxn ang="0">
                  <a:pos x="458" y="244"/>
                </a:cxn>
                <a:cxn ang="0">
                  <a:pos x="430" y="373"/>
                </a:cxn>
                <a:cxn ang="0">
                  <a:pos x="408" y="460"/>
                </a:cxn>
                <a:cxn ang="0">
                  <a:pos x="404" y="507"/>
                </a:cxn>
                <a:cxn ang="0">
                  <a:pos x="408" y="606"/>
                </a:cxn>
                <a:cxn ang="0">
                  <a:pos x="385" y="679"/>
                </a:cxn>
                <a:cxn ang="0">
                  <a:pos x="369" y="716"/>
                </a:cxn>
                <a:cxn ang="0">
                  <a:pos x="358" y="745"/>
                </a:cxn>
                <a:cxn ang="0">
                  <a:pos x="359" y="746"/>
                </a:cxn>
                <a:cxn ang="0">
                  <a:pos x="318" y="847"/>
                </a:cxn>
                <a:cxn ang="0">
                  <a:pos x="186" y="799"/>
                </a:cxn>
                <a:cxn ang="0">
                  <a:pos x="184" y="804"/>
                </a:cxn>
                <a:cxn ang="0">
                  <a:pos x="188" y="812"/>
                </a:cxn>
                <a:cxn ang="0">
                  <a:pos x="309" y="861"/>
                </a:cxn>
                <a:cxn ang="0">
                  <a:pos x="223" y="919"/>
                </a:cxn>
                <a:cxn ang="0">
                  <a:pos x="160" y="896"/>
                </a:cxn>
                <a:cxn ang="0">
                  <a:pos x="313" y="854"/>
                </a:cxn>
                <a:cxn ang="0">
                  <a:pos x="200" y="806"/>
                </a:cxn>
                <a:cxn ang="0">
                  <a:pos x="192" y="796"/>
                </a:cxn>
                <a:cxn ang="0">
                  <a:pos x="316" y="850"/>
                </a:cxn>
                <a:cxn ang="0">
                  <a:pos x="202" y="810"/>
                </a:cxn>
                <a:cxn ang="0">
                  <a:pos x="192" y="814"/>
                </a:cxn>
                <a:cxn ang="0">
                  <a:pos x="202" y="810"/>
                </a:cxn>
                <a:cxn ang="0">
                  <a:pos x="309" y="861"/>
                </a:cxn>
                <a:cxn ang="0">
                  <a:pos x="174" y="901"/>
                </a:cxn>
                <a:cxn ang="0">
                  <a:pos x="164" y="895"/>
                </a:cxn>
                <a:cxn ang="0">
                  <a:pos x="220" y="920"/>
                </a:cxn>
              </a:cxnLst>
              <a:pathLst>
                <a:path w="292734" h="584200">
                  <a:moveTo>
                    <a:pt x="82503" y="567106"/>
                  </a:moveTo>
                  <a:lnTo>
                    <a:pt x="47039" y="530942"/>
                  </a:lnTo>
                  <a:lnTo>
                    <a:pt x="23841" y="484109"/>
                  </a:lnTo>
                  <a:lnTo>
                    <a:pt x="3854" y="435896"/>
                  </a:lnTo>
                  <a:lnTo>
                    <a:pt x="0" y="411406"/>
                  </a:lnTo>
                  <a:lnTo>
                    <a:pt x="256" y="398492"/>
                  </a:lnTo>
                  <a:lnTo>
                    <a:pt x="4109" y="337661"/>
                  </a:lnTo>
                  <a:lnTo>
                    <a:pt x="8789" y="289617"/>
                  </a:lnTo>
                  <a:lnTo>
                    <a:pt x="16240" y="245196"/>
                  </a:lnTo>
                  <a:lnTo>
                    <a:pt x="36408" y="186997"/>
                  </a:lnTo>
                  <a:lnTo>
                    <a:pt x="44140" y="167293"/>
                  </a:lnTo>
                  <a:lnTo>
                    <a:pt x="51677" y="145992"/>
                  </a:lnTo>
                  <a:lnTo>
                    <a:pt x="76758" y="90404"/>
                  </a:lnTo>
                  <a:lnTo>
                    <a:pt x="112411" y="41288"/>
                  </a:lnTo>
                  <a:lnTo>
                    <a:pt x="140861" y="15721"/>
                  </a:lnTo>
                  <a:lnTo>
                    <a:pt x="229711" y="0"/>
                  </a:lnTo>
                  <a:lnTo>
                    <a:pt x="265124" y="18149"/>
                  </a:lnTo>
                  <a:lnTo>
                    <a:pt x="285002" y="55884"/>
                  </a:lnTo>
                  <a:lnTo>
                    <a:pt x="292551" y="113154"/>
                  </a:lnTo>
                  <a:lnTo>
                    <a:pt x="290640" y="154896"/>
                  </a:lnTo>
                  <a:lnTo>
                    <a:pt x="283451" y="196050"/>
                  </a:lnTo>
                  <a:lnTo>
                    <a:pt x="273299" y="236826"/>
                  </a:lnTo>
                  <a:lnTo>
                    <a:pt x="262498" y="277430"/>
                  </a:lnTo>
                  <a:lnTo>
                    <a:pt x="259195" y="292161"/>
                  </a:lnTo>
                  <a:lnTo>
                    <a:pt x="257179" y="306827"/>
                  </a:lnTo>
                  <a:lnTo>
                    <a:pt x="256744" y="321741"/>
                  </a:lnTo>
                  <a:lnTo>
                    <a:pt x="260368" y="361116"/>
                  </a:lnTo>
                  <a:lnTo>
                    <a:pt x="259272" y="384899"/>
                  </a:lnTo>
                  <a:lnTo>
                    <a:pt x="254266" y="408311"/>
                  </a:lnTo>
                  <a:lnTo>
                    <a:pt x="244714" y="431096"/>
                  </a:lnTo>
                  <a:lnTo>
                    <a:pt x="239768" y="441348"/>
                  </a:lnTo>
                  <a:lnTo>
                    <a:pt x="234515" y="454569"/>
                  </a:lnTo>
                  <a:lnTo>
                    <a:pt x="231516" y="462649"/>
                  </a:lnTo>
                  <a:lnTo>
                    <a:pt x="227438" y="473354"/>
                  </a:lnTo>
                  <a:lnTo>
                    <a:pt x="227695" y="473644"/>
                  </a:lnTo>
                  <a:lnTo>
                    <a:pt x="228178" y="473837"/>
                  </a:lnTo>
                  <a:lnTo>
                    <a:pt x="207421" y="525733"/>
                  </a:lnTo>
                  <a:lnTo>
                    <a:pt x="201871" y="537535"/>
                  </a:lnTo>
                  <a:lnTo>
                    <a:pt x="121801" y="505508"/>
                  </a:lnTo>
                  <a:lnTo>
                    <a:pt x="118162" y="507605"/>
                  </a:lnTo>
                  <a:lnTo>
                    <a:pt x="115329" y="508154"/>
                  </a:lnTo>
                  <a:lnTo>
                    <a:pt x="116712" y="510764"/>
                  </a:lnTo>
                  <a:lnTo>
                    <a:pt x="117354" y="514759"/>
                  </a:lnTo>
                  <a:lnTo>
                    <a:pt x="119446" y="515596"/>
                  </a:lnTo>
                  <a:lnTo>
                    <a:pt x="121796" y="516723"/>
                  </a:lnTo>
                  <a:lnTo>
                    <a:pt x="196201" y="546484"/>
                  </a:lnTo>
                  <a:lnTo>
                    <a:pt x="154470" y="579054"/>
                  </a:lnTo>
                  <a:lnTo>
                    <a:pt x="141813" y="583433"/>
                  </a:lnTo>
                  <a:lnTo>
                    <a:pt x="104450" y="568488"/>
                  </a:lnTo>
                  <a:lnTo>
                    <a:pt x="101681" y="568876"/>
                  </a:lnTo>
                  <a:lnTo>
                    <a:pt x="82503" y="567106"/>
                  </a:lnTo>
                  <a:close/>
                </a:path>
                <a:path w="292734" h="584200">
                  <a:moveTo>
                    <a:pt x="198900" y="542516"/>
                  </a:moveTo>
                  <a:lnTo>
                    <a:pt x="128203" y="514238"/>
                  </a:lnTo>
                  <a:lnTo>
                    <a:pt x="126820" y="511628"/>
                  </a:lnTo>
                  <a:lnTo>
                    <a:pt x="126017" y="507568"/>
                  </a:lnTo>
                  <a:lnTo>
                    <a:pt x="121801" y="505508"/>
                  </a:lnTo>
                  <a:lnTo>
                    <a:pt x="201871" y="537535"/>
                  </a:lnTo>
                  <a:lnTo>
                    <a:pt x="200938" y="539519"/>
                  </a:lnTo>
                  <a:lnTo>
                    <a:pt x="198900" y="542516"/>
                  </a:lnTo>
                  <a:close/>
                </a:path>
                <a:path w="292734" h="584200">
                  <a:moveTo>
                    <a:pt x="128203" y="514238"/>
                  </a:moveTo>
                  <a:close/>
                </a:path>
                <a:path w="292734" h="584200">
                  <a:moveTo>
                    <a:pt x="196201" y="546484"/>
                  </a:moveTo>
                  <a:lnTo>
                    <a:pt x="121796" y="516723"/>
                  </a:lnTo>
                  <a:lnTo>
                    <a:pt x="125144" y="514884"/>
                  </a:lnTo>
                  <a:lnTo>
                    <a:pt x="128203" y="514238"/>
                  </a:lnTo>
                  <a:lnTo>
                    <a:pt x="198900" y="542516"/>
                  </a:lnTo>
                  <a:lnTo>
                    <a:pt x="196201" y="546484"/>
                  </a:lnTo>
                  <a:close/>
                </a:path>
                <a:path w="292734" h="584200">
                  <a:moveTo>
                    <a:pt x="125352" y="582925"/>
                  </a:moveTo>
                  <a:lnTo>
                    <a:pt x="110371" y="572352"/>
                  </a:lnTo>
                  <a:lnTo>
                    <a:pt x="108409" y="570259"/>
                  </a:lnTo>
                  <a:lnTo>
                    <a:pt x="104450" y="568488"/>
                  </a:lnTo>
                  <a:lnTo>
                    <a:pt x="141813" y="583433"/>
                  </a:lnTo>
                  <a:lnTo>
                    <a:pt x="139933" y="584083"/>
                  </a:lnTo>
                  <a:lnTo>
                    <a:pt x="125352" y="582925"/>
                  </a:lnTo>
                  <a:close/>
                </a:path>
              </a:pathLst>
            </a:custGeom>
            <a:solidFill>
              <a:srgbClr val="0429E2"/>
            </a:solidFill>
            <a:ln w="9525">
              <a:noFill/>
            </a:ln>
          </p:spPr>
          <p:txBody>
            <a:bodyPr/>
            <a:p>
              <a:endParaRPr lang="zh-CN" altLang="en-US"/>
            </a:p>
          </p:txBody>
        </p:sp>
        <p:sp>
          <p:nvSpPr>
            <p:cNvPr id="43011" name="object 7"/>
            <p:cNvSpPr/>
            <p:nvPr/>
          </p:nvSpPr>
          <p:spPr>
            <a:xfrm>
              <a:off x="20078" y="816"/>
              <a:ext cx="454" cy="918"/>
            </a:xfrm>
            <a:custGeom>
              <a:avLst/>
              <a:gdLst/>
              <a:ahLst/>
              <a:cxnLst>
                <a:cxn ang="0">
                  <a:pos x="111" y="901"/>
                </a:cxn>
                <a:cxn ang="0">
                  <a:pos x="61" y="842"/>
                </a:cxn>
                <a:cxn ang="0">
                  <a:pos x="32" y="779"/>
                </a:cxn>
                <a:cxn ang="0">
                  <a:pos x="9" y="691"/>
                </a:cxn>
                <a:cxn ang="0">
                  <a:pos x="0" y="581"/>
                </a:cxn>
                <a:cxn ang="0">
                  <a:pos x="0" y="526"/>
                </a:cxn>
                <a:cxn ang="0">
                  <a:pos x="2" y="507"/>
                </a:cxn>
                <a:cxn ang="0">
                  <a:pos x="6" y="487"/>
                </a:cxn>
                <a:cxn ang="0">
                  <a:pos x="11" y="467"/>
                </a:cxn>
                <a:cxn ang="0">
                  <a:pos x="18" y="448"/>
                </a:cxn>
                <a:cxn ang="0">
                  <a:pos x="23" y="434"/>
                </a:cxn>
                <a:cxn ang="0">
                  <a:pos x="28" y="419"/>
                </a:cxn>
                <a:cxn ang="0">
                  <a:pos x="30" y="404"/>
                </a:cxn>
                <a:cxn ang="0">
                  <a:pos x="27" y="388"/>
                </a:cxn>
                <a:cxn ang="0">
                  <a:pos x="25" y="365"/>
                </a:cxn>
                <a:cxn ang="0">
                  <a:pos x="32" y="345"/>
                </a:cxn>
                <a:cxn ang="0">
                  <a:pos x="43" y="326"/>
                </a:cxn>
                <a:cxn ang="0">
                  <a:pos x="77" y="276"/>
                </a:cxn>
                <a:cxn ang="0">
                  <a:pos x="97" y="245"/>
                </a:cxn>
                <a:cxn ang="0">
                  <a:pos x="115" y="212"/>
                </a:cxn>
                <a:cxn ang="0">
                  <a:pos x="129" y="176"/>
                </a:cxn>
                <a:cxn ang="0">
                  <a:pos x="140" y="159"/>
                </a:cxn>
                <a:cxn ang="0">
                  <a:pos x="157" y="145"/>
                </a:cxn>
                <a:cxn ang="0">
                  <a:pos x="170" y="130"/>
                </a:cxn>
                <a:cxn ang="0">
                  <a:pos x="173" y="107"/>
                </a:cxn>
                <a:cxn ang="0">
                  <a:pos x="203" y="75"/>
                </a:cxn>
                <a:cxn ang="0">
                  <a:pos x="253" y="33"/>
                </a:cxn>
                <a:cxn ang="0">
                  <a:pos x="313" y="6"/>
                </a:cxn>
                <a:cxn ang="0">
                  <a:pos x="347" y="0"/>
                </a:cxn>
                <a:cxn ang="0">
                  <a:pos x="363" y="5"/>
                </a:cxn>
                <a:cxn ang="0">
                  <a:pos x="378" y="19"/>
                </a:cxn>
                <a:cxn ang="0">
                  <a:pos x="382" y="25"/>
                </a:cxn>
                <a:cxn ang="0">
                  <a:pos x="390" y="30"/>
                </a:cxn>
                <a:cxn ang="0">
                  <a:pos x="440" y="79"/>
                </a:cxn>
                <a:cxn ang="0">
                  <a:pos x="449" y="143"/>
                </a:cxn>
                <a:cxn ang="0">
                  <a:pos x="453" y="205"/>
                </a:cxn>
                <a:cxn ang="0">
                  <a:pos x="450" y="268"/>
                </a:cxn>
                <a:cxn ang="0">
                  <a:pos x="435" y="330"/>
                </a:cxn>
                <a:cxn ang="0">
                  <a:pos x="420" y="380"/>
                </a:cxn>
                <a:cxn ang="0">
                  <a:pos x="408" y="431"/>
                </a:cxn>
                <a:cxn ang="0">
                  <a:pos x="384" y="548"/>
                </a:cxn>
                <a:cxn ang="0">
                  <a:pos x="373" y="595"/>
                </a:cxn>
                <a:cxn ang="0">
                  <a:pos x="345" y="642"/>
                </a:cxn>
                <a:cxn ang="0">
                  <a:pos x="325" y="691"/>
                </a:cxn>
                <a:cxn ang="0">
                  <a:pos x="311" y="743"/>
                </a:cxn>
                <a:cxn ang="0">
                  <a:pos x="298" y="796"/>
                </a:cxn>
                <a:cxn ang="0">
                  <a:pos x="287" y="826"/>
                </a:cxn>
                <a:cxn ang="0">
                  <a:pos x="270" y="853"/>
                </a:cxn>
                <a:cxn ang="0">
                  <a:pos x="250" y="878"/>
                </a:cxn>
                <a:cxn ang="0">
                  <a:pos x="227" y="900"/>
                </a:cxn>
                <a:cxn ang="0">
                  <a:pos x="194" y="917"/>
                </a:cxn>
                <a:cxn ang="0">
                  <a:pos x="152" y="917"/>
                </a:cxn>
                <a:cxn ang="0">
                  <a:pos x="111" y="901"/>
                </a:cxn>
              </a:cxnLst>
              <a:pathLst>
                <a:path w="288290" h="582930">
                  <a:moveTo>
                    <a:pt x="70413" y="572312"/>
                  </a:moveTo>
                  <a:lnTo>
                    <a:pt x="38927" y="534766"/>
                  </a:lnTo>
                  <a:lnTo>
                    <a:pt x="20003" y="494877"/>
                  </a:lnTo>
                  <a:lnTo>
                    <a:pt x="5800" y="438943"/>
                  </a:lnTo>
                  <a:lnTo>
                    <a:pt x="287" y="369114"/>
                  </a:lnTo>
                  <a:lnTo>
                    <a:pt x="0" y="334065"/>
                  </a:lnTo>
                  <a:lnTo>
                    <a:pt x="997" y="321661"/>
                  </a:lnTo>
                  <a:lnTo>
                    <a:pt x="3573" y="309204"/>
                  </a:lnTo>
                  <a:lnTo>
                    <a:pt x="7194" y="296850"/>
                  </a:lnTo>
                  <a:lnTo>
                    <a:pt x="11324" y="284752"/>
                  </a:lnTo>
                  <a:lnTo>
                    <a:pt x="14907" y="275480"/>
                  </a:lnTo>
                  <a:lnTo>
                    <a:pt x="17824" y="266344"/>
                  </a:lnTo>
                  <a:lnTo>
                    <a:pt x="18912" y="256791"/>
                  </a:lnTo>
                  <a:lnTo>
                    <a:pt x="17009" y="246271"/>
                  </a:lnTo>
                  <a:lnTo>
                    <a:pt x="15708" y="231855"/>
                  </a:lnTo>
                  <a:lnTo>
                    <a:pt x="20053" y="218768"/>
                  </a:lnTo>
                  <a:lnTo>
                    <a:pt x="27446" y="206725"/>
                  </a:lnTo>
                  <a:lnTo>
                    <a:pt x="48697" y="175413"/>
                  </a:lnTo>
                  <a:lnTo>
                    <a:pt x="61765" y="155319"/>
                  </a:lnTo>
                  <a:lnTo>
                    <a:pt x="73186" y="134357"/>
                  </a:lnTo>
                  <a:lnTo>
                    <a:pt x="81654" y="111722"/>
                  </a:lnTo>
                  <a:lnTo>
                    <a:pt x="88796" y="100786"/>
                  </a:lnTo>
                  <a:lnTo>
                    <a:pt x="99429" y="92192"/>
                  </a:lnTo>
                  <a:lnTo>
                    <a:pt x="108246" y="82450"/>
                  </a:lnTo>
                  <a:lnTo>
                    <a:pt x="109940" y="68072"/>
                  </a:lnTo>
                  <a:lnTo>
                    <a:pt x="128791" y="47312"/>
                  </a:lnTo>
                  <a:lnTo>
                    <a:pt x="160670" y="20947"/>
                  </a:lnTo>
                  <a:lnTo>
                    <a:pt x="198596" y="3701"/>
                  </a:lnTo>
                  <a:lnTo>
                    <a:pt x="220424" y="0"/>
                  </a:lnTo>
                  <a:lnTo>
                    <a:pt x="230674" y="3439"/>
                  </a:lnTo>
                  <a:lnTo>
                    <a:pt x="239829" y="12155"/>
                  </a:lnTo>
                  <a:lnTo>
                    <a:pt x="242467" y="15827"/>
                  </a:lnTo>
                  <a:lnTo>
                    <a:pt x="247938" y="18950"/>
                  </a:lnTo>
                  <a:lnTo>
                    <a:pt x="279406" y="50419"/>
                  </a:lnTo>
                  <a:lnTo>
                    <a:pt x="284980" y="90489"/>
                  </a:lnTo>
                  <a:lnTo>
                    <a:pt x="287759" y="130458"/>
                  </a:lnTo>
                  <a:lnTo>
                    <a:pt x="285529" y="170175"/>
                  </a:lnTo>
                  <a:lnTo>
                    <a:pt x="276074" y="209492"/>
                  </a:lnTo>
                  <a:lnTo>
                    <a:pt x="266469" y="241235"/>
                  </a:lnTo>
                  <a:lnTo>
                    <a:pt x="259133" y="273430"/>
                  </a:lnTo>
                  <a:lnTo>
                    <a:pt x="244090" y="347981"/>
                  </a:lnTo>
                  <a:lnTo>
                    <a:pt x="236940" y="377800"/>
                  </a:lnTo>
                  <a:lnTo>
                    <a:pt x="218896" y="407363"/>
                  </a:lnTo>
                  <a:lnTo>
                    <a:pt x="206399" y="438987"/>
                  </a:lnTo>
                  <a:lnTo>
                    <a:pt x="197318" y="471871"/>
                  </a:lnTo>
                  <a:lnTo>
                    <a:pt x="189521" y="505217"/>
                  </a:lnTo>
                  <a:lnTo>
                    <a:pt x="182416" y="524754"/>
                  </a:lnTo>
                  <a:lnTo>
                    <a:pt x="171681" y="541945"/>
                  </a:lnTo>
                  <a:lnTo>
                    <a:pt x="158598" y="557391"/>
                  </a:lnTo>
                  <a:lnTo>
                    <a:pt x="144452" y="571693"/>
                  </a:lnTo>
                  <a:lnTo>
                    <a:pt x="122901" y="582569"/>
                  </a:lnTo>
                  <a:lnTo>
                    <a:pt x="96380" y="582377"/>
                  </a:lnTo>
                  <a:lnTo>
                    <a:pt x="70413" y="572312"/>
                  </a:lnTo>
                  <a:close/>
                </a:path>
              </a:pathLst>
            </a:custGeom>
            <a:solidFill>
              <a:srgbClr val="0429E2"/>
            </a:solidFill>
            <a:ln w="9525">
              <a:noFill/>
            </a:ln>
          </p:spPr>
          <p:txBody>
            <a:bodyPr/>
            <a:p>
              <a:endParaRPr lang="zh-CN" altLang="en-US"/>
            </a:p>
          </p:txBody>
        </p:sp>
        <p:pic>
          <p:nvPicPr>
            <p:cNvPr id="43012" name="object 8"/>
            <p:cNvPicPr/>
            <p:nvPr/>
          </p:nvPicPr>
          <p:blipFill>
            <a:blip r:embed="rId1"/>
            <a:stretch>
              <a:fillRect/>
            </a:stretch>
          </p:blipFill>
          <p:spPr>
            <a:xfrm>
              <a:off x="17159" y="0"/>
              <a:ext cx="310" cy="359"/>
            </a:xfrm>
            <a:prstGeom prst="rect">
              <a:avLst/>
            </a:prstGeom>
            <a:noFill/>
            <a:ln w="9525">
              <a:noFill/>
            </a:ln>
          </p:spPr>
        </p:pic>
        <p:sp>
          <p:nvSpPr>
            <p:cNvPr id="43013" name="object 9"/>
            <p:cNvSpPr/>
            <p:nvPr/>
          </p:nvSpPr>
          <p:spPr>
            <a:xfrm>
              <a:off x="17603" y="1314"/>
              <a:ext cx="269" cy="737"/>
            </a:xfrm>
            <a:custGeom>
              <a:avLst/>
              <a:gdLst/>
              <a:ahLst/>
              <a:cxnLst>
                <a:cxn ang="0">
                  <a:pos x="168" y="735"/>
                </a:cxn>
                <a:cxn ang="0">
                  <a:pos x="98" y="684"/>
                </a:cxn>
                <a:cxn ang="0">
                  <a:pos x="67" y="624"/>
                </a:cxn>
                <a:cxn ang="0">
                  <a:pos x="47" y="551"/>
                </a:cxn>
                <a:cxn ang="0">
                  <a:pos x="27" y="464"/>
                </a:cxn>
                <a:cxn ang="0">
                  <a:pos x="18" y="425"/>
                </a:cxn>
                <a:cxn ang="0">
                  <a:pos x="11" y="392"/>
                </a:cxn>
                <a:cxn ang="0">
                  <a:pos x="6" y="359"/>
                </a:cxn>
                <a:cxn ang="0">
                  <a:pos x="3" y="325"/>
                </a:cxn>
                <a:cxn ang="0">
                  <a:pos x="0" y="291"/>
                </a:cxn>
                <a:cxn ang="0">
                  <a:pos x="1" y="280"/>
                </a:cxn>
                <a:cxn ang="0">
                  <a:pos x="5" y="269"/>
                </a:cxn>
                <a:cxn ang="0">
                  <a:pos x="16" y="247"/>
                </a:cxn>
                <a:cxn ang="0">
                  <a:pos x="18" y="240"/>
                </a:cxn>
                <a:cxn ang="0">
                  <a:pos x="26" y="235"/>
                </a:cxn>
                <a:cxn ang="0">
                  <a:pos x="35" y="159"/>
                </a:cxn>
                <a:cxn ang="0">
                  <a:pos x="51" y="107"/>
                </a:cxn>
                <a:cxn ang="0">
                  <a:pos x="114" y="29"/>
                </a:cxn>
                <a:cxn ang="0">
                  <a:pos x="173" y="0"/>
                </a:cxn>
                <a:cxn ang="0">
                  <a:pos x="195" y="1"/>
                </a:cxn>
                <a:cxn ang="0">
                  <a:pos x="238" y="54"/>
                </a:cxn>
                <a:cxn ang="0">
                  <a:pos x="253" y="124"/>
                </a:cxn>
                <a:cxn ang="0">
                  <a:pos x="255" y="213"/>
                </a:cxn>
                <a:cxn ang="0">
                  <a:pos x="254" y="302"/>
                </a:cxn>
                <a:cxn ang="0">
                  <a:pos x="256" y="392"/>
                </a:cxn>
                <a:cxn ang="0">
                  <a:pos x="265" y="481"/>
                </a:cxn>
                <a:cxn ang="0">
                  <a:pos x="268" y="531"/>
                </a:cxn>
                <a:cxn ang="0">
                  <a:pos x="263" y="581"/>
                </a:cxn>
                <a:cxn ang="0">
                  <a:pos x="231" y="680"/>
                </a:cxn>
                <a:cxn ang="0">
                  <a:pos x="199" y="732"/>
                </a:cxn>
                <a:cxn ang="0">
                  <a:pos x="184" y="737"/>
                </a:cxn>
                <a:cxn ang="0">
                  <a:pos x="168" y="735"/>
                </a:cxn>
              </a:cxnLst>
              <a:pathLst>
                <a:path w="170815" h="467994">
                  <a:moveTo>
                    <a:pt x="106671" y="466896"/>
                  </a:moveTo>
                  <a:lnTo>
                    <a:pt x="62301" y="434207"/>
                  </a:lnTo>
                  <a:lnTo>
                    <a:pt x="42707" y="396270"/>
                  </a:lnTo>
                  <a:lnTo>
                    <a:pt x="29749" y="349911"/>
                  </a:lnTo>
                  <a:lnTo>
                    <a:pt x="17186" y="294639"/>
                  </a:lnTo>
                  <a:lnTo>
                    <a:pt x="11191" y="270184"/>
                  </a:lnTo>
                  <a:lnTo>
                    <a:pt x="6943" y="249106"/>
                  </a:lnTo>
                  <a:lnTo>
                    <a:pt x="3869" y="227761"/>
                  </a:lnTo>
                  <a:lnTo>
                    <a:pt x="1658" y="206271"/>
                  </a:lnTo>
                  <a:lnTo>
                    <a:pt x="0" y="184757"/>
                  </a:lnTo>
                  <a:lnTo>
                    <a:pt x="714" y="177865"/>
                  </a:lnTo>
                  <a:lnTo>
                    <a:pt x="3234" y="170837"/>
                  </a:lnTo>
                  <a:lnTo>
                    <a:pt x="9897" y="156747"/>
                  </a:lnTo>
                  <a:lnTo>
                    <a:pt x="11573" y="152556"/>
                  </a:lnTo>
                  <a:lnTo>
                    <a:pt x="16339" y="149041"/>
                  </a:lnTo>
                  <a:lnTo>
                    <a:pt x="22277" y="100942"/>
                  </a:lnTo>
                  <a:lnTo>
                    <a:pt x="32242" y="67745"/>
                  </a:lnTo>
                  <a:lnTo>
                    <a:pt x="72450" y="18558"/>
                  </a:lnTo>
                  <a:lnTo>
                    <a:pt x="109791" y="0"/>
                  </a:lnTo>
                  <a:lnTo>
                    <a:pt x="123793" y="862"/>
                  </a:lnTo>
                  <a:lnTo>
                    <a:pt x="151112" y="34265"/>
                  </a:lnTo>
                  <a:lnTo>
                    <a:pt x="160818" y="78581"/>
                  </a:lnTo>
                  <a:lnTo>
                    <a:pt x="161776" y="135223"/>
                  </a:lnTo>
                  <a:lnTo>
                    <a:pt x="161316" y="191910"/>
                  </a:lnTo>
                  <a:lnTo>
                    <a:pt x="162534" y="248603"/>
                  </a:lnTo>
                  <a:lnTo>
                    <a:pt x="168526" y="305260"/>
                  </a:lnTo>
                  <a:lnTo>
                    <a:pt x="170455" y="336934"/>
                  </a:lnTo>
                  <a:lnTo>
                    <a:pt x="166719" y="368639"/>
                  </a:lnTo>
                  <a:lnTo>
                    <a:pt x="146636" y="431858"/>
                  </a:lnTo>
                  <a:lnTo>
                    <a:pt x="126161" y="464707"/>
                  </a:lnTo>
                  <a:lnTo>
                    <a:pt x="116997" y="467979"/>
                  </a:lnTo>
                  <a:lnTo>
                    <a:pt x="106671" y="466896"/>
                  </a:lnTo>
                  <a:close/>
                </a:path>
              </a:pathLst>
            </a:custGeom>
            <a:solidFill>
              <a:srgbClr val="0429E2"/>
            </a:solidFill>
            <a:ln w="9525">
              <a:noFill/>
            </a:ln>
          </p:spPr>
          <p:txBody>
            <a:bodyPr/>
            <a:p>
              <a:endParaRPr lang="zh-CN" altLang="en-US"/>
            </a:p>
          </p:txBody>
        </p:sp>
        <p:sp>
          <p:nvSpPr>
            <p:cNvPr id="43014" name="object 10"/>
            <p:cNvSpPr/>
            <p:nvPr/>
          </p:nvSpPr>
          <p:spPr>
            <a:xfrm>
              <a:off x="18516" y="1874"/>
              <a:ext cx="257" cy="645"/>
            </a:xfrm>
            <a:custGeom>
              <a:avLst/>
              <a:gdLst/>
              <a:ahLst/>
              <a:cxnLst>
                <a:cxn ang="0">
                  <a:pos x="53" y="567"/>
                </a:cxn>
                <a:cxn ang="0">
                  <a:pos x="6" y="438"/>
                </a:cxn>
                <a:cxn ang="0">
                  <a:pos x="3" y="305"/>
                </a:cxn>
                <a:cxn ang="0">
                  <a:pos x="17" y="180"/>
                </a:cxn>
                <a:cxn ang="0">
                  <a:pos x="46" y="55"/>
                </a:cxn>
                <a:cxn ang="0">
                  <a:pos x="98" y="7"/>
                </a:cxn>
                <a:cxn ang="0">
                  <a:pos x="115" y="9"/>
                </a:cxn>
                <a:cxn ang="0">
                  <a:pos x="158" y="0"/>
                </a:cxn>
                <a:cxn ang="0">
                  <a:pos x="209" y="20"/>
                </a:cxn>
                <a:cxn ang="0">
                  <a:pos x="242" y="119"/>
                </a:cxn>
                <a:cxn ang="0">
                  <a:pos x="256" y="262"/>
                </a:cxn>
                <a:cxn ang="0">
                  <a:pos x="240" y="349"/>
                </a:cxn>
                <a:cxn ang="0">
                  <a:pos x="236" y="377"/>
                </a:cxn>
                <a:cxn ang="0">
                  <a:pos x="234" y="388"/>
                </a:cxn>
                <a:cxn ang="0">
                  <a:pos x="205" y="384"/>
                </a:cxn>
                <a:cxn ang="0">
                  <a:pos x="175" y="379"/>
                </a:cxn>
                <a:cxn ang="0">
                  <a:pos x="159" y="387"/>
                </a:cxn>
                <a:cxn ang="0">
                  <a:pos x="159" y="402"/>
                </a:cxn>
                <a:cxn ang="0">
                  <a:pos x="169" y="419"/>
                </a:cxn>
                <a:cxn ang="0">
                  <a:pos x="230" y="446"/>
                </a:cxn>
                <a:cxn ang="0">
                  <a:pos x="216" y="509"/>
                </a:cxn>
                <a:cxn ang="0">
                  <a:pos x="163" y="619"/>
                </a:cxn>
                <a:cxn ang="0">
                  <a:pos x="109" y="641"/>
                </a:cxn>
                <a:cxn ang="0">
                  <a:pos x="234" y="388"/>
                </a:cxn>
                <a:cxn ang="0">
                  <a:pos x="232" y="390"/>
                </a:cxn>
                <a:cxn ang="0">
                  <a:pos x="234" y="388"/>
                </a:cxn>
                <a:cxn ang="0">
                  <a:pos x="235" y="391"/>
                </a:cxn>
                <a:cxn ang="0">
                  <a:pos x="230" y="446"/>
                </a:cxn>
                <a:cxn ang="0">
                  <a:pos x="190" y="428"/>
                </a:cxn>
                <a:cxn ang="0">
                  <a:pos x="212" y="420"/>
                </a:cxn>
                <a:cxn ang="0">
                  <a:pos x="227" y="399"/>
                </a:cxn>
                <a:cxn ang="0">
                  <a:pos x="234" y="391"/>
                </a:cxn>
              </a:cxnLst>
              <a:pathLst>
                <a:path w="163195" h="409575">
                  <a:moveTo>
                    <a:pt x="69375" y="407115"/>
                  </a:moveTo>
                  <a:lnTo>
                    <a:pt x="33720" y="360096"/>
                  </a:lnTo>
                  <a:lnTo>
                    <a:pt x="15098" y="320234"/>
                  </a:lnTo>
                  <a:lnTo>
                    <a:pt x="3521" y="278073"/>
                  </a:lnTo>
                  <a:lnTo>
                    <a:pt x="0" y="233665"/>
                  </a:lnTo>
                  <a:lnTo>
                    <a:pt x="2017" y="193757"/>
                  </a:lnTo>
                  <a:lnTo>
                    <a:pt x="5914" y="153772"/>
                  </a:lnTo>
                  <a:lnTo>
                    <a:pt x="10929" y="114000"/>
                  </a:lnTo>
                  <a:lnTo>
                    <a:pt x="16369" y="74199"/>
                  </a:lnTo>
                  <a:lnTo>
                    <a:pt x="29300" y="34914"/>
                  </a:lnTo>
                  <a:lnTo>
                    <a:pt x="53111" y="5020"/>
                  </a:lnTo>
                  <a:lnTo>
                    <a:pt x="62471" y="4210"/>
                  </a:lnTo>
                  <a:lnTo>
                    <a:pt x="67396" y="4498"/>
                  </a:lnTo>
                  <a:lnTo>
                    <a:pt x="72868" y="5752"/>
                  </a:lnTo>
                  <a:lnTo>
                    <a:pt x="77279" y="4525"/>
                  </a:lnTo>
                  <a:lnTo>
                    <a:pt x="100597" y="0"/>
                  </a:lnTo>
                  <a:lnTo>
                    <a:pt x="118968" y="2504"/>
                  </a:lnTo>
                  <a:lnTo>
                    <a:pt x="132531" y="12480"/>
                  </a:lnTo>
                  <a:lnTo>
                    <a:pt x="141424" y="30369"/>
                  </a:lnTo>
                  <a:lnTo>
                    <a:pt x="153671" y="75296"/>
                  </a:lnTo>
                  <a:lnTo>
                    <a:pt x="161699" y="120621"/>
                  </a:lnTo>
                  <a:lnTo>
                    <a:pt x="162785" y="166499"/>
                  </a:lnTo>
                  <a:lnTo>
                    <a:pt x="154188" y="213173"/>
                  </a:lnTo>
                  <a:lnTo>
                    <a:pt x="152218" y="221627"/>
                  </a:lnTo>
                  <a:lnTo>
                    <a:pt x="150992" y="230403"/>
                  </a:lnTo>
                  <a:lnTo>
                    <a:pt x="150098" y="239311"/>
                  </a:lnTo>
                  <a:lnTo>
                    <a:pt x="149283" y="246638"/>
                  </a:lnTo>
                  <a:lnTo>
                    <a:pt x="148557" y="246348"/>
                  </a:lnTo>
                  <a:lnTo>
                    <a:pt x="147562" y="247890"/>
                  </a:lnTo>
                  <a:lnTo>
                    <a:pt x="130193" y="243840"/>
                  </a:lnTo>
                  <a:lnTo>
                    <a:pt x="120732" y="241870"/>
                  </a:lnTo>
                  <a:lnTo>
                    <a:pt x="111186" y="240374"/>
                  </a:lnTo>
                  <a:lnTo>
                    <a:pt x="107967" y="240021"/>
                  </a:lnTo>
                  <a:lnTo>
                    <a:pt x="101075" y="246051"/>
                  </a:lnTo>
                  <a:lnTo>
                    <a:pt x="101106" y="249242"/>
                  </a:lnTo>
                  <a:lnTo>
                    <a:pt x="101038" y="255010"/>
                  </a:lnTo>
                  <a:lnTo>
                    <a:pt x="103320" y="262840"/>
                  </a:lnTo>
                  <a:lnTo>
                    <a:pt x="107407" y="266157"/>
                  </a:lnTo>
                  <a:lnTo>
                    <a:pt x="113842" y="270171"/>
                  </a:lnTo>
                  <a:lnTo>
                    <a:pt x="146289" y="283150"/>
                  </a:lnTo>
                  <a:lnTo>
                    <a:pt x="146132" y="285701"/>
                  </a:lnTo>
                  <a:lnTo>
                    <a:pt x="137046" y="323021"/>
                  </a:lnTo>
                  <a:lnTo>
                    <a:pt x="122511" y="358653"/>
                  </a:lnTo>
                  <a:lnTo>
                    <a:pt x="103737" y="392939"/>
                  </a:lnTo>
                  <a:lnTo>
                    <a:pt x="81520" y="409338"/>
                  </a:lnTo>
                  <a:lnTo>
                    <a:pt x="69375" y="407115"/>
                  </a:lnTo>
                  <a:close/>
                </a:path>
                <a:path w="163195" h="409575">
                  <a:moveTo>
                    <a:pt x="147562" y="247890"/>
                  </a:moveTo>
                  <a:lnTo>
                    <a:pt x="148557" y="246348"/>
                  </a:lnTo>
                  <a:lnTo>
                    <a:pt x="148450" y="248097"/>
                  </a:lnTo>
                  <a:lnTo>
                    <a:pt x="147562" y="247890"/>
                  </a:lnTo>
                  <a:close/>
                </a:path>
                <a:path w="163195" h="409575">
                  <a:moveTo>
                    <a:pt x="148450" y="248097"/>
                  </a:moveTo>
                  <a:lnTo>
                    <a:pt x="148557" y="246348"/>
                  </a:lnTo>
                  <a:lnTo>
                    <a:pt x="149283" y="246638"/>
                  </a:lnTo>
                  <a:lnTo>
                    <a:pt x="149104" y="248249"/>
                  </a:lnTo>
                  <a:lnTo>
                    <a:pt x="148450" y="248097"/>
                  </a:lnTo>
                  <a:close/>
                </a:path>
                <a:path w="163195" h="409575">
                  <a:moveTo>
                    <a:pt x="146289" y="283150"/>
                  </a:moveTo>
                  <a:lnTo>
                    <a:pt x="113842" y="270171"/>
                  </a:lnTo>
                  <a:lnTo>
                    <a:pt x="120832" y="271971"/>
                  </a:lnTo>
                  <a:lnTo>
                    <a:pt x="127925" y="270973"/>
                  </a:lnTo>
                  <a:lnTo>
                    <a:pt x="134673" y="266594"/>
                  </a:lnTo>
                  <a:lnTo>
                    <a:pt x="140502" y="260887"/>
                  </a:lnTo>
                  <a:lnTo>
                    <a:pt x="144144" y="253183"/>
                  </a:lnTo>
                  <a:lnTo>
                    <a:pt x="147562" y="247890"/>
                  </a:lnTo>
                  <a:lnTo>
                    <a:pt x="148450" y="248097"/>
                  </a:lnTo>
                  <a:lnTo>
                    <a:pt x="146289" y="283150"/>
                  </a:lnTo>
                  <a:close/>
                </a:path>
              </a:pathLst>
            </a:custGeom>
            <a:solidFill>
              <a:srgbClr val="0429E2"/>
            </a:solidFill>
            <a:ln w="9525">
              <a:noFill/>
            </a:ln>
          </p:spPr>
          <p:txBody>
            <a:bodyPr/>
            <a:p>
              <a:endParaRPr lang="zh-CN" altLang="en-US"/>
            </a:p>
          </p:txBody>
        </p:sp>
        <p:sp>
          <p:nvSpPr>
            <p:cNvPr id="43015" name="object 11"/>
            <p:cNvSpPr/>
            <p:nvPr/>
          </p:nvSpPr>
          <p:spPr>
            <a:xfrm>
              <a:off x="17607" y="2577"/>
              <a:ext cx="228" cy="692"/>
            </a:xfrm>
            <a:custGeom>
              <a:avLst/>
              <a:gdLst/>
              <a:ahLst/>
              <a:cxnLst>
                <a:cxn ang="0">
                  <a:pos x="94" y="691"/>
                </a:cxn>
                <a:cxn ang="0">
                  <a:pos x="42" y="637"/>
                </a:cxn>
                <a:cxn ang="0">
                  <a:pos x="9" y="535"/>
                </a:cxn>
                <a:cxn ang="0">
                  <a:pos x="0" y="427"/>
                </a:cxn>
                <a:cxn ang="0">
                  <a:pos x="3" y="374"/>
                </a:cxn>
                <a:cxn ang="0">
                  <a:pos x="2" y="320"/>
                </a:cxn>
                <a:cxn ang="0">
                  <a:pos x="1" y="266"/>
                </a:cxn>
                <a:cxn ang="0">
                  <a:pos x="0" y="212"/>
                </a:cxn>
                <a:cxn ang="0">
                  <a:pos x="8" y="165"/>
                </a:cxn>
                <a:cxn ang="0">
                  <a:pos x="53" y="56"/>
                </a:cxn>
                <a:cxn ang="0">
                  <a:pos x="109" y="4"/>
                </a:cxn>
                <a:cxn ang="0">
                  <a:pos x="147" y="0"/>
                </a:cxn>
                <a:cxn ang="0">
                  <a:pos x="184" y="8"/>
                </a:cxn>
                <a:cxn ang="0">
                  <a:pos x="211" y="28"/>
                </a:cxn>
                <a:cxn ang="0">
                  <a:pos x="217" y="39"/>
                </a:cxn>
                <a:cxn ang="0">
                  <a:pos x="221" y="53"/>
                </a:cxn>
                <a:cxn ang="0">
                  <a:pos x="222" y="67"/>
                </a:cxn>
                <a:cxn ang="0">
                  <a:pos x="218" y="100"/>
                </a:cxn>
                <a:cxn ang="0">
                  <a:pos x="218" y="119"/>
                </a:cxn>
                <a:cxn ang="0">
                  <a:pos x="226" y="190"/>
                </a:cxn>
                <a:cxn ang="0">
                  <a:pos x="228" y="221"/>
                </a:cxn>
                <a:cxn ang="0">
                  <a:pos x="224" y="253"/>
                </a:cxn>
                <a:cxn ang="0">
                  <a:pos x="211" y="283"/>
                </a:cxn>
                <a:cxn ang="0">
                  <a:pos x="208" y="289"/>
                </a:cxn>
                <a:cxn ang="0">
                  <a:pos x="206" y="298"/>
                </a:cxn>
                <a:cxn ang="0">
                  <a:pos x="209" y="392"/>
                </a:cxn>
                <a:cxn ang="0">
                  <a:pos x="203" y="466"/>
                </a:cxn>
                <a:cxn ang="0">
                  <a:pos x="189" y="533"/>
                </a:cxn>
                <a:cxn ang="0">
                  <a:pos x="165" y="601"/>
                </a:cxn>
                <a:cxn ang="0">
                  <a:pos x="161" y="613"/>
                </a:cxn>
                <a:cxn ang="0">
                  <a:pos x="134" y="668"/>
                </a:cxn>
                <a:cxn ang="0">
                  <a:pos x="110" y="692"/>
                </a:cxn>
                <a:cxn ang="0">
                  <a:pos x="94" y="691"/>
                </a:cxn>
              </a:cxnLst>
              <a:pathLst>
                <a:path w="144779" h="439419">
                  <a:moveTo>
                    <a:pt x="59940" y="438968"/>
                  </a:moveTo>
                  <a:lnTo>
                    <a:pt x="26743" y="404552"/>
                  </a:lnTo>
                  <a:lnTo>
                    <a:pt x="5924" y="339812"/>
                  </a:lnTo>
                  <a:lnTo>
                    <a:pt x="317" y="271341"/>
                  </a:lnTo>
                  <a:lnTo>
                    <a:pt x="1659" y="237359"/>
                  </a:lnTo>
                  <a:lnTo>
                    <a:pt x="1365" y="203265"/>
                  </a:lnTo>
                  <a:lnTo>
                    <a:pt x="468" y="169106"/>
                  </a:lnTo>
                  <a:lnTo>
                    <a:pt x="0" y="134926"/>
                  </a:lnTo>
                  <a:lnTo>
                    <a:pt x="4928" y="104884"/>
                  </a:lnTo>
                  <a:lnTo>
                    <a:pt x="33730" y="35764"/>
                  </a:lnTo>
                  <a:lnTo>
                    <a:pt x="69479" y="2545"/>
                  </a:lnTo>
                  <a:lnTo>
                    <a:pt x="93379" y="0"/>
                  </a:lnTo>
                  <a:lnTo>
                    <a:pt x="116654" y="5056"/>
                  </a:lnTo>
                  <a:lnTo>
                    <a:pt x="133686" y="17711"/>
                  </a:lnTo>
                  <a:lnTo>
                    <a:pt x="137620" y="24992"/>
                  </a:lnTo>
                  <a:lnTo>
                    <a:pt x="140113" y="33555"/>
                  </a:lnTo>
                  <a:lnTo>
                    <a:pt x="141030" y="42469"/>
                  </a:lnTo>
                  <a:lnTo>
                    <a:pt x="138599" y="63458"/>
                  </a:lnTo>
                  <a:lnTo>
                    <a:pt x="138743" y="75773"/>
                  </a:lnTo>
                  <a:lnTo>
                    <a:pt x="143471" y="120430"/>
                  </a:lnTo>
                  <a:lnTo>
                    <a:pt x="144493" y="140562"/>
                  </a:lnTo>
                  <a:lnTo>
                    <a:pt x="142140" y="160466"/>
                  </a:lnTo>
                  <a:lnTo>
                    <a:pt x="134184" y="179811"/>
                  </a:lnTo>
                  <a:lnTo>
                    <a:pt x="131928" y="183583"/>
                  </a:lnTo>
                  <a:lnTo>
                    <a:pt x="131056" y="189029"/>
                  </a:lnTo>
                  <a:lnTo>
                    <a:pt x="132561" y="249065"/>
                  </a:lnTo>
                  <a:lnTo>
                    <a:pt x="129083" y="295645"/>
                  </a:lnTo>
                  <a:lnTo>
                    <a:pt x="120047" y="338178"/>
                  </a:lnTo>
                  <a:lnTo>
                    <a:pt x="104658" y="381501"/>
                  </a:lnTo>
                  <a:lnTo>
                    <a:pt x="102369" y="389559"/>
                  </a:lnTo>
                  <a:lnTo>
                    <a:pt x="85120" y="424280"/>
                  </a:lnTo>
                  <a:lnTo>
                    <a:pt x="69926" y="439398"/>
                  </a:lnTo>
                  <a:lnTo>
                    <a:pt x="59940" y="438968"/>
                  </a:lnTo>
                  <a:close/>
                </a:path>
              </a:pathLst>
            </a:custGeom>
            <a:solidFill>
              <a:srgbClr val="0429E2"/>
            </a:solidFill>
            <a:ln w="9525">
              <a:noFill/>
            </a:ln>
          </p:spPr>
          <p:txBody>
            <a:bodyPr/>
            <a:p>
              <a:endParaRPr lang="zh-CN" altLang="en-US"/>
            </a:p>
          </p:txBody>
        </p:sp>
        <p:sp>
          <p:nvSpPr>
            <p:cNvPr id="43016" name="object 12"/>
            <p:cNvSpPr/>
            <p:nvPr/>
          </p:nvSpPr>
          <p:spPr>
            <a:xfrm>
              <a:off x="18834" y="536"/>
              <a:ext cx="288" cy="602"/>
            </a:xfrm>
            <a:custGeom>
              <a:avLst/>
              <a:gdLst/>
              <a:ahLst/>
              <a:cxnLst>
                <a:cxn ang="0">
                  <a:pos x="85" y="596"/>
                </a:cxn>
                <a:cxn ang="0">
                  <a:pos x="41" y="524"/>
                </a:cxn>
                <a:cxn ang="0">
                  <a:pos x="11" y="455"/>
                </a:cxn>
                <a:cxn ang="0">
                  <a:pos x="0" y="373"/>
                </a:cxn>
                <a:cxn ang="0">
                  <a:pos x="3" y="331"/>
                </a:cxn>
                <a:cxn ang="0">
                  <a:pos x="31" y="216"/>
                </a:cxn>
                <a:cxn ang="0">
                  <a:pos x="55" y="146"/>
                </a:cxn>
                <a:cxn ang="0">
                  <a:pos x="88" y="87"/>
                </a:cxn>
                <a:cxn ang="0">
                  <a:pos x="127" y="32"/>
                </a:cxn>
                <a:cxn ang="0">
                  <a:pos x="189" y="0"/>
                </a:cxn>
                <a:cxn ang="0">
                  <a:pos x="214" y="0"/>
                </a:cxn>
                <a:cxn ang="0">
                  <a:pos x="245" y="7"/>
                </a:cxn>
                <a:cxn ang="0">
                  <a:pos x="269" y="23"/>
                </a:cxn>
                <a:cxn ang="0">
                  <a:pos x="283" y="48"/>
                </a:cxn>
                <a:cxn ang="0">
                  <a:pos x="285" y="78"/>
                </a:cxn>
                <a:cxn ang="0">
                  <a:pos x="282" y="108"/>
                </a:cxn>
                <a:cxn ang="0">
                  <a:pos x="283" y="138"/>
                </a:cxn>
                <a:cxn ang="0">
                  <a:pos x="288" y="196"/>
                </a:cxn>
                <a:cxn ang="0">
                  <a:pos x="286" y="251"/>
                </a:cxn>
                <a:cxn ang="0">
                  <a:pos x="277" y="311"/>
                </a:cxn>
                <a:cxn ang="0">
                  <a:pos x="259" y="376"/>
                </a:cxn>
                <a:cxn ang="0">
                  <a:pos x="233" y="443"/>
                </a:cxn>
                <a:cxn ang="0">
                  <a:pos x="215" y="479"/>
                </a:cxn>
                <a:cxn ang="0">
                  <a:pos x="207" y="497"/>
                </a:cxn>
                <a:cxn ang="0">
                  <a:pos x="199" y="516"/>
                </a:cxn>
                <a:cxn ang="0">
                  <a:pos x="185" y="543"/>
                </a:cxn>
                <a:cxn ang="0">
                  <a:pos x="164" y="563"/>
                </a:cxn>
                <a:cxn ang="0">
                  <a:pos x="115" y="597"/>
                </a:cxn>
                <a:cxn ang="0">
                  <a:pos x="109" y="602"/>
                </a:cxn>
                <a:cxn ang="0">
                  <a:pos x="85" y="596"/>
                </a:cxn>
              </a:cxnLst>
              <a:pathLst>
                <a:path w="182879" h="382270">
                  <a:moveTo>
                    <a:pt x="53917" y="378577"/>
                  </a:moveTo>
                  <a:lnTo>
                    <a:pt x="25966" y="332601"/>
                  </a:lnTo>
                  <a:lnTo>
                    <a:pt x="6995" y="289141"/>
                  </a:lnTo>
                  <a:lnTo>
                    <a:pt x="0" y="236801"/>
                  </a:lnTo>
                  <a:lnTo>
                    <a:pt x="1761" y="210017"/>
                  </a:lnTo>
                  <a:lnTo>
                    <a:pt x="19663" y="137355"/>
                  </a:lnTo>
                  <a:lnTo>
                    <a:pt x="35069" y="92479"/>
                  </a:lnTo>
                  <a:lnTo>
                    <a:pt x="55775" y="55238"/>
                  </a:lnTo>
                  <a:lnTo>
                    <a:pt x="80753" y="20267"/>
                  </a:lnTo>
                  <a:lnTo>
                    <a:pt x="120162" y="301"/>
                  </a:lnTo>
                  <a:lnTo>
                    <a:pt x="135715" y="0"/>
                  </a:lnTo>
                  <a:lnTo>
                    <a:pt x="155619" y="4432"/>
                  </a:lnTo>
                  <a:lnTo>
                    <a:pt x="170885" y="14862"/>
                  </a:lnTo>
                  <a:lnTo>
                    <a:pt x="179882" y="30285"/>
                  </a:lnTo>
                  <a:lnTo>
                    <a:pt x="180983" y="49701"/>
                  </a:lnTo>
                  <a:lnTo>
                    <a:pt x="179242" y="68749"/>
                  </a:lnTo>
                  <a:lnTo>
                    <a:pt x="179737" y="87411"/>
                  </a:lnTo>
                  <a:lnTo>
                    <a:pt x="182812" y="124466"/>
                  </a:lnTo>
                  <a:lnTo>
                    <a:pt x="181899" y="159265"/>
                  </a:lnTo>
                  <a:lnTo>
                    <a:pt x="175681" y="197657"/>
                  </a:lnTo>
                  <a:lnTo>
                    <a:pt x="164253" y="238661"/>
                  </a:lnTo>
                  <a:lnTo>
                    <a:pt x="147708" y="281300"/>
                  </a:lnTo>
                  <a:lnTo>
                    <a:pt x="136506" y="304114"/>
                  </a:lnTo>
                  <a:lnTo>
                    <a:pt x="131163" y="315642"/>
                  </a:lnTo>
                  <a:lnTo>
                    <a:pt x="126632" y="327460"/>
                  </a:lnTo>
                  <a:lnTo>
                    <a:pt x="117282" y="344761"/>
                  </a:lnTo>
                  <a:lnTo>
                    <a:pt x="103917" y="357704"/>
                  </a:lnTo>
                  <a:lnTo>
                    <a:pt x="73167" y="378986"/>
                  </a:lnTo>
                  <a:lnTo>
                    <a:pt x="69142" y="382050"/>
                  </a:lnTo>
                  <a:lnTo>
                    <a:pt x="53917" y="378577"/>
                  </a:lnTo>
                  <a:close/>
                </a:path>
              </a:pathLst>
            </a:custGeom>
            <a:solidFill>
              <a:srgbClr val="0429E2"/>
            </a:solidFill>
            <a:ln w="9525">
              <a:noFill/>
            </a:ln>
          </p:spPr>
          <p:txBody>
            <a:bodyPr/>
            <a:p>
              <a:endParaRPr lang="zh-CN" altLang="en-US"/>
            </a:p>
          </p:txBody>
        </p:sp>
        <p:sp>
          <p:nvSpPr>
            <p:cNvPr id="43017" name="object 13"/>
            <p:cNvSpPr/>
            <p:nvPr/>
          </p:nvSpPr>
          <p:spPr>
            <a:xfrm>
              <a:off x="18540" y="3057"/>
              <a:ext cx="267" cy="597"/>
            </a:xfrm>
            <a:custGeom>
              <a:avLst/>
              <a:gdLst/>
              <a:ahLst/>
              <a:cxnLst>
                <a:cxn ang="0">
                  <a:pos x="126" y="597"/>
                </a:cxn>
                <a:cxn ang="0">
                  <a:pos x="73" y="563"/>
                </a:cxn>
                <a:cxn ang="0">
                  <a:pos x="23" y="485"/>
                </a:cxn>
                <a:cxn ang="0">
                  <a:pos x="0" y="377"/>
                </a:cxn>
                <a:cxn ang="0">
                  <a:pos x="0" y="322"/>
                </a:cxn>
                <a:cxn ang="0">
                  <a:pos x="4" y="271"/>
                </a:cxn>
                <a:cxn ang="0">
                  <a:pos x="11" y="220"/>
                </a:cxn>
                <a:cxn ang="0">
                  <a:pos x="23" y="170"/>
                </a:cxn>
                <a:cxn ang="0">
                  <a:pos x="45" y="122"/>
                </a:cxn>
                <a:cxn ang="0">
                  <a:pos x="53" y="91"/>
                </a:cxn>
                <a:cxn ang="0">
                  <a:pos x="91" y="42"/>
                </a:cxn>
                <a:cxn ang="0">
                  <a:pos x="139" y="2"/>
                </a:cxn>
                <a:cxn ang="0">
                  <a:pos x="171" y="0"/>
                </a:cxn>
                <a:cxn ang="0">
                  <a:pos x="202" y="13"/>
                </a:cxn>
                <a:cxn ang="0">
                  <a:pos x="223" y="42"/>
                </a:cxn>
                <a:cxn ang="0">
                  <a:pos x="249" y="120"/>
                </a:cxn>
                <a:cxn ang="0">
                  <a:pos x="263" y="199"/>
                </a:cxn>
                <a:cxn ang="0">
                  <a:pos x="266" y="280"/>
                </a:cxn>
                <a:cxn ang="0">
                  <a:pos x="259" y="361"/>
                </a:cxn>
                <a:cxn ang="0">
                  <a:pos x="254" y="396"/>
                </a:cxn>
                <a:cxn ang="0">
                  <a:pos x="248" y="431"/>
                </a:cxn>
                <a:cxn ang="0">
                  <a:pos x="243" y="458"/>
                </a:cxn>
                <a:cxn ang="0">
                  <a:pos x="86" y="396"/>
                </a:cxn>
                <a:cxn ang="0">
                  <a:pos x="79" y="399"/>
                </a:cxn>
                <a:cxn ang="0">
                  <a:pos x="75" y="401"/>
                </a:cxn>
                <a:cxn ang="0">
                  <a:pos x="80" y="408"/>
                </a:cxn>
                <a:cxn ang="0">
                  <a:pos x="82" y="411"/>
                </a:cxn>
                <a:cxn ang="0">
                  <a:pos x="82" y="411"/>
                </a:cxn>
                <a:cxn ang="0">
                  <a:pos x="240" y="474"/>
                </a:cxn>
                <a:cxn ang="0">
                  <a:pos x="235" y="501"/>
                </a:cxn>
                <a:cxn ang="0">
                  <a:pos x="227" y="533"/>
                </a:cxn>
                <a:cxn ang="0">
                  <a:pos x="214" y="561"/>
                </a:cxn>
                <a:cxn ang="0">
                  <a:pos x="193" y="583"/>
                </a:cxn>
                <a:cxn ang="0">
                  <a:pos x="162" y="596"/>
                </a:cxn>
                <a:cxn ang="0">
                  <a:pos x="126" y="597"/>
                </a:cxn>
                <a:cxn ang="0">
                  <a:pos x="240" y="474"/>
                </a:cxn>
                <a:cxn ang="0">
                  <a:pos x="82" y="411"/>
                </a:cxn>
                <a:cxn ang="0">
                  <a:pos x="88" y="409"/>
                </a:cxn>
                <a:cxn ang="0">
                  <a:pos x="87" y="407"/>
                </a:cxn>
                <a:cxn ang="0">
                  <a:pos x="88" y="403"/>
                </a:cxn>
                <a:cxn ang="0">
                  <a:pos x="87" y="399"/>
                </a:cxn>
                <a:cxn ang="0">
                  <a:pos x="86" y="396"/>
                </a:cxn>
                <a:cxn ang="0">
                  <a:pos x="243" y="458"/>
                </a:cxn>
                <a:cxn ang="0">
                  <a:pos x="240" y="474"/>
                </a:cxn>
              </a:cxnLst>
              <a:pathLst>
                <a:path w="169545" h="379094">
                  <a:moveTo>
                    <a:pt x="80232" y="378912"/>
                  </a:moveTo>
                  <a:lnTo>
                    <a:pt x="46071" y="357548"/>
                  </a:lnTo>
                  <a:lnTo>
                    <a:pt x="14592" y="307914"/>
                  </a:lnTo>
                  <a:lnTo>
                    <a:pt x="0" y="239477"/>
                  </a:lnTo>
                  <a:lnTo>
                    <a:pt x="176" y="204427"/>
                  </a:lnTo>
                  <a:lnTo>
                    <a:pt x="2408" y="172056"/>
                  </a:lnTo>
                  <a:lnTo>
                    <a:pt x="6728" y="139627"/>
                  </a:lnTo>
                  <a:lnTo>
                    <a:pt x="14911" y="107867"/>
                  </a:lnTo>
                  <a:lnTo>
                    <a:pt x="28730" y="77503"/>
                  </a:lnTo>
                  <a:lnTo>
                    <a:pt x="33942" y="57691"/>
                  </a:lnTo>
                  <a:lnTo>
                    <a:pt x="57556" y="26567"/>
                  </a:lnTo>
                  <a:lnTo>
                    <a:pt x="88350" y="1100"/>
                  </a:lnTo>
                  <a:lnTo>
                    <a:pt x="108802" y="0"/>
                  </a:lnTo>
                  <a:lnTo>
                    <a:pt x="128023" y="8538"/>
                  </a:lnTo>
                  <a:lnTo>
                    <a:pt x="141588" y="26364"/>
                  </a:lnTo>
                  <a:lnTo>
                    <a:pt x="158078" y="76105"/>
                  </a:lnTo>
                  <a:lnTo>
                    <a:pt x="166948" y="126479"/>
                  </a:lnTo>
                  <a:lnTo>
                    <a:pt x="168931" y="177533"/>
                  </a:lnTo>
                  <a:lnTo>
                    <a:pt x="164759" y="229315"/>
                  </a:lnTo>
                  <a:lnTo>
                    <a:pt x="161332" y="251594"/>
                  </a:lnTo>
                  <a:lnTo>
                    <a:pt x="157373" y="273800"/>
                  </a:lnTo>
                  <a:lnTo>
                    <a:pt x="154135" y="291060"/>
                  </a:lnTo>
                  <a:lnTo>
                    <a:pt x="54460" y="251191"/>
                  </a:lnTo>
                  <a:lnTo>
                    <a:pt x="50048" y="253353"/>
                  </a:lnTo>
                  <a:lnTo>
                    <a:pt x="47794" y="254320"/>
                  </a:lnTo>
                  <a:lnTo>
                    <a:pt x="50496" y="258766"/>
                  </a:lnTo>
                  <a:lnTo>
                    <a:pt x="52137" y="260731"/>
                  </a:lnTo>
                  <a:lnTo>
                    <a:pt x="52234" y="260957"/>
                  </a:lnTo>
                  <a:lnTo>
                    <a:pt x="152302" y="300983"/>
                  </a:lnTo>
                  <a:lnTo>
                    <a:pt x="149166" y="318237"/>
                  </a:lnTo>
                  <a:lnTo>
                    <a:pt x="144143" y="338647"/>
                  </a:lnTo>
                  <a:lnTo>
                    <a:pt x="135630" y="356453"/>
                  </a:lnTo>
                  <a:lnTo>
                    <a:pt x="122272" y="370182"/>
                  </a:lnTo>
                  <a:lnTo>
                    <a:pt x="102715" y="378364"/>
                  </a:lnTo>
                  <a:lnTo>
                    <a:pt x="80232" y="378912"/>
                  </a:lnTo>
                  <a:close/>
                </a:path>
                <a:path w="169545" h="379094">
                  <a:moveTo>
                    <a:pt x="152302" y="300983"/>
                  </a:moveTo>
                  <a:lnTo>
                    <a:pt x="52234" y="260957"/>
                  </a:lnTo>
                  <a:lnTo>
                    <a:pt x="55614" y="259505"/>
                  </a:lnTo>
                  <a:lnTo>
                    <a:pt x="55550" y="258732"/>
                  </a:lnTo>
                  <a:lnTo>
                    <a:pt x="55648" y="256153"/>
                  </a:lnTo>
                  <a:lnTo>
                    <a:pt x="54973" y="253640"/>
                  </a:lnTo>
                  <a:lnTo>
                    <a:pt x="54460" y="251191"/>
                  </a:lnTo>
                  <a:lnTo>
                    <a:pt x="154135" y="291060"/>
                  </a:lnTo>
                  <a:lnTo>
                    <a:pt x="152302" y="300983"/>
                  </a:lnTo>
                  <a:close/>
                </a:path>
              </a:pathLst>
            </a:custGeom>
            <a:solidFill>
              <a:srgbClr val="0429E2"/>
            </a:solidFill>
            <a:ln w="9525">
              <a:noFill/>
            </a:ln>
          </p:spPr>
          <p:txBody>
            <a:bodyPr/>
            <a:p>
              <a:endParaRPr lang="zh-CN" altLang="en-US"/>
            </a:p>
          </p:txBody>
        </p:sp>
        <p:pic>
          <p:nvPicPr>
            <p:cNvPr id="43018" name="object 14"/>
            <p:cNvPicPr/>
            <p:nvPr/>
          </p:nvPicPr>
          <p:blipFill>
            <a:blip r:embed="rId2"/>
            <a:stretch>
              <a:fillRect/>
            </a:stretch>
          </p:blipFill>
          <p:spPr>
            <a:xfrm>
              <a:off x="19854" y="0"/>
              <a:ext cx="224" cy="313"/>
            </a:xfrm>
            <a:prstGeom prst="rect">
              <a:avLst/>
            </a:prstGeom>
            <a:noFill/>
            <a:ln w="9525">
              <a:noFill/>
            </a:ln>
          </p:spPr>
        </p:pic>
        <p:sp>
          <p:nvSpPr>
            <p:cNvPr id="43019" name="object 15"/>
            <p:cNvSpPr/>
            <p:nvPr/>
          </p:nvSpPr>
          <p:spPr>
            <a:xfrm>
              <a:off x="19589" y="2147"/>
              <a:ext cx="223" cy="635"/>
            </a:xfrm>
            <a:custGeom>
              <a:avLst/>
              <a:gdLst/>
              <a:ahLst/>
              <a:cxnLst>
                <a:cxn ang="0">
                  <a:pos x="55" y="634"/>
                </a:cxn>
                <a:cxn ang="0">
                  <a:pos x="43" y="616"/>
                </a:cxn>
                <a:cxn ang="0">
                  <a:pos x="31" y="597"/>
                </a:cxn>
                <a:cxn ang="0">
                  <a:pos x="21" y="578"/>
                </a:cxn>
                <a:cxn ang="0">
                  <a:pos x="16" y="558"/>
                </a:cxn>
                <a:cxn ang="0">
                  <a:pos x="10" y="527"/>
                </a:cxn>
                <a:cxn ang="0">
                  <a:pos x="4" y="496"/>
                </a:cxn>
                <a:cxn ang="0">
                  <a:pos x="0" y="465"/>
                </a:cxn>
                <a:cxn ang="0">
                  <a:pos x="1" y="432"/>
                </a:cxn>
                <a:cxn ang="0">
                  <a:pos x="4" y="394"/>
                </a:cxn>
                <a:cxn ang="0">
                  <a:pos x="4" y="356"/>
                </a:cxn>
                <a:cxn ang="0">
                  <a:pos x="5" y="280"/>
                </a:cxn>
                <a:cxn ang="0">
                  <a:pos x="22" y="161"/>
                </a:cxn>
                <a:cxn ang="0">
                  <a:pos x="63" y="49"/>
                </a:cxn>
                <a:cxn ang="0">
                  <a:pos x="131" y="0"/>
                </a:cxn>
                <a:cxn ang="0">
                  <a:pos x="162" y="4"/>
                </a:cxn>
                <a:cxn ang="0">
                  <a:pos x="188" y="20"/>
                </a:cxn>
                <a:cxn ang="0">
                  <a:pos x="208" y="46"/>
                </a:cxn>
                <a:cxn ang="0">
                  <a:pos x="220" y="83"/>
                </a:cxn>
                <a:cxn ang="0">
                  <a:pos x="222" y="121"/>
                </a:cxn>
                <a:cxn ang="0">
                  <a:pos x="219" y="158"/>
                </a:cxn>
                <a:cxn ang="0">
                  <a:pos x="213" y="196"/>
                </a:cxn>
                <a:cxn ang="0">
                  <a:pos x="212" y="205"/>
                </a:cxn>
                <a:cxn ang="0">
                  <a:pos x="202" y="215"/>
                </a:cxn>
                <a:cxn ang="0">
                  <a:pos x="203" y="224"/>
                </a:cxn>
                <a:cxn ang="0">
                  <a:pos x="199" y="302"/>
                </a:cxn>
                <a:cxn ang="0">
                  <a:pos x="181" y="375"/>
                </a:cxn>
                <a:cxn ang="0">
                  <a:pos x="160" y="444"/>
                </a:cxn>
                <a:cxn ang="0">
                  <a:pos x="147" y="501"/>
                </a:cxn>
                <a:cxn ang="0">
                  <a:pos x="121" y="563"/>
                </a:cxn>
                <a:cxn ang="0">
                  <a:pos x="73" y="623"/>
                </a:cxn>
                <a:cxn ang="0">
                  <a:pos x="55" y="634"/>
                </a:cxn>
              </a:cxnLst>
              <a:pathLst>
                <a:path w="141604" h="403225">
                  <a:moveTo>
                    <a:pt x="34714" y="402769"/>
                  </a:moveTo>
                  <a:lnTo>
                    <a:pt x="27430" y="390843"/>
                  </a:lnTo>
                  <a:lnTo>
                    <a:pt x="19761" y="378957"/>
                  </a:lnTo>
                  <a:lnTo>
                    <a:pt x="13379" y="366919"/>
                  </a:lnTo>
                  <a:lnTo>
                    <a:pt x="9951" y="354538"/>
                  </a:lnTo>
                  <a:lnTo>
                    <a:pt x="6658" y="334777"/>
                  </a:lnTo>
                  <a:lnTo>
                    <a:pt x="2644" y="315113"/>
                  </a:lnTo>
                  <a:lnTo>
                    <a:pt x="0" y="295085"/>
                  </a:lnTo>
                  <a:lnTo>
                    <a:pt x="817" y="274234"/>
                  </a:lnTo>
                  <a:lnTo>
                    <a:pt x="2800" y="250341"/>
                  </a:lnTo>
                  <a:lnTo>
                    <a:pt x="2721" y="226131"/>
                  </a:lnTo>
                  <a:lnTo>
                    <a:pt x="3249" y="177617"/>
                  </a:lnTo>
                  <a:lnTo>
                    <a:pt x="13998" y="102439"/>
                  </a:lnTo>
                  <a:lnTo>
                    <a:pt x="40054" y="30999"/>
                  </a:lnTo>
                  <a:lnTo>
                    <a:pt x="83411" y="0"/>
                  </a:lnTo>
                  <a:lnTo>
                    <a:pt x="102729" y="2530"/>
                  </a:lnTo>
                  <a:lnTo>
                    <a:pt x="119628" y="12681"/>
                  </a:lnTo>
                  <a:lnTo>
                    <a:pt x="131961" y="29436"/>
                  </a:lnTo>
                  <a:lnTo>
                    <a:pt x="139462" y="52927"/>
                  </a:lnTo>
                  <a:lnTo>
                    <a:pt x="141164" y="76606"/>
                  </a:lnTo>
                  <a:lnTo>
                    <a:pt x="139155" y="100378"/>
                  </a:lnTo>
                  <a:lnTo>
                    <a:pt x="135519" y="124148"/>
                  </a:lnTo>
                  <a:lnTo>
                    <a:pt x="134550" y="130304"/>
                  </a:lnTo>
                  <a:lnTo>
                    <a:pt x="128044" y="136301"/>
                  </a:lnTo>
                  <a:lnTo>
                    <a:pt x="128589" y="141941"/>
                  </a:lnTo>
                  <a:lnTo>
                    <a:pt x="126490" y="191473"/>
                  </a:lnTo>
                  <a:lnTo>
                    <a:pt x="115136" y="237935"/>
                  </a:lnTo>
                  <a:lnTo>
                    <a:pt x="101424" y="281981"/>
                  </a:lnTo>
                  <a:lnTo>
                    <a:pt x="93576" y="318147"/>
                  </a:lnTo>
                  <a:lnTo>
                    <a:pt x="76931" y="357312"/>
                  </a:lnTo>
                  <a:lnTo>
                    <a:pt x="46205" y="395341"/>
                  </a:lnTo>
                  <a:lnTo>
                    <a:pt x="34714" y="402769"/>
                  </a:lnTo>
                  <a:close/>
                </a:path>
              </a:pathLst>
            </a:custGeom>
            <a:solidFill>
              <a:srgbClr val="0429E2"/>
            </a:solidFill>
            <a:ln w="9525">
              <a:noFill/>
            </a:ln>
          </p:spPr>
          <p:txBody>
            <a:bodyPr/>
            <a:p>
              <a:endParaRPr lang="zh-CN" altLang="en-US"/>
            </a:p>
          </p:txBody>
        </p:sp>
        <p:sp>
          <p:nvSpPr>
            <p:cNvPr id="43020" name="object 16"/>
            <p:cNvSpPr/>
            <p:nvPr/>
          </p:nvSpPr>
          <p:spPr>
            <a:xfrm>
              <a:off x="17011" y="913"/>
              <a:ext cx="239" cy="503"/>
            </a:xfrm>
            <a:custGeom>
              <a:avLst/>
              <a:gdLst/>
              <a:ahLst/>
              <a:cxnLst>
                <a:cxn ang="0">
                  <a:pos x="85" y="499"/>
                </a:cxn>
                <a:cxn ang="0">
                  <a:pos x="21" y="444"/>
                </a:cxn>
                <a:cxn ang="0">
                  <a:pos x="3" y="342"/>
                </a:cxn>
                <a:cxn ang="0">
                  <a:pos x="0" y="268"/>
                </a:cxn>
                <a:cxn ang="0">
                  <a:pos x="7" y="196"/>
                </a:cxn>
                <a:cxn ang="0">
                  <a:pos x="29" y="129"/>
                </a:cxn>
                <a:cxn ang="0">
                  <a:pos x="62" y="66"/>
                </a:cxn>
                <a:cxn ang="0">
                  <a:pos x="96" y="10"/>
                </a:cxn>
                <a:cxn ang="0">
                  <a:pos x="145" y="0"/>
                </a:cxn>
                <a:cxn ang="0">
                  <a:pos x="165" y="1"/>
                </a:cxn>
                <a:cxn ang="0">
                  <a:pos x="221" y="43"/>
                </a:cxn>
                <a:cxn ang="0">
                  <a:pos x="238" y="119"/>
                </a:cxn>
                <a:cxn ang="0">
                  <a:pos x="235" y="159"/>
                </a:cxn>
                <a:cxn ang="0">
                  <a:pos x="226" y="198"/>
                </a:cxn>
                <a:cxn ang="0">
                  <a:pos x="217" y="236"/>
                </a:cxn>
                <a:cxn ang="0">
                  <a:pos x="213" y="256"/>
                </a:cxn>
                <a:cxn ang="0">
                  <a:pos x="203" y="332"/>
                </a:cxn>
                <a:cxn ang="0">
                  <a:pos x="163" y="436"/>
                </a:cxn>
                <a:cxn ang="0">
                  <a:pos x="119" y="494"/>
                </a:cxn>
                <a:cxn ang="0">
                  <a:pos x="99" y="503"/>
                </a:cxn>
                <a:cxn ang="0">
                  <a:pos x="85" y="499"/>
                </a:cxn>
              </a:cxnLst>
              <a:pathLst>
                <a:path w="151765" h="319405">
                  <a:moveTo>
                    <a:pt x="54248" y="317033"/>
                  </a:moveTo>
                  <a:lnTo>
                    <a:pt x="13293" y="281933"/>
                  </a:lnTo>
                  <a:lnTo>
                    <a:pt x="2091" y="217116"/>
                  </a:lnTo>
                  <a:lnTo>
                    <a:pt x="0" y="170427"/>
                  </a:lnTo>
                  <a:lnTo>
                    <a:pt x="4426" y="124767"/>
                  </a:lnTo>
                  <a:lnTo>
                    <a:pt x="18249" y="82216"/>
                  </a:lnTo>
                  <a:lnTo>
                    <a:pt x="39233" y="42157"/>
                  </a:lnTo>
                  <a:lnTo>
                    <a:pt x="61260" y="6660"/>
                  </a:lnTo>
                  <a:lnTo>
                    <a:pt x="91969" y="0"/>
                  </a:lnTo>
                  <a:lnTo>
                    <a:pt x="104565" y="913"/>
                  </a:lnTo>
                  <a:lnTo>
                    <a:pt x="140186" y="27044"/>
                  </a:lnTo>
                  <a:lnTo>
                    <a:pt x="151368" y="75801"/>
                  </a:lnTo>
                  <a:lnTo>
                    <a:pt x="148918" y="100705"/>
                  </a:lnTo>
                  <a:lnTo>
                    <a:pt x="143452" y="125753"/>
                  </a:lnTo>
                  <a:lnTo>
                    <a:pt x="137561" y="150107"/>
                  </a:lnTo>
                  <a:lnTo>
                    <a:pt x="135289" y="162370"/>
                  </a:lnTo>
                  <a:lnTo>
                    <a:pt x="129137" y="210866"/>
                  </a:lnTo>
                  <a:lnTo>
                    <a:pt x="103698" y="276856"/>
                  </a:lnTo>
                  <a:lnTo>
                    <a:pt x="75382" y="313945"/>
                  </a:lnTo>
                  <a:lnTo>
                    <a:pt x="62672" y="319149"/>
                  </a:lnTo>
                  <a:lnTo>
                    <a:pt x="54248" y="317033"/>
                  </a:lnTo>
                  <a:close/>
                </a:path>
              </a:pathLst>
            </a:custGeom>
            <a:solidFill>
              <a:srgbClr val="0429E2"/>
            </a:solidFill>
            <a:ln w="9525">
              <a:noFill/>
            </a:ln>
          </p:spPr>
          <p:txBody>
            <a:bodyPr/>
            <a:p>
              <a:endParaRPr lang="zh-CN" altLang="en-US"/>
            </a:p>
          </p:txBody>
        </p:sp>
        <p:sp>
          <p:nvSpPr>
            <p:cNvPr id="43021" name="object 17"/>
            <p:cNvSpPr/>
            <p:nvPr/>
          </p:nvSpPr>
          <p:spPr>
            <a:xfrm>
              <a:off x="19193" y="1265"/>
              <a:ext cx="218" cy="469"/>
            </a:xfrm>
            <a:custGeom>
              <a:avLst/>
              <a:gdLst/>
              <a:ahLst/>
              <a:cxnLst>
                <a:cxn ang="0">
                  <a:pos x="75" y="459"/>
                </a:cxn>
                <a:cxn ang="0">
                  <a:pos x="53" y="434"/>
                </a:cxn>
                <a:cxn ang="0">
                  <a:pos x="43" y="414"/>
                </a:cxn>
                <a:cxn ang="0">
                  <a:pos x="24" y="372"/>
                </a:cxn>
                <a:cxn ang="0">
                  <a:pos x="14" y="351"/>
                </a:cxn>
                <a:cxn ang="0">
                  <a:pos x="7" y="330"/>
                </a:cxn>
                <a:cxn ang="0">
                  <a:pos x="5" y="307"/>
                </a:cxn>
                <a:cxn ang="0">
                  <a:pos x="5" y="282"/>
                </a:cxn>
                <a:cxn ang="0">
                  <a:pos x="3" y="258"/>
                </a:cxn>
                <a:cxn ang="0">
                  <a:pos x="0" y="215"/>
                </a:cxn>
                <a:cxn ang="0">
                  <a:pos x="2" y="174"/>
                </a:cxn>
                <a:cxn ang="0">
                  <a:pos x="8" y="133"/>
                </a:cxn>
                <a:cxn ang="0">
                  <a:pos x="28" y="71"/>
                </a:cxn>
                <a:cxn ang="0">
                  <a:pos x="68" y="20"/>
                </a:cxn>
                <a:cxn ang="0">
                  <a:pos x="110" y="0"/>
                </a:cxn>
                <a:cxn ang="0">
                  <a:pos x="150" y="3"/>
                </a:cxn>
                <a:cxn ang="0">
                  <a:pos x="184" y="26"/>
                </a:cxn>
                <a:cxn ang="0">
                  <a:pos x="205" y="67"/>
                </a:cxn>
                <a:cxn ang="0">
                  <a:pos x="218" y="147"/>
                </a:cxn>
                <a:cxn ang="0">
                  <a:pos x="218" y="227"/>
                </a:cxn>
                <a:cxn ang="0">
                  <a:pos x="206" y="308"/>
                </a:cxn>
                <a:cxn ang="0">
                  <a:pos x="184" y="391"/>
                </a:cxn>
                <a:cxn ang="0">
                  <a:pos x="179" y="400"/>
                </a:cxn>
                <a:cxn ang="0">
                  <a:pos x="173" y="412"/>
                </a:cxn>
                <a:cxn ang="0">
                  <a:pos x="166" y="426"/>
                </a:cxn>
                <a:cxn ang="0">
                  <a:pos x="157" y="439"/>
                </a:cxn>
                <a:cxn ang="0">
                  <a:pos x="132" y="462"/>
                </a:cxn>
                <a:cxn ang="0">
                  <a:pos x="103" y="469"/>
                </a:cxn>
                <a:cxn ang="0">
                  <a:pos x="75" y="459"/>
                </a:cxn>
              </a:cxnLst>
              <a:pathLst>
                <a:path w="138429" h="297815">
                  <a:moveTo>
                    <a:pt x="47925" y="291689"/>
                  </a:moveTo>
                  <a:lnTo>
                    <a:pt x="33782" y="275726"/>
                  </a:lnTo>
                  <a:lnTo>
                    <a:pt x="27271" y="262697"/>
                  </a:lnTo>
                  <a:lnTo>
                    <a:pt x="15446" y="235923"/>
                  </a:lnTo>
                  <a:lnTo>
                    <a:pt x="8700" y="222694"/>
                  </a:lnTo>
                  <a:lnTo>
                    <a:pt x="4252" y="209596"/>
                  </a:lnTo>
                  <a:lnTo>
                    <a:pt x="3044" y="194656"/>
                  </a:lnTo>
                  <a:lnTo>
                    <a:pt x="3013" y="178960"/>
                  </a:lnTo>
                  <a:lnTo>
                    <a:pt x="2098" y="163594"/>
                  </a:lnTo>
                  <a:lnTo>
                    <a:pt x="0" y="136806"/>
                  </a:lnTo>
                  <a:lnTo>
                    <a:pt x="970" y="110352"/>
                  </a:lnTo>
                  <a:lnTo>
                    <a:pt x="5013" y="84181"/>
                  </a:lnTo>
                  <a:lnTo>
                    <a:pt x="17562" y="44968"/>
                  </a:lnTo>
                  <a:lnTo>
                    <a:pt x="43219" y="12719"/>
                  </a:lnTo>
                  <a:lnTo>
                    <a:pt x="69646" y="0"/>
                  </a:lnTo>
                  <a:lnTo>
                    <a:pt x="95552" y="1706"/>
                  </a:lnTo>
                  <a:lnTo>
                    <a:pt x="117033" y="16401"/>
                  </a:lnTo>
                  <a:lnTo>
                    <a:pt x="130185" y="42644"/>
                  </a:lnTo>
                  <a:lnTo>
                    <a:pt x="138370" y="93456"/>
                  </a:lnTo>
                  <a:lnTo>
                    <a:pt x="138278" y="144218"/>
                  </a:lnTo>
                  <a:lnTo>
                    <a:pt x="130823" y="195540"/>
                  </a:lnTo>
                  <a:lnTo>
                    <a:pt x="116915" y="248032"/>
                  </a:lnTo>
                  <a:lnTo>
                    <a:pt x="113698" y="254244"/>
                  </a:lnTo>
                  <a:lnTo>
                    <a:pt x="109862" y="261873"/>
                  </a:lnTo>
                  <a:lnTo>
                    <a:pt x="105283" y="270221"/>
                  </a:lnTo>
                  <a:lnTo>
                    <a:pt x="99838" y="278592"/>
                  </a:lnTo>
                  <a:lnTo>
                    <a:pt x="83760" y="293193"/>
                  </a:lnTo>
                  <a:lnTo>
                    <a:pt x="65520" y="297535"/>
                  </a:lnTo>
                  <a:lnTo>
                    <a:pt x="47925" y="291689"/>
                  </a:lnTo>
                  <a:close/>
                </a:path>
              </a:pathLst>
            </a:custGeom>
            <a:solidFill>
              <a:srgbClr val="0429E2"/>
            </a:solidFill>
            <a:ln w="9525">
              <a:noFill/>
            </a:ln>
          </p:spPr>
          <p:txBody>
            <a:bodyPr/>
            <a:p>
              <a:endParaRPr lang="zh-CN" altLang="en-US"/>
            </a:p>
          </p:txBody>
        </p:sp>
      </p:grpSp>
      <p:sp>
        <p:nvSpPr>
          <p:cNvPr id="43022" name="object 18"/>
          <p:cNvSpPr>
            <a:spLocks noGrp="1"/>
          </p:cNvSpPr>
          <p:nvPr>
            <p:ph type="title"/>
          </p:nvPr>
        </p:nvSpPr>
        <p:spPr>
          <a:xfrm>
            <a:off x="376238" y="107950"/>
            <a:ext cx="6929437" cy="1506538"/>
          </a:xfrm>
        </p:spPr>
        <p:txBody>
          <a:bodyPr vert="horz" wrap="square" lIns="0" tIns="201930" rIns="0" bIns="0" anchor="t">
            <a:spAutoFit/>
          </a:bodyPr>
          <a:p>
            <a:pPr marL="12700" indent="0" eaLnBrk="1" hangingPunct="1">
              <a:spcBef>
                <a:spcPts val="575"/>
              </a:spcBef>
              <a:buNone/>
            </a:pPr>
            <a:r>
              <a:rPr lang="zh-CN" altLang="zh-CN" sz="6000" dirty="0">
                <a:latin typeface="方正粗黑宋简体" panose="02000000000000000000" pitchFamily="2" charset="-122"/>
                <a:ea typeface="方正粗黑宋简体" panose="02000000000000000000" pitchFamily="2" charset="-122"/>
                <a:cs typeface="+mj-cs"/>
              </a:rPr>
              <a:t>风险评估</a:t>
            </a:r>
            <a:br>
              <a:rPr lang="zh-CN" altLang="zh-CN" sz="6000" dirty="0">
                <a:latin typeface="方正粗黑宋简体" panose="02000000000000000000" pitchFamily="2" charset="-122"/>
                <a:ea typeface="方正粗黑宋简体" panose="02000000000000000000" pitchFamily="2" charset="-122"/>
                <a:cs typeface="+mj-cs"/>
              </a:rPr>
            </a:br>
            <a:r>
              <a:rPr lang="zh-CN" altLang="zh-CN" sz="2000" dirty="0">
                <a:solidFill>
                  <a:srgbClr val="0429E2"/>
                </a:solidFill>
                <a:latin typeface="方正粗黑宋简体" panose="02000000000000000000" pitchFamily="2" charset="-122"/>
                <a:ea typeface="方正粗黑宋简体" panose="02000000000000000000" pitchFamily="2" charset="-122"/>
                <a:cs typeface="+mj-cs"/>
              </a:rPr>
              <a:t>*优先考虑在软件需求阶段的风险</a:t>
            </a:r>
            <a:endParaRPr lang="zh-CN" altLang="zh-CN" sz="2000" dirty="0">
              <a:solidFill>
                <a:srgbClr val="0429E2"/>
              </a:solidFill>
              <a:latin typeface="方正粗黑宋简体" panose="02000000000000000000" pitchFamily="2" charset="-122"/>
              <a:ea typeface="方正粗黑宋简体" panose="02000000000000000000" pitchFamily="2" charset="-122"/>
              <a:cs typeface="+mj-cs"/>
            </a:endParaRPr>
          </a:p>
        </p:txBody>
      </p:sp>
      <p:sp>
        <p:nvSpPr>
          <p:cNvPr id="23" name="object 18"/>
          <p:cNvSpPr txBox="1"/>
          <p:nvPr/>
        </p:nvSpPr>
        <p:spPr>
          <a:xfrm>
            <a:off x="13703300" y="8940800"/>
            <a:ext cx="8564563" cy="1076325"/>
          </a:xfrm>
          <a:prstGeom prst="rect">
            <a:avLst/>
          </a:prstGeom>
        </p:spPr>
        <p:txBody>
          <a:bodyPr lIns="0" tIns="201930" rIns="0" bIns="0">
            <a:spAutoFit/>
          </a:bodyPr>
          <a:lstStyle/>
          <a:p>
            <a:pPr marL="12700" marR="0" defTabSz="914400" fontAlgn="auto">
              <a:spcBef>
                <a:spcPts val="580"/>
              </a:spcBef>
              <a:buClrTx/>
              <a:buSzTx/>
              <a:buFontTx/>
              <a:defRPr/>
            </a:pPr>
            <a:r>
              <a:rPr kumimoji="0" lang="en-US" altLang="zh-CN" sz="36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5.5</a:t>
            </a:r>
            <a:r>
              <a:rPr kumimoji="0" lang="zh-CN" altLang="en-US" sz="36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风险管理子计划</a:t>
            </a:r>
            <a:endParaRPr kumimoji="0" lang="zh-CN" sz="36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endParaRPr>
          </a:p>
          <a:p>
            <a:pPr marL="12700" marR="0" defTabSz="914400" fontAlgn="auto">
              <a:spcBef>
                <a:spcPts val="580"/>
              </a:spcBef>
              <a:buClrTx/>
              <a:buSzTx/>
              <a:buFontTx/>
              <a:defRPr/>
            </a:pPr>
            <a:endParaRPr kumimoji="0" lang="zh-CN" sz="16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endParaRPr>
          </a:p>
        </p:txBody>
      </p:sp>
      <p:pic>
        <p:nvPicPr>
          <p:cNvPr id="43024" name="图片 1"/>
          <p:cNvPicPr>
            <a:picLocks noChangeAspect="1"/>
          </p:cNvPicPr>
          <p:nvPr/>
        </p:nvPicPr>
        <p:blipFill>
          <a:blip r:embed="rId3"/>
          <a:stretch>
            <a:fillRect/>
          </a:stretch>
        </p:blipFill>
        <p:spPr>
          <a:xfrm>
            <a:off x="476250" y="1782763"/>
            <a:ext cx="14104938" cy="8174037"/>
          </a:xfrm>
          <a:prstGeom prst="rect">
            <a:avLst/>
          </a:prstGeom>
          <a:noFill/>
          <a:ln w="9525">
            <a:noFill/>
          </a:ln>
        </p:spPr>
      </p:pic>
      <p:sp>
        <p:nvSpPr>
          <p:cNvPr id="43025" name="文本框 2"/>
          <p:cNvSpPr txBox="1"/>
          <p:nvPr/>
        </p:nvSpPr>
        <p:spPr>
          <a:xfrm>
            <a:off x="14036675" y="5535613"/>
            <a:ext cx="3027363" cy="522287"/>
          </a:xfrm>
          <a:prstGeom prst="rect">
            <a:avLst/>
          </a:prstGeom>
          <a:noFill/>
          <a:ln w="9525">
            <a:noFill/>
          </a:ln>
        </p:spPr>
        <p:txBody>
          <a:bodyPr wrap="none" anchor="t">
            <a:spAutoFit/>
          </a:bodyPr>
          <a:p>
            <a:pPr>
              <a:spcBef>
                <a:spcPts val="575"/>
              </a:spcBef>
            </a:pPr>
            <a:r>
              <a:rPr lang="zh-CN" altLang="zh-CN" sz="2800" dirty="0">
                <a:solidFill>
                  <a:srgbClr val="0429E2"/>
                </a:solidFill>
                <a:latin typeface="方正粗黑宋简体" panose="02000000000000000000" pitchFamily="2" charset="-122"/>
                <a:ea typeface="方正粗黑宋简体" panose="02000000000000000000" pitchFamily="2" charset="-122"/>
                <a:sym typeface="宋体" panose="02010600030101010101" pitchFamily="2" charset="-122"/>
              </a:rPr>
              <a:t>需求阶段风险评估</a:t>
            </a:r>
            <a:endParaRPr lang="zh-CN" altLang="zh-CN" sz="2800" dirty="0">
              <a:solidFill>
                <a:srgbClr val="0429E2"/>
              </a:solidFill>
              <a:latin typeface="方正粗黑宋简体" panose="02000000000000000000" pitchFamily="2" charset="-122"/>
              <a:ea typeface="方正粗黑宋简体" panose="02000000000000000000" pitchFamily="2"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4033" name="组合 19"/>
          <p:cNvGrpSpPr/>
          <p:nvPr/>
        </p:nvGrpSpPr>
        <p:grpSpPr>
          <a:xfrm>
            <a:off x="15538450" y="15875"/>
            <a:ext cx="2235200" cy="2319338"/>
            <a:chOff x="17011" y="0"/>
            <a:chExt cx="3521" cy="3653"/>
          </a:xfrm>
        </p:grpSpPr>
        <p:sp>
          <p:nvSpPr>
            <p:cNvPr id="44034" name="object 6"/>
            <p:cNvSpPr/>
            <p:nvPr/>
          </p:nvSpPr>
          <p:spPr>
            <a:xfrm>
              <a:off x="17815" y="62"/>
              <a:ext cx="461" cy="920"/>
            </a:xfrm>
            <a:custGeom>
              <a:avLst/>
              <a:gdLst/>
              <a:ahLst/>
              <a:cxnLst>
                <a:cxn ang="0">
                  <a:pos x="74" y="836"/>
                </a:cxn>
                <a:cxn ang="0">
                  <a:pos x="6" y="686"/>
                </a:cxn>
                <a:cxn ang="0">
                  <a:pos x="0" y="628"/>
                </a:cxn>
                <a:cxn ang="0">
                  <a:pos x="14" y="456"/>
                </a:cxn>
                <a:cxn ang="0">
                  <a:pos x="57" y="294"/>
                </a:cxn>
                <a:cxn ang="0">
                  <a:pos x="81" y="230"/>
                </a:cxn>
                <a:cxn ang="0">
                  <a:pos x="177" y="65"/>
                </a:cxn>
                <a:cxn ang="0">
                  <a:pos x="362" y="0"/>
                </a:cxn>
                <a:cxn ang="0">
                  <a:pos x="449" y="88"/>
                </a:cxn>
                <a:cxn ang="0">
                  <a:pos x="458" y="244"/>
                </a:cxn>
                <a:cxn ang="0">
                  <a:pos x="430" y="373"/>
                </a:cxn>
                <a:cxn ang="0">
                  <a:pos x="408" y="460"/>
                </a:cxn>
                <a:cxn ang="0">
                  <a:pos x="404" y="507"/>
                </a:cxn>
                <a:cxn ang="0">
                  <a:pos x="408" y="606"/>
                </a:cxn>
                <a:cxn ang="0">
                  <a:pos x="385" y="679"/>
                </a:cxn>
                <a:cxn ang="0">
                  <a:pos x="369" y="716"/>
                </a:cxn>
                <a:cxn ang="0">
                  <a:pos x="358" y="745"/>
                </a:cxn>
                <a:cxn ang="0">
                  <a:pos x="359" y="746"/>
                </a:cxn>
                <a:cxn ang="0">
                  <a:pos x="318" y="847"/>
                </a:cxn>
                <a:cxn ang="0">
                  <a:pos x="186" y="799"/>
                </a:cxn>
                <a:cxn ang="0">
                  <a:pos x="184" y="804"/>
                </a:cxn>
                <a:cxn ang="0">
                  <a:pos x="188" y="812"/>
                </a:cxn>
                <a:cxn ang="0">
                  <a:pos x="309" y="861"/>
                </a:cxn>
                <a:cxn ang="0">
                  <a:pos x="223" y="919"/>
                </a:cxn>
                <a:cxn ang="0">
                  <a:pos x="160" y="896"/>
                </a:cxn>
                <a:cxn ang="0">
                  <a:pos x="313" y="854"/>
                </a:cxn>
                <a:cxn ang="0">
                  <a:pos x="200" y="806"/>
                </a:cxn>
                <a:cxn ang="0">
                  <a:pos x="192" y="796"/>
                </a:cxn>
                <a:cxn ang="0">
                  <a:pos x="316" y="850"/>
                </a:cxn>
                <a:cxn ang="0">
                  <a:pos x="202" y="810"/>
                </a:cxn>
                <a:cxn ang="0">
                  <a:pos x="192" y="814"/>
                </a:cxn>
                <a:cxn ang="0">
                  <a:pos x="202" y="810"/>
                </a:cxn>
                <a:cxn ang="0">
                  <a:pos x="309" y="861"/>
                </a:cxn>
                <a:cxn ang="0">
                  <a:pos x="174" y="901"/>
                </a:cxn>
                <a:cxn ang="0">
                  <a:pos x="164" y="895"/>
                </a:cxn>
                <a:cxn ang="0">
                  <a:pos x="220" y="920"/>
                </a:cxn>
              </a:cxnLst>
              <a:pathLst>
                <a:path w="292734" h="584200">
                  <a:moveTo>
                    <a:pt x="82503" y="567106"/>
                  </a:moveTo>
                  <a:lnTo>
                    <a:pt x="47039" y="530942"/>
                  </a:lnTo>
                  <a:lnTo>
                    <a:pt x="23841" y="484109"/>
                  </a:lnTo>
                  <a:lnTo>
                    <a:pt x="3854" y="435896"/>
                  </a:lnTo>
                  <a:lnTo>
                    <a:pt x="0" y="411406"/>
                  </a:lnTo>
                  <a:lnTo>
                    <a:pt x="256" y="398492"/>
                  </a:lnTo>
                  <a:lnTo>
                    <a:pt x="4109" y="337661"/>
                  </a:lnTo>
                  <a:lnTo>
                    <a:pt x="8789" y="289617"/>
                  </a:lnTo>
                  <a:lnTo>
                    <a:pt x="16240" y="245196"/>
                  </a:lnTo>
                  <a:lnTo>
                    <a:pt x="36408" y="186997"/>
                  </a:lnTo>
                  <a:lnTo>
                    <a:pt x="44140" y="167293"/>
                  </a:lnTo>
                  <a:lnTo>
                    <a:pt x="51677" y="145992"/>
                  </a:lnTo>
                  <a:lnTo>
                    <a:pt x="76758" y="90404"/>
                  </a:lnTo>
                  <a:lnTo>
                    <a:pt x="112411" y="41288"/>
                  </a:lnTo>
                  <a:lnTo>
                    <a:pt x="140861" y="15721"/>
                  </a:lnTo>
                  <a:lnTo>
                    <a:pt x="229711" y="0"/>
                  </a:lnTo>
                  <a:lnTo>
                    <a:pt x="265124" y="18149"/>
                  </a:lnTo>
                  <a:lnTo>
                    <a:pt x="285002" y="55884"/>
                  </a:lnTo>
                  <a:lnTo>
                    <a:pt x="292551" y="113154"/>
                  </a:lnTo>
                  <a:lnTo>
                    <a:pt x="290640" y="154896"/>
                  </a:lnTo>
                  <a:lnTo>
                    <a:pt x="283451" y="196050"/>
                  </a:lnTo>
                  <a:lnTo>
                    <a:pt x="273299" y="236826"/>
                  </a:lnTo>
                  <a:lnTo>
                    <a:pt x="262498" y="277430"/>
                  </a:lnTo>
                  <a:lnTo>
                    <a:pt x="259195" y="292161"/>
                  </a:lnTo>
                  <a:lnTo>
                    <a:pt x="257179" y="306827"/>
                  </a:lnTo>
                  <a:lnTo>
                    <a:pt x="256744" y="321741"/>
                  </a:lnTo>
                  <a:lnTo>
                    <a:pt x="260368" y="361116"/>
                  </a:lnTo>
                  <a:lnTo>
                    <a:pt x="259272" y="384899"/>
                  </a:lnTo>
                  <a:lnTo>
                    <a:pt x="254266" y="408311"/>
                  </a:lnTo>
                  <a:lnTo>
                    <a:pt x="244714" y="431096"/>
                  </a:lnTo>
                  <a:lnTo>
                    <a:pt x="239768" y="441348"/>
                  </a:lnTo>
                  <a:lnTo>
                    <a:pt x="234515" y="454569"/>
                  </a:lnTo>
                  <a:lnTo>
                    <a:pt x="231516" y="462649"/>
                  </a:lnTo>
                  <a:lnTo>
                    <a:pt x="227438" y="473354"/>
                  </a:lnTo>
                  <a:lnTo>
                    <a:pt x="227695" y="473644"/>
                  </a:lnTo>
                  <a:lnTo>
                    <a:pt x="228178" y="473837"/>
                  </a:lnTo>
                  <a:lnTo>
                    <a:pt x="207421" y="525733"/>
                  </a:lnTo>
                  <a:lnTo>
                    <a:pt x="201871" y="537535"/>
                  </a:lnTo>
                  <a:lnTo>
                    <a:pt x="121801" y="505508"/>
                  </a:lnTo>
                  <a:lnTo>
                    <a:pt x="118162" y="507605"/>
                  </a:lnTo>
                  <a:lnTo>
                    <a:pt x="115329" y="508154"/>
                  </a:lnTo>
                  <a:lnTo>
                    <a:pt x="116712" y="510764"/>
                  </a:lnTo>
                  <a:lnTo>
                    <a:pt x="117354" y="514759"/>
                  </a:lnTo>
                  <a:lnTo>
                    <a:pt x="119446" y="515596"/>
                  </a:lnTo>
                  <a:lnTo>
                    <a:pt x="121796" y="516723"/>
                  </a:lnTo>
                  <a:lnTo>
                    <a:pt x="196201" y="546484"/>
                  </a:lnTo>
                  <a:lnTo>
                    <a:pt x="154470" y="579054"/>
                  </a:lnTo>
                  <a:lnTo>
                    <a:pt x="141813" y="583433"/>
                  </a:lnTo>
                  <a:lnTo>
                    <a:pt x="104450" y="568488"/>
                  </a:lnTo>
                  <a:lnTo>
                    <a:pt x="101681" y="568876"/>
                  </a:lnTo>
                  <a:lnTo>
                    <a:pt x="82503" y="567106"/>
                  </a:lnTo>
                  <a:close/>
                </a:path>
                <a:path w="292734" h="584200">
                  <a:moveTo>
                    <a:pt x="198900" y="542516"/>
                  </a:moveTo>
                  <a:lnTo>
                    <a:pt x="128203" y="514238"/>
                  </a:lnTo>
                  <a:lnTo>
                    <a:pt x="126820" y="511628"/>
                  </a:lnTo>
                  <a:lnTo>
                    <a:pt x="126017" y="507568"/>
                  </a:lnTo>
                  <a:lnTo>
                    <a:pt x="121801" y="505508"/>
                  </a:lnTo>
                  <a:lnTo>
                    <a:pt x="201871" y="537535"/>
                  </a:lnTo>
                  <a:lnTo>
                    <a:pt x="200938" y="539519"/>
                  </a:lnTo>
                  <a:lnTo>
                    <a:pt x="198900" y="542516"/>
                  </a:lnTo>
                  <a:close/>
                </a:path>
                <a:path w="292734" h="584200">
                  <a:moveTo>
                    <a:pt x="128203" y="514238"/>
                  </a:moveTo>
                  <a:close/>
                </a:path>
                <a:path w="292734" h="584200">
                  <a:moveTo>
                    <a:pt x="196201" y="546484"/>
                  </a:moveTo>
                  <a:lnTo>
                    <a:pt x="121796" y="516723"/>
                  </a:lnTo>
                  <a:lnTo>
                    <a:pt x="125144" y="514884"/>
                  </a:lnTo>
                  <a:lnTo>
                    <a:pt x="128203" y="514238"/>
                  </a:lnTo>
                  <a:lnTo>
                    <a:pt x="198900" y="542516"/>
                  </a:lnTo>
                  <a:lnTo>
                    <a:pt x="196201" y="546484"/>
                  </a:lnTo>
                  <a:close/>
                </a:path>
                <a:path w="292734" h="584200">
                  <a:moveTo>
                    <a:pt x="125352" y="582925"/>
                  </a:moveTo>
                  <a:lnTo>
                    <a:pt x="110371" y="572352"/>
                  </a:lnTo>
                  <a:lnTo>
                    <a:pt x="108409" y="570259"/>
                  </a:lnTo>
                  <a:lnTo>
                    <a:pt x="104450" y="568488"/>
                  </a:lnTo>
                  <a:lnTo>
                    <a:pt x="141813" y="583433"/>
                  </a:lnTo>
                  <a:lnTo>
                    <a:pt x="139933" y="584083"/>
                  </a:lnTo>
                  <a:lnTo>
                    <a:pt x="125352" y="582925"/>
                  </a:lnTo>
                  <a:close/>
                </a:path>
              </a:pathLst>
            </a:custGeom>
            <a:solidFill>
              <a:srgbClr val="0429E2"/>
            </a:solidFill>
            <a:ln w="9525">
              <a:noFill/>
            </a:ln>
          </p:spPr>
          <p:txBody>
            <a:bodyPr/>
            <a:p>
              <a:endParaRPr lang="zh-CN" altLang="en-US"/>
            </a:p>
          </p:txBody>
        </p:sp>
        <p:sp>
          <p:nvSpPr>
            <p:cNvPr id="44035" name="object 7"/>
            <p:cNvSpPr/>
            <p:nvPr/>
          </p:nvSpPr>
          <p:spPr>
            <a:xfrm>
              <a:off x="20078" y="816"/>
              <a:ext cx="454" cy="918"/>
            </a:xfrm>
            <a:custGeom>
              <a:avLst/>
              <a:gdLst/>
              <a:ahLst/>
              <a:cxnLst>
                <a:cxn ang="0">
                  <a:pos x="111" y="901"/>
                </a:cxn>
                <a:cxn ang="0">
                  <a:pos x="61" y="842"/>
                </a:cxn>
                <a:cxn ang="0">
                  <a:pos x="32" y="779"/>
                </a:cxn>
                <a:cxn ang="0">
                  <a:pos x="9" y="691"/>
                </a:cxn>
                <a:cxn ang="0">
                  <a:pos x="0" y="581"/>
                </a:cxn>
                <a:cxn ang="0">
                  <a:pos x="0" y="526"/>
                </a:cxn>
                <a:cxn ang="0">
                  <a:pos x="2" y="507"/>
                </a:cxn>
                <a:cxn ang="0">
                  <a:pos x="6" y="487"/>
                </a:cxn>
                <a:cxn ang="0">
                  <a:pos x="11" y="467"/>
                </a:cxn>
                <a:cxn ang="0">
                  <a:pos x="18" y="448"/>
                </a:cxn>
                <a:cxn ang="0">
                  <a:pos x="23" y="434"/>
                </a:cxn>
                <a:cxn ang="0">
                  <a:pos x="28" y="419"/>
                </a:cxn>
                <a:cxn ang="0">
                  <a:pos x="30" y="404"/>
                </a:cxn>
                <a:cxn ang="0">
                  <a:pos x="27" y="388"/>
                </a:cxn>
                <a:cxn ang="0">
                  <a:pos x="25" y="365"/>
                </a:cxn>
                <a:cxn ang="0">
                  <a:pos x="32" y="345"/>
                </a:cxn>
                <a:cxn ang="0">
                  <a:pos x="43" y="326"/>
                </a:cxn>
                <a:cxn ang="0">
                  <a:pos x="77" y="276"/>
                </a:cxn>
                <a:cxn ang="0">
                  <a:pos x="97" y="245"/>
                </a:cxn>
                <a:cxn ang="0">
                  <a:pos x="115" y="212"/>
                </a:cxn>
                <a:cxn ang="0">
                  <a:pos x="129" y="176"/>
                </a:cxn>
                <a:cxn ang="0">
                  <a:pos x="140" y="159"/>
                </a:cxn>
                <a:cxn ang="0">
                  <a:pos x="157" y="145"/>
                </a:cxn>
                <a:cxn ang="0">
                  <a:pos x="170" y="130"/>
                </a:cxn>
                <a:cxn ang="0">
                  <a:pos x="173" y="107"/>
                </a:cxn>
                <a:cxn ang="0">
                  <a:pos x="203" y="75"/>
                </a:cxn>
                <a:cxn ang="0">
                  <a:pos x="253" y="33"/>
                </a:cxn>
                <a:cxn ang="0">
                  <a:pos x="313" y="6"/>
                </a:cxn>
                <a:cxn ang="0">
                  <a:pos x="347" y="0"/>
                </a:cxn>
                <a:cxn ang="0">
                  <a:pos x="363" y="5"/>
                </a:cxn>
                <a:cxn ang="0">
                  <a:pos x="378" y="19"/>
                </a:cxn>
                <a:cxn ang="0">
                  <a:pos x="382" y="25"/>
                </a:cxn>
                <a:cxn ang="0">
                  <a:pos x="390" y="30"/>
                </a:cxn>
                <a:cxn ang="0">
                  <a:pos x="440" y="79"/>
                </a:cxn>
                <a:cxn ang="0">
                  <a:pos x="449" y="143"/>
                </a:cxn>
                <a:cxn ang="0">
                  <a:pos x="453" y="205"/>
                </a:cxn>
                <a:cxn ang="0">
                  <a:pos x="450" y="268"/>
                </a:cxn>
                <a:cxn ang="0">
                  <a:pos x="435" y="330"/>
                </a:cxn>
                <a:cxn ang="0">
                  <a:pos x="420" y="380"/>
                </a:cxn>
                <a:cxn ang="0">
                  <a:pos x="408" y="431"/>
                </a:cxn>
                <a:cxn ang="0">
                  <a:pos x="384" y="548"/>
                </a:cxn>
                <a:cxn ang="0">
                  <a:pos x="373" y="595"/>
                </a:cxn>
                <a:cxn ang="0">
                  <a:pos x="345" y="642"/>
                </a:cxn>
                <a:cxn ang="0">
                  <a:pos x="325" y="691"/>
                </a:cxn>
                <a:cxn ang="0">
                  <a:pos x="311" y="743"/>
                </a:cxn>
                <a:cxn ang="0">
                  <a:pos x="298" y="796"/>
                </a:cxn>
                <a:cxn ang="0">
                  <a:pos x="287" y="826"/>
                </a:cxn>
                <a:cxn ang="0">
                  <a:pos x="270" y="853"/>
                </a:cxn>
                <a:cxn ang="0">
                  <a:pos x="250" y="878"/>
                </a:cxn>
                <a:cxn ang="0">
                  <a:pos x="227" y="900"/>
                </a:cxn>
                <a:cxn ang="0">
                  <a:pos x="194" y="917"/>
                </a:cxn>
                <a:cxn ang="0">
                  <a:pos x="152" y="917"/>
                </a:cxn>
                <a:cxn ang="0">
                  <a:pos x="111" y="901"/>
                </a:cxn>
              </a:cxnLst>
              <a:pathLst>
                <a:path w="288290" h="582930">
                  <a:moveTo>
                    <a:pt x="70413" y="572312"/>
                  </a:moveTo>
                  <a:lnTo>
                    <a:pt x="38927" y="534766"/>
                  </a:lnTo>
                  <a:lnTo>
                    <a:pt x="20003" y="494877"/>
                  </a:lnTo>
                  <a:lnTo>
                    <a:pt x="5800" y="438943"/>
                  </a:lnTo>
                  <a:lnTo>
                    <a:pt x="287" y="369114"/>
                  </a:lnTo>
                  <a:lnTo>
                    <a:pt x="0" y="334065"/>
                  </a:lnTo>
                  <a:lnTo>
                    <a:pt x="997" y="321661"/>
                  </a:lnTo>
                  <a:lnTo>
                    <a:pt x="3573" y="309204"/>
                  </a:lnTo>
                  <a:lnTo>
                    <a:pt x="7194" y="296850"/>
                  </a:lnTo>
                  <a:lnTo>
                    <a:pt x="11324" y="284752"/>
                  </a:lnTo>
                  <a:lnTo>
                    <a:pt x="14907" y="275480"/>
                  </a:lnTo>
                  <a:lnTo>
                    <a:pt x="17824" y="266344"/>
                  </a:lnTo>
                  <a:lnTo>
                    <a:pt x="18912" y="256791"/>
                  </a:lnTo>
                  <a:lnTo>
                    <a:pt x="17009" y="246271"/>
                  </a:lnTo>
                  <a:lnTo>
                    <a:pt x="15708" y="231855"/>
                  </a:lnTo>
                  <a:lnTo>
                    <a:pt x="20053" y="218768"/>
                  </a:lnTo>
                  <a:lnTo>
                    <a:pt x="27446" y="206725"/>
                  </a:lnTo>
                  <a:lnTo>
                    <a:pt x="48697" y="175413"/>
                  </a:lnTo>
                  <a:lnTo>
                    <a:pt x="61765" y="155319"/>
                  </a:lnTo>
                  <a:lnTo>
                    <a:pt x="73186" y="134357"/>
                  </a:lnTo>
                  <a:lnTo>
                    <a:pt x="81654" y="111722"/>
                  </a:lnTo>
                  <a:lnTo>
                    <a:pt x="88796" y="100786"/>
                  </a:lnTo>
                  <a:lnTo>
                    <a:pt x="99429" y="92192"/>
                  </a:lnTo>
                  <a:lnTo>
                    <a:pt x="108246" y="82450"/>
                  </a:lnTo>
                  <a:lnTo>
                    <a:pt x="109940" y="68072"/>
                  </a:lnTo>
                  <a:lnTo>
                    <a:pt x="128791" y="47312"/>
                  </a:lnTo>
                  <a:lnTo>
                    <a:pt x="160670" y="20947"/>
                  </a:lnTo>
                  <a:lnTo>
                    <a:pt x="198596" y="3701"/>
                  </a:lnTo>
                  <a:lnTo>
                    <a:pt x="220424" y="0"/>
                  </a:lnTo>
                  <a:lnTo>
                    <a:pt x="230674" y="3439"/>
                  </a:lnTo>
                  <a:lnTo>
                    <a:pt x="239829" y="12155"/>
                  </a:lnTo>
                  <a:lnTo>
                    <a:pt x="242467" y="15827"/>
                  </a:lnTo>
                  <a:lnTo>
                    <a:pt x="247938" y="18950"/>
                  </a:lnTo>
                  <a:lnTo>
                    <a:pt x="279406" y="50419"/>
                  </a:lnTo>
                  <a:lnTo>
                    <a:pt x="284980" y="90489"/>
                  </a:lnTo>
                  <a:lnTo>
                    <a:pt x="287759" y="130458"/>
                  </a:lnTo>
                  <a:lnTo>
                    <a:pt x="285529" y="170175"/>
                  </a:lnTo>
                  <a:lnTo>
                    <a:pt x="276074" y="209492"/>
                  </a:lnTo>
                  <a:lnTo>
                    <a:pt x="266469" y="241235"/>
                  </a:lnTo>
                  <a:lnTo>
                    <a:pt x="259133" y="273430"/>
                  </a:lnTo>
                  <a:lnTo>
                    <a:pt x="244090" y="347981"/>
                  </a:lnTo>
                  <a:lnTo>
                    <a:pt x="236940" y="377800"/>
                  </a:lnTo>
                  <a:lnTo>
                    <a:pt x="218896" y="407363"/>
                  </a:lnTo>
                  <a:lnTo>
                    <a:pt x="206399" y="438987"/>
                  </a:lnTo>
                  <a:lnTo>
                    <a:pt x="197318" y="471871"/>
                  </a:lnTo>
                  <a:lnTo>
                    <a:pt x="189521" y="505217"/>
                  </a:lnTo>
                  <a:lnTo>
                    <a:pt x="182416" y="524754"/>
                  </a:lnTo>
                  <a:lnTo>
                    <a:pt x="171681" y="541945"/>
                  </a:lnTo>
                  <a:lnTo>
                    <a:pt x="158598" y="557391"/>
                  </a:lnTo>
                  <a:lnTo>
                    <a:pt x="144452" y="571693"/>
                  </a:lnTo>
                  <a:lnTo>
                    <a:pt x="122901" y="582569"/>
                  </a:lnTo>
                  <a:lnTo>
                    <a:pt x="96380" y="582377"/>
                  </a:lnTo>
                  <a:lnTo>
                    <a:pt x="70413" y="572312"/>
                  </a:lnTo>
                  <a:close/>
                </a:path>
              </a:pathLst>
            </a:custGeom>
            <a:solidFill>
              <a:srgbClr val="0429E2"/>
            </a:solidFill>
            <a:ln w="9525">
              <a:noFill/>
            </a:ln>
          </p:spPr>
          <p:txBody>
            <a:bodyPr/>
            <a:p>
              <a:endParaRPr lang="zh-CN" altLang="en-US"/>
            </a:p>
          </p:txBody>
        </p:sp>
        <p:pic>
          <p:nvPicPr>
            <p:cNvPr id="44036" name="object 8"/>
            <p:cNvPicPr/>
            <p:nvPr/>
          </p:nvPicPr>
          <p:blipFill>
            <a:blip r:embed="rId1"/>
            <a:stretch>
              <a:fillRect/>
            </a:stretch>
          </p:blipFill>
          <p:spPr>
            <a:xfrm>
              <a:off x="17159" y="0"/>
              <a:ext cx="310" cy="359"/>
            </a:xfrm>
            <a:prstGeom prst="rect">
              <a:avLst/>
            </a:prstGeom>
            <a:noFill/>
            <a:ln w="9525">
              <a:noFill/>
            </a:ln>
          </p:spPr>
        </p:pic>
        <p:sp>
          <p:nvSpPr>
            <p:cNvPr id="44037" name="object 9"/>
            <p:cNvSpPr/>
            <p:nvPr/>
          </p:nvSpPr>
          <p:spPr>
            <a:xfrm>
              <a:off x="17603" y="1314"/>
              <a:ext cx="269" cy="737"/>
            </a:xfrm>
            <a:custGeom>
              <a:avLst/>
              <a:gdLst/>
              <a:ahLst/>
              <a:cxnLst>
                <a:cxn ang="0">
                  <a:pos x="168" y="735"/>
                </a:cxn>
                <a:cxn ang="0">
                  <a:pos x="98" y="684"/>
                </a:cxn>
                <a:cxn ang="0">
                  <a:pos x="67" y="624"/>
                </a:cxn>
                <a:cxn ang="0">
                  <a:pos x="47" y="551"/>
                </a:cxn>
                <a:cxn ang="0">
                  <a:pos x="27" y="464"/>
                </a:cxn>
                <a:cxn ang="0">
                  <a:pos x="18" y="425"/>
                </a:cxn>
                <a:cxn ang="0">
                  <a:pos x="11" y="392"/>
                </a:cxn>
                <a:cxn ang="0">
                  <a:pos x="6" y="359"/>
                </a:cxn>
                <a:cxn ang="0">
                  <a:pos x="3" y="325"/>
                </a:cxn>
                <a:cxn ang="0">
                  <a:pos x="0" y="291"/>
                </a:cxn>
                <a:cxn ang="0">
                  <a:pos x="1" y="280"/>
                </a:cxn>
                <a:cxn ang="0">
                  <a:pos x="5" y="269"/>
                </a:cxn>
                <a:cxn ang="0">
                  <a:pos x="16" y="247"/>
                </a:cxn>
                <a:cxn ang="0">
                  <a:pos x="18" y="240"/>
                </a:cxn>
                <a:cxn ang="0">
                  <a:pos x="26" y="235"/>
                </a:cxn>
                <a:cxn ang="0">
                  <a:pos x="35" y="159"/>
                </a:cxn>
                <a:cxn ang="0">
                  <a:pos x="51" y="107"/>
                </a:cxn>
                <a:cxn ang="0">
                  <a:pos x="114" y="29"/>
                </a:cxn>
                <a:cxn ang="0">
                  <a:pos x="173" y="0"/>
                </a:cxn>
                <a:cxn ang="0">
                  <a:pos x="195" y="1"/>
                </a:cxn>
                <a:cxn ang="0">
                  <a:pos x="238" y="54"/>
                </a:cxn>
                <a:cxn ang="0">
                  <a:pos x="253" y="124"/>
                </a:cxn>
                <a:cxn ang="0">
                  <a:pos x="255" y="213"/>
                </a:cxn>
                <a:cxn ang="0">
                  <a:pos x="254" y="302"/>
                </a:cxn>
                <a:cxn ang="0">
                  <a:pos x="256" y="392"/>
                </a:cxn>
                <a:cxn ang="0">
                  <a:pos x="265" y="481"/>
                </a:cxn>
                <a:cxn ang="0">
                  <a:pos x="268" y="531"/>
                </a:cxn>
                <a:cxn ang="0">
                  <a:pos x="263" y="581"/>
                </a:cxn>
                <a:cxn ang="0">
                  <a:pos x="231" y="680"/>
                </a:cxn>
                <a:cxn ang="0">
                  <a:pos x="199" y="732"/>
                </a:cxn>
                <a:cxn ang="0">
                  <a:pos x="184" y="737"/>
                </a:cxn>
                <a:cxn ang="0">
                  <a:pos x="168" y="735"/>
                </a:cxn>
              </a:cxnLst>
              <a:pathLst>
                <a:path w="170815" h="467994">
                  <a:moveTo>
                    <a:pt x="106671" y="466896"/>
                  </a:moveTo>
                  <a:lnTo>
                    <a:pt x="62301" y="434207"/>
                  </a:lnTo>
                  <a:lnTo>
                    <a:pt x="42707" y="396270"/>
                  </a:lnTo>
                  <a:lnTo>
                    <a:pt x="29749" y="349911"/>
                  </a:lnTo>
                  <a:lnTo>
                    <a:pt x="17186" y="294639"/>
                  </a:lnTo>
                  <a:lnTo>
                    <a:pt x="11191" y="270184"/>
                  </a:lnTo>
                  <a:lnTo>
                    <a:pt x="6943" y="249106"/>
                  </a:lnTo>
                  <a:lnTo>
                    <a:pt x="3869" y="227761"/>
                  </a:lnTo>
                  <a:lnTo>
                    <a:pt x="1658" y="206271"/>
                  </a:lnTo>
                  <a:lnTo>
                    <a:pt x="0" y="184757"/>
                  </a:lnTo>
                  <a:lnTo>
                    <a:pt x="714" y="177865"/>
                  </a:lnTo>
                  <a:lnTo>
                    <a:pt x="3234" y="170837"/>
                  </a:lnTo>
                  <a:lnTo>
                    <a:pt x="9897" y="156747"/>
                  </a:lnTo>
                  <a:lnTo>
                    <a:pt x="11573" y="152556"/>
                  </a:lnTo>
                  <a:lnTo>
                    <a:pt x="16339" y="149041"/>
                  </a:lnTo>
                  <a:lnTo>
                    <a:pt x="22277" y="100942"/>
                  </a:lnTo>
                  <a:lnTo>
                    <a:pt x="32242" y="67745"/>
                  </a:lnTo>
                  <a:lnTo>
                    <a:pt x="72450" y="18558"/>
                  </a:lnTo>
                  <a:lnTo>
                    <a:pt x="109791" y="0"/>
                  </a:lnTo>
                  <a:lnTo>
                    <a:pt x="123793" y="862"/>
                  </a:lnTo>
                  <a:lnTo>
                    <a:pt x="151112" y="34265"/>
                  </a:lnTo>
                  <a:lnTo>
                    <a:pt x="160818" y="78581"/>
                  </a:lnTo>
                  <a:lnTo>
                    <a:pt x="161776" y="135223"/>
                  </a:lnTo>
                  <a:lnTo>
                    <a:pt x="161316" y="191910"/>
                  </a:lnTo>
                  <a:lnTo>
                    <a:pt x="162534" y="248603"/>
                  </a:lnTo>
                  <a:lnTo>
                    <a:pt x="168526" y="305260"/>
                  </a:lnTo>
                  <a:lnTo>
                    <a:pt x="170455" y="336934"/>
                  </a:lnTo>
                  <a:lnTo>
                    <a:pt x="166719" y="368639"/>
                  </a:lnTo>
                  <a:lnTo>
                    <a:pt x="146636" y="431858"/>
                  </a:lnTo>
                  <a:lnTo>
                    <a:pt x="126161" y="464707"/>
                  </a:lnTo>
                  <a:lnTo>
                    <a:pt x="116997" y="467979"/>
                  </a:lnTo>
                  <a:lnTo>
                    <a:pt x="106671" y="466896"/>
                  </a:lnTo>
                  <a:close/>
                </a:path>
              </a:pathLst>
            </a:custGeom>
            <a:solidFill>
              <a:srgbClr val="0429E2"/>
            </a:solidFill>
            <a:ln w="9525">
              <a:noFill/>
            </a:ln>
          </p:spPr>
          <p:txBody>
            <a:bodyPr/>
            <a:p>
              <a:endParaRPr lang="zh-CN" altLang="en-US"/>
            </a:p>
          </p:txBody>
        </p:sp>
        <p:sp>
          <p:nvSpPr>
            <p:cNvPr id="44038" name="object 10"/>
            <p:cNvSpPr/>
            <p:nvPr/>
          </p:nvSpPr>
          <p:spPr>
            <a:xfrm>
              <a:off x="18516" y="1874"/>
              <a:ext cx="257" cy="645"/>
            </a:xfrm>
            <a:custGeom>
              <a:avLst/>
              <a:gdLst/>
              <a:ahLst/>
              <a:cxnLst>
                <a:cxn ang="0">
                  <a:pos x="53" y="567"/>
                </a:cxn>
                <a:cxn ang="0">
                  <a:pos x="6" y="438"/>
                </a:cxn>
                <a:cxn ang="0">
                  <a:pos x="3" y="305"/>
                </a:cxn>
                <a:cxn ang="0">
                  <a:pos x="17" y="180"/>
                </a:cxn>
                <a:cxn ang="0">
                  <a:pos x="46" y="55"/>
                </a:cxn>
                <a:cxn ang="0">
                  <a:pos x="98" y="7"/>
                </a:cxn>
                <a:cxn ang="0">
                  <a:pos x="115" y="9"/>
                </a:cxn>
                <a:cxn ang="0">
                  <a:pos x="158" y="0"/>
                </a:cxn>
                <a:cxn ang="0">
                  <a:pos x="209" y="20"/>
                </a:cxn>
                <a:cxn ang="0">
                  <a:pos x="242" y="119"/>
                </a:cxn>
                <a:cxn ang="0">
                  <a:pos x="256" y="262"/>
                </a:cxn>
                <a:cxn ang="0">
                  <a:pos x="240" y="349"/>
                </a:cxn>
                <a:cxn ang="0">
                  <a:pos x="236" y="377"/>
                </a:cxn>
                <a:cxn ang="0">
                  <a:pos x="234" y="388"/>
                </a:cxn>
                <a:cxn ang="0">
                  <a:pos x="205" y="384"/>
                </a:cxn>
                <a:cxn ang="0">
                  <a:pos x="175" y="379"/>
                </a:cxn>
                <a:cxn ang="0">
                  <a:pos x="159" y="387"/>
                </a:cxn>
                <a:cxn ang="0">
                  <a:pos x="159" y="402"/>
                </a:cxn>
                <a:cxn ang="0">
                  <a:pos x="169" y="419"/>
                </a:cxn>
                <a:cxn ang="0">
                  <a:pos x="230" y="446"/>
                </a:cxn>
                <a:cxn ang="0">
                  <a:pos x="216" y="509"/>
                </a:cxn>
                <a:cxn ang="0">
                  <a:pos x="163" y="619"/>
                </a:cxn>
                <a:cxn ang="0">
                  <a:pos x="109" y="641"/>
                </a:cxn>
                <a:cxn ang="0">
                  <a:pos x="234" y="388"/>
                </a:cxn>
                <a:cxn ang="0">
                  <a:pos x="232" y="390"/>
                </a:cxn>
                <a:cxn ang="0">
                  <a:pos x="234" y="388"/>
                </a:cxn>
                <a:cxn ang="0">
                  <a:pos x="235" y="391"/>
                </a:cxn>
                <a:cxn ang="0">
                  <a:pos x="230" y="446"/>
                </a:cxn>
                <a:cxn ang="0">
                  <a:pos x="190" y="428"/>
                </a:cxn>
                <a:cxn ang="0">
                  <a:pos x="212" y="420"/>
                </a:cxn>
                <a:cxn ang="0">
                  <a:pos x="227" y="399"/>
                </a:cxn>
                <a:cxn ang="0">
                  <a:pos x="234" y="391"/>
                </a:cxn>
              </a:cxnLst>
              <a:pathLst>
                <a:path w="163195" h="409575">
                  <a:moveTo>
                    <a:pt x="69375" y="407115"/>
                  </a:moveTo>
                  <a:lnTo>
                    <a:pt x="33720" y="360096"/>
                  </a:lnTo>
                  <a:lnTo>
                    <a:pt x="15098" y="320234"/>
                  </a:lnTo>
                  <a:lnTo>
                    <a:pt x="3521" y="278073"/>
                  </a:lnTo>
                  <a:lnTo>
                    <a:pt x="0" y="233665"/>
                  </a:lnTo>
                  <a:lnTo>
                    <a:pt x="2017" y="193757"/>
                  </a:lnTo>
                  <a:lnTo>
                    <a:pt x="5914" y="153772"/>
                  </a:lnTo>
                  <a:lnTo>
                    <a:pt x="10929" y="114000"/>
                  </a:lnTo>
                  <a:lnTo>
                    <a:pt x="16369" y="74199"/>
                  </a:lnTo>
                  <a:lnTo>
                    <a:pt x="29300" y="34914"/>
                  </a:lnTo>
                  <a:lnTo>
                    <a:pt x="53111" y="5020"/>
                  </a:lnTo>
                  <a:lnTo>
                    <a:pt x="62471" y="4210"/>
                  </a:lnTo>
                  <a:lnTo>
                    <a:pt x="67396" y="4498"/>
                  </a:lnTo>
                  <a:lnTo>
                    <a:pt x="72868" y="5752"/>
                  </a:lnTo>
                  <a:lnTo>
                    <a:pt x="77279" y="4525"/>
                  </a:lnTo>
                  <a:lnTo>
                    <a:pt x="100597" y="0"/>
                  </a:lnTo>
                  <a:lnTo>
                    <a:pt x="118968" y="2504"/>
                  </a:lnTo>
                  <a:lnTo>
                    <a:pt x="132531" y="12480"/>
                  </a:lnTo>
                  <a:lnTo>
                    <a:pt x="141424" y="30369"/>
                  </a:lnTo>
                  <a:lnTo>
                    <a:pt x="153671" y="75296"/>
                  </a:lnTo>
                  <a:lnTo>
                    <a:pt x="161699" y="120621"/>
                  </a:lnTo>
                  <a:lnTo>
                    <a:pt x="162785" y="166499"/>
                  </a:lnTo>
                  <a:lnTo>
                    <a:pt x="154188" y="213173"/>
                  </a:lnTo>
                  <a:lnTo>
                    <a:pt x="152218" y="221627"/>
                  </a:lnTo>
                  <a:lnTo>
                    <a:pt x="150992" y="230403"/>
                  </a:lnTo>
                  <a:lnTo>
                    <a:pt x="150098" y="239311"/>
                  </a:lnTo>
                  <a:lnTo>
                    <a:pt x="149283" y="246638"/>
                  </a:lnTo>
                  <a:lnTo>
                    <a:pt x="148557" y="246348"/>
                  </a:lnTo>
                  <a:lnTo>
                    <a:pt x="147562" y="247890"/>
                  </a:lnTo>
                  <a:lnTo>
                    <a:pt x="130193" y="243840"/>
                  </a:lnTo>
                  <a:lnTo>
                    <a:pt x="120732" y="241870"/>
                  </a:lnTo>
                  <a:lnTo>
                    <a:pt x="111186" y="240374"/>
                  </a:lnTo>
                  <a:lnTo>
                    <a:pt x="107967" y="240021"/>
                  </a:lnTo>
                  <a:lnTo>
                    <a:pt x="101075" y="246051"/>
                  </a:lnTo>
                  <a:lnTo>
                    <a:pt x="101106" y="249242"/>
                  </a:lnTo>
                  <a:lnTo>
                    <a:pt x="101038" y="255010"/>
                  </a:lnTo>
                  <a:lnTo>
                    <a:pt x="103320" y="262840"/>
                  </a:lnTo>
                  <a:lnTo>
                    <a:pt x="107407" y="266157"/>
                  </a:lnTo>
                  <a:lnTo>
                    <a:pt x="113842" y="270171"/>
                  </a:lnTo>
                  <a:lnTo>
                    <a:pt x="146289" y="283150"/>
                  </a:lnTo>
                  <a:lnTo>
                    <a:pt x="146132" y="285701"/>
                  </a:lnTo>
                  <a:lnTo>
                    <a:pt x="137046" y="323021"/>
                  </a:lnTo>
                  <a:lnTo>
                    <a:pt x="122511" y="358653"/>
                  </a:lnTo>
                  <a:lnTo>
                    <a:pt x="103737" y="392939"/>
                  </a:lnTo>
                  <a:lnTo>
                    <a:pt x="81520" y="409338"/>
                  </a:lnTo>
                  <a:lnTo>
                    <a:pt x="69375" y="407115"/>
                  </a:lnTo>
                  <a:close/>
                </a:path>
                <a:path w="163195" h="409575">
                  <a:moveTo>
                    <a:pt x="147562" y="247890"/>
                  </a:moveTo>
                  <a:lnTo>
                    <a:pt x="148557" y="246348"/>
                  </a:lnTo>
                  <a:lnTo>
                    <a:pt x="148450" y="248097"/>
                  </a:lnTo>
                  <a:lnTo>
                    <a:pt x="147562" y="247890"/>
                  </a:lnTo>
                  <a:close/>
                </a:path>
                <a:path w="163195" h="409575">
                  <a:moveTo>
                    <a:pt x="148450" y="248097"/>
                  </a:moveTo>
                  <a:lnTo>
                    <a:pt x="148557" y="246348"/>
                  </a:lnTo>
                  <a:lnTo>
                    <a:pt x="149283" y="246638"/>
                  </a:lnTo>
                  <a:lnTo>
                    <a:pt x="149104" y="248249"/>
                  </a:lnTo>
                  <a:lnTo>
                    <a:pt x="148450" y="248097"/>
                  </a:lnTo>
                  <a:close/>
                </a:path>
                <a:path w="163195" h="409575">
                  <a:moveTo>
                    <a:pt x="146289" y="283150"/>
                  </a:moveTo>
                  <a:lnTo>
                    <a:pt x="113842" y="270171"/>
                  </a:lnTo>
                  <a:lnTo>
                    <a:pt x="120832" y="271971"/>
                  </a:lnTo>
                  <a:lnTo>
                    <a:pt x="127925" y="270973"/>
                  </a:lnTo>
                  <a:lnTo>
                    <a:pt x="134673" y="266594"/>
                  </a:lnTo>
                  <a:lnTo>
                    <a:pt x="140502" y="260887"/>
                  </a:lnTo>
                  <a:lnTo>
                    <a:pt x="144144" y="253183"/>
                  </a:lnTo>
                  <a:lnTo>
                    <a:pt x="147562" y="247890"/>
                  </a:lnTo>
                  <a:lnTo>
                    <a:pt x="148450" y="248097"/>
                  </a:lnTo>
                  <a:lnTo>
                    <a:pt x="146289" y="283150"/>
                  </a:lnTo>
                  <a:close/>
                </a:path>
              </a:pathLst>
            </a:custGeom>
            <a:solidFill>
              <a:srgbClr val="0429E2"/>
            </a:solidFill>
            <a:ln w="9525">
              <a:noFill/>
            </a:ln>
          </p:spPr>
          <p:txBody>
            <a:bodyPr/>
            <a:p>
              <a:endParaRPr lang="zh-CN" altLang="en-US"/>
            </a:p>
          </p:txBody>
        </p:sp>
        <p:sp>
          <p:nvSpPr>
            <p:cNvPr id="44039" name="object 11"/>
            <p:cNvSpPr/>
            <p:nvPr/>
          </p:nvSpPr>
          <p:spPr>
            <a:xfrm>
              <a:off x="17607" y="2577"/>
              <a:ext cx="228" cy="692"/>
            </a:xfrm>
            <a:custGeom>
              <a:avLst/>
              <a:gdLst/>
              <a:ahLst/>
              <a:cxnLst>
                <a:cxn ang="0">
                  <a:pos x="94" y="691"/>
                </a:cxn>
                <a:cxn ang="0">
                  <a:pos x="42" y="637"/>
                </a:cxn>
                <a:cxn ang="0">
                  <a:pos x="9" y="535"/>
                </a:cxn>
                <a:cxn ang="0">
                  <a:pos x="0" y="427"/>
                </a:cxn>
                <a:cxn ang="0">
                  <a:pos x="3" y="374"/>
                </a:cxn>
                <a:cxn ang="0">
                  <a:pos x="2" y="320"/>
                </a:cxn>
                <a:cxn ang="0">
                  <a:pos x="1" y="266"/>
                </a:cxn>
                <a:cxn ang="0">
                  <a:pos x="0" y="212"/>
                </a:cxn>
                <a:cxn ang="0">
                  <a:pos x="8" y="165"/>
                </a:cxn>
                <a:cxn ang="0">
                  <a:pos x="53" y="56"/>
                </a:cxn>
                <a:cxn ang="0">
                  <a:pos x="109" y="4"/>
                </a:cxn>
                <a:cxn ang="0">
                  <a:pos x="147" y="0"/>
                </a:cxn>
                <a:cxn ang="0">
                  <a:pos x="184" y="8"/>
                </a:cxn>
                <a:cxn ang="0">
                  <a:pos x="211" y="28"/>
                </a:cxn>
                <a:cxn ang="0">
                  <a:pos x="217" y="39"/>
                </a:cxn>
                <a:cxn ang="0">
                  <a:pos x="221" y="53"/>
                </a:cxn>
                <a:cxn ang="0">
                  <a:pos x="222" y="67"/>
                </a:cxn>
                <a:cxn ang="0">
                  <a:pos x="218" y="100"/>
                </a:cxn>
                <a:cxn ang="0">
                  <a:pos x="218" y="119"/>
                </a:cxn>
                <a:cxn ang="0">
                  <a:pos x="226" y="190"/>
                </a:cxn>
                <a:cxn ang="0">
                  <a:pos x="228" y="221"/>
                </a:cxn>
                <a:cxn ang="0">
                  <a:pos x="224" y="253"/>
                </a:cxn>
                <a:cxn ang="0">
                  <a:pos x="211" y="283"/>
                </a:cxn>
                <a:cxn ang="0">
                  <a:pos x="208" y="289"/>
                </a:cxn>
                <a:cxn ang="0">
                  <a:pos x="206" y="298"/>
                </a:cxn>
                <a:cxn ang="0">
                  <a:pos x="209" y="392"/>
                </a:cxn>
                <a:cxn ang="0">
                  <a:pos x="203" y="466"/>
                </a:cxn>
                <a:cxn ang="0">
                  <a:pos x="189" y="533"/>
                </a:cxn>
                <a:cxn ang="0">
                  <a:pos x="165" y="601"/>
                </a:cxn>
                <a:cxn ang="0">
                  <a:pos x="161" y="613"/>
                </a:cxn>
                <a:cxn ang="0">
                  <a:pos x="134" y="668"/>
                </a:cxn>
                <a:cxn ang="0">
                  <a:pos x="110" y="692"/>
                </a:cxn>
                <a:cxn ang="0">
                  <a:pos x="94" y="691"/>
                </a:cxn>
              </a:cxnLst>
              <a:pathLst>
                <a:path w="144779" h="439419">
                  <a:moveTo>
                    <a:pt x="59940" y="438968"/>
                  </a:moveTo>
                  <a:lnTo>
                    <a:pt x="26743" y="404552"/>
                  </a:lnTo>
                  <a:lnTo>
                    <a:pt x="5924" y="339812"/>
                  </a:lnTo>
                  <a:lnTo>
                    <a:pt x="317" y="271341"/>
                  </a:lnTo>
                  <a:lnTo>
                    <a:pt x="1659" y="237359"/>
                  </a:lnTo>
                  <a:lnTo>
                    <a:pt x="1365" y="203265"/>
                  </a:lnTo>
                  <a:lnTo>
                    <a:pt x="468" y="169106"/>
                  </a:lnTo>
                  <a:lnTo>
                    <a:pt x="0" y="134926"/>
                  </a:lnTo>
                  <a:lnTo>
                    <a:pt x="4928" y="104884"/>
                  </a:lnTo>
                  <a:lnTo>
                    <a:pt x="33730" y="35764"/>
                  </a:lnTo>
                  <a:lnTo>
                    <a:pt x="69479" y="2545"/>
                  </a:lnTo>
                  <a:lnTo>
                    <a:pt x="93379" y="0"/>
                  </a:lnTo>
                  <a:lnTo>
                    <a:pt x="116654" y="5056"/>
                  </a:lnTo>
                  <a:lnTo>
                    <a:pt x="133686" y="17711"/>
                  </a:lnTo>
                  <a:lnTo>
                    <a:pt x="137620" y="24992"/>
                  </a:lnTo>
                  <a:lnTo>
                    <a:pt x="140113" y="33555"/>
                  </a:lnTo>
                  <a:lnTo>
                    <a:pt x="141030" y="42469"/>
                  </a:lnTo>
                  <a:lnTo>
                    <a:pt x="138599" y="63458"/>
                  </a:lnTo>
                  <a:lnTo>
                    <a:pt x="138743" y="75773"/>
                  </a:lnTo>
                  <a:lnTo>
                    <a:pt x="143471" y="120430"/>
                  </a:lnTo>
                  <a:lnTo>
                    <a:pt x="144493" y="140562"/>
                  </a:lnTo>
                  <a:lnTo>
                    <a:pt x="142140" y="160466"/>
                  </a:lnTo>
                  <a:lnTo>
                    <a:pt x="134184" y="179811"/>
                  </a:lnTo>
                  <a:lnTo>
                    <a:pt x="131928" y="183583"/>
                  </a:lnTo>
                  <a:lnTo>
                    <a:pt x="131056" y="189029"/>
                  </a:lnTo>
                  <a:lnTo>
                    <a:pt x="132561" y="249065"/>
                  </a:lnTo>
                  <a:lnTo>
                    <a:pt x="129083" y="295645"/>
                  </a:lnTo>
                  <a:lnTo>
                    <a:pt x="120047" y="338178"/>
                  </a:lnTo>
                  <a:lnTo>
                    <a:pt x="104658" y="381501"/>
                  </a:lnTo>
                  <a:lnTo>
                    <a:pt x="102369" y="389559"/>
                  </a:lnTo>
                  <a:lnTo>
                    <a:pt x="85120" y="424280"/>
                  </a:lnTo>
                  <a:lnTo>
                    <a:pt x="69926" y="439398"/>
                  </a:lnTo>
                  <a:lnTo>
                    <a:pt x="59940" y="438968"/>
                  </a:lnTo>
                  <a:close/>
                </a:path>
              </a:pathLst>
            </a:custGeom>
            <a:solidFill>
              <a:srgbClr val="0429E2"/>
            </a:solidFill>
            <a:ln w="9525">
              <a:noFill/>
            </a:ln>
          </p:spPr>
          <p:txBody>
            <a:bodyPr/>
            <a:p>
              <a:endParaRPr lang="zh-CN" altLang="en-US"/>
            </a:p>
          </p:txBody>
        </p:sp>
        <p:sp>
          <p:nvSpPr>
            <p:cNvPr id="44040" name="object 12"/>
            <p:cNvSpPr/>
            <p:nvPr/>
          </p:nvSpPr>
          <p:spPr>
            <a:xfrm>
              <a:off x="18834" y="536"/>
              <a:ext cx="288" cy="602"/>
            </a:xfrm>
            <a:custGeom>
              <a:avLst/>
              <a:gdLst/>
              <a:ahLst/>
              <a:cxnLst>
                <a:cxn ang="0">
                  <a:pos x="85" y="596"/>
                </a:cxn>
                <a:cxn ang="0">
                  <a:pos x="41" y="524"/>
                </a:cxn>
                <a:cxn ang="0">
                  <a:pos x="11" y="455"/>
                </a:cxn>
                <a:cxn ang="0">
                  <a:pos x="0" y="373"/>
                </a:cxn>
                <a:cxn ang="0">
                  <a:pos x="3" y="331"/>
                </a:cxn>
                <a:cxn ang="0">
                  <a:pos x="31" y="216"/>
                </a:cxn>
                <a:cxn ang="0">
                  <a:pos x="55" y="146"/>
                </a:cxn>
                <a:cxn ang="0">
                  <a:pos x="88" y="87"/>
                </a:cxn>
                <a:cxn ang="0">
                  <a:pos x="127" y="32"/>
                </a:cxn>
                <a:cxn ang="0">
                  <a:pos x="189" y="0"/>
                </a:cxn>
                <a:cxn ang="0">
                  <a:pos x="214" y="0"/>
                </a:cxn>
                <a:cxn ang="0">
                  <a:pos x="245" y="7"/>
                </a:cxn>
                <a:cxn ang="0">
                  <a:pos x="269" y="23"/>
                </a:cxn>
                <a:cxn ang="0">
                  <a:pos x="283" y="48"/>
                </a:cxn>
                <a:cxn ang="0">
                  <a:pos x="285" y="78"/>
                </a:cxn>
                <a:cxn ang="0">
                  <a:pos x="282" y="108"/>
                </a:cxn>
                <a:cxn ang="0">
                  <a:pos x="283" y="138"/>
                </a:cxn>
                <a:cxn ang="0">
                  <a:pos x="288" y="196"/>
                </a:cxn>
                <a:cxn ang="0">
                  <a:pos x="286" y="251"/>
                </a:cxn>
                <a:cxn ang="0">
                  <a:pos x="277" y="311"/>
                </a:cxn>
                <a:cxn ang="0">
                  <a:pos x="259" y="376"/>
                </a:cxn>
                <a:cxn ang="0">
                  <a:pos x="233" y="443"/>
                </a:cxn>
                <a:cxn ang="0">
                  <a:pos x="215" y="479"/>
                </a:cxn>
                <a:cxn ang="0">
                  <a:pos x="207" y="497"/>
                </a:cxn>
                <a:cxn ang="0">
                  <a:pos x="199" y="516"/>
                </a:cxn>
                <a:cxn ang="0">
                  <a:pos x="185" y="543"/>
                </a:cxn>
                <a:cxn ang="0">
                  <a:pos x="164" y="563"/>
                </a:cxn>
                <a:cxn ang="0">
                  <a:pos x="115" y="597"/>
                </a:cxn>
                <a:cxn ang="0">
                  <a:pos x="109" y="602"/>
                </a:cxn>
                <a:cxn ang="0">
                  <a:pos x="85" y="596"/>
                </a:cxn>
              </a:cxnLst>
              <a:pathLst>
                <a:path w="182879" h="382270">
                  <a:moveTo>
                    <a:pt x="53917" y="378577"/>
                  </a:moveTo>
                  <a:lnTo>
                    <a:pt x="25966" y="332601"/>
                  </a:lnTo>
                  <a:lnTo>
                    <a:pt x="6995" y="289141"/>
                  </a:lnTo>
                  <a:lnTo>
                    <a:pt x="0" y="236801"/>
                  </a:lnTo>
                  <a:lnTo>
                    <a:pt x="1761" y="210017"/>
                  </a:lnTo>
                  <a:lnTo>
                    <a:pt x="19663" y="137355"/>
                  </a:lnTo>
                  <a:lnTo>
                    <a:pt x="35069" y="92479"/>
                  </a:lnTo>
                  <a:lnTo>
                    <a:pt x="55775" y="55238"/>
                  </a:lnTo>
                  <a:lnTo>
                    <a:pt x="80753" y="20267"/>
                  </a:lnTo>
                  <a:lnTo>
                    <a:pt x="120162" y="301"/>
                  </a:lnTo>
                  <a:lnTo>
                    <a:pt x="135715" y="0"/>
                  </a:lnTo>
                  <a:lnTo>
                    <a:pt x="155619" y="4432"/>
                  </a:lnTo>
                  <a:lnTo>
                    <a:pt x="170885" y="14862"/>
                  </a:lnTo>
                  <a:lnTo>
                    <a:pt x="179882" y="30285"/>
                  </a:lnTo>
                  <a:lnTo>
                    <a:pt x="180983" y="49701"/>
                  </a:lnTo>
                  <a:lnTo>
                    <a:pt x="179242" y="68749"/>
                  </a:lnTo>
                  <a:lnTo>
                    <a:pt x="179737" y="87411"/>
                  </a:lnTo>
                  <a:lnTo>
                    <a:pt x="182812" y="124466"/>
                  </a:lnTo>
                  <a:lnTo>
                    <a:pt x="181899" y="159265"/>
                  </a:lnTo>
                  <a:lnTo>
                    <a:pt x="175681" y="197657"/>
                  </a:lnTo>
                  <a:lnTo>
                    <a:pt x="164253" y="238661"/>
                  </a:lnTo>
                  <a:lnTo>
                    <a:pt x="147708" y="281300"/>
                  </a:lnTo>
                  <a:lnTo>
                    <a:pt x="136506" y="304114"/>
                  </a:lnTo>
                  <a:lnTo>
                    <a:pt x="131163" y="315642"/>
                  </a:lnTo>
                  <a:lnTo>
                    <a:pt x="126632" y="327460"/>
                  </a:lnTo>
                  <a:lnTo>
                    <a:pt x="117282" y="344761"/>
                  </a:lnTo>
                  <a:lnTo>
                    <a:pt x="103917" y="357704"/>
                  </a:lnTo>
                  <a:lnTo>
                    <a:pt x="73167" y="378986"/>
                  </a:lnTo>
                  <a:lnTo>
                    <a:pt x="69142" y="382050"/>
                  </a:lnTo>
                  <a:lnTo>
                    <a:pt x="53917" y="378577"/>
                  </a:lnTo>
                  <a:close/>
                </a:path>
              </a:pathLst>
            </a:custGeom>
            <a:solidFill>
              <a:srgbClr val="0429E2"/>
            </a:solidFill>
            <a:ln w="9525">
              <a:noFill/>
            </a:ln>
          </p:spPr>
          <p:txBody>
            <a:bodyPr/>
            <a:p>
              <a:endParaRPr lang="zh-CN" altLang="en-US"/>
            </a:p>
          </p:txBody>
        </p:sp>
        <p:sp>
          <p:nvSpPr>
            <p:cNvPr id="44041" name="object 13"/>
            <p:cNvSpPr/>
            <p:nvPr/>
          </p:nvSpPr>
          <p:spPr>
            <a:xfrm>
              <a:off x="18540" y="3057"/>
              <a:ext cx="267" cy="597"/>
            </a:xfrm>
            <a:custGeom>
              <a:avLst/>
              <a:gdLst/>
              <a:ahLst/>
              <a:cxnLst>
                <a:cxn ang="0">
                  <a:pos x="126" y="597"/>
                </a:cxn>
                <a:cxn ang="0">
                  <a:pos x="73" y="563"/>
                </a:cxn>
                <a:cxn ang="0">
                  <a:pos x="23" y="485"/>
                </a:cxn>
                <a:cxn ang="0">
                  <a:pos x="0" y="377"/>
                </a:cxn>
                <a:cxn ang="0">
                  <a:pos x="0" y="322"/>
                </a:cxn>
                <a:cxn ang="0">
                  <a:pos x="4" y="271"/>
                </a:cxn>
                <a:cxn ang="0">
                  <a:pos x="11" y="220"/>
                </a:cxn>
                <a:cxn ang="0">
                  <a:pos x="23" y="170"/>
                </a:cxn>
                <a:cxn ang="0">
                  <a:pos x="45" y="122"/>
                </a:cxn>
                <a:cxn ang="0">
                  <a:pos x="53" y="91"/>
                </a:cxn>
                <a:cxn ang="0">
                  <a:pos x="91" y="42"/>
                </a:cxn>
                <a:cxn ang="0">
                  <a:pos x="139" y="2"/>
                </a:cxn>
                <a:cxn ang="0">
                  <a:pos x="171" y="0"/>
                </a:cxn>
                <a:cxn ang="0">
                  <a:pos x="202" y="13"/>
                </a:cxn>
                <a:cxn ang="0">
                  <a:pos x="223" y="42"/>
                </a:cxn>
                <a:cxn ang="0">
                  <a:pos x="249" y="120"/>
                </a:cxn>
                <a:cxn ang="0">
                  <a:pos x="263" y="199"/>
                </a:cxn>
                <a:cxn ang="0">
                  <a:pos x="266" y="280"/>
                </a:cxn>
                <a:cxn ang="0">
                  <a:pos x="259" y="361"/>
                </a:cxn>
                <a:cxn ang="0">
                  <a:pos x="254" y="396"/>
                </a:cxn>
                <a:cxn ang="0">
                  <a:pos x="248" y="431"/>
                </a:cxn>
                <a:cxn ang="0">
                  <a:pos x="243" y="458"/>
                </a:cxn>
                <a:cxn ang="0">
                  <a:pos x="86" y="396"/>
                </a:cxn>
                <a:cxn ang="0">
                  <a:pos x="79" y="399"/>
                </a:cxn>
                <a:cxn ang="0">
                  <a:pos x="75" y="401"/>
                </a:cxn>
                <a:cxn ang="0">
                  <a:pos x="80" y="408"/>
                </a:cxn>
                <a:cxn ang="0">
                  <a:pos x="82" y="411"/>
                </a:cxn>
                <a:cxn ang="0">
                  <a:pos x="82" y="411"/>
                </a:cxn>
                <a:cxn ang="0">
                  <a:pos x="240" y="474"/>
                </a:cxn>
                <a:cxn ang="0">
                  <a:pos x="235" y="501"/>
                </a:cxn>
                <a:cxn ang="0">
                  <a:pos x="227" y="533"/>
                </a:cxn>
                <a:cxn ang="0">
                  <a:pos x="214" y="561"/>
                </a:cxn>
                <a:cxn ang="0">
                  <a:pos x="193" y="583"/>
                </a:cxn>
                <a:cxn ang="0">
                  <a:pos x="162" y="596"/>
                </a:cxn>
                <a:cxn ang="0">
                  <a:pos x="126" y="597"/>
                </a:cxn>
                <a:cxn ang="0">
                  <a:pos x="240" y="474"/>
                </a:cxn>
                <a:cxn ang="0">
                  <a:pos x="82" y="411"/>
                </a:cxn>
                <a:cxn ang="0">
                  <a:pos x="88" y="409"/>
                </a:cxn>
                <a:cxn ang="0">
                  <a:pos x="87" y="407"/>
                </a:cxn>
                <a:cxn ang="0">
                  <a:pos x="88" y="403"/>
                </a:cxn>
                <a:cxn ang="0">
                  <a:pos x="87" y="399"/>
                </a:cxn>
                <a:cxn ang="0">
                  <a:pos x="86" y="396"/>
                </a:cxn>
                <a:cxn ang="0">
                  <a:pos x="243" y="458"/>
                </a:cxn>
                <a:cxn ang="0">
                  <a:pos x="240" y="474"/>
                </a:cxn>
              </a:cxnLst>
              <a:pathLst>
                <a:path w="169545" h="379094">
                  <a:moveTo>
                    <a:pt x="80232" y="378912"/>
                  </a:moveTo>
                  <a:lnTo>
                    <a:pt x="46071" y="357548"/>
                  </a:lnTo>
                  <a:lnTo>
                    <a:pt x="14592" y="307914"/>
                  </a:lnTo>
                  <a:lnTo>
                    <a:pt x="0" y="239477"/>
                  </a:lnTo>
                  <a:lnTo>
                    <a:pt x="176" y="204427"/>
                  </a:lnTo>
                  <a:lnTo>
                    <a:pt x="2408" y="172056"/>
                  </a:lnTo>
                  <a:lnTo>
                    <a:pt x="6728" y="139627"/>
                  </a:lnTo>
                  <a:lnTo>
                    <a:pt x="14911" y="107867"/>
                  </a:lnTo>
                  <a:lnTo>
                    <a:pt x="28730" y="77503"/>
                  </a:lnTo>
                  <a:lnTo>
                    <a:pt x="33942" y="57691"/>
                  </a:lnTo>
                  <a:lnTo>
                    <a:pt x="57556" y="26567"/>
                  </a:lnTo>
                  <a:lnTo>
                    <a:pt x="88350" y="1100"/>
                  </a:lnTo>
                  <a:lnTo>
                    <a:pt x="108802" y="0"/>
                  </a:lnTo>
                  <a:lnTo>
                    <a:pt x="128023" y="8538"/>
                  </a:lnTo>
                  <a:lnTo>
                    <a:pt x="141588" y="26364"/>
                  </a:lnTo>
                  <a:lnTo>
                    <a:pt x="158078" y="76105"/>
                  </a:lnTo>
                  <a:lnTo>
                    <a:pt x="166948" y="126479"/>
                  </a:lnTo>
                  <a:lnTo>
                    <a:pt x="168931" y="177533"/>
                  </a:lnTo>
                  <a:lnTo>
                    <a:pt x="164759" y="229315"/>
                  </a:lnTo>
                  <a:lnTo>
                    <a:pt x="161332" y="251594"/>
                  </a:lnTo>
                  <a:lnTo>
                    <a:pt x="157373" y="273800"/>
                  </a:lnTo>
                  <a:lnTo>
                    <a:pt x="154135" y="291060"/>
                  </a:lnTo>
                  <a:lnTo>
                    <a:pt x="54460" y="251191"/>
                  </a:lnTo>
                  <a:lnTo>
                    <a:pt x="50048" y="253353"/>
                  </a:lnTo>
                  <a:lnTo>
                    <a:pt x="47794" y="254320"/>
                  </a:lnTo>
                  <a:lnTo>
                    <a:pt x="50496" y="258766"/>
                  </a:lnTo>
                  <a:lnTo>
                    <a:pt x="52137" y="260731"/>
                  </a:lnTo>
                  <a:lnTo>
                    <a:pt x="52234" y="260957"/>
                  </a:lnTo>
                  <a:lnTo>
                    <a:pt x="152302" y="300983"/>
                  </a:lnTo>
                  <a:lnTo>
                    <a:pt x="149166" y="318237"/>
                  </a:lnTo>
                  <a:lnTo>
                    <a:pt x="144143" y="338647"/>
                  </a:lnTo>
                  <a:lnTo>
                    <a:pt x="135630" y="356453"/>
                  </a:lnTo>
                  <a:lnTo>
                    <a:pt x="122272" y="370182"/>
                  </a:lnTo>
                  <a:lnTo>
                    <a:pt x="102715" y="378364"/>
                  </a:lnTo>
                  <a:lnTo>
                    <a:pt x="80232" y="378912"/>
                  </a:lnTo>
                  <a:close/>
                </a:path>
                <a:path w="169545" h="379094">
                  <a:moveTo>
                    <a:pt x="152302" y="300983"/>
                  </a:moveTo>
                  <a:lnTo>
                    <a:pt x="52234" y="260957"/>
                  </a:lnTo>
                  <a:lnTo>
                    <a:pt x="55614" y="259505"/>
                  </a:lnTo>
                  <a:lnTo>
                    <a:pt x="55550" y="258732"/>
                  </a:lnTo>
                  <a:lnTo>
                    <a:pt x="55648" y="256153"/>
                  </a:lnTo>
                  <a:lnTo>
                    <a:pt x="54973" y="253640"/>
                  </a:lnTo>
                  <a:lnTo>
                    <a:pt x="54460" y="251191"/>
                  </a:lnTo>
                  <a:lnTo>
                    <a:pt x="154135" y="291060"/>
                  </a:lnTo>
                  <a:lnTo>
                    <a:pt x="152302" y="300983"/>
                  </a:lnTo>
                  <a:close/>
                </a:path>
              </a:pathLst>
            </a:custGeom>
            <a:solidFill>
              <a:srgbClr val="0429E2"/>
            </a:solidFill>
            <a:ln w="9525">
              <a:noFill/>
            </a:ln>
          </p:spPr>
          <p:txBody>
            <a:bodyPr/>
            <a:p>
              <a:endParaRPr lang="zh-CN" altLang="en-US"/>
            </a:p>
          </p:txBody>
        </p:sp>
        <p:pic>
          <p:nvPicPr>
            <p:cNvPr id="44042" name="object 14"/>
            <p:cNvPicPr/>
            <p:nvPr/>
          </p:nvPicPr>
          <p:blipFill>
            <a:blip r:embed="rId2"/>
            <a:stretch>
              <a:fillRect/>
            </a:stretch>
          </p:blipFill>
          <p:spPr>
            <a:xfrm>
              <a:off x="19854" y="0"/>
              <a:ext cx="224" cy="313"/>
            </a:xfrm>
            <a:prstGeom prst="rect">
              <a:avLst/>
            </a:prstGeom>
            <a:noFill/>
            <a:ln w="9525">
              <a:noFill/>
            </a:ln>
          </p:spPr>
        </p:pic>
        <p:sp>
          <p:nvSpPr>
            <p:cNvPr id="44043" name="object 15"/>
            <p:cNvSpPr/>
            <p:nvPr/>
          </p:nvSpPr>
          <p:spPr>
            <a:xfrm>
              <a:off x="19589" y="2147"/>
              <a:ext cx="223" cy="635"/>
            </a:xfrm>
            <a:custGeom>
              <a:avLst/>
              <a:gdLst/>
              <a:ahLst/>
              <a:cxnLst>
                <a:cxn ang="0">
                  <a:pos x="55" y="634"/>
                </a:cxn>
                <a:cxn ang="0">
                  <a:pos x="43" y="616"/>
                </a:cxn>
                <a:cxn ang="0">
                  <a:pos x="31" y="597"/>
                </a:cxn>
                <a:cxn ang="0">
                  <a:pos x="21" y="578"/>
                </a:cxn>
                <a:cxn ang="0">
                  <a:pos x="16" y="558"/>
                </a:cxn>
                <a:cxn ang="0">
                  <a:pos x="10" y="527"/>
                </a:cxn>
                <a:cxn ang="0">
                  <a:pos x="4" y="496"/>
                </a:cxn>
                <a:cxn ang="0">
                  <a:pos x="0" y="465"/>
                </a:cxn>
                <a:cxn ang="0">
                  <a:pos x="1" y="432"/>
                </a:cxn>
                <a:cxn ang="0">
                  <a:pos x="4" y="394"/>
                </a:cxn>
                <a:cxn ang="0">
                  <a:pos x="4" y="356"/>
                </a:cxn>
                <a:cxn ang="0">
                  <a:pos x="5" y="280"/>
                </a:cxn>
                <a:cxn ang="0">
                  <a:pos x="22" y="161"/>
                </a:cxn>
                <a:cxn ang="0">
                  <a:pos x="63" y="49"/>
                </a:cxn>
                <a:cxn ang="0">
                  <a:pos x="131" y="0"/>
                </a:cxn>
                <a:cxn ang="0">
                  <a:pos x="162" y="4"/>
                </a:cxn>
                <a:cxn ang="0">
                  <a:pos x="188" y="20"/>
                </a:cxn>
                <a:cxn ang="0">
                  <a:pos x="208" y="46"/>
                </a:cxn>
                <a:cxn ang="0">
                  <a:pos x="220" y="83"/>
                </a:cxn>
                <a:cxn ang="0">
                  <a:pos x="222" y="121"/>
                </a:cxn>
                <a:cxn ang="0">
                  <a:pos x="219" y="158"/>
                </a:cxn>
                <a:cxn ang="0">
                  <a:pos x="213" y="196"/>
                </a:cxn>
                <a:cxn ang="0">
                  <a:pos x="212" y="205"/>
                </a:cxn>
                <a:cxn ang="0">
                  <a:pos x="202" y="215"/>
                </a:cxn>
                <a:cxn ang="0">
                  <a:pos x="203" y="224"/>
                </a:cxn>
                <a:cxn ang="0">
                  <a:pos x="199" y="302"/>
                </a:cxn>
                <a:cxn ang="0">
                  <a:pos x="181" y="375"/>
                </a:cxn>
                <a:cxn ang="0">
                  <a:pos x="160" y="444"/>
                </a:cxn>
                <a:cxn ang="0">
                  <a:pos x="147" y="501"/>
                </a:cxn>
                <a:cxn ang="0">
                  <a:pos x="121" y="563"/>
                </a:cxn>
                <a:cxn ang="0">
                  <a:pos x="73" y="623"/>
                </a:cxn>
                <a:cxn ang="0">
                  <a:pos x="55" y="634"/>
                </a:cxn>
              </a:cxnLst>
              <a:pathLst>
                <a:path w="141604" h="403225">
                  <a:moveTo>
                    <a:pt x="34714" y="402769"/>
                  </a:moveTo>
                  <a:lnTo>
                    <a:pt x="27430" y="390843"/>
                  </a:lnTo>
                  <a:lnTo>
                    <a:pt x="19761" y="378957"/>
                  </a:lnTo>
                  <a:lnTo>
                    <a:pt x="13379" y="366919"/>
                  </a:lnTo>
                  <a:lnTo>
                    <a:pt x="9951" y="354538"/>
                  </a:lnTo>
                  <a:lnTo>
                    <a:pt x="6658" y="334777"/>
                  </a:lnTo>
                  <a:lnTo>
                    <a:pt x="2644" y="315113"/>
                  </a:lnTo>
                  <a:lnTo>
                    <a:pt x="0" y="295085"/>
                  </a:lnTo>
                  <a:lnTo>
                    <a:pt x="817" y="274234"/>
                  </a:lnTo>
                  <a:lnTo>
                    <a:pt x="2800" y="250341"/>
                  </a:lnTo>
                  <a:lnTo>
                    <a:pt x="2721" y="226131"/>
                  </a:lnTo>
                  <a:lnTo>
                    <a:pt x="3249" y="177617"/>
                  </a:lnTo>
                  <a:lnTo>
                    <a:pt x="13998" y="102439"/>
                  </a:lnTo>
                  <a:lnTo>
                    <a:pt x="40054" y="30999"/>
                  </a:lnTo>
                  <a:lnTo>
                    <a:pt x="83411" y="0"/>
                  </a:lnTo>
                  <a:lnTo>
                    <a:pt x="102729" y="2530"/>
                  </a:lnTo>
                  <a:lnTo>
                    <a:pt x="119628" y="12681"/>
                  </a:lnTo>
                  <a:lnTo>
                    <a:pt x="131961" y="29436"/>
                  </a:lnTo>
                  <a:lnTo>
                    <a:pt x="139462" y="52927"/>
                  </a:lnTo>
                  <a:lnTo>
                    <a:pt x="141164" y="76606"/>
                  </a:lnTo>
                  <a:lnTo>
                    <a:pt x="139155" y="100378"/>
                  </a:lnTo>
                  <a:lnTo>
                    <a:pt x="135519" y="124148"/>
                  </a:lnTo>
                  <a:lnTo>
                    <a:pt x="134550" y="130304"/>
                  </a:lnTo>
                  <a:lnTo>
                    <a:pt x="128044" y="136301"/>
                  </a:lnTo>
                  <a:lnTo>
                    <a:pt x="128589" y="141941"/>
                  </a:lnTo>
                  <a:lnTo>
                    <a:pt x="126490" y="191473"/>
                  </a:lnTo>
                  <a:lnTo>
                    <a:pt x="115136" y="237935"/>
                  </a:lnTo>
                  <a:lnTo>
                    <a:pt x="101424" y="281981"/>
                  </a:lnTo>
                  <a:lnTo>
                    <a:pt x="93576" y="318147"/>
                  </a:lnTo>
                  <a:lnTo>
                    <a:pt x="76931" y="357312"/>
                  </a:lnTo>
                  <a:lnTo>
                    <a:pt x="46205" y="395341"/>
                  </a:lnTo>
                  <a:lnTo>
                    <a:pt x="34714" y="402769"/>
                  </a:lnTo>
                  <a:close/>
                </a:path>
              </a:pathLst>
            </a:custGeom>
            <a:solidFill>
              <a:srgbClr val="0429E2"/>
            </a:solidFill>
            <a:ln w="9525">
              <a:noFill/>
            </a:ln>
          </p:spPr>
          <p:txBody>
            <a:bodyPr/>
            <a:p>
              <a:endParaRPr lang="zh-CN" altLang="en-US"/>
            </a:p>
          </p:txBody>
        </p:sp>
        <p:sp>
          <p:nvSpPr>
            <p:cNvPr id="44044" name="object 16"/>
            <p:cNvSpPr/>
            <p:nvPr/>
          </p:nvSpPr>
          <p:spPr>
            <a:xfrm>
              <a:off x="17011" y="913"/>
              <a:ext cx="239" cy="503"/>
            </a:xfrm>
            <a:custGeom>
              <a:avLst/>
              <a:gdLst/>
              <a:ahLst/>
              <a:cxnLst>
                <a:cxn ang="0">
                  <a:pos x="85" y="499"/>
                </a:cxn>
                <a:cxn ang="0">
                  <a:pos x="21" y="444"/>
                </a:cxn>
                <a:cxn ang="0">
                  <a:pos x="3" y="342"/>
                </a:cxn>
                <a:cxn ang="0">
                  <a:pos x="0" y="268"/>
                </a:cxn>
                <a:cxn ang="0">
                  <a:pos x="7" y="196"/>
                </a:cxn>
                <a:cxn ang="0">
                  <a:pos x="29" y="129"/>
                </a:cxn>
                <a:cxn ang="0">
                  <a:pos x="62" y="66"/>
                </a:cxn>
                <a:cxn ang="0">
                  <a:pos x="96" y="10"/>
                </a:cxn>
                <a:cxn ang="0">
                  <a:pos x="145" y="0"/>
                </a:cxn>
                <a:cxn ang="0">
                  <a:pos x="165" y="1"/>
                </a:cxn>
                <a:cxn ang="0">
                  <a:pos x="221" y="43"/>
                </a:cxn>
                <a:cxn ang="0">
                  <a:pos x="238" y="119"/>
                </a:cxn>
                <a:cxn ang="0">
                  <a:pos x="235" y="159"/>
                </a:cxn>
                <a:cxn ang="0">
                  <a:pos x="226" y="198"/>
                </a:cxn>
                <a:cxn ang="0">
                  <a:pos x="217" y="236"/>
                </a:cxn>
                <a:cxn ang="0">
                  <a:pos x="213" y="256"/>
                </a:cxn>
                <a:cxn ang="0">
                  <a:pos x="203" y="332"/>
                </a:cxn>
                <a:cxn ang="0">
                  <a:pos x="163" y="436"/>
                </a:cxn>
                <a:cxn ang="0">
                  <a:pos x="119" y="494"/>
                </a:cxn>
                <a:cxn ang="0">
                  <a:pos x="99" y="503"/>
                </a:cxn>
                <a:cxn ang="0">
                  <a:pos x="85" y="499"/>
                </a:cxn>
              </a:cxnLst>
              <a:pathLst>
                <a:path w="151765" h="319405">
                  <a:moveTo>
                    <a:pt x="54248" y="317033"/>
                  </a:moveTo>
                  <a:lnTo>
                    <a:pt x="13293" y="281933"/>
                  </a:lnTo>
                  <a:lnTo>
                    <a:pt x="2091" y="217116"/>
                  </a:lnTo>
                  <a:lnTo>
                    <a:pt x="0" y="170427"/>
                  </a:lnTo>
                  <a:lnTo>
                    <a:pt x="4426" y="124767"/>
                  </a:lnTo>
                  <a:lnTo>
                    <a:pt x="18249" y="82216"/>
                  </a:lnTo>
                  <a:lnTo>
                    <a:pt x="39233" y="42157"/>
                  </a:lnTo>
                  <a:lnTo>
                    <a:pt x="61260" y="6660"/>
                  </a:lnTo>
                  <a:lnTo>
                    <a:pt x="91969" y="0"/>
                  </a:lnTo>
                  <a:lnTo>
                    <a:pt x="104565" y="913"/>
                  </a:lnTo>
                  <a:lnTo>
                    <a:pt x="140186" y="27044"/>
                  </a:lnTo>
                  <a:lnTo>
                    <a:pt x="151368" y="75801"/>
                  </a:lnTo>
                  <a:lnTo>
                    <a:pt x="148918" y="100705"/>
                  </a:lnTo>
                  <a:lnTo>
                    <a:pt x="143452" y="125753"/>
                  </a:lnTo>
                  <a:lnTo>
                    <a:pt x="137561" y="150107"/>
                  </a:lnTo>
                  <a:lnTo>
                    <a:pt x="135289" y="162370"/>
                  </a:lnTo>
                  <a:lnTo>
                    <a:pt x="129137" y="210866"/>
                  </a:lnTo>
                  <a:lnTo>
                    <a:pt x="103698" y="276856"/>
                  </a:lnTo>
                  <a:lnTo>
                    <a:pt x="75382" y="313945"/>
                  </a:lnTo>
                  <a:lnTo>
                    <a:pt x="62672" y="319149"/>
                  </a:lnTo>
                  <a:lnTo>
                    <a:pt x="54248" y="317033"/>
                  </a:lnTo>
                  <a:close/>
                </a:path>
              </a:pathLst>
            </a:custGeom>
            <a:solidFill>
              <a:srgbClr val="0429E2"/>
            </a:solidFill>
            <a:ln w="9525">
              <a:noFill/>
            </a:ln>
          </p:spPr>
          <p:txBody>
            <a:bodyPr/>
            <a:p>
              <a:endParaRPr lang="zh-CN" altLang="en-US"/>
            </a:p>
          </p:txBody>
        </p:sp>
        <p:sp>
          <p:nvSpPr>
            <p:cNvPr id="44045" name="object 17"/>
            <p:cNvSpPr/>
            <p:nvPr/>
          </p:nvSpPr>
          <p:spPr>
            <a:xfrm>
              <a:off x="19193" y="1265"/>
              <a:ext cx="218" cy="469"/>
            </a:xfrm>
            <a:custGeom>
              <a:avLst/>
              <a:gdLst/>
              <a:ahLst/>
              <a:cxnLst>
                <a:cxn ang="0">
                  <a:pos x="75" y="459"/>
                </a:cxn>
                <a:cxn ang="0">
                  <a:pos x="53" y="434"/>
                </a:cxn>
                <a:cxn ang="0">
                  <a:pos x="43" y="414"/>
                </a:cxn>
                <a:cxn ang="0">
                  <a:pos x="24" y="372"/>
                </a:cxn>
                <a:cxn ang="0">
                  <a:pos x="14" y="351"/>
                </a:cxn>
                <a:cxn ang="0">
                  <a:pos x="7" y="330"/>
                </a:cxn>
                <a:cxn ang="0">
                  <a:pos x="5" y="307"/>
                </a:cxn>
                <a:cxn ang="0">
                  <a:pos x="5" y="282"/>
                </a:cxn>
                <a:cxn ang="0">
                  <a:pos x="3" y="258"/>
                </a:cxn>
                <a:cxn ang="0">
                  <a:pos x="0" y="215"/>
                </a:cxn>
                <a:cxn ang="0">
                  <a:pos x="2" y="174"/>
                </a:cxn>
                <a:cxn ang="0">
                  <a:pos x="8" y="133"/>
                </a:cxn>
                <a:cxn ang="0">
                  <a:pos x="28" y="71"/>
                </a:cxn>
                <a:cxn ang="0">
                  <a:pos x="68" y="20"/>
                </a:cxn>
                <a:cxn ang="0">
                  <a:pos x="110" y="0"/>
                </a:cxn>
                <a:cxn ang="0">
                  <a:pos x="150" y="3"/>
                </a:cxn>
                <a:cxn ang="0">
                  <a:pos x="184" y="26"/>
                </a:cxn>
                <a:cxn ang="0">
                  <a:pos x="205" y="67"/>
                </a:cxn>
                <a:cxn ang="0">
                  <a:pos x="218" y="147"/>
                </a:cxn>
                <a:cxn ang="0">
                  <a:pos x="218" y="227"/>
                </a:cxn>
                <a:cxn ang="0">
                  <a:pos x="206" y="308"/>
                </a:cxn>
                <a:cxn ang="0">
                  <a:pos x="184" y="391"/>
                </a:cxn>
                <a:cxn ang="0">
                  <a:pos x="179" y="400"/>
                </a:cxn>
                <a:cxn ang="0">
                  <a:pos x="173" y="412"/>
                </a:cxn>
                <a:cxn ang="0">
                  <a:pos x="166" y="426"/>
                </a:cxn>
                <a:cxn ang="0">
                  <a:pos x="157" y="439"/>
                </a:cxn>
                <a:cxn ang="0">
                  <a:pos x="132" y="462"/>
                </a:cxn>
                <a:cxn ang="0">
                  <a:pos x="103" y="469"/>
                </a:cxn>
                <a:cxn ang="0">
                  <a:pos x="75" y="459"/>
                </a:cxn>
              </a:cxnLst>
              <a:pathLst>
                <a:path w="138429" h="297815">
                  <a:moveTo>
                    <a:pt x="47925" y="291689"/>
                  </a:moveTo>
                  <a:lnTo>
                    <a:pt x="33782" y="275726"/>
                  </a:lnTo>
                  <a:lnTo>
                    <a:pt x="27271" y="262697"/>
                  </a:lnTo>
                  <a:lnTo>
                    <a:pt x="15446" y="235923"/>
                  </a:lnTo>
                  <a:lnTo>
                    <a:pt x="8700" y="222694"/>
                  </a:lnTo>
                  <a:lnTo>
                    <a:pt x="4252" y="209596"/>
                  </a:lnTo>
                  <a:lnTo>
                    <a:pt x="3044" y="194656"/>
                  </a:lnTo>
                  <a:lnTo>
                    <a:pt x="3013" y="178960"/>
                  </a:lnTo>
                  <a:lnTo>
                    <a:pt x="2098" y="163594"/>
                  </a:lnTo>
                  <a:lnTo>
                    <a:pt x="0" y="136806"/>
                  </a:lnTo>
                  <a:lnTo>
                    <a:pt x="970" y="110352"/>
                  </a:lnTo>
                  <a:lnTo>
                    <a:pt x="5013" y="84181"/>
                  </a:lnTo>
                  <a:lnTo>
                    <a:pt x="17562" y="44968"/>
                  </a:lnTo>
                  <a:lnTo>
                    <a:pt x="43219" y="12719"/>
                  </a:lnTo>
                  <a:lnTo>
                    <a:pt x="69646" y="0"/>
                  </a:lnTo>
                  <a:lnTo>
                    <a:pt x="95552" y="1706"/>
                  </a:lnTo>
                  <a:lnTo>
                    <a:pt x="117033" y="16401"/>
                  </a:lnTo>
                  <a:lnTo>
                    <a:pt x="130185" y="42644"/>
                  </a:lnTo>
                  <a:lnTo>
                    <a:pt x="138370" y="93456"/>
                  </a:lnTo>
                  <a:lnTo>
                    <a:pt x="138278" y="144218"/>
                  </a:lnTo>
                  <a:lnTo>
                    <a:pt x="130823" y="195540"/>
                  </a:lnTo>
                  <a:lnTo>
                    <a:pt x="116915" y="248032"/>
                  </a:lnTo>
                  <a:lnTo>
                    <a:pt x="113698" y="254244"/>
                  </a:lnTo>
                  <a:lnTo>
                    <a:pt x="109862" y="261873"/>
                  </a:lnTo>
                  <a:lnTo>
                    <a:pt x="105283" y="270221"/>
                  </a:lnTo>
                  <a:lnTo>
                    <a:pt x="99838" y="278592"/>
                  </a:lnTo>
                  <a:lnTo>
                    <a:pt x="83760" y="293193"/>
                  </a:lnTo>
                  <a:lnTo>
                    <a:pt x="65520" y="297535"/>
                  </a:lnTo>
                  <a:lnTo>
                    <a:pt x="47925" y="291689"/>
                  </a:lnTo>
                  <a:close/>
                </a:path>
              </a:pathLst>
            </a:custGeom>
            <a:solidFill>
              <a:srgbClr val="0429E2"/>
            </a:solidFill>
            <a:ln w="9525">
              <a:noFill/>
            </a:ln>
          </p:spPr>
          <p:txBody>
            <a:bodyPr/>
            <a:p>
              <a:endParaRPr lang="zh-CN" altLang="en-US"/>
            </a:p>
          </p:txBody>
        </p:sp>
      </p:grpSp>
      <p:sp>
        <p:nvSpPr>
          <p:cNvPr id="44046" name="object 18"/>
          <p:cNvSpPr>
            <a:spLocks noGrp="1"/>
          </p:cNvSpPr>
          <p:nvPr>
            <p:ph type="title"/>
          </p:nvPr>
        </p:nvSpPr>
        <p:spPr>
          <a:xfrm>
            <a:off x="376238" y="107950"/>
            <a:ext cx="6929437" cy="1814513"/>
          </a:xfrm>
        </p:spPr>
        <p:txBody>
          <a:bodyPr vert="horz" wrap="square" lIns="0" tIns="201930" rIns="0" bIns="0" anchor="t">
            <a:spAutoFit/>
          </a:bodyPr>
          <a:p>
            <a:pPr marL="12700" indent="0" eaLnBrk="1" hangingPunct="1">
              <a:spcBef>
                <a:spcPts val="575"/>
              </a:spcBef>
              <a:buNone/>
            </a:pPr>
            <a:r>
              <a:rPr lang="zh-CN" altLang="zh-CN" sz="6000" dirty="0">
                <a:latin typeface="方正粗黑宋简体" panose="02000000000000000000" pitchFamily="2" charset="-122"/>
                <a:ea typeface="方正粗黑宋简体" panose="02000000000000000000" pitchFamily="2" charset="-122"/>
                <a:cs typeface="+mj-cs"/>
              </a:rPr>
              <a:t>风险评估</a:t>
            </a:r>
            <a:br>
              <a:rPr lang="zh-CN" altLang="zh-CN" sz="6000" dirty="0">
                <a:latin typeface="方正粗黑宋简体" panose="02000000000000000000" pitchFamily="2" charset="-122"/>
                <a:ea typeface="方正粗黑宋简体" panose="02000000000000000000" pitchFamily="2" charset="-122"/>
                <a:cs typeface="+mj-cs"/>
              </a:rPr>
            </a:br>
            <a:r>
              <a:rPr lang="zh-CN" altLang="zh-CN" sz="2000" dirty="0">
                <a:solidFill>
                  <a:srgbClr val="0429E2"/>
                </a:solidFill>
                <a:latin typeface="方正粗黑宋简体" panose="02000000000000000000" pitchFamily="2" charset="-122"/>
                <a:ea typeface="方正粗黑宋简体" panose="02000000000000000000" pitchFamily="2" charset="-122"/>
                <a:cs typeface="+mj-cs"/>
              </a:rPr>
              <a:t>*优先考虑在</a:t>
            </a:r>
            <a:br>
              <a:rPr lang="zh-CN" altLang="zh-CN" sz="2000" dirty="0">
                <a:solidFill>
                  <a:srgbClr val="0429E2"/>
                </a:solidFill>
                <a:latin typeface="方正粗黑宋简体" panose="02000000000000000000" pitchFamily="2" charset="-122"/>
                <a:ea typeface="方正粗黑宋简体" panose="02000000000000000000" pitchFamily="2" charset="-122"/>
                <a:cs typeface="+mj-cs"/>
              </a:rPr>
            </a:br>
            <a:r>
              <a:rPr lang="zh-CN" altLang="zh-CN" sz="2000" dirty="0">
                <a:solidFill>
                  <a:srgbClr val="0429E2"/>
                </a:solidFill>
                <a:latin typeface="方正粗黑宋简体" panose="02000000000000000000" pitchFamily="2" charset="-122"/>
                <a:ea typeface="方正粗黑宋简体" panose="02000000000000000000" pitchFamily="2" charset="-122"/>
                <a:cs typeface="+mj-cs"/>
              </a:rPr>
              <a:t>软件需求阶段的风险</a:t>
            </a:r>
            <a:endParaRPr lang="zh-CN" altLang="zh-CN" sz="2000" dirty="0">
              <a:solidFill>
                <a:srgbClr val="0429E2"/>
              </a:solidFill>
              <a:latin typeface="方正粗黑宋简体" panose="02000000000000000000" pitchFamily="2" charset="-122"/>
              <a:ea typeface="方正粗黑宋简体" panose="02000000000000000000" pitchFamily="2" charset="-122"/>
              <a:cs typeface="+mj-cs"/>
            </a:endParaRPr>
          </a:p>
        </p:txBody>
      </p:sp>
      <p:sp>
        <p:nvSpPr>
          <p:cNvPr id="23" name="object 18"/>
          <p:cNvSpPr txBox="1"/>
          <p:nvPr/>
        </p:nvSpPr>
        <p:spPr>
          <a:xfrm>
            <a:off x="13703300" y="8940800"/>
            <a:ext cx="8564563" cy="1076325"/>
          </a:xfrm>
          <a:prstGeom prst="rect">
            <a:avLst/>
          </a:prstGeom>
        </p:spPr>
        <p:txBody>
          <a:bodyPr lIns="0" tIns="201930" rIns="0" bIns="0">
            <a:spAutoFit/>
          </a:bodyPr>
          <a:lstStyle/>
          <a:p>
            <a:pPr marL="12700" marR="0" defTabSz="914400" fontAlgn="auto">
              <a:spcBef>
                <a:spcPts val="580"/>
              </a:spcBef>
              <a:buClrTx/>
              <a:buSzTx/>
              <a:buFontTx/>
              <a:defRPr/>
            </a:pPr>
            <a:r>
              <a:rPr kumimoji="0" lang="en-US" altLang="zh-CN" sz="36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5.5</a:t>
            </a:r>
            <a:r>
              <a:rPr kumimoji="0" lang="zh-CN" altLang="en-US" sz="36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风险管理子计划</a:t>
            </a:r>
            <a:endParaRPr kumimoji="0" lang="zh-CN" sz="36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endParaRPr>
          </a:p>
          <a:p>
            <a:pPr marL="12700" marR="0" defTabSz="914400" fontAlgn="auto">
              <a:spcBef>
                <a:spcPts val="580"/>
              </a:spcBef>
              <a:buClrTx/>
              <a:buSzTx/>
              <a:buFontTx/>
              <a:defRPr/>
            </a:pPr>
            <a:endParaRPr kumimoji="0" lang="zh-CN" sz="16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endParaRPr>
          </a:p>
        </p:txBody>
      </p:sp>
      <p:sp>
        <p:nvSpPr>
          <p:cNvPr id="44048" name="文本框 2"/>
          <p:cNvSpPr txBox="1"/>
          <p:nvPr/>
        </p:nvSpPr>
        <p:spPr>
          <a:xfrm>
            <a:off x="14036675" y="5535613"/>
            <a:ext cx="3027363" cy="522287"/>
          </a:xfrm>
          <a:prstGeom prst="rect">
            <a:avLst/>
          </a:prstGeom>
          <a:noFill/>
          <a:ln w="9525">
            <a:noFill/>
          </a:ln>
        </p:spPr>
        <p:txBody>
          <a:bodyPr wrap="none" anchor="t">
            <a:spAutoFit/>
          </a:bodyPr>
          <a:p>
            <a:pPr>
              <a:spcBef>
                <a:spcPts val="575"/>
              </a:spcBef>
            </a:pPr>
            <a:r>
              <a:rPr lang="zh-CN" altLang="zh-CN" sz="2800" dirty="0">
                <a:solidFill>
                  <a:srgbClr val="0429E2"/>
                </a:solidFill>
                <a:latin typeface="方正粗黑宋简体" panose="02000000000000000000" pitchFamily="2" charset="-122"/>
                <a:ea typeface="方正粗黑宋简体" panose="02000000000000000000" pitchFamily="2" charset="-122"/>
                <a:sym typeface="宋体" panose="02010600030101010101" pitchFamily="2" charset="-122"/>
              </a:rPr>
              <a:t>其他阶段风险评估</a:t>
            </a:r>
            <a:endParaRPr lang="zh-CN" altLang="zh-CN" sz="2800" dirty="0">
              <a:solidFill>
                <a:srgbClr val="0429E2"/>
              </a:solidFill>
              <a:latin typeface="方正粗黑宋简体" panose="02000000000000000000" pitchFamily="2" charset="-122"/>
              <a:ea typeface="方正粗黑宋简体" panose="02000000000000000000" pitchFamily="2" charset="-122"/>
              <a:sym typeface="宋体" panose="02010600030101010101" pitchFamily="2" charset="-122"/>
            </a:endParaRPr>
          </a:p>
        </p:txBody>
      </p:sp>
      <p:pic>
        <p:nvPicPr>
          <p:cNvPr id="44049" name="图片 3"/>
          <p:cNvPicPr>
            <a:picLocks noChangeAspect="1"/>
          </p:cNvPicPr>
          <p:nvPr/>
        </p:nvPicPr>
        <p:blipFill>
          <a:blip r:embed="rId3"/>
          <a:stretch>
            <a:fillRect/>
          </a:stretch>
        </p:blipFill>
        <p:spPr>
          <a:xfrm>
            <a:off x="3814763" y="107950"/>
            <a:ext cx="10660062" cy="10047288"/>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5057" name="组合 19"/>
          <p:cNvGrpSpPr/>
          <p:nvPr/>
        </p:nvGrpSpPr>
        <p:grpSpPr>
          <a:xfrm>
            <a:off x="15538450" y="15875"/>
            <a:ext cx="2235200" cy="2319338"/>
            <a:chOff x="17011" y="0"/>
            <a:chExt cx="3521" cy="3653"/>
          </a:xfrm>
        </p:grpSpPr>
        <p:sp>
          <p:nvSpPr>
            <p:cNvPr id="45058" name="object 6"/>
            <p:cNvSpPr/>
            <p:nvPr/>
          </p:nvSpPr>
          <p:spPr>
            <a:xfrm>
              <a:off x="17815" y="62"/>
              <a:ext cx="461" cy="920"/>
            </a:xfrm>
            <a:custGeom>
              <a:avLst/>
              <a:gdLst/>
              <a:ahLst/>
              <a:cxnLst>
                <a:cxn ang="0">
                  <a:pos x="74" y="836"/>
                </a:cxn>
                <a:cxn ang="0">
                  <a:pos x="6" y="686"/>
                </a:cxn>
                <a:cxn ang="0">
                  <a:pos x="0" y="628"/>
                </a:cxn>
                <a:cxn ang="0">
                  <a:pos x="14" y="456"/>
                </a:cxn>
                <a:cxn ang="0">
                  <a:pos x="57" y="294"/>
                </a:cxn>
                <a:cxn ang="0">
                  <a:pos x="81" y="230"/>
                </a:cxn>
                <a:cxn ang="0">
                  <a:pos x="177" y="65"/>
                </a:cxn>
                <a:cxn ang="0">
                  <a:pos x="362" y="0"/>
                </a:cxn>
                <a:cxn ang="0">
                  <a:pos x="449" y="88"/>
                </a:cxn>
                <a:cxn ang="0">
                  <a:pos x="458" y="244"/>
                </a:cxn>
                <a:cxn ang="0">
                  <a:pos x="430" y="373"/>
                </a:cxn>
                <a:cxn ang="0">
                  <a:pos x="408" y="460"/>
                </a:cxn>
                <a:cxn ang="0">
                  <a:pos x="404" y="507"/>
                </a:cxn>
                <a:cxn ang="0">
                  <a:pos x="408" y="606"/>
                </a:cxn>
                <a:cxn ang="0">
                  <a:pos x="385" y="679"/>
                </a:cxn>
                <a:cxn ang="0">
                  <a:pos x="369" y="716"/>
                </a:cxn>
                <a:cxn ang="0">
                  <a:pos x="358" y="745"/>
                </a:cxn>
                <a:cxn ang="0">
                  <a:pos x="359" y="746"/>
                </a:cxn>
                <a:cxn ang="0">
                  <a:pos x="318" y="847"/>
                </a:cxn>
                <a:cxn ang="0">
                  <a:pos x="186" y="799"/>
                </a:cxn>
                <a:cxn ang="0">
                  <a:pos x="184" y="804"/>
                </a:cxn>
                <a:cxn ang="0">
                  <a:pos x="188" y="812"/>
                </a:cxn>
                <a:cxn ang="0">
                  <a:pos x="309" y="861"/>
                </a:cxn>
                <a:cxn ang="0">
                  <a:pos x="223" y="919"/>
                </a:cxn>
                <a:cxn ang="0">
                  <a:pos x="160" y="896"/>
                </a:cxn>
                <a:cxn ang="0">
                  <a:pos x="313" y="854"/>
                </a:cxn>
                <a:cxn ang="0">
                  <a:pos x="200" y="806"/>
                </a:cxn>
                <a:cxn ang="0">
                  <a:pos x="192" y="796"/>
                </a:cxn>
                <a:cxn ang="0">
                  <a:pos x="316" y="850"/>
                </a:cxn>
                <a:cxn ang="0">
                  <a:pos x="202" y="810"/>
                </a:cxn>
                <a:cxn ang="0">
                  <a:pos x="192" y="814"/>
                </a:cxn>
                <a:cxn ang="0">
                  <a:pos x="202" y="810"/>
                </a:cxn>
                <a:cxn ang="0">
                  <a:pos x="309" y="861"/>
                </a:cxn>
                <a:cxn ang="0">
                  <a:pos x="174" y="901"/>
                </a:cxn>
                <a:cxn ang="0">
                  <a:pos x="164" y="895"/>
                </a:cxn>
                <a:cxn ang="0">
                  <a:pos x="220" y="920"/>
                </a:cxn>
              </a:cxnLst>
              <a:pathLst>
                <a:path w="292734" h="584200">
                  <a:moveTo>
                    <a:pt x="82503" y="567106"/>
                  </a:moveTo>
                  <a:lnTo>
                    <a:pt x="47039" y="530942"/>
                  </a:lnTo>
                  <a:lnTo>
                    <a:pt x="23841" y="484109"/>
                  </a:lnTo>
                  <a:lnTo>
                    <a:pt x="3854" y="435896"/>
                  </a:lnTo>
                  <a:lnTo>
                    <a:pt x="0" y="411406"/>
                  </a:lnTo>
                  <a:lnTo>
                    <a:pt x="256" y="398492"/>
                  </a:lnTo>
                  <a:lnTo>
                    <a:pt x="4109" y="337661"/>
                  </a:lnTo>
                  <a:lnTo>
                    <a:pt x="8789" y="289617"/>
                  </a:lnTo>
                  <a:lnTo>
                    <a:pt x="16240" y="245196"/>
                  </a:lnTo>
                  <a:lnTo>
                    <a:pt x="36408" y="186997"/>
                  </a:lnTo>
                  <a:lnTo>
                    <a:pt x="44140" y="167293"/>
                  </a:lnTo>
                  <a:lnTo>
                    <a:pt x="51677" y="145992"/>
                  </a:lnTo>
                  <a:lnTo>
                    <a:pt x="76758" y="90404"/>
                  </a:lnTo>
                  <a:lnTo>
                    <a:pt x="112411" y="41288"/>
                  </a:lnTo>
                  <a:lnTo>
                    <a:pt x="140861" y="15721"/>
                  </a:lnTo>
                  <a:lnTo>
                    <a:pt x="229711" y="0"/>
                  </a:lnTo>
                  <a:lnTo>
                    <a:pt x="265124" y="18149"/>
                  </a:lnTo>
                  <a:lnTo>
                    <a:pt x="285002" y="55884"/>
                  </a:lnTo>
                  <a:lnTo>
                    <a:pt x="292551" y="113154"/>
                  </a:lnTo>
                  <a:lnTo>
                    <a:pt x="290640" y="154896"/>
                  </a:lnTo>
                  <a:lnTo>
                    <a:pt x="283451" y="196050"/>
                  </a:lnTo>
                  <a:lnTo>
                    <a:pt x="273299" y="236826"/>
                  </a:lnTo>
                  <a:lnTo>
                    <a:pt x="262498" y="277430"/>
                  </a:lnTo>
                  <a:lnTo>
                    <a:pt x="259195" y="292161"/>
                  </a:lnTo>
                  <a:lnTo>
                    <a:pt x="257179" y="306827"/>
                  </a:lnTo>
                  <a:lnTo>
                    <a:pt x="256744" y="321741"/>
                  </a:lnTo>
                  <a:lnTo>
                    <a:pt x="260368" y="361116"/>
                  </a:lnTo>
                  <a:lnTo>
                    <a:pt x="259272" y="384899"/>
                  </a:lnTo>
                  <a:lnTo>
                    <a:pt x="254266" y="408311"/>
                  </a:lnTo>
                  <a:lnTo>
                    <a:pt x="244714" y="431096"/>
                  </a:lnTo>
                  <a:lnTo>
                    <a:pt x="239768" y="441348"/>
                  </a:lnTo>
                  <a:lnTo>
                    <a:pt x="234515" y="454569"/>
                  </a:lnTo>
                  <a:lnTo>
                    <a:pt x="231516" y="462649"/>
                  </a:lnTo>
                  <a:lnTo>
                    <a:pt x="227438" y="473354"/>
                  </a:lnTo>
                  <a:lnTo>
                    <a:pt x="227695" y="473644"/>
                  </a:lnTo>
                  <a:lnTo>
                    <a:pt x="228178" y="473837"/>
                  </a:lnTo>
                  <a:lnTo>
                    <a:pt x="207421" y="525733"/>
                  </a:lnTo>
                  <a:lnTo>
                    <a:pt x="201871" y="537535"/>
                  </a:lnTo>
                  <a:lnTo>
                    <a:pt x="121801" y="505508"/>
                  </a:lnTo>
                  <a:lnTo>
                    <a:pt x="118162" y="507605"/>
                  </a:lnTo>
                  <a:lnTo>
                    <a:pt x="115329" y="508154"/>
                  </a:lnTo>
                  <a:lnTo>
                    <a:pt x="116712" y="510764"/>
                  </a:lnTo>
                  <a:lnTo>
                    <a:pt x="117354" y="514759"/>
                  </a:lnTo>
                  <a:lnTo>
                    <a:pt x="119446" y="515596"/>
                  </a:lnTo>
                  <a:lnTo>
                    <a:pt x="121796" y="516723"/>
                  </a:lnTo>
                  <a:lnTo>
                    <a:pt x="196201" y="546484"/>
                  </a:lnTo>
                  <a:lnTo>
                    <a:pt x="154470" y="579054"/>
                  </a:lnTo>
                  <a:lnTo>
                    <a:pt x="141813" y="583433"/>
                  </a:lnTo>
                  <a:lnTo>
                    <a:pt x="104450" y="568488"/>
                  </a:lnTo>
                  <a:lnTo>
                    <a:pt x="101681" y="568876"/>
                  </a:lnTo>
                  <a:lnTo>
                    <a:pt x="82503" y="567106"/>
                  </a:lnTo>
                  <a:close/>
                </a:path>
                <a:path w="292734" h="584200">
                  <a:moveTo>
                    <a:pt x="198900" y="542516"/>
                  </a:moveTo>
                  <a:lnTo>
                    <a:pt x="128203" y="514238"/>
                  </a:lnTo>
                  <a:lnTo>
                    <a:pt x="126820" y="511628"/>
                  </a:lnTo>
                  <a:lnTo>
                    <a:pt x="126017" y="507568"/>
                  </a:lnTo>
                  <a:lnTo>
                    <a:pt x="121801" y="505508"/>
                  </a:lnTo>
                  <a:lnTo>
                    <a:pt x="201871" y="537535"/>
                  </a:lnTo>
                  <a:lnTo>
                    <a:pt x="200938" y="539519"/>
                  </a:lnTo>
                  <a:lnTo>
                    <a:pt x="198900" y="542516"/>
                  </a:lnTo>
                  <a:close/>
                </a:path>
                <a:path w="292734" h="584200">
                  <a:moveTo>
                    <a:pt x="128203" y="514238"/>
                  </a:moveTo>
                  <a:close/>
                </a:path>
                <a:path w="292734" h="584200">
                  <a:moveTo>
                    <a:pt x="196201" y="546484"/>
                  </a:moveTo>
                  <a:lnTo>
                    <a:pt x="121796" y="516723"/>
                  </a:lnTo>
                  <a:lnTo>
                    <a:pt x="125144" y="514884"/>
                  </a:lnTo>
                  <a:lnTo>
                    <a:pt x="128203" y="514238"/>
                  </a:lnTo>
                  <a:lnTo>
                    <a:pt x="198900" y="542516"/>
                  </a:lnTo>
                  <a:lnTo>
                    <a:pt x="196201" y="546484"/>
                  </a:lnTo>
                  <a:close/>
                </a:path>
                <a:path w="292734" h="584200">
                  <a:moveTo>
                    <a:pt x="125352" y="582925"/>
                  </a:moveTo>
                  <a:lnTo>
                    <a:pt x="110371" y="572352"/>
                  </a:lnTo>
                  <a:lnTo>
                    <a:pt x="108409" y="570259"/>
                  </a:lnTo>
                  <a:lnTo>
                    <a:pt x="104450" y="568488"/>
                  </a:lnTo>
                  <a:lnTo>
                    <a:pt x="141813" y="583433"/>
                  </a:lnTo>
                  <a:lnTo>
                    <a:pt x="139933" y="584083"/>
                  </a:lnTo>
                  <a:lnTo>
                    <a:pt x="125352" y="582925"/>
                  </a:lnTo>
                  <a:close/>
                </a:path>
              </a:pathLst>
            </a:custGeom>
            <a:solidFill>
              <a:srgbClr val="0429E2"/>
            </a:solidFill>
            <a:ln w="9525">
              <a:noFill/>
            </a:ln>
          </p:spPr>
          <p:txBody>
            <a:bodyPr/>
            <a:p>
              <a:endParaRPr lang="zh-CN" altLang="en-US"/>
            </a:p>
          </p:txBody>
        </p:sp>
        <p:sp>
          <p:nvSpPr>
            <p:cNvPr id="45059" name="object 7"/>
            <p:cNvSpPr/>
            <p:nvPr/>
          </p:nvSpPr>
          <p:spPr>
            <a:xfrm>
              <a:off x="20078" y="816"/>
              <a:ext cx="454" cy="918"/>
            </a:xfrm>
            <a:custGeom>
              <a:avLst/>
              <a:gdLst/>
              <a:ahLst/>
              <a:cxnLst>
                <a:cxn ang="0">
                  <a:pos x="111" y="901"/>
                </a:cxn>
                <a:cxn ang="0">
                  <a:pos x="61" y="842"/>
                </a:cxn>
                <a:cxn ang="0">
                  <a:pos x="32" y="779"/>
                </a:cxn>
                <a:cxn ang="0">
                  <a:pos x="9" y="691"/>
                </a:cxn>
                <a:cxn ang="0">
                  <a:pos x="0" y="581"/>
                </a:cxn>
                <a:cxn ang="0">
                  <a:pos x="0" y="526"/>
                </a:cxn>
                <a:cxn ang="0">
                  <a:pos x="2" y="507"/>
                </a:cxn>
                <a:cxn ang="0">
                  <a:pos x="6" y="487"/>
                </a:cxn>
                <a:cxn ang="0">
                  <a:pos x="11" y="467"/>
                </a:cxn>
                <a:cxn ang="0">
                  <a:pos x="18" y="448"/>
                </a:cxn>
                <a:cxn ang="0">
                  <a:pos x="23" y="434"/>
                </a:cxn>
                <a:cxn ang="0">
                  <a:pos x="28" y="419"/>
                </a:cxn>
                <a:cxn ang="0">
                  <a:pos x="30" y="404"/>
                </a:cxn>
                <a:cxn ang="0">
                  <a:pos x="27" y="388"/>
                </a:cxn>
                <a:cxn ang="0">
                  <a:pos x="25" y="365"/>
                </a:cxn>
                <a:cxn ang="0">
                  <a:pos x="32" y="345"/>
                </a:cxn>
                <a:cxn ang="0">
                  <a:pos x="43" y="326"/>
                </a:cxn>
                <a:cxn ang="0">
                  <a:pos x="77" y="276"/>
                </a:cxn>
                <a:cxn ang="0">
                  <a:pos x="97" y="245"/>
                </a:cxn>
                <a:cxn ang="0">
                  <a:pos x="115" y="212"/>
                </a:cxn>
                <a:cxn ang="0">
                  <a:pos x="129" y="176"/>
                </a:cxn>
                <a:cxn ang="0">
                  <a:pos x="140" y="159"/>
                </a:cxn>
                <a:cxn ang="0">
                  <a:pos x="157" y="145"/>
                </a:cxn>
                <a:cxn ang="0">
                  <a:pos x="170" y="130"/>
                </a:cxn>
                <a:cxn ang="0">
                  <a:pos x="173" y="107"/>
                </a:cxn>
                <a:cxn ang="0">
                  <a:pos x="203" y="75"/>
                </a:cxn>
                <a:cxn ang="0">
                  <a:pos x="253" y="33"/>
                </a:cxn>
                <a:cxn ang="0">
                  <a:pos x="313" y="6"/>
                </a:cxn>
                <a:cxn ang="0">
                  <a:pos x="347" y="0"/>
                </a:cxn>
                <a:cxn ang="0">
                  <a:pos x="363" y="5"/>
                </a:cxn>
                <a:cxn ang="0">
                  <a:pos x="378" y="19"/>
                </a:cxn>
                <a:cxn ang="0">
                  <a:pos x="382" y="25"/>
                </a:cxn>
                <a:cxn ang="0">
                  <a:pos x="390" y="30"/>
                </a:cxn>
                <a:cxn ang="0">
                  <a:pos x="440" y="79"/>
                </a:cxn>
                <a:cxn ang="0">
                  <a:pos x="449" y="143"/>
                </a:cxn>
                <a:cxn ang="0">
                  <a:pos x="453" y="205"/>
                </a:cxn>
                <a:cxn ang="0">
                  <a:pos x="450" y="268"/>
                </a:cxn>
                <a:cxn ang="0">
                  <a:pos x="435" y="330"/>
                </a:cxn>
                <a:cxn ang="0">
                  <a:pos x="420" y="380"/>
                </a:cxn>
                <a:cxn ang="0">
                  <a:pos x="408" y="431"/>
                </a:cxn>
                <a:cxn ang="0">
                  <a:pos x="384" y="548"/>
                </a:cxn>
                <a:cxn ang="0">
                  <a:pos x="373" y="595"/>
                </a:cxn>
                <a:cxn ang="0">
                  <a:pos x="345" y="642"/>
                </a:cxn>
                <a:cxn ang="0">
                  <a:pos x="325" y="691"/>
                </a:cxn>
                <a:cxn ang="0">
                  <a:pos x="311" y="743"/>
                </a:cxn>
                <a:cxn ang="0">
                  <a:pos x="298" y="796"/>
                </a:cxn>
                <a:cxn ang="0">
                  <a:pos x="287" y="826"/>
                </a:cxn>
                <a:cxn ang="0">
                  <a:pos x="270" y="853"/>
                </a:cxn>
                <a:cxn ang="0">
                  <a:pos x="250" y="878"/>
                </a:cxn>
                <a:cxn ang="0">
                  <a:pos x="227" y="900"/>
                </a:cxn>
                <a:cxn ang="0">
                  <a:pos x="194" y="917"/>
                </a:cxn>
                <a:cxn ang="0">
                  <a:pos x="152" y="917"/>
                </a:cxn>
                <a:cxn ang="0">
                  <a:pos x="111" y="901"/>
                </a:cxn>
              </a:cxnLst>
              <a:pathLst>
                <a:path w="288290" h="582930">
                  <a:moveTo>
                    <a:pt x="70413" y="572312"/>
                  </a:moveTo>
                  <a:lnTo>
                    <a:pt x="38927" y="534766"/>
                  </a:lnTo>
                  <a:lnTo>
                    <a:pt x="20003" y="494877"/>
                  </a:lnTo>
                  <a:lnTo>
                    <a:pt x="5800" y="438943"/>
                  </a:lnTo>
                  <a:lnTo>
                    <a:pt x="287" y="369114"/>
                  </a:lnTo>
                  <a:lnTo>
                    <a:pt x="0" y="334065"/>
                  </a:lnTo>
                  <a:lnTo>
                    <a:pt x="997" y="321661"/>
                  </a:lnTo>
                  <a:lnTo>
                    <a:pt x="3573" y="309204"/>
                  </a:lnTo>
                  <a:lnTo>
                    <a:pt x="7194" y="296850"/>
                  </a:lnTo>
                  <a:lnTo>
                    <a:pt x="11324" y="284752"/>
                  </a:lnTo>
                  <a:lnTo>
                    <a:pt x="14907" y="275480"/>
                  </a:lnTo>
                  <a:lnTo>
                    <a:pt x="17824" y="266344"/>
                  </a:lnTo>
                  <a:lnTo>
                    <a:pt x="18912" y="256791"/>
                  </a:lnTo>
                  <a:lnTo>
                    <a:pt x="17009" y="246271"/>
                  </a:lnTo>
                  <a:lnTo>
                    <a:pt x="15708" y="231855"/>
                  </a:lnTo>
                  <a:lnTo>
                    <a:pt x="20053" y="218768"/>
                  </a:lnTo>
                  <a:lnTo>
                    <a:pt x="27446" y="206725"/>
                  </a:lnTo>
                  <a:lnTo>
                    <a:pt x="48697" y="175413"/>
                  </a:lnTo>
                  <a:lnTo>
                    <a:pt x="61765" y="155319"/>
                  </a:lnTo>
                  <a:lnTo>
                    <a:pt x="73186" y="134357"/>
                  </a:lnTo>
                  <a:lnTo>
                    <a:pt x="81654" y="111722"/>
                  </a:lnTo>
                  <a:lnTo>
                    <a:pt x="88796" y="100786"/>
                  </a:lnTo>
                  <a:lnTo>
                    <a:pt x="99429" y="92192"/>
                  </a:lnTo>
                  <a:lnTo>
                    <a:pt x="108246" y="82450"/>
                  </a:lnTo>
                  <a:lnTo>
                    <a:pt x="109940" y="68072"/>
                  </a:lnTo>
                  <a:lnTo>
                    <a:pt x="128791" y="47312"/>
                  </a:lnTo>
                  <a:lnTo>
                    <a:pt x="160670" y="20947"/>
                  </a:lnTo>
                  <a:lnTo>
                    <a:pt x="198596" y="3701"/>
                  </a:lnTo>
                  <a:lnTo>
                    <a:pt x="220424" y="0"/>
                  </a:lnTo>
                  <a:lnTo>
                    <a:pt x="230674" y="3439"/>
                  </a:lnTo>
                  <a:lnTo>
                    <a:pt x="239829" y="12155"/>
                  </a:lnTo>
                  <a:lnTo>
                    <a:pt x="242467" y="15827"/>
                  </a:lnTo>
                  <a:lnTo>
                    <a:pt x="247938" y="18950"/>
                  </a:lnTo>
                  <a:lnTo>
                    <a:pt x="279406" y="50419"/>
                  </a:lnTo>
                  <a:lnTo>
                    <a:pt x="284980" y="90489"/>
                  </a:lnTo>
                  <a:lnTo>
                    <a:pt x="287759" y="130458"/>
                  </a:lnTo>
                  <a:lnTo>
                    <a:pt x="285529" y="170175"/>
                  </a:lnTo>
                  <a:lnTo>
                    <a:pt x="276074" y="209492"/>
                  </a:lnTo>
                  <a:lnTo>
                    <a:pt x="266469" y="241235"/>
                  </a:lnTo>
                  <a:lnTo>
                    <a:pt x="259133" y="273430"/>
                  </a:lnTo>
                  <a:lnTo>
                    <a:pt x="244090" y="347981"/>
                  </a:lnTo>
                  <a:lnTo>
                    <a:pt x="236940" y="377800"/>
                  </a:lnTo>
                  <a:lnTo>
                    <a:pt x="218896" y="407363"/>
                  </a:lnTo>
                  <a:lnTo>
                    <a:pt x="206399" y="438987"/>
                  </a:lnTo>
                  <a:lnTo>
                    <a:pt x="197318" y="471871"/>
                  </a:lnTo>
                  <a:lnTo>
                    <a:pt x="189521" y="505217"/>
                  </a:lnTo>
                  <a:lnTo>
                    <a:pt x="182416" y="524754"/>
                  </a:lnTo>
                  <a:lnTo>
                    <a:pt x="171681" y="541945"/>
                  </a:lnTo>
                  <a:lnTo>
                    <a:pt x="158598" y="557391"/>
                  </a:lnTo>
                  <a:lnTo>
                    <a:pt x="144452" y="571693"/>
                  </a:lnTo>
                  <a:lnTo>
                    <a:pt x="122901" y="582569"/>
                  </a:lnTo>
                  <a:lnTo>
                    <a:pt x="96380" y="582377"/>
                  </a:lnTo>
                  <a:lnTo>
                    <a:pt x="70413" y="572312"/>
                  </a:lnTo>
                  <a:close/>
                </a:path>
              </a:pathLst>
            </a:custGeom>
            <a:solidFill>
              <a:srgbClr val="0429E2"/>
            </a:solidFill>
            <a:ln w="9525">
              <a:noFill/>
            </a:ln>
          </p:spPr>
          <p:txBody>
            <a:bodyPr/>
            <a:p>
              <a:endParaRPr lang="zh-CN" altLang="en-US"/>
            </a:p>
          </p:txBody>
        </p:sp>
        <p:pic>
          <p:nvPicPr>
            <p:cNvPr id="45060" name="object 8"/>
            <p:cNvPicPr/>
            <p:nvPr/>
          </p:nvPicPr>
          <p:blipFill>
            <a:blip r:embed="rId1"/>
            <a:stretch>
              <a:fillRect/>
            </a:stretch>
          </p:blipFill>
          <p:spPr>
            <a:xfrm>
              <a:off x="17159" y="0"/>
              <a:ext cx="310" cy="359"/>
            </a:xfrm>
            <a:prstGeom prst="rect">
              <a:avLst/>
            </a:prstGeom>
            <a:noFill/>
            <a:ln w="9525">
              <a:noFill/>
            </a:ln>
          </p:spPr>
        </p:pic>
        <p:sp>
          <p:nvSpPr>
            <p:cNvPr id="45061" name="object 9"/>
            <p:cNvSpPr/>
            <p:nvPr/>
          </p:nvSpPr>
          <p:spPr>
            <a:xfrm>
              <a:off x="17603" y="1314"/>
              <a:ext cx="269" cy="737"/>
            </a:xfrm>
            <a:custGeom>
              <a:avLst/>
              <a:gdLst/>
              <a:ahLst/>
              <a:cxnLst>
                <a:cxn ang="0">
                  <a:pos x="168" y="735"/>
                </a:cxn>
                <a:cxn ang="0">
                  <a:pos x="98" y="684"/>
                </a:cxn>
                <a:cxn ang="0">
                  <a:pos x="67" y="624"/>
                </a:cxn>
                <a:cxn ang="0">
                  <a:pos x="47" y="551"/>
                </a:cxn>
                <a:cxn ang="0">
                  <a:pos x="27" y="464"/>
                </a:cxn>
                <a:cxn ang="0">
                  <a:pos x="18" y="425"/>
                </a:cxn>
                <a:cxn ang="0">
                  <a:pos x="11" y="392"/>
                </a:cxn>
                <a:cxn ang="0">
                  <a:pos x="6" y="359"/>
                </a:cxn>
                <a:cxn ang="0">
                  <a:pos x="3" y="325"/>
                </a:cxn>
                <a:cxn ang="0">
                  <a:pos x="0" y="291"/>
                </a:cxn>
                <a:cxn ang="0">
                  <a:pos x="1" y="280"/>
                </a:cxn>
                <a:cxn ang="0">
                  <a:pos x="5" y="269"/>
                </a:cxn>
                <a:cxn ang="0">
                  <a:pos x="16" y="247"/>
                </a:cxn>
                <a:cxn ang="0">
                  <a:pos x="18" y="240"/>
                </a:cxn>
                <a:cxn ang="0">
                  <a:pos x="26" y="235"/>
                </a:cxn>
                <a:cxn ang="0">
                  <a:pos x="35" y="159"/>
                </a:cxn>
                <a:cxn ang="0">
                  <a:pos x="51" y="107"/>
                </a:cxn>
                <a:cxn ang="0">
                  <a:pos x="114" y="29"/>
                </a:cxn>
                <a:cxn ang="0">
                  <a:pos x="173" y="0"/>
                </a:cxn>
                <a:cxn ang="0">
                  <a:pos x="195" y="1"/>
                </a:cxn>
                <a:cxn ang="0">
                  <a:pos x="238" y="54"/>
                </a:cxn>
                <a:cxn ang="0">
                  <a:pos x="253" y="124"/>
                </a:cxn>
                <a:cxn ang="0">
                  <a:pos x="255" y="213"/>
                </a:cxn>
                <a:cxn ang="0">
                  <a:pos x="254" y="302"/>
                </a:cxn>
                <a:cxn ang="0">
                  <a:pos x="256" y="392"/>
                </a:cxn>
                <a:cxn ang="0">
                  <a:pos x="265" y="481"/>
                </a:cxn>
                <a:cxn ang="0">
                  <a:pos x="268" y="531"/>
                </a:cxn>
                <a:cxn ang="0">
                  <a:pos x="263" y="581"/>
                </a:cxn>
                <a:cxn ang="0">
                  <a:pos x="231" y="680"/>
                </a:cxn>
                <a:cxn ang="0">
                  <a:pos x="199" y="732"/>
                </a:cxn>
                <a:cxn ang="0">
                  <a:pos x="184" y="737"/>
                </a:cxn>
                <a:cxn ang="0">
                  <a:pos x="168" y="735"/>
                </a:cxn>
              </a:cxnLst>
              <a:pathLst>
                <a:path w="170815" h="467994">
                  <a:moveTo>
                    <a:pt x="106671" y="466896"/>
                  </a:moveTo>
                  <a:lnTo>
                    <a:pt x="62301" y="434207"/>
                  </a:lnTo>
                  <a:lnTo>
                    <a:pt x="42707" y="396270"/>
                  </a:lnTo>
                  <a:lnTo>
                    <a:pt x="29749" y="349911"/>
                  </a:lnTo>
                  <a:lnTo>
                    <a:pt x="17186" y="294639"/>
                  </a:lnTo>
                  <a:lnTo>
                    <a:pt x="11191" y="270184"/>
                  </a:lnTo>
                  <a:lnTo>
                    <a:pt x="6943" y="249106"/>
                  </a:lnTo>
                  <a:lnTo>
                    <a:pt x="3869" y="227761"/>
                  </a:lnTo>
                  <a:lnTo>
                    <a:pt x="1658" y="206271"/>
                  </a:lnTo>
                  <a:lnTo>
                    <a:pt x="0" y="184757"/>
                  </a:lnTo>
                  <a:lnTo>
                    <a:pt x="714" y="177865"/>
                  </a:lnTo>
                  <a:lnTo>
                    <a:pt x="3234" y="170837"/>
                  </a:lnTo>
                  <a:lnTo>
                    <a:pt x="9897" y="156747"/>
                  </a:lnTo>
                  <a:lnTo>
                    <a:pt x="11573" y="152556"/>
                  </a:lnTo>
                  <a:lnTo>
                    <a:pt x="16339" y="149041"/>
                  </a:lnTo>
                  <a:lnTo>
                    <a:pt x="22277" y="100942"/>
                  </a:lnTo>
                  <a:lnTo>
                    <a:pt x="32242" y="67745"/>
                  </a:lnTo>
                  <a:lnTo>
                    <a:pt x="72450" y="18558"/>
                  </a:lnTo>
                  <a:lnTo>
                    <a:pt x="109791" y="0"/>
                  </a:lnTo>
                  <a:lnTo>
                    <a:pt x="123793" y="862"/>
                  </a:lnTo>
                  <a:lnTo>
                    <a:pt x="151112" y="34265"/>
                  </a:lnTo>
                  <a:lnTo>
                    <a:pt x="160818" y="78581"/>
                  </a:lnTo>
                  <a:lnTo>
                    <a:pt x="161776" y="135223"/>
                  </a:lnTo>
                  <a:lnTo>
                    <a:pt x="161316" y="191910"/>
                  </a:lnTo>
                  <a:lnTo>
                    <a:pt x="162534" y="248603"/>
                  </a:lnTo>
                  <a:lnTo>
                    <a:pt x="168526" y="305260"/>
                  </a:lnTo>
                  <a:lnTo>
                    <a:pt x="170455" y="336934"/>
                  </a:lnTo>
                  <a:lnTo>
                    <a:pt x="166719" y="368639"/>
                  </a:lnTo>
                  <a:lnTo>
                    <a:pt x="146636" y="431858"/>
                  </a:lnTo>
                  <a:lnTo>
                    <a:pt x="126161" y="464707"/>
                  </a:lnTo>
                  <a:lnTo>
                    <a:pt x="116997" y="467979"/>
                  </a:lnTo>
                  <a:lnTo>
                    <a:pt x="106671" y="466896"/>
                  </a:lnTo>
                  <a:close/>
                </a:path>
              </a:pathLst>
            </a:custGeom>
            <a:solidFill>
              <a:srgbClr val="0429E2"/>
            </a:solidFill>
            <a:ln w="9525">
              <a:noFill/>
            </a:ln>
          </p:spPr>
          <p:txBody>
            <a:bodyPr/>
            <a:p>
              <a:endParaRPr lang="zh-CN" altLang="en-US"/>
            </a:p>
          </p:txBody>
        </p:sp>
        <p:sp>
          <p:nvSpPr>
            <p:cNvPr id="45062" name="object 10"/>
            <p:cNvSpPr/>
            <p:nvPr/>
          </p:nvSpPr>
          <p:spPr>
            <a:xfrm>
              <a:off x="18516" y="1874"/>
              <a:ext cx="257" cy="645"/>
            </a:xfrm>
            <a:custGeom>
              <a:avLst/>
              <a:gdLst/>
              <a:ahLst/>
              <a:cxnLst>
                <a:cxn ang="0">
                  <a:pos x="53" y="567"/>
                </a:cxn>
                <a:cxn ang="0">
                  <a:pos x="6" y="438"/>
                </a:cxn>
                <a:cxn ang="0">
                  <a:pos x="3" y="305"/>
                </a:cxn>
                <a:cxn ang="0">
                  <a:pos x="17" y="180"/>
                </a:cxn>
                <a:cxn ang="0">
                  <a:pos x="46" y="55"/>
                </a:cxn>
                <a:cxn ang="0">
                  <a:pos x="98" y="7"/>
                </a:cxn>
                <a:cxn ang="0">
                  <a:pos x="115" y="9"/>
                </a:cxn>
                <a:cxn ang="0">
                  <a:pos x="158" y="0"/>
                </a:cxn>
                <a:cxn ang="0">
                  <a:pos x="209" y="20"/>
                </a:cxn>
                <a:cxn ang="0">
                  <a:pos x="242" y="119"/>
                </a:cxn>
                <a:cxn ang="0">
                  <a:pos x="256" y="262"/>
                </a:cxn>
                <a:cxn ang="0">
                  <a:pos x="240" y="349"/>
                </a:cxn>
                <a:cxn ang="0">
                  <a:pos x="236" y="377"/>
                </a:cxn>
                <a:cxn ang="0">
                  <a:pos x="234" y="388"/>
                </a:cxn>
                <a:cxn ang="0">
                  <a:pos x="205" y="384"/>
                </a:cxn>
                <a:cxn ang="0">
                  <a:pos x="175" y="379"/>
                </a:cxn>
                <a:cxn ang="0">
                  <a:pos x="159" y="387"/>
                </a:cxn>
                <a:cxn ang="0">
                  <a:pos x="159" y="402"/>
                </a:cxn>
                <a:cxn ang="0">
                  <a:pos x="169" y="419"/>
                </a:cxn>
                <a:cxn ang="0">
                  <a:pos x="230" y="446"/>
                </a:cxn>
                <a:cxn ang="0">
                  <a:pos x="216" y="509"/>
                </a:cxn>
                <a:cxn ang="0">
                  <a:pos x="163" y="619"/>
                </a:cxn>
                <a:cxn ang="0">
                  <a:pos x="109" y="641"/>
                </a:cxn>
                <a:cxn ang="0">
                  <a:pos x="234" y="388"/>
                </a:cxn>
                <a:cxn ang="0">
                  <a:pos x="232" y="390"/>
                </a:cxn>
                <a:cxn ang="0">
                  <a:pos x="234" y="388"/>
                </a:cxn>
                <a:cxn ang="0">
                  <a:pos x="235" y="391"/>
                </a:cxn>
                <a:cxn ang="0">
                  <a:pos x="230" y="446"/>
                </a:cxn>
                <a:cxn ang="0">
                  <a:pos x="190" y="428"/>
                </a:cxn>
                <a:cxn ang="0">
                  <a:pos x="212" y="420"/>
                </a:cxn>
                <a:cxn ang="0">
                  <a:pos x="227" y="399"/>
                </a:cxn>
                <a:cxn ang="0">
                  <a:pos x="234" y="391"/>
                </a:cxn>
              </a:cxnLst>
              <a:pathLst>
                <a:path w="163195" h="409575">
                  <a:moveTo>
                    <a:pt x="69375" y="407115"/>
                  </a:moveTo>
                  <a:lnTo>
                    <a:pt x="33720" y="360096"/>
                  </a:lnTo>
                  <a:lnTo>
                    <a:pt x="15098" y="320234"/>
                  </a:lnTo>
                  <a:lnTo>
                    <a:pt x="3521" y="278073"/>
                  </a:lnTo>
                  <a:lnTo>
                    <a:pt x="0" y="233665"/>
                  </a:lnTo>
                  <a:lnTo>
                    <a:pt x="2017" y="193757"/>
                  </a:lnTo>
                  <a:lnTo>
                    <a:pt x="5914" y="153772"/>
                  </a:lnTo>
                  <a:lnTo>
                    <a:pt x="10929" y="114000"/>
                  </a:lnTo>
                  <a:lnTo>
                    <a:pt x="16369" y="74199"/>
                  </a:lnTo>
                  <a:lnTo>
                    <a:pt x="29300" y="34914"/>
                  </a:lnTo>
                  <a:lnTo>
                    <a:pt x="53111" y="5020"/>
                  </a:lnTo>
                  <a:lnTo>
                    <a:pt x="62471" y="4210"/>
                  </a:lnTo>
                  <a:lnTo>
                    <a:pt x="67396" y="4498"/>
                  </a:lnTo>
                  <a:lnTo>
                    <a:pt x="72868" y="5752"/>
                  </a:lnTo>
                  <a:lnTo>
                    <a:pt x="77279" y="4525"/>
                  </a:lnTo>
                  <a:lnTo>
                    <a:pt x="100597" y="0"/>
                  </a:lnTo>
                  <a:lnTo>
                    <a:pt x="118968" y="2504"/>
                  </a:lnTo>
                  <a:lnTo>
                    <a:pt x="132531" y="12480"/>
                  </a:lnTo>
                  <a:lnTo>
                    <a:pt x="141424" y="30369"/>
                  </a:lnTo>
                  <a:lnTo>
                    <a:pt x="153671" y="75296"/>
                  </a:lnTo>
                  <a:lnTo>
                    <a:pt x="161699" y="120621"/>
                  </a:lnTo>
                  <a:lnTo>
                    <a:pt x="162785" y="166499"/>
                  </a:lnTo>
                  <a:lnTo>
                    <a:pt x="154188" y="213173"/>
                  </a:lnTo>
                  <a:lnTo>
                    <a:pt x="152218" y="221627"/>
                  </a:lnTo>
                  <a:lnTo>
                    <a:pt x="150992" y="230403"/>
                  </a:lnTo>
                  <a:lnTo>
                    <a:pt x="150098" y="239311"/>
                  </a:lnTo>
                  <a:lnTo>
                    <a:pt x="149283" y="246638"/>
                  </a:lnTo>
                  <a:lnTo>
                    <a:pt x="148557" y="246348"/>
                  </a:lnTo>
                  <a:lnTo>
                    <a:pt x="147562" y="247890"/>
                  </a:lnTo>
                  <a:lnTo>
                    <a:pt x="130193" y="243840"/>
                  </a:lnTo>
                  <a:lnTo>
                    <a:pt x="120732" y="241870"/>
                  </a:lnTo>
                  <a:lnTo>
                    <a:pt x="111186" y="240374"/>
                  </a:lnTo>
                  <a:lnTo>
                    <a:pt x="107967" y="240021"/>
                  </a:lnTo>
                  <a:lnTo>
                    <a:pt x="101075" y="246051"/>
                  </a:lnTo>
                  <a:lnTo>
                    <a:pt x="101106" y="249242"/>
                  </a:lnTo>
                  <a:lnTo>
                    <a:pt x="101038" y="255010"/>
                  </a:lnTo>
                  <a:lnTo>
                    <a:pt x="103320" y="262840"/>
                  </a:lnTo>
                  <a:lnTo>
                    <a:pt x="107407" y="266157"/>
                  </a:lnTo>
                  <a:lnTo>
                    <a:pt x="113842" y="270171"/>
                  </a:lnTo>
                  <a:lnTo>
                    <a:pt x="146289" y="283150"/>
                  </a:lnTo>
                  <a:lnTo>
                    <a:pt x="146132" y="285701"/>
                  </a:lnTo>
                  <a:lnTo>
                    <a:pt x="137046" y="323021"/>
                  </a:lnTo>
                  <a:lnTo>
                    <a:pt x="122511" y="358653"/>
                  </a:lnTo>
                  <a:lnTo>
                    <a:pt x="103737" y="392939"/>
                  </a:lnTo>
                  <a:lnTo>
                    <a:pt x="81520" y="409338"/>
                  </a:lnTo>
                  <a:lnTo>
                    <a:pt x="69375" y="407115"/>
                  </a:lnTo>
                  <a:close/>
                </a:path>
                <a:path w="163195" h="409575">
                  <a:moveTo>
                    <a:pt x="147562" y="247890"/>
                  </a:moveTo>
                  <a:lnTo>
                    <a:pt x="148557" y="246348"/>
                  </a:lnTo>
                  <a:lnTo>
                    <a:pt x="148450" y="248097"/>
                  </a:lnTo>
                  <a:lnTo>
                    <a:pt x="147562" y="247890"/>
                  </a:lnTo>
                  <a:close/>
                </a:path>
                <a:path w="163195" h="409575">
                  <a:moveTo>
                    <a:pt x="148450" y="248097"/>
                  </a:moveTo>
                  <a:lnTo>
                    <a:pt x="148557" y="246348"/>
                  </a:lnTo>
                  <a:lnTo>
                    <a:pt x="149283" y="246638"/>
                  </a:lnTo>
                  <a:lnTo>
                    <a:pt x="149104" y="248249"/>
                  </a:lnTo>
                  <a:lnTo>
                    <a:pt x="148450" y="248097"/>
                  </a:lnTo>
                  <a:close/>
                </a:path>
                <a:path w="163195" h="409575">
                  <a:moveTo>
                    <a:pt x="146289" y="283150"/>
                  </a:moveTo>
                  <a:lnTo>
                    <a:pt x="113842" y="270171"/>
                  </a:lnTo>
                  <a:lnTo>
                    <a:pt x="120832" y="271971"/>
                  </a:lnTo>
                  <a:lnTo>
                    <a:pt x="127925" y="270973"/>
                  </a:lnTo>
                  <a:lnTo>
                    <a:pt x="134673" y="266594"/>
                  </a:lnTo>
                  <a:lnTo>
                    <a:pt x="140502" y="260887"/>
                  </a:lnTo>
                  <a:lnTo>
                    <a:pt x="144144" y="253183"/>
                  </a:lnTo>
                  <a:lnTo>
                    <a:pt x="147562" y="247890"/>
                  </a:lnTo>
                  <a:lnTo>
                    <a:pt x="148450" y="248097"/>
                  </a:lnTo>
                  <a:lnTo>
                    <a:pt x="146289" y="283150"/>
                  </a:lnTo>
                  <a:close/>
                </a:path>
              </a:pathLst>
            </a:custGeom>
            <a:solidFill>
              <a:srgbClr val="0429E2"/>
            </a:solidFill>
            <a:ln w="9525">
              <a:noFill/>
            </a:ln>
          </p:spPr>
          <p:txBody>
            <a:bodyPr/>
            <a:p>
              <a:endParaRPr lang="zh-CN" altLang="en-US"/>
            </a:p>
          </p:txBody>
        </p:sp>
        <p:sp>
          <p:nvSpPr>
            <p:cNvPr id="45063" name="object 11"/>
            <p:cNvSpPr/>
            <p:nvPr/>
          </p:nvSpPr>
          <p:spPr>
            <a:xfrm>
              <a:off x="17607" y="2577"/>
              <a:ext cx="228" cy="692"/>
            </a:xfrm>
            <a:custGeom>
              <a:avLst/>
              <a:gdLst/>
              <a:ahLst/>
              <a:cxnLst>
                <a:cxn ang="0">
                  <a:pos x="94" y="691"/>
                </a:cxn>
                <a:cxn ang="0">
                  <a:pos x="42" y="637"/>
                </a:cxn>
                <a:cxn ang="0">
                  <a:pos x="9" y="535"/>
                </a:cxn>
                <a:cxn ang="0">
                  <a:pos x="0" y="427"/>
                </a:cxn>
                <a:cxn ang="0">
                  <a:pos x="3" y="374"/>
                </a:cxn>
                <a:cxn ang="0">
                  <a:pos x="2" y="320"/>
                </a:cxn>
                <a:cxn ang="0">
                  <a:pos x="1" y="266"/>
                </a:cxn>
                <a:cxn ang="0">
                  <a:pos x="0" y="212"/>
                </a:cxn>
                <a:cxn ang="0">
                  <a:pos x="8" y="165"/>
                </a:cxn>
                <a:cxn ang="0">
                  <a:pos x="53" y="56"/>
                </a:cxn>
                <a:cxn ang="0">
                  <a:pos x="109" y="4"/>
                </a:cxn>
                <a:cxn ang="0">
                  <a:pos x="147" y="0"/>
                </a:cxn>
                <a:cxn ang="0">
                  <a:pos x="184" y="8"/>
                </a:cxn>
                <a:cxn ang="0">
                  <a:pos x="211" y="28"/>
                </a:cxn>
                <a:cxn ang="0">
                  <a:pos x="217" y="39"/>
                </a:cxn>
                <a:cxn ang="0">
                  <a:pos x="221" y="53"/>
                </a:cxn>
                <a:cxn ang="0">
                  <a:pos x="222" y="67"/>
                </a:cxn>
                <a:cxn ang="0">
                  <a:pos x="218" y="100"/>
                </a:cxn>
                <a:cxn ang="0">
                  <a:pos x="218" y="119"/>
                </a:cxn>
                <a:cxn ang="0">
                  <a:pos x="226" y="190"/>
                </a:cxn>
                <a:cxn ang="0">
                  <a:pos x="228" y="221"/>
                </a:cxn>
                <a:cxn ang="0">
                  <a:pos x="224" y="253"/>
                </a:cxn>
                <a:cxn ang="0">
                  <a:pos x="211" y="283"/>
                </a:cxn>
                <a:cxn ang="0">
                  <a:pos x="208" y="289"/>
                </a:cxn>
                <a:cxn ang="0">
                  <a:pos x="206" y="298"/>
                </a:cxn>
                <a:cxn ang="0">
                  <a:pos x="209" y="392"/>
                </a:cxn>
                <a:cxn ang="0">
                  <a:pos x="203" y="466"/>
                </a:cxn>
                <a:cxn ang="0">
                  <a:pos x="189" y="533"/>
                </a:cxn>
                <a:cxn ang="0">
                  <a:pos x="165" y="601"/>
                </a:cxn>
                <a:cxn ang="0">
                  <a:pos x="161" y="613"/>
                </a:cxn>
                <a:cxn ang="0">
                  <a:pos x="134" y="668"/>
                </a:cxn>
                <a:cxn ang="0">
                  <a:pos x="110" y="692"/>
                </a:cxn>
                <a:cxn ang="0">
                  <a:pos x="94" y="691"/>
                </a:cxn>
              </a:cxnLst>
              <a:pathLst>
                <a:path w="144779" h="439419">
                  <a:moveTo>
                    <a:pt x="59940" y="438968"/>
                  </a:moveTo>
                  <a:lnTo>
                    <a:pt x="26743" y="404552"/>
                  </a:lnTo>
                  <a:lnTo>
                    <a:pt x="5924" y="339812"/>
                  </a:lnTo>
                  <a:lnTo>
                    <a:pt x="317" y="271341"/>
                  </a:lnTo>
                  <a:lnTo>
                    <a:pt x="1659" y="237359"/>
                  </a:lnTo>
                  <a:lnTo>
                    <a:pt x="1365" y="203265"/>
                  </a:lnTo>
                  <a:lnTo>
                    <a:pt x="468" y="169106"/>
                  </a:lnTo>
                  <a:lnTo>
                    <a:pt x="0" y="134926"/>
                  </a:lnTo>
                  <a:lnTo>
                    <a:pt x="4928" y="104884"/>
                  </a:lnTo>
                  <a:lnTo>
                    <a:pt x="33730" y="35764"/>
                  </a:lnTo>
                  <a:lnTo>
                    <a:pt x="69479" y="2545"/>
                  </a:lnTo>
                  <a:lnTo>
                    <a:pt x="93379" y="0"/>
                  </a:lnTo>
                  <a:lnTo>
                    <a:pt x="116654" y="5056"/>
                  </a:lnTo>
                  <a:lnTo>
                    <a:pt x="133686" y="17711"/>
                  </a:lnTo>
                  <a:lnTo>
                    <a:pt x="137620" y="24992"/>
                  </a:lnTo>
                  <a:lnTo>
                    <a:pt x="140113" y="33555"/>
                  </a:lnTo>
                  <a:lnTo>
                    <a:pt x="141030" y="42469"/>
                  </a:lnTo>
                  <a:lnTo>
                    <a:pt x="138599" y="63458"/>
                  </a:lnTo>
                  <a:lnTo>
                    <a:pt x="138743" y="75773"/>
                  </a:lnTo>
                  <a:lnTo>
                    <a:pt x="143471" y="120430"/>
                  </a:lnTo>
                  <a:lnTo>
                    <a:pt x="144493" y="140562"/>
                  </a:lnTo>
                  <a:lnTo>
                    <a:pt x="142140" y="160466"/>
                  </a:lnTo>
                  <a:lnTo>
                    <a:pt x="134184" y="179811"/>
                  </a:lnTo>
                  <a:lnTo>
                    <a:pt x="131928" y="183583"/>
                  </a:lnTo>
                  <a:lnTo>
                    <a:pt x="131056" y="189029"/>
                  </a:lnTo>
                  <a:lnTo>
                    <a:pt x="132561" y="249065"/>
                  </a:lnTo>
                  <a:lnTo>
                    <a:pt x="129083" y="295645"/>
                  </a:lnTo>
                  <a:lnTo>
                    <a:pt x="120047" y="338178"/>
                  </a:lnTo>
                  <a:lnTo>
                    <a:pt x="104658" y="381501"/>
                  </a:lnTo>
                  <a:lnTo>
                    <a:pt x="102369" y="389559"/>
                  </a:lnTo>
                  <a:lnTo>
                    <a:pt x="85120" y="424280"/>
                  </a:lnTo>
                  <a:lnTo>
                    <a:pt x="69926" y="439398"/>
                  </a:lnTo>
                  <a:lnTo>
                    <a:pt x="59940" y="438968"/>
                  </a:lnTo>
                  <a:close/>
                </a:path>
              </a:pathLst>
            </a:custGeom>
            <a:solidFill>
              <a:srgbClr val="0429E2"/>
            </a:solidFill>
            <a:ln w="9525">
              <a:noFill/>
            </a:ln>
          </p:spPr>
          <p:txBody>
            <a:bodyPr/>
            <a:p>
              <a:endParaRPr lang="zh-CN" altLang="en-US"/>
            </a:p>
          </p:txBody>
        </p:sp>
        <p:sp>
          <p:nvSpPr>
            <p:cNvPr id="45064" name="object 12"/>
            <p:cNvSpPr/>
            <p:nvPr/>
          </p:nvSpPr>
          <p:spPr>
            <a:xfrm>
              <a:off x="18834" y="536"/>
              <a:ext cx="288" cy="602"/>
            </a:xfrm>
            <a:custGeom>
              <a:avLst/>
              <a:gdLst/>
              <a:ahLst/>
              <a:cxnLst>
                <a:cxn ang="0">
                  <a:pos x="85" y="596"/>
                </a:cxn>
                <a:cxn ang="0">
                  <a:pos x="41" y="524"/>
                </a:cxn>
                <a:cxn ang="0">
                  <a:pos x="11" y="455"/>
                </a:cxn>
                <a:cxn ang="0">
                  <a:pos x="0" y="373"/>
                </a:cxn>
                <a:cxn ang="0">
                  <a:pos x="3" y="331"/>
                </a:cxn>
                <a:cxn ang="0">
                  <a:pos x="31" y="216"/>
                </a:cxn>
                <a:cxn ang="0">
                  <a:pos x="55" y="146"/>
                </a:cxn>
                <a:cxn ang="0">
                  <a:pos x="88" y="87"/>
                </a:cxn>
                <a:cxn ang="0">
                  <a:pos x="127" y="32"/>
                </a:cxn>
                <a:cxn ang="0">
                  <a:pos x="189" y="0"/>
                </a:cxn>
                <a:cxn ang="0">
                  <a:pos x="214" y="0"/>
                </a:cxn>
                <a:cxn ang="0">
                  <a:pos x="245" y="7"/>
                </a:cxn>
                <a:cxn ang="0">
                  <a:pos x="269" y="23"/>
                </a:cxn>
                <a:cxn ang="0">
                  <a:pos x="283" y="48"/>
                </a:cxn>
                <a:cxn ang="0">
                  <a:pos x="285" y="78"/>
                </a:cxn>
                <a:cxn ang="0">
                  <a:pos x="282" y="108"/>
                </a:cxn>
                <a:cxn ang="0">
                  <a:pos x="283" y="138"/>
                </a:cxn>
                <a:cxn ang="0">
                  <a:pos x="288" y="196"/>
                </a:cxn>
                <a:cxn ang="0">
                  <a:pos x="286" y="251"/>
                </a:cxn>
                <a:cxn ang="0">
                  <a:pos x="277" y="311"/>
                </a:cxn>
                <a:cxn ang="0">
                  <a:pos x="259" y="376"/>
                </a:cxn>
                <a:cxn ang="0">
                  <a:pos x="233" y="443"/>
                </a:cxn>
                <a:cxn ang="0">
                  <a:pos x="215" y="479"/>
                </a:cxn>
                <a:cxn ang="0">
                  <a:pos x="207" y="497"/>
                </a:cxn>
                <a:cxn ang="0">
                  <a:pos x="199" y="516"/>
                </a:cxn>
                <a:cxn ang="0">
                  <a:pos x="185" y="543"/>
                </a:cxn>
                <a:cxn ang="0">
                  <a:pos x="164" y="563"/>
                </a:cxn>
                <a:cxn ang="0">
                  <a:pos x="115" y="597"/>
                </a:cxn>
                <a:cxn ang="0">
                  <a:pos x="109" y="602"/>
                </a:cxn>
                <a:cxn ang="0">
                  <a:pos x="85" y="596"/>
                </a:cxn>
              </a:cxnLst>
              <a:pathLst>
                <a:path w="182879" h="382270">
                  <a:moveTo>
                    <a:pt x="53917" y="378577"/>
                  </a:moveTo>
                  <a:lnTo>
                    <a:pt x="25966" y="332601"/>
                  </a:lnTo>
                  <a:lnTo>
                    <a:pt x="6995" y="289141"/>
                  </a:lnTo>
                  <a:lnTo>
                    <a:pt x="0" y="236801"/>
                  </a:lnTo>
                  <a:lnTo>
                    <a:pt x="1761" y="210017"/>
                  </a:lnTo>
                  <a:lnTo>
                    <a:pt x="19663" y="137355"/>
                  </a:lnTo>
                  <a:lnTo>
                    <a:pt x="35069" y="92479"/>
                  </a:lnTo>
                  <a:lnTo>
                    <a:pt x="55775" y="55238"/>
                  </a:lnTo>
                  <a:lnTo>
                    <a:pt x="80753" y="20267"/>
                  </a:lnTo>
                  <a:lnTo>
                    <a:pt x="120162" y="301"/>
                  </a:lnTo>
                  <a:lnTo>
                    <a:pt x="135715" y="0"/>
                  </a:lnTo>
                  <a:lnTo>
                    <a:pt x="155619" y="4432"/>
                  </a:lnTo>
                  <a:lnTo>
                    <a:pt x="170885" y="14862"/>
                  </a:lnTo>
                  <a:lnTo>
                    <a:pt x="179882" y="30285"/>
                  </a:lnTo>
                  <a:lnTo>
                    <a:pt x="180983" y="49701"/>
                  </a:lnTo>
                  <a:lnTo>
                    <a:pt x="179242" y="68749"/>
                  </a:lnTo>
                  <a:lnTo>
                    <a:pt x="179737" y="87411"/>
                  </a:lnTo>
                  <a:lnTo>
                    <a:pt x="182812" y="124466"/>
                  </a:lnTo>
                  <a:lnTo>
                    <a:pt x="181899" y="159265"/>
                  </a:lnTo>
                  <a:lnTo>
                    <a:pt x="175681" y="197657"/>
                  </a:lnTo>
                  <a:lnTo>
                    <a:pt x="164253" y="238661"/>
                  </a:lnTo>
                  <a:lnTo>
                    <a:pt x="147708" y="281300"/>
                  </a:lnTo>
                  <a:lnTo>
                    <a:pt x="136506" y="304114"/>
                  </a:lnTo>
                  <a:lnTo>
                    <a:pt x="131163" y="315642"/>
                  </a:lnTo>
                  <a:lnTo>
                    <a:pt x="126632" y="327460"/>
                  </a:lnTo>
                  <a:lnTo>
                    <a:pt x="117282" y="344761"/>
                  </a:lnTo>
                  <a:lnTo>
                    <a:pt x="103917" y="357704"/>
                  </a:lnTo>
                  <a:lnTo>
                    <a:pt x="73167" y="378986"/>
                  </a:lnTo>
                  <a:lnTo>
                    <a:pt x="69142" y="382050"/>
                  </a:lnTo>
                  <a:lnTo>
                    <a:pt x="53917" y="378577"/>
                  </a:lnTo>
                  <a:close/>
                </a:path>
              </a:pathLst>
            </a:custGeom>
            <a:solidFill>
              <a:srgbClr val="0429E2"/>
            </a:solidFill>
            <a:ln w="9525">
              <a:noFill/>
            </a:ln>
          </p:spPr>
          <p:txBody>
            <a:bodyPr/>
            <a:p>
              <a:endParaRPr lang="zh-CN" altLang="en-US"/>
            </a:p>
          </p:txBody>
        </p:sp>
        <p:sp>
          <p:nvSpPr>
            <p:cNvPr id="45065" name="object 13"/>
            <p:cNvSpPr/>
            <p:nvPr/>
          </p:nvSpPr>
          <p:spPr>
            <a:xfrm>
              <a:off x="18540" y="3057"/>
              <a:ext cx="267" cy="597"/>
            </a:xfrm>
            <a:custGeom>
              <a:avLst/>
              <a:gdLst/>
              <a:ahLst/>
              <a:cxnLst>
                <a:cxn ang="0">
                  <a:pos x="126" y="597"/>
                </a:cxn>
                <a:cxn ang="0">
                  <a:pos x="73" y="563"/>
                </a:cxn>
                <a:cxn ang="0">
                  <a:pos x="23" y="485"/>
                </a:cxn>
                <a:cxn ang="0">
                  <a:pos x="0" y="377"/>
                </a:cxn>
                <a:cxn ang="0">
                  <a:pos x="0" y="322"/>
                </a:cxn>
                <a:cxn ang="0">
                  <a:pos x="4" y="271"/>
                </a:cxn>
                <a:cxn ang="0">
                  <a:pos x="11" y="220"/>
                </a:cxn>
                <a:cxn ang="0">
                  <a:pos x="23" y="170"/>
                </a:cxn>
                <a:cxn ang="0">
                  <a:pos x="45" y="122"/>
                </a:cxn>
                <a:cxn ang="0">
                  <a:pos x="53" y="91"/>
                </a:cxn>
                <a:cxn ang="0">
                  <a:pos x="91" y="42"/>
                </a:cxn>
                <a:cxn ang="0">
                  <a:pos x="139" y="2"/>
                </a:cxn>
                <a:cxn ang="0">
                  <a:pos x="171" y="0"/>
                </a:cxn>
                <a:cxn ang="0">
                  <a:pos x="202" y="13"/>
                </a:cxn>
                <a:cxn ang="0">
                  <a:pos x="223" y="42"/>
                </a:cxn>
                <a:cxn ang="0">
                  <a:pos x="249" y="120"/>
                </a:cxn>
                <a:cxn ang="0">
                  <a:pos x="263" y="199"/>
                </a:cxn>
                <a:cxn ang="0">
                  <a:pos x="266" y="280"/>
                </a:cxn>
                <a:cxn ang="0">
                  <a:pos x="259" y="361"/>
                </a:cxn>
                <a:cxn ang="0">
                  <a:pos x="254" y="396"/>
                </a:cxn>
                <a:cxn ang="0">
                  <a:pos x="248" y="431"/>
                </a:cxn>
                <a:cxn ang="0">
                  <a:pos x="243" y="458"/>
                </a:cxn>
                <a:cxn ang="0">
                  <a:pos x="86" y="396"/>
                </a:cxn>
                <a:cxn ang="0">
                  <a:pos x="79" y="399"/>
                </a:cxn>
                <a:cxn ang="0">
                  <a:pos x="75" y="401"/>
                </a:cxn>
                <a:cxn ang="0">
                  <a:pos x="80" y="408"/>
                </a:cxn>
                <a:cxn ang="0">
                  <a:pos x="82" y="411"/>
                </a:cxn>
                <a:cxn ang="0">
                  <a:pos x="82" y="411"/>
                </a:cxn>
                <a:cxn ang="0">
                  <a:pos x="240" y="474"/>
                </a:cxn>
                <a:cxn ang="0">
                  <a:pos x="235" y="501"/>
                </a:cxn>
                <a:cxn ang="0">
                  <a:pos x="227" y="533"/>
                </a:cxn>
                <a:cxn ang="0">
                  <a:pos x="214" y="561"/>
                </a:cxn>
                <a:cxn ang="0">
                  <a:pos x="193" y="583"/>
                </a:cxn>
                <a:cxn ang="0">
                  <a:pos x="162" y="596"/>
                </a:cxn>
                <a:cxn ang="0">
                  <a:pos x="126" y="597"/>
                </a:cxn>
                <a:cxn ang="0">
                  <a:pos x="240" y="474"/>
                </a:cxn>
                <a:cxn ang="0">
                  <a:pos x="82" y="411"/>
                </a:cxn>
                <a:cxn ang="0">
                  <a:pos x="88" y="409"/>
                </a:cxn>
                <a:cxn ang="0">
                  <a:pos x="87" y="407"/>
                </a:cxn>
                <a:cxn ang="0">
                  <a:pos x="88" y="403"/>
                </a:cxn>
                <a:cxn ang="0">
                  <a:pos x="87" y="399"/>
                </a:cxn>
                <a:cxn ang="0">
                  <a:pos x="86" y="396"/>
                </a:cxn>
                <a:cxn ang="0">
                  <a:pos x="243" y="458"/>
                </a:cxn>
                <a:cxn ang="0">
                  <a:pos x="240" y="474"/>
                </a:cxn>
              </a:cxnLst>
              <a:pathLst>
                <a:path w="169545" h="379094">
                  <a:moveTo>
                    <a:pt x="80232" y="378912"/>
                  </a:moveTo>
                  <a:lnTo>
                    <a:pt x="46071" y="357548"/>
                  </a:lnTo>
                  <a:lnTo>
                    <a:pt x="14592" y="307914"/>
                  </a:lnTo>
                  <a:lnTo>
                    <a:pt x="0" y="239477"/>
                  </a:lnTo>
                  <a:lnTo>
                    <a:pt x="176" y="204427"/>
                  </a:lnTo>
                  <a:lnTo>
                    <a:pt x="2408" y="172056"/>
                  </a:lnTo>
                  <a:lnTo>
                    <a:pt x="6728" y="139627"/>
                  </a:lnTo>
                  <a:lnTo>
                    <a:pt x="14911" y="107867"/>
                  </a:lnTo>
                  <a:lnTo>
                    <a:pt x="28730" y="77503"/>
                  </a:lnTo>
                  <a:lnTo>
                    <a:pt x="33942" y="57691"/>
                  </a:lnTo>
                  <a:lnTo>
                    <a:pt x="57556" y="26567"/>
                  </a:lnTo>
                  <a:lnTo>
                    <a:pt x="88350" y="1100"/>
                  </a:lnTo>
                  <a:lnTo>
                    <a:pt x="108802" y="0"/>
                  </a:lnTo>
                  <a:lnTo>
                    <a:pt x="128023" y="8538"/>
                  </a:lnTo>
                  <a:lnTo>
                    <a:pt x="141588" y="26364"/>
                  </a:lnTo>
                  <a:lnTo>
                    <a:pt x="158078" y="76105"/>
                  </a:lnTo>
                  <a:lnTo>
                    <a:pt x="166948" y="126479"/>
                  </a:lnTo>
                  <a:lnTo>
                    <a:pt x="168931" y="177533"/>
                  </a:lnTo>
                  <a:lnTo>
                    <a:pt x="164759" y="229315"/>
                  </a:lnTo>
                  <a:lnTo>
                    <a:pt x="161332" y="251594"/>
                  </a:lnTo>
                  <a:lnTo>
                    <a:pt x="157373" y="273800"/>
                  </a:lnTo>
                  <a:lnTo>
                    <a:pt x="154135" y="291060"/>
                  </a:lnTo>
                  <a:lnTo>
                    <a:pt x="54460" y="251191"/>
                  </a:lnTo>
                  <a:lnTo>
                    <a:pt x="50048" y="253353"/>
                  </a:lnTo>
                  <a:lnTo>
                    <a:pt x="47794" y="254320"/>
                  </a:lnTo>
                  <a:lnTo>
                    <a:pt x="50496" y="258766"/>
                  </a:lnTo>
                  <a:lnTo>
                    <a:pt x="52137" y="260731"/>
                  </a:lnTo>
                  <a:lnTo>
                    <a:pt x="52234" y="260957"/>
                  </a:lnTo>
                  <a:lnTo>
                    <a:pt x="152302" y="300983"/>
                  </a:lnTo>
                  <a:lnTo>
                    <a:pt x="149166" y="318237"/>
                  </a:lnTo>
                  <a:lnTo>
                    <a:pt x="144143" y="338647"/>
                  </a:lnTo>
                  <a:lnTo>
                    <a:pt x="135630" y="356453"/>
                  </a:lnTo>
                  <a:lnTo>
                    <a:pt x="122272" y="370182"/>
                  </a:lnTo>
                  <a:lnTo>
                    <a:pt x="102715" y="378364"/>
                  </a:lnTo>
                  <a:lnTo>
                    <a:pt x="80232" y="378912"/>
                  </a:lnTo>
                  <a:close/>
                </a:path>
                <a:path w="169545" h="379094">
                  <a:moveTo>
                    <a:pt x="152302" y="300983"/>
                  </a:moveTo>
                  <a:lnTo>
                    <a:pt x="52234" y="260957"/>
                  </a:lnTo>
                  <a:lnTo>
                    <a:pt x="55614" y="259505"/>
                  </a:lnTo>
                  <a:lnTo>
                    <a:pt x="55550" y="258732"/>
                  </a:lnTo>
                  <a:lnTo>
                    <a:pt x="55648" y="256153"/>
                  </a:lnTo>
                  <a:lnTo>
                    <a:pt x="54973" y="253640"/>
                  </a:lnTo>
                  <a:lnTo>
                    <a:pt x="54460" y="251191"/>
                  </a:lnTo>
                  <a:lnTo>
                    <a:pt x="154135" y="291060"/>
                  </a:lnTo>
                  <a:lnTo>
                    <a:pt x="152302" y="300983"/>
                  </a:lnTo>
                  <a:close/>
                </a:path>
              </a:pathLst>
            </a:custGeom>
            <a:solidFill>
              <a:srgbClr val="0429E2"/>
            </a:solidFill>
            <a:ln w="9525">
              <a:noFill/>
            </a:ln>
          </p:spPr>
          <p:txBody>
            <a:bodyPr/>
            <a:p>
              <a:endParaRPr lang="zh-CN" altLang="en-US"/>
            </a:p>
          </p:txBody>
        </p:sp>
        <p:pic>
          <p:nvPicPr>
            <p:cNvPr id="45066" name="object 14"/>
            <p:cNvPicPr/>
            <p:nvPr/>
          </p:nvPicPr>
          <p:blipFill>
            <a:blip r:embed="rId2"/>
            <a:stretch>
              <a:fillRect/>
            </a:stretch>
          </p:blipFill>
          <p:spPr>
            <a:xfrm>
              <a:off x="19854" y="0"/>
              <a:ext cx="224" cy="313"/>
            </a:xfrm>
            <a:prstGeom prst="rect">
              <a:avLst/>
            </a:prstGeom>
            <a:noFill/>
            <a:ln w="9525">
              <a:noFill/>
            </a:ln>
          </p:spPr>
        </p:pic>
        <p:sp>
          <p:nvSpPr>
            <p:cNvPr id="45067" name="object 15"/>
            <p:cNvSpPr/>
            <p:nvPr/>
          </p:nvSpPr>
          <p:spPr>
            <a:xfrm>
              <a:off x="19589" y="2147"/>
              <a:ext cx="223" cy="635"/>
            </a:xfrm>
            <a:custGeom>
              <a:avLst/>
              <a:gdLst/>
              <a:ahLst/>
              <a:cxnLst>
                <a:cxn ang="0">
                  <a:pos x="55" y="634"/>
                </a:cxn>
                <a:cxn ang="0">
                  <a:pos x="43" y="616"/>
                </a:cxn>
                <a:cxn ang="0">
                  <a:pos x="31" y="597"/>
                </a:cxn>
                <a:cxn ang="0">
                  <a:pos x="21" y="578"/>
                </a:cxn>
                <a:cxn ang="0">
                  <a:pos x="16" y="558"/>
                </a:cxn>
                <a:cxn ang="0">
                  <a:pos x="10" y="527"/>
                </a:cxn>
                <a:cxn ang="0">
                  <a:pos x="4" y="496"/>
                </a:cxn>
                <a:cxn ang="0">
                  <a:pos x="0" y="465"/>
                </a:cxn>
                <a:cxn ang="0">
                  <a:pos x="1" y="432"/>
                </a:cxn>
                <a:cxn ang="0">
                  <a:pos x="4" y="394"/>
                </a:cxn>
                <a:cxn ang="0">
                  <a:pos x="4" y="356"/>
                </a:cxn>
                <a:cxn ang="0">
                  <a:pos x="5" y="280"/>
                </a:cxn>
                <a:cxn ang="0">
                  <a:pos x="22" y="161"/>
                </a:cxn>
                <a:cxn ang="0">
                  <a:pos x="63" y="49"/>
                </a:cxn>
                <a:cxn ang="0">
                  <a:pos x="131" y="0"/>
                </a:cxn>
                <a:cxn ang="0">
                  <a:pos x="162" y="4"/>
                </a:cxn>
                <a:cxn ang="0">
                  <a:pos x="188" y="20"/>
                </a:cxn>
                <a:cxn ang="0">
                  <a:pos x="208" y="46"/>
                </a:cxn>
                <a:cxn ang="0">
                  <a:pos x="220" y="83"/>
                </a:cxn>
                <a:cxn ang="0">
                  <a:pos x="222" y="121"/>
                </a:cxn>
                <a:cxn ang="0">
                  <a:pos x="219" y="158"/>
                </a:cxn>
                <a:cxn ang="0">
                  <a:pos x="213" y="196"/>
                </a:cxn>
                <a:cxn ang="0">
                  <a:pos x="212" y="205"/>
                </a:cxn>
                <a:cxn ang="0">
                  <a:pos x="202" y="215"/>
                </a:cxn>
                <a:cxn ang="0">
                  <a:pos x="203" y="224"/>
                </a:cxn>
                <a:cxn ang="0">
                  <a:pos x="199" y="302"/>
                </a:cxn>
                <a:cxn ang="0">
                  <a:pos x="181" y="375"/>
                </a:cxn>
                <a:cxn ang="0">
                  <a:pos x="160" y="444"/>
                </a:cxn>
                <a:cxn ang="0">
                  <a:pos x="147" y="501"/>
                </a:cxn>
                <a:cxn ang="0">
                  <a:pos x="121" y="563"/>
                </a:cxn>
                <a:cxn ang="0">
                  <a:pos x="73" y="623"/>
                </a:cxn>
                <a:cxn ang="0">
                  <a:pos x="55" y="634"/>
                </a:cxn>
              </a:cxnLst>
              <a:pathLst>
                <a:path w="141604" h="403225">
                  <a:moveTo>
                    <a:pt x="34714" y="402769"/>
                  </a:moveTo>
                  <a:lnTo>
                    <a:pt x="27430" y="390843"/>
                  </a:lnTo>
                  <a:lnTo>
                    <a:pt x="19761" y="378957"/>
                  </a:lnTo>
                  <a:lnTo>
                    <a:pt x="13379" y="366919"/>
                  </a:lnTo>
                  <a:lnTo>
                    <a:pt x="9951" y="354538"/>
                  </a:lnTo>
                  <a:lnTo>
                    <a:pt x="6658" y="334777"/>
                  </a:lnTo>
                  <a:lnTo>
                    <a:pt x="2644" y="315113"/>
                  </a:lnTo>
                  <a:lnTo>
                    <a:pt x="0" y="295085"/>
                  </a:lnTo>
                  <a:lnTo>
                    <a:pt x="817" y="274234"/>
                  </a:lnTo>
                  <a:lnTo>
                    <a:pt x="2800" y="250341"/>
                  </a:lnTo>
                  <a:lnTo>
                    <a:pt x="2721" y="226131"/>
                  </a:lnTo>
                  <a:lnTo>
                    <a:pt x="3249" y="177617"/>
                  </a:lnTo>
                  <a:lnTo>
                    <a:pt x="13998" y="102439"/>
                  </a:lnTo>
                  <a:lnTo>
                    <a:pt x="40054" y="30999"/>
                  </a:lnTo>
                  <a:lnTo>
                    <a:pt x="83411" y="0"/>
                  </a:lnTo>
                  <a:lnTo>
                    <a:pt x="102729" y="2530"/>
                  </a:lnTo>
                  <a:lnTo>
                    <a:pt x="119628" y="12681"/>
                  </a:lnTo>
                  <a:lnTo>
                    <a:pt x="131961" y="29436"/>
                  </a:lnTo>
                  <a:lnTo>
                    <a:pt x="139462" y="52927"/>
                  </a:lnTo>
                  <a:lnTo>
                    <a:pt x="141164" y="76606"/>
                  </a:lnTo>
                  <a:lnTo>
                    <a:pt x="139155" y="100378"/>
                  </a:lnTo>
                  <a:lnTo>
                    <a:pt x="135519" y="124148"/>
                  </a:lnTo>
                  <a:lnTo>
                    <a:pt x="134550" y="130304"/>
                  </a:lnTo>
                  <a:lnTo>
                    <a:pt x="128044" y="136301"/>
                  </a:lnTo>
                  <a:lnTo>
                    <a:pt x="128589" y="141941"/>
                  </a:lnTo>
                  <a:lnTo>
                    <a:pt x="126490" y="191473"/>
                  </a:lnTo>
                  <a:lnTo>
                    <a:pt x="115136" y="237935"/>
                  </a:lnTo>
                  <a:lnTo>
                    <a:pt x="101424" y="281981"/>
                  </a:lnTo>
                  <a:lnTo>
                    <a:pt x="93576" y="318147"/>
                  </a:lnTo>
                  <a:lnTo>
                    <a:pt x="76931" y="357312"/>
                  </a:lnTo>
                  <a:lnTo>
                    <a:pt x="46205" y="395341"/>
                  </a:lnTo>
                  <a:lnTo>
                    <a:pt x="34714" y="402769"/>
                  </a:lnTo>
                  <a:close/>
                </a:path>
              </a:pathLst>
            </a:custGeom>
            <a:solidFill>
              <a:srgbClr val="0429E2"/>
            </a:solidFill>
            <a:ln w="9525">
              <a:noFill/>
            </a:ln>
          </p:spPr>
          <p:txBody>
            <a:bodyPr/>
            <a:p>
              <a:endParaRPr lang="zh-CN" altLang="en-US"/>
            </a:p>
          </p:txBody>
        </p:sp>
        <p:sp>
          <p:nvSpPr>
            <p:cNvPr id="45068" name="object 16"/>
            <p:cNvSpPr/>
            <p:nvPr/>
          </p:nvSpPr>
          <p:spPr>
            <a:xfrm>
              <a:off x="17011" y="913"/>
              <a:ext cx="239" cy="503"/>
            </a:xfrm>
            <a:custGeom>
              <a:avLst/>
              <a:gdLst/>
              <a:ahLst/>
              <a:cxnLst>
                <a:cxn ang="0">
                  <a:pos x="85" y="499"/>
                </a:cxn>
                <a:cxn ang="0">
                  <a:pos x="21" y="444"/>
                </a:cxn>
                <a:cxn ang="0">
                  <a:pos x="3" y="342"/>
                </a:cxn>
                <a:cxn ang="0">
                  <a:pos x="0" y="268"/>
                </a:cxn>
                <a:cxn ang="0">
                  <a:pos x="7" y="196"/>
                </a:cxn>
                <a:cxn ang="0">
                  <a:pos x="29" y="129"/>
                </a:cxn>
                <a:cxn ang="0">
                  <a:pos x="62" y="66"/>
                </a:cxn>
                <a:cxn ang="0">
                  <a:pos x="96" y="10"/>
                </a:cxn>
                <a:cxn ang="0">
                  <a:pos x="145" y="0"/>
                </a:cxn>
                <a:cxn ang="0">
                  <a:pos x="165" y="1"/>
                </a:cxn>
                <a:cxn ang="0">
                  <a:pos x="221" y="43"/>
                </a:cxn>
                <a:cxn ang="0">
                  <a:pos x="238" y="119"/>
                </a:cxn>
                <a:cxn ang="0">
                  <a:pos x="235" y="159"/>
                </a:cxn>
                <a:cxn ang="0">
                  <a:pos x="226" y="198"/>
                </a:cxn>
                <a:cxn ang="0">
                  <a:pos x="217" y="236"/>
                </a:cxn>
                <a:cxn ang="0">
                  <a:pos x="213" y="256"/>
                </a:cxn>
                <a:cxn ang="0">
                  <a:pos x="203" y="332"/>
                </a:cxn>
                <a:cxn ang="0">
                  <a:pos x="163" y="436"/>
                </a:cxn>
                <a:cxn ang="0">
                  <a:pos x="119" y="494"/>
                </a:cxn>
                <a:cxn ang="0">
                  <a:pos x="99" y="503"/>
                </a:cxn>
                <a:cxn ang="0">
                  <a:pos x="85" y="499"/>
                </a:cxn>
              </a:cxnLst>
              <a:pathLst>
                <a:path w="151765" h="319405">
                  <a:moveTo>
                    <a:pt x="54248" y="317033"/>
                  </a:moveTo>
                  <a:lnTo>
                    <a:pt x="13293" y="281933"/>
                  </a:lnTo>
                  <a:lnTo>
                    <a:pt x="2091" y="217116"/>
                  </a:lnTo>
                  <a:lnTo>
                    <a:pt x="0" y="170427"/>
                  </a:lnTo>
                  <a:lnTo>
                    <a:pt x="4426" y="124767"/>
                  </a:lnTo>
                  <a:lnTo>
                    <a:pt x="18249" y="82216"/>
                  </a:lnTo>
                  <a:lnTo>
                    <a:pt x="39233" y="42157"/>
                  </a:lnTo>
                  <a:lnTo>
                    <a:pt x="61260" y="6660"/>
                  </a:lnTo>
                  <a:lnTo>
                    <a:pt x="91969" y="0"/>
                  </a:lnTo>
                  <a:lnTo>
                    <a:pt x="104565" y="913"/>
                  </a:lnTo>
                  <a:lnTo>
                    <a:pt x="140186" y="27044"/>
                  </a:lnTo>
                  <a:lnTo>
                    <a:pt x="151368" y="75801"/>
                  </a:lnTo>
                  <a:lnTo>
                    <a:pt x="148918" y="100705"/>
                  </a:lnTo>
                  <a:lnTo>
                    <a:pt x="143452" y="125753"/>
                  </a:lnTo>
                  <a:lnTo>
                    <a:pt x="137561" y="150107"/>
                  </a:lnTo>
                  <a:lnTo>
                    <a:pt x="135289" y="162370"/>
                  </a:lnTo>
                  <a:lnTo>
                    <a:pt x="129137" y="210866"/>
                  </a:lnTo>
                  <a:lnTo>
                    <a:pt x="103698" y="276856"/>
                  </a:lnTo>
                  <a:lnTo>
                    <a:pt x="75382" y="313945"/>
                  </a:lnTo>
                  <a:lnTo>
                    <a:pt x="62672" y="319149"/>
                  </a:lnTo>
                  <a:lnTo>
                    <a:pt x="54248" y="317033"/>
                  </a:lnTo>
                  <a:close/>
                </a:path>
              </a:pathLst>
            </a:custGeom>
            <a:solidFill>
              <a:srgbClr val="0429E2"/>
            </a:solidFill>
            <a:ln w="9525">
              <a:noFill/>
            </a:ln>
          </p:spPr>
          <p:txBody>
            <a:bodyPr/>
            <a:p>
              <a:endParaRPr lang="zh-CN" altLang="en-US"/>
            </a:p>
          </p:txBody>
        </p:sp>
        <p:sp>
          <p:nvSpPr>
            <p:cNvPr id="45069" name="object 17"/>
            <p:cNvSpPr/>
            <p:nvPr/>
          </p:nvSpPr>
          <p:spPr>
            <a:xfrm>
              <a:off x="19193" y="1265"/>
              <a:ext cx="218" cy="469"/>
            </a:xfrm>
            <a:custGeom>
              <a:avLst/>
              <a:gdLst/>
              <a:ahLst/>
              <a:cxnLst>
                <a:cxn ang="0">
                  <a:pos x="75" y="459"/>
                </a:cxn>
                <a:cxn ang="0">
                  <a:pos x="53" y="434"/>
                </a:cxn>
                <a:cxn ang="0">
                  <a:pos x="43" y="414"/>
                </a:cxn>
                <a:cxn ang="0">
                  <a:pos x="24" y="372"/>
                </a:cxn>
                <a:cxn ang="0">
                  <a:pos x="14" y="351"/>
                </a:cxn>
                <a:cxn ang="0">
                  <a:pos x="7" y="330"/>
                </a:cxn>
                <a:cxn ang="0">
                  <a:pos x="5" y="307"/>
                </a:cxn>
                <a:cxn ang="0">
                  <a:pos x="5" y="282"/>
                </a:cxn>
                <a:cxn ang="0">
                  <a:pos x="3" y="258"/>
                </a:cxn>
                <a:cxn ang="0">
                  <a:pos x="0" y="215"/>
                </a:cxn>
                <a:cxn ang="0">
                  <a:pos x="2" y="174"/>
                </a:cxn>
                <a:cxn ang="0">
                  <a:pos x="8" y="133"/>
                </a:cxn>
                <a:cxn ang="0">
                  <a:pos x="28" y="71"/>
                </a:cxn>
                <a:cxn ang="0">
                  <a:pos x="68" y="20"/>
                </a:cxn>
                <a:cxn ang="0">
                  <a:pos x="110" y="0"/>
                </a:cxn>
                <a:cxn ang="0">
                  <a:pos x="150" y="3"/>
                </a:cxn>
                <a:cxn ang="0">
                  <a:pos x="184" y="26"/>
                </a:cxn>
                <a:cxn ang="0">
                  <a:pos x="205" y="67"/>
                </a:cxn>
                <a:cxn ang="0">
                  <a:pos x="218" y="147"/>
                </a:cxn>
                <a:cxn ang="0">
                  <a:pos x="218" y="227"/>
                </a:cxn>
                <a:cxn ang="0">
                  <a:pos x="206" y="308"/>
                </a:cxn>
                <a:cxn ang="0">
                  <a:pos x="184" y="391"/>
                </a:cxn>
                <a:cxn ang="0">
                  <a:pos x="179" y="400"/>
                </a:cxn>
                <a:cxn ang="0">
                  <a:pos x="173" y="412"/>
                </a:cxn>
                <a:cxn ang="0">
                  <a:pos x="166" y="426"/>
                </a:cxn>
                <a:cxn ang="0">
                  <a:pos x="157" y="439"/>
                </a:cxn>
                <a:cxn ang="0">
                  <a:pos x="132" y="462"/>
                </a:cxn>
                <a:cxn ang="0">
                  <a:pos x="103" y="469"/>
                </a:cxn>
                <a:cxn ang="0">
                  <a:pos x="75" y="459"/>
                </a:cxn>
              </a:cxnLst>
              <a:pathLst>
                <a:path w="138429" h="297815">
                  <a:moveTo>
                    <a:pt x="47925" y="291689"/>
                  </a:moveTo>
                  <a:lnTo>
                    <a:pt x="33782" y="275726"/>
                  </a:lnTo>
                  <a:lnTo>
                    <a:pt x="27271" y="262697"/>
                  </a:lnTo>
                  <a:lnTo>
                    <a:pt x="15446" y="235923"/>
                  </a:lnTo>
                  <a:lnTo>
                    <a:pt x="8700" y="222694"/>
                  </a:lnTo>
                  <a:lnTo>
                    <a:pt x="4252" y="209596"/>
                  </a:lnTo>
                  <a:lnTo>
                    <a:pt x="3044" y="194656"/>
                  </a:lnTo>
                  <a:lnTo>
                    <a:pt x="3013" y="178960"/>
                  </a:lnTo>
                  <a:lnTo>
                    <a:pt x="2098" y="163594"/>
                  </a:lnTo>
                  <a:lnTo>
                    <a:pt x="0" y="136806"/>
                  </a:lnTo>
                  <a:lnTo>
                    <a:pt x="970" y="110352"/>
                  </a:lnTo>
                  <a:lnTo>
                    <a:pt x="5013" y="84181"/>
                  </a:lnTo>
                  <a:lnTo>
                    <a:pt x="17562" y="44968"/>
                  </a:lnTo>
                  <a:lnTo>
                    <a:pt x="43219" y="12719"/>
                  </a:lnTo>
                  <a:lnTo>
                    <a:pt x="69646" y="0"/>
                  </a:lnTo>
                  <a:lnTo>
                    <a:pt x="95552" y="1706"/>
                  </a:lnTo>
                  <a:lnTo>
                    <a:pt x="117033" y="16401"/>
                  </a:lnTo>
                  <a:lnTo>
                    <a:pt x="130185" y="42644"/>
                  </a:lnTo>
                  <a:lnTo>
                    <a:pt x="138370" y="93456"/>
                  </a:lnTo>
                  <a:lnTo>
                    <a:pt x="138278" y="144218"/>
                  </a:lnTo>
                  <a:lnTo>
                    <a:pt x="130823" y="195540"/>
                  </a:lnTo>
                  <a:lnTo>
                    <a:pt x="116915" y="248032"/>
                  </a:lnTo>
                  <a:lnTo>
                    <a:pt x="113698" y="254244"/>
                  </a:lnTo>
                  <a:lnTo>
                    <a:pt x="109862" y="261873"/>
                  </a:lnTo>
                  <a:lnTo>
                    <a:pt x="105283" y="270221"/>
                  </a:lnTo>
                  <a:lnTo>
                    <a:pt x="99838" y="278592"/>
                  </a:lnTo>
                  <a:lnTo>
                    <a:pt x="83760" y="293193"/>
                  </a:lnTo>
                  <a:lnTo>
                    <a:pt x="65520" y="297535"/>
                  </a:lnTo>
                  <a:lnTo>
                    <a:pt x="47925" y="291689"/>
                  </a:lnTo>
                  <a:close/>
                </a:path>
              </a:pathLst>
            </a:custGeom>
            <a:solidFill>
              <a:srgbClr val="0429E2"/>
            </a:solidFill>
            <a:ln w="9525">
              <a:noFill/>
            </a:ln>
          </p:spPr>
          <p:txBody>
            <a:bodyPr/>
            <a:p>
              <a:endParaRPr lang="zh-CN" altLang="en-US"/>
            </a:p>
          </p:txBody>
        </p:sp>
      </p:grpSp>
      <p:sp>
        <p:nvSpPr>
          <p:cNvPr id="45070" name="object 18"/>
          <p:cNvSpPr>
            <a:spLocks noGrp="1"/>
          </p:cNvSpPr>
          <p:nvPr>
            <p:ph type="title"/>
          </p:nvPr>
        </p:nvSpPr>
        <p:spPr>
          <a:xfrm>
            <a:off x="200025" y="141288"/>
            <a:ext cx="6929438" cy="1816100"/>
          </a:xfrm>
        </p:spPr>
        <p:txBody>
          <a:bodyPr vert="horz" wrap="square" lIns="0" tIns="201930" rIns="0" bIns="0" anchor="t">
            <a:spAutoFit/>
          </a:bodyPr>
          <a:p>
            <a:pPr marL="12700" indent="0" eaLnBrk="1" hangingPunct="1">
              <a:spcBef>
                <a:spcPts val="575"/>
              </a:spcBef>
              <a:buNone/>
            </a:pPr>
            <a:r>
              <a:rPr lang="zh-CN" altLang="zh-CN" sz="6000" dirty="0">
                <a:latin typeface="方正粗黑宋简体" panose="02000000000000000000" pitchFamily="2" charset="-122"/>
                <a:ea typeface="方正粗黑宋简体" panose="02000000000000000000" pitchFamily="2" charset="-122"/>
                <a:cs typeface="+mj-cs"/>
              </a:rPr>
              <a:t>风险控制</a:t>
            </a:r>
            <a:br>
              <a:rPr lang="zh-CN" altLang="zh-CN" sz="6000" dirty="0">
                <a:latin typeface="方正粗黑宋简体" panose="02000000000000000000" pitchFamily="2" charset="-122"/>
                <a:ea typeface="方正粗黑宋简体" panose="02000000000000000000" pitchFamily="2" charset="-122"/>
                <a:cs typeface="+mj-cs"/>
              </a:rPr>
            </a:br>
            <a:r>
              <a:rPr lang="zh-CN" altLang="zh-CN" sz="2000" dirty="0">
                <a:solidFill>
                  <a:srgbClr val="0429E2"/>
                </a:solidFill>
                <a:latin typeface="方正粗黑宋简体" panose="02000000000000000000" pitchFamily="2" charset="-122"/>
                <a:ea typeface="方正粗黑宋简体" panose="02000000000000000000" pitchFamily="2" charset="-122"/>
                <a:cs typeface="+mj-cs"/>
              </a:rPr>
              <a:t>*优先控制</a:t>
            </a:r>
            <a:br>
              <a:rPr lang="zh-CN" altLang="zh-CN" sz="2000" dirty="0">
                <a:solidFill>
                  <a:srgbClr val="0429E2"/>
                </a:solidFill>
                <a:latin typeface="方正粗黑宋简体" panose="02000000000000000000" pitchFamily="2" charset="-122"/>
                <a:ea typeface="方正粗黑宋简体" panose="02000000000000000000" pitchFamily="2" charset="-122"/>
                <a:cs typeface="+mj-cs"/>
              </a:rPr>
            </a:br>
            <a:r>
              <a:rPr lang="zh-CN" altLang="zh-CN" sz="2000" dirty="0">
                <a:solidFill>
                  <a:srgbClr val="0429E2"/>
                </a:solidFill>
                <a:latin typeface="方正粗黑宋简体" panose="02000000000000000000" pitchFamily="2" charset="-122"/>
                <a:ea typeface="方正粗黑宋简体" panose="02000000000000000000" pitchFamily="2" charset="-122"/>
                <a:cs typeface="+mj-cs"/>
              </a:rPr>
              <a:t>在软件需求阶段的风险</a:t>
            </a:r>
            <a:endParaRPr lang="zh-CN" altLang="zh-CN" sz="2000" dirty="0">
              <a:solidFill>
                <a:srgbClr val="0429E2"/>
              </a:solidFill>
              <a:latin typeface="方正粗黑宋简体" panose="02000000000000000000" pitchFamily="2" charset="-122"/>
              <a:ea typeface="方正粗黑宋简体" panose="02000000000000000000" pitchFamily="2" charset="-122"/>
              <a:cs typeface="+mj-cs"/>
            </a:endParaRPr>
          </a:p>
        </p:txBody>
      </p:sp>
      <p:sp>
        <p:nvSpPr>
          <p:cNvPr id="23" name="object 18"/>
          <p:cNvSpPr txBox="1"/>
          <p:nvPr/>
        </p:nvSpPr>
        <p:spPr>
          <a:xfrm>
            <a:off x="13703300" y="8940800"/>
            <a:ext cx="8564563" cy="1076325"/>
          </a:xfrm>
          <a:prstGeom prst="rect">
            <a:avLst/>
          </a:prstGeom>
        </p:spPr>
        <p:txBody>
          <a:bodyPr lIns="0" tIns="201930" rIns="0" bIns="0">
            <a:spAutoFit/>
          </a:bodyPr>
          <a:lstStyle/>
          <a:p>
            <a:pPr marL="12700" marR="0" defTabSz="914400" fontAlgn="auto">
              <a:spcBef>
                <a:spcPts val="580"/>
              </a:spcBef>
              <a:buClrTx/>
              <a:buSzTx/>
              <a:buFontTx/>
              <a:defRPr/>
            </a:pPr>
            <a:r>
              <a:rPr kumimoji="0" lang="en-US" altLang="zh-CN" sz="36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5.5</a:t>
            </a:r>
            <a:r>
              <a:rPr kumimoji="0" lang="zh-CN" altLang="en-US" sz="36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风险管理子计划</a:t>
            </a:r>
            <a:endParaRPr kumimoji="0" lang="zh-CN" sz="36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endParaRPr>
          </a:p>
          <a:p>
            <a:pPr marL="12700" marR="0" defTabSz="914400" fontAlgn="auto">
              <a:spcBef>
                <a:spcPts val="580"/>
              </a:spcBef>
              <a:buClrTx/>
              <a:buSzTx/>
              <a:buFontTx/>
              <a:defRPr/>
            </a:pPr>
            <a:endParaRPr kumimoji="0" lang="zh-CN" sz="16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endParaRPr>
          </a:p>
        </p:txBody>
      </p:sp>
      <p:sp>
        <p:nvSpPr>
          <p:cNvPr id="45072" name="文本框 2"/>
          <p:cNvSpPr txBox="1"/>
          <p:nvPr/>
        </p:nvSpPr>
        <p:spPr>
          <a:xfrm>
            <a:off x="14036675" y="5535613"/>
            <a:ext cx="3027363" cy="522287"/>
          </a:xfrm>
          <a:prstGeom prst="rect">
            <a:avLst/>
          </a:prstGeom>
          <a:noFill/>
          <a:ln w="9525">
            <a:noFill/>
          </a:ln>
        </p:spPr>
        <p:txBody>
          <a:bodyPr wrap="none" anchor="t">
            <a:spAutoFit/>
          </a:bodyPr>
          <a:p>
            <a:pPr>
              <a:spcBef>
                <a:spcPts val="575"/>
              </a:spcBef>
            </a:pPr>
            <a:r>
              <a:rPr lang="zh-CN" altLang="zh-CN" sz="2800" dirty="0">
                <a:solidFill>
                  <a:srgbClr val="0429E2"/>
                </a:solidFill>
                <a:latin typeface="方正粗黑宋简体" panose="02000000000000000000" pitchFamily="2" charset="-122"/>
                <a:ea typeface="方正粗黑宋简体" panose="02000000000000000000" pitchFamily="2" charset="-122"/>
                <a:sym typeface="宋体" panose="02010600030101010101" pitchFamily="2" charset="-122"/>
              </a:rPr>
              <a:t>需求阶段风险控制</a:t>
            </a:r>
            <a:endParaRPr lang="zh-CN" altLang="zh-CN" sz="2800" dirty="0">
              <a:solidFill>
                <a:srgbClr val="0429E2"/>
              </a:solidFill>
              <a:latin typeface="方正粗黑宋简体" panose="02000000000000000000" pitchFamily="2" charset="-122"/>
              <a:ea typeface="方正粗黑宋简体" panose="02000000000000000000" pitchFamily="2" charset="-122"/>
              <a:sym typeface="宋体" panose="02010600030101010101" pitchFamily="2" charset="-122"/>
            </a:endParaRPr>
          </a:p>
        </p:txBody>
      </p:sp>
      <p:pic>
        <p:nvPicPr>
          <p:cNvPr id="45073" name="图片 3"/>
          <p:cNvPicPr>
            <a:picLocks noChangeAspect="1"/>
          </p:cNvPicPr>
          <p:nvPr/>
        </p:nvPicPr>
        <p:blipFill>
          <a:blip r:embed="rId3"/>
          <a:stretch>
            <a:fillRect/>
          </a:stretch>
        </p:blipFill>
        <p:spPr>
          <a:xfrm>
            <a:off x="3384550" y="419100"/>
            <a:ext cx="11231563" cy="970597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6081" name="组合 19"/>
          <p:cNvGrpSpPr/>
          <p:nvPr/>
        </p:nvGrpSpPr>
        <p:grpSpPr>
          <a:xfrm>
            <a:off x="15538450" y="15875"/>
            <a:ext cx="2235200" cy="2319338"/>
            <a:chOff x="17011" y="0"/>
            <a:chExt cx="3521" cy="3653"/>
          </a:xfrm>
        </p:grpSpPr>
        <p:sp>
          <p:nvSpPr>
            <p:cNvPr id="46082" name="object 6"/>
            <p:cNvSpPr/>
            <p:nvPr/>
          </p:nvSpPr>
          <p:spPr>
            <a:xfrm>
              <a:off x="17815" y="62"/>
              <a:ext cx="461" cy="920"/>
            </a:xfrm>
            <a:custGeom>
              <a:avLst/>
              <a:gdLst/>
              <a:ahLst/>
              <a:cxnLst>
                <a:cxn ang="0">
                  <a:pos x="74" y="836"/>
                </a:cxn>
                <a:cxn ang="0">
                  <a:pos x="6" y="686"/>
                </a:cxn>
                <a:cxn ang="0">
                  <a:pos x="0" y="628"/>
                </a:cxn>
                <a:cxn ang="0">
                  <a:pos x="14" y="456"/>
                </a:cxn>
                <a:cxn ang="0">
                  <a:pos x="57" y="294"/>
                </a:cxn>
                <a:cxn ang="0">
                  <a:pos x="81" y="230"/>
                </a:cxn>
                <a:cxn ang="0">
                  <a:pos x="177" y="65"/>
                </a:cxn>
                <a:cxn ang="0">
                  <a:pos x="362" y="0"/>
                </a:cxn>
                <a:cxn ang="0">
                  <a:pos x="449" y="88"/>
                </a:cxn>
                <a:cxn ang="0">
                  <a:pos x="458" y="244"/>
                </a:cxn>
                <a:cxn ang="0">
                  <a:pos x="430" y="373"/>
                </a:cxn>
                <a:cxn ang="0">
                  <a:pos x="408" y="460"/>
                </a:cxn>
                <a:cxn ang="0">
                  <a:pos x="404" y="507"/>
                </a:cxn>
                <a:cxn ang="0">
                  <a:pos x="408" y="606"/>
                </a:cxn>
                <a:cxn ang="0">
                  <a:pos x="385" y="679"/>
                </a:cxn>
                <a:cxn ang="0">
                  <a:pos x="369" y="716"/>
                </a:cxn>
                <a:cxn ang="0">
                  <a:pos x="358" y="745"/>
                </a:cxn>
                <a:cxn ang="0">
                  <a:pos x="359" y="746"/>
                </a:cxn>
                <a:cxn ang="0">
                  <a:pos x="318" y="847"/>
                </a:cxn>
                <a:cxn ang="0">
                  <a:pos x="186" y="799"/>
                </a:cxn>
                <a:cxn ang="0">
                  <a:pos x="184" y="804"/>
                </a:cxn>
                <a:cxn ang="0">
                  <a:pos x="188" y="812"/>
                </a:cxn>
                <a:cxn ang="0">
                  <a:pos x="309" y="861"/>
                </a:cxn>
                <a:cxn ang="0">
                  <a:pos x="223" y="919"/>
                </a:cxn>
                <a:cxn ang="0">
                  <a:pos x="160" y="896"/>
                </a:cxn>
                <a:cxn ang="0">
                  <a:pos x="313" y="854"/>
                </a:cxn>
                <a:cxn ang="0">
                  <a:pos x="200" y="806"/>
                </a:cxn>
                <a:cxn ang="0">
                  <a:pos x="192" y="796"/>
                </a:cxn>
                <a:cxn ang="0">
                  <a:pos x="316" y="850"/>
                </a:cxn>
                <a:cxn ang="0">
                  <a:pos x="202" y="810"/>
                </a:cxn>
                <a:cxn ang="0">
                  <a:pos x="192" y="814"/>
                </a:cxn>
                <a:cxn ang="0">
                  <a:pos x="202" y="810"/>
                </a:cxn>
                <a:cxn ang="0">
                  <a:pos x="309" y="861"/>
                </a:cxn>
                <a:cxn ang="0">
                  <a:pos x="174" y="901"/>
                </a:cxn>
                <a:cxn ang="0">
                  <a:pos x="164" y="895"/>
                </a:cxn>
                <a:cxn ang="0">
                  <a:pos x="220" y="920"/>
                </a:cxn>
              </a:cxnLst>
              <a:pathLst>
                <a:path w="292734" h="584200">
                  <a:moveTo>
                    <a:pt x="82503" y="567106"/>
                  </a:moveTo>
                  <a:lnTo>
                    <a:pt x="47039" y="530942"/>
                  </a:lnTo>
                  <a:lnTo>
                    <a:pt x="23841" y="484109"/>
                  </a:lnTo>
                  <a:lnTo>
                    <a:pt x="3854" y="435896"/>
                  </a:lnTo>
                  <a:lnTo>
                    <a:pt x="0" y="411406"/>
                  </a:lnTo>
                  <a:lnTo>
                    <a:pt x="256" y="398492"/>
                  </a:lnTo>
                  <a:lnTo>
                    <a:pt x="4109" y="337661"/>
                  </a:lnTo>
                  <a:lnTo>
                    <a:pt x="8789" y="289617"/>
                  </a:lnTo>
                  <a:lnTo>
                    <a:pt x="16240" y="245196"/>
                  </a:lnTo>
                  <a:lnTo>
                    <a:pt x="36408" y="186997"/>
                  </a:lnTo>
                  <a:lnTo>
                    <a:pt x="44140" y="167293"/>
                  </a:lnTo>
                  <a:lnTo>
                    <a:pt x="51677" y="145992"/>
                  </a:lnTo>
                  <a:lnTo>
                    <a:pt x="76758" y="90404"/>
                  </a:lnTo>
                  <a:lnTo>
                    <a:pt x="112411" y="41288"/>
                  </a:lnTo>
                  <a:lnTo>
                    <a:pt x="140861" y="15721"/>
                  </a:lnTo>
                  <a:lnTo>
                    <a:pt x="229711" y="0"/>
                  </a:lnTo>
                  <a:lnTo>
                    <a:pt x="265124" y="18149"/>
                  </a:lnTo>
                  <a:lnTo>
                    <a:pt x="285002" y="55884"/>
                  </a:lnTo>
                  <a:lnTo>
                    <a:pt x="292551" y="113154"/>
                  </a:lnTo>
                  <a:lnTo>
                    <a:pt x="290640" y="154896"/>
                  </a:lnTo>
                  <a:lnTo>
                    <a:pt x="283451" y="196050"/>
                  </a:lnTo>
                  <a:lnTo>
                    <a:pt x="273299" y="236826"/>
                  </a:lnTo>
                  <a:lnTo>
                    <a:pt x="262498" y="277430"/>
                  </a:lnTo>
                  <a:lnTo>
                    <a:pt x="259195" y="292161"/>
                  </a:lnTo>
                  <a:lnTo>
                    <a:pt x="257179" y="306827"/>
                  </a:lnTo>
                  <a:lnTo>
                    <a:pt x="256744" y="321741"/>
                  </a:lnTo>
                  <a:lnTo>
                    <a:pt x="260368" y="361116"/>
                  </a:lnTo>
                  <a:lnTo>
                    <a:pt x="259272" y="384899"/>
                  </a:lnTo>
                  <a:lnTo>
                    <a:pt x="254266" y="408311"/>
                  </a:lnTo>
                  <a:lnTo>
                    <a:pt x="244714" y="431096"/>
                  </a:lnTo>
                  <a:lnTo>
                    <a:pt x="239768" y="441348"/>
                  </a:lnTo>
                  <a:lnTo>
                    <a:pt x="234515" y="454569"/>
                  </a:lnTo>
                  <a:lnTo>
                    <a:pt x="231516" y="462649"/>
                  </a:lnTo>
                  <a:lnTo>
                    <a:pt x="227438" y="473354"/>
                  </a:lnTo>
                  <a:lnTo>
                    <a:pt x="227695" y="473644"/>
                  </a:lnTo>
                  <a:lnTo>
                    <a:pt x="228178" y="473837"/>
                  </a:lnTo>
                  <a:lnTo>
                    <a:pt x="207421" y="525733"/>
                  </a:lnTo>
                  <a:lnTo>
                    <a:pt x="201871" y="537535"/>
                  </a:lnTo>
                  <a:lnTo>
                    <a:pt x="121801" y="505508"/>
                  </a:lnTo>
                  <a:lnTo>
                    <a:pt x="118162" y="507605"/>
                  </a:lnTo>
                  <a:lnTo>
                    <a:pt x="115329" y="508154"/>
                  </a:lnTo>
                  <a:lnTo>
                    <a:pt x="116712" y="510764"/>
                  </a:lnTo>
                  <a:lnTo>
                    <a:pt x="117354" y="514759"/>
                  </a:lnTo>
                  <a:lnTo>
                    <a:pt x="119446" y="515596"/>
                  </a:lnTo>
                  <a:lnTo>
                    <a:pt x="121796" y="516723"/>
                  </a:lnTo>
                  <a:lnTo>
                    <a:pt x="196201" y="546484"/>
                  </a:lnTo>
                  <a:lnTo>
                    <a:pt x="154470" y="579054"/>
                  </a:lnTo>
                  <a:lnTo>
                    <a:pt x="141813" y="583433"/>
                  </a:lnTo>
                  <a:lnTo>
                    <a:pt x="104450" y="568488"/>
                  </a:lnTo>
                  <a:lnTo>
                    <a:pt x="101681" y="568876"/>
                  </a:lnTo>
                  <a:lnTo>
                    <a:pt x="82503" y="567106"/>
                  </a:lnTo>
                  <a:close/>
                </a:path>
                <a:path w="292734" h="584200">
                  <a:moveTo>
                    <a:pt x="198900" y="542516"/>
                  </a:moveTo>
                  <a:lnTo>
                    <a:pt x="128203" y="514238"/>
                  </a:lnTo>
                  <a:lnTo>
                    <a:pt x="126820" y="511628"/>
                  </a:lnTo>
                  <a:lnTo>
                    <a:pt x="126017" y="507568"/>
                  </a:lnTo>
                  <a:lnTo>
                    <a:pt x="121801" y="505508"/>
                  </a:lnTo>
                  <a:lnTo>
                    <a:pt x="201871" y="537535"/>
                  </a:lnTo>
                  <a:lnTo>
                    <a:pt x="200938" y="539519"/>
                  </a:lnTo>
                  <a:lnTo>
                    <a:pt x="198900" y="542516"/>
                  </a:lnTo>
                  <a:close/>
                </a:path>
                <a:path w="292734" h="584200">
                  <a:moveTo>
                    <a:pt x="128203" y="514238"/>
                  </a:moveTo>
                  <a:close/>
                </a:path>
                <a:path w="292734" h="584200">
                  <a:moveTo>
                    <a:pt x="196201" y="546484"/>
                  </a:moveTo>
                  <a:lnTo>
                    <a:pt x="121796" y="516723"/>
                  </a:lnTo>
                  <a:lnTo>
                    <a:pt x="125144" y="514884"/>
                  </a:lnTo>
                  <a:lnTo>
                    <a:pt x="128203" y="514238"/>
                  </a:lnTo>
                  <a:lnTo>
                    <a:pt x="198900" y="542516"/>
                  </a:lnTo>
                  <a:lnTo>
                    <a:pt x="196201" y="546484"/>
                  </a:lnTo>
                  <a:close/>
                </a:path>
                <a:path w="292734" h="584200">
                  <a:moveTo>
                    <a:pt x="125352" y="582925"/>
                  </a:moveTo>
                  <a:lnTo>
                    <a:pt x="110371" y="572352"/>
                  </a:lnTo>
                  <a:lnTo>
                    <a:pt x="108409" y="570259"/>
                  </a:lnTo>
                  <a:lnTo>
                    <a:pt x="104450" y="568488"/>
                  </a:lnTo>
                  <a:lnTo>
                    <a:pt x="141813" y="583433"/>
                  </a:lnTo>
                  <a:lnTo>
                    <a:pt x="139933" y="584083"/>
                  </a:lnTo>
                  <a:lnTo>
                    <a:pt x="125352" y="582925"/>
                  </a:lnTo>
                  <a:close/>
                </a:path>
              </a:pathLst>
            </a:custGeom>
            <a:solidFill>
              <a:srgbClr val="0429E2"/>
            </a:solidFill>
            <a:ln w="9525">
              <a:noFill/>
            </a:ln>
          </p:spPr>
          <p:txBody>
            <a:bodyPr/>
            <a:p>
              <a:endParaRPr lang="zh-CN" altLang="en-US"/>
            </a:p>
          </p:txBody>
        </p:sp>
        <p:sp>
          <p:nvSpPr>
            <p:cNvPr id="46083" name="object 7"/>
            <p:cNvSpPr/>
            <p:nvPr/>
          </p:nvSpPr>
          <p:spPr>
            <a:xfrm>
              <a:off x="20078" y="816"/>
              <a:ext cx="454" cy="918"/>
            </a:xfrm>
            <a:custGeom>
              <a:avLst/>
              <a:gdLst/>
              <a:ahLst/>
              <a:cxnLst>
                <a:cxn ang="0">
                  <a:pos x="111" y="901"/>
                </a:cxn>
                <a:cxn ang="0">
                  <a:pos x="61" y="842"/>
                </a:cxn>
                <a:cxn ang="0">
                  <a:pos x="32" y="779"/>
                </a:cxn>
                <a:cxn ang="0">
                  <a:pos x="9" y="691"/>
                </a:cxn>
                <a:cxn ang="0">
                  <a:pos x="0" y="581"/>
                </a:cxn>
                <a:cxn ang="0">
                  <a:pos x="0" y="526"/>
                </a:cxn>
                <a:cxn ang="0">
                  <a:pos x="2" y="507"/>
                </a:cxn>
                <a:cxn ang="0">
                  <a:pos x="6" y="487"/>
                </a:cxn>
                <a:cxn ang="0">
                  <a:pos x="11" y="467"/>
                </a:cxn>
                <a:cxn ang="0">
                  <a:pos x="18" y="448"/>
                </a:cxn>
                <a:cxn ang="0">
                  <a:pos x="23" y="434"/>
                </a:cxn>
                <a:cxn ang="0">
                  <a:pos x="28" y="419"/>
                </a:cxn>
                <a:cxn ang="0">
                  <a:pos x="30" y="404"/>
                </a:cxn>
                <a:cxn ang="0">
                  <a:pos x="27" y="388"/>
                </a:cxn>
                <a:cxn ang="0">
                  <a:pos x="25" y="365"/>
                </a:cxn>
                <a:cxn ang="0">
                  <a:pos x="32" y="345"/>
                </a:cxn>
                <a:cxn ang="0">
                  <a:pos x="43" y="326"/>
                </a:cxn>
                <a:cxn ang="0">
                  <a:pos x="77" y="276"/>
                </a:cxn>
                <a:cxn ang="0">
                  <a:pos x="97" y="245"/>
                </a:cxn>
                <a:cxn ang="0">
                  <a:pos x="115" y="212"/>
                </a:cxn>
                <a:cxn ang="0">
                  <a:pos x="129" y="176"/>
                </a:cxn>
                <a:cxn ang="0">
                  <a:pos x="140" y="159"/>
                </a:cxn>
                <a:cxn ang="0">
                  <a:pos x="157" y="145"/>
                </a:cxn>
                <a:cxn ang="0">
                  <a:pos x="170" y="130"/>
                </a:cxn>
                <a:cxn ang="0">
                  <a:pos x="173" y="107"/>
                </a:cxn>
                <a:cxn ang="0">
                  <a:pos x="203" y="75"/>
                </a:cxn>
                <a:cxn ang="0">
                  <a:pos x="253" y="33"/>
                </a:cxn>
                <a:cxn ang="0">
                  <a:pos x="313" y="6"/>
                </a:cxn>
                <a:cxn ang="0">
                  <a:pos x="347" y="0"/>
                </a:cxn>
                <a:cxn ang="0">
                  <a:pos x="363" y="5"/>
                </a:cxn>
                <a:cxn ang="0">
                  <a:pos x="378" y="19"/>
                </a:cxn>
                <a:cxn ang="0">
                  <a:pos x="382" y="25"/>
                </a:cxn>
                <a:cxn ang="0">
                  <a:pos x="390" y="30"/>
                </a:cxn>
                <a:cxn ang="0">
                  <a:pos x="440" y="79"/>
                </a:cxn>
                <a:cxn ang="0">
                  <a:pos x="449" y="143"/>
                </a:cxn>
                <a:cxn ang="0">
                  <a:pos x="453" y="205"/>
                </a:cxn>
                <a:cxn ang="0">
                  <a:pos x="450" y="268"/>
                </a:cxn>
                <a:cxn ang="0">
                  <a:pos x="435" y="330"/>
                </a:cxn>
                <a:cxn ang="0">
                  <a:pos x="420" y="380"/>
                </a:cxn>
                <a:cxn ang="0">
                  <a:pos x="408" y="431"/>
                </a:cxn>
                <a:cxn ang="0">
                  <a:pos x="384" y="548"/>
                </a:cxn>
                <a:cxn ang="0">
                  <a:pos x="373" y="595"/>
                </a:cxn>
                <a:cxn ang="0">
                  <a:pos x="345" y="642"/>
                </a:cxn>
                <a:cxn ang="0">
                  <a:pos x="325" y="691"/>
                </a:cxn>
                <a:cxn ang="0">
                  <a:pos x="311" y="743"/>
                </a:cxn>
                <a:cxn ang="0">
                  <a:pos x="298" y="796"/>
                </a:cxn>
                <a:cxn ang="0">
                  <a:pos x="287" y="826"/>
                </a:cxn>
                <a:cxn ang="0">
                  <a:pos x="270" y="853"/>
                </a:cxn>
                <a:cxn ang="0">
                  <a:pos x="250" y="878"/>
                </a:cxn>
                <a:cxn ang="0">
                  <a:pos x="227" y="900"/>
                </a:cxn>
                <a:cxn ang="0">
                  <a:pos x="194" y="917"/>
                </a:cxn>
                <a:cxn ang="0">
                  <a:pos x="152" y="917"/>
                </a:cxn>
                <a:cxn ang="0">
                  <a:pos x="111" y="901"/>
                </a:cxn>
              </a:cxnLst>
              <a:pathLst>
                <a:path w="288290" h="582930">
                  <a:moveTo>
                    <a:pt x="70413" y="572312"/>
                  </a:moveTo>
                  <a:lnTo>
                    <a:pt x="38927" y="534766"/>
                  </a:lnTo>
                  <a:lnTo>
                    <a:pt x="20003" y="494877"/>
                  </a:lnTo>
                  <a:lnTo>
                    <a:pt x="5800" y="438943"/>
                  </a:lnTo>
                  <a:lnTo>
                    <a:pt x="287" y="369114"/>
                  </a:lnTo>
                  <a:lnTo>
                    <a:pt x="0" y="334065"/>
                  </a:lnTo>
                  <a:lnTo>
                    <a:pt x="997" y="321661"/>
                  </a:lnTo>
                  <a:lnTo>
                    <a:pt x="3573" y="309204"/>
                  </a:lnTo>
                  <a:lnTo>
                    <a:pt x="7194" y="296850"/>
                  </a:lnTo>
                  <a:lnTo>
                    <a:pt x="11324" y="284752"/>
                  </a:lnTo>
                  <a:lnTo>
                    <a:pt x="14907" y="275480"/>
                  </a:lnTo>
                  <a:lnTo>
                    <a:pt x="17824" y="266344"/>
                  </a:lnTo>
                  <a:lnTo>
                    <a:pt x="18912" y="256791"/>
                  </a:lnTo>
                  <a:lnTo>
                    <a:pt x="17009" y="246271"/>
                  </a:lnTo>
                  <a:lnTo>
                    <a:pt x="15708" y="231855"/>
                  </a:lnTo>
                  <a:lnTo>
                    <a:pt x="20053" y="218768"/>
                  </a:lnTo>
                  <a:lnTo>
                    <a:pt x="27446" y="206725"/>
                  </a:lnTo>
                  <a:lnTo>
                    <a:pt x="48697" y="175413"/>
                  </a:lnTo>
                  <a:lnTo>
                    <a:pt x="61765" y="155319"/>
                  </a:lnTo>
                  <a:lnTo>
                    <a:pt x="73186" y="134357"/>
                  </a:lnTo>
                  <a:lnTo>
                    <a:pt x="81654" y="111722"/>
                  </a:lnTo>
                  <a:lnTo>
                    <a:pt x="88796" y="100786"/>
                  </a:lnTo>
                  <a:lnTo>
                    <a:pt x="99429" y="92192"/>
                  </a:lnTo>
                  <a:lnTo>
                    <a:pt x="108246" y="82450"/>
                  </a:lnTo>
                  <a:lnTo>
                    <a:pt x="109940" y="68072"/>
                  </a:lnTo>
                  <a:lnTo>
                    <a:pt x="128791" y="47312"/>
                  </a:lnTo>
                  <a:lnTo>
                    <a:pt x="160670" y="20947"/>
                  </a:lnTo>
                  <a:lnTo>
                    <a:pt x="198596" y="3701"/>
                  </a:lnTo>
                  <a:lnTo>
                    <a:pt x="220424" y="0"/>
                  </a:lnTo>
                  <a:lnTo>
                    <a:pt x="230674" y="3439"/>
                  </a:lnTo>
                  <a:lnTo>
                    <a:pt x="239829" y="12155"/>
                  </a:lnTo>
                  <a:lnTo>
                    <a:pt x="242467" y="15827"/>
                  </a:lnTo>
                  <a:lnTo>
                    <a:pt x="247938" y="18950"/>
                  </a:lnTo>
                  <a:lnTo>
                    <a:pt x="279406" y="50419"/>
                  </a:lnTo>
                  <a:lnTo>
                    <a:pt x="284980" y="90489"/>
                  </a:lnTo>
                  <a:lnTo>
                    <a:pt x="287759" y="130458"/>
                  </a:lnTo>
                  <a:lnTo>
                    <a:pt x="285529" y="170175"/>
                  </a:lnTo>
                  <a:lnTo>
                    <a:pt x="276074" y="209492"/>
                  </a:lnTo>
                  <a:lnTo>
                    <a:pt x="266469" y="241235"/>
                  </a:lnTo>
                  <a:lnTo>
                    <a:pt x="259133" y="273430"/>
                  </a:lnTo>
                  <a:lnTo>
                    <a:pt x="244090" y="347981"/>
                  </a:lnTo>
                  <a:lnTo>
                    <a:pt x="236940" y="377800"/>
                  </a:lnTo>
                  <a:lnTo>
                    <a:pt x="218896" y="407363"/>
                  </a:lnTo>
                  <a:lnTo>
                    <a:pt x="206399" y="438987"/>
                  </a:lnTo>
                  <a:lnTo>
                    <a:pt x="197318" y="471871"/>
                  </a:lnTo>
                  <a:lnTo>
                    <a:pt x="189521" y="505217"/>
                  </a:lnTo>
                  <a:lnTo>
                    <a:pt x="182416" y="524754"/>
                  </a:lnTo>
                  <a:lnTo>
                    <a:pt x="171681" y="541945"/>
                  </a:lnTo>
                  <a:lnTo>
                    <a:pt x="158598" y="557391"/>
                  </a:lnTo>
                  <a:lnTo>
                    <a:pt x="144452" y="571693"/>
                  </a:lnTo>
                  <a:lnTo>
                    <a:pt x="122901" y="582569"/>
                  </a:lnTo>
                  <a:lnTo>
                    <a:pt x="96380" y="582377"/>
                  </a:lnTo>
                  <a:lnTo>
                    <a:pt x="70413" y="572312"/>
                  </a:lnTo>
                  <a:close/>
                </a:path>
              </a:pathLst>
            </a:custGeom>
            <a:solidFill>
              <a:srgbClr val="0429E2"/>
            </a:solidFill>
            <a:ln w="9525">
              <a:noFill/>
            </a:ln>
          </p:spPr>
          <p:txBody>
            <a:bodyPr/>
            <a:p>
              <a:endParaRPr lang="zh-CN" altLang="en-US"/>
            </a:p>
          </p:txBody>
        </p:sp>
        <p:pic>
          <p:nvPicPr>
            <p:cNvPr id="46084" name="object 8"/>
            <p:cNvPicPr/>
            <p:nvPr/>
          </p:nvPicPr>
          <p:blipFill>
            <a:blip r:embed="rId1"/>
            <a:stretch>
              <a:fillRect/>
            </a:stretch>
          </p:blipFill>
          <p:spPr>
            <a:xfrm>
              <a:off x="17159" y="0"/>
              <a:ext cx="310" cy="359"/>
            </a:xfrm>
            <a:prstGeom prst="rect">
              <a:avLst/>
            </a:prstGeom>
            <a:noFill/>
            <a:ln w="9525">
              <a:noFill/>
            </a:ln>
          </p:spPr>
        </p:pic>
        <p:sp>
          <p:nvSpPr>
            <p:cNvPr id="46085" name="object 9"/>
            <p:cNvSpPr/>
            <p:nvPr/>
          </p:nvSpPr>
          <p:spPr>
            <a:xfrm>
              <a:off x="17603" y="1314"/>
              <a:ext cx="269" cy="737"/>
            </a:xfrm>
            <a:custGeom>
              <a:avLst/>
              <a:gdLst/>
              <a:ahLst/>
              <a:cxnLst>
                <a:cxn ang="0">
                  <a:pos x="168" y="735"/>
                </a:cxn>
                <a:cxn ang="0">
                  <a:pos x="98" y="684"/>
                </a:cxn>
                <a:cxn ang="0">
                  <a:pos x="67" y="624"/>
                </a:cxn>
                <a:cxn ang="0">
                  <a:pos x="47" y="551"/>
                </a:cxn>
                <a:cxn ang="0">
                  <a:pos x="27" y="464"/>
                </a:cxn>
                <a:cxn ang="0">
                  <a:pos x="18" y="425"/>
                </a:cxn>
                <a:cxn ang="0">
                  <a:pos x="11" y="392"/>
                </a:cxn>
                <a:cxn ang="0">
                  <a:pos x="6" y="359"/>
                </a:cxn>
                <a:cxn ang="0">
                  <a:pos x="3" y="325"/>
                </a:cxn>
                <a:cxn ang="0">
                  <a:pos x="0" y="291"/>
                </a:cxn>
                <a:cxn ang="0">
                  <a:pos x="1" y="280"/>
                </a:cxn>
                <a:cxn ang="0">
                  <a:pos x="5" y="269"/>
                </a:cxn>
                <a:cxn ang="0">
                  <a:pos x="16" y="247"/>
                </a:cxn>
                <a:cxn ang="0">
                  <a:pos x="18" y="240"/>
                </a:cxn>
                <a:cxn ang="0">
                  <a:pos x="26" y="235"/>
                </a:cxn>
                <a:cxn ang="0">
                  <a:pos x="35" y="159"/>
                </a:cxn>
                <a:cxn ang="0">
                  <a:pos x="51" y="107"/>
                </a:cxn>
                <a:cxn ang="0">
                  <a:pos x="114" y="29"/>
                </a:cxn>
                <a:cxn ang="0">
                  <a:pos x="173" y="0"/>
                </a:cxn>
                <a:cxn ang="0">
                  <a:pos x="195" y="1"/>
                </a:cxn>
                <a:cxn ang="0">
                  <a:pos x="238" y="54"/>
                </a:cxn>
                <a:cxn ang="0">
                  <a:pos x="253" y="124"/>
                </a:cxn>
                <a:cxn ang="0">
                  <a:pos x="255" y="213"/>
                </a:cxn>
                <a:cxn ang="0">
                  <a:pos x="254" y="302"/>
                </a:cxn>
                <a:cxn ang="0">
                  <a:pos x="256" y="392"/>
                </a:cxn>
                <a:cxn ang="0">
                  <a:pos x="265" y="481"/>
                </a:cxn>
                <a:cxn ang="0">
                  <a:pos x="268" y="531"/>
                </a:cxn>
                <a:cxn ang="0">
                  <a:pos x="263" y="581"/>
                </a:cxn>
                <a:cxn ang="0">
                  <a:pos x="231" y="680"/>
                </a:cxn>
                <a:cxn ang="0">
                  <a:pos x="199" y="732"/>
                </a:cxn>
                <a:cxn ang="0">
                  <a:pos x="184" y="737"/>
                </a:cxn>
                <a:cxn ang="0">
                  <a:pos x="168" y="735"/>
                </a:cxn>
              </a:cxnLst>
              <a:pathLst>
                <a:path w="170815" h="467994">
                  <a:moveTo>
                    <a:pt x="106671" y="466896"/>
                  </a:moveTo>
                  <a:lnTo>
                    <a:pt x="62301" y="434207"/>
                  </a:lnTo>
                  <a:lnTo>
                    <a:pt x="42707" y="396270"/>
                  </a:lnTo>
                  <a:lnTo>
                    <a:pt x="29749" y="349911"/>
                  </a:lnTo>
                  <a:lnTo>
                    <a:pt x="17186" y="294639"/>
                  </a:lnTo>
                  <a:lnTo>
                    <a:pt x="11191" y="270184"/>
                  </a:lnTo>
                  <a:lnTo>
                    <a:pt x="6943" y="249106"/>
                  </a:lnTo>
                  <a:lnTo>
                    <a:pt x="3869" y="227761"/>
                  </a:lnTo>
                  <a:lnTo>
                    <a:pt x="1658" y="206271"/>
                  </a:lnTo>
                  <a:lnTo>
                    <a:pt x="0" y="184757"/>
                  </a:lnTo>
                  <a:lnTo>
                    <a:pt x="714" y="177865"/>
                  </a:lnTo>
                  <a:lnTo>
                    <a:pt x="3234" y="170837"/>
                  </a:lnTo>
                  <a:lnTo>
                    <a:pt x="9897" y="156747"/>
                  </a:lnTo>
                  <a:lnTo>
                    <a:pt x="11573" y="152556"/>
                  </a:lnTo>
                  <a:lnTo>
                    <a:pt x="16339" y="149041"/>
                  </a:lnTo>
                  <a:lnTo>
                    <a:pt x="22277" y="100942"/>
                  </a:lnTo>
                  <a:lnTo>
                    <a:pt x="32242" y="67745"/>
                  </a:lnTo>
                  <a:lnTo>
                    <a:pt x="72450" y="18558"/>
                  </a:lnTo>
                  <a:lnTo>
                    <a:pt x="109791" y="0"/>
                  </a:lnTo>
                  <a:lnTo>
                    <a:pt x="123793" y="862"/>
                  </a:lnTo>
                  <a:lnTo>
                    <a:pt x="151112" y="34265"/>
                  </a:lnTo>
                  <a:lnTo>
                    <a:pt x="160818" y="78581"/>
                  </a:lnTo>
                  <a:lnTo>
                    <a:pt x="161776" y="135223"/>
                  </a:lnTo>
                  <a:lnTo>
                    <a:pt x="161316" y="191910"/>
                  </a:lnTo>
                  <a:lnTo>
                    <a:pt x="162534" y="248603"/>
                  </a:lnTo>
                  <a:lnTo>
                    <a:pt x="168526" y="305260"/>
                  </a:lnTo>
                  <a:lnTo>
                    <a:pt x="170455" y="336934"/>
                  </a:lnTo>
                  <a:lnTo>
                    <a:pt x="166719" y="368639"/>
                  </a:lnTo>
                  <a:lnTo>
                    <a:pt x="146636" y="431858"/>
                  </a:lnTo>
                  <a:lnTo>
                    <a:pt x="126161" y="464707"/>
                  </a:lnTo>
                  <a:lnTo>
                    <a:pt x="116997" y="467979"/>
                  </a:lnTo>
                  <a:lnTo>
                    <a:pt x="106671" y="466896"/>
                  </a:lnTo>
                  <a:close/>
                </a:path>
              </a:pathLst>
            </a:custGeom>
            <a:solidFill>
              <a:srgbClr val="0429E2"/>
            </a:solidFill>
            <a:ln w="9525">
              <a:noFill/>
            </a:ln>
          </p:spPr>
          <p:txBody>
            <a:bodyPr/>
            <a:p>
              <a:endParaRPr lang="zh-CN" altLang="en-US"/>
            </a:p>
          </p:txBody>
        </p:sp>
        <p:sp>
          <p:nvSpPr>
            <p:cNvPr id="46086" name="object 10"/>
            <p:cNvSpPr/>
            <p:nvPr/>
          </p:nvSpPr>
          <p:spPr>
            <a:xfrm>
              <a:off x="18516" y="1874"/>
              <a:ext cx="257" cy="645"/>
            </a:xfrm>
            <a:custGeom>
              <a:avLst/>
              <a:gdLst/>
              <a:ahLst/>
              <a:cxnLst>
                <a:cxn ang="0">
                  <a:pos x="53" y="567"/>
                </a:cxn>
                <a:cxn ang="0">
                  <a:pos x="6" y="438"/>
                </a:cxn>
                <a:cxn ang="0">
                  <a:pos x="3" y="305"/>
                </a:cxn>
                <a:cxn ang="0">
                  <a:pos x="17" y="180"/>
                </a:cxn>
                <a:cxn ang="0">
                  <a:pos x="46" y="55"/>
                </a:cxn>
                <a:cxn ang="0">
                  <a:pos x="98" y="7"/>
                </a:cxn>
                <a:cxn ang="0">
                  <a:pos x="115" y="9"/>
                </a:cxn>
                <a:cxn ang="0">
                  <a:pos x="158" y="0"/>
                </a:cxn>
                <a:cxn ang="0">
                  <a:pos x="209" y="20"/>
                </a:cxn>
                <a:cxn ang="0">
                  <a:pos x="242" y="119"/>
                </a:cxn>
                <a:cxn ang="0">
                  <a:pos x="256" y="262"/>
                </a:cxn>
                <a:cxn ang="0">
                  <a:pos x="240" y="349"/>
                </a:cxn>
                <a:cxn ang="0">
                  <a:pos x="236" y="377"/>
                </a:cxn>
                <a:cxn ang="0">
                  <a:pos x="234" y="388"/>
                </a:cxn>
                <a:cxn ang="0">
                  <a:pos x="205" y="384"/>
                </a:cxn>
                <a:cxn ang="0">
                  <a:pos x="175" y="379"/>
                </a:cxn>
                <a:cxn ang="0">
                  <a:pos x="159" y="387"/>
                </a:cxn>
                <a:cxn ang="0">
                  <a:pos x="159" y="402"/>
                </a:cxn>
                <a:cxn ang="0">
                  <a:pos x="169" y="419"/>
                </a:cxn>
                <a:cxn ang="0">
                  <a:pos x="230" y="446"/>
                </a:cxn>
                <a:cxn ang="0">
                  <a:pos x="216" y="509"/>
                </a:cxn>
                <a:cxn ang="0">
                  <a:pos x="163" y="619"/>
                </a:cxn>
                <a:cxn ang="0">
                  <a:pos x="109" y="641"/>
                </a:cxn>
                <a:cxn ang="0">
                  <a:pos x="234" y="388"/>
                </a:cxn>
                <a:cxn ang="0">
                  <a:pos x="232" y="390"/>
                </a:cxn>
                <a:cxn ang="0">
                  <a:pos x="234" y="388"/>
                </a:cxn>
                <a:cxn ang="0">
                  <a:pos x="235" y="391"/>
                </a:cxn>
                <a:cxn ang="0">
                  <a:pos x="230" y="446"/>
                </a:cxn>
                <a:cxn ang="0">
                  <a:pos x="190" y="428"/>
                </a:cxn>
                <a:cxn ang="0">
                  <a:pos x="212" y="420"/>
                </a:cxn>
                <a:cxn ang="0">
                  <a:pos x="227" y="399"/>
                </a:cxn>
                <a:cxn ang="0">
                  <a:pos x="234" y="391"/>
                </a:cxn>
              </a:cxnLst>
              <a:pathLst>
                <a:path w="163195" h="409575">
                  <a:moveTo>
                    <a:pt x="69375" y="407115"/>
                  </a:moveTo>
                  <a:lnTo>
                    <a:pt x="33720" y="360096"/>
                  </a:lnTo>
                  <a:lnTo>
                    <a:pt x="15098" y="320234"/>
                  </a:lnTo>
                  <a:lnTo>
                    <a:pt x="3521" y="278073"/>
                  </a:lnTo>
                  <a:lnTo>
                    <a:pt x="0" y="233665"/>
                  </a:lnTo>
                  <a:lnTo>
                    <a:pt x="2017" y="193757"/>
                  </a:lnTo>
                  <a:lnTo>
                    <a:pt x="5914" y="153772"/>
                  </a:lnTo>
                  <a:lnTo>
                    <a:pt x="10929" y="114000"/>
                  </a:lnTo>
                  <a:lnTo>
                    <a:pt x="16369" y="74199"/>
                  </a:lnTo>
                  <a:lnTo>
                    <a:pt x="29300" y="34914"/>
                  </a:lnTo>
                  <a:lnTo>
                    <a:pt x="53111" y="5020"/>
                  </a:lnTo>
                  <a:lnTo>
                    <a:pt x="62471" y="4210"/>
                  </a:lnTo>
                  <a:lnTo>
                    <a:pt x="67396" y="4498"/>
                  </a:lnTo>
                  <a:lnTo>
                    <a:pt x="72868" y="5752"/>
                  </a:lnTo>
                  <a:lnTo>
                    <a:pt x="77279" y="4525"/>
                  </a:lnTo>
                  <a:lnTo>
                    <a:pt x="100597" y="0"/>
                  </a:lnTo>
                  <a:lnTo>
                    <a:pt x="118968" y="2504"/>
                  </a:lnTo>
                  <a:lnTo>
                    <a:pt x="132531" y="12480"/>
                  </a:lnTo>
                  <a:lnTo>
                    <a:pt x="141424" y="30369"/>
                  </a:lnTo>
                  <a:lnTo>
                    <a:pt x="153671" y="75296"/>
                  </a:lnTo>
                  <a:lnTo>
                    <a:pt x="161699" y="120621"/>
                  </a:lnTo>
                  <a:lnTo>
                    <a:pt x="162785" y="166499"/>
                  </a:lnTo>
                  <a:lnTo>
                    <a:pt x="154188" y="213173"/>
                  </a:lnTo>
                  <a:lnTo>
                    <a:pt x="152218" y="221627"/>
                  </a:lnTo>
                  <a:lnTo>
                    <a:pt x="150992" y="230403"/>
                  </a:lnTo>
                  <a:lnTo>
                    <a:pt x="150098" y="239311"/>
                  </a:lnTo>
                  <a:lnTo>
                    <a:pt x="149283" y="246638"/>
                  </a:lnTo>
                  <a:lnTo>
                    <a:pt x="148557" y="246348"/>
                  </a:lnTo>
                  <a:lnTo>
                    <a:pt x="147562" y="247890"/>
                  </a:lnTo>
                  <a:lnTo>
                    <a:pt x="130193" y="243840"/>
                  </a:lnTo>
                  <a:lnTo>
                    <a:pt x="120732" y="241870"/>
                  </a:lnTo>
                  <a:lnTo>
                    <a:pt x="111186" y="240374"/>
                  </a:lnTo>
                  <a:lnTo>
                    <a:pt x="107967" y="240021"/>
                  </a:lnTo>
                  <a:lnTo>
                    <a:pt x="101075" y="246051"/>
                  </a:lnTo>
                  <a:lnTo>
                    <a:pt x="101106" y="249242"/>
                  </a:lnTo>
                  <a:lnTo>
                    <a:pt x="101038" y="255010"/>
                  </a:lnTo>
                  <a:lnTo>
                    <a:pt x="103320" y="262840"/>
                  </a:lnTo>
                  <a:lnTo>
                    <a:pt x="107407" y="266157"/>
                  </a:lnTo>
                  <a:lnTo>
                    <a:pt x="113842" y="270171"/>
                  </a:lnTo>
                  <a:lnTo>
                    <a:pt x="146289" y="283150"/>
                  </a:lnTo>
                  <a:lnTo>
                    <a:pt x="146132" y="285701"/>
                  </a:lnTo>
                  <a:lnTo>
                    <a:pt x="137046" y="323021"/>
                  </a:lnTo>
                  <a:lnTo>
                    <a:pt x="122511" y="358653"/>
                  </a:lnTo>
                  <a:lnTo>
                    <a:pt x="103737" y="392939"/>
                  </a:lnTo>
                  <a:lnTo>
                    <a:pt x="81520" y="409338"/>
                  </a:lnTo>
                  <a:lnTo>
                    <a:pt x="69375" y="407115"/>
                  </a:lnTo>
                  <a:close/>
                </a:path>
                <a:path w="163195" h="409575">
                  <a:moveTo>
                    <a:pt x="147562" y="247890"/>
                  </a:moveTo>
                  <a:lnTo>
                    <a:pt x="148557" y="246348"/>
                  </a:lnTo>
                  <a:lnTo>
                    <a:pt x="148450" y="248097"/>
                  </a:lnTo>
                  <a:lnTo>
                    <a:pt x="147562" y="247890"/>
                  </a:lnTo>
                  <a:close/>
                </a:path>
                <a:path w="163195" h="409575">
                  <a:moveTo>
                    <a:pt x="148450" y="248097"/>
                  </a:moveTo>
                  <a:lnTo>
                    <a:pt x="148557" y="246348"/>
                  </a:lnTo>
                  <a:lnTo>
                    <a:pt x="149283" y="246638"/>
                  </a:lnTo>
                  <a:lnTo>
                    <a:pt x="149104" y="248249"/>
                  </a:lnTo>
                  <a:lnTo>
                    <a:pt x="148450" y="248097"/>
                  </a:lnTo>
                  <a:close/>
                </a:path>
                <a:path w="163195" h="409575">
                  <a:moveTo>
                    <a:pt x="146289" y="283150"/>
                  </a:moveTo>
                  <a:lnTo>
                    <a:pt x="113842" y="270171"/>
                  </a:lnTo>
                  <a:lnTo>
                    <a:pt x="120832" y="271971"/>
                  </a:lnTo>
                  <a:lnTo>
                    <a:pt x="127925" y="270973"/>
                  </a:lnTo>
                  <a:lnTo>
                    <a:pt x="134673" y="266594"/>
                  </a:lnTo>
                  <a:lnTo>
                    <a:pt x="140502" y="260887"/>
                  </a:lnTo>
                  <a:lnTo>
                    <a:pt x="144144" y="253183"/>
                  </a:lnTo>
                  <a:lnTo>
                    <a:pt x="147562" y="247890"/>
                  </a:lnTo>
                  <a:lnTo>
                    <a:pt x="148450" y="248097"/>
                  </a:lnTo>
                  <a:lnTo>
                    <a:pt x="146289" y="283150"/>
                  </a:lnTo>
                  <a:close/>
                </a:path>
              </a:pathLst>
            </a:custGeom>
            <a:solidFill>
              <a:srgbClr val="0429E2"/>
            </a:solidFill>
            <a:ln w="9525">
              <a:noFill/>
            </a:ln>
          </p:spPr>
          <p:txBody>
            <a:bodyPr/>
            <a:p>
              <a:endParaRPr lang="zh-CN" altLang="en-US"/>
            </a:p>
          </p:txBody>
        </p:sp>
        <p:sp>
          <p:nvSpPr>
            <p:cNvPr id="46087" name="object 11"/>
            <p:cNvSpPr/>
            <p:nvPr/>
          </p:nvSpPr>
          <p:spPr>
            <a:xfrm>
              <a:off x="17607" y="2577"/>
              <a:ext cx="228" cy="692"/>
            </a:xfrm>
            <a:custGeom>
              <a:avLst/>
              <a:gdLst/>
              <a:ahLst/>
              <a:cxnLst>
                <a:cxn ang="0">
                  <a:pos x="94" y="691"/>
                </a:cxn>
                <a:cxn ang="0">
                  <a:pos x="42" y="637"/>
                </a:cxn>
                <a:cxn ang="0">
                  <a:pos x="9" y="535"/>
                </a:cxn>
                <a:cxn ang="0">
                  <a:pos x="0" y="427"/>
                </a:cxn>
                <a:cxn ang="0">
                  <a:pos x="3" y="374"/>
                </a:cxn>
                <a:cxn ang="0">
                  <a:pos x="2" y="320"/>
                </a:cxn>
                <a:cxn ang="0">
                  <a:pos x="1" y="266"/>
                </a:cxn>
                <a:cxn ang="0">
                  <a:pos x="0" y="212"/>
                </a:cxn>
                <a:cxn ang="0">
                  <a:pos x="8" y="165"/>
                </a:cxn>
                <a:cxn ang="0">
                  <a:pos x="53" y="56"/>
                </a:cxn>
                <a:cxn ang="0">
                  <a:pos x="109" y="4"/>
                </a:cxn>
                <a:cxn ang="0">
                  <a:pos x="147" y="0"/>
                </a:cxn>
                <a:cxn ang="0">
                  <a:pos x="184" y="8"/>
                </a:cxn>
                <a:cxn ang="0">
                  <a:pos x="211" y="28"/>
                </a:cxn>
                <a:cxn ang="0">
                  <a:pos x="217" y="39"/>
                </a:cxn>
                <a:cxn ang="0">
                  <a:pos x="221" y="53"/>
                </a:cxn>
                <a:cxn ang="0">
                  <a:pos x="222" y="67"/>
                </a:cxn>
                <a:cxn ang="0">
                  <a:pos x="218" y="100"/>
                </a:cxn>
                <a:cxn ang="0">
                  <a:pos x="218" y="119"/>
                </a:cxn>
                <a:cxn ang="0">
                  <a:pos x="226" y="190"/>
                </a:cxn>
                <a:cxn ang="0">
                  <a:pos x="228" y="221"/>
                </a:cxn>
                <a:cxn ang="0">
                  <a:pos x="224" y="253"/>
                </a:cxn>
                <a:cxn ang="0">
                  <a:pos x="211" y="283"/>
                </a:cxn>
                <a:cxn ang="0">
                  <a:pos x="208" y="289"/>
                </a:cxn>
                <a:cxn ang="0">
                  <a:pos x="206" y="298"/>
                </a:cxn>
                <a:cxn ang="0">
                  <a:pos x="209" y="392"/>
                </a:cxn>
                <a:cxn ang="0">
                  <a:pos x="203" y="466"/>
                </a:cxn>
                <a:cxn ang="0">
                  <a:pos x="189" y="533"/>
                </a:cxn>
                <a:cxn ang="0">
                  <a:pos x="165" y="601"/>
                </a:cxn>
                <a:cxn ang="0">
                  <a:pos x="161" y="613"/>
                </a:cxn>
                <a:cxn ang="0">
                  <a:pos x="134" y="668"/>
                </a:cxn>
                <a:cxn ang="0">
                  <a:pos x="110" y="692"/>
                </a:cxn>
                <a:cxn ang="0">
                  <a:pos x="94" y="691"/>
                </a:cxn>
              </a:cxnLst>
              <a:pathLst>
                <a:path w="144779" h="439419">
                  <a:moveTo>
                    <a:pt x="59940" y="438968"/>
                  </a:moveTo>
                  <a:lnTo>
                    <a:pt x="26743" y="404552"/>
                  </a:lnTo>
                  <a:lnTo>
                    <a:pt x="5924" y="339812"/>
                  </a:lnTo>
                  <a:lnTo>
                    <a:pt x="317" y="271341"/>
                  </a:lnTo>
                  <a:lnTo>
                    <a:pt x="1659" y="237359"/>
                  </a:lnTo>
                  <a:lnTo>
                    <a:pt x="1365" y="203265"/>
                  </a:lnTo>
                  <a:lnTo>
                    <a:pt x="468" y="169106"/>
                  </a:lnTo>
                  <a:lnTo>
                    <a:pt x="0" y="134926"/>
                  </a:lnTo>
                  <a:lnTo>
                    <a:pt x="4928" y="104884"/>
                  </a:lnTo>
                  <a:lnTo>
                    <a:pt x="33730" y="35764"/>
                  </a:lnTo>
                  <a:lnTo>
                    <a:pt x="69479" y="2545"/>
                  </a:lnTo>
                  <a:lnTo>
                    <a:pt x="93379" y="0"/>
                  </a:lnTo>
                  <a:lnTo>
                    <a:pt x="116654" y="5056"/>
                  </a:lnTo>
                  <a:lnTo>
                    <a:pt x="133686" y="17711"/>
                  </a:lnTo>
                  <a:lnTo>
                    <a:pt x="137620" y="24992"/>
                  </a:lnTo>
                  <a:lnTo>
                    <a:pt x="140113" y="33555"/>
                  </a:lnTo>
                  <a:lnTo>
                    <a:pt x="141030" y="42469"/>
                  </a:lnTo>
                  <a:lnTo>
                    <a:pt x="138599" y="63458"/>
                  </a:lnTo>
                  <a:lnTo>
                    <a:pt x="138743" y="75773"/>
                  </a:lnTo>
                  <a:lnTo>
                    <a:pt x="143471" y="120430"/>
                  </a:lnTo>
                  <a:lnTo>
                    <a:pt x="144493" y="140562"/>
                  </a:lnTo>
                  <a:lnTo>
                    <a:pt x="142140" y="160466"/>
                  </a:lnTo>
                  <a:lnTo>
                    <a:pt x="134184" y="179811"/>
                  </a:lnTo>
                  <a:lnTo>
                    <a:pt x="131928" y="183583"/>
                  </a:lnTo>
                  <a:lnTo>
                    <a:pt x="131056" y="189029"/>
                  </a:lnTo>
                  <a:lnTo>
                    <a:pt x="132561" y="249065"/>
                  </a:lnTo>
                  <a:lnTo>
                    <a:pt x="129083" y="295645"/>
                  </a:lnTo>
                  <a:lnTo>
                    <a:pt x="120047" y="338178"/>
                  </a:lnTo>
                  <a:lnTo>
                    <a:pt x="104658" y="381501"/>
                  </a:lnTo>
                  <a:lnTo>
                    <a:pt x="102369" y="389559"/>
                  </a:lnTo>
                  <a:lnTo>
                    <a:pt x="85120" y="424280"/>
                  </a:lnTo>
                  <a:lnTo>
                    <a:pt x="69926" y="439398"/>
                  </a:lnTo>
                  <a:lnTo>
                    <a:pt x="59940" y="438968"/>
                  </a:lnTo>
                  <a:close/>
                </a:path>
              </a:pathLst>
            </a:custGeom>
            <a:solidFill>
              <a:srgbClr val="0429E2"/>
            </a:solidFill>
            <a:ln w="9525">
              <a:noFill/>
            </a:ln>
          </p:spPr>
          <p:txBody>
            <a:bodyPr/>
            <a:p>
              <a:endParaRPr lang="zh-CN" altLang="en-US"/>
            </a:p>
          </p:txBody>
        </p:sp>
        <p:sp>
          <p:nvSpPr>
            <p:cNvPr id="46088" name="object 12"/>
            <p:cNvSpPr/>
            <p:nvPr/>
          </p:nvSpPr>
          <p:spPr>
            <a:xfrm>
              <a:off x="18834" y="536"/>
              <a:ext cx="288" cy="602"/>
            </a:xfrm>
            <a:custGeom>
              <a:avLst/>
              <a:gdLst/>
              <a:ahLst/>
              <a:cxnLst>
                <a:cxn ang="0">
                  <a:pos x="85" y="596"/>
                </a:cxn>
                <a:cxn ang="0">
                  <a:pos x="41" y="524"/>
                </a:cxn>
                <a:cxn ang="0">
                  <a:pos x="11" y="455"/>
                </a:cxn>
                <a:cxn ang="0">
                  <a:pos x="0" y="373"/>
                </a:cxn>
                <a:cxn ang="0">
                  <a:pos x="3" y="331"/>
                </a:cxn>
                <a:cxn ang="0">
                  <a:pos x="31" y="216"/>
                </a:cxn>
                <a:cxn ang="0">
                  <a:pos x="55" y="146"/>
                </a:cxn>
                <a:cxn ang="0">
                  <a:pos x="88" y="87"/>
                </a:cxn>
                <a:cxn ang="0">
                  <a:pos x="127" y="32"/>
                </a:cxn>
                <a:cxn ang="0">
                  <a:pos x="189" y="0"/>
                </a:cxn>
                <a:cxn ang="0">
                  <a:pos x="214" y="0"/>
                </a:cxn>
                <a:cxn ang="0">
                  <a:pos x="245" y="7"/>
                </a:cxn>
                <a:cxn ang="0">
                  <a:pos x="269" y="23"/>
                </a:cxn>
                <a:cxn ang="0">
                  <a:pos x="283" y="48"/>
                </a:cxn>
                <a:cxn ang="0">
                  <a:pos x="285" y="78"/>
                </a:cxn>
                <a:cxn ang="0">
                  <a:pos x="282" y="108"/>
                </a:cxn>
                <a:cxn ang="0">
                  <a:pos x="283" y="138"/>
                </a:cxn>
                <a:cxn ang="0">
                  <a:pos x="288" y="196"/>
                </a:cxn>
                <a:cxn ang="0">
                  <a:pos x="286" y="251"/>
                </a:cxn>
                <a:cxn ang="0">
                  <a:pos x="277" y="311"/>
                </a:cxn>
                <a:cxn ang="0">
                  <a:pos x="259" y="376"/>
                </a:cxn>
                <a:cxn ang="0">
                  <a:pos x="233" y="443"/>
                </a:cxn>
                <a:cxn ang="0">
                  <a:pos x="215" y="479"/>
                </a:cxn>
                <a:cxn ang="0">
                  <a:pos x="207" y="497"/>
                </a:cxn>
                <a:cxn ang="0">
                  <a:pos x="199" y="516"/>
                </a:cxn>
                <a:cxn ang="0">
                  <a:pos x="185" y="543"/>
                </a:cxn>
                <a:cxn ang="0">
                  <a:pos x="164" y="563"/>
                </a:cxn>
                <a:cxn ang="0">
                  <a:pos x="115" y="597"/>
                </a:cxn>
                <a:cxn ang="0">
                  <a:pos x="109" y="602"/>
                </a:cxn>
                <a:cxn ang="0">
                  <a:pos x="85" y="596"/>
                </a:cxn>
              </a:cxnLst>
              <a:pathLst>
                <a:path w="182879" h="382270">
                  <a:moveTo>
                    <a:pt x="53917" y="378577"/>
                  </a:moveTo>
                  <a:lnTo>
                    <a:pt x="25966" y="332601"/>
                  </a:lnTo>
                  <a:lnTo>
                    <a:pt x="6995" y="289141"/>
                  </a:lnTo>
                  <a:lnTo>
                    <a:pt x="0" y="236801"/>
                  </a:lnTo>
                  <a:lnTo>
                    <a:pt x="1761" y="210017"/>
                  </a:lnTo>
                  <a:lnTo>
                    <a:pt x="19663" y="137355"/>
                  </a:lnTo>
                  <a:lnTo>
                    <a:pt x="35069" y="92479"/>
                  </a:lnTo>
                  <a:lnTo>
                    <a:pt x="55775" y="55238"/>
                  </a:lnTo>
                  <a:lnTo>
                    <a:pt x="80753" y="20267"/>
                  </a:lnTo>
                  <a:lnTo>
                    <a:pt x="120162" y="301"/>
                  </a:lnTo>
                  <a:lnTo>
                    <a:pt x="135715" y="0"/>
                  </a:lnTo>
                  <a:lnTo>
                    <a:pt x="155619" y="4432"/>
                  </a:lnTo>
                  <a:lnTo>
                    <a:pt x="170885" y="14862"/>
                  </a:lnTo>
                  <a:lnTo>
                    <a:pt x="179882" y="30285"/>
                  </a:lnTo>
                  <a:lnTo>
                    <a:pt x="180983" y="49701"/>
                  </a:lnTo>
                  <a:lnTo>
                    <a:pt x="179242" y="68749"/>
                  </a:lnTo>
                  <a:lnTo>
                    <a:pt x="179737" y="87411"/>
                  </a:lnTo>
                  <a:lnTo>
                    <a:pt x="182812" y="124466"/>
                  </a:lnTo>
                  <a:lnTo>
                    <a:pt x="181899" y="159265"/>
                  </a:lnTo>
                  <a:lnTo>
                    <a:pt x="175681" y="197657"/>
                  </a:lnTo>
                  <a:lnTo>
                    <a:pt x="164253" y="238661"/>
                  </a:lnTo>
                  <a:lnTo>
                    <a:pt x="147708" y="281300"/>
                  </a:lnTo>
                  <a:lnTo>
                    <a:pt x="136506" y="304114"/>
                  </a:lnTo>
                  <a:lnTo>
                    <a:pt x="131163" y="315642"/>
                  </a:lnTo>
                  <a:lnTo>
                    <a:pt x="126632" y="327460"/>
                  </a:lnTo>
                  <a:lnTo>
                    <a:pt x="117282" y="344761"/>
                  </a:lnTo>
                  <a:lnTo>
                    <a:pt x="103917" y="357704"/>
                  </a:lnTo>
                  <a:lnTo>
                    <a:pt x="73167" y="378986"/>
                  </a:lnTo>
                  <a:lnTo>
                    <a:pt x="69142" y="382050"/>
                  </a:lnTo>
                  <a:lnTo>
                    <a:pt x="53917" y="378577"/>
                  </a:lnTo>
                  <a:close/>
                </a:path>
              </a:pathLst>
            </a:custGeom>
            <a:solidFill>
              <a:srgbClr val="0429E2"/>
            </a:solidFill>
            <a:ln w="9525">
              <a:noFill/>
            </a:ln>
          </p:spPr>
          <p:txBody>
            <a:bodyPr/>
            <a:p>
              <a:endParaRPr lang="zh-CN" altLang="en-US"/>
            </a:p>
          </p:txBody>
        </p:sp>
        <p:sp>
          <p:nvSpPr>
            <p:cNvPr id="46089" name="object 13"/>
            <p:cNvSpPr/>
            <p:nvPr/>
          </p:nvSpPr>
          <p:spPr>
            <a:xfrm>
              <a:off x="18540" y="3057"/>
              <a:ext cx="267" cy="597"/>
            </a:xfrm>
            <a:custGeom>
              <a:avLst/>
              <a:gdLst/>
              <a:ahLst/>
              <a:cxnLst>
                <a:cxn ang="0">
                  <a:pos x="126" y="597"/>
                </a:cxn>
                <a:cxn ang="0">
                  <a:pos x="73" y="563"/>
                </a:cxn>
                <a:cxn ang="0">
                  <a:pos x="23" y="485"/>
                </a:cxn>
                <a:cxn ang="0">
                  <a:pos x="0" y="377"/>
                </a:cxn>
                <a:cxn ang="0">
                  <a:pos x="0" y="322"/>
                </a:cxn>
                <a:cxn ang="0">
                  <a:pos x="4" y="271"/>
                </a:cxn>
                <a:cxn ang="0">
                  <a:pos x="11" y="220"/>
                </a:cxn>
                <a:cxn ang="0">
                  <a:pos x="23" y="170"/>
                </a:cxn>
                <a:cxn ang="0">
                  <a:pos x="45" y="122"/>
                </a:cxn>
                <a:cxn ang="0">
                  <a:pos x="53" y="91"/>
                </a:cxn>
                <a:cxn ang="0">
                  <a:pos x="91" y="42"/>
                </a:cxn>
                <a:cxn ang="0">
                  <a:pos x="139" y="2"/>
                </a:cxn>
                <a:cxn ang="0">
                  <a:pos x="171" y="0"/>
                </a:cxn>
                <a:cxn ang="0">
                  <a:pos x="202" y="13"/>
                </a:cxn>
                <a:cxn ang="0">
                  <a:pos x="223" y="42"/>
                </a:cxn>
                <a:cxn ang="0">
                  <a:pos x="249" y="120"/>
                </a:cxn>
                <a:cxn ang="0">
                  <a:pos x="263" y="199"/>
                </a:cxn>
                <a:cxn ang="0">
                  <a:pos x="266" y="280"/>
                </a:cxn>
                <a:cxn ang="0">
                  <a:pos x="259" y="361"/>
                </a:cxn>
                <a:cxn ang="0">
                  <a:pos x="254" y="396"/>
                </a:cxn>
                <a:cxn ang="0">
                  <a:pos x="248" y="431"/>
                </a:cxn>
                <a:cxn ang="0">
                  <a:pos x="243" y="458"/>
                </a:cxn>
                <a:cxn ang="0">
                  <a:pos x="86" y="396"/>
                </a:cxn>
                <a:cxn ang="0">
                  <a:pos x="79" y="399"/>
                </a:cxn>
                <a:cxn ang="0">
                  <a:pos x="75" y="401"/>
                </a:cxn>
                <a:cxn ang="0">
                  <a:pos x="80" y="408"/>
                </a:cxn>
                <a:cxn ang="0">
                  <a:pos x="82" y="411"/>
                </a:cxn>
                <a:cxn ang="0">
                  <a:pos x="82" y="411"/>
                </a:cxn>
                <a:cxn ang="0">
                  <a:pos x="240" y="474"/>
                </a:cxn>
                <a:cxn ang="0">
                  <a:pos x="235" y="501"/>
                </a:cxn>
                <a:cxn ang="0">
                  <a:pos x="227" y="533"/>
                </a:cxn>
                <a:cxn ang="0">
                  <a:pos x="214" y="561"/>
                </a:cxn>
                <a:cxn ang="0">
                  <a:pos x="193" y="583"/>
                </a:cxn>
                <a:cxn ang="0">
                  <a:pos x="162" y="596"/>
                </a:cxn>
                <a:cxn ang="0">
                  <a:pos x="126" y="597"/>
                </a:cxn>
                <a:cxn ang="0">
                  <a:pos x="240" y="474"/>
                </a:cxn>
                <a:cxn ang="0">
                  <a:pos x="82" y="411"/>
                </a:cxn>
                <a:cxn ang="0">
                  <a:pos x="88" y="409"/>
                </a:cxn>
                <a:cxn ang="0">
                  <a:pos x="87" y="407"/>
                </a:cxn>
                <a:cxn ang="0">
                  <a:pos x="88" y="403"/>
                </a:cxn>
                <a:cxn ang="0">
                  <a:pos x="87" y="399"/>
                </a:cxn>
                <a:cxn ang="0">
                  <a:pos x="86" y="396"/>
                </a:cxn>
                <a:cxn ang="0">
                  <a:pos x="243" y="458"/>
                </a:cxn>
                <a:cxn ang="0">
                  <a:pos x="240" y="474"/>
                </a:cxn>
              </a:cxnLst>
              <a:pathLst>
                <a:path w="169545" h="379094">
                  <a:moveTo>
                    <a:pt x="80232" y="378912"/>
                  </a:moveTo>
                  <a:lnTo>
                    <a:pt x="46071" y="357548"/>
                  </a:lnTo>
                  <a:lnTo>
                    <a:pt x="14592" y="307914"/>
                  </a:lnTo>
                  <a:lnTo>
                    <a:pt x="0" y="239477"/>
                  </a:lnTo>
                  <a:lnTo>
                    <a:pt x="176" y="204427"/>
                  </a:lnTo>
                  <a:lnTo>
                    <a:pt x="2408" y="172056"/>
                  </a:lnTo>
                  <a:lnTo>
                    <a:pt x="6728" y="139627"/>
                  </a:lnTo>
                  <a:lnTo>
                    <a:pt x="14911" y="107867"/>
                  </a:lnTo>
                  <a:lnTo>
                    <a:pt x="28730" y="77503"/>
                  </a:lnTo>
                  <a:lnTo>
                    <a:pt x="33942" y="57691"/>
                  </a:lnTo>
                  <a:lnTo>
                    <a:pt x="57556" y="26567"/>
                  </a:lnTo>
                  <a:lnTo>
                    <a:pt x="88350" y="1100"/>
                  </a:lnTo>
                  <a:lnTo>
                    <a:pt x="108802" y="0"/>
                  </a:lnTo>
                  <a:lnTo>
                    <a:pt x="128023" y="8538"/>
                  </a:lnTo>
                  <a:lnTo>
                    <a:pt x="141588" y="26364"/>
                  </a:lnTo>
                  <a:lnTo>
                    <a:pt x="158078" y="76105"/>
                  </a:lnTo>
                  <a:lnTo>
                    <a:pt x="166948" y="126479"/>
                  </a:lnTo>
                  <a:lnTo>
                    <a:pt x="168931" y="177533"/>
                  </a:lnTo>
                  <a:lnTo>
                    <a:pt x="164759" y="229315"/>
                  </a:lnTo>
                  <a:lnTo>
                    <a:pt x="161332" y="251594"/>
                  </a:lnTo>
                  <a:lnTo>
                    <a:pt x="157373" y="273800"/>
                  </a:lnTo>
                  <a:lnTo>
                    <a:pt x="154135" y="291060"/>
                  </a:lnTo>
                  <a:lnTo>
                    <a:pt x="54460" y="251191"/>
                  </a:lnTo>
                  <a:lnTo>
                    <a:pt x="50048" y="253353"/>
                  </a:lnTo>
                  <a:lnTo>
                    <a:pt x="47794" y="254320"/>
                  </a:lnTo>
                  <a:lnTo>
                    <a:pt x="50496" y="258766"/>
                  </a:lnTo>
                  <a:lnTo>
                    <a:pt x="52137" y="260731"/>
                  </a:lnTo>
                  <a:lnTo>
                    <a:pt x="52234" y="260957"/>
                  </a:lnTo>
                  <a:lnTo>
                    <a:pt x="152302" y="300983"/>
                  </a:lnTo>
                  <a:lnTo>
                    <a:pt x="149166" y="318237"/>
                  </a:lnTo>
                  <a:lnTo>
                    <a:pt x="144143" y="338647"/>
                  </a:lnTo>
                  <a:lnTo>
                    <a:pt x="135630" y="356453"/>
                  </a:lnTo>
                  <a:lnTo>
                    <a:pt x="122272" y="370182"/>
                  </a:lnTo>
                  <a:lnTo>
                    <a:pt x="102715" y="378364"/>
                  </a:lnTo>
                  <a:lnTo>
                    <a:pt x="80232" y="378912"/>
                  </a:lnTo>
                  <a:close/>
                </a:path>
                <a:path w="169545" h="379094">
                  <a:moveTo>
                    <a:pt x="152302" y="300983"/>
                  </a:moveTo>
                  <a:lnTo>
                    <a:pt x="52234" y="260957"/>
                  </a:lnTo>
                  <a:lnTo>
                    <a:pt x="55614" y="259505"/>
                  </a:lnTo>
                  <a:lnTo>
                    <a:pt x="55550" y="258732"/>
                  </a:lnTo>
                  <a:lnTo>
                    <a:pt x="55648" y="256153"/>
                  </a:lnTo>
                  <a:lnTo>
                    <a:pt x="54973" y="253640"/>
                  </a:lnTo>
                  <a:lnTo>
                    <a:pt x="54460" y="251191"/>
                  </a:lnTo>
                  <a:lnTo>
                    <a:pt x="154135" y="291060"/>
                  </a:lnTo>
                  <a:lnTo>
                    <a:pt x="152302" y="300983"/>
                  </a:lnTo>
                  <a:close/>
                </a:path>
              </a:pathLst>
            </a:custGeom>
            <a:solidFill>
              <a:srgbClr val="0429E2"/>
            </a:solidFill>
            <a:ln w="9525">
              <a:noFill/>
            </a:ln>
          </p:spPr>
          <p:txBody>
            <a:bodyPr/>
            <a:p>
              <a:endParaRPr lang="zh-CN" altLang="en-US"/>
            </a:p>
          </p:txBody>
        </p:sp>
        <p:pic>
          <p:nvPicPr>
            <p:cNvPr id="46090" name="object 14"/>
            <p:cNvPicPr/>
            <p:nvPr/>
          </p:nvPicPr>
          <p:blipFill>
            <a:blip r:embed="rId2"/>
            <a:stretch>
              <a:fillRect/>
            </a:stretch>
          </p:blipFill>
          <p:spPr>
            <a:xfrm>
              <a:off x="19854" y="0"/>
              <a:ext cx="224" cy="313"/>
            </a:xfrm>
            <a:prstGeom prst="rect">
              <a:avLst/>
            </a:prstGeom>
            <a:noFill/>
            <a:ln w="9525">
              <a:noFill/>
            </a:ln>
          </p:spPr>
        </p:pic>
        <p:sp>
          <p:nvSpPr>
            <p:cNvPr id="46091" name="object 15"/>
            <p:cNvSpPr/>
            <p:nvPr/>
          </p:nvSpPr>
          <p:spPr>
            <a:xfrm>
              <a:off x="19589" y="2147"/>
              <a:ext cx="223" cy="635"/>
            </a:xfrm>
            <a:custGeom>
              <a:avLst/>
              <a:gdLst/>
              <a:ahLst/>
              <a:cxnLst>
                <a:cxn ang="0">
                  <a:pos x="55" y="634"/>
                </a:cxn>
                <a:cxn ang="0">
                  <a:pos x="43" y="616"/>
                </a:cxn>
                <a:cxn ang="0">
                  <a:pos x="31" y="597"/>
                </a:cxn>
                <a:cxn ang="0">
                  <a:pos x="21" y="578"/>
                </a:cxn>
                <a:cxn ang="0">
                  <a:pos x="16" y="558"/>
                </a:cxn>
                <a:cxn ang="0">
                  <a:pos x="10" y="527"/>
                </a:cxn>
                <a:cxn ang="0">
                  <a:pos x="4" y="496"/>
                </a:cxn>
                <a:cxn ang="0">
                  <a:pos x="0" y="465"/>
                </a:cxn>
                <a:cxn ang="0">
                  <a:pos x="1" y="432"/>
                </a:cxn>
                <a:cxn ang="0">
                  <a:pos x="4" y="394"/>
                </a:cxn>
                <a:cxn ang="0">
                  <a:pos x="4" y="356"/>
                </a:cxn>
                <a:cxn ang="0">
                  <a:pos x="5" y="280"/>
                </a:cxn>
                <a:cxn ang="0">
                  <a:pos x="22" y="161"/>
                </a:cxn>
                <a:cxn ang="0">
                  <a:pos x="63" y="49"/>
                </a:cxn>
                <a:cxn ang="0">
                  <a:pos x="131" y="0"/>
                </a:cxn>
                <a:cxn ang="0">
                  <a:pos x="162" y="4"/>
                </a:cxn>
                <a:cxn ang="0">
                  <a:pos x="188" y="20"/>
                </a:cxn>
                <a:cxn ang="0">
                  <a:pos x="208" y="46"/>
                </a:cxn>
                <a:cxn ang="0">
                  <a:pos x="220" y="83"/>
                </a:cxn>
                <a:cxn ang="0">
                  <a:pos x="222" y="121"/>
                </a:cxn>
                <a:cxn ang="0">
                  <a:pos x="219" y="158"/>
                </a:cxn>
                <a:cxn ang="0">
                  <a:pos x="213" y="196"/>
                </a:cxn>
                <a:cxn ang="0">
                  <a:pos x="212" y="205"/>
                </a:cxn>
                <a:cxn ang="0">
                  <a:pos x="202" y="215"/>
                </a:cxn>
                <a:cxn ang="0">
                  <a:pos x="203" y="224"/>
                </a:cxn>
                <a:cxn ang="0">
                  <a:pos x="199" y="302"/>
                </a:cxn>
                <a:cxn ang="0">
                  <a:pos x="181" y="375"/>
                </a:cxn>
                <a:cxn ang="0">
                  <a:pos x="160" y="444"/>
                </a:cxn>
                <a:cxn ang="0">
                  <a:pos x="147" y="501"/>
                </a:cxn>
                <a:cxn ang="0">
                  <a:pos x="121" y="563"/>
                </a:cxn>
                <a:cxn ang="0">
                  <a:pos x="73" y="623"/>
                </a:cxn>
                <a:cxn ang="0">
                  <a:pos x="55" y="634"/>
                </a:cxn>
              </a:cxnLst>
              <a:pathLst>
                <a:path w="141604" h="403225">
                  <a:moveTo>
                    <a:pt x="34714" y="402769"/>
                  </a:moveTo>
                  <a:lnTo>
                    <a:pt x="27430" y="390843"/>
                  </a:lnTo>
                  <a:lnTo>
                    <a:pt x="19761" y="378957"/>
                  </a:lnTo>
                  <a:lnTo>
                    <a:pt x="13379" y="366919"/>
                  </a:lnTo>
                  <a:lnTo>
                    <a:pt x="9951" y="354538"/>
                  </a:lnTo>
                  <a:lnTo>
                    <a:pt x="6658" y="334777"/>
                  </a:lnTo>
                  <a:lnTo>
                    <a:pt x="2644" y="315113"/>
                  </a:lnTo>
                  <a:lnTo>
                    <a:pt x="0" y="295085"/>
                  </a:lnTo>
                  <a:lnTo>
                    <a:pt x="817" y="274234"/>
                  </a:lnTo>
                  <a:lnTo>
                    <a:pt x="2800" y="250341"/>
                  </a:lnTo>
                  <a:lnTo>
                    <a:pt x="2721" y="226131"/>
                  </a:lnTo>
                  <a:lnTo>
                    <a:pt x="3249" y="177617"/>
                  </a:lnTo>
                  <a:lnTo>
                    <a:pt x="13998" y="102439"/>
                  </a:lnTo>
                  <a:lnTo>
                    <a:pt x="40054" y="30999"/>
                  </a:lnTo>
                  <a:lnTo>
                    <a:pt x="83411" y="0"/>
                  </a:lnTo>
                  <a:lnTo>
                    <a:pt x="102729" y="2530"/>
                  </a:lnTo>
                  <a:lnTo>
                    <a:pt x="119628" y="12681"/>
                  </a:lnTo>
                  <a:lnTo>
                    <a:pt x="131961" y="29436"/>
                  </a:lnTo>
                  <a:lnTo>
                    <a:pt x="139462" y="52927"/>
                  </a:lnTo>
                  <a:lnTo>
                    <a:pt x="141164" y="76606"/>
                  </a:lnTo>
                  <a:lnTo>
                    <a:pt x="139155" y="100378"/>
                  </a:lnTo>
                  <a:lnTo>
                    <a:pt x="135519" y="124148"/>
                  </a:lnTo>
                  <a:lnTo>
                    <a:pt x="134550" y="130304"/>
                  </a:lnTo>
                  <a:lnTo>
                    <a:pt x="128044" y="136301"/>
                  </a:lnTo>
                  <a:lnTo>
                    <a:pt x="128589" y="141941"/>
                  </a:lnTo>
                  <a:lnTo>
                    <a:pt x="126490" y="191473"/>
                  </a:lnTo>
                  <a:lnTo>
                    <a:pt x="115136" y="237935"/>
                  </a:lnTo>
                  <a:lnTo>
                    <a:pt x="101424" y="281981"/>
                  </a:lnTo>
                  <a:lnTo>
                    <a:pt x="93576" y="318147"/>
                  </a:lnTo>
                  <a:lnTo>
                    <a:pt x="76931" y="357312"/>
                  </a:lnTo>
                  <a:lnTo>
                    <a:pt x="46205" y="395341"/>
                  </a:lnTo>
                  <a:lnTo>
                    <a:pt x="34714" y="402769"/>
                  </a:lnTo>
                  <a:close/>
                </a:path>
              </a:pathLst>
            </a:custGeom>
            <a:solidFill>
              <a:srgbClr val="0429E2"/>
            </a:solidFill>
            <a:ln w="9525">
              <a:noFill/>
            </a:ln>
          </p:spPr>
          <p:txBody>
            <a:bodyPr/>
            <a:p>
              <a:endParaRPr lang="zh-CN" altLang="en-US"/>
            </a:p>
          </p:txBody>
        </p:sp>
        <p:sp>
          <p:nvSpPr>
            <p:cNvPr id="46092" name="object 16"/>
            <p:cNvSpPr/>
            <p:nvPr/>
          </p:nvSpPr>
          <p:spPr>
            <a:xfrm>
              <a:off x="17011" y="913"/>
              <a:ext cx="239" cy="503"/>
            </a:xfrm>
            <a:custGeom>
              <a:avLst/>
              <a:gdLst/>
              <a:ahLst/>
              <a:cxnLst>
                <a:cxn ang="0">
                  <a:pos x="85" y="499"/>
                </a:cxn>
                <a:cxn ang="0">
                  <a:pos x="21" y="444"/>
                </a:cxn>
                <a:cxn ang="0">
                  <a:pos x="3" y="342"/>
                </a:cxn>
                <a:cxn ang="0">
                  <a:pos x="0" y="268"/>
                </a:cxn>
                <a:cxn ang="0">
                  <a:pos x="7" y="196"/>
                </a:cxn>
                <a:cxn ang="0">
                  <a:pos x="29" y="129"/>
                </a:cxn>
                <a:cxn ang="0">
                  <a:pos x="62" y="66"/>
                </a:cxn>
                <a:cxn ang="0">
                  <a:pos x="96" y="10"/>
                </a:cxn>
                <a:cxn ang="0">
                  <a:pos x="145" y="0"/>
                </a:cxn>
                <a:cxn ang="0">
                  <a:pos x="165" y="1"/>
                </a:cxn>
                <a:cxn ang="0">
                  <a:pos x="221" y="43"/>
                </a:cxn>
                <a:cxn ang="0">
                  <a:pos x="238" y="119"/>
                </a:cxn>
                <a:cxn ang="0">
                  <a:pos x="235" y="159"/>
                </a:cxn>
                <a:cxn ang="0">
                  <a:pos x="226" y="198"/>
                </a:cxn>
                <a:cxn ang="0">
                  <a:pos x="217" y="236"/>
                </a:cxn>
                <a:cxn ang="0">
                  <a:pos x="213" y="256"/>
                </a:cxn>
                <a:cxn ang="0">
                  <a:pos x="203" y="332"/>
                </a:cxn>
                <a:cxn ang="0">
                  <a:pos x="163" y="436"/>
                </a:cxn>
                <a:cxn ang="0">
                  <a:pos x="119" y="494"/>
                </a:cxn>
                <a:cxn ang="0">
                  <a:pos x="99" y="503"/>
                </a:cxn>
                <a:cxn ang="0">
                  <a:pos x="85" y="499"/>
                </a:cxn>
              </a:cxnLst>
              <a:pathLst>
                <a:path w="151765" h="319405">
                  <a:moveTo>
                    <a:pt x="54248" y="317033"/>
                  </a:moveTo>
                  <a:lnTo>
                    <a:pt x="13293" y="281933"/>
                  </a:lnTo>
                  <a:lnTo>
                    <a:pt x="2091" y="217116"/>
                  </a:lnTo>
                  <a:lnTo>
                    <a:pt x="0" y="170427"/>
                  </a:lnTo>
                  <a:lnTo>
                    <a:pt x="4426" y="124767"/>
                  </a:lnTo>
                  <a:lnTo>
                    <a:pt x="18249" y="82216"/>
                  </a:lnTo>
                  <a:lnTo>
                    <a:pt x="39233" y="42157"/>
                  </a:lnTo>
                  <a:lnTo>
                    <a:pt x="61260" y="6660"/>
                  </a:lnTo>
                  <a:lnTo>
                    <a:pt x="91969" y="0"/>
                  </a:lnTo>
                  <a:lnTo>
                    <a:pt x="104565" y="913"/>
                  </a:lnTo>
                  <a:lnTo>
                    <a:pt x="140186" y="27044"/>
                  </a:lnTo>
                  <a:lnTo>
                    <a:pt x="151368" y="75801"/>
                  </a:lnTo>
                  <a:lnTo>
                    <a:pt x="148918" y="100705"/>
                  </a:lnTo>
                  <a:lnTo>
                    <a:pt x="143452" y="125753"/>
                  </a:lnTo>
                  <a:lnTo>
                    <a:pt x="137561" y="150107"/>
                  </a:lnTo>
                  <a:lnTo>
                    <a:pt x="135289" y="162370"/>
                  </a:lnTo>
                  <a:lnTo>
                    <a:pt x="129137" y="210866"/>
                  </a:lnTo>
                  <a:lnTo>
                    <a:pt x="103698" y="276856"/>
                  </a:lnTo>
                  <a:lnTo>
                    <a:pt x="75382" y="313945"/>
                  </a:lnTo>
                  <a:lnTo>
                    <a:pt x="62672" y="319149"/>
                  </a:lnTo>
                  <a:lnTo>
                    <a:pt x="54248" y="317033"/>
                  </a:lnTo>
                  <a:close/>
                </a:path>
              </a:pathLst>
            </a:custGeom>
            <a:solidFill>
              <a:srgbClr val="0429E2"/>
            </a:solidFill>
            <a:ln w="9525">
              <a:noFill/>
            </a:ln>
          </p:spPr>
          <p:txBody>
            <a:bodyPr/>
            <a:p>
              <a:endParaRPr lang="zh-CN" altLang="en-US"/>
            </a:p>
          </p:txBody>
        </p:sp>
        <p:sp>
          <p:nvSpPr>
            <p:cNvPr id="46093" name="object 17"/>
            <p:cNvSpPr/>
            <p:nvPr/>
          </p:nvSpPr>
          <p:spPr>
            <a:xfrm>
              <a:off x="19193" y="1265"/>
              <a:ext cx="218" cy="469"/>
            </a:xfrm>
            <a:custGeom>
              <a:avLst/>
              <a:gdLst/>
              <a:ahLst/>
              <a:cxnLst>
                <a:cxn ang="0">
                  <a:pos x="75" y="459"/>
                </a:cxn>
                <a:cxn ang="0">
                  <a:pos x="53" y="434"/>
                </a:cxn>
                <a:cxn ang="0">
                  <a:pos x="43" y="414"/>
                </a:cxn>
                <a:cxn ang="0">
                  <a:pos x="24" y="372"/>
                </a:cxn>
                <a:cxn ang="0">
                  <a:pos x="14" y="351"/>
                </a:cxn>
                <a:cxn ang="0">
                  <a:pos x="7" y="330"/>
                </a:cxn>
                <a:cxn ang="0">
                  <a:pos x="5" y="307"/>
                </a:cxn>
                <a:cxn ang="0">
                  <a:pos x="5" y="282"/>
                </a:cxn>
                <a:cxn ang="0">
                  <a:pos x="3" y="258"/>
                </a:cxn>
                <a:cxn ang="0">
                  <a:pos x="0" y="215"/>
                </a:cxn>
                <a:cxn ang="0">
                  <a:pos x="2" y="174"/>
                </a:cxn>
                <a:cxn ang="0">
                  <a:pos x="8" y="133"/>
                </a:cxn>
                <a:cxn ang="0">
                  <a:pos x="28" y="71"/>
                </a:cxn>
                <a:cxn ang="0">
                  <a:pos x="68" y="20"/>
                </a:cxn>
                <a:cxn ang="0">
                  <a:pos x="110" y="0"/>
                </a:cxn>
                <a:cxn ang="0">
                  <a:pos x="150" y="3"/>
                </a:cxn>
                <a:cxn ang="0">
                  <a:pos x="184" y="26"/>
                </a:cxn>
                <a:cxn ang="0">
                  <a:pos x="205" y="67"/>
                </a:cxn>
                <a:cxn ang="0">
                  <a:pos x="218" y="147"/>
                </a:cxn>
                <a:cxn ang="0">
                  <a:pos x="218" y="227"/>
                </a:cxn>
                <a:cxn ang="0">
                  <a:pos x="206" y="308"/>
                </a:cxn>
                <a:cxn ang="0">
                  <a:pos x="184" y="391"/>
                </a:cxn>
                <a:cxn ang="0">
                  <a:pos x="179" y="400"/>
                </a:cxn>
                <a:cxn ang="0">
                  <a:pos x="173" y="412"/>
                </a:cxn>
                <a:cxn ang="0">
                  <a:pos x="166" y="426"/>
                </a:cxn>
                <a:cxn ang="0">
                  <a:pos x="157" y="439"/>
                </a:cxn>
                <a:cxn ang="0">
                  <a:pos x="132" y="462"/>
                </a:cxn>
                <a:cxn ang="0">
                  <a:pos x="103" y="469"/>
                </a:cxn>
                <a:cxn ang="0">
                  <a:pos x="75" y="459"/>
                </a:cxn>
              </a:cxnLst>
              <a:pathLst>
                <a:path w="138429" h="297815">
                  <a:moveTo>
                    <a:pt x="47925" y="291689"/>
                  </a:moveTo>
                  <a:lnTo>
                    <a:pt x="33782" y="275726"/>
                  </a:lnTo>
                  <a:lnTo>
                    <a:pt x="27271" y="262697"/>
                  </a:lnTo>
                  <a:lnTo>
                    <a:pt x="15446" y="235923"/>
                  </a:lnTo>
                  <a:lnTo>
                    <a:pt x="8700" y="222694"/>
                  </a:lnTo>
                  <a:lnTo>
                    <a:pt x="4252" y="209596"/>
                  </a:lnTo>
                  <a:lnTo>
                    <a:pt x="3044" y="194656"/>
                  </a:lnTo>
                  <a:lnTo>
                    <a:pt x="3013" y="178960"/>
                  </a:lnTo>
                  <a:lnTo>
                    <a:pt x="2098" y="163594"/>
                  </a:lnTo>
                  <a:lnTo>
                    <a:pt x="0" y="136806"/>
                  </a:lnTo>
                  <a:lnTo>
                    <a:pt x="970" y="110352"/>
                  </a:lnTo>
                  <a:lnTo>
                    <a:pt x="5013" y="84181"/>
                  </a:lnTo>
                  <a:lnTo>
                    <a:pt x="17562" y="44968"/>
                  </a:lnTo>
                  <a:lnTo>
                    <a:pt x="43219" y="12719"/>
                  </a:lnTo>
                  <a:lnTo>
                    <a:pt x="69646" y="0"/>
                  </a:lnTo>
                  <a:lnTo>
                    <a:pt x="95552" y="1706"/>
                  </a:lnTo>
                  <a:lnTo>
                    <a:pt x="117033" y="16401"/>
                  </a:lnTo>
                  <a:lnTo>
                    <a:pt x="130185" y="42644"/>
                  </a:lnTo>
                  <a:lnTo>
                    <a:pt x="138370" y="93456"/>
                  </a:lnTo>
                  <a:lnTo>
                    <a:pt x="138278" y="144218"/>
                  </a:lnTo>
                  <a:lnTo>
                    <a:pt x="130823" y="195540"/>
                  </a:lnTo>
                  <a:lnTo>
                    <a:pt x="116915" y="248032"/>
                  </a:lnTo>
                  <a:lnTo>
                    <a:pt x="113698" y="254244"/>
                  </a:lnTo>
                  <a:lnTo>
                    <a:pt x="109862" y="261873"/>
                  </a:lnTo>
                  <a:lnTo>
                    <a:pt x="105283" y="270221"/>
                  </a:lnTo>
                  <a:lnTo>
                    <a:pt x="99838" y="278592"/>
                  </a:lnTo>
                  <a:lnTo>
                    <a:pt x="83760" y="293193"/>
                  </a:lnTo>
                  <a:lnTo>
                    <a:pt x="65520" y="297535"/>
                  </a:lnTo>
                  <a:lnTo>
                    <a:pt x="47925" y="291689"/>
                  </a:lnTo>
                  <a:close/>
                </a:path>
              </a:pathLst>
            </a:custGeom>
            <a:solidFill>
              <a:srgbClr val="0429E2"/>
            </a:solidFill>
            <a:ln w="9525">
              <a:noFill/>
            </a:ln>
          </p:spPr>
          <p:txBody>
            <a:bodyPr/>
            <a:p>
              <a:endParaRPr lang="zh-CN" altLang="en-US"/>
            </a:p>
          </p:txBody>
        </p:sp>
      </p:grpSp>
      <p:sp>
        <p:nvSpPr>
          <p:cNvPr id="46094" name="object 18"/>
          <p:cNvSpPr>
            <a:spLocks noGrp="1"/>
          </p:cNvSpPr>
          <p:nvPr>
            <p:ph type="title"/>
          </p:nvPr>
        </p:nvSpPr>
        <p:spPr>
          <a:xfrm>
            <a:off x="200025" y="141288"/>
            <a:ext cx="6929438" cy="1816100"/>
          </a:xfrm>
        </p:spPr>
        <p:txBody>
          <a:bodyPr vert="horz" wrap="square" lIns="0" tIns="201930" rIns="0" bIns="0" anchor="t">
            <a:spAutoFit/>
          </a:bodyPr>
          <a:p>
            <a:pPr marL="12700" indent="0" eaLnBrk="1" hangingPunct="1">
              <a:spcBef>
                <a:spcPts val="575"/>
              </a:spcBef>
              <a:buNone/>
            </a:pPr>
            <a:r>
              <a:rPr lang="zh-CN" altLang="zh-CN" sz="6000" dirty="0">
                <a:latin typeface="方正粗黑宋简体" panose="02000000000000000000" pitchFamily="2" charset="-122"/>
                <a:ea typeface="方正粗黑宋简体" panose="02000000000000000000" pitchFamily="2" charset="-122"/>
                <a:cs typeface="+mj-cs"/>
              </a:rPr>
              <a:t>风险控制</a:t>
            </a:r>
            <a:br>
              <a:rPr lang="zh-CN" altLang="zh-CN" sz="6000" dirty="0">
                <a:latin typeface="方正粗黑宋简体" panose="02000000000000000000" pitchFamily="2" charset="-122"/>
                <a:ea typeface="方正粗黑宋简体" panose="02000000000000000000" pitchFamily="2" charset="-122"/>
                <a:cs typeface="+mj-cs"/>
              </a:rPr>
            </a:br>
            <a:r>
              <a:rPr lang="zh-CN" altLang="zh-CN" sz="2000" dirty="0">
                <a:solidFill>
                  <a:srgbClr val="0429E2"/>
                </a:solidFill>
                <a:latin typeface="方正粗黑宋简体" panose="02000000000000000000" pitchFamily="2" charset="-122"/>
                <a:ea typeface="方正粗黑宋简体" panose="02000000000000000000" pitchFamily="2" charset="-122"/>
                <a:cs typeface="+mj-cs"/>
              </a:rPr>
              <a:t>*优先控制</a:t>
            </a:r>
            <a:br>
              <a:rPr lang="zh-CN" altLang="zh-CN" sz="2000" dirty="0">
                <a:solidFill>
                  <a:srgbClr val="0429E2"/>
                </a:solidFill>
                <a:latin typeface="方正粗黑宋简体" panose="02000000000000000000" pitchFamily="2" charset="-122"/>
                <a:ea typeface="方正粗黑宋简体" panose="02000000000000000000" pitchFamily="2" charset="-122"/>
                <a:cs typeface="+mj-cs"/>
              </a:rPr>
            </a:br>
            <a:r>
              <a:rPr lang="zh-CN" altLang="zh-CN" sz="2000" dirty="0">
                <a:solidFill>
                  <a:srgbClr val="0429E2"/>
                </a:solidFill>
                <a:latin typeface="方正粗黑宋简体" panose="02000000000000000000" pitchFamily="2" charset="-122"/>
                <a:ea typeface="方正粗黑宋简体" panose="02000000000000000000" pitchFamily="2" charset="-122"/>
                <a:cs typeface="+mj-cs"/>
              </a:rPr>
              <a:t>在软件需求阶段的风险</a:t>
            </a:r>
            <a:endParaRPr lang="zh-CN" altLang="zh-CN" sz="2000" dirty="0">
              <a:solidFill>
                <a:srgbClr val="0429E2"/>
              </a:solidFill>
              <a:latin typeface="方正粗黑宋简体" panose="02000000000000000000" pitchFamily="2" charset="-122"/>
              <a:ea typeface="方正粗黑宋简体" panose="02000000000000000000" pitchFamily="2" charset="-122"/>
              <a:cs typeface="+mj-cs"/>
            </a:endParaRPr>
          </a:p>
        </p:txBody>
      </p:sp>
      <p:sp>
        <p:nvSpPr>
          <p:cNvPr id="23" name="object 18"/>
          <p:cNvSpPr txBox="1"/>
          <p:nvPr/>
        </p:nvSpPr>
        <p:spPr>
          <a:xfrm>
            <a:off x="13817600" y="8896350"/>
            <a:ext cx="8566150" cy="1076325"/>
          </a:xfrm>
          <a:prstGeom prst="rect">
            <a:avLst/>
          </a:prstGeom>
        </p:spPr>
        <p:txBody>
          <a:bodyPr lIns="0" tIns="201930" rIns="0" bIns="0">
            <a:spAutoFit/>
          </a:bodyPr>
          <a:lstStyle/>
          <a:p>
            <a:pPr marL="12700" marR="0" defTabSz="914400" fontAlgn="auto">
              <a:spcBef>
                <a:spcPts val="580"/>
              </a:spcBef>
              <a:buClrTx/>
              <a:buSzTx/>
              <a:buFontTx/>
              <a:defRPr/>
            </a:pPr>
            <a:r>
              <a:rPr kumimoji="0" lang="en-US" altLang="zh-CN" sz="36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5.5</a:t>
            </a:r>
            <a:r>
              <a:rPr kumimoji="0" lang="zh-CN" altLang="en-US" sz="36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风险管理子计划</a:t>
            </a:r>
            <a:endParaRPr kumimoji="0" lang="zh-CN" sz="36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endParaRPr>
          </a:p>
          <a:p>
            <a:pPr marL="12700" marR="0" defTabSz="914400" fontAlgn="auto">
              <a:spcBef>
                <a:spcPts val="580"/>
              </a:spcBef>
              <a:buClrTx/>
              <a:buSzTx/>
              <a:buFontTx/>
              <a:defRPr/>
            </a:pPr>
            <a:endParaRPr kumimoji="0" lang="zh-CN" sz="16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endParaRPr>
          </a:p>
        </p:txBody>
      </p:sp>
      <p:sp>
        <p:nvSpPr>
          <p:cNvPr id="46096" name="文本框 2"/>
          <p:cNvSpPr txBox="1"/>
          <p:nvPr/>
        </p:nvSpPr>
        <p:spPr>
          <a:xfrm>
            <a:off x="14036675" y="5535613"/>
            <a:ext cx="3027363" cy="522287"/>
          </a:xfrm>
          <a:prstGeom prst="rect">
            <a:avLst/>
          </a:prstGeom>
          <a:noFill/>
          <a:ln w="9525">
            <a:noFill/>
          </a:ln>
        </p:spPr>
        <p:txBody>
          <a:bodyPr wrap="none" anchor="t">
            <a:spAutoFit/>
          </a:bodyPr>
          <a:p>
            <a:pPr>
              <a:spcBef>
                <a:spcPts val="575"/>
              </a:spcBef>
            </a:pPr>
            <a:r>
              <a:rPr lang="zh-CN" altLang="zh-CN" sz="2800" dirty="0">
                <a:solidFill>
                  <a:srgbClr val="0429E2"/>
                </a:solidFill>
                <a:latin typeface="方正粗黑宋简体" panose="02000000000000000000" pitchFamily="2" charset="-122"/>
                <a:ea typeface="方正粗黑宋简体" panose="02000000000000000000" pitchFamily="2" charset="-122"/>
                <a:sym typeface="宋体" panose="02010600030101010101" pitchFamily="2" charset="-122"/>
              </a:rPr>
              <a:t>其他阶段风险控制</a:t>
            </a:r>
            <a:endParaRPr lang="zh-CN" altLang="zh-CN" sz="2800" dirty="0">
              <a:solidFill>
                <a:srgbClr val="0429E2"/>
              </a:solidFill>
              <a:latin typeface="方正粗黑宋简体" panose="02000000000000000000" pitchFamily="2" charset="-122"/>
              <a:ea typeface="方正粗黑宋简体" panose="02000000000000000000" pitchFamily="2" charset="-122"/>
              <a:sym typeface="宋体" panose="02010600030101010101" pitchFamily="2" charset="-122"/>
            </a:endParaRPr>
          </a:p>
        </p:txBody>
      </p:sp>
      <p:pic>
        <p:nvPicPr>
          <p:cNvPr id="46097" name="图片 1"/>
          <p:cNvPicPr>
            <a:picLocks noChangeAspect="1"/>
          </p:cNvPicPr>
          <p:nvPr/>
        </p:nvPicPr>
        <p:blipFill>
          <a:blip r:embed="rId3"/>
          <a:stretch>
            <a:fillRect/>
          </a:stretch>
        </p:blipFill>
        <p:spPr>
          <a:xfrm>
            <a:off x="3341688" y="142875"/>
            <a:ext cx="11339512" cy="9767888"/>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47105" name="object 4"/>
          <p:cNvSpPr/>
          <p:nvPr/>
        </p:nvSpPr>
        <p:spPr>
          <a:xfrm rot="5400000">
            <a:off x="814388" y="7551738"/>
            <a:ext cx="1922462" cy="3765550"/>
          </a:xfrm>
          <a:custGeom>
            <a:avLst/>
            <a:gdLst/>
            <a:ahLst/>
            <a:cxnLst>
              <a:cxn ang="0">
                <a:pos x="0" y="3765322"/>
              </a:cxn>
              <a:cxn ang="0">
                <a:pos x="102969" y="3697557"/>
              </a:cxn>
              <a:cxn ang="0">
                <a:pos x="167670" y="3653552"/>
              </a:cxn>
              <a:cxn ang="0">
                <a:pos x="230748" y="3608700"/>
              </a:cxn>
              <a:cxn ang="0">
                <a:pos x="291762" y="3562613"/>
              </a:cxn>
              <a:cxn ang="0">
                <a:pos x="405830" y="3465181"/>
              </a:cxn>
              <a:cxn ang="0">
                <a:pos x="506345" y="3358158"/>
              </a:cxn>
              <a:cxn ang="0">
                <a:pos x="589773" y="3238444"/>
              </a:cxn>
              <a:cxn ang="0">
                <a:pos x="652583" y="3102937"/>
              </a:cxn>
              <a:cxn ang="0">
                <a:pos x="675155" y="3028292"/>
              </a:cxn>
              <a:cxn ang="0">
                <a:pos x="691248" y="2948538"/>
              </a:cxn>
              <a:cxn ang="0">
                <a:pos x="1035301" y="838219"/>
              </a:cxn>
              <a:cxn ang="0">
                <a:pos x="1094313" y="751566"/>
              </a:cxn>
              <a:cxn ang="0">
                <a:pos x="1159951" y="663991"/>
              </a:cxn>
              <a:cxn ang="0">
                <a:pos x="1232558" y="575462"/>
              </a:cxn>
              <a:cxn ang="0">
                <a:pos x="1312478" y="485946"/>
              </a:cxn>
              <a:cxn ang="0">
                <a:pos x="1400055" y="395411"/>
              </a:cxn>
              <a:cxn ang="0">
                <a:pos x="1495633" y="303823"/>
              </a:cxn>
              <a:cxn ang="0">
                <a:pos x="1599554" y="211152"/>
              </a:cxn>
              <a:cxn ang="0">
                <a:pos x="1709963" y="121254"/>
              </a:cxn>
              <a:cxn ang="0">
                <a:pos x="1825406" y="47389"/>
              </a:cxn>
              <a:cxn ang="0">
                <a:pos x="1922099" y="0"/>
              </a:cxn>
              <a:cxn ang="0">
                <a:pos x="1010447" y="877606"/>
              </a:cxn>
              <a:cxn ang="0">
                <a:pos x="696589" y="2911498"/>
              </a:cxn>
              <a:cxn ang="0">
                <a:pos x="708553" y="2800324"/>
              </a:cxn>
              <a:cxn ang="0">
                <a:pos x="716631" y="2651813"/>
              </a:cxn>
              <a:cxn ang="0">
                <a:pos x="718230" y="2502744"/>
              </a:cxn>
              <a:cxn ang="0">
                <a:pos x="711900" y="2011260"/>
              </a:cxn>
              <a:cxn ang="0">
                <a:pos x="714807" y="1895666"/>
              </a:cxn>
              <a:cxn ang="0">
                <a:pos x="718944" y="1818029"/>
              </a:cxn>
              <a:cxn ang="0">
                <a:pos x="725240" y="1739894"/>
              </a:cxn>
              <a:cxn ang="0">
                <a:pos x="734040" y="1661229"/>
              </a:cxn>
              <a:cxn ang="0">
                <a:pos x="745687" y="1582000"/>
              </a:cxn>
              <a:cxn ang="0">
                <a:pos x="760524" y="1502175"/>
              </a:cxn>
              <a:cxn ang="0">
                <a:pos x="778895" y="1421722"/>
              </a:cxn>
              <a:cxn ang="0">
                <a:pos x="801143" y="1340608"/>
              </a:cxn>
              <a:cxn ang="0">
                <a:pos x="827613" y="1258801"/>
              </a:cxn>
              <a:cxn ang="0">
                <a:pos x="858646" y="1176267"/>
              </a:cxn>
              <a:cxn ang="0">
                <a:pos x="894589" y="1092975"/>
              </a:cxn>
              <a:cxn ang="0">
                <a:pos x="935784" y="1008890"/>
              </a:cxn>
              <a:cxn ang="0">
                <a:pos x="982573" y="923983"/>
              </a:cxn>
              <a:cxn ang="0">
                <a:pos x="1010447" y="877606"/>
              </a:cxn>
            </a:cxnLst>
            <a:pathLst>
              <a:path w="1922780" h="3764915">
                <a:moveTo>
                  <a:pt x="1922416" y="3764686"/>
                </a:moveTo>
                <a:lnTo>
                  <a:pt x="0" y="3764686"/>
                </a:lnTo>
                <a:lnTo>
                  <a:pt x="70159" y="3718733"/>
                </a:lnTo>
                <a:lnTo>
                  <a:pt x="102986" y="3696932"/>
                </a:lnTo>
                <a:lnTo>
                  <a:pt x="135517" y="3675015"/>
                </a:lnTo>
                <a:lnTo>
                  <a:pt x="167698" y="3652935"/>
                </a:lnTo>
                <a:lnTo>
                  <a:pt x="199473" y="3630643"/>
                </a:lnTo>
                <a:lnTo>
                  <a:pt x="230786" y="3608090"/>
                </a:lnTo>
                <a:lnTo>
                  <a:pt x="261584" y="3585229"/>
                </a:lnTo>
                <a:lnTo>
                  <a:pt x="291810" y="3562011"/>
                </a:lnTo>
                <a:lnTo>
                  <a:pt x="350328" y="3514308"/>
                </a:lnTo>
                <a:lnTo>
                  <a:pt x="405897" y="3464596"/>
                </a:lnTo>
                <a:lnTo>
                  <a:pt x="458078" y="3412486"/>
                </a:lnTo>
                <a:lnTo>
                  <a:pt x="506428" y="3357591"/>
                </a:lnTo>
                <a:lnTo>
                  <a:pt x="550505" y="3299524"/>
                </a:lnTo>
                <a:lnTo>
                  <a:pt x="589870" y="3237897"/>
                </a:lnTo>
                <a:lnTo>
                  <a:pt x="624079" y="3172322"/>
                </a:lnTo>
                <a:lnTo>
                  <a:pt x="652691" y="3102413"/>
                </a:lnTo>
                <a:lnTo>
                  <a:pt x="664761" y="3065711"/>
                </a:lnTo>
                <a:lnTo>
                  <a:pt x="675266" y="3027781"/>
                </a:lnTo>
                <a:lnTo>
                  <a:pt x="684152" y="2988573"/>
                </a:lnTo>
                <a:lnTo>
                  <a:pt x="691362" y="2948040"/>
                </a:lnTo>
                <a:lnTo>
                  <a:pt x="1010614" y="877458"/>
                </a:lnTo>
                <a:lnTo>
                  <a:pt x="1035472" y="838077"/>
                </a:lnTo>
                <a:lnTo>
                  <a:pt x="1064176" y="794871"/>
                </a:lnTo>
                <a:lnTo>
                  <a:pt x="1094493" y="751439"/>
                </a:lnTo>
                <a:lnTo>
                  <a:pt x="1126468" y="707776"/>
                </a:lnTo>
                <a:lnTo>
                  <a:pt x="1160142" y="663879"/>
                </a:lnTo>
                <a:lnTo>
                  <a:pt x="1195558" y="619743"/>
                </a:lnTo>
                <a:lnTo>
                  <a:pt x="1232761" y="575365"/>
                </a:lnTo>
                <a:lnTo>
                  <a:pt x="1271792" y="530740"/>
                </a:lnTo>
                <a:lnTo>
                  <a:pt x="1312694" y="485864"/>
                </a:lnTo>
                <a:lnTo>
                  <a:pt x="1355511" y="440733"/>
                </a:lnTo>
                <a:lnTo>
                  <a:pt x="1400286" y="395344"/>
                </a:lnTo>
                <a:lnTo>
                  <a:pt x="1447061" y="349691"/>
                </a:lnTo>
                <a:lnTo>
                  <a:pt x="1495880" y="303772"/>
                </a:lnTo>
                <a:lnTo>
                  <a:pt x="1546784" y="257582"/>
                </a:lnTo>
                <a:lnTo>
                  <a:pt x="1599818" y="211116"/>
                </a:lnTo>
                <a:lnTo>
                  <a:pt x="1655025" y="164371"/>
                </a:lnTo>
                <a:lnTo>
                  <a:pt x="1710245" y="121234"/>
                </a:lnTo>
                <a:lnTo>
                  <a:pt x="1767169" y="82264"/>
                </a:lnTo>
                <a:lnTo>
                  <a:pt x="1825707" y="47381"/>
                </a:lnTo>
                <a:lnTo>
                  <a:pt x="1885769" y="16507"/>
                </a:lnTo>
                <a:lnTo>
                  <a:pt x="1922416" y="0"/>
                </a:lnTo>
                <a:lnTo>
                  <a:pt x="1922416" y="3764686"/>
                </a:lnTo>
                <a:close/>
              </a:path>
              <a:path w="1922780" h="3764915">
                <a:moveTo>
                  <a:pt x="1010614" y="877458"/>
                </a:moveTo>
                <a:lnTo>
                  <a:pt x="691362" y="2948040"/>
                </a:lnTo>
                <a:lnTo>
                  <a:pt x="696704" y="2911006"/>
                </a:lnTo>
                <a:lnTo>
                  <a:pt x="701341" y="2873967"/>
                </a:lnTo>
                <a:lnTo>
                  <a:pt x="708670" y="2799851"/>
                </a:lnTo>
                <a:lnTo>
                  <a:pt x="713691" y="2725662"/>
                </a:lnTo>
                <a:lnTo>
                  <a:pt x="716749" y="2651365"/>
                </a:lnTo>
                <a:lnTo>
                  <a:pt x="718186" y="2576929"/>
                </a:lnTo>
                <a:lnTo>
                  <a:pt x="718348" y="2502321"/>
                </a:lnTo>
                <a:lnTo>
                  <a:pt x="711776" y="2087441"/>
                </a:lnTo>
                <a:lnTo>
                  <a:pt x="712017" y="2010920"/>
                </a:lnTo>
                <a:lnTo>
                  <a:pt x="713559" y="1933982"/>
                </a:lnTo>
                <a:lnTo>
                  <a:pt x="714925" y="1895346"/>
                </a:lnTo>
                <a:lnTo>
                  <a:pt x="716745" y="1856595"/>
                </a:lnTo>
                <a:lnTo>
                  <a:pt x="719063" y="1817722"/>
                </a:lnTo>
                <a:lnTo>
                  <a:pt x="721920" y="1778726"/>
                </a:lnTo>
                <a:lnTo>
                  <a:pt x="725360" y="1739600"/>
                </a:lnTo>
                <a:lnTo>
                  <a:pt x="729426" y="1700343"/>
                </a:lnTo>
                <a:lnTo>
                  <a:pt x="734161" y="1660948"/>
                </a:lnTo>
                <a:lnTo>
                  <a:pt x="739608" y="1621413"/>
                </a:lnTo>
                <a:lnTo>
                  <a:pt x="745810" y="1581733"/>
                </a:lnTo>
                <a:lnTo>
                  <a:pt x="752809" y="1541903"/>
                </a:lnTo>
                <a:lnTo>
                  <a:pt x="760649" y="1501921"/>
                </a:lnTo>
                <a:lnTo>
                  <a:pt x="769373" y="1461782"/>
                </a:lnTo>
                <a:lnTo>
                  <a:pt x="779023" y="1421482"/>
                </a:lnTo>
                <a:lnTo>
                  <a:pt x="789643" y="1381016"/>
                </a:lnTo>
                <a:lnTo>
                  <a:pt x="801275" y="1340382"/>
                </a:lnTo>
                <a:lnTo>
                  <a:pt x="813963" y="1299573"/>
                </a:lnTo>
                <a:lnTo>
                  <a:pt x="827749" y="1258588"/>
                </a:lnTo>
                <a:lnTo>
                  <a:pt x="842676" y="1217421"/>
                </a:lnTo>
                <a:lnTo>
                  <a:pt x="858788" y="1176068"/>
                </a:lnTo>
                <a:lnTo>
                  <a:pt x="876127" y="1134526"/>
                </a:lnTo>
                <a:lnTo>
                  <a:pt x="894737" y="1092790"/>
                </a:lnTo>
                <a:lnTo>
                  <a:pt x="914659" y="1050856"/>
                </a:lnTo>
                <a:lnTo>
                  <a:pt x="935938" y="1008720"/>
                </a:lnTo>
                <a:lnTo>
                  <a:pt x="958615" y="966378"/>
                </a:lnTo>
                <a:lnTo>
                  <a:pt x="982735" y="923827"/>
                </a:lnTo>
                <a:lnTo>
                  <a:pt x="1008340" y="881061"/>
                </a:lnTo>
                <a:lnTo>
                  <a:pt x="1010614" y="877458"/>
                </a:lnTo>
                <a:close/>
              </a:path>
            </a:pathLst>
          </a:custGeom>
          <a:solidFill>
            <a:srgbClr val="FFDE62"/>
          </a:solidFill>
          <a:ln w="9525">
            <a:noFill/>
          </a:ln>
        </p:spPr>
        <p:txBody>
          <a:bodyPr/>
          <a:p>
            <a:endParaRPr lang="zh-CN" altLang="en-US"/>
          </a:p>
        </p:txBody>
      </p:sp>
      <p:sp>
        <p:nvSpPr>
          <p:cNvPr id="23" name="object 18"/>
          <p:cNvSpPr txBox="1"/>
          <p:nvPr/>
        </p:nvSpPr>
        <p:spPr>
          <a:xfrm>
            <a:off x="13817600" y="8896350"/>
            <a:ext cx="8566150" cy="1076325"/>
          </a:xfrm>
          <a:prstGeom prst="rect">
            <a:avLst/>
          </a:prstGeom>
        </p:spPr>
        <p:txBody>
          <a:bodyPr lIns="0" tIns="201930" rIns="0" bIns="0">
            <a:spAutoFit/>
          </a:bodyPr>
          <a:lstStyle/>
          <a:p>
            <a:pPr marL="12700" marR="0" defTabSz="914400" fontAlgn="auto">
              <a:spcBef>
                <a:spcPts val="580"/>
              </a:spcBef>
              <a:buClrTx/>
              <a:buSzTx/>
              <a:buFontTx/>
              <a:defRPr/>
            </a:pPr>
            <a:r>
              <a:rPr kumimoji="0" lang="en-US" altLang="zh-CN" sz="36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5.6</a:t>
            </a:r>
            <a:r>
              <a:rPr kumimoji="0" lang="zh-CN" altLang="en-US" sz="36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配置管理子计划</a:t>
            </a:r>
            <a:endParaRPr kumimoji="0" lang="zh-CN" sz="36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endParaRPr>
          </a:p>
          <a:p>
            <a:pPr marL="12700" marR="0" defTabSz="914400" fontAlgn="auto">
              <a:spcBef>
                <a:spcPts val="580"/>
              </a:spcBef>
              <a:buClrTx/>
              <a:buSzTx/>
              <a:buFontTx/>
              <a:defRPr/>
            </a:pPr>
            <a:r>
              <a:rPr kumimoji="0" lang="zh-CN" altLang="en-US" sz="16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  （仅</a:t>
            </a:r>
            <a:r>
              <a:rPr kumimoji="0" lang="zh-CN" sz="16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节选重点）</a:t>
            </a:r>
            <a:endParaRPr kumimoji="0" lang="zh-CN" sz="16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endParaRPr>
          </a:p>
        </p:txBody>
      </p:sp>
      <p:sp>
        <p:nvSpPr>
          <p:cNvPr id="47107" name="文本框 99"/>
          <p:cNvSpPr txBox="1"/>
          <p:nvPr/>
        </p:nvSpPr>
        <p:spPr>
          <a:xfrm>
            <a:off x="352425" y="360363"/>
            <a:ext cx="11876088" cy="1198562"/>
          </a:xfrm>
          <a:prstGeom prst="rect">
            <a:avLst/>
          </a:prstGeom>
          <a:noFill/>
          <a:ln w="9525">
            <a:noFill/>
          </a:ln>
        </p:spPr>
        <p:txBody>
          <a:bodyPr anchor="t">
            <a:spAutoFit/>
          </a:bodyPr>
          <a:p>
            <a:r>
              <a:rPr lang="zh-CN" altLang="zh-CN" sz="3600" dirty="0">
                <a:solidFill>
                  <a:srgbClr val="558ED5"/>
                </a:solidFill>
                <a:latin typeface="方正粗黑宋简体" panose="02000000000000000000" pitchFamily="2" charset="-122"/>
                <a:ea typeface="方正粗黑宋简体" panose="02000000000000000000" pitchFamily="2" charset="-122"/>
              </a:rPr>
              <a:t>软件配置</a:t>
            </a:r>
            <a:endParaRPr lang="zh-CN" altLang="zh-CN" sz="3600" dirty="0">
              <a:solidFill>
                <a:srgbClr val="558ED5"/>
              </a:solidFill>
              <a:latin typeface="方正粗黑宋简体" panose="02000000000000000000" pitchFamily="2" charset="-122"/>
              <a:ea typeface="方正粗黑宋简体" panose="02000000000000000000" pitchFamily="2" charset="-122"/>
            </a:endParaRPr>
          </a:p>
          <a:p>
            <a:r>
              <a:rPr lang="zh-CN" altLang="zh-CN" sz="3600" dirty="0">
                <a:solidFill>
                  <a:srgbClr val="558ED5"/>
                </a:solidFill>
                <a:latin typeface="方正粗黑宋简体" panose="02000000000000000000" pitchFamily="2" charset="-122"/>
                <a:ea typeface="方正粗黑宋简体" panose="02000000000000000000" pitchFamily="2" charset="-122"/>
              </a:rPr>
              <a:t>控制委员会</a:t>
            </a:r>
            <a:r>
              <a:rPr lang="zh-CN" altLang="zh-CN" sz="2800" dirty="0">
                <a:solidFill>
                  <a:srgbClr val="558ED5"/>
                </a:solidFill>
                <a:latin typeface="方正粗黑宋简体" panose="02000000000000000000" pitchFamily="2" charset="-122"/>
                <a:ea typeface="方正粗黑宋简体" panose="02000000000000000000" pitchFamily="2" charset="-122"/>
              </a:rPr>
              <a:t>（CCB）</a:t>
            </a:r>
            <a:endParaRPr lang="zh-CN" altLang="en-US" sz="2800" dirty="0">
              <a:solidFill>
                <a:srgbClr val="558ED5"/>
              </a:solidFill>
              <a:latin typeface="方正粗黑宋简体" panose="02000000000000000000" pitchFamily="2" charset="-122"/>
              <a:ea typeface="方正粗黑宋简体" panose="02000000000000000000" pitchFamily="2" charset="-122"/>
            </a:endParaRPr>
          </a:p>
        </p:txBody>
      </p:sp>
      <p:sp>
        <p:nvSpPr>
          <p:cNvPr id="47108" name="文本框 1"/>
          <p:cNvSpPr txBox="1"/>
          <p:nvPr/>
        </p:nvSpPr>
        <p:spPr>
          <a:xfrm>
            <a:off x="14211300" y="3868738"/>
            <a:ext cx="3111500" cy="3414712"/>
          </a:xfrm>
          <a:prstGeom prst="rect">
            <a:avLst/>
          </a:prstGeom>
          <a:noFill/>
          <a:ln w="9525">
            <a:noFill/>
          </a:ln>
        </p:spPr>
        <p:txBody>
          <a:bodyPr anchor="t">
            <a:spAutoFit/>
          </a:bodyPr>
          <a:p>
            <a:pPr indent="266700">
              <a:lnSpc>
                <a:spcPct val="150000"/>
              </a:lnSpc>
            </a:pPr>
            <a:r>
              <a:rPr lang="zh-CN" altLang="zh-CN" sz="2400" dirty="0">
                <a:latin typeface="华文中宋" panose="02010600040101010101" pitchFamily="2" charset="-122"/>
                <a:ea typeface="华文中宋" panose="02010600040101010101" pitchFamily="2" charset="-122"/>
              </a:rPr>
              <a:t>委员会负责指导和控制配置管理的各项具体活动的进行，为项目经理的决策提供建议。</a:t>
            </a:r>
            <a:r>
              <a:rPr lang="en-US" altLang="zh-CN" sz="2400" dirty="0">
                <a:latin typeface="华文中宋" panose="02010600040101010101" pitchFamily="2" charset="-122"/>
                <a:ea typeface="华文中宋" panose="02010600040101010101" pitchFamily="2" charset="-122"/>
              </a:rPr>
              <a:t> </a:t>
            </a:r>
            <a:endParaRPr lang="zh-CN" altLang="zh-CN" sz="2400" dirty="0">
              <a:latin typeface="华文中宋" panose="02010600040101010101" pitchFamily="2" charset="-122"/>
              <a:ea typeface="华文中宋" panose="02010600040101010101" pitchFamily="2" charset="-122"/>
            </a:endParaRPr>
          </a:p>
          <a:p>
            <a:pPr indent="266700">
              <a:lnSpc>
                <a:spcPct val="150000"/>
              </a:lnSpc>
            </a:pPr>
            <a:r>
              <a:rPr lang="en-US" altLang="zh-CN" sz="2400" dirty="0">
                <a:latin typeface="华文中宋" panose="02010600040101010101" pitchFamily="2" charset="-122"/>
                <a:ea typeface="华文中宋" panose="02010600040101010101" pitchFamily="2" charset="-122"/>
              </a:rPr>
              <a:t>	</a:t>
            </a:r>
            <a:endParaRPr lang="en-US" altLang="zh-CN" sz="2400" dirty="0">
              <a:latin typeface="华文中宋" panose="02010600040101010101" pitchFamily="2" charset="-122"/>
              <a:ea typeface="华文中宋" panose="02010600040101010101" pitchFamily="2" charset="-122"/>
            </a:endParaRPr>
          </a:p>
        </p:txBody>
      </p:sp>
      <p:pic>
        <p:nvPicPr>
          <p:cNvPr id="47109" name="图片 20"/>
          <p:cNvPicPr>
            <a:picLocks noChangeAspect="1"/>
          </p:cNvPicPr>
          <p:nvPr/>
        </p:nvPicPr>
        <p:blipFill>
          <a:blip r:embed="rId1"/>
          <a:stretch>
            <a:fillRect/>
          </a:stretch>
        </p:blipFill>
        <p:spPr>
          <a:xfrm>
            <a:off x="4502150" y="63500"/>
            <a:ext cx="10560050" cy="1042987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object 4"/>
          <p:cNvSpPr/>
          <p:nvPr/>
        </p:nvSpPr>
        <p:spPr>
          <a:xfrm rot="5400000">
            <a:off x="814388" y="7551738"/>
            <a:ext cx="1922462" cy="3765550"/>
          </a:xfrm>
          <a:custGeom>
            <a:avLst/>
            <a:gdLst/>
            <a:ahLst/>
            <a:cxnLst>
              <a:cxn ang="0">
                <a:pos x="0" y="3765322"/>
              </a:cxn>
              <a:cxn ang="0">
                <a:pos x="102969" y="3697557"/>
              </a:cxn>
              <a:cxn ang="0">
                <a:pos x="167670" y="3653552"/>
              </a:cxn>
              <a:cxn ang="0">
                <a:pos x="230748" y="3608700"/>
              </a:cxn>
              <a:cxn ang="0">
                <a:pos x="291762" y="3562613"/>
              </a:cxn>
              <a:cxn ang="0">
                <a:pos x="405830" y="3465181"/>
              </a:cxn>
              <a:cxn ang="0">
                <a:pos x="506345" y="3358158"/>
              </a:cxn>
              <a:cxn ang="0">
                <a:pos x="589773" y="3238444"/>
              </a:cxn>
              <a:cxn ang="0">
                <a:pos x="652583" y="3102937"/>
              </a:cxn>
              <a:cxn ang="0">
                <a:pos x="675155" y="3028292"/>
              </a:cxn>
              <a:cxn ang="0">
                <a:pos x="691248" y="2948538"/>
              </a:cxn>
              <a:cxn ang="0">
                <a:pos x="1035301" y="838219"/>
              </a:cxn>
              <a:cxn ang="0">
                <a:pos x="1094313" y="751566"/>
              </a:cxn>
              <a:cxn ang="0">
                <a:pos x="1159951" y="663991"/>
              </a:cxn>
              <a:cxn ang="0">
                <a:pos x="1232558" y="575462"/>
              </a:cxn>
              <a:cxn ang="0">
                <a:pos x="1312478" y="485946"/>
              </a:cxn>
              <a:cxn ang="0">
                <a:pos x="1400055" y="395411"/>
              </a:cxn>
              <a:cxn ang="0">
                <a:pos x="1495633" y="303823"/>
              </a:cxn>
              <a:cxn ang="0">
                <a:pos x="1599554" y="211152"/>
              </a:cxn>
              <a:cxn ang="0">
                <a:pos x="1709963" y="121254"/>
              </a:cxn>
              <a:cxn ang="0">
                <a:pos x="1825406" y="47389"/>
              </a:cxn>
              <a:cxn ang="0">
                <a:pos x="1922099" y="0"/>
              </a:cxn>
              <a:cxn ang="0">
                <a:pos x="1010447" y="877606"/>
              </a:cxn>
              <a:cxn ang="0">
                <a:pos x="696589" y="2911498"/>
              </a:cxn>
              <a:cxn ang="0">
                <a:pos x="708553" y="2800324"/>
              </a:cxn>
              <a:cxn ang="0">
                <a:pos x="716631" y="2651813"/>
              </a:cxn>
              <a:cxn ang="0">
                <a:pos x="718230" y="2502744"/>
              </a:cxn>
              <a:cxn ang="0">
                <a:pos x="711900" y="2011260"/>
              </a:cxn>
              <a:cxn ang="0">
                <a:pos x="714807" y="1895666"/>
              </a:cxn>
              <a:cxn ang="0">
                <a:pos x="718944" y="1818029"/>
              </a:cxn>
              <a:cxn ang="0">
                <a:pos x="725240" y="1739894"/>
              </a:cxn>
              <a:cxn ang="0">
                <a:pos x="734040" y="1661229"/>
              </a:cxn>
              <a:cxn ang="0">
                <a:pos x="745687" y="1582000"/>
              </a:cxn>
              <a:cxn ang="0">
                <a:pos x="760524" y="1502175"/>
              </a:cxn>
              <a:cxn ang="0">
                <a:pos x="778895" y="1421722"/>
              </a:cxn>
              <a:cxn ang="0">
                <a:pos x="801143" y="1340608"/>
              </a:cxn>
              <a:cxn ang="0">
                <a:pos x="827613" y="1258801"/>
              </a:cxn>
              <a:cxn ang="0">
                <a:pos x="858646" y="1176267"/>
              </a:cxn>
              <a:cxn ang="0">
                <a:pos x="894589" y="1092975"/>
              </a:cxn>
              <a:cxn ang="0">
                <a:pos x="935784" y="1008890"/>
              </a:cxn>
              <a:cxn ang="0">
                <a:pos x="982573" y="923983"/>
              </a:cxn>
              <a:cxn ang="0">
                <a:pos x="1010447" y="877606"/>
              </a:cxn>
            </a:cxnLst>
            <a:pathLst>
              <a:path w="1922780" h="3764915">
                <a:moveTo>
                  <a:pt x="1922416" y="3764686"/>
                </a:moveTo>
                <a:lnTo>
                  <a:pt x="0" y="3764686"/>
                </a:lnTo>
                <a:lnTo>
                  <a:pt x="70159" y="3718733"/>
                </a:lnTo>
                <a:lnTo>
                  <a:pt x="102986" y="3696932"/>
                </a:lnTo>
                <a:lnTo>
                  <a:pt x="135517" y="3675015"/>
                </a:lnTo>
                <a:lnTo>
                  <a:pt x="167698" y="3652935"/>
                </a:lnTo>
                <a:lnTo>
                  <a:pt x="199473" y="3630643"/>
                </a:lnTo>
                <a:lnTo>
                  <a:pt x="230786" y="3608090"/>
                </a:lnTo>
                <a:lnTo>
                  <a:pt x="261584" y="3585229"/>
                </a:lnTo>
                <a:lnTo>
                  <a:pt x="291810" y="3562011"/>
                </a:lnTo>
                <a:lnTo>
                  <a:pt x="350328" y="3514308"/>
                </a:lnTo>
                <a:lnTo>
                  <a:pt x="405897" y="3464596"/>
                </a:lnTo>
                <a:lnTo>
                  <a:pt x="458078" y="3412486"/>
                </a:lnTo>
                <a:lnTo>
                  <a:pt x="506428" y="3357591"/>
                </a:lnTo>
                <a:lnTo>
                  <a:pt x="550505" y="3299524"/>
                </a:lnTo>
                <a:lnTo>
                  <a:pt x="589870" y="3237897"/>
                </a:lnTo>
                <a:lnTo>
                  <a:pt x="624079" y="3172322"/>
                </a:lnTo>
                <a:lnTo>
                  <a:pt x="652691" y="3102413"/>
                </a:lnTo>
                <a:lnTo>
                  <a:pt x="664761" y="3065711"/>
                </a:lnTo>
                <a:lnTo>
                  <a:pt x="675266" y="3027781"/>
                </a:lnTo>
                <a:lnTo>
                  <a:pt x="684152" y="2988573"/>
                </a:lnTo>
                <a:lnTo>
                  <a:pt x="691362" y="2948040"/>
                </a:lnTo>
                <a:lnTo>
                  <a:pt x="1010614" y="877458"/>
                </a:lnTo>
                <a:lnTo>
                  <a:pt x="1035472" y="838077"/>
                </a:lnTo>
                <a:lnTo>
                  <a:pt x="1064176" y="794871"/>
                </a:lnTo>
                <a:lnTo>
                  <a:pt x="1094493" y="751439"/>
                </a:lnTo>
                <a:lnTo>
                  <a:pt x="1126468" y="707776"/>
                </a:lnTo>
                <a:lnTo>
                  <a:pt x="1160142" y="663879"/>
                </a:lnTo>
                <a:lnTo>
                  <a:pt x="1195558" y="619743"/>
                </a:lnTo>
                <a:lnTo>
                  <a:pt x="1232761" y="575365"/>
                </a:lnTo>
                <a:lnTo>
                  <a:pt x="1271792" y="530740"/>
                </a:lnTo>
                <a:lnTo>
                  <a:pt x="1312694" y="485864"/>
                </a:lnTo>
                <a:lnTo>
                  <a:pt x="1355511" y="440733"/>
                </a:lnTo>
                <a:lnTo>
                  <a:pt x="1400286" y="395344"/>
                </a:lnTo>
                <a:lnTo>
                  <a:pt x="1447061" y="349691"/>
                </a:lnTo>
                <a:lnTo>
                  <a:pt x="1495880" y="303772"/>
                </a:lnTo>
                <a:lnTo>
                  <a:pt x="1546784" y="257582"/>
                </a:lnTo>
                <a:lnTo>
                  <a:pt x="1599818" y="211116"/>
                </a:lnTo>
                <a:lnTo>
                  <a:pt x="1655025" y="164371"/>
                </a:lnTo>
                <a:lnTo>
                  <a:pt x="1710245" y="121234"/>
                </a:lnTo>
                <a:lnTo>
                  <a:pt x="1767169" y="82264"/>
                </a:lnTo>
                <a:lnTo>
                  <a:pt x="1825707" y="47381"/>
                </a:lnTo>
                <a:lnTo>
                  <a:pt x="1885769" y="16507"/>
                </a:lnTo>
                <a:lnTo>
                  <a:pt x="1922416" y="0"/>
                </a:lnTo>
                <a:lnTo>
                  <a:pt x="1922416" y="3764686"/>
                </a:lnTo>
                <a:close/>
              </a:path>
              <a:path w="1922780" h="3764915">
                <a:moveTo>
                  <a:pt x="1010614" y="877458"/>
                </a:moveTo>
                <a:lnTo>
                  <a:pt x="691362" y="2948040"/>
                </a:lnTo>
                <a:lnTo>
                  <a:pt x="696704" y="2911006"/>
                </a:lnTo>
                <a:lnTo>
                  <a:pt x="701341" y="2873967"/>
                </a:lnTo>
                <a:lnTo>
                  <a:pt x="708670" y="2799851"/>
                </a:lnTo>
                <a:lnTo>
                  <a:pt x="713691" y="2725662"/>
                </a:lnTo>
                <a:lnTo>
                  <a:pt x="716749" y="2651365"/>
                </a:lnTo>
                <a:lnTo>
                  <a:pt x="718186" y="2576929"/>
                </a:lnTo>
                <a:lnTo>
                  <a:pt x="718348" y="2502321"/>
                </a:lnTo>
                <a:lnTo>
                  <a:pt x="711776" y="2087441"/>
                </a:lnTo>
                <a:lnTo>
                  <a:pt x="712017" y="2010920"/>
                </a:lnTo>
                <a:lnTo>
                  <a:pt x="713559" y="1933982"/>
                </a:lnTo>
                <a:lnTo>
                  <a:pt x="714925" y="1895346"/>
                </a:lnTo>
                <a:lnTo>
                  <a:pt x="716745" y="1856595"/>
                </a:lnTo>
                <a:lnTo>
                  <a:pt x="719063" y="1817722"/>
                </a:lnTo>
                <a:lnTo>
                  <a:pt x="721920" y="1778726"/>
                </a:lnTo>
                <a:lnTo>
                  <a:pt x="725360" y="1739600"/>
                </a:lnTo>
                <a:lnTo>
                  <a:pt x="729426" y="1700343"/>
                </a:lnTo>
                <a:lnTo>
                  <a:pt x="734161" y="1660948"/>
                </a:lnTo>
                <a:lnTo>
                  <a:pt x="739608" y="1621413"/>
                </a:lnTo>
                <a:lnTo>
                  <a:pt x="745810" y="1581733"/>
                </a:lnTo>
                <a:lnTo>
                  <a:pt x="752809" y="1541903"/>
                </a:lnTo>
                <a:lnTo>
                  <a:pt x="760649" y="1501921"/>
                </a:lnTo>
                <a:lnTo>
                  <a:pt x="769373" y="1461782"/>
                </a:lnTo>
                <a:lnTo>
                  <a:pt x="779023" y="1421482"/>
                </a:lnTo>
                <a:lnTo>
                  <a:pt x="789643" y="1381016"/>
                </a:lnTo>
                <a:lnTo>
                  <a:pt x="801275" y="1340382"/>
                </a:lnTo>
                <a:lnTo>
                  <a:pt x="813963" y="1299573"/>
                </a:lnTo>
                <a:lnTo>
                  <a:pt x="827749" y="1258588"/>
                </a:lnTo>
                <a:lnTo>
                  <a:pt x="842676" y="1217421"/>
                </a:lnTo>
                <a:lnTo>
                  <a:pt x="858788" y="1176068"/>
                </a:lnTo>
                <a:lnTo>
                  <a:pt x="876127" y="1134526"/>
                </a:lnTo>
                <a:lnTo>
                  <a:pt x="894737" y="1092790"/>
                </a:lnTo>
                <a:lnTo>
                  <a:pt x="914659" y="1050856"/>
                </a:lnTo>
                <a:lnTo>
                  <a:pt x="935938" y="1008720"/>
                </a:lnTo>
                <a:lnTo>
                  <a:pt x="958615" y="966378"/>
                </a:lnTo>
                <a:lnTo>
                  <a:pt x="982735" y="923827"/>
                </a:lnTo>
                <a:lnTo>
                  <a:pt x="1008340" y="881061"/>
                </a:lnTo>
                <a:lnTo>
                  <a:pt x="1010614" y="877458"/>
                </a:lnTo>
                <a:close/>
              </a:path>
            </a:pathLst>
          </a:custGeom>
          <a:solidFill>
            <a:srgbClr val="FFDE62"/>
          </a:solidFill>
          <a:ln w="9525">
            <a:noFill/>
          </a:ln>
        </p:spPr>
        <p:txBody>
          <a:bodyPr/>
          <a:p>
            <a:endParaRPr lang="zh-CN" altLang="en-US"/>
          </a:p>
        </p:txBody>
      </p:sp>
      <p:sp>
        <p:nvSpPr>
          <p:cNvPr id="23" name="object 18"/>
          <p:cNvSpPr txBox="1"/>
          <p:nvPr/>
        </p:nvSpPr>
        <p:spPr>
          <a:xfrm>
            <a:off x="13817600" y="8896350"/>
            <a:ext cx="8566150" cy="1076325"/>
          </a:xfrm>
          <a:prstGeom prst="rect">
            <a:avLst/>
          </a:prstGeom>
        </p:spPr>
        <p:txBody>
          <a:bodyPr lIns="0" tIns="201930" rIns="0" bIns="0">
            <a:spAutoFit/>
          </a:bodyPr>
          <a:lstStyle/>
          <a:p>
            <a:pPr marL="12700" marR="0" defTabSz="914400" fontAlgn="auto">
              <a:spcBef>
                <a:spcPts val="580"/>
              </a:spcBef>
              <a:buClrTx/>
              <a:buSzTx/>
              <a:buFontTx/>
              <a:defRPr/>
            </a:pPr>
            <a:r>
              <a:rPr kumimoji="0" lang="en-US" altLang="zh-CN" sz="36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5.6</a:t>
            </a:r>
            <a:r>
              <a:rPr kumimoji="0" lang="zh-CN" altLang="en-US" sz="36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配置管理子计划</a:t>
            </a:r>
            <a:endParaRPr kumimoji="0" lang="zh-CN" sz="36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endParaRPr>
          </a:p>
          <a:p>
            <a:pPr marL="12700" marR="0" defTabSz="914400" fontAlgn="auto">
              <a:spcBef>
                <a:spcPts val="580"/>
              </a:spcBef>
              <a:buClrTx/>
              <a:buSzTx/>
              <a:buFontTx/>
              <a:defRPr/>
            </a:pPr>
            <a:r>
              <a:rPr kumimoji="0" lang="zh-CN" altLang="en-US" sz="16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  （仅</a:t>
            </a:r>
            <a:r>
              <a:rPr kumimoji="0" lang="zh-CN" sz="16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节选重点）</a:t>
            </a:r>
            <a:endParaRPr kumimoji="0" lang="zh-CN" sz="16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endParaRPr>
          </a:p>
        </p:txBody>
      </p:sp>
      <p:sp>
        <p:nvSpPr>
          <p:cNvPr id="48131" name="文本框 99"/>
          <p:cNvSpPr txBox="1"/>
          <p:nvPr/>
        </p:nvSpPr>
        <p:spPr>
          <a:xfrm>
            <a:off x="352425" y="344488"/>
            <a:ext cx="11876088" cy="644525"/>
          </a:xfrm>
          <a:prstGeom prst="rect">
            <a:avLst/>
          </a:prstGeom>
          <a:noFill/>
          <a:ln w="9525">
            <a:noFill/>
          </a:ln>
        </p:spPr>
        <p:txBody>
          <a:bodyPr anchor="t">
            <a:spAutoFit/>
          </a:bodyPr>
          <a:p>
            <a:r>
              <a:rPr lang="zh-CN" altLang="zh-CN" sz="3600" dirty="0">
                <a:solidFill>
                  <a:srgbClr val="558ED5"/>
                </a:solidFill>
                <a:latin typeface="方正粗黑宋简体" panose="02000000000000000000" pitchFamily="2" charset="-122"/>
                <a:ea typeface="方正粗黑宋简体" panose="02000000000000000000" pitchFamily="2" charset="-122"/>
              </a:rPr>
              <a:t>配置库管理</a:t>
            </a:r>
            <a:endParaRPr lang="zh-CN" altLang="zh-CN" sz="3600" dirty="0">
              <a:solidFill>
                <a:srgbClr val="558ED5"/>
              </a:solidFill>
              <a:latin typeface="方正粗黑宋简体" panose="02000000000000000000" pitchFamily="2" charset="-122"/>
              <a:ea typeface="方正粗黑宋简体" panose="02000000000000000000" pitchFamily="2" charset="-122"/>
            </a:endParaRPr>
          </a:p>
        </p:txBody>
      </p:sp>
      <p:sp>
        <p:nvSpPr>
          <p:cNvPr id="5" name="文本框 4"/>
          <p:cNvSpPr txBox="1"/>
          <p:nvPr/>
        </p:nvSpPr>
        <p:spPr>
          <a:xfrm>
            <a:off x="484188" y="458788"/>
            <a:ext cx="7694613" cy="7600950"/>
          </a:xfrm>
          <a:prstGeom prst="rect">
            <a:avLst/>
          </a:prstGeom>
          <a:noFill/>
          <a:ln w="9525">
            <a:noFill/>
          </a:ln>
        </p:spPr>
        <p:txBody>
          <a:bodyPr>
            <a:spAutoFit/>
          </a:bodyPr>
          <a:lstStyle/>
          <a:p>
            <a:pPr marR="0" indent="304800" defTabSz="914400" fontAlgn="auto">
              <a:lnSpc>
                <a:spcPct val="200000"/>
              </a:lnSpc>
              <a:buClrTx/>
              <a:buSzTx/>
              <a:buFontTx/>
              <a:defRPr/>
            </a:pPr>
            <a:endParaRPr kumimoji="0" lang="zh-CN" sz="2400" kern="1200" cap="none" spc="0" normalizeH="0" baseline="0" noProof="1">
              <a:latin typeface="华文中宋" panose="02010600040101010101" pitchFamily="2" charset="-122"/>
              <a:ea typeface="华文中宋" panose="02010600040101010101" pitchFamily="2" charset="-122"/>
              <a:cs typeface="华文中宋" panose="02010600040101010101" pitchFamily="2" charset="-122"/>
            </a:endParaRPr>
          </a:p>
          <a:p>
            <a:pPr marR="0" indent="304800" defTabSz="914400" fontAlgn="auto">
              <a:lnSpc>
                <a:spcPct val="200000"/>
              </a:lnSpc>
              <a:buClrTx/>
              <a:buSzTx/>
              <a:buFontTx/>
              <a:defRPr/>
            </a:pPr>
            <a:r>
              <a:rPr kumimoji="0" lang="zh-CN" sz="2800" kern="1200" cap="none" spc="0" normalizeH="0" baseline="0" noProof="1">
                <a:latin typeface="华文中宋" panose="02010600040101010101" pitchFamily="2" charset="-122"/>
                <a:ea typeface="华文中宋" panose="02010600040101010101" pitchFamily="2" charset="-122"/>
                <a:cs typeface="华文中宋" panose="02010600040101010101" pitchFamily="2" charset="-122"/>
              </a:rPr>
              <a:t> </a:t>
            </a:r>
            <a:r>
              <a:rPr kumimoji="0" lang="zh-CN" sz="2800" b="1" kern="1200" cap="none" spc="0" normalizeH="0" baseline="0" noProof="1">
                <a:latin typeface="华文中宋" panose="02010600040101010101" pitchFamily="2" charset="-122"/>
                <a:ea typeface="华文中宋" panose="02010600040101010101" pitchFamily="2" charset="-122"/>
                <a:cs typeface="华文中宋" panose="02010600040101010101" pitchFamily="2" charset="-122"/>
              </a:rPr>
              <a:t> </a:t>
            </a:r>
            <a:r>
              <a:rPr kumimoji="0" lang="zh-CN" sz="2400" b="1" kern="1200" cap="none" spc="0" normalizeH="0" baseline="0" noProof="1">
                <a:latin typeface="华文中宋" panose="02010600040101010101" pitchFamily="2" charset="-122"/>
                <a:ea typeface="华文中宋" panose="02010600040101010101" pitchFamily="2" charset="-122"/>
                <a:cs typeface="华文中宋" panose="02010600040101010101" pitchFamily="2" charset="-122"/>
              </a:rPr>
              <a:t> 私有分支（组内人员的私有开发空间）</a:t>
            </a:r>
            <a:r>
              <a:rPr kumimoji="0" lang="zh-CN" sz="2400" kern="1200" cap="none" spc="0" normalizeH="0" baseline="0" noProof="1">
                <a:latin typeface="华文中宋" panose="02010600040101010101" pitchFamily="2" charset="-122"/>
                <a:ea typeface="华文中宋" panose="02010600040101010101" pitchFamily="2" charset="-122"/>
                <a:cs typeface="华文中宋" panose="02010600040101010101" pitchFamily="2" charset="-122"/>
              </a:rPr>
              <a:t>：组内人员</a:t>
            </a:r>
            <a:endParaRPr kumimoji="0" lang="zh-CN" sz="2400" kern="1200" cap="none" spc="0" normalizeH="0" baseline="0" noProof="1">
              <a:latin typeface="华文中宋" panose="02010600040101010101" pitchFamily="2" charset="-122"/>
              <a:ea typeface="华文中宋" panose="02010600040101010101" pitchFamily="2" charset="-122"/>
              <a:cs typeface="华文中宋" panose="02010600040101010101" pitchFamily="2" charset="-122"/>
            </a:endParaRPr>
          </a:p>
          <a:p>
            <a:pPr marR="0" indent="304800" defTabSz="914400" fontAlgn="auto">
              <a:lnSpc>
                <a:spcPct val="200000"/>
              </a:lnSpc>
              <a:buClrTx/>
              <a:buSzTx/>
              <a:buFontTx/>
              <a:defRPr/>
            </a:pPr>
            <a:r>
              <a:rPr kumimoji="0" lang="zh-CN" sz="2400" b="1" kern="1200" cap="none" spc="0" normalizeH="0" baseline="0" noProof="1">
                <a:latin typeface="华文中宋" panose="02010600040101010101" pitchFamily="2" charset="-122"/>
                <a:ea typeface="华文中宋" panose="02010600040101010101" pitchFamily="2" charset="-122"/>
                <a:cs typeface="华文中宋" panose="02010600040101010101" pitchFamily="2" charset="-122"/>
              </a:rPr>
              <a:t>集成分支（团队的公共空间）</a:t>
            </a:r>
            <a:r>
              <a:rPr kumimoji="0" lang="zh-CN" sz="2400" kern="1200" cap="none" spc="0" normalizeH="0" baseline="0" noProof="1">
                <a:latin typeface="华文中宋" panose="02010600040101010101" pitchFamily="2" charset="-122"/>
                <a:ea typeface="华文中宋" panose="02010600040101010101" pitchFamily="2" charset="-122"/>
                <a:cs typeface="华文中宋" panose="02010600040101010101" pitchFamily="2" charset="-122"/>
              </a:rPr>
              <a:t>：所有涉及多人协调的开发工作（如集成测试等）都必须工作在这一空间中。该开发团队拥有对该 集成分支的读写权限，而其他成员只有只读权限。</a:t>
            </a:r>
            <a:endParaRPr kumimoji="0" lang="zh-CN" sz="2400" kern="1200" cap="none" spc="0" normalizeH="0" baseline="0" noProof="1">
              <a:latin typeface="华文中宋" panose="02010600040101010101" pitchFamily="2" charset="-122"/>
              <a:ea typeface="华文中宋" panose="02010600040101010101" pitchFamily="2" charset="-122"/>
              <a:cs typeface="华文中宋" panose="02010600040101010101" pitchFamily="2" charset="-122"/>
            </a:endParaRPr>
          </a:p>
          <a:p>
            <a:pPr marR="0" indent="304800" defTabSz="914400" fontAlgn="auto">
              <a:lnSpc>
                <a:spcPct val="200000"/>
              </a:lnSpc>
              <a:buClrTx/>
              <a:buSzTx/>
              <a:buFontTx/>
              <a:defRPr/>
            </a:pPr>
            <a:r>
              <a:rPr kumimoji="0" lang="zh-CN" sz="2400" kern="1200" cap="none" spc="0" normalizeH="0" baseline="0" noProof="1">
                <a:latin typeface="华文中宋" panose="02010600040101010101" pitchFamily="2" charset="-122"/>
                <a:ea typeface="华文中宋" panose="02010600040101010101" pitchFamily="2" charset="-122"/>
                <a:cs typeface="华文中宋" panose="02010600040101010101" pitchFamily="2" charset="-122"/>
              </a:rPr>
              <a:t>   </a:t>
            </a:r>
            <a:r>
              <a:rPr kumimoji="0" lang="zh-CN" sz="2400" b="1" kern="1200" cap="none" spc="0" normalizeH="0" baseline="0" noProof="1">
                <a:latin typeface="华文中宋" panose="02010600040101010101" pitchFamily="2" charset="-122"/>
                <a:ea typeface="华文中宋" panose="02010600040101010101" pitchFamily="2" charset="-122"/>
                <a:cs typeface="华文中宋" panose="02010600040101010101" pitchFamily="2" charset="-122"/>
              </a:rPr>
              <a:t>主干分支（整个软件开发过程的公共空间）</a:t>
            </a:r>
            <a:r>
              <a:rPr kumimoji="0" lang="zh-CN" sz="2400" kern="1200" cap="none" spc="0" normalizeH="0" baseline="0" noProof="1">
                <a:latin typeface="华文中宋" panose="02010600040101010101" pitchFamily="2" charset="-122"/>
                <a:ea typeface="华文中宋" panose="02010600040101010101" pitchFamily="2" charset="-122"/>
                <a:cs typeface="华文中宋" panose="02010600040101010101" pitchFamily="2" charset="-122"/>
              </a:rPr>
              <a:t>：有正式文档、已通过审核的里程碑文档均由项目经理校对后加入主干分支。所有成员可见，但仅对项目经理和配置管理员开放读写权限。</a:t>
            </a:r>
            <a:endParaRPr kumimoji="0" lang="zh-CN" altLang="en-US" sz="2400" kern="1200" cap="none" spc="0" normalizeH="0" baseline="0" noProof="1">
              <a:latin typeface="华文中宋" panose="02010600040101010101" pitchFamily="2" charset="-122"/>
              <a:ea typeface="华文中宋" panose="02010600040101010101" pitchFamily="2" charset="-122"/>
              <a:cs typeface="华文中宋" panose="02010600040101010101" pitchFamily="2" charset="-122"/>
            </a:endParaRPr>
          </a:p>
          <a:p>
            <a:pPr marR="0" defTabSz="914400" fontAlgn="auto">
              <a:buClrTx/>
              <a:buSzTx/>
              <a:buFontTx/>
              <a:defRPr/>
            </a:pPr>
            <a:endParaRPr kumimoji="0" lang="zh-CN" altLang="en-US" sz="2400" kern="1200" cap="none" spc="0" normalizeH="0" baseline="0" noProof="1">
              <a:latin typeface="华文中宋" panose="02010600040101010101" pitchFamily="2" charset="-122"/>
              <a:ea typeface="华文中宋" panose="02010600040101010101" pitchFamily="2" charset="-122"/>
              <a:cs typeface="华文中宋" panose="02010600040101010101" pitchFamily="2" charset="-122"/>
            </a:endParaRPr>
          </a:p>
        </p:txBody>
      </p:sp>
      <p:pic>
        <p:nvPicPr>
          <p:cNvPr id="48133" name="图片 5"/>
          <p:cNvPicPr>
            <a:picLocks noChangeAspect="1"/>
          </p:cNvPicPr>
          <p:nvPr/>
        </p:nvPicPr>
        <p:blipFill>
          <a:blip r:embed="rId1"/>
          <a:stretch>
            <a:fillRect/>
          </a:stretch>
        </p:blipFill>
        <p:spPr>
          <a:xfrm>
            <a:off x="8574088" y="600075"/>
            <a:ext cx="6478587" cy="78740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object 4"/>
          <p:cNvSpPr/>
          <p:nvPr/>
        </p:nvSpPr>
        <p:spPr>
          <a:xfrm rot="5400000">
            <a:off x="814388" y="7551738"/>
            <a:ext cx="1922462" cy="3765550"/>
          </a:xfrm>
          <a:custGeom>
            <a:avLst/>
            <a:gdLst/>
            <a:ahLst/>
            <a:cxnLst>
              <a:cxn ang="0">
                <a:pos x="0" y="3765322"/>
              </a:cxn>
              <a:cxn ang="0">
                <a:pos x="102969" y="3697557"/>
              </a:cxn>
              <a:cxn ang="0">
                <a:pos x="167670" y="3653552"/>
              </a:cxn>
              <a:cxn ang="0">
                <a:pos x="230748" y="3608700"/>
              </a:cxn>
              <a:cxn ang="0">
                <a:pos x="291762" y="3562613"/>
              </a:cxn>
              <a:cxn ang="0">
                <a:pos x="405830" y="3465181"/>
              </a:cxn>
              <a:cxn ang="0">
                <a:pos x="506345" y="3358158"/>
              </a:cxn>
              <a:cxn ang="0">
                <a:pos x="589773" y="3238444"/>
              </a:cxn>
              <a:cxn ang="0">
                <a:pos x="652583" y="3102937"/>
              </a:cxn>
              <a:cxn ang="0">
                <a:pos x="675155" y="3028292"/>
              </a:cxn>
              <a:cxn ang="0">
                <a:pos x="691248" y="2948538"/>
              </a:cxn>
              <a:cxn ang="0">
                <a:pos x="1035301" y="838219"/>
              </a:cxn>
              <a:cxn ang="0">
                <a:pos x="1094313" y="751566"/>
              </a:cxn>
              <a:cxn ang="0">
                <a:pos x="1159951" y="663991"/>
              </a:cxn>
              <a:cxn ang="0">
                <a:pos x="1232558" y="575462"/>
              </a:cxn>
              <a:cxn ang="0">
                <a:pos x="1312478" y="485946"/>
              </a:cxn>
              <a:cxn ang="0">
                <a:pos x="1400055" y="395411"/>
              </a:cxn>
              <a:cxn ang="0">
                <a:pos x="1495633" y="303823"/>
              </a:cxn>
              <a:cxn ang="0">
                <a:pos x="1599554" y="211152"/>
              </a:cxn>
              <a:cxn ang="0">
                <a:pos x="1709963" y="121254"/>
              </a:cxn>
              <a:cxn ang="0">
                <a:pos x="1825406" y="47389"/>
              </a:cxn>
              <a:cxn ang="0">
                <a:pos x="1922099" y="0"/>
              </a:cxn>
              <a:cxn ang="0">
                <a:pos x="1010447" y="877606"/>
              </a:cxn>
              <a:cxn ang="0">
                <a:pos x="696589" y="2911498"/>
              </a:cxn>
              <a:cxn ang="0">
                <a:pos x="708553" y="2800324"/>
              </a:cxn>
              <a:cxn ang="0">
                <a:pos x="716631" y="2651813"/>
              </a:cxn>
              <a:cxn ang="0">
                <a:pos x="718230" y="2502744"/>
              </a:cxn>
              <a:cxn ang="0">
                <a:pos x="711900" y="2011260"/>
              </a:cxn>
              <a:cxn ang="0">
                <a:pos x="714807" y="1895666"/>
              </a:cxn>
              <a:cxn ang="0">
                <a:pos x="718944" y="1818029"/>
              </a:cxn>
              <a:cxn ang="0">
                <a:pos x="725240" y="1739894"/>
              </a:cxn>
              <a:cxn ang="0">
                <a:pos x="734040" y="1661229"/>
              </a:cxn>
              <a:cxn ang="0">
                <a:pos x="745687" y="1582000"/>
              </a:cxn>
              <a:cxn ang="0">
                <a:pos x="760524" y="1502175"/>
              </a:cxn>
              <a:cxn ang="0">
                <a:pos x="778895" y="1421722"/>
              </a:cxn>
              <a:cxn ang="0">
                <a:pos x="801143" y="1340608"/>
              </a:cxn>
              <a:cxn ang="0">
                <a:pos x="827613" y="1258801"/>
              </a:cxn>
              <a:cxn ang="0">
                <a:pos x="858646" y="1176267"/>
              </a:cxn>
              <a:cxn ang="0">
                <a:pos x="894589" y="1092975"/>
              </a:cxn>
              <a:cxn ang="0">
                <a:pos x="935784" y="1008890"/>
              </a:cxn>
              <a:cxn ang="0">
                <a:pos x="982573" y="923983"/>
              </a:cxn>
              <a:cxn ang="0">
                <a:pos x="1010447" y="877606"/>
              </a:cxn>
            </a:cxnLst>
            <a:pathLst>
              <a:path w="1922780" h="3764915">
                <a:moveTo>
                  <a:pt x="1922416" y="3764686"/>
                </a:moveTo>
                <a:lnTo>
                  <a:pt x="0" y="3764686"/>
                </a:lnTo>
                <a:lnTo>
                  <a:pt x="70159" y="3718733"/>
                </a:lnTo>
                <a:lnTo>
                  <a:pt x="102986" y="3696932"/>
                </a:lnTo>
                <a:lnTo>
                  <a:pt x="135517" y="3675015"/>
                </a:lnTo>
                <a:lnTo>
                  <a:pt x="167698" y="3652935"/>
                </a:lnTo>
                <a:lnTo>
                  <a:pt x="199473" y="3630643"/>
                </a:lnTo>
                <a:lnTo>
                  <a:pt x="230786" y="3608090"/>
                </a:lnTo>
                <a:lnTo>
                  <a:pt x="261584" y="3585229"/>
                </a:lnTo>
                <a:lnTo>
                  <a:pt x="291810" y="3562011"/>
                </a:lnTo>
                <a:lnTo>
                  <a:pt x="350328" y="3514308"/>
                </a:lnTo>
                <a:lnTo>
                  <a:pt x="405897" y="3464596"/>
                </a:lnTo>
                <a:lnTo>
                  <a:pt x="458078" y="3412486"/>
                </a:lnTo>
                <a:lnTo>
                  <a:pt x="506428" y="3357591"/>
                </a:lnTo>
                <a:lnTo>
                  <a:pt x="550505" y="3299524"/>
                </a:lnTo>
                <a:lnTo>
                  <a:pt x="589870" y="3237897"/>
                </a:lnTo>
                <a:lnTo>
                  <a:pt x="624079" y="3172322"/>
                </a:lnTo>
                <a:lnTo>
                  <a:pt x="652691" y="3102413"/>
                </a:lnTo>
                <a:lnTo>
                  <a:pt x="664761" y="3065711"/>
                </a:lnTo>
                <a:lnTo>
                  <a:pt x="675266" y="3027781"/>
                </a:lnTo>
                <a:lnTo>
                  <a:pt x="684152" y="2988573"/>
                </a:lnTo>
                <a:lnTo>
                  <a:pt x="691362" y="2948040"/>
                </a:lnTo>
                <a:lnTo>
                  <a:pt x="1010614" y="877458"/>
                </a:lnTo>
                <a:lnTo>
                  <a:pt x="1035472" y="838077"/>
                </a:lnTo>
                <a:lnTo>
                  <a:pt x="1064176" y="794871"/>
                </a:lnTo>
                <a:lnTo>
                  <a:pt x="1094493" y="751439"/>
                </a:lnTo>
                <a:lnTo>
                  <a:pt x="1126468" y="707776"/>
                </a:lnTo>
                <a:lnTo>
                  <a:pt x="1160142" y="663879"/>
                </a:lnTo>
                <a:lnTo>
                  <a:pt x="1195558" y="619743"/>
                </a:lnTo>
                <a:lnTo>
                  <a:pt x="1232761" y="575365"/>
                </a:lnTo>
                <a:lnTo>
                  <a:pt x="1271792" y="530740"/>
                </a:lnTo>
                <a:lnTo>
                  <a:pt x="1312694" y="485864"/>
                </a:lnTo>
                <a:lnTo>
                  <a:pt x="1355511" y="440733"/>
                </a:lnTo>
                <a:lnTo>
                  <a:pt x="1400286" y="395344"/>
                </a:lnTo>
                <a:lnTo>
                  <a:pt x="1447061" y="349691"/>
                </a:lnTo>
                <a:lnTo>
                  <a:pt x="1495880" y="303772"/>
                </a:lnTo>
                <a:lnTo>
                  <a:pt x="1546784" y="257582"/>
                </a:lnTo>
                <a:lnTo>
                  <a:pt x="1599818" y="211116"/>
                </a:lnTo>
                <a:lnTo>
                  <a:pt x="1655025" y="164371"/>
                </a:lnTo>
                <a:lnTo>
                  <a:pt x="1710245" y="121234"/>
                </a:lnTo>
                <a:lnTo>
                  <a:pt x="1767169" y="82264"/>
                </a:lnTo>
                <a:lnTo>
                  <a:pt x="1825707" y="47381"/>
                </a:lnTo>
                <a:lnTo>
                  <a:pt x="1885769" y="16507"/>
                </a:lnTo>
                <a:lnTo>
                  <a:pt x="1922416" y="0"/>
                </a:lnTo>
                <a:lnTo>
                  <a:pt x="1922416" y="3764686"/>
                </a:lnTo>
                <a:close/>
              </a:path>
              <a:path w="1922780" h="3764915">
                <a:moveTo>
                  <a:pt x="1010614" y="877458"/>
                </a:moveTo>
                <a:lnTo>
                  <a:pt x="691362" y="2948040"/>
                </a:lnTo>
                <a:lnTo>
                  <a:pt x="696704" y="2911006"/>
                </a:lnTo>
                <a:lnTo>
                  <a:pt x="701341" y="2873967"/>
                </a:lnTo>
                <a:lnTo>
                  <a:pt x="708670" y="2799851"/>
                </a:lnTo>
                <a:lnTo>
                  <a:pt x="713691" y="2725662"/>
                </a:lnTo>
                <a:lnTo>
                  <a:pt x="716749" y="2651365"/>
                </a:lnTo>
                <a:lnTo>
                  <a:pt x="718186" y="2576929"/>
                </a:lnTo>
                <a:lnTo>
                  <a:pt x="718348" y="2502321"/>
                </a:lnTo>
                <a:lnTo>
                  <a:pt x="711776" y="2087441"/>
                </a:lnTo>
                <a:lnTo>
                  <a:pt x="712017" y="2010920"/>
                </a:lnTo>
                <a:lnTo>
                  <a:pt x="713559" y="1933982"/>
                </a:lnTo>
                <a:lnTo>
                  <a:pt x="714925" y="1895346"/>
                </a:lnTo>
                <a:lnTo>
                  <a:pt x="716745" y="1856595"/>
                </a:lnTo>
                <a:lnTo>
                  <a:pt x="719063" y="1817722"/>
                </a:lnTo>
                <a:lnTo>
                  <a:pt x="721920" y="1778726"/>
                </a:lnTo>
                <a:lnTo>
                  <a:pt x="725360" y="1739600"/>
                </a:lnTo>
                <a:lnTo>
                  <a:pt x="729426" y="1700343"/>
                </a:lnTo>
                <a:lnTo>
                  <a:pt x="734161" y="1660948"/>
                </a:lnTo>
                <a:lnTo>
                  <a:pt x="739608" y="1621413"/>
                </a:lnTo>
                <a:lnTo>
                  <a:pt x="745810" y="1581733"/>
                </a:lnTo>
                <a:lnTo>
                  <a:pt x="752809" y="1541903"/>
                </a:lnTo>
                <a:lnTo>
                  <a:pt x="760649" y="1501921"/>
                </a:lnTo>
                <a:lnTo>
                  <a:pt x="769373" y="1461782"/>
                </a:lnTo>
                <a:lnTo>
                  <a:pt x="779023" y="1421482"/>
                </a:lnTo>
                <a:lnTo>
                  <a:pt x="789643" y="1381016"/>
                </a:lnTo>
                <a:lnTo>
                  <a:pt x="801275" y="1340382"/>
                </a:lnTo>
                <a:lnTo>
                  <a:pt x="813963" y="1299573"/>
                </a:lnTo>
                <a:lnTo>
                  <a:pt x="827749" y="1258588"/>
                </a:lnTo>
                <a:lnTo>
                  <a:pt x="842676" y="1217421"/>
                </a:lnTo>
                <a:lnTo>
                  <a:pt x="858788" y="1176068"/>
                </a:lnTo>
                <a:lnTo>
                  <a:pt x="876127" y="1134526"/>
                </a:lnTo>
                <a:lnTo>
                  <a:pt x="894737" y="1092790"/>
                </a:lnTo>
                <a:lnTo>
                  <a:pt x="914659" y="1050856"/>
                </a:lnTo>
                <a:lnTo>
                  <a:pt x="935938" y="1008720"/>
                </a:lnTo>
                <a:lnTo>
                  <a:pt x="958615" y="966378"/>
                </a:lnTo>
                <a:lnTo>
                  <a:pt x="982735" y="923827"/>
                </a:lnTo>
                <a:lnTo>
                  <a:pt x="1008340" y="881061"/>
                </a:lnTo>
                <a:lnTo>
                  <a:pt x="1010614" y="877458"/>
                </a:lnTo>
                <a:close/>
              </a:path>
            </a:pathLst>
          </a:custGeom>
          <a:solidFill>
            <a:srgbClr val="FFDE62"/>
          </a:solidFill>
          <a:ln w="9525">
            <a:noFill/>
          </a:ln>
        </p:spPr>
        <p:txBody>
          <a:bodyPr/>
          <a:p>
            <a:endParaRPr lang="zh-CN" altLang="en-US"/>
          </a:p>
        </p:txBody>
      </p:sp>
      <p:sp>
        <p:nvSpPr>
          <p:cNvPr id="23" name="object 18"/>
          <p:cNvSpPr txBox="1"/>
          <p:nvPr/>
        </p:nvSpPr>
        <p:spPr>
          <a:xfrm>
            <a:off x="13817600" y="8896350"/>
            <a:ext cx="8566150" cy="1106805"/>
          </a:xfrm>
          <a:prstGeom prst="rect">
            <a:avLst/>
          </a:prstGeom>
        </p:spPr>
        <p:txBody>
          <a:bodyPr lIns="0" tIns="201930" rIns="0" bIns="0">
            <a:spAutoFit/>
          </a:bodyPr>
          <a:lstStyle/>
          <a:p>
            <a:pPr marL="12700" marR="0" defTabSz="914400" fontAlgn="auto">
              <a:spcBef>
                <a:spcPts val="580"/>
              </a:spcBef>
              <a:buClrTx/>
              <a:buSzTx/>
              <a:buFontTx/>
              <a:defRPr/>
            </a:pPr>
            <a:r>
              <a:rPr kumimoji="0" lang="en-US" altLang="zh-CN" sz="36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5.6</a:t>
            </a:r>
            <a:r>
              <a:rPr kumimoji="0" lang="zh-CN" altLang="en-US" sz="36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配置管理子计划</a:t>
            </a:r>
            <a:endParaRPr kumimoji="0" lang="zh-CN" sz="36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endParaRPr>
          </a:p>
          <a:p>
            <a:pPr marL="12700" marR="0" defTabSz="914400" fontAlgn="auto">
              <a:spcBef>
                <a:spcPts val="580"/>
              </a:spcBef>
              <a:buClrTx/>
              <a:buSzTx/>
              <a:buFontTx/>
              <a:defRPr/>
            </a:pPr>
            <a:r>
              <a:rPr kumimoji="0" lang="zh-CN" altLang="en-US" sz="18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  （仅</a:t>
            </a:r>
            <a:r>
              <a:rPr kumimoji="0" lang="zh-CN" sz="18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节选重点）</a:t>
            </a:r>
            <a:endParaRPr kumimoji="0" lang="zh-CN" sz="18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endParaRPr>
          </a:p>
        </p:txBody>
      </p:sp>
      <p:sp>
        <p:nvSpPr>
          <p:cNvPr id="49155" name="文本框 99"/>
          <p:cNvSpPr txBox="1"/>
          <p:nvPr/>
        </p:nvSpPr>
        <p:spPr>
          <a:xfrm>
            <a:off x="352425" y="344488"/>
            <a:ext cx="11876088" cy="644525"/>
          </a:xfrm>
          <a:prstGeom prst="rect">
            <a:avLst/>
          </a:prstGeom>
          <a:noFill/>
          <a:ln w="9525">
            <a:noFill/>
          </a:ln>
        </p:spPr>
        <p:txBody>
          <a:bodyPr anchor="t">
            <a:spAutoFit/>
          </a:bodyPr>
          <a:p>
            <a:r>
              <a:rPr lang="zh-CN" altLang="zh-CN" sz="3600" dirty="0">
                <a:solidFill>
                  <a:srgbClr val="558ED5"/>
                </a:solidFill>
                <a:latin typeface="方正粗黑宋简体" panose="02000000000000000000" pitchFamily="2" charset="-122"/>
                <a:ea typeface="方正粗黑宋简体" panose="02000000000000000000" pitchFamily="2" charset="-122"/>
              </a:rPr>
              <a:t>配置项版本控制</a:t>
            </a:r>
            <a:endParaRPr lang="zh-CN" altLang="zh-CN" sz="3600" dirty="0">
              <a:solidFill>
                <a:srgbClr val="558ED5"/>
              </a:solidFill>
              <a:latin typeface="方正粗黑宋简体" panose="02000000000000000000" pitchFamily="2" charset="-122"/>
              <a:ea typeface="方正粗黑宋简体" panose="02000000000000000000" pitchFamily="2" charset="-122"/>
            </a:endParaRPr>
          </a:p>
        </p:txBody>
      </p:sp>
      <p:sp>
        <p:nvSpPr>
          <p:cNvPr id="49156" name="文本框 4"/>
          <p:cNvSpPr txBox="1"/>
          <p:nvPr/>
        </p:nvSpPr>
        <p:spPr>
          <a:xfrm>
            <a:off x="450850" y="1419225"/>
            <a:ext cx="16341725" cy="3968750"/>
          </a:xfrm>
          <a:prstGeom prst="rect">
            <a:avLst/>
          </a:prstGeom>
          <a:noFill/>
          <a:ln w="9525">
            <a:noFill/>
          </a:ln>
        </p:spPr>
        <p:txBody>
          <a:bodyPr anchor="t">
            <a:spAutoFit/>
          </a:bodyPr>
          <a:p>
            <a:pPr indent="304800">
              <a:lnSpc>
                <a:spcPct val="150000"/>
              </a:lnSpc>
            </a:pPr>
            <a:r>
              <a:rPr lang="zh-CN" altLang="zh-CN" sz="2400" dirty="0">
                <a:latin typeface="华文中宋" panose="02010600040101010101" pitchFamily="2" charset="-122"/>
                <a:ea typeface="华文中宋" panose="02010600040101010101" pitchFamily="2" charset="-122"/>
              </a:rPr>
              <a:t>1.每期文档版本号从0.1开始记录，每次文档更新、整改后，版本号向前推进0.1。</a:t>
            </a:r>
            <a:endParaRPr lang="zh-CN" altLang="zh-CN" sz="2400" dirty="0">
              <a:latin typeface="华文中宋" panose="02010600040101010101" pitchFamily="2" charset="-122"/>
              <a:ea typeface="华文中宋" panose="02010600040101010101" pitchFamily="2" charset="-122"/>
            </a:endParaRPr>
          </a:p>
          <a:p>
            <a:pPr indent="304800">
              <a:lnSpc>
                <a:spcPct val="150000"/>
              </a:lnSpc>
            </a:pPr>
            <a:r>
              <a:rPr lang="zh-CN" altLang="zh-CN" sz="2400" dirty="0">
                <a:latin typeface="华文中宋" panose="02010600040101010101" pitchFamily="2" charset="-122"/>
                <a:ea typeface="华文中宋" panose="02010600040101010101" pitchFamily="2" charset="-122"/>
              </a:rPr>
              <a:t>2.当文档通过组内审核后，版本号升为1.0，即拟正式版本。</a:t>
            </a:r>
            <a:endParaRPr lang="zh-CN" altLang="zh-CN" sz="2400" dirty="0">
              <a:latin typeface="华文中宋" panose="02010600040101010101" pitchFamily="2" charset="-122"/>
              <a:ea typeface="华文中宋" panose="02010600040101010101" pitchFamily="2" charset="-122"/>
            </a:endParaRPr>
          </a:p>
          <a:p>
            <a:pPr indent="304800">
              <a:lnSpc>
                <a:spcPct val="150000"/>
              </a:lnSpc>
            </a:pPr>
            <a:r>
              <a:rPr lang="zh-CN" altLang="zh-CN" sz="2400" dirty="0">
                <a:latin typeface="华文中宋" panose="02010600040101010101" pitchFamily="2" charset="-122"/>
                <a:ea typeface="华文中宋" panose="02010600040101010101" pitchFamily="2" charset="-122"/>
              </a:rPr>
              <a:t>3.文档通过课堂评审后，确定内容完整无需二次修改后，敲定为V1.0版本，即正式版</a:t>
            </a:r>
            <a:endParaRPr lang="zh-CN" altLang="zh-CN" sz="2400" dirty="0">
              <a:latin typeface="华文中宋" panose="02010600040101010101" pitchFamily="2" charset="-122"/>
              <a:ea typeface="华文中宋" panose="02010600040101010101" pitchFamily="2" charset="-122"/>
            </a:endParaRPr>
          </a:p>
          <a:p>
            <a:pPr indent="304800">
              <a:lnSpc>
                <a:spcPct val="150000"/>
              </a:lnSpc>
            </a:pPr>
            <a:r>
              <a:rPr lang="zh-CN" altLang="zh-CN" sz="2400" dirty="0">
                <a:latin typeface="华文中宋" panose="02010600040101010101" pitchFamily="2" charset="-122"/>
                <a:ea typeface="华文中宋" panose="02010600040101010101" pitchFamily="2" charset="-122"/>
              </a:rPr>
              <a:t>4.正式版本将由项目经理负责整理归纳至主仓库。</a:t>
            </a:r>
            <a:endParaRPr lang="zh-CN" altLang="zh-CN" sz="2400" dirty="0">
              <a:latin typeface="华文中宋" panose="02010600040101010101" pitchFamily="2" charset="-122"/>
              <a:ea typeface="华文中宋" panose="02010600040101010101" pitchFamily="2" charset="-122"/>
            </a:endParaRPr>
          </a:p>
          <a:p>
            <a:pPr indent="304800">
              <a:lnSpc>
                <a:spcPct val="150000"/>
              </a:lnSpc>
            </a:pPr>
            <a:r>
              <a:rPr lang="zh-CN" altLang="zh-CN" sz="2400" dirty="0">
                <a:latin typeface="华文中宋" panose="02010600040101010101" pitchFamily="2" charset="-122"/>
                <a:ea typeface="华文中宋" panose="02010600040101010101" pitchFamily="2" charset="-122"/>
              </a:rPr>
              <a:t>5.对配置项的修改（不同版本间的差别）应记录下来，记录在文档开头的“文档修订历史说明”。</a:t>
            </a:r>
            <a:endParaRPr lang="zh-CN" altLang="zh-CN" sz="2400" dirty="0">
              <a:latin typeface="华文中宋" panose="02010600040101010101" pitchFamily="2" charset="-122"/>
              <a:ea typeface="华文中宋" panose="02010600040101010101" pitchFamily="2" charset="-122"/>
            </a:endParaRPr>
          </a:p>
          <a:p>
            <a:pPr indent="304800">
              <a:lnSpc>
                <a:spcPct val="150000"/>
              </a:lnSpc>
            </a:pPr>
            <a:endParaRPr lang="zh-CN" altLang="zh-CN" sz="2400" dirty="0">
              <a:latin typeface="华文中宋" panose="02010600040101010101" pitchFamily="2" charset="-122"/>
              <a:ea typeface="华文中宋" panose="02010600040101010101" pitchFamily="2" charset="-122"/>
            </a:endParaRPr>
          </a:p>
          <a:p>
            <a:pPr indent="304800">
              <a:lnSpc>
                <a:spcPct val="150000"/>
              </a:lnSpc>
            </a:pPr>
            <a:r>
              <a:rPr lang="zh-CN" altLang="zh-CN" sz="2400" dirty="0">
                <a:latin typeface="华文中宋" panose="02010600040101010101" pitchFamily="2" charset="-122"/>
                <a:ea typeface="华文中宋" panose="02010600040101010101" pitchFamily="2" charset="-122"/>
              </a:rPr>
              <a:t>示例：</a:t>
            </a:r>
            <a:endParaRPr lang="zh-CN" altLang="zh-CN" sz="2400" dirty="0">
              <a:latin typeface="华文中宋" panose="02010600040101010101" pitchFamily="2" charset="-122"/>
              <a:ea typeface="华文中宋" panose="02010600040101010101" pitchFamily="2" charset="-122"/>
            </a:endParaRPr>
          </a:p>
        </p:txBody>
      </p:sp>
      <p:pic>
        <p:nvPicPr>
          <p:cNvPr id="49157" name="图片 1"/>
          <p:cNvPicPr>
            <a:picLocks noChangeAspect="1"/>
          </p:cNvPicPr>
          <p:nvPr/>
        </p:nvPicPr>
        <p:blipFill>
          <a:blip r:embed="rId1"/>
          <a:stretch>
            <a:fillRect/>
          </a:stretch>
        </p:blipFill>
        <p:spPr>
          <a:xfrm>
            <a:off x="11210925" y="6553200"/>
            <a:ext cx="6729413" cy="1692275"/>
          </a:xfrm>
          <a:prstGeom prst="rect">
            <a:avLst/>
          </a:prstGeom>
          <a:noFill/>
          <a:ln w="9525">
            <a:noFill/>
          </a:ln>
        </p:spPr>
      </p:pic>
      <p:pic>
        <p:nvPicPr>
          <p:cNvPr id="49158" name="图片 2"/>
          <p:cNvPicPr>
            <a:picLocks noChangeAspect="1"/>
          </p:cNvPicPr>
          <p:nvPr/>
        </p:nvPicPr>
        <p:blipFill>
          <a:blip r:embed="rId2"/>
          <a:stretch>
            <a:fillRect/>
          </a:stretch>
        </p:blipFill>
        <p:spPr>
          <a:xfrm>
            <a:off x="852488" y="5867400"/>
            <a:ext cx="12034837" cy="42926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pic>
        <p:nvPicPr>
          <p:cNvPr id="50177" name="object 2"/>
          <p:cNvPicPr/>
          <p:nvPr/>
        </p:nvPicPr>
        <p:blipFill>
          <a:blip r:embed="rId1"/>
          <a:stretch>
            <a:fillRect/>
          </a:stretch>
        </p:blipFill>
        <p:spPr>
          <a:xfrm>
            <a:off x="0" y="0"/>
            <a:ext cx="18289588" cy="10291763"/>
          </a:xfrm>
          <a:prstGeom prst="rect">
            <a:avLst/>
          </a:prstGeom>
          <a:noFill/>
          <a:ln w="9525">
            <a:noFill/>
          </a:ln>
        </p:spPr>
      </p:pic>
      <p:sp>
        <p:nvSpPr>
          <p:cNvPr id="7" name="object 7"/>
          <p:cNvSpPr txBox="1">
            <a:spLocks noGrp="1"/>
          </p:cNvSpPr>
          <p:nvPr>
            <p:ph type="title"/>
          </p:nvPr>
        </p:nvSpPr>
        <p:spPr>
          <a:xfrm>
            <a:off x="3659188" y="3454400"/>
            <a:ext cx="11890375" cy="2468563"/>
          </a:xfrm>
        </p:spPr>
        <p:txBody>
          <a:bodyPr vert="horz" wrap="square" lIns="0" tIns="17145" rIns="0" bIns="0" numCol="1" rtlCol="0" anchor="t" anchorCtr="0" compatLnSpc="1">
            <a:spAutoFit/>
          </a:bodyPr>
          <a:lstStyle/>
          <a:p>
            <a:pPr marL="12700" marR="0" lvl="0" indent="0" algn="l" defTabSz="914400" rtl="0" eaLnBrk="1" fontAlgn="auto" latinLnBrk="0" hangingPunct="1">
              <a:lnSpc>
                <a:spcPct val="100000"/>
              </a:lnSpc>
              <a:spcBef>
                <a:spcPts val="135"/>
              </a:spcBef>
              <a:spcAft>
                <a:spcPct val="0"/>
              </a:spcAft>
              <a:buClrTx/>
              <a:buSzTx/>
              <a:buFontTx/>
              <a:buNone/>
              <a:defRPr/>
            </a:pPr>
            <a:r>
              <a:rPr kumimoji="0" sz="24500" b="0" i="0" u="none" strike="noStrike" kern="0" cap="none" spc="5205" normalizeH="0" baseline="-2000" noProof="1">
                <a:ln>
                  <a:noFill/>
                </a:ln>
                <a:solidFill>
                  <a:srgbClr val="0429E2"/>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rPr>
              <a:t>03</a:t>
            </a:r>
            <a:r>
              <a:rPr kumimoji="0" lang="zh-CN" sz="17000" b="0" i="0" u="none" strike="noStrike" kern="0" cap="none" spc="0" normalizeH="0" baseline="-2000" noProof="1">
                <a:ln>
                  <a:noFill/>
                </a:ln>
                <a:solidFill>
                  <a:schemeClr val="tx1"/>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rPr>
              <a:t>可行性分析</a:t>
            </a:r>
            <a:endParaRPr kumimoji="0" lang="zh-CN" sz="17000" b="0" i="0" u="none" strike="noStrike" kern="0" cap="none" spc="0" normalizeH="0" baseline="-2000" noProof="1">
              <a:ln>
                <a:noFill/>
              </a:ln>
              <a:solidFill>
                <a:schemeClr val="tx1"/>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1201" name="组合 23"/>
          <p:cNvGrpSpPr/>
          <p:nvPr/>
        </p:nvGrpSpPr>
        <p:grpSpPr>
          <a:xfrm>
            <a:off x="15930563" y="98425"/>
            <a:ext cx="2357437" cy="3240088"/>
            <a:chOff x="25087" y="0"/>
            <a:chExt cx="3714" cy="5103"/>
          </a:xfrm>
        </p:grpSpPr>
        <p:sp>
          <p:nvSpPr>
            <p:cNvPr id="51202" name="object 3"/>
            <p:cNvSpPr/>
            <p:nvPr/>
          </p:nvSpPr>
          <p:spPr>
            <a:xfrm>
              <a:off x="26062" y="1353"/>
              <a:ext cx="586" cy="1099"/>
            </a:xfrm>
            <a:custGeom>
              <a:avLst/>
              <a:gdLst/>
              <a:ahLst/>
              <a:cxnLst>
                <a:cxn ang="0">
                  <a:pos x="341" y="1085"/>
                </a:cxn>
                <a:cxn ang="0">
                  <a:pos x="197" y="972"/>
                </a:cxn>
                <a:cxn ang="0">
                  <a:pos x="112" y="849"/>
                </a:cxn>
                <a:cxn ang="0">
                  <a:pos x="49" y="683"/>
                </a:cxn>
                <a:cxn ang="0">
                  <a:pos x="15" y="530"/>
                </a:cxn>
                <a:cxn ang="0">
                  <a:pos x="5" y="401"/>
                </a:cxn>
                <a:cxn ang="0">
                  <a:pos x="2" y="285"/>
                </a:cxn>
                <a:cxn ang="0">
                  <a:pos x="35" y="137"/>
                </a:cxn>
                <a:cxn ang="0">
                  <a:pos x="174" y="10"/>
                </a:cxn>
                <a:cxn ang="0">
                  <a:pos x="294" y="21"/>
                </a:cxn>
                <a:cxn ang="0">
                  <a:pos x="393" y="147"/>
                </a:cxn>
                <a:cxn ang="0">
                  <a:pos x="445" y="297"/>
                </a:cxn>
                <a:cxn ang="0">
                  <a:pos x="476" y="454"/>
                </a:cxn>
                <a:cxn ang="0">
                  <a:pos x="491" y="509"/>
                </a:cxn>
                <a:cxn ang="0">
                  <a:pos x="541" y="599"/>
                </a:cxn>
                <a:cxn ang="0">
                  <a:pos x="569" y="685"/>
                </a:cxn>
                <a:cxn ang="0">
                  <a:pos x="571" y="754"/>
                </a:cxn>
                <a:cxn ang="0">
                  <a:pos x="575" y="797"/>
                </a:cxn>
                <a:cxn ang="0">
                  <a:pos x="577" y="819"/>
                </a:cxn>
                <a:cxn ang="0">
                  <a:pos x="585" y="925"/>
                </a:cxn>
                <a:cxn ang="0">
                  <a:pos x="421" y="961"/>
                </a:cxn>
                <a:cxn ang="0">
                  <a:pos x="412" y="971"/>
                </a:cxn>
                <a:cxn ang="0">
                  <a:pos x="421" y="980"/>
                </a:cxn>
                <a:cxn ang="0">
                  <a:pos x="430" y="980"/>
                </a:cxn>
                <a:cxn ang="0">
                  <a:pos x="557" y="1035"/>
                </a:cxn>
                <a:cxn ang="0">
                  <a:pos x="438" y="1086"/>
                </a:cxn>
                <a:cxn ang="0">
                  <a:pos x="584" y="961"/>
                </a:cxn>
                <a:cxn ang="0">
                  <a:pos x="435" y="967"/>
                </a:cxn>
                <a:cxn ang="0">
                  <a:pos x="421" y="961"/>
                </a:cxn>
                <a:cxn ang="0">
                  <a:pos x="585" y="954"/>
                </a:cxn>
                <a:cxn ang="0">
                  <a:pos x="439" y="971"/>
                </a:cxn>
                <a:cxn ang="0">
                  <a:pos x="430" y="980"/>
                </a:cxn>
                <a:cxn ang="0">
                  <a:pos x="439" y="971"/>
                </a:cxn>
                <a:cxn ang="0">
                  <a:pos x="583" y="970"/>
                </a:cxn>
                <a:cxn ang="0">
                  <a:pos x="456" y="1085"/>
                </a:cxn>
                <a:cxn ang="0">
                  <a:pos x="443" y="1083"/>
                </a:cxn>
                <a:cxn ang="0">
                  <a:pos x="517" y="1081"/>
                </a:cxn>
              </a:cxnLst>
              <a:pathLst>
                <a:path w="372109" h="697865">
                  <a:moveTo>
                    <a:pt x="256440" y="697841"/>
                  </a:moveTo>
                  <a:lnTo>
                    <a:pt x="216745" y="688701"/>
                  </a:lnTo>
                  <a:lnTo>
                    <a:pt x="173576" y="657727"/>
                  </a:lnTo>
                  <a:lnTo>
                    <a:pt x="124970" y="617264"/>
                  </a:lnTo>
                  <a:lnTo>
                    <a:pt x="92506" y="584308"/>
                  </a:lnTo>
                  <a:lnTo>
                    <a:pt x="71191" y="539293"/>
                  </a:lnTo>
                  <a:lnTo>
                    <a:pt x="50882" y="488486"/>
                  </a:lnTo>
                  <a:lnTo>
                    <a:pt x="30923" y="433662"/>
                  </a:lnTo>
                  <a:lnTo>
                    <a:pt x="15887" y="381347"/>
                  </a:lnTo>
                  <a:lnTo>
                    <a:pt x="9694" y="336450"/>
                  </a:lnTo>
                  <a:lnTo>
                    <a:pt x="5747" y="281874"/>
                  </a:lnTo>
                  <a:lnTo>
                    <a:pt x="2875" y="254723"/>
                  </a:lnTo>
                  <a:lnTo>
                    <a:pt x="0" y="217647"/>
                  </a:lnTo>
                  <a:lnTo>
                    <a:pt x="1301" y="181049"/>
                  </a:lnTo>
                  <a:lnTo>
                    <a:pt x="6339" y="144839"/>
                  </a:lnTo>
                  <a:lnTo>
                    <a:pt x="22183" y="86813"/>
                  </a:lnTo>
                  <a:lnTo>
                    <a:pt x="45920" y="47930"/>
                  </a:lnTo>
                  <a:lnTo>
                    <a:pt x="110708" y="6237"/>
                  </a:lnTo>
                  <a:lnTo>
                    <a:pt x="151414" y="0"/>
                  </a:lnTo>
                  <a:lnTo>
                    <a:pt x="186894" y="13049"/>
                  </a:lnTo>
                  <a:lnTo>
                    <a:pt x="218930" y="44502"/>
                  </a:lnTo>
                  <a:lnTo>
                    <a:pt x="249304" y="93477"/>
                  </a:lnTo>
                  <a:lnTo>
                    <a:pt x="269003" y="139985"/>
                  </a:lnTo>
                  <a:lnTo>
                    <a:pt x="282620" y="188603"/>
                  </a:lnTo>
                  <a:lnTo>
                    <a:pt x="292797" y="238351"/>
                  </a:lnTo>
                  <a:lnTo>
                    <a:pt x="302175" y="288249"/>
                  </a:lnTo>
                  <a:lnTo>
                    <a:pt x="306252" y="306031"/>
                  </a:lnTo>
                  <a:lnTo>
                    <a:pt x="311702" y="323073"/>
                  </a:lnTo>
                  <a:lnTo>
                    <a:pt x="319011" y="339562"/>
                  </a:lnTo>
                  <a:lnTo>
                    <a:pt x="343531" y="380607"/>
                  </a:lnTo>
                  <a:lnTo>
                    <a:pt x="354748" y="407111"/>
                  </a:lnTo>
                  <a:lnTo>
                    <a:pt x="361491" y="435245"/>
                  </a:lnTo>
                  <a:lnTo>
                    <a:pt x="362934" y="465064"/>
                  </a:lnTo>
                  <a:lnTo>
                    <a:pt x="362874" y="478819"/>
                  </a:lnTo>
                  <a:lnTo>
                    <a:pt x="364028" y="495969"/>
                  </a:lnTo>
                  <a:lnTo>
                    <a:pt x="364964" y="506342"/>
                  </a:lnTo>
                  <a:lnTo>
                    <a:pt x="366091" y="520138"/>
                  </a:lnTo>
                  <a:lnTo>
                    <a:pt x="366524" y="520320"/>
                  </a:lnTo>
                  <a:lnTo>
                    <a:pt x="367153" y="520279"/>
                  </a:lnTo>
                  <a:lnTo>
                    <a:pt x="371530" y="587675"/>
                  </a:lnTo>
                  <a:lnTo>
                    <a:pt x="371619" y="603434"/>
                  </a:lnTo>
                  <a:lnTo>
                    <a:pt x="267285" y="610211"/>
                  </a:lnTo>
                  <a:lnTo>
                    <a:pt x="264398" y="614392"/>
                  </a:lnTo>
                  <a:lnTo>
                    <a:pt x="261585" y="616466"/>
                  </a:lnTo>
                  <a:lnTo>
                    <a:pt x="264460" y="618591"/>
                  </a:lnTo>
                  <a:lnTo>
                    <a:pt x="267249" y="622614"/>
                  </a:lnTo>
                  <a:lnTo>
                    <a:pt x="269975" y="622437"/>
                  </a:lnTo>
                  <a:lnTo>
                    <a:pt x="273134" y="622442"/>
                  </a:lnTo>
                  <a:lnTo>
                    <a:pt x="370086" y="616144"/>
                  </a:lnTo>
                  <a:lnTo>
                    <a:pt x="353498" y="656947"/>
                  </a:lnTo>
                  <a:lnTo>
                    <a:pt x="281177" y="687918"/>
                  </a:lnTo>
                  <a:lnTo>
                    <a:pt x="278350" y="689783"/>
                  </a:lnTo>
                  <a:lnTo>
                    <a:pt x="256440" y="697841"/>
                  </a:lnTo>
                  <a:close/>
                </a:path>
                <a:path w="372109" h="697865">
                  <a:moveTo>
                    <a:pt x="370968" y="610412"/>
                  </a:moveTo>
                  <a:lnTo>
                    <a:pt x="278847" y="616396"/>
                  </a:lnTo>
                  <a:lnTo>
                    <a:pt x="275972" y="614270"/>
                  </a:lnTo>
                  <a:lnTo>
                    <a:pt x="272974" y="610262"/>
                  </a:lnTo>
                  <a:lnTo>
                    <a:pt x="267285" y="610211"/>
                  </a:lnTo>
                  <a:lnTo>
                    <a:pt x="371619" y="603434"/>
                  </a:lnTo>
                  <a:lnTo>
                    <a:pt x="371634" y="606083"/>
                  </a:lnTo>
                  <a:lnTo>
                    <a:pt x="370968" y="610412"/>
                  </a:lnTo>
                  <a:close/>
                </a:path>
                <a:path w="372109" h="697865">
                  <a:moveTo>
                    <a:pt x="278847" y="616396"/>
                  </a:moveTo>
                  <a:close/>
                </a:path>
                <a:path w="372109" h="697865">
                  <a:moveTo>
                    <a:pt x="370086" y="616144"/>
                  </a:moveTo>
                  <a:lnTo>
                    <a:pt x="273134" y="622442"/>
                  </a:lnTo>
                  <a:lnTo>
                    <a:pt x="275838" y="618693"/>
                  </a:lnTo>
                  <a:lnTo>
                    <a:pt x="278847" y="616396"/>
                  </a:lnTo>
                  <a:lnTo>
                    <a:pt x="370968" y="610412"/>
                  </a:lnTo>
                  <a:lnTo>
                    <a:pt x="370086" y="616144"/>
                  </a:lnTo>
                  <a:close/>
                </a:path>
                <a:path w="372109" h="697865">
                  <a:moveTo>
                    <a:pt x="311585" y="692774"/>
                  </a:moveTo>
                  <a:lnTo>
                    <a:pt x="289673" y="689048"/>
                  </a:lnTo>
                  <a:lnTo>
                    <a:pt x="286433" y="687787"/>
                  </a:lnTo>
                  <a:lnTo>
                    <a:pt x="281177" y="687918"/>
                  </a:lnTo>
                  <a:lnTo>
                    <a:pt x="329862" y="684756"/>
                  </a:lnTo>
                  <a:lnTo>
                    <a:pt x="328145" y="686444"/>
                  </a:lnTo>
                  <a:lnTo>
                    <a:pt x="311585" y="692774"/>
                  </a:lnTo>
                  <a:close/>
                </a:path>
              </a:pathLst>
            </a:custGeom>
            <a:solidFill>
              <a:srgbClr val="FFDE62"/>
            </a:solidFill>
            <a:ln w="9525">
              <a:noFill/>
            </a:ln>
          </p:spPr>
          <p:txBody>
            <a:bodyPr/>
            <a:p>
              <a:endParaRPr lang="zh-CN" altLang="en-US"/>
            </a:p>
          </p:txBody>
        </p:sp>
        <p:sp>
          <p:nvSpPr>
            <p:cNvPr id="51203" name="object 4"/>
            <p:cNvSpPr/>
            <p:nvPr/>
          </p:nvSpPr>
          <p:spPr>
            <a:xfrm>
              <a:off x="28667" y="1118"/>
              <a:ext cx="134" cy="871"/>
            </a:xfrm>
            <a:custGeom>
              <a:avLst/>
              <a:gdLst/>
              <a:ahLst/>
              <a:cxnLst>
                <a:cxn ang="0">
                  <a:pos x="133" y="871"/>
                </a:cxn>
                <a:cxn ang="0">
                  <a:pos x="90" y="792"/>
                </a:cxn>
                <a:cxn ang="0">
                  <a:pos x="60" y="732"/>
                </a:cxn>
                <a:cxn ang="0">
                  <a:pos x="42" y="663"/>
                </a:cxn>
                <a:cxn ang="0">
                  <a:pos x="38" y="620"/>
                </a:cxn>
                <a:cxn ang="0">
                  <a:pos x="35" y="602"/>
                </a:cxn>
                <a:cxn ang="0">
                  <a:pos x="29" y="584"/>
                </a:cxn>
                <a:cxn ang="0">
                  <a:pos x="17" y="568"/>
                </a:cxn>
                <a:cxn ang="0">
                  <a:pos x="3" y="544"/>
                </a:cxn>
                <a:cxn ang="0">
                  <a:pos x="0" y="518"/>
                </a:cxn>
                <a:cxn ang="0">
                  <a:pos x="3" y="491"/>
                </a:cxn>
                <a:cxn ang="0">
                  <a:pos x="7" y="465"/>
                </a:cxn>
                <a:cxn ang="0">
                  <a:pos x="14" y="420"/>
                </a:cxn>
                <a:cxn ang="0">
                  <a:pos x="20" y="375"/>
                </a:cxn>
                <a:cxn ang="0">
                  <a:pos x="22" y="329"/>
                </a:cxn>
                <a:cxn ang="0">
                  <a:pos x="18" y="284"/>
                </a:cxn>
                <a:cxn ang="0">
                  <a:pos x="21" y="259"/>
                </a:cxn>
                <a:cxn ang="0">
                  <a:pos x="33" y="236"/>
                </a:cxn>
                <a:cxn ang="0">
                  <a:pos x="40" y="212"/>
                </a:cxn>
                <a:cxn ang="0">
                  <a:pos x="31" y="186"/>
                </a:cxn>
                <a:cxn ang="0">
                  <a:pos x="39" y="160"/>
                </a:cxn>
                <a:cxn ang="0">
                  <a:pos x="66" y="85"/>
                </a:cxn>
                <a:cxn ang="0">
                  <a:pos x="113" y="22"/>
                </a:cxn>
                <a:cxn ang="0">
                  <a:pos x="133" y="0"/>
                </a:cxn>
                <a:cxn ang="0">
                  <a:pos x="133" y="871"/>
                </a:cxn>
              </a:cxnLst>
              <a:pathLst>
                <a:path w="85090" h="553085">
                  <a:moveTo>
                    <a:pt x="84736" y="553082"/>
                  </a:moveTo>
                  <a:lnTo>
                    <a:pt x="56856" y="503166"/>
                  </a:lnTo>
                  <a:lnTo>
                    <a:pt x="38245" y="465099"/>
                  </a:lnTo>
                  <a:lnTo>
                    <a:pt x="26690" y="420774"/>
                  </a:lnTo>
                  <a:lnTo>
                    <a:pt x="23974" y="393456"/>
                  </a:lnTo>
                  <a:lnTo>
                    <a:pt x="22396" y="381975"/>
                  </a:lnTo>
                  <a:lnTo>
                    <a:pt x="18600" y="370993"/>
                  </a:lnTo>
                  <a:lnTo>
                    <a:pt x="11026" y="360512"/>
                  </a:lnTo>
                  <a:lnTo>
                    <a:pt x="2077" y="345471"/>
                  </a:lnTo>
                  <a:lnTo>
                    <a:pt x="0" y="328938"/>
                  </a:lnTo>
                  <a:lnTo>
                    <a:pt x="1802" y="311957"/>
                  </a:lnTo>
                  <a:lnTo>
                    <a:pt x="4491" y="295568"/>
                  </a:lnTo>
                  <a:lnTo>
                    <a:pt x="8710" y="266748"/>
                  </a:lnTo>
                  <a:lnTo>
                    <a:pt x="12520" y="238034"/>
                  </a:lnTo>
                  <a:lnTo>
                    <a:pt x="14074" y="209229"/>
                  </a:lnTo>
                  <a:lnTo>
                    <a:pt x="11524" y="180139"/>
                  </a:lnTo>
                  <a:lnTo>
                    <a:pt x="13630" y="164494"/>
                  </a:lnTo>
                  <a:lnTo>
                    <a:pt x="20778" y="149586"/>
                  </a:lnTo>
                  <a:lnTo>
                    <a:pt x="25341" y="134373"/>
                  </a:lnTo>
                  <a:lnTo>
                    <a:pt x="19689" y="117814"/>
                  </a:lnTo>
                  <a:lnTo>
                    <a:pt x="24647" y="101652"/>
                  </a:lnTo>
                  <a:lnTo>
                    <a:pt x="41876" y="54157"/>
                  </a:lnTo>
                  <a:lnTo>
                    <a:pt x="71648" y="13769"/>
                  </a:lnTo>
                  <a:lnTo>
                    <a:pt x="84736" y="0"/>
                  </a:lnTo>
                  <a:lnTo>
                    <a:pt x="84736" y="553082"/>
                  </a:lnTo>
                  <a:close/>
                </a:path>
              </a:pathLst>
            </a:custGeom>
            <a:solidFill>
              <a:srgbClr val="FFDE62"/>
            </a:solidFill>
            <a:ln w="9525">
              <a:noFill/>
            </a:ln>
          </p:spPr>
          <p:txBody>
            <a:bodyPr/>
            <a:p>
              <a:endParaRPr lang="zh-CN" altLang="en-US"/>
            </a:p>
          </p:txBody>
        </p:sp>
        <p:sp>
          <p:nvSpPr>
            <p:cNvPr id="51204" name="object 5"/>
            <p:cNvSpPr/>
            <p:nvPr/>
          </p:nvSpPr>
          <p:spPr>
            <a:xfrm>
              <a:off x="25087" y="1290"/>
              <a:ext cx="410" cy="876"/>
            </a:xfrm>
            <a:custGeom>
              <a:avLst/>
              <a:gdLst/>
              <a:ahLst/>
              <a:cxnLst>
                <a:cxn ang="0">
                  <a:pos x="310" y="873"/>
                </a:cxn>
                <a:cxn ang="0">
                  <a:pos x="245" y="865"/>
                </a:cxn>
                <a:cxn ang="0">
                  <a:pos x="171" y="812"/>
                </a:cxn>
                <a:cxn ang="0">
                  <a:pos x="120" y="736"/>
                </a:cxn>
                <a:cxn ang="0">
                  <a:pos x="60" y="597"/>
                </a:cxn>
                <a:cxn ang="0">
                  <a:pos x="20" y="490"/>
                </a:cxn>
                <a:cxn ang="0">
                  <a:pos x="6" y="429"/>
                </a:cxn>
                <a:cxn ang="0">
                  <a:pos x="0" y="366"/>
                </a:cxn>
                <a:cxn ang="0">
                  <a:pos x="0" y="304"/>
                </a:cxn>
                <a:cxn ang="0">
                  <a:pos x="11" y="208"/>
                </a:cxn>
                <a:cxn ang="0">
                  <a:pos x="28" y="113"/>
                </a:cxn>
                <a:cxn ang="0">
                  <a:pos x="50" y="56"/>
                </a:cxn>
                <a:cxn ang="0">
                  <a:pos x="133" y="0"/>
                </a:cxn>
                <a:cxn ang="0">
                  <a:pos x="191" y="1"/>
                </a:cxn>
                <a:cxn ang="0">
                  <a:pos x="259" y="39"/>
                </a:cxn>
                <a:cxn ang="0">
                  <a:pos x="311" y="154"/>
                </a:cxn>
                <a:cxn ang="0">
                  <a:pos x="340" y="251"/>
                </a:cxn>
                <a:cxn ang="0">
                  <a:pos x="354" y="339"/>
                </a:cxn>
                <a:cxn ang="0">
                  <a:pos x="371" y="427"/>
                </a:cxn>
                <a:cxn ang="0">
                  <a:pos x="407" y="602"/>
                </a:cxn>
                <a:cxn ang="0">
                  <a:pos x="409" y="643"/>
                </a:cxn>
                <a:cxn ang="0">
                  <a:pos x="410" y="684"/>
                </a:cxn>
                <a:cxn ang="0">
                  <a:pos x="406" y="725"/>
                </a:cxn>
                <a:cxn ang="0">
                  <a:pos x="389" y="783"/>
                </a:cxn>
                <a:cxn ang="0">
                  <a:pos x="339" y="859"/>
                </a:cxn>
                <a:cxn ang="0">
                  <a:pos x="310" y="873"/>
                </a:cxn>
              </a:cxnLst>
              <a:pathLst>
                <a:path w="260350" h="556260">
                  <a:moveTo>
                    <a:pt x="196815" y="554594"/>
                  </a:moveTo>
                  <a:lnTo>
                    <a:pt x="155631" y="549466"/>
                  </a:lnTo>
                  <a:lnTo>
                    <a:pt x="108538" y="515794"/>
                  </a:lnTo>
                  <a:lnTo>
                    <a:pt x="75981" y="467622"/>
                  </a:lnTo>
                  <a:lnTo>
                    <a:pt x="37963" y="378788"/>
                  </a:lnTo>
                  <a:lnTo>
                    <a:pt x="12490" y="311015"/>
                  </a:lnTo>
                  <a:lnTo>
                    <a:pt x="4035" y="272170"/>
                  </a:lnTo>
                  <a:lnTo>
                    <a:pt x="0" y="232684"/>
                  </a:lnTo>
                  <a:lnTo>
                    <a:pt x="221" y="192783"/>
                  </a:lnTo>
                  <a:lnTo>
                    <a:pt x="6741" y="131878"/>
                  </a:lnTo>
                  <a:lnTo>
                    <a:pt x="18040" y="71609"/>
                  </a:lnTo>
                  <a:lnTo>
                    <a:pt x="31951" y="35528"/>
                  </a:lnTo>
                  <a:lnTo>
                    <a:pt x="84340" y="0"/>
                  </a:lnTo>
                  <a:lnTo>
                    <a:pt x="121228" y="379"/>
                  </a:lnTo>
                  <a:lnTo>
                    <a:pt x="164220" y="24454"/>
                  </a:lnTo>
                  <a:lnTo>
                    <a:pt x="197444" y="97842"/>
                  </a:lnTo>
                  <a:lnTo>
                    <a:pt x="215595" y="159667"/>
                  </a:lnTo>
                  <a:lnTo>
                    <a:pt x="224843" y="215432"/>
                  </a:lnTo>
                  <a:lnTo>
                    <a:pt x="235619" y="271000"/>
                  </a:lnTo>
                  <a:lnTo>
                    <a:pt x="258463" y="381993"/>
                  </a:lnTo>
                  <a:lnTo>
                    <a:pt x="259956" y="408310"/>
                  </a:lnTo>
                  <a:lnTo>
                    <a:pt x="260134" y="434457"/>
                  </a:lnTo>
                  <a:lnTo>
                    <a:pt x="257689" y="460341"/>
                  </a:lnTo>
                  <a:lnTo>
                    <a:pt x="247245" y="497198"/>
                  </a:lnTo>
                  <a:lnTo>
                    <a:pt x="215489" y="545548"/>
                  </a:lnTo>
                  <a:lnTo>
                    <a:pt x="196815" y="554594"/>
                  </a:lnTo>
                  <a:close/>
                </a:path>
              </a:pathLst>
            </a:custGeom>
            <a:solidFill>
              <a:srgbClr val="FFDE62"/>
            </a:solidFill>
            <a:ln w="9525">
              <a:noFill/>
            </a:ln>
          </p:spPr>
          <p:txBody>
            <a:bodyPr/>
            <a:p>
              <a:endParaRPr lang="zh-CN" altLang="en-US"/>
            </a:p>
          </p:txBody>
        </p:sp>
        <p:sp>
          <p:nvSpPr>
            <p:cNvPr id="51205" name="object 6"/>
            <p:cNvSpPr/>
            <p:nvPr/>
          </p:nvSpPr>
          <p:spPr>
            <a:xfrm>
              <a:off x="26391" y="2922"/>
              <a:ext cx="497" cy="815"/>
            </a:xfrm>
            <a:custGeom>
              <a:avLst/>
              <a:gdLst/>
              <a:ahLst/>
              <a:cxnLst>
                <a:cxn ang="0">
                  <a:pos x="456" y="814"/>
                </a:cxn>
                <a:cxn ang="0">
                  <a:pos x="391" y="808"/>
                </a:cxn>
                <a:cxn ang="0">
                  <a:pos x="319" y="774"/>
                </a:cxn>
                <a:cxn ang="0">
                  <a:pos x="228" y="676"/>
                </a:cxn>
                <a:cxn ang="0">
                  <a:pos x="161" y="592"/>
                </a:cxn>
                <a:cxn ang="0">
                  <a:pos x="130" y="555"/>
                </a:cxn>
                <a:cxn ang="0">
                  <a:pos x="83" y="488"/>
                </a:cxn>
                <a:cxn ang="0">
                  <a:pos x="41" y="417"/>
                </a:cxn>
                <a:cxn ang="0">
                  <a:pos x="35" y="361"/>
                </a:cxn>
                <a:cxn ang="0">
                  <a:pos x="34" y="353"/>
                </a:cxn>
                <a:cxn ang="0">
                  <a:pos x="39" y="343"/>
                </a:cxn>
                <a:cxn ang="0">
                  <a:pos x="10" y="255"/>
                </a:cxn>
                <a:cxn ang="0">
                  <a:pos x="0" y="190"/>
                </a:cxn>
                <a:cxn ang="0">
                  <a:pos x="29" y="72"/>
                </a:cxn>
                <a:cxn ang="0">
                  <a:pos x="78" y="10"/>
                </a:cxn>
                <a:cxn ang="0">
                  <a:pos x="103" y="0"/>
                </a:cxn>
                <a:cxn ang="0">
                  <a:pos x="129" y="2"/>
                </a:cxn>
                <a:cxn ang="0">
                  <a:pos x="197" y="55"/>
                </a:cxn>
                <a:cxn ang="0">
                  <a:pos x="269" y="180"/>
                </a:cxn>
                <a:cxn ang="0">
                  <a:pos x="343" y="336"/>
                </a:cxn>
                <a:cxn ang="0">
                  <a:pos x="384" y="413"/>
                </a:cxn>
                <a:cxn ang="0">
                  <a:pos x="430" y="486"/>
                </a:cxn>
                <a:cxn ang="0">
                  <a:pos x="459" y="539"/>
                </a:cxn>
                <a:cxn ang="0">
                  <a:pos x="479" y="596"/>
                </a:cxn>
                <a:cxn ang="0">
                  <a:pos x="491" y="657"/>
                </a:cxn>
                <a:cxn ang="0">
                  <a:pos x="496" y="721"/>
                </a:cxn>
                <a:cxn ang="0">
                  <a:pos x="497" y="760"/>
                </a:cxn>
                <a:cxn ang="0">
                  <a:pos x="495" y="774"/>
                </a:cxn>
                <a:cxn ang="0">
                  <a:pos x="488" y="795"/>
                </a:cxn>
                <a:cxn ang="0">
                  <a:pos x="475" y="808"/>
                </a:cxn>
                <a:cxn ang="0">
                  <a:pos x="456" y="814"/>
                </a:cxn>
              </a:cxnLst>
              <a:pathLst>
                <a:path w="315594" h="517525">
                  <a:moveTo>
                    <a:pt x="289810" y="517067"/>
                  </a:moveTo>
                  <a:lnTo>
                    <a:pt x="248369" y="513101"/>
                  </a:lnTo>
                  <a:lnTo>
                    <a:pt x="202330" y="491395"/>
                  </a:lnTo>
                  <a:lnTo>
                    <a:pt x="144571" y="429568"/>
                  </a:lnTo>
                  <a:lnTo>
                    <a:pt x="101970" y="375844"/>
                  </a:lnTo>
                  <a:lnTo>
                    <a:pt x="82644" y="352301"/>
                  </a:lnTo>
                  <a:lnTo>
                    <a:pt x="52486" y="309857"/>
                  </a:lnTo>
                  <a:lnTo>
                    <a:pt x="25802" y="264981"/>
                  </a:lnTo>
                  <a:lnTo>
                    <a:pt x="22010" y="229286"/>
                  </a:lnTo>
                  <a:lnTo>
                    <a:pt x="21656" y="223844"/>
                  </a:lnTo>
                  <a:lnTo>
                    <a:pt x="25036" y="217529"/>
                  </a:lnTo>
                  <a:lnTo>
                    <a:pt x="6425" y="161990"/>
                  </a:lnTo>
                  <a:lnTo>
                    <a:pt x="0" y="120604"/>
                  </a:lnTo>
                  <a:lnTo>
                    <a:pt x="18319" y="46032"/>
                  </a:lnTo>
                  <a:lnTo>
                    <a:pt x="49490" y="6351"/>
                  </a:lnTo>
                  <a:lnTo>
                    <a:pt x="65262" y="0"/>
                  </a:lnTo>
                  <a:lnTo>
                    <a:pt x="81730" y="1327"/>
                  </a:lnTo>
                  <a:lnTo>
                    <a:pt x="125127" y="34996"/>
                  </a:lnTo>
                  <a:lnTo>
                    <a:pt x="171071" y="114354"/>
                  </a:lnTo>
                  <a:lnTo>
                    <a:pt x="218015" y="213442"/>
                  </a:lnTo>
                  <a:lnTo>
                    <a:pt x="243684" y="261941"/>
                  </a:lnTo>
                  <a:lnTo>
                    <a:pt x="273115" y="308611"/>
                  </a:lnTo>
                  <a:lnTo>
                    <a:pt x="291760" y="342143"/>
                  </a:lnTo>
                  <a:lnTo>
                    <a:pt x="304223" y="378658"/>
                  </a:lnTo>
                  <a:lnTo>
                    <a:pt x="311666" y="417509"/>
                  </a:lnTo>
                  <a:lnTo>
                    <a:pt x="315250" y="458050"/>
                  </a:lnTo>
                  <a:lnTo>
                    <a:pt x="315403" y="482750"/>
                  </a:lnTo>
                  <a:lnTo>
                    <a:pt x="314490" y="491729"/>
                  </a:lnTo>
                  <a:lnTo>
                    <a:pt x="309994" y="504530"/>
                  </a:lnTo>
                  <a:lnTo>
                    <a:pt x="301675" y="512871"/>
                  </a:lnTo>
                  <a:lnTo>
                    <a:pt x="289810" y="517067"/>
                  </a:lnTo>
                  <a:close/>
                </a:path>
              </a:pathLst>
            </a:custGeom>
            <a:solidFill>
              <a:srgbClr val="FFDE62"/>
            </a:solidFill>
            <a:ln w="9525">
              <a:noFill/>
            </a:ln>
          </p:spPr>
          <p:txBody>
            <a:bodyPr/>
            <a:p>
              <a:endParaRPr lang="zh-CN" altLang="en-US"/>
            </a:p>
          </p:txBody>
        </p:sp>
        <p:sp>
          <p:nvSpPr>
            <p:cNvPr id="51206" name="object 7"/>
            <p:cNvSpPr/>
            <p:nvPr/>
          </p:nvSpPr>
          <p:spPr>
            <a:xfrm>
              <a:off x="27649" y="3064"/>
              <a:ext cx="428" cy="736"/>
            </a:xfrm>
            <a:custGeom>
              <a:avLst/>
              <a:gdLst/>
              <a:ahLst/>
              <a:cxnLst>
                <a:cxn ang="0">
                  <a:pos x="376" y="735"/>
                </a:cxn>
                <a:cxn ang="0">
                  <a:pos x="276" y="684"/>
                </a:cxn>
                <a:cxn ang="0">
                  <a:pos x="211" y="631"/>
                </a:cxn>
                <a:cxn ang="0">
                  <a:pos x="157" y="568"/>
                </a:cxn>
                <a:cxn ang="0">
                  <a:pos x="114" y="494"/>
                </a:cxn>
                <a:cxn ang="0">
                  <a:pos x="85" y="424"/>
                </a:cxn>
                <a:cxn ang="0">
                  <a:pos x="59" y="352"/>
                </a:cxn>
                <a:cxn ang="0">
                  <a:pos x="34" y="280"/>
                </a:cxn>
                <a:cxn ang="0">
                  <a:pos x="11" y="207"/>
                </a:cxn>
                <a:cxn ang="0">
                  <a:pos x="1" y="129"/>
                </a:cxn>
                <a:cxn ang="0">
                  <a:pos x="0" y="103"/>
                </a:cxn>
                <a:cxn ang="0">
                  <a:pos x="1" y="85"/>
                </a:cxn>
                <a:cxn ang="0">
                  <a:pos x="52" y="43"/>
                </a:cxn>
                <a:cxn ang="0">
                  <a:pos x="59" y="38"/>
                </a:cxn>
                <a:cxn ang="0">
                  <a:pos x="95" y="11"/>
                </a:cxn>
                <a:cxn ang="0">
                  <a:pos x="129" y="0"/>
                </a:cxn>
                <a:cxn ang="0">
                  <a:pos x="161" y="6"/>
                </a:cxn>
                <a:cxn ang="0">
                  <a:pos x="237" y="83"/>
                </a:cxn>
                <a:cxn ang="0">
                  <a:pos x="280" y="139"/>
                </a:cxn>
                <a:cxn ang="0">
                  <a:pos x="317" y="198"/>
                </a:cxn>
                <a:cxn ang="0">
                  <a:pos x="345" y="262"/>
                </a:cxn>
                <a:cxn ang="0">
                  <a:pos x="363" y="333"/>
                </a:cxn>
                <a:cxn ang="0">
                  <a:pos x="366" y="349"/>
                </a:cxn>
                <a:cxn ang="0">
                  <a:pos x="371" y="365"/>
                </a:cxn>
                <a:cxn ang="0">
                  <a:pos x="377" y="381"/>
                </a:cxn>
                <a:cxn ang="0">
                  <a:pos x="382" y="394"/>
                </a:cxn>
                <a:cxn ang="0">
                  <a:pos x="380" y="394"/>
                </a:cxn>
                <a:cxn ang="0">
                  <a:pos x="380" y="398"/>
                </a:cxn>
                <a:cxn ang="0">
                  <a:pos x="311" y="415"/>
                </a:cxn>
                <a:cxn ang="0">
                  <a:pos x="298" y="433"/>
                </a:cxn>
                <a:cxn ang="0">
                  <a:pos x="301" y="438"/>
                </a:cxn>
                <a:cxn ang="0">
                  <a:pos x="306" y="448"/>
                </a:cxn>
                <a:cxn ang="0">
                  <a:pos x="316" y="460"/>
                </a:cxn>
                <a:cxn ang="0">
                  <a:pos x="326" y="462"/>
                </a:cxn>
                <a:cxn ang="0">
                  <a:pos x="340" y="464"/>
                </a:cxn>
                <a:cxn ang="0">
                  <a:pos x="407" y="459"/>
                </a:cxn>
                <a:cxn ang="0">
                  <a:pos x="409" y="464"/>
                </a:cxn>
                <a:cxn ang="0">
                  <a:pos x="424" y="536"/>
                </a:cxn>
                <a:cxn ang="0">
                  <a:pos x="428" y="609"/>
                </a:cxn>
                <a:cxn ang="0">
                  <a:pos x="424" y="683"/>
                </a:cxn>
                <a:cxn ang="0">
                  <a:pos x="415" y="711"/>
                </a:cxn>
                <a:cxn ang="0">
                  <a:pos x="399" y="729"/>
                </a:cxn>
                <a:cxn ang="0">
                  <a:pos x="376" y="735"/>
                </a:cxn>
                <a:cxn ang="0">
                  <a:pos x="380" y="398"/>
                </a:cxn>
                <a:cxn ang="0">
                  <a:pos x="380" y="394"/>
                </a:cxn>
                <a:cxn ang="0">
                  <a:pos x="382" y="398"/>
                </a:cxn>
                <a:cxn ang="0">
                  <a:pos x="380" y="398"/>
                </a:cxn>
                <a:cxn ang="0">
                  <a:pos x="382" y="398"/>
                </a:cxn>
                <a:cxn ang="0">
                  <a:pos x="380" y="394"/>
                </a:cxn>
                <a:cxn ang="0">
                  <a:pos x="382" y="394"/>
                </a:cxn>
                <a:cxn ang="0">
                  <a:pos x="383" y="397"/>
                </a:cxn>
                <a:cxn ang="0">
                  <a:pos x="382" y="398"/>
                </a:cxn>
                <a:cxn ang="0">
                  <a:pos x="407" y="459"/>
                </a:cxn>
                <a:cxn ang="0">
                  <a:pos x="340" y="464"/>
                </a:cxn>
                <a:cxn ang="0">
                  <a:pos x="354" y="461"/>
                </a:cxn>
                <a:cxn ang="0">
                  <a:pos x="365" y="454"/>
                </a:cxn>
                <a:cxn ang="0">
                  <a:pos x="373" y="441"/>
                </a:cxn>
                <a:cxn ang="0">
                  <a:pos x="376" y="429"/>
                </a:cxn>
                <a:cxn ang="0">
                  <a:pos x="378" y="418"/>
                </a:cxn>
                <a:cxn ang="0">
                  <a:pos x="379" y="405"/>
                </a:cxn>
                <a:cxn ang="0">
                  <a:pos x="380" y="398"/>
                </a:cxn>
                <a:cxn ang="0">
                  <a:pos x="382" y="398"/>
                </a:cxn>
                <a:cxn ang="0">
                  <a:pos x="407" y="459"/>
                </a:cxn>
              </a:cxnLst>
              <a:pathLst>
                <a:path w="271780" h="467360">
                  <a:moveTo>
                    <a:pt x="238841" y="467003"/>
                  </a:moveTo>
                  <a:lnTo>
                    <a:pt x="175281" y="434302"/>
                  </a:lnTo>
                  <a:lnTo>
                    <a:pt x="134095" y="400536"/>
                  </a:lnTo>
                  <a:lnTo>
                    <a:pt x="99418" y="360594"/>
                  </a:lnTo>
                  <a:lnTo>
                    <a:pt x="72383" y="314006"/>
                  </a:lnTo>
                  <a:lnTo>
                    <a:pt x="53757" y="269441"/>
                  </a:lnTo>
                  <a:lnTo>
                    <a:pt x="37148" y="223813"/>
                  </a:lnTo>
                  <a:lnTo>
                    <a:pt x="21873" y="177835"/>
                  </a:lnTo>
                  <a:lnTo>
                    <a:pt x="7049" y="131604"/>
                  </a:lnTo>
                  <a:lnTo>
                    <a:pt x="690" y="82035"/>
                  </a:lnTo>
                  <a:lnTo>
                    <a:pt x="0" y="65222"/>
                  </a:lnTo>
                  <a:lnTo>
                    <a:pt x="716" y="54262"/>
                  </a:lnTo>
                  <a:lnTo>
                    <a:pt x="33140" y="27548"/>
                  </a:lnTo>
                  <a:lnTo>
                    <a:pt x="37326" y="23913"/>
                  </a:lnTo>
                  <a:lnTo>
                    <a:pt x="60479" y="6835"/>
                  </a:lnTo>
                  <a:lnTo>
                    <a:pt x="81888" y="0"/>
                  </a:lnTo>
                  <a:lnTo>
                    <a:pt x="101937" y="3814"/>
                  </a:lnTo>
                  <a:lnTo>
                    <a:pt x="150750" y="52615"/>
                  </a:lnTo>
                  <a:lnTo>
                    <a:pt x="178042" y="88024"/>
                  </a:lnTo>
                  <a:lnTo>
                    <a:pt x="201401" y="125726"/>
                  </a:lnTo>
                  <a:lnTo>
                    <a:pt x="219341" y="166534"/>
                  </a:lnTo>
                  <a:lnTo>
                    <a:pt x="230402" y="211365"/>
                  </a:lnTo>
                  <a:lnTo>
                    <a:pt x="232660" y="221609"/>
                  </a:lnTo>
                  <a:lnTo>
                    <a:pt x="235900" y="231816"/>
                  </a:lnTo>
                  <a:lnTo>
                    <a:pt x="239571" y="241995"/>
                  </a:lnTo>
                  <a:lnTo>
                    <a:pt x="242505" y="250409"/>
                  </a:lnTo>
                  <a:lnTo>
                    <a:pt x="241560" y="250471"/>
                  </a:lnTo>
                  <a:lnTo>
                    <a:pt x="241330" y="252658"/>
                  </a:lnTo>
                  <a:lnTo>
                    <a:pt x="197548" y="263418"/>
                  </a:lnTo>
                  <a:lnTo>
                    <a:pt x="189448" y="274874"/>
                  </a:lnTo>
                  <a:lnTo>
                    <a:pt x="191147" y="278337"/>
                  </a:lnTo>
                  <a:lnTo>
                    <a:pt x="194085" y="284662"/>
                  </a:lnTo>
                  <a:lnTo>
                    <a:pt x="200669" y="292012"/>
                  </a:lnTo>
                  <a:lnTo>
                    <a:pt x="206872" y="293500"/>
                  </a:lnTo>
                  <a:lnTo>
                    <a:pt x="216010" y="294526"/>
                  </a:lnTo>
                  <a:lnTo>
                    <a:pt x="258289" y="291780"/>
                  </a:lnTo>
                  <a:lnTo>
                    <a:pt x="259449" y="294643"/>
                  </a:lnTo>
                  <a:lnTo>
                    <a:pt x="268990" y="340068"/>
                  </a:lnTo>
                  <a:lnTo>
                    <a:pt x="271686" y="386489"/>
                  </a:lnTo>
                  <a:lnTo>
                    <a:pt x="269041" y="433651"/>
                  </a:lnTo>
                  <a:lnTo>
                    <a:pt x="263817" y="451652"/>
                  </a:lnTo>
                  <a:lnTo>
                    <a:pt x="253292" y="463102"/>
                  </a:lnTo>
                  <a:lnTo>
                    <a:pt x="238841" y="467003"/>
                  </a:lnTo>
                  <a:close/>
                </a:path>
                <a:path w="271780" h="467360">
                  <a:moveTo>
                    <a:pt x="241330" y="252658"/>
                  </a:moveTo>
                  <a:lnTo>
                    <a:pt x="241560" y="250471"/>
                  </a:lnTo>
                  <a:lnTo>
                    <a:pt x="242355" y="252433"/>
                  </a:lnTo>
                  <a:lnTo>
                    <a:pt x="241330" y="252658"/>
                  </a:lnTo>
                  <a:close/>
                </a:path>
                <a:path w="271780" h="467360">
                  <a:moveTo>
                    <a:pt x="242355" y="252433"/>
                  </a:moveTo>
                  <a:lnTo>
                    <a:pt x="241560" y="250471"/>
                  </a:lnTo>
                  <a:lnTo>
                    <a:pt x="242505" y="250409"/>
                  </a:lnTo>
                  <a:lnTo>
                    <a:pt x="243150" y="252259"/>
                  </a:lnTo>
                  <a:lnTo>
                    <a:pt x="242355" y="252433"/>
                  </a:lnTo>
                  <a:close/>
                </a:path>
                <a:path w="271780" h="467360">
                  <a:moveTo>
                    <a:pt x="258289" y="291780"/>
                  </a:moveTo>
                  <a:lnTo>
                    <a:pt x="216010" y="294526"/>
                  </a:lnTo>
                  <a:lnTo>
                    <a:pt x="224597" y="292848"/>
                  </a:lnTo>
                  <a:lnTo>
                    <a:pt x="231838" y="288066"/>
                  </a:lnTo>
                  <a:lnTo>
                    <a:pt x="236935" y="279777"/>
                  </a:lnTo>
                  <a:lnTo>
                    <a:pt x="238915" y="272663"/>
                  </a:lnTo>
                  <a:lnTo>
                    <a:pt x="240049" y="265308"/>
                  </a:lnTo>
                  <a:lnTo>
                    <a:pt x="240843" y="257289"/>
                  </a:lnTo>
                  <a:lnTo>
                    <a:pt x="241330" y="252658"/>
                  </a:lnTo>
                  <a:lnTo>
                    <a:pt x="242355" y="252433"/>
                  </a:lnTo>
                  <a:lnTo>
                    <a:pt x="258289" y="291780"/>
                  </a:lnTo>
                  <a:close/>
                </a:path>
              </a:pathLst>
            </a:custGeom>
            <a:solidFill>
              <a:srgbClr val="FFDE62"/>
            </a:solidFill>
            <a:ln w="9525">
              <a:noFill/>
            </a:ln>
          </p:spPr>
          <p:txBody>
            <a:bodyPr/>
            <a:p>
              <a:endParaRPr lang="zh-CN" altLang="en-US"/>
            </a:p>
          </p:txBody>
        </p:sp>
        <p:sp>
          <p:nvSpPr>
            <p:cNvPr id="51207" name="object 8"/>
            <p:cNvSpPr/>
            <p:nvPr/>
          </p:nvSpPr>
          <p:spPr>
            <a:xfrm>
              <a:off x="27030" y="4311"/>
              <a:ext cx="415" cy="792"/>
            </a:xfrm>
            <a:custGeom>
              <a:avLst/>
              <a:gdLst/>
              <a:ahLst/>
              <a:cxnLst>
                <a:cxn ang="0">
                  <a:pos x="377" y="792"/>
                </a:cxn>
                <a:cxn ang="0">
                  <a:pos x="317" y="776"/>
                </a:cxn>
                <a:cxn ang="0">
                  <a:pos x="245" y="714"/>
                </a:cxn>
                <a:cxn ang="0">
                  <a:pos x="203" y="666"/>
                </a:cxn>
                <a:cxn ang="0">
                  <a:pos x="166" y="612"/>
                </a:cxn>
                <a:cxn ang="0">
                  <a:pos x="137" y="553"/>
                </a:cxn>
                <a:cxn ang="0">
                  <a:pos x="111" y="493"/>
                </a:cxn>
                <a:cxn ang="0">
                  <a:pos x="83" y="435"/>
                </a:cxn>
                <a:cxn ang="0">
                  <a:pos x="53" y="377"/>
                </a:cxn>
                <a:cxn ang="0">
                  <a:pos x="24" y="319"/>
                </a:cxn>
                <a:cxn ang="0">
                  <a:pos x="8" y="263"/>
                </a:cxn>
                <a:cxn ang="0">
                  <a:pos x="0" y="192"/>
                </a:cxn>
                <a:cxn ang="0">
                  <a:pos x="1" y="121"/>
                </a:cxn>
                <a:cxn ang="0">
                  <a:pos x="11" y="67"/>
                </a:cxn>
                <a:cxn ang="0">
                  <a:pos x="35" y="34"/>
                </a:cxn>
                <a:cxn ang="0">
                  <a:pos x="74" y="10"/>
                </a:cxn>
                <a:cxn ang="0">
                  <a:pos x="118" y="0"/>
                </a:cxn>
                <a:cxn ang="0">
                  <a:pos x="158" y="8"/>
                </a:cxn>
                <a:cxn ang="0">
                  <a:pos x="171" y="17"/>
                </a:cxn>
                <a:cxn ang="0">
                  <a:pos x="182" y="30"/>
                </a:cxn>
                <a:cxn ang="0">
                  <a:pos x="191" y="44"/>
                </a:cxn>
                <a:cxn ang="0">
                  <a:pos x="204" y="82"/>
                </a:cxn>
                <a:cxn ang="0">
                  <a:pos x="215" y="103"/>
                </a:cxn>
                <a:cxn ang="0">
                  <a:pos x="259" y="176"/>
                </a:cxn>
                <a:cxn ang="0">
                  <a:pos x="278" y="210"/>
                </a:cxn>
                <a:cxn ang="0">
                  <a:pos x="290" y="246"/>
                </a:cxn>
                <a:cxn ang="0">
                  <a:pos x="292" y="286"/>
                </a:cxn>
                <a:cxn ang="0">
                  <a:pos x="292" y="294"/>
                </a:cxn>
                <a:cxn ang="0">
                  <a:pos x="294" y="304"/>
                </a:cxn>
                <a:cxn ang="0">
                  <a:pos x="338" y="388"/>
                </a:cxn>
                <a:cxn ang="0">
                  <a:pos x="368" y="456"/>
                </a:cxn>
                <a:cxn ang="0">
                  <a:pos x="388" y="521"/>
                </a:cxn>
                <a:cxn ang="0">
                  <a:pos x="401" y="586"/>
                </a:cxn>
                <a:cxn ang="0">
                  <a:pos x="407" y="656"/>
                </a:cxn>
                <a:cxn ang="0">
                  <a:pos x="413" y="680"/>
                </a:cxn>
                <a:cxn ang="0">
                  <a:pos x="414" y="692"/>
                </a:cxn>
                <a:cxn ang="0">
                  <a:pos x="414" y="703"/>
                </a:cxn>
                <a:cxn ang="0">
                  <a:pos x="412" y="724"/>
                </a:cxn>
                <a:cxn ang="0">
                  <a:pos x="409" y="746"/>
                </a:cxn>
                <a:cxn ang="0">
                  <a:pos x="404" y="766"/>
                </a:cxn>
                <a:cxn ang="0">
                  <a:pos x="395" y="784"/>
                </a:cxn>
                <a:cxn ang="0">
                  <a:pos x="377" y="792"/>
                </a:cxn>
              </a:cxnLst>
              <a:pathLst>
                <a:path w="263525" h="502919">
                  <a:moveTo>
                    <a:pt x="239659" y="502660"/>
                  </a:moveTo>
                  <a:lnTo>
                    <a:pt x="201423" y="492979"/>
                  </a:lnTo>
                  <a:lnTo>
                    <a:pt x="155757" y="453461"/>
                  </a:lnTo>
                  <a:lnTo>
                    <a:pt x="128791" y="422673"/>
                  </a:lnTo>
                  <a:lnTo>
                    <a:pt x="105499" y="388888"/>
                  </a:lnTo>
                  <a:lnTo>
                    <a:pt x="86912" y="350935"/>
                  </a:lnTo>
                  <a:lnTo>
                    <a:pt x="70640" y="313182"/>
                  </a:lnTo>
                  <a:lnTo>
                    <a:pt x="52521" y="276161"/>
                  </a:lnTo>
                  <a:lnTo>
                    <a:pt x="33708" y="239382"/>
                  </a:lnTo>
                  <a:lnTo>
                    <a:pt x="15352" y="202356"/>
                  </a:lnTo>
                  <a:lnTo>
                    <a:pt x="5062" y="167033"/>
                  </a:lnTo>
                  <a:lnTo>
                    <a:pt x="0" y="121617"/>
                  </a:lnTo>
                  <a:lnTo>
                    <a:pt x="495" y="76667"/>
                  </a:lnTo>
                  <a:lnTo>
                    <a:pt x="6879" y="42744"/>
                  </a:lnTo>
                  <a:lnTo>
                    <a:pt x="22271" y="21829"/>
                  </a:lnTo>
                  <a:lnTo>
                    <a:pt x="47095" y="6607"/>
                  </a:lnTo>
                  <a:lnTo>
                    <a:pt x="75202" y="0"/>
                  </a:lnTo>
                  <a:lnTo>
                    <a:pt x="100445" y="4928"/>
                  </a:lnTo>
                  <a:lnTo>
                    <a:pt x="108550" y="10819"/>
                  </a:lnTo>
                  <a:lnTo>
                    <a:pt x="115748" y="18858"/>
                  </a:lnTo>
                  <a:lnTo>
                    <a:pt x="121406" y="28100"/>
                  </a:lnTo>
                  <a:lnTo>
                    <a:pt x="129703" y="52251"/>
                  </a:lnTo>
                  <a:lnTo>
                    <a:pt x="136289" y="65604"/>
                  </a:lnTo>
                  <a:lnTo>
                    <a:pt x="164775" y="111834"/>
                  </a:lnTo>
                  <a:lnTo>
                    <a:pt x="176402" y="133254"/>
                  </a:lnTo>
                  <a:lnTo>
                    <a:pt x="184218" y="156182"/>
                  </a:lnTo>
                  <a:lnTo>
                    <a:pt x="185611" y="181419"/>
                  </a:lnTo>
                  <a:lnTo>
                    <a:pt x="185112" y="186706"/>
                  </a:lnTo>
                  <a:lnTo>
                    <a:pt x="187001" y="193099"/>
                  </a:lnTo>
                  <a:lnTo>
                    <a:pt x="214758" y="246574"/>
                  </a:lnTo>
                  <a:lnTo>
                    <a:pt x="233370" y="289837"/>
                  </a:lnTo>
                  <a:lnTo>
                    <a:pt x="246315" y="330674"/>
                  </a:lnTo>
                  <a:lnTo>
                    <a:pt x="254441" y="371995"/>
                  </a:lnTo>
                  <a:lnTo>
                    <a:pt x="258592" y="416712"/>
                  </a:lnTo>
                  <a:lnTo>
                    <a:pt x="261938" y="431759"/>
                  </a:lnTo>
                  <a:lnTo>
                    <a:pt x="263133" y="439206"/>
                  </a:lnTo>
                  <a:lnTo>
                    <a:pt x="263052" y="446479"/>
                  </a:lnTo>
                  <a:lnTo>
                    <a:pt x="261552" y="459959"/>
                  </a:lnTo>
                  <a:lnTo>
                    <a:pt x="259545" y="473532"/>
                  </a:lnTo>
                  <a:lnTo>
                    <a:pt x="256231" y="486441"/>
                  </a:lnTo>
                  <a:lnTo>
                    <a:pt x="250811" y="497929"/>
                  </a:lnTo>
                  <a:lnTo>
                    <a:pt x="239659" y="502660"/>
                  </a:lnTo>
                  <a:close/>
                </a:path>
              </a:pathLst>
            </a:custGeom>
            <a:solidFill>
              <a:srgbClr val="FFDE62"/>
            </a:solidFill>
            <a:ln w="9525">
              <a:noFill/>
            </a:ln>
          </p:spPr>
          <p:txBody>
            <a:bodyPr/>
            <a:p>
              <a:endParaRPr lang="zh-CN" altLang="en-US"/>
            </a:p>
          </p:txBody>
        </p:sp>
        <p:sp>
          <p:nvSpPr>
            <p:cNvPr id="51208" name="object 9"/>
            <p:cNvSpPr/>
            <p:nvPr/>
          </p:nvSpPr>
          <p:spPr>
            <a:xfrm>
              <a:off x="27356" y="1413"/>
              <a:ext cx="351" cy="723"/>
            </a:xfrm>
            <a:custGeom>
              <a:avLst/>
              <a:gdLst/>
              <a:ahLst/>
              <a:cxnLst>
                <a:cxn ang="0">
                  <a:pos x="269" y="722"/>
                </a:cxn>
                <a:cxn ang="0">
                  <a:pos x="182" y="670"/>
                </a:cxn>
                <a:cxn ang="0">
                  <a:pos x="113" y="611"/>
                </a:cxn>
                <a:cxn ang="0">
                  <a:pos x="58" y="527"/>
                </a:cxn>
                <a:cxn ang="0">
                  <a:pos x="27" y="429"/>
                </a:cxn>
                <a:cxn ang="0">
                  <a:pos x="10" y="340"/>
                </a:cxn>
                <a:cxn ang="0">
                  <a:pos x="0" y="250"/>
                </a:cxn>
                <a:cxn ang="0">
                  <a:pos x="1" y="210"/>
                </a:cxn>
                <a:cxn ang="0">
                  <a:pos x="12" y="129"/>
                </a:cxn>
                <a:cxn ang="0">
                  <a:pos x="30" y="61"/>
                </a:cxn>
                <a:cxn ang="0">
                  <a:pos x="97" y="9"/>
                </a:cxn>
                <a:cxn ang="0">
                  <a:pos x="135" y="0"/>
                </a:cxn>
                <a:cxn ang="0">
                  <a:pos x="170" y="5"/>
                </a:cxn>
                <a:cxn ang="0">
                  <a:pos x="198" y="24"/>
                </a:cxn>
                <a:cxn ang="0">
                  <a:pos x="216" y="57"/>
                </a:cxn>
                <a:cxn ang="0">
                  <a:pos x="229" y="91"/>
                </a:cxn>
                <a:cxn ang="0">
                  <a:pos x="245" y="123"/>
                </a:cxn>
                <a:cxn ang="0">
                  <a:pos x="281" y="184"/>
                </a:cxn>
                <a:cxn ang="0">
                  <a:pos x="308" y="244"/>
                </a:cxn>
                <a:cxn ang="0">
                  <a:pos x="329" y="315"/>
                </a:cxn>
                <a:cxn ang="0">
                  <a:pos x="343" y="395"/>
                </a:cxn>
                <a:cxn ang="0">
                  <a:pos x="349" y="482"/>
                </a:cxn>
                <a:cxn ang="0">
                  <a:pos x="349" y="530"/>
                </a:cxn>
                <a:cxn ang="0">
                  <a:pos x="349" y="554"/>
                </a:cxn>
                <a:cxn ang="0">
                  <a:pos x="351" y="578"/>
                </a:cxn>
                <a:cxn ang="0">
                  <a:pos x="349" y="616"/>
                </a:cxn>
                <a:cxn ang="0">
                  <a:pos x="337" y="649"/>
                </a:cxn>
                <a:cxn ang="0">
                  <a:pos x="301" y="711"/>
                </a:cxn>
                <a:cxn ang="0">
                  <a:pos x="294" y="717"/>
                </a:cxn>
                <a:cxn ang="0">
                  <a:pos x="282" y="721"/>
                </a:cxn>
                <a:cxn ang="0">
                  <a:pos x="269" y="722"/>
                </a:cxn>
              </a:cxnLst>
              <a:pathLst>
                <a:path w="222884" h="459105">
                  <a:moveTo>
                    <a:pt x="170585" y="458655"/>
                  </a:moveTo>
                  <a:lnTo>
                    <a:pt x="115390" y="425345"/>
                  </a:lnTo>
                  <a:lnTo>
                    <a:pt x="71944" y="387838"/>
                  </a:lnTo>
                  <a:lnTo>
                    <a:pt x="36966" y="334410"/>
                  </a:lnTo>
                  <a:lnTo>
                    <a:pt x="17068" y="272436"/>
                  </a:lnTo>
                  <a:lnTo>
                    <a:pt x="6568" y="215737"/>
                  </a:lnTo>
                  <a:lnTo>
                    <a:pt x="0" y="158782"/>
                  </a:lnTo>
                  <a:lnTo>
                    <a:pt x="556" y="133156"/>
                  </a:lnTo>
                  <a:lnTo>
                    <a:pt x="7340" y="81692"/>
                  </a:lnTo>
                  <a:lnTo>
                    <a:pt x="18979" y="38909"/>
                  </a:lnTo>
                  <a:lnTo>
                    <a:pt x="61852" y="5532"/>
                  </a:lnTo>
                  <a:lnTo>
                    <a:pt x="85945" y="0"/>
                  </a:lnTo>
                  <a:lnTo>
                    <a:pt x="108094" y="3421"/>
                  </a:lnTo>
                  <a:lnTo>
                    <a:pt x="125991" y="15553"/>
                  </a:lnTo>
                  <a:lnTo>
                    <a:pt x="137331" y="36151"/>
                  </a:lnTo>
                  <a:lnTo>
                    <a:pt x="145369" y="57826"/>
                  </a:lnTo>
                  <a:lnTo>
                    <a:pt x="155653" y="77918"/>
                  </a:lnTo>
                  <a:lnTo>
                    <a:pt x="178362" y="116720"/>
                  </a:lnTo>
                  <a:lnTo>
                    <a:pt x="195529" y="155140"/>
                  </a:lnTo>
                  <a:lnTo>
                    <a:pt x="208767" y="200239"/>
                  </a:lnTo>
                  <a:lnTo>
                    <a:pt x="217667" y="250900"/>
                  </a:lnTo>
                  <a:lnTo>
                    <a:pt x="221823" y="306008"/>
                  </a:lnTo>
                  <a:lnTo>
                    <a:pt x="221475" y="336718"/>
                  </a:lnTo>
                  <a:lnTo>
                    <a:pt x="221646" y="352070"/>
                  </a:lnTo>
                  <a:lnTo>
                    <a:pt x="222857" y="367316"/>
                  </a:lnTo>
                  <a:lnTo>
                    <a:pt x="221658" y="391049"/>
                  </a:lnTo>
                  <a:lnTo>
                    <a:pt x="213791" y="412123"/>
                  </a:lnTo>
                  <a:lnTo>
                    <a:pt x="191253" y="451342"/>
                  </a:lnTo>
                  <a:lnTo>
                    <a:pt x="186659" y="455075"/>
                  </a:lnTo>
                  <a:lnTo>
                    <a:pt x="178875" y="457716"/>
                  </a:lnTo>
                  <a:lnTo>
                    <a:pt x="170585" y="458655"/>
                  </a:lnTo>
                  <a:close/>
                </a:path>
              </a:pathLst>
            </a:custGeom>
            <a:solidFill>
              <a:srgbClr val="FFDE62"/>
            </a:solidFill>
            <a:ln w="9525">
              <a:noFill/>
            </a:ln>
          </p:spPr>
          <p:txBody>
            <a:bodyPr/>
            <a:p>
              <a:endParaRPr lang="zh-CN" altLang="en-US"/>
            </a:p>
          </p:txBody>
        </p:sp>
        <p:sp>
          <p:nvSpPr>
            <p:cNvPr id="51209" name="object 10"/>
            <p:cNvSpPr/>
            <p:nvPr/>
          </p:nvSpPr>
          <p:spPr>
            <a:xfrm>
              <a:off x="28321" y="4345"/>
              <a:ext cx="421" cy="678"/>
            </a:xfrm>
            <a:custGeom>
              <a:avLst/>
              <a:gdLst/>
              <a:ahLst/>
              <a:cxnLst>
                <a:cxn ang="0">
                  <a:pos x="344" y="675"/>
                </a:cxn>
                <a:cxn ang="0">
                  <a:pos x="267" y="667"/>
                </a:cxn>
                <a:cxn ang="0">
                  <a:pos x="172" y="607"/>
                </a:cxn>
                <a:cxn ang="0">
                  <a:pos x="127" y="558"/>
                </a:cxn>
                <a:cxn ang="0">
                  <a:pos x="91" y="502"/>
                </a:cxn>
                <a:cxn ang="0">
                  <a:pos x="62" y="441"/>
                </a:cxn>
                <a:cxn ang="0">
                  <a:pos x="40" y="384"/>
                </a:cxn>
                <a:cxn ang="0">
                  <a:pos x="20" y="325"/>
                </a:cxn>
                <a:cxn ang="0">
                  <a:pos x="8" y="263"/>
                </a:cxn>
                <a:cxn ang="0">
                  <a:pos x="7" y="200"/>
                </a:cxn>
                <a:cxn ang="0">
                  <a:pos x="0" y="162"/>
                </a:cxn>
                <a:cxn ang="0">
                  <a:pos x="15" y="89"/>
                </a:cxn>
                <a:cxn ang="0">
                  <a:pos x="47" y="20"/>
                </a:cxn>
                <a:cxn ang="0">
                  <a:pos x="122" y="0"/>
                </a:cxn>
                <a:cxn ang="0">
                  <a:pos x="160" y="19"/>
                </a:cxn>
                <a:cxn ang="0">
                  <a:pos x="216" y="76"/>
                </a:cxn>
                <a:cxn ang="0">
                  <a:pos x="264" y="138"/>
                </a:cxn>
                <a:cxn ang="0">
                  <a:pos x="305" y="204"/>
                </a:cxn>
                <a:cxn ang="0">
                  <a:pos x="339" y="275"/>
                </a:cxn>
                <a:cxn ang="0">
                  <a:pos x="367" y="349"/>
                </a:cxn>
                <a:cxn ang="0">
                  <a:pos x="390" y="431"/>
                </a:cxn>
                <a:cxn ang="0">
                  <a:pos x="399" y="464"/>
                </a:cxn>
                <a:cxn ang="0">
                  <a:pos x="194" y="477"/>
                </a:cxn>
                <a:cxn ang="0">
                  <a:pos x="189" y="484"/>
                </a:cxn>
                <a:cxn ang="0">
                  <a:pos x="186" y="488"/>
                </a:cxn>
                <a:cxn ang="0">
                  <a:pos x="194" y="493"/>
                </a:cxn>
                <a:cxn ang="0">
                  <a:pos x="198" y="495"/>
                </a:cxn>
                <a:cxn ang="0">
                  <a:pos x="199" y="496"/>
                </a:cxn>
                <a:cxn ang="0">
                  <a:pos x="404" y="482"/>
                </a:cxn>
                <a:cxn ang="0">
                  <a:pos x="413" y="514"/>
                </a:cxn>
                <a:cxn ang="0">
                  <a:pos x="421" y="554"/>
                </a:cxn>
                <a:cxn ang="0">
                  <a:pos x="421" y="591"/>
                </a:cxn>
                <a:cxn ang="0">
                  <a:pos x="409" y="626"/>
                </a:cxn>
                <a:cxn ang="0">
                  <a:pos x="382" y="656"/>
                </a:cxn>
                <a:cxn ang="0">
                  <a:pos x="344" y="675"/>
                </a:cxn>
                <a:cxn ang="0">
                  <a:pos x="404" y="482"/>
                </a:cxn>
                <a:cxn ang="0">
                  <a:pos x="199" y="496"/>
                </a:cxn>
                <a:cxn ang="0">
                  <a:pos x="203" y="490"/>
                </a:cxn>
                <a:cxn ang="0">
                  <a:pos x="203" y="489"/>
                </a:cxn>
                <a:cxn ang="0">
                  <a:pos x="201" y="485"/>
                </a:cxn>
                <a:cxn ang="0">
                  <a:pos x="197" y="481"/>
                </a:cxn>
                <a:cxn ang="0">
                  <a:pos x="194" y="477"/>
                </a:cxn>
                <a:cxn ang="0">
                  <a:pos x="399" y="464"/>
                </a:cxn>
                <a:cxn ang="0">
                  <a:pos x="402" y="474"/>
                </a:cxn>
                <a:cxn ang="0">
                  <a:pos x="404" y="482"/>
                </a:cxn>
              </a:cxnLst>
              <a:pathLst>
                <a:path w="267334" h="430530">
                  <a:moveTo>
                    <a:pt x="218339" y="428733"/>
                  </a:moveTo>
                  <a:lnTo>
                    <a:pt x="169806" y="423229"/>
                  </a:lnTo>
                  <a:lnTo>
                    <a:pt x="109450" y="385502"/>
                  </a:lnTo>
                  <a:lnTo>
                    <a:pt x="80621" y="354097"/>
                  </a:lnTo>
                  <a:lnTo>
                    <a:pt x="57757" y="318480"/>
                  </a:lnTo>
                  <a:lnTo>
                    <a:pt x="39653" y="280171"/>
                  </a:lnTo>
                  <a:lnTo>
                    <a:pt x="25196" y="243713"/>
                  </a:lnTo>
                  <a:lnTo>
                    <a:pt x="12995" y="206103"/>
                  </a:lnTo>
                  <a:lnTo>
                    <a:pt x="5368" y="167212"/>
                  </a:lnTo>
                  <a:lnTo>
                    <a:pt x="4639" y="126906"/>
                  </a:lnTo>
                  <a:lnTo>
                    <a:pt x="0" y="102589"/>
                  </a:lnTo>
                  <a:lnTo>
                    <a:pt x="9592" y="56356"/>
                  </a:lnTo>
                  <a:lnTo>
                    <a:pt x="29992" y="12550"/>
                  </a:lnTo>
                  <a:lnTo>
                    <a:pt x="77286" y="0"/>
                  </a:lnTo>
                  <a:lnTo>
                    <a:pt x="101434" y="12372"/>
                  </a:lnTo>
                  <a:lnTo>
                    <a:pt x="137310" y="48508"/>
                  </a:lnTo>
                  <a:lnTo>
                    <a:pt x="167955" y="87667"/>
                  </a:lnTo>
                  <a:lnTo>
                    <a:pt x="193792" y="129681"/>
                  </a:lnTo>
                  <a:lnTo>
                    <a:pt x="215244" y="174381"/>
                  </a:lnTo>
                  <a:lnTo>
                    <a:pt x="232736" y="221598"/>
                  </a:lnTo>
                  <a:lnTo>
                    <a:pt x="247877" y="273949"/>
                  </a:lnTo>
                  <a:lnTo>
                    <a:pt x="253343" y="294455"/>
                  </a:lnTo>
                  <a:lnTo>
                    <a:pt x="123463" y="302892"/>
                  </a:lnTo>
                  <a:lnTo>
                    <a:pt x="119765" y="307546"/>
                  </a:lnTo>
                  <a:lnTo>
                    <a:pt x="117804" y="309775"/>
                  </a:lnTo>
                  <a:lnTo>
                    <a:pt x="123081" y="313216"/>
                  </a:lnTo>
                  <a:lnTo>
                    <a:pt x="125902" y="314504"/>
                  </a:lnTo>
                  <a:lnTo>
                    <a:pt x="126126" y="314699"/>
                  </a:lnTo>
                  <a:lnTo>
                    <a:pt x="256518" y="306230"/>
                  </a:lnTo>
                  <a:lnTo>
                    <a:pt x="262093" y="326676"/>
                  </a:lnTo>
                  <a:lnTo>
                    <a:pt x="267252" y="351547"/>
                  </a:lnTo>
                  <a:lnTo>
                    <a:pt x="267232" y="375395"/>
                  </a:lnTo>
                  <a:lnTo>
                    <a:pt x="259782" y="397321"/>
                  </a:lnTo>
                  <a:lnTo>
                    <a:pt x="242654" y="416428"/>
                  </a:lnTo>
                  <a:lnTo>
                    <a:pt x="218339" y="428733"/>
                  </a:lnTo>
                  <a:close/>
                </a:path>
                <a:path w="267334" h="430530">
                  <a:moveTo>
                    <a:pt x="256518" y="306230"/>
                  </a:moveTo>
                  <a:lnTo>
                    <a:pt x="126126" y="314699"/>
                  </a:lnTo>
                  <a:lnTo>
                    <a:pt x="129067" y="311356"/>
                  </a:lnTo>
                  <a:lnTo>
                    <a:pt x="128593" y="310546"/>
                  </a:lnTo>
                  <a:lnTo>
                    <a:pt x="127354" y="307684"/>
                  </a:lnTo>
                  <a:lnTo>
                    <a:pt x="125304" y="305295"/>
                  </a:lnTo>
                  <a:lnTo>
                    <a:pt x="123463" y="302892"/>
                  </a:lnTo>
                  <a:lnTo>
                    <a:pt x="253343" y="294455"/>
                  </a:lnTo>
                  <a:lnTo>
                    <a:pt x="255054" y="300860"/>
                  </a:lnTo>
                  <a:lnTo>
                    <a:pt x="256518" y="306230"/>
                  </a:lnTo>
                  <a:close/>
                </a:path>
              </a:pathLst>
            </a:custGeom>
            <a:solidFill>
              <a:srgbClr val="FFDE62"/>
            </a:solidFill>
            <a:ln w="9525">
              <a:noFill/>
            </a:ln>
          </p:spPr>
          <p:txBody>
            <a:bodyPr/>
            <a:p>
              <a:endParaRPr lang="zh-CN" altLang="en-US"/>
            </a:p>
          </p:txBody>
        </p:sp>
        <p:sp>
          <p:nvSpPr>
            <p:cNvPr id="51210" name="object 11"/>
            <p:cNvSpPr/>
            <p:nvPr/>
          </p:nvSpPr>
          <p:spPr>
            <a:xfrm>
              <a:off x="28008" y="0"/>
              <a:ext cx="361" cy="712"/>
            </a:xfrm>
            <a:custGeom>
              <a:avLst/>
              <a:gdLst/>
              <a:ahLst/>
              <a:cxnLst>
                <a:cxn ang="0">
                  <a:pos x="300" y="712"/>
                </a:cxn>
                <a:cxn ang="0">
                  <a:pos x="229" y="681"/>
                </a:cxn>
                <a:cxn ang="0">
                  <a:pos x="182" y="628"/>
                </a:cxn>
                <a:cxn ang="0">
                  <a:pos x="118" y="544"/>
                </a:cxn>
                <a:cxn ang="0">
                  <a:pos x="72" y="468"/>
                </a:cxn>
                <a:cxn ang="0">
                  <a:pos x="47" y="400"/>
                </a:cxn>
                <a:cxn ang="0">
                  <a:pos x="35" y="366"/>
                </a:cxn>
                <a:cxn ang="0">
                  <a:pos x="32" y="354"/>
                </a:cxn>
                <a:cxn ang="0">
                  <a:pos x="30" y="341"/>
                </a:cxn>
                <a:cxn ang="0">
                  <a:pos x="28" y="330"/>
                </a:cxn>
                <a:cxn ang="0">
                  <a:pos x="24" y="319"/>
                </a:cxn>
                <a:cxn ang="0">
                  <a:pos x="3" y="245"/>
                </a:cxn>
                <a:cxn ang="0">
                  <a:pos x="0" y="174"/>
                </a:cxn>
                <a:cxn ang="0">
                  <a:pos x="11" y="103"/>
                </a:cxn>
                <a:cxn ang="0">
                  <a:pos x="31" y="33"/>
                </a:cxn>
                <a:cxn ang="0">
                  <a:pos x="43" y="0"/>
                </a:cxn>
                <a:cxn ang="0">
                  <a:pos x="194" y="0"/>
                </a:cxn>
                <a:cxn ang="0">
                  <a:pos x="195" y="2"/>
                </a:cxn>
                <a:cxn ang="0">
                  <a:pos x="216" y="84"/>
                </a:cxn>
                <a:cxn ang="0">
                  <a:pos x="242" y="165"/>
                </a:cxn>
                <a:cxn ang="0">
                  <a:pos x="271" y="244"/>
                </a:cxn>
                <a:cxn ang="0">
                  <a:pos x="302" y="323"/>
                </a:cxn>
                <a:cxn ang="0">
                  <a:pos x="332" y="403"/>
                </a:cxn>
                <a:cxn ang="0">
                  <a:pos x="341" y="435"/>
                </a:cxn>
                <a:cxn ang="0">
                  <a:pos x="348" y="468"/>
                </a:cxn>
                <a:cxn ang="0">
                  <a:pos x="354" y="501"/>
                </a:cxn>
                <a:cxn ang="0">
                  <a:pos x="360" y="534"/>
                </a:cxn>
                <a:cxn ang="0">
                  <a:pos x="361" y="571"/>
                </a:cxn>
                <a:cxn ang="0">
                  <a:pos x="360" y="582"/>
                </a:cxn>
                <a:cxn ang="0">
                  <a:pos x="263" y="588"/>
                </a:cxn>
                <a:cxn ang="0">
                  <a:pos x="254" y="594"/>
                </a:cxn>
                <a:cxn ang="0">
                  <a:pos x="248" y="604"/>
                </a:cxn>
                <a:cxn ang="0">
                  <a:pos x="247" y="615"/>
                </a:cxn>
                <a:cxn ang="0">
                  <a:pos x="249" y="623"/>
                </a:cxn>
                <a:cxn ang="0">
                  <a:pos x="254" y="630"/>
                </a:cxn>
                <a:cxn ang="0">
                  <a:pos x="261" y="639"/>
                </a:cxn>
                <a:cxn ang="0">
                  <a:pos x="269" y="649"/>
                </a:cxn>
                <a:cxn ang="0">
                  <a:pos x="354" y="644"/>
                </a:cxn>
                <a:cxn ang="0">
                  <a:pos x="343" y="678"/>
                </a:cxn>
                <a:cxn ang="0">
                  <a:pos x="332" y="696"/>
                </a:cxn>
                <a:cxn ang="0">
                  <a:pos x="318" y="708"/>
                </a:cxn>
                <a:cxn ang="0">
                  <a:pos x="300" y="712"/>
                </a:cxn>
                <a:cxn ang="0">
                  <a:pos x="354" y="644"/>
                </a:cxn>
                <a:cxn ang="0">
                  <a:pos x="269" y="649"/>
                </a:cxn>
                <a:cxn ang="0">
                  <a:pos x="279" y="638"/>
                </a:cxn>
                <a:cxn ang="0">
                  <a:pos x="288" y="628"/>
                </a:cxn>
                <a:cxn ang="0">
                  <a:pos x="296" y="619"/>
                </a:cxn>
                <a:cxn ang="0">
                  <a:pos x="301" y="610"/>
                </a:cxn>
                <a:cxn ang="0">
                  <a:pos x="302" y="607"/>
                </a:cxn>
                <a:cxn ang="0">
                  <a:pos x="286" y="590"/>
                </a:cxn>
                <a:cxn ang="0">
                  <a:pos x="276" y="588"/>
                </a:cxn>
                <a:cxn ang="0">
                  <a:pos x="263" y="588"/>
                </a:cxn>
                <a:cxn ang="0">
                  <a:pos x="360" y="582"/>
                </a:cxn>
                <a:cxn ang="0">
                  <a:pos x="359" y="608"/>
                </a:cxn>
                <a:cxn ang="0">
                  <a:pos x="354" y="643"/>
                </a:cxn>
                <a:cxn ang="0">
                  <a:pos x="354" y="644"/>
                </a:cxn>
              </a:cxnLst>
              <a:pathLst>
                <a:path w="229234" h="452120">
                  <a:moveTo>
                    <a:pt x="190549" y="452076"/>
                  </a:moveTo>
                  <a:lnTo>
                    <a:pt x="145360" y="432656"/>
                  </a:lnTo>
                  <a:lnTo>
                    <a:pt x="115414" y="398744"/>
                  </a:lnTo>
                  <a:lnTo>
                    <a:pt x="74658" y="345304"/>
                  </a:lnTo>
                  <a:lnTo>
                    <a:pt x="45693" y="297332"/>
                  </a:lnTo>
                  <a:lnTo>
                    <a:pt x="29733" y="254038"/>
                  </a:lnTo>
                  <a:lnTo>
                    <a:pt x="22215" y="232204"/>
                  </a:lnTo>
                  <a:lnTo>
                    <a:pt x="20211" y="224856"/>
                  </a:lnTo>
                  <a:lnTo>
                    <a:pt x="18870" y="216579"/>
                  </a:lnTo>
                  <a:lnTo>
                    <a:pt x="17667" y="209593"/>
                  </a:lnTo>
                  <a:lnTo>
                    <a:pt x="15434" y="202378"/>
                  </a:lnTo>
                  <a:lnTo>
                    <a:pt x="1725" y="155773"/>
                  </a:lnTo>
                  <a:lnTo>
                    <a:pt x="0" y="110195"/>
                  </a:lnTo>
                  <a:lnTo>
                    <a:pt x="7097" y="65386"/>
                  </a:lnTo>
                  <a:lnTo>
                    <a:pt x="19858" y="21087"/>
                  </a:lnTo>
                  <a:lnTo>
                    <a:pt x="27165" y="0"/>
                  </a:lnTo>
                  <a:lnTo>
                    <a:pt x="123070" y="0"/>
                  </a:lnTo>
                  <a:lnTo>
                    <a:pt x="123682" y="1554"/>
                  </a:lnTo>
                  <a:lnTo>
                    <a:pt x="137265" y="53558"/>
                  </a:lnTo>
                  <a:lnTo>
                    <a:pt x="153800" y="104634"/>
                  </a:lnTo>
                  <a:lnTo>
                    <a:pt x="172227" y="155123"/>
                  </a:lnTo>
                  <a:lnTo>
                    <a:pt x="191488" y="205366"/>
                  </a:lnTo>
                  <a:lnTo>
                    <a:pt x="210522" y="255705"/>
                  </a:lnTo>
                  <a:lnTo>
                    <a:pt x="216421" y="276005"/>
                  </a:lnTo>
                  <a:lnTo>
                    <a:pt x="220780" y="296918"/>
                  </a:lnTo>
                  <a:lnTo>
                    <a:pt x="224525" y="318108"/>
                  </a:lnTo>
                  <a:lnTo>
                    <a:pt x="228582" y="339237"/>
                  </a:lnTo>
                  <a:lnTo>
                    <a:pt x="229072" y="362674"/>
                  </a:lnTo>
                  <a:lnTo>
                    <a:pt x="228770" y="369692"/>
                  </a:lnTo>
                  <a:lnTo>
                    <a:pt x="167279" y="373686"/>
                  </a:lnTo>
                  <a:lnTo>
                    <a:pt x="161299" y="377264"/>
                  </a:lnTo>
                  <a:lnTo>
                    <a:pt x="157609" y="383254"/>
                  </a:lnTo>
                  <a:lnTo>
                    <a:pt x="156545" y="390788"/>
                  </a:lnTo>
                  <a:lnTo>
                    <a:pt x="157867" y="395340"/>
                  </a:lnTo>
                  <a:lnTo>
                    <a:pt x="161102" y="400161"/>
                  </a:lnTo>
                  <a:lnTo>
                    <a:pt x="165596" y="405728"/>
                  </a:lnTo>
                  <a:lnTo>
                    <a:pt x="170581" y="412366"/>
                  </a:lnTo>
                  <a:lnTo>
                    <a:pt x="224492" y="408865"/>
                  </a:lnTo>
                  <a:lnTo>
                    <a:pt x="217680" y="430746"/>
                  </a:lnTo>
                  <a:lnTo>
                    <a:pt x="210890" y="441976"/>
                  </a:lnTo>
                  <a:lnTo>
                    <a:pt x="201644" y="449286"/>
                  </a:lnTo>
                  <a:lnTo>
                    <a:pt x="190549" y="452076"/>
                  </a:lnTo>
                  <a:close/>
                </a:path>
                <a:path w="229234" h="452120">
                  <a:moveTo>
                    <a:pt x="224492" y="408865"/>
                  </a:moveTo>
                  <a:lnTo>
                    <a:pt x="170581" y="412366"/>
                  </a:lnTo>
                  <a:lnTo>
                    <a:pt x="177381" y="404923"/>
                  </a:lnTo>
                  <a:lnTo>
                    <a:pt x="183093" y="398732"/>
                  </a:lnTo>
                  <a:lnTo>
                    <a:pt x="187656" y="393050"/>
                  </a:lnTo>
                  <a:lnTo>
                    <a:pt x="190853" y="387299"/>
                  </a:lnTo>
                  <a:lnTo>
                    <a:pt x="191765" y="385137"/>
                  </a:lnTo>
                  <a:lnTo>
                    <a:pt x="181399" y="374671"/>
                  </a:lnTo>
                  <a:lnTo>
                    <a:pt x="175209" y="373391"/>
                  </a:lnTo>
                  <a:lnTo>
                    <a:pt x="167279" y="373686"/>
                  </a:lnTo>
                  <a:lnTo>
                    <a:pt x="228770" y="369692"/>
                  </a:lnTo>
                  <a:lnTo>
                    <a:pt x="228078" y="385774"/>
                  </a:lnTo>
                  <a:lnTo>
                    <a:pt x="224611" y="408483"/>
                  </a:lnTo>
                  <a:lnTo>
                    <a:pt x="224492" y="408865"/>
                  </a:lnTo>
                  <a:close/>
                </a:path>
              </a:pathLst>
            </a:custGeom>
            <a:solidFill>
              <a:srgbClr val="FFDE62"/>
            </a:solidFill>
            <a:ln w="9525">
              <a:noFill/>
            </a:ln>
          </p:spPr>
          <p:txBody>
            <a:bodyPr/>
            <a:p>
              <a:endParaRPr lang="zh-CN" altLang="en-US"/>
            </a:p>
          </p:txBody>
        </p:sp>
        <p:sp>
          <p:nvSpPr>
            <p:cNvPr id="51211" name="object 12"/>
            <p:cNvSpPr/>
            <p:nvPr/>
          </p:nvSpPr>
          <p:spPr>
            <a:xfrm>
              <a:off x="26910" y="156"/>
              <a:ext cx="318" cy="711"/>
            </a:xfrm>
            <a:custGeom>
              <a:avLst/>
              <a:gdLst/>
              <a:ahLst/>
              <a:cxnLst>
                <a:cxn ang="0">
                  <a:pos x="206" y="711"/>
                </a:cxn>
                <a:cxn ang="0">
                  <a:pos x="150" y="684"/>
                </a:cxn>
                <a:cxn ang="0">
                  <a:pos x="92" y="613"/>
                </a:cxn>
                <a:cxn ang="0">
                  <a:pos x="39" y="515"/>
                </a:cxn>
                <a:cxn ang="0">
                  <a:pos x="16" y="473"/>
                </a:cxn>
                <a:cxn ang="0">
                  <a:pos x="0" y="432"/>
                </a:cxn>
                <a:cxn ang="0">
                  <a:pos x="0" y="392"/>
                </a:cxn>
                <a:cxn ang="0">
                  <a:pos x="0" y="274"/>
                </a:cxn>
                <a:cxn ang="0">
                  <a:pos x="3" y="170"/>
                </a:cxn>
                <a:cxn ang="0">
                  <a:pos x="20" y="85"/>
                </a:cxn>
                <a:cxn ang="0">
                  <a:pos x="51" y="22"/>
                </a:cxn>
                <a:cxn ang="0">
                  <a:pos x="69" y="13"/>
                </a:cxn>
                <a:cxn ang="0">
                  <a:pos x="94" y="13"/>
                </a:cxn>
                <a:cxn ang="0">
                  <a:pos x="103" y="15"/>
                </a:cxn>
                <a:cxn ang="0">
                  <a:pos x="114" y="12"/>
                </a:cxn>
                <a:cxn ang="0">
                  <a:pos x="122" y="8"/>
                </a:cxn>
                <a:cxn ang="0">
                  <a:pos x="146" y="0"/>
                </a:cxn>
                <a:cxn ang="0">
                  <a:pos x="169" y="0"/>
                </a:cxn>
                <a:cxn ang="0">
                  <a:pos x="226" y="39"/>
                </a:cxn>
                <a:cxn ang="0">
                  <a:pos x="243" y="73"/>
                </a:cxn>
                <a:cxn ang="0">
                  <a:pos x="232" y="97"/>
                </a:cxn>
                <a:cxn ang="0">
                  <a:pos x="230" y="99"/>
                </a:cxn>
                <a:cxn ang="0">
                  <a:pos x="234" y="108"/>
                </a:cxn>
                <a:cxn ang="0">
                  <a:pos x="280" y="185"/>
                </a:cxn>
                <a:cxn ang="0">
                  <a:pos x="288" y="269"/>
                </a:cxn>
                <a:cxn ang="0">
                  <a:pos x="295" y="288"/>
                </a:cxn>
                <a:cxn ang="0">
                  <a:pos x="308" y="304"/>
                </a:cxn>
                <a:cxn ang="0">
                  <a:pos x="317" y="321"/>
                </a:cxn>
                <a:cxn ang="0">
                  <a:pos x="313" y="343"/>
                </a:cxn>
                <a:cxn ang="0">
                  <a:pos x="308" y="360"/>
                </a:cxn>
                <a:cxn ang="0">
                  <a:pos x="306" y="379"/>
                </a:cxn>
                <a:cxn ang="0">
                  <a:pos x="306" y="506"/>
                </a:cxn>
                <a:cxn ang="0">
                  <a:pos x="285" y="605"/>
                </a:cxn>
                <a:cxn ang="0">
                  <a:pos x="233" y="692"/>
                </a:cxn>
                <a:cxn ang="0">
                  <a:pos x="220" y="705"/>
                </a:cxn>
                <a:cxn ang="0">
                  <a:pos x="206" y="711"/>
                </a:cxn>
              </a:cxnLst>
              <a:pathLst>
                <a:path w="201930" h="451484">
                  <a:moveTo>
                    <a:pt x="130872" y="451302"/>
                  </a:moveTo>
                  <a:lnTo>
                    <a:pt x="95482" y="434080"/>
                  </a:lnTo>
                  <a:lnTo>
                    <a:pt x="58707" y="389045"/>
                  </a:lnTo>
                  <a:lnTo>
                    <a:pt x="25059" y="326707"/>
                  </a:lnTo>
                  <a:lnTo>
                    <a:pt x="10213" y="300159"/>
                  </a:lnTo>
                  <a:lnTo>
                    <a:pt x="81" y="274449"/>
                  </a:lnTo>
                  <a:lnTo>
                    <a:pt x="0" y="249090"/>
                  </a:lnTo>
                  <a:lnTo>
                    <a:pt x="140" y="173860"/>
                  </a:lnTo>
                  <a:lnTo>
                    <a:pt x="2004" y="108135"/>
                  </a:lnTo>
                  <a:lnTo>
                    <a:pt x="12881" y="54017"/>
                  </a:lnTo>
                  <a:lnTo>
                    <a:pt x="32452" y="14016"/>
                  </a:lnTo>
                  <a:lnTo>
                    <a:pt x="44015" y="8007"/>
                  </a:lnTo>
                  <a:lnTo>
                    <a:pt x="59957" y="8315"/>
                  </a:lnTo>
                  <a:lnTo>
                    <a:pt x="65294" y="9439"/>
                  </a:lnTo>
                  <a:lnTo>
                    <a:pt x="72105" y="7315"/>
                  </a:lnTo>
                  <a:lnTo>
                    <a:pt x="77421" y="4868"/>
                  </a:lnTo>
                  <a:lnTo>
                    <a:pt x="93017" y="0"/>
                  </a:lnTo>
                  <a:lnTo>
                    <a:pt x="107604" y="280"/>
                  </a:lnTo>
                  <a:lnTo>
                    <a:pt x="143533" y="24788"/>
                  </a:lnTo>
                  <a:lnTo>
                    <a:pt x="154552" y="46516"/>
                  </a:lnTo>
                  <a:lnTo>
                    <a:pt x="147207" y="61290"/>
                  </a:lnTo>
                  <a:lnTo>
                    <a:pt x="146030" y="62627"/>
                  </a:lnTo>
                  <a:lnTo>
                    <a:pt x="148298" y="68365"/>
                  </a:lnTo>
                  <a:lnTo>
                    <a:pt x="177712" y="117583"/>
                  </a:lnTo>
                  <a:lnTo>
                    <a:pt x="183181" y="170983"/>
                  </a:lnTo>
                  <a:lnTo>
                    <a:pt x="187566" y="182974"/>
                  </a:lnTo>
                  <a:lnTo>
                    <a:pt x="195605" y="192876"/>
                  </a:lnTo>
                  <a:lnTo>
                    <a:pt x="201405" y="203554"/>
                  </a:lnTo>
                  <a:lnTo>
                    <a:pt x="199071" y="217873"/>
                  </a:lnTo>
                  <a:lnTo>
                    <a:pt x="195639" y="228806"/>
                  </a:lnTo>
                  <a:lnTo>
                    <a:pt x="194595" y="240943"/>
                  </a:lnTo>
                  <a:lnTo>
                    <a:pt x="194214" y="321391"/>
                  </a:lnTo>
                  <a:lnTo>
                    <a:pt x="181087" y="384328"/>
                  </a:lnTo>
                  <a:lnTo>
                    <a:pt x="148193" y="439563"/>
                  </a:lnTo>
                  <a:lnTo>
                    <a:pt x="139809" y="447720"/>
                  </a:lnTo>
                  <a:lnTo>
                    <a:pt x="130872" y="451302"/>
                  </a:lnTo>
                  <a:close/>
                </a:path>
              </a:pathLst>
            </a:custGeom>
            <a:solidFill>
              <a:srgbClr val="FFDE62"/>
            </a:solidFill>
            <a:ln w="9525">
              <a:noFill/>
            </a:ln>
          </p:spPr>
          <p:txBody>
            <a:bodyPr/>
            <a:p>
              <a:endParaRPr lang="zh-CN" altLang="en-US"/>
            </a:p>
          </p:txBody>
        </p:sp>
        <p:pic>
          <p:nvPicPr>
            <p:cNvPr id="51212" name="object 13"/>
            <p:cNvPicPr/>
            <p:nvPr/>
          </p:nvPicPr>
          <p:blipFill>
            <a:blip r:embed="rId1"/>
            <a:stretch>
              <a:fillRect/>
            </a:stretch>
          </p:blipFill>
          <p:spPr>
            <a:xfrm>
              <a:off x="25934" y="0"/>
              <a:ext cx="270" cy="394"/>
            </a:xfrm>
            <a:prstGeom prst="rect">
              <a:avLst/>
            </a:prstGeom>
            <a:noFill/>
            <a:ln w="9525">
              <a:noFill/>
            </a:ln>
          </p:spPr>
        </p:pic>
        <p:sp>
          <p:nvSpPr>
            <p:cNvPr id="51213" name="object 14"/>
            <p:cNvSpPr/>
            <p:nvPr/>
          </p:nvSpPr>
          <p:spPr>
            <a:xfrm>
              <a:off x="25521" y="2804"/>
              <a:ext cx="308" cy="590"/>
            </a:xfrm>
            <a:custGeom>
              <a:avLst/>
              <a:gdLst/>
              <a:ahLst/>
              <a:cxnLst>
                <a:cxn ang="0">
                  <a:pos x="255" y="590"/>
                </a:cxn>
                <a:cxn ang="0">
                  <a:pos x="185" y="581"/>
                </a:cxn>
                <a:cxn ang="0">
                  <a:pos x="130" y="535"/>
                </a:cxn>
                <a:cxn ang="0">
                  <a:pos x="83" y="461"/>
                </a:cxn>
                <a:cxn ang="0">
                  <a:pos x="41" y="383"/>
                </a:cxn>
                <a:cxn ang="0">
                  <a:pos x="11" y="301"/>
                </a:cxn>
                <a:cxn ang="0">
                  <a:pos x="0" y="216"/>
                </a:cxn>
                <a:cxn ang="0">
                  <a:pos x="3" y="130"/>
                </a:cxn>
                <a:cxn ang="0">
                  <a:pos x="8" y="67"/>
                </a:cxn>
                <a:cxn ang="0">
                  <a:pos x="59" y="15"/>
                </a:cxn>
                <a:cxn ang="0">
                  <a:pos x="105" y="0"/>
                </a:cxn>
                <a:cxn ang="0">
                  <a:pos x="119" y="0"/>
                </a:cxn>
                <a:cxn ang="0">
                  <a:pos x="200" y="56"/>
                </a:cxn>
                <a:cxn ang="0">
                  <a:pos x="240" y="141"/>
                </a:cxn>
                <a:cxn ang="0">
                  <a:pos x="261" y="235"/>
                </a:cxn>
                <a:cxn ang="0">
                  <a:pos x="268" y="258"/>
                </a:cxn>
                <a:cxn ang="0">
                  <a:pos x="275" y="280"/>
                </a:cxn>
                <a:cxn ang="0">
                  <a:pos x="297" y="346"/>
                </a:cxn>
                <a:cxn ang="0">
                  <a:pos x="308" y="413"/>
                </a:cxn>
                <a:cxn ang="0">
                  <a:pos x="307" y="480"/>
                </a:cxn>
                <a:cxn ang="0">
                  <a:pos x="295" y="550"/>
                </a:cxn>
                <a:cxn ang="0">
                  <a:pos x="289" y="567"/>
                </a:cxn>
                <a:cxn ang="0">
                  <a:pos x="282" y="579"/>
                </a:cxn>
                <a:cxn ang="0">
                  <a:pos x="271" y="587"/>
                </a:cxn>
                <a:cxn ang="0">
                  <a:pos x="255" y="590"/>
                </a:cxn>
              </a:cxnLst>
              <a:pathLst>
                <a:path w="195580" h="374650">
                  <a:moveTo>
                    <a:pt x="161973" y="374655"/>
                  </a:moveTo>
                  <a:lnTo>
                    <a:pt x="117410" y="368985"/>
                  </a:lnTo>
                  <a:lnTo>
                    <a:pt x="82839" y="339649"/>
                  </a:lnTo>
                  <a:lnTo>
                    <a:pt x="52742" y="292870"/>
                  </a:lnTo>
                  <a:lnTo>
                    <a:pt x="26079" y="243051"/>
                  </a:lnTo>
                  <a:lnTo>
                    <a:pt x="7087" y="190959"/>
                  </a:lnTo>
                  <a:lnTo>
                    <a:pt x="0" y="137365"/>
                  </a:lnTo>
                  <a:lnTo>
                    <a:pt x="2049" y="82757"/>
                  </a:lnTo>
                  <a:lnTo>
                    <a:pt x="5187" y="42575"/>
                  </a:lnTo>
                  <a:lnTo>
                    <a:pt x="37746" y="9326"/>
                  </a:lnTo>
                  <a:lnTo>
                    <a:pt x="66463" y="0"/>
                  </a:lnTo>
                  <a:lnTo>
                    <a:pt x="75846" y="86"/>
                  </a:lnTo>
                  <a:lnTo>
                    <a:pt x="126926" y="35426"/>
                  </a:lnTo>
                  <a:lnTo>
                    <a:pt x="152633" y="89476"/>
                  </a:lnTo>
                  <a:lnTo>
                    <a:pt x="165995" y="149257"/>
                  </a:lnTo>
                  <a:lnTo>
                    <a:pt x="169911" y="163811"/>
                  </a:lnTo>
                  <a:lnTo>
                    <a:pt x="174885" y="177922"/>
                  </a:lnTo>
                  <a:lnTo>
                    <a:pt x="188495" y="219893"/>
                  </a:lnTo>
                  <a:lnTo>
                    <a:pt x="195413" y="262161"/>
                  </a:lnTo>
                  <a:lnTo>
                    <a:pt x="195109" y="305095"/>
                  </a:lnTo>
                  <a:lnTo>
                    <a:pt x="187054" y="349065"/>
                  </a:lnTo>
                  <a:lnTo>
                    <a:pt x="183486" y="360282"/>
                  </a:lnTo>
                  <a:lnTo>
                    <a:pt x="179016" y="367952"/>
                  </a:lnTo>
                  <a:lnTo>
                    <a:pt x="172295" y="372576"/>
                  </a:lnTo>
                  <a:lnTo>
                    <a:pt x="161973" y="374655"/>
                  </a:lnTo>
                  <a:close/>
                </a:path>
              </a:pathLst>
            </a:custGeom>
            <a:solidFill>
              <a:srgbClr val="FFDE62"/>
            </a:solidFill>
            <a:ln w="9525">
              <a:noFill/>
            </a:ln>
          </p:spPr>
          <p:txBody>
            <a:bodyPr/>
            <a:p>
              <a:endParaRPr lang="zh-CN" altLang="en-US"/>
            </a:p>
          </p:txBody>
        </p:sp>
        <p:sp>
          <p:nvSpPr>
            <p:cNvPr id="51214" name="object 15"/>
            <p:cNvSpPr/>
            <p:nvPr/>
          </p:nvSpPr>
          <p:spPr>
            <a:xfrm>
              <a:off x="28061" y="2065"/>
              <a:ext cx="339" cy="537"/>
            </a:xfrm>
            <a:custGeom>
              <a:avLst/>
              <a:gdLst/>
              <a:ahLst/>
              <a:cxnLst>
                <a:cxn ang="0">
                  <a:pos x="255" y="537"/>
                </a:cxn>
                <a:cxn ang="0">
                  <a:pos x="218" y="521"/>
                </a:cxn>
                <a:cxn ang="0">
                  <a:pos x="196" y="504"/>
                </a:cxn>
                <a:cxn ang="0">
                  <a:pos x="153" y="468"/>
                </a:cxn>
                <a:cxn ang="0">
                  <a:pos x="131" y="451"/>
                </a:cxn>
                <a:cxn ang="0">
                  <a:pos x="112" y="432"/>
                </a:cxn>
                <a:cxn ang="0">
                  <a:pos x="98" y="407"/>
                </a:cxn>
                <a:cxn ang="0">
                  <a:pos x="85" y="380"/>
                </a:cxn>
                <a:cxn ang="0">
                  <a:pos x="71" y="355"/>
                </a:cxn>
                <a:cxn ang="0">
                  <a:pos x="25" y="264"/>
                </a:cxn>
                <a:cxn ang="0">
                  <a:pos x="2" y="165"/>
                </a:cxn>
                <a:cxn ang="0">
                  <a:pos x="0" y="138"/>
                </a:cxn>
                <a:cxn ang="0">
                  <a:pos x="2" y="112"/>
                </a:cxn>
                <a:cxn ang="0">
                  <a:pos x="8" y="87"/>
                </a:cxn>
                <a:cxn ang="0">
                  <a:pos x="18" y="62"/>
                </a:cxn>
                <a:cxn ang="0">
                  <a:pos x="53" y="18"/>
                </a:cxn>
                <a:cxn ang="0">
                  <a:pos x="99" y="0"/>
                </a:cxn>
                <a:cxn ang="0">
                  <a:pos x="148" y="8"/>
                </a:cxn>
                <a:cxn ang="0">
                  <a:pos x="238" y="106"/>
                </a:cxn>
                <a:cxn ang="0">
                  <a:pos x="275" y="174"/>
                </a:cxn>
                <a:cxn ang="0">
                  <a:pos x="303" y="247"/>
                </a:cxn>
                <a:cxn ang="0">
                  <a:pos x="324" y="324"/>
                </a:cxn>
                <a:cxn ang="0">
                  <a:pos x="338" y="405"/>
                </a:cxn>
                <a:cxn ang="0">
                  <a:pos x="338" y="419"/>
                </a:cxn>
                <a:cxn ang="0">
                  <a:pos x="337" y="435"/>
                </a:cxn>
                <a:cxn ang="0">
                  <a:pos x="336" y="453"/>
                </a:cxn>
                <a:cxn ang="0">
                  <a:pos x="334" y="472"/>
                </a:cxn>
                <a:cxn ang="0">
                  <a:pos x="318" y="510"/>
                </a:cxn>
                <a:cxn ang="0">
                  <a:pos x="290" y="533"/>
                </a:cxn>
                <a:cxn ang="0">
                  <a:pos x="255" y="537"/>
                </a:cxn>
              </a:cxnLst>
              <a:pathLst>
                <a:path w="215265" h="340994">
                  <a:moveTo>
                    <a:pt x="162020" y="340991"/>
                  </a:moveTo>
                  <a:lnTo>
                    <a:pt x="138211" y="330951"/>
                  </a:lnTo>
                  <a:lnTo>
                    <a:pt x="124285" y="320135"/>
                  </a:lnTo>
                  <a:lnTo>
                    <a:pt x="97368" y="297101"/>
                  </a:lnTo>
                  <a:lnTo>
                    <a:pt x="83081" y="286189"/>
                  </a:lnTo>
                  <a:lnTo>
                    <a:pt x="71377" y="274223"/>
                  </a:lnTo>
                  <a:lnTo>
                    <a:pt x="62256" y="258562"/>
                  </a:lnTo>
                  <a:lnTo>
                    <a:pt x="54028" y="241464"/>
                  </a:lnTo>
                  <a:lnTo>
                    <a:pt x="45005" y="225186"/>
                  </a:lnTo>
                  <a:lnTo>
                    <a:pt x="15977" y="167720"/>
                  </a:lnTo>
                  <a:lnTo>
                    <a:pt x="985" y="105086"/>
                  </a:lnTo>
                  <a:lnTo>
                    <a:pt x="0" y="87786"/>
                  </a:lnTo>
                  <a:lnTo>
                    <a:pt x="1307" y="71146"/>
                  </a:lnTo>
                  <a:lnTo>
                    <a:pt x="5018" y="55019"/>
                  </a:lnTo>
                  <a:lnTo>
                    <a:pt x="11239" y="39261"/>
                  </a:lnTo>
                  <a:lnTo>
                    <a:pt x="33516" y="11630"/>
                  </a:lnTo>
                  <a:lnTo>
                    <a:pt x="62754" y="0"/>
                  </a:lnTo>
                  <a:lnTo>
                    <a:pt x="93931" y="4835"/>
                  </a:lnTo>
                  <a:lnTo>
                    <a:pt x="151175" y="67180"/>
                  </a:lnTo>
                  <a:lnTo>
                    <a:pt x="174348" y="110458"/>
                  </a:lnTo>
                  <a:lnTo>
                    <a:pt x="192214" y="156533"/>
                  </a:lnTo>
                  <a:lnTo>
                    <a:pt x="205447" y="205501"/>
                  </a:lnTo>
                  <a:lnTo>
                    <a:pt x="214720" y="257461"/>
                  </a:lnTo>
                  <a:lnTo>
                    <a:pt x="214443" y="265909"/>
                  </a:lnTo>
                  <a:lnTo>
                    <a:pt x="214228" y="276226"/>
                  </a:lnTo>
                  <a:lnTo>
                    <a:pt x="213576" y="287713"/>
                  </a:lnTo>
                  <a:lnTo>
                    <a:pt x="211987" y="299676"/>
                  </a:lnTo>
                  <a:lnTo>
                    <a:pt x="202016" y="323969"/>
                  </a:lnTo>
                  <a:lnTo>
                    <a:pt x="184324" y="338203"/>
                  </a:lnTo>
                  <a:lnTo>
                    <a:pt x="162020" y="340991"/>
                  </a:lnTo>
                  <a:close/>
                </a:path>
              </a:pathLst>
            </a:custGeom>
            <a:solidFill>
              <a:srgbClr val="FFDE62"/>
            </a:solidFill>
            <a:ln w="9525">
              <a:noFill/>
            </a:ln>
          </p:spPr>
          <p:txBody>
            <a:bodyPr/>
            <a:p>
              <a:endParaRPr lang="zh-CN" altLang="en-US"/>
            </a:p>
          </p:txBody>
        </p:sp>
        <p:sp>
          <p:nvSpPr>
            <p:cNvPr id="51215" name="object 16"/>
            <p:cNvSpPr/>
            <p:nvPr/>
          </p:nvSpPr>
          <p:spPr>
            <a:xfrm>
              <a:off x="25295" y="75"/>
              <a:ext cx="252" cy="615"/>
            </a:xfrm>
            <a:custGeom>
              <a:avLst/>
              <a:gdLst/>
              <a:ahLst/>
              <a:cxnLst>
                <a:cxn ang="0">
                  <a:pos x="209" y="614"/>
                </a:cxn>
                <a:cxn ang="0">
                  <a:pos x="137" y="572"/>
                </a:cxn>
                <a:cxn ang="0">
                  <a:pos x="89" y="481"/>
                </a:cxn>
                <a:cxn ang="0">
                  <a:pos x="76" y="429"/>
                </a:cxn>
                <a:cxn ang="0">
                  <a:pos x="76" y="419"/>
                </a:cxn>
                <a:cxn ang="0">
                  <a:pos x="80" y="408"/>
                </a:cxn>
                <a:cxn ang="0">
                  <a:pos x="84" y="396"/>
                </a:cxn>
                <a:cxn ang="0">
                  <a:pos x="87" y="385"/>
                </a:cxn>
                <a:cxn ang="0">
                  <a:pos x="88" y="378"/>
                </a:cxn>
                <a:cxn ang="0">
                  <a:pos x="85" y="364"/>
                </a:cxn>
                <a:cxn ang="0">
                  <a:pos x="81" y="362"/>
                </a:cxn>
                <a:cxn ang="0">
                  <a:pos x="47" y="344"/>
                </a:cxn>
                <a:cxn ang="0">
                  <a:pos x="31" y="316"/>
                </a:cxn>
                <a:cxn ang="0">
                  <a:pos x="26" y="284"/>
                </a:cxn>
                <a:cxn ang="0">
                  <a:pos x="28" y="252"/>
                </a:cxn>
                <a:cxn ang="0">
                  <a:pos x="29" y="223"/>
                </a:cxn>
                <a:cxn ang="0">
                  <a:pos x="26" y="196"/>
                </a:cxn>
                <a:cxn ang="0">
                  <a:pos x="20" y="169"/>
                </a:cxn>
                <a:cxn ang="0">
                  <a:pos x="10" y="142"/>
                </a:cxn>
                <a:cxn ang="0">
                  <a:pos x="0" y="91"/>
                </a:cxn>
                <a:cxn ang="0">
                  <a:pos x="10" y="50"/>
                </a:cxn>
                <a:cxn ang="0">
                  <a:pos x="35" y="20"/>
                </a:cxn>
                <a:cxn ang="0">
                  <a:pos x="71" y="2"/>
                </a:cxn>
                <a:cxn ang="0">
                  <a:pos x="87" y="0"/>
                </a:cxn>
                <a:cxn ang="0">
                  <a:pos x="100" y="3"/>
                </a:cxn>
                <a:cxn ang="0">
                  <a:pos x="110" y="11"/>
                </a:cxn>
                <a:cxn ang="0">
                  <a:pos x="115" y="25"/>
                </a:cxn>
                <a:cxn ang="0">
                  <a:pos x="122" y="53"/>
                </a:cxn>
                <a:cxn ang="0">
                  <a:pos x="131" y="80"/>
                </a:cxn>
                <a:cxn ang="0">
                  <a:pos x="146" y="103"/>
                </a:cxn>
                <a:cxn ang="0">
                  <a:pos x="167" y="124"/>
                </a:cxn>
                <a:cxn ang="0">
                  <a:pos x="174" y="132"/>
                </a:cxn>
                <a:cxn ang="0">
                  <a:pos x="180" y="143"/>
                </a:cxn>
                <a:cxn ang="0">
                  <a:pos x="184" y="155"/>
                </a:cxn>
                <a:cxn ang="0">
                  <a:pos x="187" y="167"/>
                </a:cxn>
                <a:cxn ang="0">
                  <a:pos x="252" y="486"/>
                </a:cxn>
                <a:cxn ang="0">
                  <a:pos x="249" y="511"/>
                </a:cxn>
                <a:cxn ang="0">
                  <a:pos x="243" y="537"/>
                </a:cxn>
                <a:cxn ang="0">
                  <a:pos x="239" y="562"/>
                </a:cxn>
                <a:cxn ang="0">
                  <a:pos x="244" y="588"/>
                </a:cxn>
                <a:cxn ang="0">
                  <a:pos x="246" y="592"/>
                </a:cxn>
                <a:cxn ang="0">
                  <a:pos x="230" y="610"/>
                </a:cxn>
                <a:cxn ang="0">
                  <a:pos x="220" y="613"/>
                </a:cxn>
                <a:cxn ang="0">
                  <a:pos x="209" y="614"/>
                </a:cxn>
              </a:cxnLst>
              <a:pathLst>
                <a:path w="160019" h="390525">
                  <a:moveTo>
                    <a:pt x="132898" y="390138"/>
                  </a:moveTo>
                  <a:lnTo>
                    <a:pt x="86943" y="363293"/>
                  </a:lnTo>
                  <a:lnTo>
                    <a:pt x="56815" y="305195"/>
                  </a:lnTo>
                  <a:lnTo>
                    <a:pt x="48390" y="272602"/>
                  </a:lnTo>
                  <a:lnTo>
                    <a:pt x="48511" y="265953"/>
                  </a:lnTo>
                  <a:lnTo>
                    <a:pt x="50659" y="258897"/>
                  </a:lnTo>
                  <a:lnTo>
                    <a:pt x="53425" y="251643"/>
                  </a:lnTo>
                  <a:lnTo>
                    <a:pt x="55403" y="244401"/>
                  </a:lnTo>
                  <a:lnTo>
                    <a:pt x="56152" y="239729"/>
                  </a:lnTo>
                  <a:lnTo>
                    <a:pt x="53890" y="230838"/>
                  </a:lnTo>
                  <a:lnTo>
                    <a:pt x="51306" y="229954"/>
                  </a:lnTo>
                  <a:lnTo>
                    <a:pt x="29654" y="218172"/>
                  </a:lnTo>
                  <a:lnTo>
                    <a:pt x="19392" y="200604"/>
                  </a:lnTo>
                  <a:lnTo>
                    <a:pt x="16684" y="180182"/>
                  </a:lnTo>
                  <a:lnTo>
                    <a:pt x="17692" y="159833"/>
                  </a:lnTo>
                  <a:lnTo>
                    <a:pt x="18137" y="141416"/>
                  </a:lnTo>
                  <a:lnTo>
                    <a:pt x="16355" y="124267"/>
                  </a:lnTo>
                  <a:lnTo>
                    <a:pt x="12429" y="107533"/>
                  </a:lnTo>
                  <a:lnTo>
                    <a:pt x="6441" y="90362"/>
                  </a:lnTo>
                  <a:lnTo>
                    <a:pt x="0" y="58010"/>
                  </a:lnTo>
                  <a:lnTo>
                    <a:pt x="6291" y="31729"/>
                  </a:lnTo>
                  <a:lnTo>
                    <a:pt x="22322" y="12539"/>
                  </a:lnTo>
                  <a:lnTo>
                    <a:pt x="45098" y="1464"/>
                  </a:lnTo>
                  <a:lnTo>
                    <a:pt x="55199" y="0"/>
                  </a:lnTo>
                  <a:lnTo>
                    <a:pt x="63511" y="1686"/>
                  </a:lnTo>
                  <a:lnTo>
                    <a:pt x="69644" y="6904"/>
                  </a:lnTo>
                  <a:lnTo>
                    <a:pt x="73208" y="16032"/>
                  </a:lnTo>
                  <a:lnTo>
                    <a:pt x="77279" y="33926"/>
                  </a:lnTo>
                  <a:lnTo>
                    <a:pt x="83246" y="50613"/>
                  </a:lnTo>
                  <a:lnTo>
                    <a:pt x="92426" y="65712"/>
                  </a:lnTo>
                  <a:lnTo>
                    <a:pt x="106137" y="78841"/>
                  </a:lnTo>
                  <a:lnTo>
                    <a:pt x="110782" y="83945"/>
                  </a:lnTo>
                  <a:lnTo>
                    <a:pt x="114259" y="90820"/>
                  </a:lnTo>
                  <a:lnTo>
                    <a:pt x="116804" y="98543"/>
                  </a:lnTo>
                  <a:lnTo>
                    <a:pt x="118653" y="106193"/>
                  </a:lnTo>
                  <a:lnTo>
                    <a:pt x="160007" y="308440"/>
                  </a:lnTo>
                  <a:lnTo>
                    <a:pt x="158279" y="324697"/>
                  </a:lnTo>
                  <a:lnTo>
                    <a:pt x="154049" y="340723"/>
                  </a:lnTo>
                  <a:lnTo>
                    <a:pt x="151486" y="356877"/>
                  </a:lnTo>
                  <a:lnTo>
                    <a:pt x="154758" y="373519"/>
                  </a:lnTo>
                  <a:lnTo>
                    <a:pt x="155983" y="376172"/>
                  </a:lnTo>
                  <a:lnTo>
                    <a:pt x="145982" y="387541"/>
                  </a:lnTo>
                  <a:lnTo>
                    <a:pt x="139760" y="388996"/>
                  </a:lnTo>
                  <a:lnTo>
                    <a:pt x="132898" y="390138"/>
                  </a:lnTo>
                  <a:close/>
                </a:path>
              </a:pathLst>
            </a:custGeom>
            <a:solidFill>
              <a:srgbClr val="FFDE62"/>
            </a:solidFill>
            <a:ln w="9525">
              <a:noFill/>
            </a:ln>
          </p:spPr>
          <p:txBody>
            <a:bodyPr/>
            <a:p>
              <a:endParaRPr lang="zh-CN" altLang="en-US"/>
            </a:p>
          </p:txBody>
        </p:sp>
      </p:grpSp>
      <p:sp>
        <p:nvSpPr>
          <p:cNvPr id="51216" name="object 4"/>
          <p:cNvSpPr/>
          <p:nvPr/>
        </p:nvSpPr>
        <p:spPr>
          <a:xfrm rot="5400000">
            <a:off x="814388" y="7551738"/>
            <a:ext cx="1922462" cy="3765550"/>
          </a:xfrm>
          <a:custGeom>
            <a:avLst/>
            <a:gdLst/>
            <a:ahLst/>
            <a:cxnLst>
              <a:cxn ang="0">
                <a:pos x="0" y="3765322"/>
              </a:cxn>
              <a:cxn ang="0">
                <a:pos x="102969" y="3697557"/>
              </a:cxn>
              <a:cxn ang="0">
                <a:pos x="167670" y="3653552"/>
              </a:cxn>
              <a:cxn ang="0">
                <a:pos x="230748" y="3608700"/>
              </a:cxn>
              <a:cxn ang="0">
                <a:pos x="291762" y="3562613"/>
              </a:cxn>
              <a:cxn ang="0">
                <a:pos x="405830" y="3465181"/>
              </a:cxn>
              <a:cxn ang="0">
                <a:pos x="506345" y="3358158"/>
              </a:cxn>
              <a:cxn ang="0">
                <a:pos x="589773" y="3238444"/>
              </a:cxn>
              <a:cxn ang="0">
                <a:pos x="652583" y="3102937"/>
              </a:cxn>
              <a:cxn ang="0">
                <a:pos x="675155" y="3028292"/>
              </a:cxn>
              <a:cxn ang="0">
                <a:pos x="691248" y="2948538"/>
              </a:cxn>
              <a:cxn ang="0">
                <a:pos x="1035301" y="838219"/>
              </a:cxn>
              <a:cxn ang="0">
                <a:pos x="1094313" y="751566"/>
              </a:cxn>
              <a:cxn ang="0">
                <a:pos x="1159951" y="663991"/>
              </a:cxn>
              <a:cxn ang="0">
                <a:pos x="1232558" y="575462"/>
              </a:cxn>
              <a:cxn ang="0">
                <a:pos x="1312478" y="485946"/>
              </a:cxn>
              <a:cxn ang="0">
                <a:pos x="1400055" y="395411"/>
              </a:cxn>
              <a:cxn ang="0">
                <a:pos x="1495633" y="303823"/>
              </a:cxn>
              <a:cxn ang="0">
                <a:pos x="1599554" y="211152"/>
              </a:cxn>
              <a:cxn ang="0">
                <a:pos x="1709963" y="121254"/>
              </a:cxn>
              <a:cxn ang="0">
                <a:pos x="1825406" y="47389"/>
              </a:cxn>
              <a:cxn ang="0">
                <a:pos x="1922099" y="0"/>
              </a:cxn>
              <a:cxn ang="0">
                <a:pos x="1010447" y="877606"/>
              </a:cxn>
              <a:cxn ang="0">
                <a:pos x="696589" y="2911498"/>
              </a:cxn>
              <a:cxn ang="0">
                <a:pos x="708553" y="2800324"/>
              </a:cxn>
              <a:cxn ang="0">
                <a:pos x="716631" y="2651813"/>
              </a:cxn>
              <a:cxn ang="0">
                <a:pos x="718230" y="2502744"/>
              </a:cxn>
              <a:cxn ang="0">
                <a:pos x="711900" y="2011260"/>
              </a:cxn>
              <a:cxn ang="0">
                <a:pos x="714807" y="1895666"/>
              </a:cxn>
              <a:cxn ang="0">
                <a:pos x="718944" y="1818029"/>
              </a:cxn>
              <a:cxn ang="0">
                <a:pos x="725240" y="1739894"/>
              </a:cxn>
              <a:cxn ang="0">
                <a:pos x="734040" y="1661229"/>
              </a:cxn>
              <a:cxn ang="0">
                <a:pos x="745687" y="1582000"/>
              </a:cxn>
              <a:cxn ang="0">
                <a:pos x="760524" y="1502175"/>
              </a:cxn>
              <a:cxn ang="0">
                <a:pos x="778895" y="1421722"/>
              </a:cxn>
              <a:cxn ang="0">
                <a:pos x="801143" y="1340608"/>
              </a:cxn>
              <a:cxn ang="0">
                <a:pos x="827613" y="1258801"/>
              </a:cxn>
              <a:cxn ang="0">
                <a:pos x="858646" y="1176267"/>
              </a:cxn>
              <a:cxn ang="0">
                <a:pos x="894589" y="1092975"/>
              </a:cxn>
              <a:cxn ang="0">
                <a:pos x="935784" y="1008890"/>
              </a:cxn>
              <a:cxn ang="0">
                <a:pos x="982573" y="923983"/>
              </a:cxn>
              <a:cxn ang="0">
                <a:pos x="1010447" y="877606"/>
              </a:cxn>
            </a:cxnLst>
            <a:pathLst>
              <a:path w="1922780" h="3764915">
                <a:moveTo>
                  <a:pt x="1922416" y="3764686"/>
                </a:moveTo>
                <a:lnTo>
                  <a:pt x="0" y="3764686"/>
                </a:lnTo>
                <a:lnTo>
                  <a:pt x="70159" y="3718733"/>
                </a:lnTo>
                <a:lnTo>
                  <a:pt x="102986" y="3696932"/>
                </a:lnTo>
                <a:lnTo>
                  <a:pt x="135517" y="3675015"/>
                </a:lnTo>
                <a:lnTo>
                  <a:pt x="167698" y="3652935"/>
                </a:lnTo>
                <a:lnTo>
                  <a:pt x="199473" y="3630643"/>
                </a:lnTo>
                <a:lnTo>
                  <a:pt x="230786" y="3608090"/>
                </a:lnTo>
                <a:lnTo>
                  <a:pt x="261584" y="3585229"/>
                </a:lnTo>
                <a:lnTo>
                  <a:pt x="291810" y="3562011"/>
                </a:lnTo>
                <a:lnTo>
                  <a:pt x="350328" y="3514308"/>
                </a:lnTo>
                <a:lnTo>
                  <a:pt x="405897" y="3464596"/>
                </a:lnTo>
                <a:lnTo>
                  <a:pt x="458078" y="3412486"/>
                </a:lnTo>
                <a:lnTo>
                  <a:pt x="506428" y="3357591"/>
                </a:lnTo>
                <a:lnTo>
                  <a:pt x="550505" y="3299524"/>
                </a:lnTo>
                <a:lnTo>
                  <a:pt x="589870" y="3237897"/>
                </a:lnTo>
                <a:lnTo>
                  <a:pt x="624079" y="3172322"/>
                </a:lnTo>
                <a:lnTo>
                  <a:pt x="652691" y="3102413"/>
                </a:lnTo>
                <a:lnTo>
                  <a:pt x="664761" y="3065711"/>
                </a:lnTo>
                <a:lnTo>
                  <a:pt x="675266" y="3027781"/>
                </a:lnTo>
                <a:lnTo>
                  <a:pt x="684152" y="2988573"/>
                </a:lnTo>
                <a:lnTo>
                  <a:pt x="691362" y="2948040"/>
                </a:lnTo>
                <a:lnTo>
                  <a:pt x="1010614" y="877458"/>
                </a:lnTo>
                <a:lnTo>
                  <a:pt x="1035472" y="838077"/>
                </a:lnTo>
                <a:lnTo>
                  <a:pt x="1064176" y="794871"/>
                </a:lnTo>
                <a:lnTo>
                  <a:pt x="1094493" y="751439"/>
                </a:lnTo>
                <a:lnTo>
                  <a:pt x="1126468" y="707776"/>
                </a:lnTo>
                <a:lnTo>
                  <a:pt x="1160142" y="663879"/>
                </a:lnTo>
                <a:lnTo>
                  <a:pt x="1195558" y="619743"/>
                </a:lnTo>
                <a:lnTo>
                  <a:pt x="1232761" y="575365"/>
                </a:lnTo>
                <a:lnTo>
                  <a:pt x="1271792" y="530740"/>
                </a:lnTo>
                <a:lnTo>
                  <a:pt x="1312694" y="485864"/>
                </a:lnTo>
                <a:lnTo>
                  <a:pt x="1355511" y="440733"/>
                </a:lnTo>
                <a:lnTo>
                  <a:pt x="1400286" y="395344"/>
                </a:lnTo>
                <a:lnTo>
                  <a:pt x="1447061" y="349691"/>
                </a:lnTo>
                <a:lnTo>
                  <a:pt x="1495880" y="303772"/>
                </a:lnTo>
                <a:lnTo>
                  <a:pt x="1546784" y="257582"/>
                </a:lnTo>
                <a:lnTo>
                  <a:pt x="1599818" y="211116"/>
                </a:lnTo>
                <a:lnTo>
                  <a:pt x="1655025" y="164371"/>
                </a:lnTo>
                <a:lnTo>
                  <a:pt x="1710245" y="121234"/>
                </a:lnTo>
                <a:lnTo>
                  <a:pt x="1767169" y="82264"/>
                </a:lnTo>
                <a:lnTo>
                  <a:pt x="1825707" y="47381"/>
                </a:lnTo>
                <a:lnTo>
                  <a:pt x="1885769" y="16507"/>
                </a:lnTo>
                <a:lnTo>
                  <a:pt x="1922416" y="0"/>
                </a:lnTo>
                <a:lnTo>
                  <a:pt x="1922416" y="3764686"/>
                </a:lnTo>
                <a:close/>
              </a:path>
              <a:path w="1922780" h="3764915">
                <a:moveTo>
                  <a:pt x="1010614" y="877458"/>
                </a:moveTo>
                <a:lnTo>
                  <a:pt x="691362" y="2948040"/>
                </a:lnTo>
                <a:lnTo>
                  <a:pt x="696704" y="2911006"/>
                </a:lnTo>
                <a:lnTo>
                  <a:pt x="701341" y="2873967"/>
                </a:lnTo>
                <a:lnTo>
                  <a:pt x="708670" y="2799851"/>
                </a:lnTo>
                <a:lnTo>
                  <a:pt x="713691" y="2725662"/>
                </a:lnTo>
                <a:lnTo>
                  <a:pt x="716749" y="2651365"/>
                </a:lnTo>
                <a:lnTo>
                  <a:pt x="718186" y="2576929"/>
                </a:lnTo>
                <a:lnTo>
                  <a:pt x="718348" y="2502321"/>
                </a:lnTo>
                <a:lnTo>
                  <a:pt x="711776" y="2087441"/>
                </a:lnTo>
                <a:lnTo>
                  <a:pt x="712017" y="2010920"/>
                </a:lnTo>
                <a:lnTo>
                  <a:pt x="713559" y="1933982"/>
                </a:lnTo>
                <a:lnTo>
                  <a:pt x="714925" y="1895346"/>
                </a:lnTo>
                <a:lnTo>
                  <a:pt x="716745" y="1856595"/>
                </a:lnTo>
                <a:lnTo>
                  <a:pt x="719063" y="1817722"/>
                </a:lnTo>
                <a:lnTo>
                  <a:pt x="721920" y="1778726"/>
                </a:lnTo>
                <a:lnTo>
                  <a:pt x="725360" y="1739600"/>
                </a:lnTo>
                <a:lnTo>
                  <a:pt x="729426" y="1700343"/>
                </a:lnTo>
                <a:lnTo>
                  <a:pt x="734161" y="1660948"/>
                </a:lnTo>
                <a:lnTo>
                  <a:pt x="739608" y="1621413"/>
                </a:lnTo>
                <a:lnTo>
                  <a:pt x="745810" y="1581733"/>
                </a:lnTo>
                <a:lnTo>
                  <a:pt x="752809" y="1541903"/>
                </a:lnTo>
                <a:lnTo>
                  <a:pt x="760649" y="1501921"/>
                </a:lnTo>
                <a:lnTo>
                  <a:pt x="769373" y="1461782"/>
                </a:lnTo>
                <a:lnTo>
                  <a:pt x="779023" y="1421482"/>
                </a:lnTo>
                <a:lnTo>
                  <a:pt x="789643" y="1381016"/>
                </a:lnTo>
                <a:lnTo>
                  <a:pt x="801275" y="1340382"/>
                </a:lnTo>
                <a:lnTo>
                  <a:pt x="813963" y="1299573"/>
                </a:lnTo>
                <a:lnTo>
                  <a:pt x="827749" y="1258588"/>
                </a:lnTo>
                <a:lnTo>
                  <a:pt x="842676" y="1217421"/>
                </a:lnTo>
                <a:lnTo>
                  <a:pt x="858788" y="1176068"/>
                </a:lnTo>
                <a:lnTo>
                  <a:pt x="876127" y="1134526"/>
                </a:lnTo>
                <a:lnTo>
                  <a:pt x="894737" y="1092790"/>
                </a:lnTo>
                <a:lnTo>
                  <a:pt x="914659" y="1050856"/>
                </a:lnTo>
                <a:lnTo>
                  <a:pt x="935938" y="1008720"/>
                </a:lnTo>
                <a:lnTo>
                  <a:pt x="958615" y="966378"/>
                </a:lnTo>
                <a:lnTo>
                  <a:pt x="982735" y="923827"/>
                </a:lnTo>
                <a:lnTo>
                  <a:pt x="1008340" y="881061"/>
                </a:lnTo>
                <a:lnTo>
                  <a:pt x="1010614" y="877458"/>
                </a:lnTo>
                <a:close/>
              </a:path>
            </a:pathLst>
          </a:custGeom>
          <a:solidFill>
            <a:srgbClr val="FFDE62"/>
          </a:solidFill>
          <a:ln w="9525">
            <a:noFill/>
          </a:ln>
        </p:spPr>
        <p:txBody>
          <a:bodyPr/>
          <a:p>
            <a:endParaRPr lang="zh-CN" altLang="en-US"/>
          </a:p>
        </p:txBody>
      </p:sp>
      <p:sp>
        <p:nvSpPr>
          <p:cNvPr id="19" name="object 18"/>
          <p:cNvSpPr txBox="1"/>
          <p:nvPr/>
        </p:nvSpPr>
        <p:spPr>
          <a:xfrm>
            <a:off x="12104688" y="8191500"/>
            <a:ext cx="6096000" cy="1881188"/>
          </a:xfrm>
          <a:prstGeom prst="rect">
            <a:avLst/>
          </a:prstGeom>
        </p:spPr>
        <p:txBody>
          <a:bodyPr wrap="square" lIns="0" tIns="201930" rIns="0" bIns="0">
            <a:spAutoFit/>
          </a:bodyPr>
          <a:lstStyle/>
          <a:p>
            <a:pPr marL="12700" marR="0" algn="r" defTabSz="914400" fontAlgn="auto">
              <a:spcBef>
                <a:spcPts val="580"/>
              </a:spcBef>
              <a:buClrTx/>
              <a:buSzTx/>
              <a:buFontTx/>
              <a:defRPr/>
            </a:pPr>
            <a:r>
              <a:rPr kumimoji="0" lang="en-US" altLang="zh-CN" sz="7200" kern="1200" cap="none" spc="235" normalizeH="0" baseline="0" noProof="1" smtClean="0">
                <a:latin typeface="方正粗黑宋简体" panose="02000000000000000000" pitchFamily="2" charset="-122"/>
                <a:ea typeface="方正粗黑宋简体" panose="02000000000000000000" pitchFamily="2" charset="-122"/>
                <a:cs typeface="微软雅黑" panose="020B0503020204020204" pitchFamily="34" charset="-122"/>
              </a:rPr>
              <a:t>3</a:t>
            </a:r>
            <a:r>
              <a:rPr kumimoji="0" lang="zh-CN" altLang="en-US" sz="7200" kern="1200" cap="none" spc="235" normalizeH="0" baseline="0" noProof="1" smtClean="0">
                <a:latin typeface="方正粗黑宋简体" panose="02000000000000000000" pitchFamily="2" charset="-122"/>
                <a:ea typeface="方正粗黑宋简体" panose="02000000000000000000" pitchFamily="2" charset="-122"/>
                <a:cs typeface="微软雅黑" panose="020B0503020204020204" pitchFamily="34" charset="-122"/>
              </a:rPr>
              <a:t>可行性分析</a:t>
            </a:r>
            <a:endParaRPr kumimoji="0" lang="en-US" altLang="zh-CN" sz="7200" kern="1200" cap="none" spc="235" normalizeH="0" baseline="0" noProof="1" smtClean="0">
              <a:latin typeface="方正粗黑宋简体" panose="02000000000000000000" pitchFamily="2" charset="-122"/>
              <a:ea typeface="方正粗黑宋简体" panose="02000000000000000000" pitchFamily="2" charset="-122"/>
              <a:cs typeface="微软雅黑" panose="020B0503020204020204" pitchFamily="34" charset="-122"/>
            </a:endParaRPr>
          </a:p>
          <a:p>
            <a:pPr marL="12700" marR="0" algn="ctr" defTabSz="914400" fontAlgn="auto">
              <a:spcBef>
                <a:spcPts val="580"/>
              </a:spcBef>
              <a:buClrTx/>
              <a:buSzTx/>
              <a:buFontTx/>
              <a:defRPr/>
            </a:pPr>
            <a:r>
              <a:rPr kumimoji="0" lang="zh-CN" altLang="en-US" sz="3200" kern="1200" cap="none" spc="310" normalizeH="0" baseline="0" noProof="1" smtClean="0">
                <a:solidFill>
                  <a:srgbClr val="0429E2"/>
                </a:solidFill>
                <a:latin typeface="方正粗黑宋简体" panose="02000000000000000000" pitchFamily="2" charset="-122"/>
                <a:ea typeface="方正粗黑宋简体" panose="02000000000000000000" pitchFamily="2" charset="-122"/>
                <a:cs typeface="Verdana" panose="020B0604030504040204"/>
              </a:rPr>
              <a:t>（仅</a:t>
            </a:r>
            <a:r>
              <a:rPr kumimoji="0" lang="zh-CN" altLang="zh-CN" sz="3200" kern="1200" cap="none" spc="310" normalizeH="0" baseline="0" noProof="1" smtClean="0">
                <a:solidFill>
                  <a:srgbClr val="0429E2"/>
                </a:solidFill>
                <a:latin typeface="方正粗黑宋简体" panose="02000000000000000000" pitchFamily="2" charset="-122"/>
                <a:ea typeface="方正粗黑宋简体" panose="02000000000000000000" pitchFamily="2" charset="-122"/>
                <a:cs typeface="Verdana" panose="020B0604030504040204"/>
              </a:rPr>
              <a:t>节选重点）</a:t>
            </a:r>
            <a:endParaRPr kumimoji="0" lang="zh-CN" altLang="zh-CN" sz="3200" kern="1200" cap="none" spc="310" normalizeH="0" baseline="0" noProof="1" smtClean="0">
              <a:solidFill>
                <a:srgbClr val="0429E2"/>
              </a:solidFill>
              <a:latin typeface="方正粗黑宋简体" panose="02000000000000000000" pitchFamily="2" charset="-122"/>
              <a:ea typeface="方正粗黑宋简体" panose="02000000000000000000" pitchFamily="2" charset="-122"/>
              <a:cs typeface="Verdana" panose="020B0604030504040204"/>
            </a:endParaRPr>
          </a:p>
        </p:txBody>
      </p:sp>
      <p:sp>
        <p:nvSpPr>
          <p:cNvPr id="21" name="object 19"/>
          <p:cNvSpPr txBox="1"/>
          <p:nvPr/>
        </p:nvSpPr>
        <p:spPr>
          <a:xfrm>
            <a:off x="838200" y="665163"/>
            <a:ext cx="15711488" cy="8939213"/>
          </a:xfrm>
          <a:prstGeom prst="rect">
            <a:avLst/>
          </a:prstGeom>
        </p:spPr>
        <p:txBody>
          <a:bodyPr wrap="square" lIns="0" tIns="134620" rIns="0" bIns="0">
            <a:spAutoFit/>
          </a:bodyPr>
          <a:lstStyle/>
          <a:p>
            <a:pPr marL="12700" marR="0" defTabSz="914400" fontAlgn="auto">
              <a:lnSpc>
                <a:spcPct val="150000"/>
              </a:lnSpc>
              <a:spcBef>
                <a:spcPts val="1060"/>
              </a:spcBef>
              <a:buClrTx/>
              <a:buSzTx/>
              <a:buFontTx/>
              <a:defRPr/>
            </a:pPr>
            <a:r>
              <a:rPr kumimoji="0" lang="zh-CN" altLang="en-US" sz="3600" kern="1200" cap="none" spc="0" normalizeH="0" baseline="0" noProof="0" dirty="0" smtClean="0">
                <a:solidFill>
                  <a:srgbClr val="558ED5"/>
                </a:solidFill>
                <a:latin typeface="方正粗黑宋简体" panose="02000000000000000000" pitchFamily="2" charset="-122"/>
                <a:ea typeface="方正粗黑宋简体" panose="02000000000000000000" pitchFamily="2" charset="-122"/>
                <a:cs typeface="+mn-cs"/>
              </a:rPr>
              <a:t>对现有系统的分析</a:t>
            </a:r>
            <a:endParaRPr kumimoji="0" lang="en-US" altLang="zh-CN" sz="3600" kern="1200" cap="none" spc="90" normalizeH="0" baseline="0" noProof="1" smtClean="0">
              <a:latin typeface="宋体" panose="02010600030101010101" pitchFamily="2" charset="-122"/>
              <a:ea typeface="+mn-ea"/>
              <a:cs typeface="宋体" panose="02010600030101010101" pitchFamily="2" charset="-122"/>
            </a:endParaRPr>
          </a:p>
          <a:p>
            <a:pPr marL="12700" marR="0" defTabSz="914400" fontAlgn="auto">
              <a:lnSpc>
                <a:spcPct val="150000"/>
              </a:lnSpc>
              <a:spcBef>
                <a:spcPts val="1060"/>
              </a:spcBef>
              <a:buClrTx/>
              <a:buSzTx/>
              <a:buFontTx/>
              <a:defRPr/>
            </a:pPr>
            <a:r>
              <a:rPr kumimoji="0" lang="en-US" altLang="zh-CN" sz="2800" kern="1200" cap="none" spc="90" normalizeH="0" baseline="0" noProof="1" smtClean="0">
                <a:latin typeface="宋体" panose="02010600030101010101" pitchFamily="2" charset="-122"/>
                <a:ea typeface="+mn-ea"/>
                <a:cs typeface="宋体" panose="02010600030101010101" pitchFamily="2" charset="-122"/>
              </a:rPr>
              <a:t>	</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目前使用的是“</a:t>
            </a:r>
            <a:r>
              <a:rPr kumimoji="0" lang="zh-CN" altLang="en-US" sz="2800" b="1" kern="1200" cap="none" spc="90" normalizeH="0" baseline="0" noProof="1" smtClean="0">
                <a:solidFill>
                  <a:srgbClr val="0429E2"/>
                </a:solidFill>
                <a:latin typeface="华文中宋" panose="02010600040101010101" pitchFamily="2" charset="-122"/>
                <a:ea typeface="华文中宋" panose="02010600040101010101" pitchFamily="2" charset="-122"/>
                <a:cs typeface="华文中宋" panose="02010600040101010101" pitchFamily="2" charset="-122"/>
              </a:rPr>
              <a:t>学在城院</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”系统，它可以用网站登录，也可以在手机上通过钉钉</a:t>
            </a:r>
            <a:r>
              <a:rPr kumimoji="0" lang="en-US" altLang="zh-CN"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app</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打开。在这个系统中，教师可以上传课程相关文档，发起讨论，批改作业，设置课堂测验，利用后台数据掌握学生在平台上观看回放的次数深入了解学生学习情况。学生能上传下载资料，线上观看课堂内容。满足大多数课程的需求。</a:t>
            </a:r>
            <a:endParaRPr kumimoji="0" lang="en-US" altLang="zh-CN"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lnSpc>
                <a:spcPct val="150000"/>
              </a:lnSpc>
              <a:spcBef>
                <a:spcPts val="1060"/>
              </a:spcBef>
              <a:buClrTx/>
              <a:buSzTx/>
              <a:buFontTx/>
              <a:defRPr/>
            </a:pPr>
            <a:r>
              <a:rPr kumimoji="0" lang="zh-CN" altLang="en-US" sz="3600" kern="1200" cap="none" spc="0" normalizeH="0" baseline="0" noProof="0" dirty="0" smtClean="0">
                <a:solidFill>
                  <a:srgbClr val="558ED5"/>
                </a:solidFill>
                <a:latin typeface="方正粗黑宋简体" panose="02000000000000000000" pitchFamily="2" charset="-122"/>
                <a:ea typeface="方正粗黑宋简体" panose="02000000000000000000" pitchFamily="2" charset="-122"/>
                <a:cs typeface="+mn-cs"/>
              </a:rPr>
              <a:t>本项目要求</a:t>
            </a:r>
            <a:endParaRPr kumimoji="0" lang="en-US" altLang="zh-CN" sz="3600" kern="1200" cap="none" spc="0" normalizeH="0" baseline="0" noProof="0" dirty="0" smtClean="0">
              <a:solidFill>
                <a:srgbClr val="558ED5"/>
              </a:solidFill>
              <a:latin typeface="方正粗黑宋简体" panose="02000000000000000000" pitchFamily="2" charset="-122"/>
              <a:ea typeface="方正粗黑宋简体" panose="02000000000000000000" pitchFamily="2" charset="-122"/>
              <a:cs typeface="+mn-cs"/>
            </a:endParaRPr>
          </a:p>
          <a:p>
            <a:pPr marL="12700" marR="0" defTabSz="914400" fontAlgn="auto">
              <a:lnSpc>
                <a:spcPct val="150000"/>
              </a:lnSpc>
              <a:spcBef>
                <a:spcPts val="1060"/>
              </a:spcBef>
              <a:buClrTx/>
              <a:buSzTx/>
              <a:buFontTx/>
              <a:defRPr/>
            </a:pPr>
            <a:r>
              <a:rPr kumimoji="0" lang="en-US" altLang="zh-CN"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	</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功能：提供课程介绍，教师介绍（包含详细的联系方式），课件、模板、教学视频等相关资料上传下载，发布消息，使用指南，作业点评，在线观看（如课堂录像），相关链接导航，密码取回、内部交流（如论坛，仅团队成员、教师与管理员可以查看），资料共享，标题搜索，作业提交，游客留言（此项管理员不可操作）；</a:t>
            </a:r>
            <a:endParaRPr kumimoji="0" lang="en-US" altLang="zh-CN"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lnSpc>
                <a:spcPct val="150000"/>
              </a:lnSpc>
              <a:spcBef>
                <a:spcPts val="1060"/>
              </a:spcBef>
              <a:buClrTx/>
              <a:buSzTx/>
              <a:buFontTx/>
              <a:defRPr/>
            </a:pPr>
            <a:endParaRPr kumimoji="0" lang="en-US" altLang="zh-CN" sz="2800" kern="1200" cap="none" spc="90" normalizeH="0" baseline="0" noProof="1" smtClean="0">
              <a:latin typeface="宋体" panose="02010600030101010101" pitchFamily="2" charset="-122"/>
              <a:ea typeface="+mn-ea"/>
              <a:cs typeface="宋体" panose="02010600030101010101" pitchFamily="2" charset="-122"/>
            </a:endParaRPr>
          </a:p>
          <a:p>
            <a:pPr marL="12700" marR="0" defTabSz="914400" fontAlgn="auto">
              <a:lnSpc>
                <a:spcPct val="150000"/>
              </a:lnSpc>
              <a:spcBef>
                <a:spcPts val="1060"/>
              </a:spcBef>
              <a:buClrTx/>
              <a:buSzTx/>
              <a:buFontTx/>
              <a:defRPr/>
            </a:pPr>
            <a:endParaRPr kumimoji="0" lang="zh-CN" altLang="en-US" sz="2800" kern="1200" cap="none" spc="90" normalizeH="0" baseline="0" noProof="1">
              <a:latin typeface="宋体" panose="02010600030101010101" pitchFamily="2" charset="-122"/>
              <a:ea typeface="+mn-ea"/>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object 2"/>
          <p:cNvSpPr/>
          <p:nvPr/>
        </p:nvSpPr>
        <p:spPr>
          <a:xfrm>
            <a:off x="14231938" y="0"/>
            <a:ext cx="4056062" cy="4156075"/>
          </a:xfrm>
          <a:custGeom>
            <a:avLst/>
            <a:gdLst/>
            <a:ahLst/>
            <a:cxnLst>
              <a:cxn ang="0">
                <a:pos x="4055593" y="4156014"/>
              </a:cxn>
              <a:cxn ang="0">
                <a:pos x="4019997" y="4148842"/>
              </a:cxn>
              <a:cxn ang="0">
                <a:pos x="3883753" y="4107200"/>
              </a:cxn>
              <a:cxn ang="0">
                <a:pos x="3770179" y="4055557"/>
              </a:cxn>
              <a:cxn ang="0">
                <a:pos x="3688214" y="4008762"/>
              </a:cxn>
              <a:cxn ang="0">
                <a:pos x="3613665" y="3957795"/>
              </a:cxn>
              <a:cxn ang="0">
                <a:pos x="3546036" y="3902969"/>
              </a:cxn>
              <a:cxn ang="0">
                <a:pos x="3484829" y="3844598"/>
              </a:cxn>
              <a:cxn ang="0">
                <a:pos x="3429549" y="3782997"/>
              </a:cxn>
              <a:cxn ang="0">
                <a:pos x="3379699" y="3718478"/>
              </a:cxn>
              <a:cxn ang="0">
                <a:pos x="3334782" y="3651355"/>
              </a:cxn>
              <a:cxn ang="0">
                <a:pos x="3294303" y="3581942"/>
              </a:cxn>
              <a:cxn ang="0">
                <a:pos x="3257765" y="3510553"/>
              </a:cxn>
              <a:cxn ang="0">
                <a:pos x="3224669" y="3437501"/>
              </a:cxn>
              <a:cxn ang="0">
                <a:pos x="3194522" y="3363100"/>
              </a:cxn>
              <a:cxn ang="0">
                <a:pos x="3166827" y="3287663"/>
              </a:cxn>
              <a:cxn ang="0">
                <a:pos x="3141085" y="3211504"/>
              </a:cxn>
              <a:cxn ang="0">
                <a:pos x="3116803" y="3134937"/>
              </a:cxn>
              <a:cxn ang="0">
                <a:pos x="3047738" y="2905924"/>
              </a:cxn>
              <a:cxn ang="0">
                <a:pos x="3024323" y="2830861"/>
              </a:cxn>
              <a:cxn ang="0">
                <a:pos x="2999884" y="2756958"/>
              </a:cxn>
              <a:cxn ang="0">
                <a:pos x="2973924" y="2684529"/>
              </a:cxn>
              <a:cxn ang="0">
                <a:pos x="2931046" y="2579334"/>
              </a:cxn>
              <a:cxn ang="0">
                <a:pos x="2863921" y="2447161"/>
              </a:cxn>
              <a:cxn ang="0">
                <a:pos x="2781775" y="2326528"/>
              </a:cxn>
              <a:cxn ang="0">
                <a:pos x="2680638" y="2219945"/>
              </a:cxn>
              <a:cxn ang="0">
                <a:pos x="2589933" y="2150738"/>
              </a:cxn>
              <a:cxn ang="0">
                <a:pos x="2521461" y="2110297"/>
              </a:cxn>
              <a:cxn ang="0">
                <a:pos x="589660" y="1199373"/>
              </a:cxn>
              <a:cxn ang="0">
                <a:pos x="525637" y="1124616"/>
              </a:cxn>
              <a:cxn ang="0">
                <a:pos x="459762" y="1040211"/>
              </a:cxn>
              <a:cxn ang="0">
                <a:pos x="394913" y="949019"/>
              </a:cxn>
              <a:cxn ang="0">
                <a:pos x="331155" y="850702"/>
              </a:cxn>
              <a:cxn ang="0">
                <a:pos x="268556" y="744921"/>
              </a:cxn>
              <a:cxn ang="0">
                <a:pos x="207180" y="631338"/>
              </a:cxn>
              <a:cxn ang="0">
                <a:pos x="147094" y="509613"/>
              </a:cxn>
              <a:cxn ang="0">
                <a:pos x="88364" y="379408"/>
              </a:cxn>
              <a:cxn ang="0">
                <a:pos x="41386" y="248603"/>
              </a:cxn>
              <a:cxn ang="0">
                <a:pos x="11913" y="116236"/>
              </a:cxn>
              <a:cxn ang="0">
                <a:pos x="0" y="0"/>
              </a:cxn>
              <a:cxn ang="0">
                <a:pos x="589660" y="1199373"/>
              </a:cxn>
              <a:cxn ang="0">
                <a:pos x="2450639" y="2076293"/>
              </a:cxn>
              <a:cxn ang="0">
                <a:pos x="2347447" y="2033340"/>
              </a:cxn>
              <a:cxn ang="0">
                <a:pos x="2207359" y="1983544"/>
              </a:cxn>
              <a:cxn ang="0">
                <a:pos x="2064902" y="1939804"/>
              </a:cxn>
              <a:cxn ang="0">
                <a:pos x="1591934" y="1806721"/>
              </a:cxn>
              <a:cxn ang="0">
                <a:pos x="1481941" y="1771204"/>
              </a:cxn>
              <a:cxn ang="0">
                <a:pos x="1408683" y="1745254"/>
              </a:cxn>
              <a:cxn ang="0">
                <a:pos x="1335560" y="1717092"/>
              </a:cxn>
              <a:cxn ang="0">
                <a:pos x="1262636" y="1686378"/>
              </a:cxn>
              <a:cxn ang="0">
                <a:pos x="1189979" y="1652774"/>
              </a:cxn>
              <a:cxn ang="0">
                <a:pos x="1117653" y="1615941"/>
              </a:cxn>
              <a:cxn ang="0">
                <a:pos x="1045727" y="1575540"/>
              </a:cxn>
              <a:cxn ang="0">
                <a:pos x="974264" y="1531233"/>
              </a:cxn>
              <a:cxn ang="0">
                <a:pos x="903333" y="1482681"/>
              </a:cxn>
              <a:cxn ang="0">
                <a:pos x="832996" y="1429544"/>
              </a:cxn>
              <a:cxn ang="0">
                <a:pos x="763324" y="1371484"/>
              </a:cxn>
              <a:cxn ang="0">
                <a:pos x="694379" y="1308163"/>
              </a:cxn>
              <a:cxn ang="0">
                <a:pos x="626228" y="1239241"/>
              </a:cxn>
              <a:cxn ang="0">
                <a:pos x="589660" y="1199373"/>
              </a:cxn>
            </a:cxnLst>
            <a:pathLst>
              <a:path w="4057015" h="4156075">
                <a:moveTo>
                  <a:pt x="4056545" y="0"/>
                </a:moveTo>
                <a:lnTo>
                  <a:pt x="4056546" y="4156014"/>
                </a:lnTo>
                <a:lnTo>
                  <a:pt x="4054464" y="4155672"/>
                </a:lnTo>
                <a:lnTo>
                  <a:pt x="4020942" y="4148842"/>
                </a:lnTo>
                <a:lnTo>
                  <a:pt x="3953274" y="4130956"/>
                </a:lnTo>
                <a:lnTo>
                  <a:pt x="3884666" y="4107200"/>
                </a:lnTo>
                <a:lnTo>
                  <a:pt x="3814994" y="4077292"/>
                </a:lnTo>
                <a:lnTo>
                  <a:pt x="3771065" y="4055557"/>
                </a:lnTo>
                <a:lnTo>
                  <a:pt x="3729115" y="4032700"/>
                </a:lnTo>
                <a:lnTo>
                  <a:pt x="3689081" y="4008762"/>
                </a:lnTo>
                <a:lnTo>
                  <a:pt x="3650901" y="3983780"/>
                </a:lnTo>
                <a:lnTo>
                  <a:pt x="3614514" y="3957795"/>
                </a:lnTo>
                <a:lnTo>
                  <a:pt x="3579857" y="3930844"/>
                </a:lnTo>
                <a:lnTo>
                  <a:pt x="3546869" y="3902969"/>
                </a:lnTo>
                <a:lnTo>
                  <a:pt x="3515486" y="3874207"/>
                </a:lnTo>
                <a:lnTo>
                  <a:pt x="3485648" y="3844598"/>
                </a:lnTo>
                <a:lnTo>
                  <a:pt x="3457291" y="3814182"/>
                </a:lnTo>
                <a:lnTo>
                  <a:pt x="3430355" y="3782997"/>
                </a:lnTo>
                <a:lnTo>
                  <a:pt x="3404776" y="3751083"/>
                </a:lnTo>
                <a:lnTo>
                  <a:pt x="3380493" y="3718478"/>
                </a:lnTo>
                <a:lnTo>
                  <a:pt x="3357443" y="3685222"/>
                </a:lnTo>
                <a:lnTo>
                  <a:pt x="3335566" y="3651355"/>
                </a:lnTo>
                <a:lnTo>
                  <a:pt x="3314798" y="3616915"/>
                </a:lnTo>
                <a:lnTo>
                  <a:pt x="3295077" y="3581942"/>
                </a:lnTo>
                <a:lnTo>
                  <a:pt x="3276342" y="3546475"/>
                </a:lnTo>
                <a:lnTo>
                  <a:pt x="3258530" y="3510553"/>
                </a:lnTo>
                <a:lnTo>
                  <a:pt x="3241579" y="3474215"/>
                </a:lnTo>
                <a:lnTo>
                  <a:pt x="3225427" y="3437501"/>
                </a:lnTo>
                <a:lnTo>
                  <a:pt x="3210013" y="3400449"/>
                </a:lnTo>
                <a:lnTo>
                  <a:pt x="3195273" y="3363100"/>
                </a:lnTo>
                <a:lnTo>
                  <a:pt x="3181146" y="3325491"/>
                </a:lnTo>
                <a:lnTo>
                  <a:pt x="3167571" y="3287663"/>
                </a:lnTo>
                <a:lnTo>
                  <a:pt x="3154484" y="3249654"/>
                </a:lnTo>
                <a:lnTo>
                  <a:pt x="3141823" y="3211504"/>
                </a:lnTo>
                <a:lnTo>
                  <a:pt x="3129528" y="3173252"/>
                </a:lnTo>
                <a:lnTo>
                  <a:pt x="3117535" y="3134937"/>
                </a:lnTo>
                <a:lnTo>
                  <a:pt x="3094208" y="3058276"/>
                </a:lnTo>
                <a:lnTo>
                  <a:pt x="3048454" y="2905924"/>
                </a:lnTo>
                <a:lnTo>
                  <a:pt x="3036841" y="2868267"/>
                </a:lnTo>
                <a:lnTo>
                  <a:pt x="3025034" y="2830861"/>
                </a:lnTo>
                <a:lnTo>
                  <a:pt x="3012970" y="2793745"/>
                </a:lnTo>
                <a:lnTo>
                  <a:pt x="3000589" y="2756958"/>
                </a:lnTo>
                <a:lnTo>
                  <a:pt x="2987827" y="2720539"/>
                </a:lnTo>
                <a:lnTo>
                  <a:pt x="2974623" y="2684529"/>
                </a:lnTo>
                <a:lnTo>
                  <a:pt x="2960914" y="2648965"/>
                </a:lnTo>
                <a:lnTo>
                  <a:pt x="2931735" y="2579334"/>
                </a:lnTo>
                <a:lnTo>
                  <a:pt x="2899794" y="2511962"/>
                </a:lnTo>
                <a:lnTo>
                  <a:pt x="2864594" y="2447161"/>
                </a:lnTo>
                <a:lnTo>
                  <a:pt x="2825637" y="2385245"/>
                </a:lnTo>
                <a:lnTo>
                  <a:pt x="2782429" y="2326528"/>
                </a:lnTo>
                <a:lnTo>
                  <a:pt x="2734471" y="2271323"/>
                </a:lnTo>
                <a:lnTo>
                  <a:pt x="2681268" y="2219945"/>
                </a:lnTo>
                <a:lnTo>
                  <a:pt x="2622323" y="2172707"/>
                </a:lnTo>
                <a:lnTo>
                  <a:pt x="2590542" y="2150738"/>
                </a:lnTo>
                <a:lnTo>
                  <a:pt x="2557139" y="2129922"/>
                </a:lnTo>
                <a:lnTo>
                  <a:pt x="2522053" y="2110297"/>
                </a:lnTo>
                <a:lnTo>
                  <a:pt x="2485220" y="2091904"/>
                </a:lnTo>
                <a:lnTo>
                  <a:pt x="589799" y="1199373"/>
                </a:lnTo>
                <a:lnTo>
                  <a:pt x="559070" y="1164380"/>
                </a:lnTo>
                <a:lnTo>
                  <a:pt x="525761" y="1124616"/>
                </a:lnTo>
                <a:lnTo>
                  <a:pt x="492691" y="1083241"/>
                </a:lnTo>
                <a:lnTo>
                  <a:pt x="459870" y="1040211"/>
                </a:lnTo>
                <a:lnTo>
                  <a:pt x="427306" y="995484"/>
                </a:lnTo>
                <a:lnTo>
                  <a:pt x="395006" y="949019"/>
                </a:lnTo>
                <a:lnTo>
                  <a:pt x="362979" y="900773"/>
                </a:lnTo>
                <a:lnTo>
                  <a:pt x="331233" y="850702"/>
                </a:lnTo>
                <a:lnTo>
                  <a:pt x="299777" y="798766"/>
                </a:lnTo>
                <a:lnTo>
                  <a:pt x="268619" y="744921"/>
                </a:lnTo>
                <a:lnTo>
                  <a:pt x="237767" y="689126"/>
                </a:lnTo>
                <a:lnTo>
                  <a:pt x="207229" y="631338"/>
                </a:lnTo>
                <a:lnTo>
                  <a:pt x="177014" y="571514"/>
                </a:lnTo>
                <a:lnTo>
                  <a:pt x="147129" y="509613"/>
                </a:lnTo>
                <a:lnTo>
                  <a:pt x="117584" y="445592"/>
                </a:lnTo>
                <a:lnTo>
                  <a:pt x="88385" y="379408"/>
                </a:lnTo>
                <a:lnTo>
                  <a:pt x="62651" y="314233"/>
                </a:lnTo>
                <a:lnTo>
                  <a:pt x="41396" y="248603"/>
                </a:lnTo>
                <a:lnTo>
                  <a:pt x="24518" y="182583"/>
                </a:lnTo>
                <a:lnTo>
                  <a:pt x="11916" y="116236"/>
                </a:lnTo>
                <a:lnTo>
                  <a:pt x="3491" y="49628"/>
                </a:lnTo>
                <a:lnTo>
                  <a:pt x="0" y="0"/>
                </a:lnTo>
                <a:lnTo>
                  <a:pt x="4056545" y="0"/>
                </a:lnTo>
                <a:close/>
              </a:path>
              <a:path w="4057015" h="4156075">
                <a:moveTo>
                  <a:pt x="589799" y="1199373"/>
                </a:moveTo>
                <a:lnTo>
                  <a:pt x="2485220" y="2091904"/>
                </a:lnTo>
                <a:lnTo>
                  <a:pt x="2451215" y="2076293"/>
                </a:lnTo>
                <a:lnTo>
                  <a:pt x="2417005" y="2061357"/>
                </a:lnTo>
                <a:lnTo>
                  <a:pt x="2347999" y="2033340"/>
                </a:lnTo>
                <a:lnTo>
                  <a:pt x="2278268" y="2007516"/>
                </a:lnTo>
                <a:lnTo>
                  <a:pt x="2207878" y="1983544"/>
                </a:lnTo>
                <a:lnTo>
                  <a:pt x="2136896" y="1961086"/>
                </a:lnTo>
                <a:lnTo>
                  <a:pt x="2065387" y="1939804"/>
                </a:lnTo>
                <a:lnTo>
                  <a:pt x="1665629" y="1828621"/>
                </a:lnTo>
                <a:lnTo>
                  <a:pt x="1592308" y="1806721"/>
                </a:lnTo>
                <a:lnTo>
                  <a:pt x="1518956" y="1783455"/>
                </a:lnTo>
                <a:lnTo>
                  <a:pt x="1482289" y="1771204"/>
                </a:lnTo>
                <a:lnTo>
                  <a:pt x="1445639" y="1758484"/>
                </a:lnTo>
                <a:lnTo>
                  <a:pt x="1409014" y="1745254"/>
                </a:lnTo>
                <a:lnTo>
                  <a:pt x="1372423" y="1731470"/>
                </a:lnTo>
                <a:lnTo>
                  <a:pt x="1335874" y="1717092"/>
                </a:lnTo>
                <a:lnTo>
                  <a:pt x="1299374" y="1702075"/>
                </a:lnTo>
                <a:lnTo>
                  <a:pt x="1262933" y="1686378"/>
                </a:lnTo>
                <a:lnTo>
                  <a:pt x="1226558" y="1669958"/>
                </a:lnTo>
                <a:lnTo>
                  <a:pt x="1190259" y="1652774"/>
                </a:lnTo>
                <a:lnTo>
                  <a:pt x="1154042" y="1634782"/>
                </a:lnTo>
                <a:lnTo>
                  <a:pt x="1117916" y="1615941"/>
                </a:lnTo>
                <a:lnTo>
                  <a:pt x="1081891" y="1596208"/>
                </a:lnTo>
                <a:lnTo>
                  <a:pt x="1045973" y="1575540"/>
                </a:lnTo>
                <a:lnTo>
                  <a:pt x="1010171" y="1553896"/>
                </a:lnTo>
                <a:lnTo>
                  <a:pt x="974493" y="1531233"/>
                </a:lnTo>
                <a:lnTo>
                  <a:pt x="938949" y="1507509"/>
                </a:lnTo>
                <a:lnTo>
                  <a:pt x="903545" y="1482681"/>
                </a:lnTo>
                <a:lnTo>
                  <a:pt x="868290" y="1456707"/>
                </a:lnTo>
                <a:lnTo>
                  <a:pt x="833192" y="1429544"/>
                </a:lnTo>
                <a:lnTo>
                  <a:pt x="798261" y="1401151"/>
                </a:lnTo>
                <a:lnTo>
                  <a:pt x="763503" y="1371484"/>
                </a:lnTo>
                <a:lnTo>
                  <a:pt x="728927" y="1340503"/>
                </a:lnTo>
                <a:lnTo>
                  <a:pt x="694542" y="1308163"/>
                </a:lnTo>
                <a:lnTo>
                  <a:pt x="660355" y="1274423"/>
                </a:lnTo>
                <a:lnTo>
                  <a:pt x="626375" y="1239241"/>
                </a:lnTo>
                <a:lnTo>
                  <a:pt x="592611" y="1202574"/>
                </a:lnTo>
                <a:lnTo>
                  <a:pt x="589799" y="1199373"/>
                </a:lnTo>
                <a:close/>
              </a:path>
            </a:pathLst>
          </a:custGeom>
          <a:solidFill>
            <a:srgbClr val="0429E2"/>
          </a:solidFill>
          <a:ln w="9525">
            <a:noFill/>
          </a:ln>
        </p:spPr>
        <p:txBody>
          <a:bodyPr/>
          <a:p>
            <a:endParaRPr lang="zh-CN" altLang="en-US"/>
          </a:p>
        </p:txBody>
      </p:sp>
      <p:sp>
        <p:nvSpPr>
          <p:cNvPr id="52226" name="object 3"/>
          <p:cNvSpPr/>
          <p:nvPr/>
        </p:nvSpPr>
        <p:spPr>
          <a:xfrm>
            <a:off x="0" y="0"/>
            <a:ext cx="1628775" cy="3602038"/>
          </a:xfrm>
          <a:custGeom>
            <a:avLst/>
            <a:gdLst/>
            <a:ahLst/>
            <a:cxnLst>
              <a:cxn ang="0">
                <a:pos x="1628231" y="0"/>
              </a:cxn>
              <a:cxn ang="0">
                <a:pos x="1582356" y="38746"/>
              </a:cxn>
              <a:cxn ang="0">
                <a:pos x="1476118" y="142155"/>
              </a:cxn>
              <a:cxn ang="0">
                <a:pos x="1385365" y="256477"/>
              </a:cxn>
              <a:cxn ang="0">
                <a:pos x="1313674" y="384760"/>
              </a:cxn>
              <a:cxn ang="0">
                <a:pos x="1274566" y="491967"/>
              </a:cxn>
              <a:cxn ang="0">
                <a:pos x="1256315" y="569390"/>
              </a:cxn>
              <a:cxn ang="0">
                <a:pos x="960993" y="2685273"/>
              </a:cxn>
              <a:cxn ang="0">
                <a:pos x="908654" y="2768647"/>
              </a:cxn>
              <a:cxn ang="0">
                <a:pos x="847653" y="2856659"/>
              </a:cxn>
              <a:cxn ang="0">
                <a:pos x="779866" y="2945708"/>
              </a:cxn>
              <a:cxn ang="0">
                <a:pos x="704953" y="3035833"/>
              </a:cxn>
              <a:cxn ang="0">
                <a:pos x="622568" y="3127071"/>
              </a:cxn>
              <a:cxn ang="0">
                <a:pos x="532370" y="3219460"/>
              </a:cxn>
              <a:cxn ang="0">
                <a:pos x="434015" y="3313037"/>
              </a:cxn>
              <a:cxn ang="0">
                <a:pos x="327159" y="3407841"/>
              </a:cxn>
              <a:cxn ang="0">
                <a:pos x="216237" y="3491599"/>
              </a:cxn>
              <a:cxn ang="0">
                <a:pos x="98619" y="3559102"/>
              </a:cxn>
              <a:cxn ang="0">
                <a:pos x="0" y="3601801"/>
              </a:cxn>
              <a:cxn ang="0">
                <a:pos x="960993" y="2685273"/>
              </a:cxn>
              <a:cxn ang="0">
                <a:pos x="1244906" y="647140"/>
              </a:cxn>
              <a:cxn ang="0">
                <a:pos x="1234580" y="758469"/>
              </a:cxn>
              <a:cxn ang="0">
                <a:pos x="1228690" y="907072"/>
              </a:cxn>
              <a:cxn ang="0">
                <a:pos x="1229287" y="1056136"/>
              </a:cxn>
              <a:cxn ang="0">
                <a:pos x="1242857" y="1547435"/>
              </a:cxn>
              <a:cxn ang="0">
                <a:pos x="1241652" y="1663048"/>
              </a:cxn>
              <a:cxn ang="0">
                <a:pos x="1238659" y="1740732"/>
              </a:cxn>
              <a:cxn ang="0">
                <a:pos x="1233513" y="1818945"/>
              </a:cxn>
              <a:cxn ang="0">
                <a:pos x="1225872" y="1897726"/>
              </a:cxn>
              <a:cxn ang="0">
                <a:pos x="1215392" y="1977111"/>
              </a:cxn>
              <a:cxn ang="0">
                <a:pos x="1201730" y="2057139"/>
              </a:cxn>
              <a:cxn ang="0">
                <a:pos x="1184543" y="2137848"/>
              </a:cxn>
              <a:cxn ang="0">
                <a:pos x="1163489" y="2219274"/>
              </a:cxn>
              <a:cxn ang="0">
                <a:pos x="1138223" y="2301456"/>
              </a:cxn>
              <a:cxn ang="0">
                <a:pos x="1108403" y="2384432"/>
              </a:cxn>
              <a:cxn ang="0">
                <a:pos x="1073685" y="2468238"/>
              </a:cxn>
              <a:cxn ang="0">
                <a:pos x="1033728" y="2552913"/>
              </a:cxn>
              <a:cxn ang="0">
                <a:pos x="988186" y="2638494"/>
              </a:cxn>
              <a:cxn ang="0">
                <a:pos x="960993" y="2685273"/>
              </a:cxn>
            </a:cxnLst>
            <a:pathLst>
              <a:path w="1628775" h="3601720">
                <a:moveTo>
                  <a:pt x="0" y="0"/>
                </a:moveTo>
                <a:lnTo>
                  <a:pt x="1628231" y="0"/>
                </a:lnTo>
                <a:lnTo>
                  <a:pt x="1610916" y="14241"/>
                </a:lnTo>
                <a:lnTo>
                  <a:pt x="1582356" y="38743"/>
                </a:lnTo>
                <a:lnTo>
                  <a:pt x="1527525" y="89269"/>
                </a:lnTo>
                <a:lnTo>
                  <a:pt x="1476118" y="142142"/>
                </a:lnTo>
                <a:lnTo>
                  <a:pt x="1428582" y="197743"/>
                </a:lnTo>
                <a:lnTo>
                  <a:pt x="1385365" y="256454"/>
                </a:lnTo>
                <a:lnTo>
                  <a:pt x="1346913" y="318654"/>
                </a:lnTo>
                <a:lnTo>
                  <a:pt x="1313674" y="384726"/>
                </a:lnTo>
                <a:lnTo>
                  <a:pt x="1286094" y="455049"/>
                </a:lnTo>
                <a:lnTo>
                  <a:pt x="1274566" y="491924"/>
                </a:lnTo>
                <a:lnTo>
                  <a:pt x="1264621" y="530005"/>
                </a:lnTo>
                <a:lnTo>
                  <a:pt x="1256315" y="569340"/>
                </a:lnTo>
                <a:lnTo>
                  <a:pt x="1249702" y="609975"/>
                </a:lnTo>
                <a:lnTo>
                  <a:pt x="960993" y="2685036"/>
                </a:lnTo>
                <a:lnTo>
                  <a:pt x="936718" y="2724779"/>
                </a:lnTo>
                <a:lnTo>
                  <a:pt x="908654" y="2768403"/>
                </a:lnTo>
                <a:lnTo>
                  <a:pt x="878980" y="2812277"/>
                </a:lnTo>
                <a:lnTo>
                  <a:pt x="847653" y="2856407"/>
                </a:lnTo>
                <a:lnTo>
                  <a:pt x="814629" y="2900795"/>
                </a:lnTo>
                <a:lnTo>
                  <a:pt x="779866" y="2945448"/>
                </a:lnTo>
                <a:lnTo>
                  <a:pt x="743322" y="2990370"/>
                </a:lnTo>
                <a:lnTo>
                  <a:pt x="704953" y="3035565"/>
                </a:lnTo>
                <a:lnTo>
                  <a:pt x="664716" y="3081039"/>
                </a:lnTo>
                <a:lnTo>
                  <a:pt x="622568" y="3126795"/>
                </a:lnTo>
                <a:lnTo>
                  <a:pt x="578467" y="3172839"/>
                </a:lnTo>
                <a:lnTo>
                  <a:pt x="532370" y="3219176"/>
                </a:lnTo>
                <a:lnTo>
                  <a:pt x="484233" y="3265810"/>
                </a:lnTo>
                <a:lnTo>
                  <a:pt x="434015" y="3312745"/>
                </a:lnTo>
                <a:lnTo>
                  <a:pt x="381671" y="3359987"/>
                </a:lnTo>
                <a:lnTo>
                  <a:pt x="327159" y="3407540"/>
                </a:lnTo>
                <a:lnTo>
                  <a:pt x="272581" y="3451486"/>
                </a:lnTo>
                <a:lnTo>
                  <a:pt x="216237" y="3491291"/>
                </a:lnTo>
                <a:lnTo>
                  <a:pt x="158219" y="3527033"/>
                </a:lnTo>
                <a:lnTo>
                  <a:pt x="98619" y="3558788"/>
                </a:lnTo>
                <a:lnTo>
                  <a:pt x="37527" y="3586634"/>
                </a:lnTo>
                <a:lnTo>
                  <a:pt x="0" y="3601483"/>
                </a:lnTo>
                <a:lnTo>
                  <a:pt x="0" y="0"/>
                </a:lnTo>
                <a:close/>
              </a:path>
              <a:path w="1628775" h="3601720">
                <a:moveTo>
                  <a:pt x="960993" y="2685036"/>
                </a:moveTo>
                <a:lnTo>
                  <a:pt x="1249702" y="609975"/>
                </a:lnTo>
                <a:lnTo>
                  <a:pt x="1244906" y="647083"/>
                </a:lnTo>
                <a:lnTo>
                  <a:pt x="1240815" y="684187"/>
                </a:lnTo>
                <a:lnTo>
                  <a:pt x="1234580" y="758402"/>
                </a:lnTo>
                <a:lnTo>
                  <a:pt x="1230652" y="832658"/>
                </a:lnTo>
                <a:lnTo>
                  <a:pt x="1228690" y="906992"/>
                </a:lnTo>
                <a:lnTo>
                  <a:pt x="1228349" y="981441"/>
                </a:lnTo>
                <a:lnTo>
                  <a:pt x="1229287" y="1056043"/>
                </a:lnTo>
                <a:lnTo>
                  <a:pt x="1241971" y="1470781"/>
                </a:lnTo>
                <a:lnTo>
                  <a:pt x="1242857" y="1547298"/>
                </a:lnTo>
                <a:lnTo>
                  <a:pt x="1242449" y="1624250"/>
                </a:lnTo>
                <a:lnTo>
                  <a:pt x="1241652" y="1662901"/>
                </a:lnTo>
                <a:lnTo>
                  <a:pt x="1240403" y="1701676"/>
                </a:lnTo>
                <a:lnTo>
                  <a:pt x="1238659" y="1740578"/>
                </a:lnTo>
                <a:lnTo>
                  <a:pt x="1236377" y="1779612"/>
                </a:lnTo>
                <a:lnTo>
                  <a:pt x="1233513" y="1818784"/>
                </a:lnTo>
                <a:lnTo>
                  <a:pt x="1230026" y="1858098"/>
                </a:lnTo>
                <a:lnTo>
                  <a:pt x="1225872" y="1897558"/>
                </a:lnTo>
                <a:lnTo>
                  <a:pt x="1221008" y="1937169"/>
                </a:lnTo>
                <a:lnTo>
                  <a:pt x="1215392" y="1976936"/>
                </a:lnTo>
                <a:lnTo>
                  <a:pt x="1208980" y="2016864"/>
                </a:lnTo>
                <a:lnTo>
                  <a:pt x="1201730" y="2056957"/>
                </a:lnTo>
                <a:lnTo>
                  <a:pt x="1193599" y="2097221"/>
                </a:lnTo>
                <a:lnTo>
                  <a:pt x="1184543" y="2137659"/>
                </a:lnTo>
                <a:lnTo>
                  <a:pt x="1174521" y="2178276"/>
                </a:lnTo>
                <a:lnTo>
                  <a:pt x="1163489" y="2219078"/>
                </a:lnTo>
                <a:lnTo>
                  <a:pt x="1151404" y="2260069"/>
                </a:lnTo>
                <a:lnTo>
                  <a:pt x="1138223" y="2301253"/>
                </a:lnTo>
                <a:lnTo>
                  <a:pt x="1123904" y="2342636"/>
                </a:lnTo>
                <a:lnTo>
                  <a:pt x="1108403" y="2384221"/>
                </a:lnTo>
                <a:lnTo>
                  <a:pt x="1091678" y="2426015"/>
                </a:lnTo>
                <a:lnTo>
                  <a:pt x="1073685" y="2468020"/>
                </a:lnTo>
                <a:lnTo>
                  <a:pt x="1054383" y="2510243"/>
                </a:lnTo>
                <a:lnTo>
                  <a:pt x="1033728" y="2552688"/>
                </a:lnTo>
                <a:lnTo>
                  <a:pt x="1011676" y="2595359"/>
                </a:lnTo>
                <a:lnTo>
                  <a:pt x="988186" y="2638261"/>
                </a:lnTo>
                <a:lnTo>
                  <a:pt x="963214" y="2681400"/>
                </a:lnTo>
                <a:lnTo>
                  <a:pt x="960993" y="2685036"/>
                </a:lnTo>
                <a:close/>
              </a:path>
            </a:pathLst>
          </a:custGeom>
          <a:solidFill>
            <a:srgbClr val="FFDE62"/>
          </a:solidFill>
          <a:ln w="9525">
            <a:noFill/>
          </a:ln>
        </p:spPr>
        <p:txBody>
          <a:bodyPr/>
          <a:p>
            <a:endParaRPr lang="zh-CN" altLang="en-US"/>
          </a:p>
        </p:txBody>
      </p:sp>
      <p:pic>
        <p:nvPicPr>
          <p:cNvPr id="52228" name="object 5"/>
          <p:cNvPicPr/>
          <p:nvPr/>
        </p:nvPicPr>
        <p:blipFill>
          <a:blip r:embed="rId1"/>
          <a:stretch>
            <a:fillRect/>
          </a:stretch>
        </p:blipFill>
        <p:spPr>
          <a:xfrm>
            <a:off x="0" y="5006975"/>
            <a:ext cx="4814888" cy="5280025"/>
          </a:xfrm>
          <a:prstGeom prst="rect">
            <a:avLst/>
          </a:prstGeom>
          <a:noFill/>
          <a:ln w="9525">
            <a:noFill/>
          </a:ln>
        </p:spPr>
      </p:pic>
      <p:sp>
        <p:nvSpPr>
          <p:cNvPr id="52229" name="object 6"/>
          <p:cNvSpPr/>
          <p:nvPr/>
        </p:nvSpPr>
        <p:spPr>
          <a:xfrm>
            <a:off x="17278350" y="115888"/>
            <a:ext cx="311150" cy="579437"/>
          </a:xfrm>
          <a:custGeom>
            <a:avLst/>
            <a:gdLst/>
            <a:ahLst/>
            <a:cxnLst>
              <a:cxn ang="0">
                <a:pos x="40187" y="520818"/>
              </a:cxn>
              <a:cxn ang="0">
                <a:pos x="2436" y="423480"/>
              </a:cxn>
              <a:cxn ang="0">
                <a:pos x="1009" y="385950"/>
              </a:cxn>
              <a:cxn ang="0">
                <a:pos x="15908" y="277814"/>
              </a:cxn>
              <a:cxn ang="0">
                <a:pos x="49573" y="177025"/>
              </a:cxn>
              <a:cxn ang="0">
                <a:pos x="67268" y="136997"/>
              </a:cxn>
              <a:cxn ang="0">
                <a:pos x="134250" y="36049"/>
              </a:cxn>
              <a:cxn ang="0">
                <a:pos x="199869" y="0"/>
              </a:cxn>
              <a:cxn ang="0">
                <a:pos x="288678" y="21819"/>
              </a:cxn>
              <a:cxn ang="0">
                <a:pos x="310635" y="118204"/>
              </a:cxn>
              <a:cxn ang="0">
                <a:pos x="296683" y="200387"/>
              </a:cxn>
              <a:cxn ang="0">
                <a:pos x="270937" y="280369"/>
              </a:cxn>
              <a:cxn ang="0">
                <a:pos x="263892" y="309393"/>
              </a:cxn>
              <a:cxn ang="0">
                <a:pos x="263924" y="363744"/>
              </a:cxn>
              <a:cxn ang="0">
                <a:pos x="255058" y="410481"/>
              </a:cxn>
              <a:cxn ang="0">
                <a:pos x="238600" y="442603"/>
              </a:cxn>
              <a:cxn ang="0">
                <a:pos x="229087" y="463379"/>
              </a:cxn>
              <a:cxn ang="0">
                <a:pos x="224617" y="474127"/>
              </a:cxn>
              <a:cxn ang="0">
                <a:pos x="201257" y="524924"/>
              </a:cxn>
              <a:cxn ang="0">
                <a:pos x="116611" y="499778"/>
              </a:cxn>
              <a:cxn ang="0">
                <a:pos x="109969" y="502042"/>
              </a:cxn>
              <a:cxn ang="0">
                <a:pos x="111614" y="508750"/>
              </a:cxn>
              <a:cxn ang="0">
                <a:pos x="115951" y="510967"/>
              </a:cxn>
              <a:cxn ang="0">
                <a:pos x="145072" y="575054"/>
              </a:cxn>
              <a:cxn ang="0">
                <a:pos x="95548" y="561611"/>
              </a:cxn>
              <a:cxn ang="0">
                <a:pos x="73629" y="558958"/>
              </a:cxn>
              <a:cxn ang="0">
                <a:pos x="122519" y="508860"/>
              </a:cxn>
              <a:cxn ang="0">
                <a:pos x="120717" y="502077"/>
              </a:cxn>
              <a:cxn ang="0">
                <a:pos x="195007" y="536378"/>
              </a:cxn>
              <a:cxn ang="0">
                <a:pos x="191738" y="541175"/>
              </a:cxn>
              <a:cxn ang="0">
                <a:pos x="188802" y="544977"/>
              </a:cxn>
              <a:cxn ang="0">
                <a:pos x="119415" y="509326"/>
              </a:cxn>
              <a:cxn ang="0">
                <a:pos x="191738" y="541175"/>
              </a:cxn>
              <a:cxn ang="0">
                <a:pos x="115659" y="577227"/>
              </a:cxn>
              <a:cxn ang="0">
                <a:pos x="99413" y="563607"/>
              </a:cxn>
              <a:cxn ang="0">
                <a:pos x="132129" y="578689"/>
              </a:cxn>
              <a:cxn ang="0">
                <a:pos x="115659" y="577227"/>
              </a:cxn>
            </a:cxnLst>
            <a:pathLst>
              <a:path w="309880" h="579755">
                <a:moveTo>
                  <a:pt x="73328" y="559265"/>
                </a:moveTo>
                <a:lnTo>
                  <a:pt x="40023" y="521104"/>
                </a:lnTo>
                <a:lnTo>
                  <a:pt x="19581" y="473004"/>
                </a:lnTo>
                <a:lnTo>
                  <a:pt x="2426" y="423712"/>
                </a:lnTo>
                <a:lnTo>
                  <a:pt x="0" y="399040"/>
                </a:lnTo>
                <a:lnTo>
                  <a:pt x="1005" y="386162"/>
                </a:lnTo>
                <a:lnTo>
                  <a:pt x="8382" y="325658"/>
                </a:lnTo>
                <a:lnTo>
                  <a:pt x="15843" y="277966"/>
                </a:lnTo>
                <a:lnTo>
                  <a:pt x="25859" y="234052"/>
                </a:lnTo>
                <a:lnTo>
                  <a:pt x="49371" y="177122"/>
                </a:lnTo>
                <a:lnTo>
                  <a:pt x="58233" y="157899"/>
                </a:lnTo>
                <a:lnTo>
                  <a:pt x="66993" y="137072"/>
                </a:lnTo>
                <a:lnTo>
                  <a:pt x="95258" y="83033"/>
                </a:lnTo>
                <a:lnTo>
                  <a:pt x="133702" y="36069"/>
                </a:lnTo>
                <a:lnTo>
                  <a:pt x="163588" y="12196"/>
                </a:lnTo>
                <a:lnTo>
                  <a:pt x="199053" y="0"/>
                </a:lnTo>
                <a:lnTo>
                  <a:pt x="253200" y="1658"/>
                </a:lnTo>
                <a:lnTo>
                  <a:pt x="287500" y="21831"/>
                </a:lnTo>
                <a:lnTo>
                  <a:pt x="305155" y="60656"/>
                </a:lnTo>
                <a:lnTo>
                  <a:pt x="309367" y="118269"/>
                </a:lnTo>
                <a:lnTo>
                  <a:pt x="305037" y="159829"/>
                </a:lnTo>
                <a:lnTo>
                  <a:pt x="295472" y="200497"/>
                </a:lnTo>
                <a:lnTo>
                  <a:pt x="282970" y="240615"/>
                </a:lnTo>
                <a:lnTo>
                  <a:pt x="269831" y="280523"/>
                </a:lnTo>
                <a:lnTo>
                  <a:pt x="265679" y="295038"/>
                </a:lnTo>
                <a:lnTo>
                  <a:pt x="262815" y="309563"/>
                </a:lnTo>
                <a:lnTo>
                  <a:pt x="261515" y="324426"/>
                </a:lnTo>
                <a:lnTo>
                  <a:pt x="262847" y="363944"/>
                </a:lnTo>
                <a:lnTo>
                  <a:pt x="260373" y="387625"/>
                </a:lnTo>
                <a:lnTo>
                  <a:pt x="254017" y="410706"/>
                </a:lnTo>
                <a:lnTo>
                  <a:pt x="243159" y="432898"/>
                </a:lnTo>
                <a:lnTo>
                  <a:pt x="237626" y="442846"/>
                </a:lnTo>
                <a:lnTo>
                  <a:pt x="231615" y="455740"/>
                </a:lnTo>
                <a:lnTo>
                  <a:pt x="228152" y="463633"/>
                </a:lnTo>
                <a:lnTo>
                  <a:pt x="223460" y="474083"/>
                </a:lnTo>
                <a:lnTo>
                  <a:pt x="223700" y="474387"/>
                </a:lnTo>
                <a:lnTo>
                  <a:pt x="224170" y="474608"/>
                </a:lnTo>
                <a:lnTo>
                  <a:pt x="200436" y="525212"/>
                </a:lnTo>
                <a:lnTo>
                  <a:pt x="194211" y="536672"/>
                </a:lnTo>
                <a:lnTo>
                  <a:pt x="116135" y="500052"/>
                </a:lnTo>
                <a:lnTo>
                  <a:pt x="112380" y="501934"/>
                </a:lnTo>
                <a:lnTo>
                  <a:pt x="109520" y="502318"/>
                </a:lnTo>
                <a:lnTo>
                  <a:pt x="110749" y="505003"/>
                </a:lnTo>
                <a:lnTo>
                  <a:pt x="111158" y="509029"/>
                </a:lnTo>
                <a:lnTo>
                  <a:pt x="113198" y="509986"/>
                </a:lnTo>
                <a:lnTo>
                  <a:pt x="115478" y="511247"/>
                </a:lnTo>
                <a:lnTo>
                  <a:pt x="188031" y="545276"/>
                </a:lnTo>
                <a:lnTo>
                  <a:pt x="144480" y="575370"/>
                </a:lnTo>
                <a:lnTo>
                  <a:pt x="131590" y="579007"/>
                </a:lnTo>
                <a:lnTo>
                  <a:pt x="95158" y="561919"/>
                </a:lnTo>
                <a:lnTo>
                  <a:pt x="92371" y="562146"/>
                </a:lnTo>
                <a:lnTo>
                  <a:pt x="73328" y="559265"/>
                </a:lnTo>
                <a:close/>
              </a:path>
              <a:path w="309880" h="579755">
                <a:moveTo>
                  <a:pt x="190955" y="541472"/>
                </a:moveTo>
                <a:lnTo>
                  <a:pt x="122019" y="509139"/>
                </a:lnTo>
                <a:lnTo>
                  <a:pt x="120790" y="506453"/>
                </a:lnTo>
                <a:lnTo>
                  <a:pt x="120224" y="502353"/>
                </a:lnTo>
                <a:lnTo>
                  <a:pt x="116135" y="500052"/>
                </a:lnTo>
                <a:lnTo>
                  <a:pt x="194211" y="536672"/>
                </a:lnTo>
                <a:lnTo>
                  <a:pt x="193164" y="538598"/>
                </a:lnTo>
                <a:lnTo>
                  <a:pt x="190955" y="541472"/>
                </a:lnTo>
                <a:close/>
              </a:path>
              <a:path w="309880" h="579755">
                <a:moveTo>
                  <a:pt x="122019" y="509138"/>
                </a:moveTo>
                <a:close/>
              </a:path>
              <a:path w="309880" h="579755">
                <a:moveTo>
                  <a:pt x="188031" y="545276"/>
                </a:moveTo>
                <a:lnTo>
                  <a:pt x="115478" y="511247"/>
                </a:lnTo>
                <a:lnTo>
                  <a:pt x="118928" y="509606"/>
                </a:lnTo>
                <a:lnTo>
                  <a:pt x="122019" y="509139"/>
                </a:lnTo>
                <a:lnTo>
                  <a:pt x="190955" y="541472"/>
                </a:lnTo>
                <a:lnTo>
                  <a:pt x="188031" y="545276"/>
                </a:lnTo>
                <a:close/>
              </a:path>
              <a:path w="309880" h="579755">
                <a:moveTo>
                  <a:pt x="115187" y="577544"/>
                </a:moveTo>
                <a:lnTo>
                  <a:pt x="100845" y="566120"/>
                </a:lnTo>
                <a:lnTo>
                  <a:pt x="99007" y="563916"/>
                </a:lnTo>
                <a:lnTo>
                  <a:pt x="95158" y="561919"/>
                </a:lnTo>
                <a:lnTo>
                  <a:pt x="131590" y="579007"/>
                </a:lnTo>
                <a:lnTo>
                  <a:pt x="129676" y="579547"/>
                </a:lnTo>
                <a:lnTo>
                  <a:pt x="115187" y="577544"/>
                </a:lnTo>
                <a:close/>
              </a:path>
            </a:pathLst>
          </a:custGeom>
          <a:solidFill>
            <a:srgbClr val="FFFAFA"/>
          </a:solidFill>
          <a:ln w="9525">
            <a:noFill/>
          </a:ln>
        </p:spPr>
        <p:txBody>
          <a:bodyPr/>
          <a:p>
            <a:endParaRPr lang="zh-CN" altLang="en-US"/>
          </a:p>
        </p:txBody>
      </p:sp>
      <p:sp>
        <p:nvSpPr>
          <p:cNvPr id="52230" name="object 7"/>
          <p:cNvSpPr/>
          <p:nvPr/>
        </p:nvSpPr>
        <p:spPr>
          <a:xfrm>
            <a:off x="16881475" y="0"/>
            <a:ext cx="222250" cy="273050"/>
          </a:xfrm>
          <a:custGeom>
            <a:avLst/>
            <a:gdLst/>
            <a:ahLst/>
            <a:cxnLst>
              <a:cxn ang="0">
                <a:pos x="37564" y="264732"/>
              </a:cxn>
              <a:cxn ang="0">
                <a:pos x="25149" y="251645"/>
              </a:cxn>
              <a:cxn ang="0">
                <a:pos x="13142" y="230635"/>
              </a:cxn>
              <a:cxn ang="0">
                <a:pos x="4529" y="208524"/>
              </a:cxn>
              <a:cxn ang="0">
                <a:pos x="0" y="185232"/>
              </a:cxn>
              <a:cxn ang="0">
                <a:pos x="222" y="160640"/>
              </a:cxn>
              <a:cxn ang="0">
                <a:pos x="3010" y="134134"/>
              </a:cxn>
              <a:cxn ang="0">
                <a:pos x="5599" y="107626"/>
              </a:cxn>
              <a:cxn ang="0">
                <a:pos x="11151" y="54549"/>
              </a:cxn>
              <a:cxn ang="0">
                <a:pos x="23426" y="0"/>
              </a:cxn>
              <a:cxn ang="0">
                <a:pos x="222128" y="0"/>
              </a:cxn>
              <a:cxn ang="0">
                <a:pos x="209004" y="37065"/>
              </a:cxn>
              <a:cxn ang="0">
                <a:pos x="194571" y="81640"/>
              </a:cxn>
              <a:cxn ang="0">
                <a:pos x="180682" y="126435"/>
              </a:cxn>
              <a:cxn ang="0">
                <a:pos x="166698" y="171202"/>
              </a:cxn>
              <a:cxn ang="0">
                <a:pos x="146911" y="209903"/>
              </a:cxn>
              <a:cxn ang="0">
                <a:pos x="119943" y="243665"/>
              </a:cxn>
              <a:cxn ang="0">
                <a:pos x="87774" y="267157"/>
              </a:cxn>
              <a:cxn ang="0">
                <a:pos x="70103" y="272670"/>
              </a:cxn>
              <a:cxn ang="0">
                <a:pos x="52954" y="271795"/>
              </a:cxn>
              <a:cxn ang="0">
                <a:pos x="37564" y="264732"/>
              </a:cxn>
            </a:cxnLst>
            <a:pathLst>
              <a:path w="221615" h="273050">
                <a:moveTo>
                  <a:pt x="37457" y="264732"/>
                </a:moveTo>
                <a:lnTo>
                  <a:pt x="25077" y="251645"/>
                </a:lnTo>
                <a:lnTo>
                  <a:pt x="13104" y="230635"/>
                </a:lnTo>
                <a:lnTo>
                  <a:pt x="4516" y="208524"/>
                </a:lnTo>
                <a:lnTo>
                  <a:pt x="0" y="185232"/>
                </a:lnTo>
                <a:lnTo>
                  <a:pt x="221" y="160640"/>
                </a:lnTo>
                <a:lnTo>
                  <a:pt x="3001" y="134134"/>
                </a:lnTo>
                <a:lnTo>
                  <a:pt x="5583" y="107626"/>
                </a:lnTo>
                <a:lnTo>
                  <a:pt x="11119" y="54549"/>
                </a:lnTo>
                <a:lnTo>
                  <a:pt x="23359" y="0"/>
                </a:lnTo>
                <a:lnTo>
                  <a:pt x="221493" y="0"/>
                </a:lnTo>
                <a:lnTo>
                  <a:pt x="208407" y="37065"/>
                </a:lnTo>
                <a:lnTo>
                  <a:pt x="194015" y="81640"/>
                </a:lnTo>
                <a:lnTo>
                  <a:pt x="180166" y="126435"/>
                </a:lnTo>
                <a:lnTo>
                  <a:pt x="166222" y="171202"/>
                </a:lnTo>
                <a:lnTo>
                  <a:pt x="146491" y="209903"/>
                </a:lnTo>
                <a:lnTo>
                  <a:pt x="119600" y="243665"/>
                </a:lnTo>
                <a:lnTo>
                  <a:pt x="87523" y="267157"/>
                </a:lnTo>
                <a:lnTo>
                  <a:pt x="69903" y="272670"/>
                </a:lnTo>
                <a:lnTo>
                  <a:pt x="52803" y="271795"/>
                </a:lnTo>
                <a:lnTo>
                  <a:pt x="37457" y="264732"/>
                </a:lnTo>
                <a:close/>
              </a:path>
            </a:pathLst>
          </a:custGeom>
          <a:solidFill>
            <a:srgbClr val="FFFAFA"/>
          </a:solidFill>
          <a:ln w="9525">
            <a:noFill/>
          </a:ln>
        </p:spPr>
        <p:txBody>
          <a:bodyPr/>
          <a:p>
            <a:endParaRPr lang="zh-CN" altLang="en-US"/>
          </a:p>
        </p:txBody>
      </p:sp>
      <p:sp>
        <p:nvSpPr>
          <p:cNvPr id="52231" name="object 8"/>
          <p:cNvSpPr/>
          <p:nvPr/>
        </p:nvSpPr>
        <p:spPr>
          <a:xfrm>
            <a:off x="17111663" y="896938"/>
            <a:ext cx="166687" cy="466725"/>
          </a:xfrm>
          <a:custGeom>
            <a:avLst/>
            <a:gdLst/>
            <a:ahLst/>
            <a:cxnLst>
              <a:cxn ang="0">
                <a:pos x="89945" y="464665"/>
              </a:cxn>
              <a:cxn ang="0">
                <a:pos x="47628" y="429551"/>
              </a:cxn>
              <a:cxn ang="0">
                <a:pos x="30302" y="390647"/>
              </a:cxn>
              <a:cxn ang="0">
                <a:pos x="20076" y="343741"/>
              </a:cxn>
              <a:cxn ang="0">
                <a:pos x="10759" y="287985"/>
              </a:cxn>
              <a:cxn ang="0">
                <a:pos x="6202" y="263290"/>
              </a:cxn>
              <a:cxn ang="0">
                <a:pos x="3191" y="242059"/>
              </a:cxn>
              <a:cxn ang="0">
                <a:pos x="1364" y="220630"/>
              </a:cxn>
              <a:cxn ang="0">
                <a:pos x="406" y="199107"/>
              </a:cxn>
              <a:cxn ang="0">
                <a:pos x="0" y="177591"/>
              </a:cxn>
              <a:cxn ang="0">
                <a:pos x="1111" y="170771"/>
              </a:cxn>
              <a:cxn ang="0">
                <a:pos x="4028" y="163919"/>
              </a:cxn>
              <a:cxn ang="0">
                <a:pos x="11483" y="150276"/>
              </a:cxn>
              <a:cxn ang="0">
                <a:pos x="13396" y="146201"/>
              </a:cxn>
              <a:cxn ang="0">
                <a:pos x="18349" y="142977"/>
              </a:cxn>
              <a:cxn ang="0">
                <a:pos x="27052" y="95434"/>
              </a:cxn>
              <a:cxn ang="0">
                <a:pos x="38905" y="62959"/>
              </a:cxn>
              <a:cxn ang="0">
                <a:pos x="81818" y="16315"/>
              </a:cxn>
              <a:cxn ang="0">
                <a:pos x="120099" y="0"/>
              </a:cxn>
              <a:cxn ang="0">
                <a:pos x="134001" y="1668"/>
              </a:cxn>
              <a:cxn ang="0">
                <a:pos x="159288" y="36506"/>
              </a:cxn>
              <a:cxn ang="0">
                <a:pos x="166392" y="81189"/>
              </a:cxn>
              <a:cxn ang="0">
                <a:pos x="164065" y="137638"/>
              </a:cxn>
              <a:cxn ang="0">
                <a:pos x="160323" y="194049"/>
              </a:cxn>
              <a:cxn ang="0">
                <a:pos x="158252" y="250564"/>
              </a:cxn>
              <a:cxn ang="0">
                <a:pos x="160941" y="307318"/>
              </a:cxn>
              <a:cxn ang="0">
                <a:pos x="161029" y="338965"/>
              </a:cxn>
              <a:cxn ang="0">
                <a:pos x="155469" y="370314"/>
              </a:cxn>
              <a:cxn ang="0">
                <a:pos x="131797" y="432093"/>
              </a:cxn>
              <a:cxn ang="0">
                <a:pos x="109492" y="463613"/>
              </a:cxn>
              <a:cxn ang="0">
                <a:pos x="100172" y="466341"/>
              </a:cxn>
              <a:cxn ang="0">
                <a:pos x="89945" y="464665"/>
              </a:cxn>
            </a:cxnLst>
            <a:pathLst>
              <a:path w="167005" h="467994">
                <a:moveTo>
                  <a:pt x="90117" y="465928"/>
                </a:moveTo>
                <a:lnTo>
                  <a:pt x="47719" y="430719"/>
                </a:lnTo>
                <a:lnTo>
                  <a:pt x="30360" y="391709"/>
                </a:lnTo>
                <a:lnTo>
                  <a:pt x="20114" y="344676"/>
                </a:lnTo>
                <a:lnTo>
                  <a:pt x="10780" y="288768"/>
                </a:lnTo>
                <a:lnTo>
                  <a:pt x="6214" y="264006"/>
                </a:lnTo>
                <a:lnTo>
                  <a:pt x="3197" y="242717"/>
                </a:lnTo>
                <a:lnTo>
                  <a:pt x="1367" y="221230"/>
                </a:lnTo>
                <a:lnTo>
                  <a:pt x="407" y="199648"/>
                </a:lnTo>
                <a:lnTo>
                  <a:pt x="0" y="178074"/>
                </a:lnTo>
                <a:lnTo>
                  <a:pt x="1113" y="171235"/>
                </a:lnTo>
                <a:lnTo>
                  <a:pt x="4036" y="164365"/>
                </a:lnTo>
                <a:lnTo>
                  <a:pt x="11505" y="150685"/>
                </a:lnTo>
                <a:lnTo>
                  <a:pt x="13422" y="146599"/>
                </a:lnTo>
                <a:lnTo>
                  <a:pt x="18384" y="143366"/>
                </a:lnTo>
                <a:lnTo>
                  <a:pt x="27104" y="95693"/>
                </a:lnTo>
                <a:lnTo>
                  <a:pt x="38979" y="63130"/>
                </a:lnTo>
                <a:lnTo>
                  <a:pt x="81974" y="16359"/>
                </a:lnTo>
                <a:lnTo>
                  <a:pt x="120328" y="0"/>
                </a:lnTo>
                <a:lnTo>
                  <a:pt x="134257" y="1673"/>
                </a:lnTo>
                <a:lnTo>
                  <a:pt x="159592" y="36605"/>
                </a:lnTo>
                <a:lnTo>
                  <a:pt x="166709" y="81410"/>
                </a:lnTo>
                <a:lnTo>
                  <a:pt x="164378" y="138012"/>
                </a:lnTo>
                <a:lnTo>
                  <a:pt x="160629" y="194577"/>
                </a:lnTo>
                <a:lnTo>
                  <a:pt x="158554" y="251245"/>
                </a:lnTo>
                <a:lnTo>
                  <a:pt x="161248" y="308154"/>
                </a:lnTo>
                <a:lnTo>
                  <a:pt x="161336" y="339887"/>
                </a:lnTo>
                <a:lnTo>
                  <a:pt x="155766" y="371321"/>
                </a:lnTo>
                <a:lnTo>
                  <a:pt x="132048" y="433268"/>
                </a:lnTo>
                <a:lnTo>
                  <a:pt x="109701" y="464874"/>
                </a:lnTo>
                <a:lnTo>
                  <a:pt x="100363" y="467609"/>
                </a:lnTo>
                <a:lnTo>
                  <a:pt x="90117" y="465928"/>
                </a:lnTo>
                <a:close/>
              </a:path>
            </a:pathLst>
          </a:custGeom>
          <a:solidFill>
            <a:srgbClr val="FFFAFA"/>
          </a:solidFill>
          <a:ln w="9525">
            <a:noFill/>
          </a:ln>
        </p:spPr>
        <p:txBody>
          <a:bodyPr/>
          <a:p>
            <a:endParaRPr lang="zh-CN" altLang="en-US"/>
          </a:p>
        </p:txBody>
      </p:sp>
      <p:sp>
        <p:nvSpPr>
          <p:cNvPr id="52232" name="object 9"/>
          <p:cNvSpPr/>
          <p:nvPr/>
        </p:nvSpPr>
        <p:spPr>
          <a:xfrm>
            <a:off x="17667288" y="1284288"/>
            <a:ext cx="168275" cy="407987"/>
          </a:xfrm>
          <a:custGeom>
            <a:avLst/>
            <a:gdLst/>
            <a:ahLst/>
            <a:cxnLst>
              <a:cxn ang="0">
                <a:pos x="59191" y="404932"/>
              </a:cxn>
              <a:cxn ang="0">
                <a:pos x="26326" y="355884"/>
              </a:cxn>
              <a:cxn ang="0">
                <a:pos x="10048" y="314978"/>
              </a:cxn>
              <a:cxn ang="0">
                <a:pos x="937" y="272182"/>
              </a:cxn>
              <a:cxn ang="0">
                <a:pos x="0" y="227610"/>
              </a:cxn>
              <a:cxn ang="0">
                <a:pos x="4330" y="187856"/>
              </a:cxn>
              <a:cxn ang="0">
                <a:pos x="10541" y="148132"/>
              </a:cxn>
              <a:cxn ang="0">
                <a:pos x="17856" y="108689"/>
              </a:cxn>
              <a:cxn ang="0">
                <a:pos x="25596" y="69240"/>
              </a:cxn>
              <a:cxn ang="0">
                <a:pos x="40785" y="30742"/>
              </a:cxn>
              <a:cxn ang="0">
                <a:pos x="66291" y="2258"/>
              </a:cxn>
              <a:cxn ang="0">
                <a:pos x="75682" y="1992"/>
              </a:cxn>
              <a:cxn ang="0">
                <a:pos x="80582" y="2565"/>
              </a:cxn>
              <a:cxn ang="0">
                <a:pos x="85972" y="4136"/>
              </a:cxn>
              <a:cxn ang="0">
                <a:pos x="90447" y="3166"/>
              </a:cxn>
              <a:cxn ang="0">
                <a:pos x="132183" y="3569"/>
              </a:cxn>
              <a:cxn ang="0">
                <a:pos x="162603" y="78310"/>
              </a:cxn>
              <a:cxn ang="0">
                <a:pos x="167987" y="124061"/>
              </a:cxn>
              <a:cxn ang="0">
                <a:pos x="166409" y="169960"/>
              </a:cxn>
              <a:cxn ang="0">
                <a:pos x="155117" y="216092"/>
              </a:cxn>
              <a:cxn ang="0">
                <a:pos x="152660" y="224425"/>
              </a:cxn>
              <a:cxn ang="0">
                <a:pos x="150927" y="233121"/>
              </a:cxn>
              <a:cxn ang="0">
                <a:pos x="149517" y="241969"/>
              </a:cxn>
              <a:cxn ang="0">
                <a:pos x="148278" y="249242"/>
              </a:cxn>
              <a:cxn ang="0">
                <a:pos x="147571" y="248910"/>
              </a:cxn>
              <a:cxn ang="0">
                <a:pos x="146488" y="250393"/>
              </a:cxn>
              <a:cxn ang="0">
                <a:pos x="129383" y="245338"/>
              </a:cxn>
              <a:cxn ang="0">
                <a:pos x="120052" y="242820"/>
              </a:cxn>
              <a:cxn ang="0">
                <a:pos x="110609" y="240771"/>
              </a:cxn>
              <a:cxn ang="0">
                <a:pos x="107416" y="240231"/>
              </a:cxn>
              <a:cxn ang="0">
                <a:pos x="100186" y="245856"/>
              </a:cxn>
              <a:cxn ang="0">
                <a:pos x="100031" y="249045"/>
              </a:cxn>
              <a:cxn ang="0">
                <a:pos x="99629" y="254805"/>
              </a:cxn>
              <a:cxn ang="0">
                <a:pos x="101453" y="262760"/>
              </a:cxn>
              <a:cxn ang="0">
                <a:pos x="105340" y="266312"/>
              </a:cxn>
              <a:cxn ang="0">
                <a:pos x="111532" y="270696"/>
              </a:cxn>
              <a:cxn ang="0">
                <a:pos x="143171" y="285547"/>
              </a:cxn>
              <a:cxn ang="0">
                <a:pos x="142865" y="288087"/>
              </a:cxn>
              <a:cxn ang="0">
                <a:pos x="131629" y="324845"/>
              </a:cxn>
              <a:cxn ang="0">
                <a:pos x="115051" y="359600"/>
              </a:cxn>
              <a:cxn ang="0">
                <a:pos x="94318" y="392765"/>
              </a:cxn>
              <a:cxn ang="0">
                <a:pos x="71188" y="407859"/>
              </a:cxn>
              <a:cxn ang="0">
                <a:pos x="59191" y="404932"/>
              </a:cxn>
              <a:cxn ang="0">
                <a:pos x="146488" y="250393"/>
              </a:cxn>
              <a:cxn ang="0">
                <a:pos x="147571" y="248910"/>
              </a:cxn>
              <a:cxn ang="0">
                <a:pos x="147362" y="250651"/>
              </a:cxn>
              <a:cxn ang="0">
                <a:pos x="146488" y="250393"/>
              </a:cxn>
              <a:cxn ang="0">
                <a:pos x="147362" y="250651"/>
              </a:cxn>
              <a:cxn ang="0">
                <a:pos x="147571" y="248910"/>
              </a:cxn>
              <a:cxn ang="0">
                <a:pos x="148278" y="249242"/>
              </a:cxn>
              <a:cxn ang="0">
                <a:pos x="148006" y="250842"/>
              </a:cxn>
              <a:cxn ang="0">
                <a:pos x="147362" y="250651"/>
              </a:cxn>
              <a:cxn ang="0">
                <a:pos x="143171" y="285547"/>
              </a:cxn>
              <a:cxn ang="0">
                <a:pos x="111532" y="270696"/>
              </a:cxn>
              <a:cxn ang="0">
                <a:pos x="118405" y="272900"/>
              </a:cxn>
              <a:cxn ang="0">
                <a:pos x="125544" y="272314"/>
              </a:cxn>
              <a:cxn ang="0">
                <a:pos x="132535" y="268331"/>
              </a:cxn>
              <a:cxn ang="0">
                <a:pos x="138686" y="262968"/>
              </a:cxn>
              <a:cxn ang="0">
                <a:pos x="142768" y="255482"/>
              </a:cxn>
              <a:cxn ang="0">
                <a:pos x="146488" y="250393"/>
              </a:cxn>
              <a:cxn ang="0">
                <a:pos x="147362" y="250651"/>
              </a:cxn>
              <a:cxn ang="0">
                <a:pos x="143171" y="285547"/>
              </a:cxn>
            </a:cxnLst>
            <a:pathLst>
              <a:path w="168275" h="407669">
                <a:moveTo>
                  <a:pt x="59191" y="404616"/>
                </a:moveTo>
                <a:lnTo>
                  <a:pt x="26326" y="355607"/>
                </a:lnTo>
                <a:lnTo>
                  <a:pt x="10048" y="314732"/>
                </a:lnTo>
                <a:lnTo>
                  <a:pt x="937" y="271970"/>
                </a:lnTo>
                <a:lnTo>
                  <a:pt x="0" y="227433"/>
                </a:lnTo>
                <a:lnTo>
                  <a:pt x="4330" y="187710"/>
                </a:lnTo>
                <a:lnTo>
                  <a:pt x="10541" y="148017"/>
                </a:lnTo>
                <a:lnTo>
                  <a:pt x="17856" y="108604"/>
                </a:lnTo>
                <a:lnTo>
                  <a:pt x="25596" y="69186"/>
                </a:lnTo>
                <a:lnTo>
                  <a:pt x="40785" y="30718"/>
                </a:lnTo>
                <a:lnTo>
                  <a:pt x="66291" y="2256"/>
                </a:lnTo>
                <a:lnTo>
                  <a:pt x="75682" y="1990"/>
                </a:lnTo>
                <a:lnTo>
                  <a:pt x="80582" y="2563"/>
                </a:lnTo>
                <a:lnTo>
                  <a:pt x="85972" y="4133"/>
                </a:lnTo>
                <a:lnTo>
                  <a:pt x="90447" y="3164"/>
                </a:lnTo>
                <a:lnTo>
                  <a:pt x="132183" y="3566"/>
                </a:lnTo>
                <a:lnTo>
                  <a:pt x="162603" y="78249"/>
                </a:lnTo>
                <a:lnTo>
                  <a:pt x="167987" y="123964"/>
                </a:lnTo>
                <a:lnTo>
                  <a:pt x="166409" y="169828"/>
                </a:lnTo>
                <a:lnTo>
                  <a:pt x="155117" y="215924"/>
                </a:lnTo>
                <a:lnTo>
                  <a:pt x="152660" y="224250"/>
                </a:lnTo>
                <a:lnTo>
                  <a:pt x="150927" y="232939"/>
                </a:lnTo>
                <a:lnTo>
                  <a:pt x="149517" y="241780"/>
                </a:lnTo>
                <a:lnTo>
                  <a:pt x="148278" y="249048"/>
                </a:lnTo>
                <a:lnTo>
                  <a:pt x="147571" y="248716"/>
                </a:lnTo>
                <a:lnTo>
                  <a:pt x="146488" y="250198"/>
                </a:lnTo>
                <a:lnTo>
                  <a:pt x="129383" y="245147"/>
                </a:lnTo>
                <a:lnTo>
                  <a:pt x="120052" y="242631"/>
                </a:lnTo>
                <a:lnTo>
                  <a:pt x="110609" y="240583"/>
                </a:lnTo>
                <a:lnTo>
                  <a:pt x="107416" y="240044"/>
                </a:lnTo>
                <a:lnTo>
                  <a:pt x="100186" y="245664"/>
                </a:lnTo>
                <a:lnTo>
                  <a:pt x="100031" y="248851"/>
                </a:lnTo>
                <a:lnTo>
                  <a:pt x="99629" y="254606"/>
                </a:lnTo>
                <a:lnTo>
                  <a:pt x="101453" y="262555"/>
                </a:lnTo>
                <a:lnTo>
                  <a:pt x="105340" y="266104"/>
                </a:lnTo>
                <a:lnTo>
                  <a:pt x="111532" y="270485"/>
                </a:lnTo>
                <a:lnTo>
                  <a:pt x="143171" y="285324"/>
                </a:lnTo>
                <a:lnTo>
                  <a:pt x="142865" y="287862"/>
                </a:lnTo>
                <a:lnTo>
                  <a:pt x="131629" y="324592"/>
                </a:lnTo>
                <a:lnTo>
                  <a:pt x="115051" y="359320"/>
                </a:lnTo>
                <a:lnTo>
                  <a:pt x="94318" y="392459"/>
                </a:lnTo>
                <a:lnTo>
                  <a:pt x="71188" y="407541"/>
                </a:lnTo>
                <a:lnTo>
                  <a:pt x="59191" y="404616"/>
                </a:lnTo>
                <a:close/>
              </a:path>
              <a:path w="168275" h="407669">
                <a:moveTo>
                  <a:pt x="146488" y="250198"/>
                </a:moveTo>
                <a:lnTo>
                  <a:pt x="147571" y="248716"/>
                </a:lnTo>
                <a:lnTo>
                  <a:pt x="147362" y="250456"/>
                </a:lnTo>
                <a:lnTo>
                  <a:pt x="146488" y="250198"/>
                </a:lnTo>
                <a:close/>
              </a:path>
              <a:path w="168275" h="407669">
                <a:moveTo>
                  <a:pt x="147362" y="250456"/>
                </a:moveTo>
                <a:lnTo>
                  <a:pt x="147571" y="248716"/>
                </a:lnTo>
                <a:lnTo>
                  <a:pt x="148278" y="249048"/>
                </a:lnTo>
                <a:lnTo>
                  <a:pt x="148006" y="250646"/>
                </a:lnTo>
                <a:lnTo>
                  <a:pt x="147362" y="250456"/>
                </a:lnTo>
                <a:close/>
              </a:path>
              <a:path w="168275" h="407669">
                <a:moveTo>
                  <a:pt x="143171" y="285324"/>
                </a:moveTo>
                <a:lnTo>
                  <a:pt x="111532" y="270485"/>
                </a:lnTo>
                <a:lnTo>
                  <a:pt x="118405" y="272687"/>
                </a:lnTo>
                <a:lnTo>
                  <a:pt x="125544" y="272102"/>
                </a:lnTo>
                <a:lnTo>
                  <a:pt x="132535" y="268122"/>
                </a:lnTo>
                <a:lnTo>
                  <a:pt x="138686" y="262763"/>
                </a:lnTo>
                <a:lnTo>
                  <a:pt x="142768" y="255283"/>
                </a:lnTo>
                <a:lnTo>
                  <a:pt x="146488" y="250198"/>
                </a:lnTo>
                <a:lnTo>
                  <a:pt x="147362" y="250456"/>
                </a:lnTo>
                <a:lnTo>
                  <a:pt x="143171" y="285324"/>
                </a:lnTo>
                <a:close/>
              </a:path>
            </a:pathLst>
          </a:custGeom>
          <a:solidFill>
            <a:srgbClr val="FFFAFA"/>
          </a:solidFill>
          <a:ln w="9525">
            <a:noFill/>
          </a:ln>
        </p:spPr>
        <p:txBody>
          <a:bodyPr/>
          <a:p>
            <a:endParaRPr lang="zh-CN" altLang="en-US"/>
          </a:p>
        </p:txBody>
      </p:sp>
      <p:sp>
        <p:nvSpPr>
          <p:cNvPr id="52233" name="object 10"/>
          <p:cNvSpPr/>
          <p:nvPr/>
        </p:nvSpPr>
        <p:spPr>
          <a:xfrm>
            <a:off x="17060863" y="1697038"/>
            <a:ext cx="155575" cy="436562"/>
          </a:xfrm>
          <a:custGeom>
            <a:avLst/>
            <a:gdLst/>
            <a:ahLst/>
            <a:cxnLst>
              <a:cxn ang="0">
                <a:pos x="51513" y="435338"/>
              </a:cxn>
              <a:cxn ang="0">
                <a:pos x="20369" y="399133"/>
              </a:cxn>
              <a:cxn ang="0">
                <a:pos x="3342" y="333436"/>
              </a:cxn>
              <a:cxn ang="0">
                <a:pos x="0" y="299743"/>
              </a:cxn>
              <a:cxn ang="0">
                <a:pos x="1718" y="264905"/>
              </a:cxn>
              <a:cxn ang="0">
                <a:pos x="5031" y="231131"/>
              </a:cxn>
              <a:cxn ang="0">
                <a:pos x="6716" y="197153"/>
              </a:cxn>
              <a:cxn ang="0">
                <a:pos x="9319" y="128998"/>
              </a:cxn>
              <a:cxn ang="0">
                <a:pos x="30451" y="64492"/>
              </a:cxn>
              <a:cxn ang="0">
                <a:pos x="66898" y="10167"/>
              </a:cxn>
              <a:cxn ang="0">
                <a:pos x="110372" y="0"/>
              </a:cxn>
              <a:cxn ang="0">
                <a:pos x="133314" y="6384"/>
              </a:cxn>
              <a:cxn ang="0">
                <a:pos x="149583" y="19976"/>
              </a:cxn>
              <a:cxn ang="0">
                <a:pos x="153087" y="27458"/>
              </a:cxn>
              <a:cxn ang="0">
                <a:pos x="155079" y="36132"/>
              </a:cxn>
              <a:cxn ang="0">
                <a:pos x="155477" y="45065"/>
              </a:cxn>
              <a:cxn ang="0">
                <a:pos x="151833" y="65832"/>
              </a:cxn>
              <a:cxn ang="0">
                <a:pos x="151262" y="78108"/>
              </a:cxn>
              <a:cxn ang="0">
                <a:pos x="153390" y="122866"/>
              </a:cxn>
              <a:cxn ang="0">
                <a:pos x="153241" y="142979"/>
              </a:cxn>
              <a:cxn ang="0">
                <a:pos x="149738" y="162670"/>
              </a:cxn>
              <a:cxn ang="0">
                <a:pos x="140672" y="181480"/>
              </a:cxn>
              <a:cxn ang="0">
                <a:pos x="138201" y="185106"/>
              </a:cxn>
              <a:cxn ang="0">
                <a:pos x="137015" y="190482"/>
              </a:cxn>
              <a:cxn ang="0">
                <a:pos x="135033" y="250373"/>
              </a:cxn>
              <a:cxn ang="0">
                <a:pos x="128857" y="296571"/>
              </a:cxn>
              <a:cxn ang="0">
                <a:pos x="117368" y="338418"/>
              </a:cxn>
              <a:cxn ang="0">
                <a:pos x="99491" y="380683"/>
              </a:cxn>
              <a:cxn ang="0">
                <a:pos x="96738" y="388577"/>
              </a:cxn>
              <a:cxn ang="0">
                <a:pos x="77503" y="422165"/>
              </a:cxn>
              <a:cxn ang="0">
                <a:pos x="61458" y="436345"/>
              </a:cxn>
              <a:cxn ang="0">
                <a:pos x="51513" y="435338"/>
              </a:cxn>
            </a:cxnLst>
            <a:pathLst>
              <a:path w="155575" h="437514">
                <a:moveTo>
                  <a:pt x="51513" y="436287"/>
                </a:moveTo>
                <a:lnTo>
                  <a:pt x="20369" y="400003"/>
                </a:lnTo>
                <a:lnTo>
                  <a:pt x="3342" y="334163"/>
                </a:lnTo>
                <a:lnTo>
                  <a:pt x="0" y="300397"/>
                </a:lnTo>
                <a:lnTo>
                  <a:pt x="1718" y="265483"/>
                </a:lnTo>
                <a:lnTo>
                  <a:pt x="5031" y="231635"/>
                </a:lnTo>
                <a:lnTo>
                  <a:pt x="6716" y="197583"/>
                </a:lnTo>
                <a:lnTo>
                  <a:pt x="9319" y="129279"/>
                </a:lnTo>
                <a:lnTo>
                  <a:pt x="30451" y="64633"/>
                </a:lnTo>
                <a:lnTo>
                  <a:pt x="66898" y="10189"/>
                </a:lnTo>
                <a:lnTo>
                  <a:pt x="110372" y="0"/>
                </a:lnTo>
                <a:lnTo>
                  <a:pt x="133314" y="6398"/>
                </a:lnTo>
                <a:lnTo>
                  <a:pt x="149583" y="20020"/>
                </a:lnTo>
                <a:lnTo>
                  <a:pt x="153087" y="27518"/>
                </a:lnTo>
                <a:lnTo>
                  <a:pt x="155079" y="36211"/>
                </a:lnTo>
                <a:lnTo>
                  <a:pt x="155477" y="45163"/>
                </a:lnTo>
                <a:lnTo>
                  <a:pt x="151833" y="65976"/>
                </a:lnTo>
                <a:lnTo>
                  <a:pt x="151262" y="78278"/>
                </a:lnTo>
                <a:lnTo>
                  <a:pt x="153390" y="123134"/>
                </a:lnTo>
                <a:lnTo>
                  <a:pt x="153241" y="143291"/>
                </a:lnTo>
                <a:lnTo>
                  <a:pt x="149738" y="163025"/>
                </a:lnTo>
                <a:lnTo>
                  <a:pt x="140672" y="181876"/>
                </a:lnTo>
                <a:lnTo>
                  <a:pt x="138201" y="185510"/>
                </a:lnTo>
                <a:lnTo>
                  <a:pt x="137015" y="190897"/>
                </a:lnTo>
                <a:lnTo>
                  <a:pt x="135033" y="250919"/>
                </a:lnTo>
                <a:lnTo>
                  <a:pt x="128857" y="297218"/>
                </a:lnTo>
                <a:lnTo>
                  <a:pt x="117368" y="339156"/>
                </a:lnTo>
                <a:lnTo>
                  <a:pt x="99491" y="381513"/>
                </a:lnTo>
                <a:lnTo>
                  <a:pt x="96738" y="389424"/>
                </a:lnTo>
                <a:lnTo>
                  <a:pt x="77503" y="423086"/>
                </a:lnTo>
                <a:lnTo>
                  <a:pt x="61458" y="437297"/>
                </a:lnTo>
                <a:lnTo>
                  <a:pt x="51513" y="436287"/>
                </a:lnTo>
                <a:close/>
              </a:path>
            </a:pathLst>
          </a:custGeom>
          <a:solidFill>
            <a:srgbClr val="FFFAFA"/>
          </a:solidFill>
          <a:ln w="9525">
            <a:noFill/>
          </a:ln>
        </p:spPr>
        <p:txBody>
          <a:bodyPr/>
          <a:p>
            <a:endParaRPr lang="zh-CN" altLang="en-US"/>
          </a:p>
        </p:txBody>
      </p:sp>
      <p:sp>
        <p:nvSpPr>
          <p:cNvPr id="52234" name="object 11"/>
          <p:cNvSpPr/>
          <p:nvPr/>
        </p:nvSpPr>
        <p:spPr>
          <a:xfrm>
            <a:off x="17916525" y="449263"/>
            <a:ext cx="192088" cy="377825"/>
          </a:xfrm>
          <a:custGeom>
            <a:avLst/>
            <a:gdLst/>
            <a:ahLst/>
            <a:cxnLst>
              <a:cxn ang="0">
                <a:pos x="45674" y="373168"/>
              </a:cxn>
              <a:cxn ang="0">
                <a:pos x="20396" y="325725"/>
              </a:cxn>
              <a:cxn ang="0">
                <a:pos x="3952" y="281313"/>
              </a:cxn>
              <a:cxn ang="0">
                <a:pos x="0" y="228742"/>
              </a:cxn>
              <a:cxn ang="0">
                <a:pos x="3318" y="202152"/>
              </a:cxn>
              <a:cxn ang="0">
                <a:pos x="25443" y="130770"/>
              </a:cxn>
              <a:cxn ang="0">
                <a:pos x="43458" y="86937"/>
              </a:cxn>
              <a:cxn ang="0">
                <a:pos x="66328" y="51021"/>
              </a:cxn>
              <a:cxn ang="0">
                <a:pos x="93339" y="17614"/>
              </a:cxn>
              <a:cxn ang="0">
                <a:pos x="133906" y="0"/>
              </a:cxn>
              <a:cxn ang="0">
                <a:pos x="149477" y="600"/>
              </a:cxn>
              <a:cxn ang="0">
                <a:pos x="169123" y="6171"/>
              </a:cxn>
              <a:cxn ang="0">
                <a:pos x="183782" y="17450"/>
              </a:cxn>
              <a:cxn ang="0">
                <a:pos x="191883" y="33343"/>
              </a:cxn>
              <a:cxn ang="0">
                <a:pos x="191856" y="52757"/>
              </a:cxn>
              <a:cxn ang="0">
                <a:pos x="189007" y="71640"/>
              </a:cxn>
              <a:cxn ang="0">
                <a:pos x="188417" y="90269"/>
              </a:cxn>
              <a:cxn ang="0">
                <a:pos x="186402" y="162007"/>
              </a:cxn>
              <a:cxn ang="0">
                <a:pos x="177953" y="199909"/>
              </a:cxn>
              <a:cxn ang="0">
                <a:pos x="164141" y="240114"/>
              </a:cxn>
              <a:cxn ang="0">
                <a:pos x="145118" y="281650"/>
              </a:cxn>
              <a:cxn ang="0">
                <a:pos x="132589" y="303739"/>
              </a:cxn>
              <a:cxn ang="0">
                <a:pos x="126576" y="314919"/>
              </a:cxn>
              <a:cxn ang="0">
                <a:pos x="121359" y="326434"/>
              </a:cxn>
              <a:cxn ang="0">
                <a:pos x="111003" y="343135"/>
              </a:cxn>
              <a:cxn ang="0">
                <a:pos x="96886" y="355261"/>
              </a:cxn>
              <a:cxn ang="0">
                <a:pos x="64900" y="374690"/>
              </a:cxn>
              <a:cxn ang="0">
                <a:pos x="60697" y="377511"/>
              </a:cxn>
              <a:cxn ang="0">
                <a:pos x="45674" y="373168"/>
              </a:cxn>
            </a:cxnLst>
            <a:pathLst>
              <a:path w="191769" h="378459">
                <a:moveTo>
                  <a:pt x="45598" y="373794"/>
                </a:moveTo>
                <a:lnTo>
                  <a:pt x="20362" y="326272"/>
                </a:lnTo>
                <a:lnTo>
                  <a:pt x="3945" y="281785"/>
                </a:lnTo>
                <a:lnTo>
                  <a:pt x="0" y="229126"/>
                </a:lnTo>
                <a:lnTo>
                  <a:pt x="3312" y="202491"/>
                </a:lnTo>
                <a:lnTo>
                  <a:pt x="25401" y="130989"/>
                </a:lnTo>
                <a:lnTo>
                  <a:pt x="43386" y="87083"/>
                </a:lnTo>
                <a:lnTo>
                  <a:pt x="66218" y="51107"/>
                </a:lnTo>
                <a:lnTo>
                  <a:pt x="93184" y="17644"/>
                </a:lnTo>
                <a:lnTo>
                  <a:pt x="133684" y="0"/>
                </a:lnTo>
                <a:lnTo>
                  <a:pt x="149229" y="601"/>
                </a:lnTo>
                <a:lnTo>
                  <a:pt x="168842" y="6181"/>
                </a:lnTo>
                <a:lnTo>
                  <a:pt x="183477" y="17479"/>
                </a:lnTo>
                <a:lnTo>
                  <a:pt x="191564" y="33399"/>
                </a:lnTo>
                <a:lnTo>
                  <a:pt x="191537" y="52846"/>
                </a:lnTo>
                <a:lnTo>
                  <a:pt x="188693" y="71760"/>
                </a:lnTo>
                <a:lnTo>
                  <a:pt x="188104" y="90420"/>
                </a:lnTo>
                <a:lnTo>
                  <a:pt x="186092" y="162279"/>
                </a:lnTo>
                <a:lnTo>
                  <a:pt x="177657" y="200244"/>
                </a:lnTo>
                <a:lnTo>
                  <a:pt x="163868" y="240517"/>
                </a:lnTo>
                <a:lnTo>
                  <a:pt x="144877" y="282123"/>
                </a:lnTo>
                <a:lnTo>
                  <a:pt x="132369" y="304249"/>
                </a:lnTo>
                <a:lnTo>
                  <a:pt x="126366" y="315447"/>
                </a:lnTo>
                <a:lnTo>
                  <a:pt x="121157" y="326982"/>
                </a:lnTo>
                <a:lnTo>
                  <a:pt x="110819" y="343711"/>
                </a:lnTo>
                <a:lnTo>
                  <a:pt x="96725" y="355857"/>
                </a:lnTo>
                <a:lnTo>
                  <a:pt x="64792" y="375319"/>
                </a:lnTo>
                <a:lnTo>
                  <a:pt x="60596" y="378144"/>
                </a:lnTo>
                <a:lnTo>
                  <a:pt x="45598" y="373794"/>
                </a:lnTo>
                <a:close/>
              </a:path>
            </a:pathLst>
          </a:custGeom>
          <a:solidFill>
            <a:srgbClr val="FFFAFA"/>
          </a:solidFill>
          <a:ln w="9525">
            <a:noFill/>
          </a:ln>
        </p:spPr>
        <p:txBody>
          <a:bodyPr/>
          <a:p>
            <a:endParaRPr lang="zh-CN" altLang="en-US"/>
          </a:p>
        </p:txBody>
      </p:sp>
      <p:sp>
        <p:nvSpPr>
          <p:cNvPr id="52235" name="object 12"/>
          <p:cNvSpPr/>
          <p:nvPr/>
        </p:nvSpPr>
        <p:spPr>
          <a:xfrm>
            <a:off x="17638713" y="2036763"/>
            <a:ext cx="173037" cy="377825"/>
          </a:xfrm>
          <a:custGeom>
            <a:avLst/>
            <a:gdLst/>
            <a:ahLst/>
            <a:cxnLst>
              <a:cxn ang="0">
                <a:pos x="71873" y="376704"/>
              </a:cxn>
              <a:cxn ang="0">
                <a:pos x="39069" y="353393"/>
              </a:cxn>
              <a:cxn ang="0">
                <a:pos x="10577" y="302016"/>
              </a:cxn>
              <a:cxn ang="0">
                <a:pos x="0" y="232848"/>
              </a:cxn>
              <a:cxn ang="0">
                <a:pos x="2206" y="197867"/>
              </a:cxn>
              <a:cxn ang="0">
                <a:pos x="6305" y="165680"/>
              </a:cxn>
              <a:cxn ang="0">
                <a:pos x="12488" y="133557"/>
              </a:cxn>
              <a:cxn ang="0">
                <a:pos x="22482" y="102325"/>
              </a:cxn>
              <a:cxn ang="0">
                <a:pos x="38012" y="72814"/>
              </a:cxn>
              <a:cxn ang="0">
                <a:pos x="44353" y="53338"/>
              </a:cxn>
              <a:cxn ang="0">
                <a:pos x="55690" y="37503"/>
              </a:cxn>
              <a:cxn ang="0">
                <a:pos x="69688" y="23637"/>
              </a:cxn>
              <a:cxn ang="0">
                <a:pos x="84012" y="10069"/>
              </a:cxn>
              <a:cxn ang="0">
                <a:pos x="101848" y="0"/>
              </a:cxn>
              <a:cxn ang="0">
                <a:pos x="122292" y="88"/>
              </a:cxn>
              <a:cxn ang="0">
                <a:pos x="140951" y="9728"/>
              </a:cxn>
              <a:cxn ang="0">
                <a:pos x="153435" y="28311"/>
              </a:cxn>
              <a:cxn ang="0">
                <a:pos x="166986" y="78925"/>
              </a:cxn>
              <a:cxn ang="0">
                <a:pos x="172907" y="129729"/>
              </a:cxn>
              <a:cxn ang="0">
                <a:pos x="171925" y="180812"/>
              </a:cxn>
              <a:cxn ang="0">
                <a:pos x="164768" y="232265"/>
              </a:cxn>
              <a:cxn ang="0">
                <a:pos x="160063" y="254307"/>
              </a:cxn>
              <a:cxn ang="0">
                <a:pos x="154831" y="276246"/>
              </a:cxn>
              <a:cxn ang="0">
                <a:pos x="150604" y="293289"/>
              </a:cxn>
              <a:cxn ang="0">
                <a:pos x="53590" y="247703"/>
              </a:cxn>
              <a:cxn ang="0">
                <a:pos x="49069" y="249605"/>
              </a:cxn>
              <a:cxn ang="0">
                <a:pos x="46766" y="250440"/>
              </a:cxn>
              <a:cxn ang="0">
                <a:pos x="49202" y="255035"/>
              </a:cxn>
              <a:cxn ang="0">
                <a:pos x="50723" y="257092"/>
              </a:cxn>
              <a:cxn ang="0">
                <a:pos x="50806" y="257323"/>
              </a:cxn>
              <a:cxn ang="0">
                <a:pos x="148204" y="303089"/>
              </a:cxn>
              <a:cxn ang="0">
                <a:pos x="144078" y="320132"/>
              </a:cxn>
              <a:cxn ang="0">
                <a:pos x="137892" y="340216"/>
              </a:cxn>
              <a:cxn ang="0">
                <a:pos x="128376" y="357498"/>
              </a:cxn>
              <a:cxn ang="0">
                <a:pos x="114270" y="370428"/>
              </a:cxn>
              <a:cxn ang="0">
                <a:pos x="94308" y="377462"/>
              </a:cxn>
              <a:cxn ang="0">
                <a:pos x="71873" y="376704"/>
              </a:cxn>
              <a:cxn ang="0">
                <a:pos x="148204" y="303089"/>
              </a:cxn>
              <a:cxn ang="0">
                <a:pos x="50806" y="257323"/>
              </a:cxn>
              <a:cxn ang="0">
                <a:pos x="54258" y="256069"/>
              </a:cxn>
              <a:cxn ang="0">
                <a:pos x="54239" y="255294"/>
              </a:cxn>
              <a:cxn ang="0">
                <a:pos x="54486" y="252726"/>
              </a:cxn>
              <a:cxn ang="0">
                <a:pos x="53960" y="250177"/>
              </a:cxn>
              <a:cxn ang="0">
                <a:pos x="53590" y="247703"/>
              </a:cxn>
              <a:cxn ang="0">
                <a:pos x="150604" y="293289"/>
              </a:cxn>
              <a:cxn ang="0">
                <a:pos x="148204" y="303089"/>
              </a:cxn>
            </a:cxnLst>
            <a:pathLst>
              <a:path w="173355" h="377825">
                <a:moveTo>
                  <a:pt x="72005" y="376704"/>
                </a:moveTo>
                <a:lnTo>
                  <a:pt x="39141" y="353393"/>
                </a:lnTo>
                <a:lnTo>
                  <a:pt x="10596" y="302016"/>
                </a:lnTo>
                <a:lnTo>
                  <a:pt x="0" y="232848"/>
                </a:lnTo>
                <a:lnTo>
                  <a:pt x="2210" y="197867"/>
                </a:lnTo>
                <a:lnTo>
                  <a:pt x="6317" y="165680"/>
                </a:lnTo>
                <a:lnTo>
                  <a:pt x="12511" y="133557"/>
                </a:lnTo>
                <a:lnTo>
                  <a:pt x="22523" y="102325"/>
                </a:lnTo>
                <a:lnTo>
                  <a:pt x="38082" y="72814"/>
                </a:lnTo>
                <a:lnTo>
                  <a:pt x="44435" y="53338"/>
                </a:lnTo>
                <a:lnTo>
                  <a:pt x="55792" y="37503"/>
                </a:lnTo>
                <a:lnTo>
                  <a:pt x="69816" y="23637"/>
                </a:lnTo>
                <a:lnTo>
                  <a:pt x="84166" y="10069"/>
                </a:lnTo>
                <a:lnTo>
                  <a:pt x="102035" y="0"/>
                </a:lnTo>
                <a:lnTo>
                  <a:pt x="122517" y="88"/>
                </a:lnTo>
                <a:lnTo>
                  <a:pt x="141210" y="9728"/>
                </a:lnTo>
                <a:lnTo>
                  <a:pt x="153717" y="28311"/>
                </a:lnTo>
                <a:lnTo>
                  <a:pt x="167293" y="78925"/>
                </a:lnTo>
                <a:lnTo>
                  <a:pt x="173225" y="129729"/>
                </a:lnTo>
                <a:lnTo>
                  <a:pt x="172241" y="180812"/>
                </a:lnTo>
                <a:lnTo>
                  <a:pt x="165071" y="232265"/>
                </a:lnTo>
                <a:lnTo>
                  <a:pt x="160357" y="254307"/>
                </a:lnTo>
                <a:lnTo>
                  <a:pt x="155116" y="276246"/>
                </a:lnTo>
                <a:lnTo>
                  <a:pt x="150881" y="293289"/>
                </a:lnTo>
                <a:lnTo>
                  <a:pt x="53688" y="247703"/>
                </a:lnTo>
                <a:lnTo>
                  <a:pt x="49159" y="249605"/>
                </a:lnTo>
                <a:lnTo>
                  <a:pt x="46852" y="250440"/>
                </a:lnTo>
                <a:lnTo>
                  <a:pt x="49292" y="255035"/>
                </a:lnTo>
                <a:lnTo>
                  <a:pt x="50816" y="257092"/>
                </a:lnTo>
                <a:lnTo>
                  <a:pt x="50899" y="257323"/>
                </a:lnTo>
                <a:lnTo>
                  <a:pt x="148476" y="303089"/>
                </a:lnTo>
                <a:lnTo>
                  <a:pt x="144343" y="320132"/>
                </a:lnTo>
                <a:lnTo>
                  <a:pt x="138145" y="340216"/>
                </a:lnTo>
                <a:lnTo>
                  <a:pt x="128612" y="357498"/>
                </a:lnTo>
                <a:lnTo>
                  <a:pt x="114480" y="370428"/>
                </a:lnTo>
                <a:lnTo>
                  <a:pt x="94481" y="377462"/>
                </a:lnTo>
                <a:lnTo>
                  <a:pt x="72005" y="376704"/>
                </a:lnTo>
                <a:close/>
              </a:path>
              <a:path w="173355" h="377825">
                <a:moveTo>
                  <a:pt x="148476" y="303089"/>
                </a:moveTo>
                <a:lnTo>
                  <a:pt x="50899" y="257323"/>
                </a:lnTo>
                <a:lnTo>
                  <a:pt x="54358" y="256069"/>
                </a:lnTo>
                <a:lnTo>
                  <a:pt x="54339" y="255294"/>
                </a:lnTo>
                <a:lnTo>
                  <a:pt x="54586" y="252726"/>
                </a:lnTo>
                <a:lnTo>
                  <a:pt x="54059" y="250177"/>
                </a:lnTo>
                <a:lnTo>
                  <a:pt x="53688" y="247703"/>
                </a:lnTo>
                <a:lnTo>
                  <a:pt x="150881" y="293289"/>
                </a:lnTo>
                <a:lnTo>
                  <a:pt x="148476" y="303089"/>
                </a:lnTo>
                <a:close/>
              </a:path>
            </a:pathLst>
          </a:custGeom>
          <a:solidFill>
            <a:srgbClr val="FFFAFA"/>
          </a:solidFill>
          <a:ln w="9525">
            <a:noFill/>
          </a:ln>
        </p:spPr>
        <p:txBody>
          <a:bodyPr/>
          <a:p>
            <a:endParaRPr lang="zh-CN" altLang="en-US"/>
          </a:p>
        </p:txBody>
      </p:sp>
      <p:pic>
        <p:nvPicPr>
          <p:cNvPr id="52236" name="object 13"/>
          <p:cNvPicPr/>
          <p:nvPr/>
        </p:nvPicPr>
        <p:blipFill>
          <a:blip r:embed="rId2"/>
          <a:stretch>
            <a:fillRect/>
          </a:stretch>
        </p:blipFill>
        <p:spPr>
          <a:xfrm>
            <a:off x="18024475" y="0"/>
            <a:ext cx="147638" cy="109538"/>
          </a:xfrm>
          <a:prstGeom prst="rect">
            <a:avLst/>
          </a:prstGeom>
          <a:noFill/>
          <a:ln w="9525">
            <a:noFill/>
          </a:ln>
        </p:spPr>
      </p:pic>
      <p:sp>
        <p:nvSpPr>
          <p:cNvPr id="52237" name="object 14"/>
          <p:cNvSpPr/>
          <p:nvPr/>
        </p:nvSpPr>
        <p:spPr>
          <a:xfrm>
            <a:off x="16751300" y="619125"/>
            <a:ext cx="157163" cy="317500"/>
          </a:xfrm>
          <a:custGeom>
            <a:avLst/>
            <a:gdLst/>
            <a:ahLst/>
            <a:cxnLst>
              <a:cxn ang="0">
                <a:pos x="46177" y="314408"/>
              </a:cxn>
              <a:cxn ang="0">
                <a:pos x="7405" y="276990"/>
              </a:cxn>
              <a:cxn ang="0">
                <a:pos x="0" y="211633"/>
              </a:cxn>
              <a:cxn ang="0">
                <a:pos x="620" y="164900"/>
              </a:cxn>
              <a:cxn ang="0">
                <a:pos x="7675" y="119574"/>
              </a:cxn>
              <a:cxn ang="0">
                <a:pos x="23910" y="77898"/>
              </a:cxn>
              <a:cxn ang="0">
                <a:pos x="47138" y="39124"/>
              </a:cxn>
              <a:cxn ang="0">
                <a:pos x="71139" y="4965"/>
              </a:cxn>
              <a:cxn ang="0">
                <a:pos x="89544" y="0"/>
              </a:cxn>
              <a:cxn ang="0">
                <a:pos x="102120" y="98"/>
              </a:cxn>
              <a:cxn ang="0">
                <a:pos x="139360" y="14724"/>
              </a:cxn>
              <a:cxn ang="0">
                <a:pos x="156019" y="54520"/>
              </a:cxn>
              <a:cxn ang="0">
                <a:pos x="156910" y="79219"/>
              </a:cxn>
              <a:cxn ang="0">
                <a:pos x="153025" y="103939"/>
              </a:cxn>
              <a:cxn ang="0">
                <a:pos x="146129" y="128627"/>
              </a:cxn>
              <a:cxn ang="0">
                <a:pos x="138849" y="152599"/>
              </a:cxn>
              <a:cxn ang="0">
                <a:pos x="135876" y="164709"/>
              </a:cxn>
              <a:cxn ang="0">
                <a:pos x="126937" y="212766"/>
              </a:cxn>
              <a:cxn ang="0">
                <a:pos x="97771" y="277169"/>
              </a:cxn>
              <a:cxn ang="0">
                <a:pos x="67411" y="312552"/>
              </a:cxn>
              <a:cxn ang="0">
                <a:pos x="54446" y="317009"/>
              </a:cxn>
              <a:cxn ang="0">
                <a:pos x="46177" y="314408"/>
              </a:cxn>
            </a:cxnLst>
            <a:pathLst>
              <a:path w="157480" h="317500">
                <a:moveTo>
                  <a:pt x="46270" y="314408"/>
                </a:moveTo>
                <a:lnTo>
                  <a:pt x="7420" y="276990"/>
                </a:lnTo>
                <a:lnTo>
                  <a:pt x="0" y="211633"/>
                </a:lnTo>
                <a:lnTo>
                  <a:pt x="621" y="164900"/>
                </a:lnTo>
                <a:lnTo>
                  <a:pt x="7690" y="119574"/>
                </a:lnTo>
                <a:lnTo>
                  <a:pt x="23958" y="77898"/>
                </a:lnTo>
                <a:lnTo>
                  <a:pt x="47233" y="39124"/>
                </a:lnTo>
                <a:lnTo>
                  <a:pt x="71282" y="4965"/>
                </a:lnTo>
                <a:lnTo>
                  <a:pt x="89725" y="0"/>
                </a:lnTo>
                <a:lnTo>
                  <a:pt x="102326" y="98"/>
                </a:lnTo>
                <a:lnTo>
                  <a:pt x="139641" y="14724"/>
                </a:lnTo>
                <a:lnTo>
                  <a:pt x="156334" y="54520"/>
                </a:lnTo>
                <a:lnTo>
                  <a:pt x="157226" y="79219"/>
                </a:lnTo>
                <a:lnTo>
                  <a:pt x="153334" y="103939"/>
                </a:lnTo>
                <a:lnTo>
                  <a:pt x="146424" y="128627"/>
                </a:lnTo>
                <a:lnTo>
                  <a:pt x="139129" y="152599"/>
                </a:lnTo>
                <a:lnTo>
                  <a:pt x="136150" y="164709"/>
                </a:lnTo>
                <a:lnTo>
                  <a:pt x="127193" y="212766"/>
                </a:lnTo>
                <a:lnTo>
                  <a:pt x="97968" y="277169"/>
                </a:lnTo>
                <a:lnTo>
                  <a:pt x="67547" y="312552"/>
                </a:lnTo>
                <a:lnTo>
                  <a:pt x="54556" y="317009"/>
                </a:lnTo>
                <a:lnTo>
                  <a:pt x="46270" y="314408"/>
                </a:lnTo>
                <a:close/>
              </a:path>
            </a:pathLst>
          </a:custGeom>
          <a:solidFill>
            <a:srgbClr val="FFFAFA"/>
          </a:solidFill>
          <a:ln w="9525">
            <a:noFill/>
          </a:ln>
        </p:spPr>
        <p:txBody>
          <a:bodyPr/>
          <a:p>
            <a:endParaRPr lang="zh-CN" altLang="en-US"/>
          </a:p>
        </p:txBody>
      </p:sp>
      <p:sp>
        <p:nvSpPr>
          <p:cNvPr id="52238" name="object 15"/>
          <p:cNvSpPr/>
          <p:nvPr/>
        </p:nvSpPr>
        <p:spPr>
          <a:xfrm>
            <a:off x="18124488" y="920750"/>
            <a:ext cx="139700" cy="298450"/>
          </a:xfrm>
          <a:custGeom>
            <a:avLst/>
            <a:gdLst/>
            <a:ahLst/>
            <a:cxnLst>
              <a:cxn ang="0">
                <a:pos x="38821" y="291176"/>
              </a:cxn>
              <a:cxn ang="0">
                <a:pos x="25747" y="274347"/>
              </a:cxn>
              <a:cxn ang="0">
                <a:pos x="20055" y="260905"/>
              </a:cxn>
              <a:cxn ang="0">
                <a:pos x="9895" y="233373"/>
              </a:cxn>
              <a:cxn ang="0">
                <a:pos x="3982" y="219717"/>
              </a:cxn>
              <a:cxn ang="0">
                <a:pos x="336" y="206326"/>
              </a:cxn>
              <a:cxn ang="0">
                <a:pos x="0" y="191277"/>
              </a:cxn>
              <a:cxn ang="0">
                <a:pos x="872" y="175539"/>
              </a:cxn>
              <a:cxn ang="0">
                <a:pos x="850" y="160079"/>
              </a:cxn>
              <a:cxn ang="0">
                <a:pos x="2797" y="106635"/>
              </a:cxn>
              <a:cxn ang="0">
                <a:pos x="16835" y="55038"/>
              </a:cxn>
              <a:cxn ang="0">
                <a:pos x="39523" y="20198"/>
              </a:cxn>
              <a:cxn ang="0">
                <a:pos x="77086" y="0"/>
              </a:cxn>
              <a:cxn ang="0">
                <a:pos x="102617" y="3221"/>
              </a:cxn>
              <a:cxn ang="0">
                <a:pos x="123024" y="19205"/>
              </a:cxn>
              <a:cxn ang="0">
                <a:pos x="134527" y="46283"/>
              </a:cxn>
              <a:cxn ang="0">
                <a:pos x="139701" y="97703"/>
              </a:cxn>
              <a:cxn ang="0">
                <a:pos x="136691" y="148590"/>
              </a:cxn>
              <a:cxn ang="0">
                <a:pos x="126364" y="199610"/>
              </a:cxn>
              <a:cxn ang="0">
                <a:pos x="109586" y="251427"/>
              </a:cxn>
              <a:cxn ang="0">
                <a:pos x="106046" y="257468"/>
              </a:cxn>
              <a:cxn ang="0">
                <a:pos x="101812" y="264892"/>
              </a:cxn>
              <a:cxn ang="0">
                <a:pos x="96802" y="272996"/>
              </a:cxn>
              <a:cxn ang="0">
                <a:pos x="90933" y="281070"/>
              </a:cxn>
              <a:cxn ang="0">
                <a:pos x="74187" y="294772"/>
              </a:cxn>
              <a:cxn ang="0">
                <a:pos x="55892" y="298062"/>
              </a:cxn>
              <a:cxn ang="0">
                <a:pos x="38821" y="291176"/>
              </a:cxn>
            </a:cxnLst>
            <a:pathLst>
              <a:path w="140969" h="297180">
                <a:moveTo>
                  <a:pt x="39174" y="289937"/>
                </a:moveTo>
                <a:lnTo>
                  <a:pt x="25981" y="273180"/>
                </a:lnTo>
                <a:lnTo>
                  <a:pt x="20237" y="259795"/>
                </a:lnTo>
                <a:lnTo>
                  <a:pt x="9985" y="232380"/>
                </a:lnTo>
                <a:lnTo>
                  <a:pt x="4018" y="218782"/>
                </a:lnTo>
                <a:lnTo>
                  <a:pt x="339" y="205448"/>
                </a:lnTo>
                <a:lnTo>
                  <a:pt x="0" y="190463"/>
                </a:lnTo>
                <a:lnTo>
                  <a:pt x="880" y="174792"/>
                </a:lnTo>
                <a:lnTo>
                  <a:pt x="858" y="159398"/>
                </a:lnTo>
                <a:lnTo>
                  <a:pt x="2822" y="106181"/>
                </a:lnTo>
                <a:lnTo>
                  <a:pt x="16988" y="54804"/>
                </a:lnTo>
                <a:lnTo>
                  <a:pt x="39882" y="20112"/>
                </a:lnTo>
                <a:lnTo>
                  <a:pt x="77786" y="0"/>
                </a:lnTo>
                <a:lnTo>
                  <a:pt x="103549" y="3207"/>
                </a:lnTo>
                <a:lnTo>
                  <a:pt x="124142" y="19123"/>
                </a:lnTo>
                <a:lnTo>
                  <a:pt x="135749" y="46086"/>
                </a:lnTo>
                <a:lnTo>
                  <a:pt x="140970" y="97287"/>
                </a:lnTo>
                <a:lnTo>
                  <a:pt x="137933" y="147958"/>
                </a:lnTo>
                <a:lnTo>
                  <a:pt x="127512" y="198761"/>
                </a:lnTo>
                <a:lnTo>
                  <a:pt x="110581" y="250357"/>
                </a:lnTo>
                <a:lnTo>
                  <a:pt x="107009" y="256372"/>
                </a:lnTo>
                <a:lnTo>
                  <a:pt x="102737" y="263765"/>
                </a:lnTo>
                <a:lnTo>
                  <a:pt x="97681" y="271834"/>
                </a:lnTo>
                <a:lnTo>
                  <a:pt x="91759" y="279874"/>
                </a:lnTo>
                <a:lnTo>
                  <a:pt x="74861" y="293518"/>
                </a:lnTo>
                <a:lnTo>
                  <a:pt x="56400" y="296794"/>
                </a:lnTo>
                <a:lnTo>
                  <a:pt x="39174" y="289937"/>
                </a:lnTo>
                <a:close/>
              </a:path>
            </a:pathLst>
          </a:custGeom>
          <a:solidFill>
            <a:srgbClr val="FFFAFA"/>
          </a:solidFill>
          <a:ln w="9525">
            <a:noFill/>
          </a:ln>
        </p:spPr>
        <p:txBody>
          <a:bodyPr/>
          <a:p>
            <a:endParaRPr lang="zh-CN" altLang="en-US"/>
          </a:p>
        </p:txBody>
      </p:sp>
      <p:sp>
        <p:nvSpPr>
          <p:cNvPr id="52239" name="object 16"/>
          <p:cNvSpPr/>
          <p:nvPr/>
        </p:nvSpPr>
        <p:spPr>
          <a:xfrm>
            <a:off x="2459038" y="0"/>
            <a:ext cx="301625" cy="436563"/>
          </a:xfrm>
          <a:custGeom>
            <a:avLst/>
            <a:gdLst/>
            <a:ahLst/>
            <a:cxnLst>
              <a:cxn ang="0">
                <a:pos x="58784" y="423032"/>
              </a:cxn>
              <a:cxn ang="0">
                <a:pos x="29467" y="383693"/>
              </a:cxn>
              <a:cxn ang="0">
                <a:pos x="12856" y="342744"/>
              </a:cxn>
              <a:cxn ang="0">
                <a:pos x="1899" y="286038"/>
              </a:cxn>
              <a:cxn ang="0">
                <a:pos x="0" y="251006"/>
              </a:cxn>
              <a:cxn ang="0">
                <a:pos x="446" y="215956"/>
              </a:cxn>
              <a:cxn ang="0">
                <a:pos x="3915" y="168590"/>
              </a:cxn>
              <a:cxn ang="0">
                <a:pos x="16394" y="132316"/>
              </a:cxn>
              <a:cxn ang="0">
                <a:pos x="20517" y="123261"/>
              </a:cxn>
              <a:cxn ang="0">
                <a:pos x="23967" y="114302"/>
              </a:cxn>
              <a:cxn ang="0">
                <a:pos x="25610" y="104822"/>
              </a:cxn>
              <a:cxn ang="0">
                <a:pos x="24319" y="94202"/>
              </a:cxn>
              <a:cxn ang="0">
                <a:pos x="23856" y="79724"/>
              </a:cxn>
              <a:cxn ang="0">
                <a:pos x="28964" y="66902"/>
              </a:cxn>
              <a:cxn ang="0">
                <a:pos x="37060" y="55299"/>
              </a:cxn>
              <a:cxn ang="0">
                <a:pos x="45561" y="44480"/>
              </a:cxn>
              <a:cxn ang="0">
                <a:pos x="60141" y="25251"/>
              </a:cxn>
              <a:cxn ang="0">
                <a:pos x="74384" y="5936"/>
              </a:cxn>
              <a:cxn ang="0">
                <a:pos x="78086" y="0"/>
              </a:cxn>
              <a:cxn ang="0">
                <a:pos x="301256" y="0"/>
              </a:cxn>
              <a:cxn ang="0">
                <a:pos x="297378" y="33775"/>
              </a:cxn>
              <a:cxn ang="0">
                <a:pos x="285632" y="72504"/>
              </a:cxn>
              <a:cxn ang="0">
                <a:pos x="274177" y="103659"/>
              </a:cxn>
              <a:cxn ang="0">
                <a:pos x="264966" y="135398"/>
              </a:cxn>
              <a:cxn ang="0">
                <a:pos x="256722" y="167373"/>
              </a:cxn>
              <a:cxn ang="0">
                <a:pos x="248169" y="199240"/>
              </a:cxn>
              <a:cxn ang="0">
                <a:pos x="245581" y="209003"/>
              </a:cxn>
              <a:cxn ang="0">
                <a:pos x="242751" y="218743"/>
              </a:cxn>
              <a:cxn ang="0">
                <a:pos x="239762" y="228515"/>
              </a:cxn>
              <a:cxn ang="0">
                <a:pos x="236693" y="238379"/>
              </a:cxn>
              <a:cxn ang="0">
                <a:pos x="216923" y="266865"/>
              </a:cxn>
              <a:cxn ang="0">
                <a:pos x="202581" y="297733"/>
              </a:cxn>
              <a:cxn ang="0">
                <a:pos x="191583" y="330058"/>
              </a:cxn>
              <a:cxn ang="0">
                <a:pos x="181844" y="362919"/>
              </a:cxn>
              <a:cxn ang="0">
                <a:pos x="173600" y="382025"/>
              </a:cxn>
              <a:cxn ang="0">
                <a:pos x="161860" y="398576"/>
              </a:cxn>
              <a:cxn ang="0">
                <a:pos x="147874" y="413247"/>
              </a:cxn>
              <a:cxn ang="0">
                <a:pos x="132889" y="426714"/>
              </a:cxn>
              <a:cxn ang="0">
                <a:pos x="110697" y="436328"/>
              </a:cxn>
              <a:cxn ang="0">
                <a:pos x="84176" y="434596"/>
              </a:cxn>
              <a:cxn ang="0">
                <a:pos x="58784" y="423032"/>
              </a:cxn>
            </a:cxnLst>
            <a:pathLst>
              <a:path w="300989" h="436245">
                <a:moveTo>
                  <a:pt x="58660" y="422724"/>
                </a:moveTo>
                <a:lnTo>
                  <a:pt x="29405" y="383414"/>
                </a:lnTo>
                <a:lnTo>
                  <a:pt x="12829" y="342494"/>
                </a:lnTo>
                <a:lnTo>
                  <a:pt x="1895" y="285830"/>
                </a:lnTo>
                <a:lnTo>
                  <a:pt x="0" y="250823"/>
                </a:lnTo>
                <a:lnTo>
                  <a:pt x="445" y="215799"/>
                </a:lnTo>
                <a:lnTo>
                  <a:pt x="3907" y="168467"/>
                </a:lnTo>
                <a:lnTo>
                  <a:pt x="16359" y="132220"/>
                </a:lnTo>
                <a:lnTo>
                  <a:pt x="20474" y="123171"/>
                </a:lnTo>
                <a:lnTo>
                  <a:pt x="23916" y="114219"/>
                </a:lnTo>
                <a:lnTo>
                  <a:pt x="25556" y="104746"/>
                </a:lnTo>
                <a:lnTo>
                  <a:pt x="24268" y="94133"/>
                </a:lnTo>
                <a:lnTo>
                  <a:pt x="23806" y="79666"/>
                </a:lnTo>
                <a:lnTo>
                  <a:pt x="28903" y="66853"/>
                </a:lnTo>
                <a:lnTo>
                  <a:pt x="36982" y="55259"/>
                </a:lnTo>
                <a:lnTo>
                  <a:pt x="45465" y="44448"/>
                </a:lnTo>
                <a:lnTo>
                  <a:pt x="60014" y="25233"/>
                </a:lnTo>
                <a:lnTo>
                  <a:pt x="74227" y="5932"/>
                </a:lnTo>
                <a:lnTo>
                  <a:pt x="77921" y="0"/>
                </a:lnTo>
                <a:lnTo>
                  <a:pt x="300621" y="0"/>
                </a:lnTo>
                <a:lnTo>
                  <a:pt x="296751" y="33750"/>
                </a:lnTo>
                <a:lnTo>
                  <a:pt x="285030" y="72451"/>
                </a:lnTo>
                <a:lnTo>
                  <a:pt x="273599" y="103583"/>
                </a:lnTo>
                <a:lnTo>
                  <a:pt x="264407" y="135299"/>
                </a:lnTo>
                <a:lnTo>
                  <a:pt x="256181" y="167251"/>
                </a:lnTo>
                <a:lnTo>
                  <a:pt x="247646" y="199095"/>
                </a:lnTo>
                <a:lnTo>
                  <a:pt x="245063" y="208851"/>
                </a:lnTo>
                <a:lnTo>
                  <a:pt x="242239" y="218584"/>
                </a:lnTo>
                <a:lnTo>
                  <a:pt x="239256" y="228349"/>
                </a:lnTo>
                <a:lnTo>
                  <a:pt x="236194" y="238205"/>
                </a:lnTo>
                <a:lnTo>
                  <a:pt x="216466" y="266671"/>
                </a:lnTo>
                <a:lnTo>
                  <a:pt x="202154" y="297516"/>
                </a:lnTo>
                <a:lnTo>
                  <a:pt x="191179" y="329818"/>
                </a:lnTo>
                <a:lnTo>
                  <a:pt x="181461" y="362655"/>
                </a:lnTo>
                <a:lnTo>
                  <a:pt x="173234" y="381747"/>
                </a:lnTo>
                <a:lnTo>
                  <a:pt x="161519" y="398286"/>
                </a:lnTo>
                <a:lnTo>
                  <a:pt x="147562" y="412946"/>
                </a:lnTo>
                <a:lnTo>
                  <a:pt x="132609" y="426403"/>
                </a:lnTo>
                <a:lnTo>
                  <a:pt x="110464" y="436010"/>
                </a:lnTo>
                <a:lnTo>
                  <a:pt x="83999" y="434279"/>
                </a:lnTo>
                <a:lnTo>
                  <a:pt x="58660" y="422724"/>
                </a:lnTo>
                <a:close/>
              </a:path>
            </a:pathLst>
          </a:custGeom>
          <a:solidFill>
            <a:srgbClr val="0429E2"/>
          </a:solidFill>
          <a:ln w="9525">
            <a:noFill/>
          </a:ln>
        </p:spPr>
        <p:txBody>
          <a:bodyPr/>
          <a:p>
            <a:endParaRPr lang="zh-CN" altLang="en-US"/>
          </a:p>
        </p:txBody>
      </p:sp>
      <p:sp>
        <p:nvSpPr>
          <p:cNvPr id="52240" name="object 17"/>
          <p:cNvSpPr/>
          <p:nvPr/>
        </p:nvSpPr>
        <p:spPr>
          <a:xfrm>
            <a:off x="1031875" y="107950"/>
            <a:ext cx="166688" cy="468313"/>
          </a:xfrm>
          <a:custGeom>
            <a:avLst/>
            <a:gdLst/>
            <a:ahLst/>
            <a:cxnLst>
              <a:cxn ang="0">
                <a:pos x="89946" y="466245"/>
              </a:cxn>
              <a:cxn ang="0">
                <a:pos x="47628" y="431012"/>
              </a:cxn>
              <a:cxn ang="0">
                <a:pos x="30302" y="391975"/>
              </a:cxn>
              <a:cxn ang="0">
                <a:pos x="20076" y="344910"/>
              </a:cxn>
              <a:cxn ang="0">
                <a:pos x="10760" y="288964"/>
              </a:cxn>
              <a:cxn ang="0">
                <a:pos x="6202" y="264185"/>
              </a:cxn>
              <a:cxn ang="0">
                <a:pos x="3191" y="242882"/>
              </a:cxn>
              <a:cxn ang="0">
                <a:pos x="1364" y="221380"/>
              </a:cxn>
              <a:cxn ang="0">
                <a:pos x="406" y="199784"/>
              </a:cxn>
              <a:cxn ang="0">
                <a:pos x="0" y="178195"/>
              </a:cxn>
              <a:cxn ang="0">
                <a:pos x="1111" y="171351"/>
              </a:cxn>
              <a:cxn ang="0">
                <a:pos x="4028" y="164477"/>
              </a:cxn>
              <a:cxn ang="0">
                <a:pos x="11483" y="150787"/>
              </a:cxn>
              <a:cxn ang="0">
                <a:pos x="13397" y="146699"/>
              </a:cxn>
              <a:cxn ang="0">
                <a:pos x="18349" y="143463"/>
              </a:cxn>
              <a:cxn ang="0">
                <a:pos x="27053" y="95758"/>
              </a:cxn>
              <a:cxn ang="0">
                <a:pos x="38905" y="63173"/>
              </a:cxn>
              <a:cxn ang="0">
                <a:pos x="81818" y="16370"/>
              </a:cxn>
              <a:cxn ang="0">
                <a:pos x="120100" y="0"/>
              </a:cxn>
              <a:cxn ang="0">
                <a:pos x="134002" y="1674"/>
              </a:cxn>
              <a:cxn ang="0">
                <a:pos x="159289" y="36630"/>
              </a:cxn>
              <a:cxn ang="0">
                <a:pos x="166393" y="81465"/>
              </a:cxn>
              <a:cxn ang="0">
                <a:pos x="164066" y="138106"/>
              </a:cxn>
              <a:cxn ang="0">
                <a:pos x="160324" y="194709"/>
              </a:cxn>
              <a:cxn ang="0">
                <a:pos x="158253" y="251416"/>
              </a:cxn>
              <a:cxn ang="0">
                <a:pos x="160942" y="308363"/>
              </a:cxn>
              <a:cxn ang="0">
                <a:pos x="161030" y="340118"/>
              </a:cxn>
              <a:cxn ang="0">
                <a:pos x="155470" y="371573"/>
              </a:cxn>
              <a:cxn ang="0">
                <a:pos x="131797" y="433562"/>
              </a:cxn>
              <a:cxn ang="0">
                <a:pos x="109493" y="465190"/>
              </a:cxn>
              <a:cxn ang="0">
                <a:pos x="100172" y="467927"/>
              </a:cxn>
              <a:cxn ang="0">
                <a:pos x="89946" y="466245"/>
              </a:cxn>
            </a:cxnLst>
            <a:pathLst>
              <a:path w="167005" h="467995">
                <a:moveTo>
                  <a:pt x="90117" y="465928"/>
                </a:moveTo>
                <a:lnTo>
                  <a:pt x="47719" y="430719"/>
                </a:lnTo>
                <a:lnTo>
                  <a:pt x="30360" y="391709"/>
                </a:lnTo>
                <a:lnTo>
                  <a:pt x="20114" y="344676"/>
                </a:lnTo>
                <a:lnTo>
                  <a:pt x="10780" y="288768"/>
                </a:lnTo>
                <a:lnTo>
                  <a:pt x="6214" y="264006"/>
                </a:lnTo>
                <a:lnTo>
                  <a:pt x="3197" y="242717"/>
                </a:lnTo>
                <a:lnTo>
                  <a:pt x="1367" y="221230"/>
                </a:lnTo>
                <a:lnTo>
                  <a:pt x="407" y="199648"/>
                </a:lnTo>
                <a:lnTo>
                  <a:pt x="0" y="178074"/>
                </a:lnTo>
                <a:lnTo>
                  <a:pt x="1113" y="171235"/>
                </a:lnTo>
                <a:lnTo>
                  <a:pt x="4036" y="164365"/>
                </a:lnTo>
                <a:lnTo>
                  <a:pt x="11505" y="150685"/>
                </a:lnTo>
                <a:lnTo>
                  <a:pt x="13422" y="146599"/>
                </a:lnTo>
                <a:lnTo>
                  <a:pt x="18384" y="143366"/>
                </a:lnTo>
                <a:lnTo>
                  <a:pt x="27104" y="95693"/>
                </a:lnTo>
                <a:lnTo>
                  <a:pt x="38979" y="63130"/>
                </a:lnTo>
                <a:lnTo>
                  <a:pt x="81974" y="16359"/>
                </a:lnTo>
                <a:lnTo>
                  <a:pt x="120328" y="0"/>
                </a:lnTo>
                <a:lnTo>
                  <a:pt x="134257" y="1673"/>
                </a:lnTo>
                <a:lnTo>
                  <a:pt x="159592" y="36605"/>
                </a:lnTo>
                <a:lnTo>
                  <a:pt x="166709" y="81410"/>
                </a:lnTo>
                <a:lnTo>
                  <a:pt x="164378" y="138012"/>
                </a:lnTo>
                <a:lnTo>
                  <a:pt x="160629" y="194577"/>
                </a:lnTo>
                <a:lnTo>
                  <a:pt x="158554" y="251245"/>
                </a:lnTo>
                <a:lnTo>
                  <a:pt x="161248" y="308154"/>
                </a:lnTo>
                <a:lnTo>
                  <a:pt x="161336" y="339887"/>
                </a:lnTo>
                <a:lnTo>
                  <a:pt x="155766" y="371321"/>
                </a:lnTo>
                <a:lnTo>
                  <a:pt x="132048" y="433268"/>
                </a:lnTo>
                <a:lnTo>
                  <a:pt x="109701" y="464874"/>
                </a:lnTo>
                <a:lnTo>
                  <a:pt x="100363" y="467609"/>
                </a:lnTo>
                <a:lnTo>
                  <a:pt x="90117" y="465928"/>
                </a:lnTo>
                <a:close/>
              </a:path>
            </a:pathLst>
          </a:custGeom>
          <a:solidFill>
            <a:srgbClr val="0429E2"/>
          </a:solidFill>
          <a:ln w="9525">
            <a:noFill/>
          </a:ln>
        </p:spPr>
        <p:txBody>
          <a:bodyPr/>
          <a:p>
            <a:endParaRPr lang="zh-CN" altLang="en-US"/>
          </a:p>
        </p:txBody>
      </p:sp>
      <p:sp>
        <p:nvSpPr>
          <p:cNvPr id="52241" name="object 18"/>
          <p:cNvSpPr/>
          <p:nvPr/>
        </p:nvSpPr>
        <p:spPr>
          <a:xfrm>
            <a:off x="1587500" y="495300"/>
            <a:ext cx="168275" cy="407988"/>
          </a:xfrm>
          <a:custGeom>
            <a:avLst/>
            <a:gdLst/>
            <a:ahLst/>
            <a:cxnLst>
              <a:cxn ang="0">
                <a:pos x="59191" y="404933"/>
              </a:cxn>
              <a:cxn ang="0">
                <a:pos x="26326" y="355885"/>
              </a:cxn>
              <a:cxn ang="0">
                <a:pos x="10048" y="314978"/>
              </a:cxn>
              <a:cxn ang="0">
                <a:pos x="937" y="272183"/>
              </a:cxn>
              <a:cxn ang="0">
                <a:pos x="0" y="227611"/>
              </a:cxn>
              <a:cxn ang="0">
                <a:pos x="4330" y="187857"/>
              </a:cxn>
              <a:cxn ang="0">
                <a:pos x="10541" y="148133"/>
              </a:cxn>
              <a:cxn ang="0">
                <a:pos x="17856" y="108689"/>
              </a:cxn>
              <a:cxn ang="0">
                <a:pos x="25596" y="69240"/>
              </a:cxn>
              <a:cxn ang="0">
                <a:pos x="40785" y="30742"/>
              </a:cxn>
              <a:cxn ang="0">
                <a:pos x="66291" y="2258"/>
              </a:cxn>
              <a:cxn ang="0">
                <a:pos x="75682" y="1992"/>
              </a:cxn>
              <a:cxn ang="0">
                <a:pos x="80582" y="2565"/>
              </a:cxn>
              <a:cxn ang="0">
                <a:pos x="85972" y="4136"/>
              </a:cxn>
              <a:cxn ang="0">
                <a:pos x="90447" y="3166"/>
              </a:cxn>
              <a:cxn ang="0">
                <a:pos x="132183" y="3569"/>
              </a:cxn>
              <a:cxn ang="0">
                <a:pos x="162603" y="78310"/>
              </a:cxn>
              <a:cxn ang="0">
                <a:pos x="167987" y="124061"/>
              </a:cxn>
              <a:cxn ang="0">
                <a:pos x="166409" y="169961"/>
              </a:cxn>
              <a:cxn ang="0">
                <a:pos x="155117" y="216093"/>
              </a:cxn>
              <a:cxn ang="0">
                <a:pos x="152660" y="224425"/>
              </a:cxn>
              <a:cxn ang="0">
                <a:pos x="150927" y="233121"/>
              </a:cxn>
              <a:cxn ang="0">
                <a:pos x="149517" y="241969"/>
              </a:cxn>
              <a:cxn ang="0">
                <a:pos x="148278" y="249243"/>
              </a:cxn>
              <a:cxn ang="0">
                <a:pos x="147571" y="248911"/>
              </a:cxn>
              <a:cxn ang="0">
                <a:pos x="146488" y="250394"/>
              </a:cxn>
              <a:cxn ang="0">
                <a:pos x="129383" y="245339"/>
              </a:cxn>
              <a:cxn ang="0">
                <a:pos x="120052" y="242821"/>
              </a:cxn>
              <a:cxn ang="0">
                <a:pos x="110609" y="240771"/>
              </a:cxn>
              <a:cxn ang="0">
                <a:pos x="107416" y="240232"/>
              </a:cxn>
              <a:cxn ang="0">
                <a:pos x="100186" y="245856"/>
              </a:cxn>
              <a:cxn ang="0">
                <a:pos x="100031" y="249046"/>
              </a:cxn>
              <a:cxn ang="0">
                <a:pos x="99629" y="254805"/>
              </a:cxn>
              <a:cxn ang="0">
                <a:pos x="101453" y="262760"/>
              </a:cxn>
              <a:cxn ang="0">
                <a:pos x="105340" y="266312"/>
              </a:cxn>
              <a:cxn ang="0">
                <a:pos x="111532" y="270697"/>
              </a:cxn>
              <a:cxn ang="0">
                <a:pos x="143171" y="285547"/>
              </a:cxn>
              <a:cxn ang="0">
                <a:pos x="142865" y="288087"/>
              </a:cxn>
              <a:cxn ang="0">
                <a:pos x="131629" y="324846"/>
              </a:cxn>
              <a:cxn ang="0">
                <a:pos x="115051" y="359601"/>
              </a:cxn>
              <a:cxn ang="0">
                <a:pos x="94318" y="392766"/>
              </a:cxn>
              <a:cxn ang="0">
                <a:pos x="71188" y="407860"/>
              </a:cxn>
              <a:cxn ang="0">
                <a:pos x="59191" y="404933"/>
              </a:cxn>
              <a:cxn ang="0">
                <a:pos x="146488" y="250394"/>
              </a:cxn>
              <a:cxn ang="0">
                <a:pos x="147571" y="248911"/>
              </a:cxn>
              <a:cxn ang="0">
                <a:pos x="147362" y="250652"/>
              </a:cxn>
              <a:cxn ang="0">
                <a:pos x="146488" y="250394"/>
              </a:cxn>
              <a:cxn ang="0">
                <a:pos x="147362" y="250652"/>
              </a:cxn>
              <a:cxn ang="0">
                <a:pos x="147571" y="248911"/>
              </a:cxn>
              <a:cxn ang="0">
                <a:pos x="148278" y="249243"/>
              </a:cxn>
              <a:cxn ang="0">
                <a:pos x="148006" y="250842"/>
              </a:cxn>
              <a:cxn ang="0">
                <a:pos x="147362" y="250652"/>
              </a:cxn>
              <a:cxn ang="0">
                <a:pos x="143171" y="285547"/>
              </a:cxn>
              <a:cxn ang="0">
                <a:pos x="111532" y="270697"/>
              </a:cxn>
              <a:cxn ang="0">
                <a:pos x="118405" y="272900"/>
              </a:cxn>
              <a:cxn ang="0">
                <a:pos x="125544" y="272315"/>
              </a:cxn>
              <a:cxn ang="0">
                <a:pos x="132535" y="268332"/>
              </a:cxn>
              <a:cxn ang="0">
                <a:pos x="138686" y="262969"/>
              </a:cxn>
              <a:cxn ang="0">
                <a:pos x="142768" y="255483"/>
              </a:cxn>
              <a:cxn ang="0">
                <a:pos x="146488" y="250394"/>
              </a:cxn>
              <a:cxn ang="0">
                <a:pos x="147362" y="250652"/>
              </a:cxn>
              <a:cxn ang="0">
                <a:pos x="143171" y="285547"/>
              </a:cxn>
            </a:cxnLst>
            <a:pathLst>
              <a:path w="168275" h="407669">
                <a:moveTo>
                  <a:pt x="59191" y="404616"/>
                </a:moveTo>
                <a:lnTo>
                  <a:pt x="26326" y="355607"/>
                </a:lnTo>
                <a:lnTo>
                  <a:pt x="10048" y="314732"/>
                </a:lnTo>
                <a:lnTo>
                  <a:pt x="937" y="271970"/>
                </a:lnTo>
                <a:lnTo>
                  <a:pt x="0" y="227433"/>
                </a:lnTo>
                <a:lnTo>
                  <a:pt x="4330" y="187710"/>
                </a:lnTo>
                <a:lnTo>
                  <a:pt x="10541" y="148017"/>
                </a:lnTo>
                <a:lnTo>
                  <a:pt x="17856" y="108604"/>
                </a:lnTo>
                <a:lnTo>
                  <a:pt x="25596" y="69186"/>
                </a:lnTo>
                <a:lnTo>
                  <a:pt x="40785" y="30718"/>
                </a:lnTo>
                <a:lnTo>
                  <a:pt x="66291" y="2256"/>
                </a:lnTo>
                <a:lnTo>
                  <a:pt x="75682" y="1990"/>
                </a:lnTo>
                <a:lnTo>
                  <a:pt x="80582" y="2563"/>
                </a:lnTo>
                <a:lnTo>
                  <a:pt x="85972" y="4133"/>
                </a:lnTo>
                <a:lnTo>
                  <a:pt x="90447" y="3164"/>
                </a:lnTo>
                <a:lnTo>
                  <a:pt x="132183" y="3566"/>
                </a:lnTo>
                <a:lnTo>
                  <a:pt x="162603" y="78249"/>
                </a:lnTo>
                <a:lnTo>
                  <a:pt x="167987" y="123964"/>
                </a:lnTo>
                <a:lnTo>
                  <a:pt x="166409" y="169828"/>
                </a:lnTo>
                <a:lnTo>
                  <a:pt x="155117" y="215924"/>
                </a:lnTo>
                <a:lnTo>
                  <a:pt x="152660" y="224250"/>
                </a:lnTo>
                <a:lnTo>
                  <a:pt x="150927" y="232939"/>
                </a:lnTo>
                <a:lnTo>
                  <a:pt x="149517" y="241780"/>
                </a:lnTo>
                <a:lnTo>
                  <a:pt x="148278" y="249048"/>
                </a:lnTo>
                <a:lnTo>
                  <a:pt x="147571" y="248716"/>
                </a:lnTo>
                <a:lnTo>
                  <a:pt x="146488" y="250198"/>
                </a:lnTo>
                <a:lnTo>
                  <a:pt x="129383" y="245147"/>
                </a:lnTo>
                <a:lnTo>
                  <a:pt x="120052" y="242631"/>
                </a:lnTo>
                <a:lnTo>
                  <a:pt x="110609" y="240583"/>
                </a:lnTo>
                <a:lnTo>
                  <a:pt x="107416" y="240044"/>
                </a:lnTo>
                <a:lnTo>
                  <a:pt x="100186" y="245664"/>
                </a:lnTo>
                <a:lnTo>
                  <a:pt x="100031" y="248851"/>
                </a:lnTo>
                <a:lnTo>
                  <a:pt x="99629" y="254606"/>
                </a:lnTo>
                <a:lnTo>
                  <a:pt x="101453" y="262555"/>
                </a:lnTo>
                <a:lnTo>
                  <a:pt x="105340" y="266104"/>
                </a:lnTo>
                <a:lnTo>
                  <a:pt x="111532" y="270485"/>
                </a:lnTo>
                <a:lnTo>
                  <a:pt x="143171" y="285324"/>
                </a:lnTo>
                <a:lnTo>
                  <a:pt x="142865" y="287862"/>
                </a:lnTo>
                <a:lnTo>
                  <a:pt x="131629" y="324592"/>
                </a:lnTo>
                <a:lnTo>
                  <a:pt x="115051" y="359320"/>
                </a:lnTo>
                <a:lnTo>
                  <a:pt x="94318" y="392459"/>
                </a:lnTo>
                <a:lnTo>
                  <a:pt x="71188" y="407541"/>
                </a:lnTo>
                <a:lnTo>
                  <a:pt x="59191" y="404616"/>
                </a:lnTo>
                <a:close/>
              </a:path>
              <a:path w="168275" h="407669">
                <a:moveTo>
                  <a:pt x="146488" y="250198"/>
                </a:moveTo>
                <a:lnTo>
                  <a:pt x="147571" y="248716"/>
                </a:lnTo>
                <a:lnTo>
                  <a:pt x="147362" y="250456"/>
                </a:lnTo>
                <a:lnTo>
                  <a:pt x="146488" y="250198"/>
                </a:lnTo>
                <a:close/>
              </a:path>
              <a:path w="168275" h="407669">
                <a:moveTo>
                  <a:pt x="147362" y="250456"/>
                </a:moveTo>
                <a:lnTo>
                  <a:pt x="147571" y="248716"/>
                </a:lnTo>
                <a:lnTo>
                  <a:pt x="148278" y="249048"/>
                </a:lnTo>
                <a:lnTo>
                  <a:pt x="148006" y="250646"/>
                </a:lnTo>
                <a:lnTo>
                  <a:pt x="147362" y="250456"/>
                </a:lnTo>
                <a:close/>
              </a:path>
              <a:path w="168275" h="407669">
                <a:moveTo>
                  <a:pt x="143171" y="285324"/>
                </a:moveTo>
                <a:lnTo>
                  <a:pt x="111532" y="270485"/>
                </a:lnTo>
                <a:lnTo>
                  <a:pt x="118405" y="272687"/>
                </a:lnTo>
                <a:lnTo>
                  <a:pt x="125544" y="272102"/>
                </a:lnTo>
                <a:lnTo>
                  <a:pt x="132535" y="268122"/>
                </a:lnTo>
                <a:lnTo>
                  <a:pt x="138686" y="262763"/>
                </a:lnTo>
                <a:lnTo>
                  <a:pt x="142768" y="255283"/>
                </a:lnTo>
                <a:lnTo>
                  <a:pt x="146488" y="250198"/>
                </a:lnTo>
                <a:lnTo>
                  <a:pt x="147362" y="250456"/>
                </a:lnTo>
                <a:lnTo>
                  <a:pt x="143171" y="285324"/>
                </a:lnTo>
                <a:close/>
              </a:path>
            </a:pathLst>
          </a:custGeom>
          <a:solidFill>
            <a:srgbClr val="0429E2"/>
          </a:solidFill>
          <a:ln w="9525">
            <a:noFill/>
          </a:ln>
        </p:spPr>
        <p:txBody>
          <a:bodyPr/>
          <a:p>
            <a:endParaRPr lang="zh-CN" altLang="en-US"/>
          </a:p>
        </p:txBody>
      </p:sp>
      <p:sp>
        <p:nvSpPr>
          <p:cNvPr id="52242" name="object 19"/>
          <p:cNvSpPr/>
          <p:nvPr/>
        </p:nvSpPr>
        <p:spPr>
          <a:xfrm>
            <a:off x="981075" y="908050"/>
            <a:ext cx="155575" cy="438150"/>
          </a:xfrm>
          <a:custGeom>
            <a:avLst/>
            <a:gdLst/>
            <a:ahLst/>
            <a:cxnLst>
              <a:cxn ang="0">
                <a:pos x="51513" y="436920"/>
              </a:cxn>
              <a:cxn ang="0">
                <a:pos x="20369" y="400584"/>
              </a:cxn>
              <a:cxn ang="0">
                <a:pos x="3342" y="334648"/>
              </a:cxn>
              <a:cxn ang="0">
                <a:pos x="0" y="300833"/>
              </a:cxn>
              <a:cxn ang="0">
                <a:pos x="1718" y="265868"/>
              </a:cxn>
              <a:cxn ang="0">
                <a:pos x="5031" y="231971"/>
              </a:cxn>
              <a:cxn ang="0">
                <a:pos x="6716" y="197870"/>
              </a:cxn>
              <a:cxn ang="0">
                <a:pos x="9319" y="129467"/>
              </a:cxn>
              <a:cxn ang="0">
                <a:pos x="30451" y="64727"/>
              </a:cxn>
              <a:cxn ang="0">
                <a:pos x="66898" y="10204"/>
              </a:cxn>
              <a:cxn ang="0">
                <a:pos x="110372" y="0"/>
              </a:cxn>
              <a:cxn ang="0">
                <a:pos x="133314" y="6407"/>
              </a:cxn>
              <a:cxn ang="0">
                <a:pos x="149583" y="20049"/>
              </a:cxn>
              <a:cxn ang="0">
                <a:pos x="153087" y="27558"/>
              </a:cxn>
              <a:cxn ang="0">
                <a:pos x="155079" y="36264"/>
              </a:cxn>
              <a:cxn ang="0">
                <a:pos x="155477" y="45229"/>
              </a:cxn>
              <a:cxn ang="0">
                <a:pos x="151833" y="66072"/>
              </a:cxn>
              <a:cxn ang="0">
                <a:pos x="151262" y="78392"/>
              </a:cxn>
              <a:cxn ang="0">
                <a:pos x="153390" y="123313"/>
              </a:cxn>
              <a:cxn ang="0">
                <a:pos x="153241" y="143499"/>
              </a:cxn>
              <a:cxn ang="0">
                <a:pos x="149738" y="163262"/>
              </a:cxn>
              <a:cxn ang="0">
                <a:pos x="140672" y="182140"/>
              </a:cxn>
              <a:cxn ang="0">
                <a:pos x="138201" y="185779"/>
              </a:cxn>
              <a:cxn ang="0">
                <a:pos x="137015" y="191174"/>
              </a:cxn>
              <a:cxn ang="0">
                <a:pos x="135033" y="251283"/>
              </a:cxn>
              <a:cxn ang="0">
                <a:pos x="128857" y="297649"/>
              </a:cxn>
              <a:cxn ang="0">
                <a:pos x="117368" y="339648"/>
              </a:cxn>
              <a:cxn ang="0">
                <a:pos x="99491" y="382067"/>
              </a:cxn>
              <a:cxn ang="0">
                <a:pos x="96738" y="389989"/>
              </a:cxn>
              <a:cxn ang="0">
                <a:pos x="77503" y="423700"/>
              </a:cxn>
              <a:cxn ang="0">
                <a:pos x="61458" y="437932"/>
              </a:cxn>
              <a:cxn ang="0">
                <a:pos x="51513" y="436920"/>
              </a:cxn>
            </a:cxnLst>
            <a:pathLst>
              <a:path w="155575" h="437515">
                <a:moveTo>
                  <a:pt x="51513" y="436287"/>
                </a:moveTo>
                <a:lnTo>
                  <a:pt x="20369" y="400003"/>
                </a:lnTo>
                <a:lnTo>
                  <a:pt x="3342" y="334163"/>
                </a:lnTo>
                <a:lnTo>
                  <a:pt x="0" y="300397"/>
                </a:lnTo>
                <a:lnTo>
                  <a:pt x="1718" y="265483"/>
                </a:lnTo>
                <a:lnTo>
                  <a:pt x="5031" y="231635"/>
                </a:lnTo>
                <a:lnTo>
                  <a:pt x="6716" y="197583"/>
                </a:lnTo>
                <a:lnTo>
                  <a:pt x="9319" y="129279"/>
                </a:lnTo>
                <a:lnTo>
                  <a:pt x="30451" y="64633"/>
                </a:lnTo>
                <a:lnTo>
                  <a:pt x="66898" y="10189"/>
                </a:lnTo>
                <a:lnTo>
                  <a:pt x="110372" y="0"/>
                </a:lnTo>
                <a:lnTo>
                  <a:pt x="133314" y="6398"/>
                </a:lnTo>
                <a:lnTo>
                  <a:pt x="149583" y="20020"/>
                </a:lnTo>
                <a:lnTo>
                  <a:pt x="153087" y="27518"/>
                </a:lnTo>
                <a:lnTo>
                  <a:pt x="155079" y="36211"/>
                </a:lnTo>
                <a:lnTo>
                  <a:pt x="155477" y="45163"/>
                </a:lnTo>
                <a:lnTo>
                  <a:pt x="151833" y="65976"/>
                </a:lnTo>
                <a:lnTo>
                  <a:pt x="151262" y="78278"/>
                </a:lnTo>
                <a:lnTo>
                  <a:pt x="153390" y="123134"/>
                </a:lnTo>
                <a:lnTo>
                  <a:pt x="153241" y="143291"/>
                </a:lnTo>
                <a:lnTo>
                  <a:pt x="149738" y="163025"/>
                </a:lnTo>
                <a:lnTo>
                  <a:pt x="140672" y="181876"/>
                </a:lnTo>
                <a:lnTo>
                  <a:pt x="138201" y="185510"/>
                </a:lnTo>
                <a:lnTo>
                  <a:pt x="137015" y="190897"/>
                </a:lnTo>
                <a:lnTo>
                  <a:pt x="135033" y="250919"/>
                </a:lnTo>
                <a:lnTo>
                  <a:pt x="128857" y="297218"/>
                </a:lnTo>
                <a:lnTo>
                  <a:pt x="117368" y="339156"/>
                </a:lnTo>
                <a:lnTo>
                  <a:pt x="99491" y="381513"/>
                </a:lnTo>
                <a:lnTo>
                  <a:pt x="96738" y="389424"/>
                </a:lnTo>
                <a:lnTo>
                  <a:pt x="77503" y="423086"/>
                </a:lnTo>
                <a:lnTo>
                  <a:pt x="61458" y="437297"/>
                </a:lnTo>
                <a:lnTo>
                  <a:pt x="51513" y="436287"/>
                </a:lnTo>
                <a:close/>
              </a:path>
            </a:pathLst>
          </a:custGeom>
          <a:solidFill>
            <a:srgbClr val="0429E2"/>
          </a:solidFill>
          <a:ln w="9525">
            <a:noFill/>
          </a:ln>
        </p:spPr>
        <p:txBody>
          <a:bodyPr/>
          <a:p>
            <a:endParaRPr lang="zh-CN" altLang="en-US"/>
          </a:p>
        </p:txBody>
      </p:sp>
      <p:sp>
        <p:nvSpPr>
          <p:cNvPr id="52243" name="object 20"/>
          <p:cNvSpPr/>
          <p:nvPr/>
        </p:nvSpPr>
        <p:spPr>
          <a:xfrm>
            <a:off x="1863725" y="0"/>
            <a:ext cx="87313" cy="39688"/>
          </a:xfrm>
          <a:custGeom>
            <a:avLst/>
            <a:gdLst/>
            <a:ahLst/>
            <a:cxnLst>
              <a:cxn ang="0">
                <a:pos x="18596" y="35024"/>
              </a:cxn>
              <a:cxn ang="0">
                <a:pos x="16064" y="30159"/>
              </a:cxn>
              <a:cxn ang="0">
                <a:pos x="4585" y="8772"/>
              </a:cxn>
              <a:cxn ang="0">
                <a:pos x="0" y="0"/>
              </a:cxn>
              <a:cxn ang="0">
                <a:pos x="86947" y="0"/>
              </a:cxn>
              <a:cxn ang="0">
                <a:pos x="84055" y="4699"/>
              </a:cxn>
              <a:cxn ang="0">
                <a:pos x="69910" y="16943"/>
              </a:cxn>
              <a:cxn ang="0">
                <a:pos x="53883" y="26815"/>
              </a:cxn>
              <a:cxn ang="0">
                <a:pos x="37860" y="36561"/>
              </a:cxn>
              <a:cxn ang="0">
                <a:pos x="33648" y="39409"/>
              </a:cxn>
              <a:cxn ang="0">
                <a:pos x="18596" y="35024"/>
              </a:cxn>
            </a:cxnLst>
            <a:pathLst>
              <a:path w="86994" h="39370">
                <a:moveTo>
                  <a:pt x="18528" y="34743"/>
                </a:moveTo>
                <a:lnTo>
                  <a:pt x="16005" y="29917"/>
                </a:lnTo>
                <a:lnTo>
                  <a:pt x="4568" y="8702"/>
                </a:lnTo>
                <a:lnTo>
                  <a:pt x="0" y="0"/>
                </a:lnTo>
                <a:lnTo>
                  <a:pt x="86629" y="0"/>
                </a:lnTo>
                <a:lnTo>
                  <a:pt x="83748" y="4661"/>
                </a:lnTo>
                <a:lnTo>
                  <a:pt x="69655" y="16807"/>
                </a:lnTo>
                <a:lnTo>
                  <a:pt x="53686" y="26600"/>
                </a:lnTo>
                <a:lnTo>
                  <a:pt x="37722" y="36268"/>
                </a:lnTo>
                <a:lnTo>
                  <a:pt x="33525" y="39093"/>
                </a:lnTo>
                <a:lnTo>
                  <a:pt x="18528" y="34743"/>
                </a:lnTo>
                <a:close/>
              </a:path>
            </a:pathLst>
          </a:custGeom>
          <a:solidFill>
            <a:srgbClr val="0429E2"/>
          </a:solidFill>
          <a:ln w="9525">
            <a:noFill/>
          </a:ln>
        </p:spPr>
        <p:txBody>
          <a:bodyPr/>
          <a:p>
            <a:endParaRPr lang="zh-CN" altLang="en-US"/>
          </a:p>
        </p:txBody>
      </p:sp>
      <p:sp>
        <p:nvSpPr>
          <p:cNvPr id="52244" name="object 21"/>
          <p:cNvSpPr/>
          <p:nvPr/>
        </p:nvSpPr>
        <p:spPr>
          <a:xfrm>
            <a:off x="1557338" y="1247775"/>
            <a:ext cx="174625" cy="377825"/>
          </a:xfrm>
          <a:custGeom>
            <a:avLst/>
            <a:gdLst/>
            <a:ahLst/>
            <a:cxnLst>
              <a:cxn ang="0">
                <a:pos x="72533" y="376704"/>
              </a:cxn>
              <a:cxn ang="0">
                <a:pos x="39428" y="353393"/>
              </a:cxn>
              <a:cxn ang="0">
                <a:pos x="10674" y="302016"/>
              </a:cxn>
              <a:cxn ang="0">
                <a:pos x="0" y="232848"/>
              </a:cxn>
              <a:cxn ang="0">
                <a:pos x="2226" y="197867"/>
              </a:cxn>
              <a:cxn ang="0">
                <a:pos x="6363" y="165680"/>
              </a:cxn>
              <a:cxn ang="0">
                <a:pos x="12603" y="133557"/>
              </a:cxn>
              <a:cxn ang="0">
                <a:pos x="22688" y="102325"/>
              </a:cxn>
              <a:cxn ang="0">
                <a:pos x="38361" y="72814"/>
              </a:cxn>
              <a:cxn ang="0">
                <a:pos x="44761" y="53338"/>
              </a:cxn>
              <a:cxn ang="0">
                <a:pos x="56201" y="37503"/>
              </a:cxn>
              <a:cxn ang="0">
                <a:pos x="70327" y="23637"/>
              </a:cxn>
              <a:cxn ang="0">
                <a:pos x="84783" y="10069"/>
              </a:cxn>
              <a:cxn ang="0">
                <a:pos x="102783" y="0"/>
              </a:cxn>
              <a:cxn ang="0">
                <a:pos x="123415" y="88"/>
              </a:cxn>
              <a:cxn ang="0">
                <a:pos x="142245" y="9728"/>
              </a:cxn>
              <a:cxn ang="0">
                <a:pos x="154843" y="28311"/>
              </a:cxn>
              <a:cxn ang="0">
                <a:pos x="168519" y="78925"/>
              </a:cxn>
              <a:cxn ang="0">
                <a:pos x="174494" y="129729"/>
              </a:cxn>
              <a:cxn ang="0">
                <a:pos x="173503" y="180812"/>
              </a:cxn>
              <a:cxn ang="0">
                <a:pos x="166280" y="232265"/>
              </a:cxn>
              <a:cxn ang="0">
                <a:pos x="161532" y="254307"/>
              </a:cxn>
              <a:cxn ang="0">
                <a:pos x="156252" y="276246"/>
              </a:cxn>
              <a:cxn ang="0">
                <a:pos x="151986" y="293289"/>
              </a:cxn>
              <a:cxn ang="0">
                <a:pos x="54081" y="247703"/>
              </a:cxn>
              <a:cxn ang="0">
                <a:pos x="49519" y="249605"/>
              </a:cxn>
              <a:cxn ang="0">
                <a:pos x="47195" y="250440"/>
              </a:cxn>
              <a:cxn ang="0">
                <a:pos x="49653" y="255035"/>
              </a:cxn>
              <a:cxn ang="0">
                <a:pos x="51188" y="257092"/>
              </a:cxn>
              <a:cxn ang="0">
                <a:pos x="51272" y="257323"/>
              </a:cxn>
              <a:cxn ang="0">
                <a:pos x="149564" y="303089"/>
              </a:cxn>
              <a:cxn ang="0">
                <a:pos x="145400" y="320132"/>
              </a:cxn>
              <a:cxn ang="0">
                <a:pos x="139157" y="340216"/>
              </a:cxn>
              <a:cxn ang="0">
                <a:pos x="129554" y="357498"/>
              </a:cxn>
              <a:cxn ang="0">
                <a:pos x="115319" y="370428"/>
              </a:cxn>
              <a:cxn ang="0">
                <a:pos x="95173" y="377462"/>
              </a:cxn>
              <a:cxn ang="0">
                <a:pos x="72533" y="376704"/>
              </a:cxn>
              <a:cxn ang="0">
                <a:pos x="149564" y="303089"/>
              </a:cxn>
              <a:cxn ang="0">
                <a:pos x="51272" y="257323"/>
              </a:cxn>
              <a:cxn ang="0">
                <a:pos x="54756" y="256069"/>
              </a:cxn>
              <a:cxn ang="0">
                <a:pos x="54737" y="255294"/>
              </a:cxn>
              <a:cxn ang="0">
                <a:pos x="54986" y="252726"/>
              </a:cxn>
              <a:cxn ang="0">
                <a:pos x="54455" y="250177"/>
              </a:cxn>
              <a:cxn ang="0">
                <a:pos x="54081" y="247703"/>
              </a:cxn>
              <a:cxn ang="0">
                <a:pos x="151986" y="293289"/>
              </a:cxn>
              <a:cxn ang="0">
                <a:pos x="149564" y="303089"/>
              </a:cxn>
            </a:cxnLst>
            <a:pathLst>
              <a:path w="173355" h="377825">
                <a:moveTo>
                  <a:pt x="72005" y="376704"/>
                </a:moveTo>
                <a:lnTo>
                  <a:pt x="39141" y="353393"/>
                </a:lnTo>
                <a:lnTo>
                  <a:pt x="10596" y="302016"/>
                </a:lnTo>
                <a:lnTo>
                  <a:pt x="0" y="232848"/>
                </a:lnTo>
                <a:lnTo>
                  <a:pt x="2210" y="197867"/>
                </a:lnTo>
                <a:lnTo>
                  <a:pt x="6317" y="165680"/>
                </a:lnTo>
                <a:lnTo>
                  <a:pt x="12511" y="133557"/>
                </a:lnTo>
                <a:lnTo>
                  <a:pt x="22523" y="102325"/>
                </a:lnTo>
                <a:lnTo>
                  <a:pt x="38082" y="72814"/>
                </a:lnTo>
                <a:lnTo>
                  <a:pt x="44435" y="53338"/>
                </a:lnTo>
                <a:lnTo>
                  <a:pt x="55792" y="37503"/>
                </a:lnTo>
                <a:lnTo>
                  <a:pt x="69816" y="23637"/>
                </a:lnTo>
                <a:lnTo>
                  <a:pt x="84166" y="10069"/>
                </a:lnTo>
                <a:lnTo>
                  <a:pt x="102035" y="0"/>
                </a:lnTo>
                <a:lnTo>
                  <a:pt x="122517" y="88"/>
                </a:lnTo>
                <a:lnTo>
                  <a:pt x="141210" y="9728"/>
                </a:lnTo>
                <a:lnTo>
                  <a:pt x="153717" y="28311"/>
                </a:lnTo>
                <a:lnTo>
                  <a:pt x="167293" y="78925"/>
                </a:lnTo>
                <a:lnTo>
                  <a:pt x="173225" y="129729"/>
                </a:lnTo>
                <a:lnTo>
                  <a:pt x="172241" y="180812"/>
                </a:lnTo>
                <a:lnTo>
                  <a:pt x="165071" y="232265"/>
                </a:lnTo>
                <a:lnTo>
                  <a:pt x="160357" y="254307"/>
                </a:lnTo>
                <a:lnTo>
                  <a:pt x="155116" y="276246"/>
                </a:lnTo>
                <a:lnTo>
                  <a:pt x="150881" y="293289"/>
                </a:lnTo>
                <a:lnTo>
                  <a:pt x="53688" y="247703"/>
                </a:lnTo>
                <a:lnTo>
                  <a:pt x="49159" y="249605"/>
                </a:lnTo>
                <a:lnTo>
                  <a:pt x="46852" y="250440"/>
                </a:lnTo>
                <a:lnTo>
                  <a:pt x="49292" y="255035"/>
                </a:lnTo>
                <a:lnTo>
                  <a:pt x="50816" y="257092"/>
                </a:lnTo>
                <a:lnTo>
                  <a:pt x="50899" y="257323"/>
                </a:lnTo>
                <a:lnTo>
                  <a:pt x="148476" y="303089"/>
                </a:lnTo>
                <a:lnTo>
                  <a:pt x="144343" y="320132"/>
                </a:lnTo>
                <a:lnTo>
                  <a:pt x="138145" y="340216"/>
                </a:lnTo>
                <a:lnTo>
                  <a:pt x="128612" y="357498"/>
                </a:lnTo>
                <a:lnTo>
                  <a:pt x="114480" y="370428"/>
                </a:lnTo>
                <a:lnTo>
                  <a:pt x="94481" y="377462"/>
                </a:lnTo>
                <a:lnTo>
                  <a:pt x="72005" y="376704"/>
                </a:lnTo>
                <a:close/>
              </a:path>
              <a:path w="173355" h="377825">
                <a:moveTo>
                  <a:pt x="148476" y="303089"/>
                </a:moveTo>
                <a:lnTo>
                  <a:pt x="50899" y="257323"/>
                </a:lnTo>
                <a:lnTo>
                  <a:pt x="54358" y="256069"/>
                </a:lnTo>
                <a:lnTo>
                  <a:pt x="54339" y="255294"/>
                </a:lnTo>
                <a:lnTo>
                  <a:pt x="54586" y="252726"/>
                </a:lnTo>
                <a:lnTo>
                  <a:pt x="54059" y="250177"/>
                </a:lnTo>
                <a:lnTo>
                  <a:pt x="53688" y="247703"/>
                </a:lnTo>
                <a:lnTo>
                  <a:pt x="150881" y="293289"/>
                </a:lnTo>
                <a:lnTo>
                  <a:pt x="148476" y="303089"/>
                </a:lnTo>
                <a:close/>
              </a:path>
            </a:pathLst>
          </a:custGeom>
          <a:solidFill>
            <a:srgbClr val="0429E2"/>
          </a:solidFill>
          <a:ln w="9525">
            <a:noFill/>
          </a:ln>
        </p:spPr>
        <p:txBody>
          <a:bodyPr/>
          <a:p>
            <a:endParaRPr lang="zh-CN" altLang="en-US"/>
          </a:p>
        </p:txBody>
      </p:sp>
      <p:sp>
        <p:nvSpPr>
          <p:cNvPr id="52245" name="object 22"/>
          <p:cNvSpPr/>
          <p:nvPr/>
        </p:nvSpPr>
        <p:spPr>
          <a:xfrm>
            <a:off x="2252663" y="708025"/>
            <a:ext cx="153987" cy="400050"/>
          </a:xfrm>
          <a:custGeom>
            <a:avLst/>
            <a:gdLst/>
            <a:ahLst/>
            <a:cxnLst>
              <a:cxn ang="0">
                <a:pos x="28465" y="399899"/>
              </a:cxn>
              <a:cxn ang="0">
                <a:pos x="21871" y="387550"/>
              </a:cxn>
              <a:cxn ang="0">
                <a:pos x="14891" y="375220"/>
              </a:cxn>
              <a:cxn ang="0">
                <a:pos x="9206" y="362812"/>
              </a:cxn>
              <a:cxn ang="0">
                <a:pos x="6497" y="350234"/>
              </a:cxn>
              <a:cxn ang="0">
                <a:pos x="4352" y="330282"/>
              </a:cxn>
              <a:cxn ang="0">
                <a:pos x="1480" y="310387"/>
              </a:cxn>
              <a:cxn ang="0">
                <a:pos x="0" y="290208"/>
              </a:cxn>
              <a:cxn ang="0">
                <a:pos x="2030" y="269407"/>
              </a:cxn>
              <a:cxn ang="0">
                <a:pos x="5403" y="245630"/>
              </a:cxn>
              <a:cxn ang="0">
                <a:pos x="6732" y="221418"/>
              </a:cxn>
              <a:cxn ang="0">
                <a:pos x="10081" y="172941"/>
              </a:cxn>
              <a:cxn ang="0">
                <a:pos x="25207" y="98394"/>
              </a:cxn>
              <a:cxn ang="0">
                <a:pos x="55426" y="28475"/>
              </a:cxn>
              <a:cxn ang="0">
                <a:pos x="100604" y="0"/>
              </a:cxn>
              <a:cxn ang="0">
                <a:pos x="119781" y="3652"/>
              </a:cxn>
              <a:cxn ang="0">
                <a:pos x="136097" y="14784"/>
              </a:cxn>
              <a:cxn ang="0">
                <a:pos x="147461" y="32255"/>
              </a:cxn>
              <a:cxn ang="0">
                <a:pos x="153597" y="56180"/>
              </a:cxn>
              <a:cxn ang="0">
                <a:pos x="153924" y="79956"/>
              </a:cxn>
              <a:cxn ang="0">
                <a:pos x="150531" y="103608"/>
              </a:cxn>
              <a:cxn ang="0">
                <a:pos x="145511" y="127165"/>
              </a:cxn>
              <a:cxn ang="0">
                <a:pos x="144184" y="133264"/>
              </a:cxn>
              <a:cxn ang="0">
                <a:pos x="137328" y="138882"/>
              </a:cxn>
              <a:cxn ang="0">
                <a:pos x="137544" y="144552"/>
              </a:cxn>
              <a:cxn ang="0">
                <a:pos x="132564" y="193958"/>
              </a:cxn>
              <a:cxn ang="0">
                <a:pos x="118504" y="239756"/>
              </a:cxn>
              <a:cxn ang="0">
                <a:pos x="102224" y="283000"/>
              </a:cxn>
              <a:cxn ang="0">
                <a:pos x="92271" y="318706"/>
              </a:cxn>
              <a:cxn ang="0">
                <a:pos x="73341" y="356900"/>
              </a:cxn>
              <a:cxn ang="0">
                <a:pos x="40392" y="393140"/>
              </a:cxn>
              <a:cxn ang="0">
                <a:pos x="28465" y="399899"/>
              </a:cxn>
            </a:cxnLst>
            <a:pathLst>
              <a:path w="153669" h="399415">
                <a:moveTo>
                  <a:pt x="28406" y="399264"/>
                </a:moveTo>
                <a:lnTo>
                  <a:pt x="21826" y="386935"/>
                </a:lnTo>
                <a:lnTo>
                  <a:pt x="14860" y="374624"/>
                </a:lnTo>
                <a:lnTo>
                  <a:pt x="9187" y="362236"/>
                </a:lnTo>
                <a:lnTo>
                  <a:pt x="6484" y="349678"/>
                </a:lnTo>
                <a:lnTo>
                  <a:pt x="4343" y="329758"/>
                </a:lnTo>
                <a:lnTo>
                  <a:pt x="1477" y="309894"/>
                </a:lnTo>
                <a:lnTo>
                  <a:pt x="0" y="289747"/>
                </a:lnTo>
                <a:lnTo>
                  <a:pt x="2026" y="268979"/>
                </a:lnTo>
                <a:lnTo>
                  <a:pt x="5392" y="245240"/>
                </a:lnTo>
                <a:lnTo>
                  <a:pt x="6718" y="221067"/>
                </a:lnTo>
                <a:lnTo>
                  <a:pt x="10060" y="172666"/>
                </a:lnTo>
                <a:lnTo>
                  <a:pt x="25155" y="98238"/>
                </a:lnTo>
                <a:lnTo>
                  <a:pt x="55312" y="28430"/>
                </a:lnTo>
                <a:lnTo>
                  <a:pt x="100396" y="0"/>
                </a:lnTo>
                <a:lnTo>
                  <a:pt x="119534" y="3646"/>
                </a:lnTo>
                <a:lnTo>
                  <a:pt x="135816" y="14761"/>
                </a:lnTo>
                <a:lnTo>
                  <a:pt x="147156" y="32204"/>
                </a:lnTo>
                <a:lnTo>
                  <a:pt x="153280" y="56091"/>
                </a:lnTo>
                <a:lnTo>
                  <a:pt x="153606" y="79829"/>
                </a:lnTo>
                <a:lnTo>
                  <a:pt x="150220" y="103444"/>
                </a:lnTo>
                <a:lnTo>
                  <a:pt x="145211" y="126963"/>
                </a:lnTo>
                <a:lnTo>
                  <a:pt x="143886" y="133052"/>
                </a:lnTo>
                <a:lnTo>
                  <a:pt x="137044" y="138662"/>
                </a:lnTo>
                <a:lnTo>
                  <a:pt x="137260" y="144323"/>
                </a:lnTo>
                <a:lnTo>
                  <a:pt x="132290" y="193650"/>
                </a:lnTo>
                <a:lnTo>
                  <a:pt x="118259" y="239375"/>
                </a:lnTo>
                <a:lnTo>
                  <a:pt x="102013" y="282551"/>
                </a:lnTo>
                <a:lnTo>
                  <a:pt x="92080" y="318200"/>
                </a:lnTo>
                <a:lnTo>
                  <a:pt x="73190" y="356333"/>
                </a:lnTo>
                <a:lnTo>
                  <a:pt x="40309" y="392516"/>
                </a:lnTo>
                <a:lnTo>
                  <a:pt x="28406" y="399264"/>
                </a:lnTo>
                <a:close/>
              </a:path>
            </a:pathLst>
          </a:custGeom>
          <a:solidFill>
            <a:srgbClr val="0429E2"/>
          </a:solidFill>
          <a:ln w="9525">
            <a:noFill/>
          </a:ln>
        </p:spPr>
        <p:txBody>
          <a:bodyPr/>
          <a:p>
            <a:endParaRPr lang="zh-CN" altLang="en-US"/>
          </a:p>
        </p:txBody>
      </p:sp>
      <p:pic>
        <p:nvPicPr>
          <p:cNvPr id="52246" name="object 23"/>
          <p:cNvPicPr/>
          <p:nvPr/>
        </p:nvPicPr>
        <p:blipFill>
          <a:blip r:embed="rId3"/>
          <a:stretch>
            <a:fillRect/>
          </a:stretch>
        </p:blipFill>
        <p:spPr>
          <a:xfrm>
            <a:off x="671513" y="0"/>
            <a:ext cx="134937" cy="147638"/>
          </a:xfrm>
          <a:prstGeom prst="rect">
            <a:avLst/>
          </a:prstGeom>
          <a:noFill/>
          <a:ln w="9525">
            <a:noFill/>
          </a:ln>
        </p:spPr>
      </p:pic>
      <p:sp>
        <p:nvSpPr>
          <p:cNvPr id="52247" name="object 24"/>
          <p:cNvSpPr/>
          <p:nvPr/>
        </p:nvSpPr>
        <p:spPr>
          <a:xfrm>
            <a:off x="2043113" y="133350"/>
            <a:ext cx="141287" cy="296863"/>
          </a:xfrm>
          <a:custGeom>
            <a:avLst/>
            <a:gdLst/>
            <a:ahLst/>
            <a:cxnLst>
              <a:cxn ang="0">
                <a:pos x="39262" y="289628"/>
              </a:cxn>
              <a:cxn ang="0">
                <a:pos x="26040" y="272889"/>
              </a:cxn>
              <a:cxn ang="0">
                <a:pos x="20283" y="259518"/>
              </a:cxn>
              <a:cxn ang="0">
                <a:pos x="10008" y="232132"/>
              </a:cxn>
              <a:cxn ang="0">
                <a:pos x="4027" y="218549"/>
              </a:cxn>
              <a:cxn ang="0">
                <a:pos x="340" y="205229"/>
              </a:cxn>
              <a:cxn ang="0">
                <a:pos x="0" y="190260"/>
              </a:cxn>
              <a:cxn ang="0">
                <a:pos x="882" y="174606"/>
              </a:cxn>
              <a:cxn ang="0">
                <a:pos x="860" y="159228"/>
              </a:cxn>
              <a:cxn ang="0">
                <a:pos x="2828" y="106068"/>
              </a:cxn>
              <a:cxn ang="0">
                <a:pos x="17026" y="54746"/>
              </a:cxn>
              <a:cxn ang="0">
                <a:pos x="39972" y="20091"/>
              </a:cxn>
              <a:cxn ang="0">
                <a:pos x="77961" y="0"/>
              </a:cxn>
              <a:cxn ang="0">
                <a:pos x="103783" y="3204"/>
              </a:cxn>
              <a:cxn ang="0">
                <a:pos x="124422" y="19103"/>
              </a:cxn>
              <a:cxn ang="0">
                <a:pos x="136055" y="46037"/>
              </a:cxn>
              <a:cxn ang="0">
                <a:pos x="141288" y="97183"/>
              </a:cxn>
              <a:cxn ang="0">
                <a:pos x="138244" y="147800"/>
              </a:cxn>
              <a:cxn ang="0">
                <a:pos x="127800" y="198549"/>
              </a:cxn>
              <a:cxn ang="0">
                <a:pos x="110830" y="250090"/>
              </a:cxn>
              <a:cxn ang="0">
                <a:pos x="107250" y="256099"/>
              </a:cxn>
              <a:cxn ang="0">
                <a:pos x="102969" y="263484"/>
              </a:cxn>
              <a:cxn ang="0">
                <a:pos x="97901" y="271544"/>
              </a:cxn>
              <a:cxn ang="0">
                <a:pos x="91966" y="279575"/>
              </a:cxn>
              <a:cxn ang="0">
                <a:pos x="75030" y="293205"/>
              </a:cxn>
              <a:cxn ang="0">
                <a:pos x="56527" y="296477"/>
              </a:cxn>
              <a:cxn ang="0">
                <a:pos x="39262" y="289628"/>
              </a:cxn>
            </a:cxnLst>
            <a:pathLst>
              <a:path w="140969" h="297180">
                <a:moveTo>
                  <a:pt x="39174" y="289937"/>
                </a:moveTo>
                <a:lnTo>
                  <a:pt x="25981" y="273180"/>
                </a:lnTo>
                <a:lnTo>
                  <a:pt x="20237" y="259795"/>
                </a:lnTo>
                <a:lnTo>
                  <a:pt x="9985" y="232380"/>
                </a:lnTo>
                <a:lnTo>
                  <a:pt x="4018" y="218782"/>
                </a:lnTo>
                <a:lnTo>
                  <a:pt x="339" y="205448"/>
                </a:lnTo>
                <a:lnTo>
                  <a:pt x="0" y="190463"/>
                </a:lnTo>
                <a:lnTo>
                  <a:pt x="880" y="174792"/>
                </a:lnTo>
                <a:lnTo>
                  <a:pt x="858" y="159398"/>
                </a:lnTo>
                <a:lnTo>
                  <a:pt x="2822" y="106181"/>
                </a:lnTo>
                <a:lnTo>
                  <a:pt x="16988" y="54804"/>
                </a:lnTo>
                <a:lnTo>
                  <a:pt x="39882" y="20112"/>
                </a:lnTo>
                <a:lnTo>
                  <a:pt x="77786" y="0"/>
                </a:lnTo>
                <a:lnTo>
                  <a:pt x="103549" y="3207"/>
                </a:lnTo>
                <a:lnTo>
                  <a:pt x="124142" y="19123"/>
                </a:lnTo>
                <a:lnTo>
                  <a:pt x="135749" y="46086"/>
                </a:lnTo>
                <a:lnTo>
                  <a:pt x="140970" y="97287"/>
                </a:lnTo>
                <a:lnTo>
                  <a:pt x="137933" y="147958"/>
                </a:lnTo>
                <a:lnTo>
                  <a:pt x="127512" y="198761"/>
                </a:lnTo>
                <a:lnTo>
                  <a:pt x="110581" y="250357"/>
                </a:lnTo>
                <a:lnTo>
                  <a:pt x="107009" y="256372"/>
                </a:lnTo>
                <a:lnTo>
                  <a:pt x="102737" y="263765"/>
                </a:lnTo>
                <a:lnTo>
                  <a:pt x="97681" y="271834"/>
                </a:lnTo>
                <a:lnTo>
                  <a:pt x="91759" y="279874"/>
                </a:lnTo>
                <a:lnTo>
                  <a:pt x="74861" y="293518"/>
                </a:lnTo>
                <a:lnTo>
                  <a:pt x="56400" y="296794"/>
                </a:lnTo>
                <a:lnTo>
                  <a:pt x="39174" y="289937"/>
                </a:lnTo>
                <a:close/>
              </a:path>
            </a:pathLst>
          </a:custGeom>
          <a:solidFill>
            <a:srgbClr val="0429E2"/>
          </a:solidFill>
          <a:ln w="9525">
            <a:noFill/>
          </a:ln>
        </p:spPr>
        <p:txBody>
          <a:bodyPr/>
          <a:p>
            <a:endParaRPr lang="zh-CN" altLang="en-US"/>
          </a:p>
        </p:txBody>
      </p:sp>
      <p:sp>
        <p:nvSpPr>
          <p:cNvPr id="37" name="object 19"/>
          <p:cNvSpPr txBox="1"/>
          <p:nvPr/>
        </p:nvSpPr>
        <p:spPr>
          <a:xfrm>
            <a:off x="2887663" y="1123950"/>
            <a:ext cx="12512675" cy="8410575"/>
          </a:xfrm>
          <a:prstGeom prst="rect">
            <a:avLst/>
          </a:prstGeom>
        </p:spPr>
        <p:txBody>
          <a:bodyPr wrap="square" lIns="0" tIns="134620" rIns="0" bIns="0">
            <a:spAutoFit/>
          </a:bodyPr>
          <a:lstStyle/>
          <a:p>
            <a:pPr marL="12700" marR="0" defTabSz="914400" fontAlgn="auto">
              <a:lnSpc>
                <a:spcPct val="150000"/>
              </a:lnSpc>
              <a:spcBef>
                <a:spcPts val="1060"/>
              </a:spcBef>
              <a:buClrTx/>
              <a:buSzTx/>
              <a:buFontTx/>
              <a:defRPr/>
            </a:pPr>
            <a:r>
              <a:rPr kumimoji="0" lang="zh-CN" altLang="en-US" sz="3600" kern="1200" cap="none" spc="0" normalizeH="0" baseline="0" noProof="0" dirty="0" smtClean="0">
                <a:solidFill>
                  <a:srgbClr val="558ED5"/>
                </a:solidFill>
                <a:latin typeface="方正粗黑宋简体" panose="02000000000000000000" pitchFamily="2" charset="-122"/>
                <a:ea typeface="方正粗黑宋简体" panose="02000000000000000000" pitchFamily="2" charset="-122"/>
                <a:cs typeface="+mn-cs"/>
              </a:rPr>
              <a:t>可选择的系统方案：</a:t>
            </a:r>
            <a:endParaRPr kumimoji="0" lang="en-US" altLang="zh-CN" sz="3600" kern="1200" cap="none" spc="0" normalizeH="0" baseline="0" noProof="0" dirty="0" smtClean="0">
              <a:solidFill>
                <a:srgbClr val="558ED5"/>
              </a:solidFill>
              <a:latin typeface="方正粗黑宋简体" panose="02000000000000000000" pitchFamily="2" charset="-122"/>
              <a:ea typeface="方正粗黑宋简体" panose="02000000000000000000" pitchFamily="2" charset="-122"/>
              <a:cs typeface="+mn-cs"/>
            </a:endParaRPr>
          </a:p>
          <a:p>
            <a:pPr marL="12700" marR="0" defTabSz="914400" fontAlgn="auto">
              <a:lnSpc>
                <a:spcPct val="150000"/>
              </a:lnSpc>
              <a:spcBef>
                <a:spcPts val="1060"/>
              </a:spcBef>
              <a:buClrTx/>
              <a:buSzTx/>
              <a:buFontTx/>
              <a:defRPr/>
            </a:pPr>
            <a:endParaRPr kumimoji="0" lang="en-US" altLang="zh-CN" sz="1100" kern="1200" cap="none" spc="0" normalizeH="0" baseline="0" noProof="0" dirty="0" smtClean="0">
              <a:solidFill>
                <a:srgbClr val="558ED5"/>
              </a:solidFill>
              <a:latin typeface="方正粗黑宋简体" panose="02000000000000000000" pitchFamily="2" charset="-122"/>
              <a:ea typeface="方正粗黑宋简体" panose="02000000000000000000" pitchFamily="2" charset="-122"/>
              <a:cs typeface="+mn-cs"/>
            </a:endParaRPr>
          </a:p>
          <a:p>
            <a:pPr marR="0" defTabSz="914400">
              <a:lnSpc>
                <a:spcPct val="150000"/>
              </a:lnSpc>
              <a:buClrTx/>
              <a:buSzTx/>
              <a:buFontTx/>
              <a:defRPr/>
            </a:pPr>
            <a:r>
              <a:rPr kumimoji="0" lang="zh-CN" altLang="zh-CN" sz="2800" b="1" kern="1200" cap="none" spc="0" normalizeH="0" baseline="0" noProof="0" dirty="0" smtClean="0">
                <a:latin typeface="华文中宋" panose="02010600040101010101" pitchFamily="2" charset="-122"/>
                <a:ea typeface="华文中宋" panose="02010600040101010101" pitchFamily="2" charset="-122"/>
                <a:cs typeface="华文中宋" panose="02010600040101010101" pitchFamily="2" charset="-122"/>
              </a:rPr>
              <a:t>方案</a:t>
            </a:r>
            <a:r>
              <a:rPr kumimoji="0" lang="en-US" altLang="zh-CN" sz="2800" b="1" kern="1200" cap="none" spc="0" normalizeH="0" baseline="0" noProof="0" dirty="0" smtClean="0">
                <a:latin typeface="华文中宋" panose="02010600040101010101" pitchFamily="2" charset="-122"/>
                <a:ea typeface="华文中宋" panose="02010600040101010101" pitchFamily="2" charset="-122"/>
                <a:cs typeface="华文中宋" panose="02010600040101010101" pitchFamily="2" charset="-122"/>
              </a:rPr>
              <a:t>1</a:t>
            </a:r>
            <a:r>
              <a:rPr kumimoji="0" lang="zh-CN" altLang="zh-CN" sz="2800" b="1" kern="1200" cap="none" spc="0" normalizeH="0" baseline="0" noProof="0" dirty="0" smtClean="0">
                <a:latin typeface="华文中宋" panose="02010600040101010101" pitchFamily="2" charset="-122"/>
                <a:ea typeface="华文中宋" panose="02010600040101010101" pitchFamily="2" charset="-122"/>
                <a:cs typeface="华文中宋" panose="02010600040101010101" pitchFamily="2" charset="-122"/>
              </a:rPr>
              <a:t>：使用</a:t>
            </a:r>
            <a:r>
              <a:rPr kumimoji="0" lang="en-US" altLang="zh-CN" sz="2800" b="1" kern="1200" cap="none" spc="0" normalizeH="0" baseline="0" noProof="0" dirty="0" smtClean="0">
                <a:solidFill>
                  <a:srgbClr val="0429E2"/>
                </a:solidFill>
                <a:latin typeface="华文中宋" panose="02010600040101010101" pitchFamily="2" charset="-122"/>
                <a:ea typeface="华文中宋" panose="02010600040101010101" pitchFamily="2" charset="-122"/>
                <a:cs typeface="华文中宋" panose="02010600040101010101" pitchFamily="2" charset="-122"/>
              </a:rPr>
              <a:t>Android </a:t>
            </a:r>
            <a:r>
              <a:rPr kumimoji="0" lang="en-US" altLang="zh-CN" sz="2800" b="1" kern="1200" cap="none" spc="0" normalizeH="0" baseline="0" noProof="0" dirty="0" err="1" smtClean="0">
                <a:solidFill>
                  <a:srgbClr val="0429E2"/>
                </a:solidFill>
                <a:latin typeface="华文中宋" panose="02010600040101010101" pitchFamily="2" charset="-122"/>
                <a:ea typeface="华文中宋" panose="02010600040101010101" pitchFamily="2" charset="-122"/>
                <a:cs typeface="华文中宋" panose="02010600040101010101" pitchFamily="2" charset="-122"/>
              </a:rPr>
              <a:t>Studio</a:t>
            </a:r>
            <a:r>
              <a:rPr kumimoji="0" lang="zh-CN" altLang="en-US" sz="2800" b="1" kern="1200" cap="none" spc="0" normalizeH="0" baseline="0" noProof="0" dirty="0" err="1" smtClean="0">
                <a:solidFill>
                  <a:srgbClr val="0429E2"/>
                </a:solidFill>
                <a:latin typeface="华文中宋" panose="02010600040101010101" pitchFamily="2" charset="-122"/>
                <a:ea typeface="华文中宋" panose="02010600040101010101" pitchFamily="2" charset="-122"/>
                <a:cs typeface="华文中宋" panose="02010600040101010101" pitchFamily="2" charset="-122"/>
              </a:rPr>
              <a:t>、</a:t>
            </a:r>
            <a:r>
              <a:rPr kumimoji="0" lang="en-US" altLang="zh-CN" sz="2800" b="1" kern="1200" cap="none" spc="0" normalizeH="0" baseline="0" noProof="0" dirty="0" err="1" smtClean="0">
                <a:solidFill>
                  <a:srgbClr val="0429E2"/>
                </a:solidFill>
                <a:latin typeface="华文中宋" panose="02010600040101010101" pitchFamily="2" charset="-122"/>
                <a:ea typeface="华文中宋" panose="02010600040101010101" pitchFamily="2" charset="-122"/>
                <a:cs typeface="华文中宋" panose="02010600040101010101" pitchFamily="2" charset="-122"/>
              </a:rPr>
              <a:t>Xcode</a:t>
            </a:r>
            <a:r>
              <a:rPr kumimoji="0" lang="zh-CN" altLang="en-US" sz="2800" b="1" kern="1200" cap="none" spc="0" normalizeH="0" baseline="0" noProof="0" dirty="0" err="1" smtClean="0">
                <a:solidFill>
                  <a:srgbClr val="0429E2"/>
                </a:solidFill>
                <a:latin typeface="华文中宋" panose="02010600040101010101" pitchFamily="2" charset="-122"/>
                <a:ea typeface="华文中宋" panose="02010600040101010101" pitchFamily="2" charset="-122"/>
                <a:cs typeface="华文中宋" panose="02010600040101010101" pitchFamily="2" charset="-122"/>
              </a:rPr>
              <a:t>、</a:t>
            </a:r>
            <a:r>
              <a:rPr kumimoji="0" lang="en-US" altLang="zh-CN" sz="2800" b="1" kern="1200" cap="none" spc="0" normalizeH="0" baseline="0" noProof="0" dirty="0" err="1" smtClean="0">
                <a:solidFill>
                  <a:srgbClr val="0429E2"/>
                </a:solidFill>
                <a:latin typeface="华文中宋" panose="02010600040101010101" pitchFamily="2" charset="-122"/>
                <a:ea typeface="华文中宋" panose="02010600040101010101" pitchFamily="2" charset="-122"/>
                <a:cs typeface="华文中宋" panose="02010600040101010101" pitchFamily="2" charset="-122"/>
              </a:rPr>
              <a:t>Springboot</a:t>
            </a:r>
            <a:r>
              <a:rPr kumimoji="0" lang="zh-CN" altLang="en-US" sz="2800" b="1" kern="1200" cap="none" spc="0" normalizeH="0" baseline="0" noProof="0" dirty="0" err="1" smtClean="0">
                <a:solidFill>
                  <a:srgbClr val="0429E2"/>
                </a:solidFill>
                <a:latin typeface="华文中宋" panose="02010600040101010101" pitchFamily="2" charset="-122"/>
                <a:ea typeface="华文中宋" panose="02010600040101010101" pitchFamily="2" charset="-122"/>
                <a:cs typeface="华文中宋" panose="02010600040101010101" pitchFamily="2" charset="-122"/>
              </a:rPr>
              <a:t>、</a:t>
            </a:r>
            <a:r>
              <a:rPr kumimoji="0" lang="en-US" altLang="zh-CN" sz="2800" b="1" kern="1200" cap="none" spc="0" normalizeH="0" baseline="0" noProof="0" dirty="0" err="1" smtClean="0">
                <a:solidFill>
                  <a:srgbClr val="0429E2"/>
                </a:solidFill>
                <a:latin typeface="华文中宋" panose="02010600040101010101" pitchFamily="2" charset="-122"/>
                <a:ea typeface="华文中宋" panose="02010600040101010101" pitchFamily="2" charset="-122"/>
                <a:cs typeface="华文中宋" panose="02010600040101010101" pitchFamily="2" charset="-122"/>
              </a:rPr>
              <a:t>Mysql</a:t>
            </a:r>
            <a:r>
              <a:rPr kumimoji="0" lang="zh-CN" altLang="en-US" sz="2800" b="1" kern="1200" cap="none" spc="0" normalizeH="0" baseline="0" noProof="0" dirty="0" err="1" smtClean="0">
                <a:solidFill>
                  <a:srgbClr val="0429E2"/>
                </a:solidFill>
                <a:latin typeface="华文中宋" panose="02010600040101010101" pitchFamily="2" charset="-122"/>
                <a:ea typeface="华文中宋" panose="02010600040101010101" pitchFamily="2" charset="-122"/>
                <a:cs typeface="华文中宋" panose="02010600040101010101" pitchFamily="2" charset="-122"/>
              </a:rPr>
              <a:t>等</a:t>
            </a:r>
            <a:endParaRPr kumimoji="0" lang="zh-CN" altLang="zh-CN" sz="2800" b="1" kern="1200" cap="none" spc="0" normalizeH="0" baseline="0" noProof="0" dirty="0" smtClean="0">
              <a:solidFill>
                <a:srgbClr val="0429E2"/>
              </a:solidFill>
              <a:latin typeface="华文中宋" panose="02010600040101010101" pitchFamily="2" charset="-122"/>
              <a:ea typeface="华文中宋" panose="02010600040101010101" pitchFamily="2" charset="-122"/>
              <a:cs typeface="华文中宋" panose="02010600040101010101" pitchFamily="2" charset="-122"/>
            </a:endParaRPr>
          </a:p>
          <a:p>
            <a:pPr marR="0" defTabSz="914400">
              <a:lnSpc>
                <a:spcPct val="150000"/>
              </a:lnSpc>
              <a:buClrTx/>
              <a:buSzTx/>
              <a:buFontTx/>
              <a:defRPr/>
            </a:pPr>
            <a:r>
              <a:rPr kumimoji="0" lang="en-US" altLang="zh-CN" sz="2800" kern="1200" cap="none" spc="0" normalizeH="0" baseline="0" noProof="0" dirty="0" smtClean="0">
                <a:latin typeface="华文中宋" panose="02010600040101010101" pitchFamily="2" charset="-122"/>
                <a:ea typeface="华文中宋" panose="02010600040101010101" pitchFamily="2" charset="-122"/>
                <a:cs typeface="华文中宋" panose="02010600040101010101" pitchFamily="2" charset="-122"/>
              </a:rPr>
              <a:t>	</a:t>
            </a:r>
            <a:r>
              <a:rPr kumimoji="0" lang="zh-CN" altLang="zh-CN" sz="2800" kern="1200" cap="none" spc="0" normalizeH="0" baseline="0" noProof="0" dirty="0" smtClean="0">
                <a:latin typeface="华文中宋" panose="02010600040101010101" pitchFamily="2" charset="-122"/>
                <a:ea typeface="华文中宋" panose="02010600040101010101" pitchFamily="2" charset="-122"/>
                <a:cs typeface="华文中宋" panose="02010600040101010101" pitchFamily="2" charset="-122"/>
              </a:rPr>
              <a:t>该方案使用</a:t>
            </a:r>
            <a:r>
              <a:rPr kumimoji="0" lang="en-US" altLang="zh-CN" sz="2800" kern="1200" cap="none" spc="0" normalizeH="0" baseline="0" noProof="0" dirty="0" smtClean="0">
                <a:latin typeface="华文中宋" panose="02010600040101010101" pitchFamily="2" charset="-122"/>
                <a:ea typeface="华文中宋" panose="02010600040101010101" pitchFamily="2" charset="-122"/>
                <a:cs typeface="华文中宋" panose="02010600040101010101" pitchFamily="2" charset="-122"/>
              </a:rPr>
              <a:t>Android Studio</a:t>
            </a:r>
            <a:r>
              <a:rPr kumimoji="0" lang="zh-CN" altLang="zh-CN" sz="2800" kern="1200" cap="none" spc="0" normalizeH="0" baseline="0" noProof="0" dirty="0" smtClean="0">
                <a:latin typeface="华文中宋" panose="02010600040101010101" pitchFamily="2" charset="-122"/>
                <a:ea typeface="华文中宋" panose="02010600040101010101" pitchFamily="2" charset="-122"/>
                <a:cs typeface="华文中宋" panose="02010600040101010101" pitchFamily="2" charset="-122"/>
              </a:rPr>
              <a:t>开发</a:t>
            </a:r>
            <a:r>
              <a:rPr kumimoji="0" lang="en-US" altLang="zh-CN" sz="2800" kern="1200" cap="none" spc="0" normalizeH="0" baseline="0" noProof="0" dirty="0" smtClean="0">
                <a:latin typeface="华文中宋" panose="02010600040101010101" pitchFamily="2" charset="-122"/>
                <a:ea typeface="华文中宋" panose="02010600040101010101" pitchFamily="2" charset="-122"/>
                <a:cs typeface="华文中宋" panose="02010600040101010101" pitchFamily="2" charset="-122"/>
              </a:rPr>
              <a:t>Android</a:t>
            </a:r>
            <a:r>
              <a:rPr kumimoji="0" lang="zh-CN" altLang="zh-CN" sz="2800" kern="1200" cap="none" spc="0" normalizeH="0" baseline="0" noProof="0" dirty="0" smtClean="0">
                <a:latin typeface="华文中宋" panose="02010600040101010101" pitchFamily="2" charset="-122"/>
                <a:ea typeface="华文中宋" panose="02010600040101010101" pitchFamily="2" charset="-122"/>
                <a:cs typeface="华文中宋" panose="02010600040101010101" pitchFamily="2" charset="-122"/>
              </a:rPr>
              <a:t>手机端</a:t>
            </a:r>
            <a:r>
              <a:rPr kumimoji="0" lang="en-US" altLang="zh-CN" sz="2800" kern="1200" cap="none" spc="0" normalizeH="0" baseline="0" noProof="0" dirty="0" smtClean="0">
                <a:latin typeface="华文中宋" panose="02010600040101010101" pitchFamily="2" charset="-122"/>
                <a:ea typeface="华文中宋" panose="02010600040101010101" pitchFamily="2" charset="-122"/>
                <a:cs typeface="华文中宋" panose="02010600040101010101" pitchFamily="2" charset="-122"/>
              </a:rPr>
              <a:t>app</a:t>
            </a:r>
            <a:r>
              <a:rPr kumimoji="0" lang="zh-CN" altLang="zh-CN" sz="2800" kern="1200" cap="none" spc="0" normalizeH="0" baseline="0" noProof="0" dirty="0" smtClean="0">
                <a:latin typeface="华文中宋" panose="02010600040101010101" pitchFamily="2" charset="-122"/>
                <a:ea typeface="华文中宋" panose="02010600040101010101" pitchFamily="2" charset="-122"/>
                <a:cs typeface="华文中宋" panose="02010600040101010101" pitchFamily="2" charset="-122"/>
              </a:rPr>
              <a:t>，使用</a:t>
            </a:r>
            <a:r>
              <a:rPr kumimoji="0" lang="en-US" altLang="zh-CN" sz="2800" kern="1200" cap="none" spc="0" normalizeH="0" baseline="0" noProof="0" dirty="0" err="1" smtClean="0">
                <a:latin typeface="华文中宋" panose="02010600040101010101" pitchFamily="2" charset="-122"/>
                <a:ea typeface="华文中宋" panose="02010600040101010101" pitchFamily="2" charset="-122"/>
                <a:cs typeface="华文中宋" panose="02010600040101010101" pitchFamily="2" charset="-122"/>
              </a:rPr>
              <a:t>Springboot</a:t>
            </a:r>
            <a:r>
              <a:rPr kumimoji="0" lang="zh-CN" altLang="zh-CN" sz="2800" kern="1200" cap="none" spc="0" normalizeH="0" baseline="0" noProof="0" dirty="0" smtClean="0">
                <a:latin typeface="华文中宋" panose="02010600040101010101" pitchFamily="2" charset="-122"/>
                <a:ea typeface="华文中宋" panose="02010600040101010101" pitchFamily="2" charset="-122"/>
                <a:cs typeface="华文中宋" panose="02010600040101010101" pitchFamily="2" charset="-122"/>
              </a:rPr>
              <a:t>开发</a:t>
            </a:r>
            <a:r>
              <a:rPr kumimoji="0" lang="en-US" altLang="zh-CN" sz="2800" kern="1200" cap="none" spc="0" normalizeH="0" baseline="0" noProof="0" dirty="0" smtClean="0">
                <a:latin typeface="华文中宋" panose="02010600040101010101" pitchFamily="2" charset="-122"/>
                <a:ea typeface="华文中宋" panose="02010600040101010101" pitchFamily="2" charset="-122"/>
                <a:cs typeface="华文中宋" panose="02010600040101010101" pitchFamily="2" charset="-122"/>
              </a:rPr>
              <a:t>app</a:t>
            </a:r>
            <a:r>
              <a:rPr kumimoji="0" lang="zh-CN" altLang="zh-CN" sz="2800" kern="1200" cap="none" spc="0" normalizeH="0" baseline="0" noProof="0" dirty="0" smtClean="0">
                <a:latin typeface="华文中宋" panose="02010600040101010101" pitchFamily="2" charset="-122"/>
                <a:ea typeface="华文中宋" panose="02010600040101010101" pitchFamily="2" charset="-122"/>
                <a:cs typeface="华文中宋" panose="02010600040101010101" pitchFamily="2" charset="-122"/>
              </a:rPr>
              <a:t>后端</a:t>
            </a:r>
            <a:r>
              <a:rPr kumimoji="0" lang="en-US" altLang="zh-CN" sz="2800" kern="1200" cap="none" spc="0" normalizeH="0" baseline="0" noProof="0" dirty="0" smtClean="0">
                <a:latin typeface="华文中宋" panose="02010600040101010101" pitchFamily="2" charset="-122"/>
                <a:ea typeface="华文中宋" panose="02010600040101010101" pitchFamily="2" charset="-122"/>
                <a:cs typeface="华文中宋" panose="02010600040101010101" pitchFamily="2" charset="-122"/>
              </a:rPr>
              <a:t>,</a:t>
            </a:r>
            <a:r>
              <a:rPr kumimoji="0" lang="zh-CN" altLang="zh-CN" sz="2800" kern="1200" cap="none" spc="0" normalizeH="0" baseline="0" noProof="0" dirty="0" smtClean="0">
                <a:latin typeface="华文中宋" panose="02010600040101010101" pitchFamily="2" charset="-122"/>
                <a:ea typeface="华文中宋" panose="02010600040101010101" pitchFamily="2" charset="-122"/>
                <a:cs typeface="华文中宋" panose="02010600040101010101" pitchFamily="2" charset="-122"/>
              </a:rPr>
              <a:t>使用</a:t>
            </a:r>
            <a:r>
              <a:rPr kumimoji="0" lang="en-US" altLang="zh-CN" sz="2800" kern="1200" cap="none" spc="0" normalizeH="0" baseline="0" noProof="0" dirty="0" err="1" smtClean="0">
                <a:latin typeface="华文中宋" panose="02010600040101010101" pitchFamily="2" charset="-122"/>
                <a:ea typeface="华文中宋" panose="02010600040101010101" pitchFamily="2" charset="-122"/>
                <a:cs typeface="华文中宋" panose="02010600040101010101" pitchFamily="2" charset="-122"/>
              </a:rPr>
              <a:t>Xcode</a:t>
            </a:r>
            <a:r>
              <a:rPr kumimoji="0" lang="zh-CN" altLang="zh-CN" sz="2800" kern="1200" cap="none" spc="0" normalizeH="0" baseline="0" noProof="0" dirty="0" smtClean="0">
                <a:latin typeface="华文中宋" panose="02010600040101010101" pitchFamily="2" charset="-122"/>
                <a:ea typeface="华文中宋" panose="02010600040101010101" pitchFamily="2" charset="-122"/>
                <a:cs typeface="华文中宋" panose="02010600040101010101" pitchFamily="2" charset="-122"/>
              </a:rPr>
              <a:t>开发</a:t>
            </a:r>
            <a:r>
              <a:rPr kumimoji="0" lang="en-US" altLang="zh-CN" sz="2800" kern="1200" cap="none" spc="0" normalizeH="0" baseline="0" noProof="0" dirty="0" smtClean="0">
                <a:latin typeface="华文中宋" panose="02010600040101010101" pitchFamily="2" charset="-122"/>
                <a:ea typeface="华文中宋" panose="02010600040101010101" pitchFamily="2" charset="-122"/>
                <a:cs typeface="华文中宋" panose="02010600040101010101" pitchFamily="2" charset="-122"/>
              </a:rPr>
              <a:t>IOS</a:t>
            </a:r>
            <a:r>
              <a:rPr kumimoji="0" lang="zh-CN" altLang="zh-CN" sz="2800" kern="1200" cap="none" spc="0" normalizeH="0" baseline="0" noProof="0" dirty="0" smtClean="0">
                <a:latin typeface="华文中宋" panose="02010600040101010101" pitchFamily="2" charset="-122"/>
                <a:ea typeface="华文中宋" panose="02010600040101010101" pitchFamily="2" charset="-122"/>
                <a:cs typeface="华文中宋" panose="02010600040101010101" pitchFamily="2" charset="-122"/>
              </a:rPr>
              <a:t>端</a:t>
            </a:r>
            <a:r>
              <a:rPr kumimoji="0" lang="en-US" altLang="zh-CN" sz="2800" kern="1200" cap="none" spc="0" normalizeH="0" baseline="0" noProof="0" dirty="0" smtClean="0">
                <a:latin typeface="华文中宋" panose="02010600040101010101" pitchFamily="2" charset="-122"/>
                <a:ea typeface="华文中宋" panose="02010600040101010101" pitchFamily="2" charset="-122"/>
                <a:cs typeface="华文中宋" panose="02010600040101010101" pitchFamily="2" charset="-122"/>
              </a:rPr>
              <a:t>app</a:t>
            </a:r>
            <a:r>
              <a:rPr kumimoji="0" lang="zh-CN" altLang="zh-CN" sz="2800" kern="1200" cap="none" spc="0" normalizeH="0" baseline="0" noProof="0" dirty="0" smtClean="0">
                <a:latin typeface="华文中宋" panose="02010600040101010101" pitchFamily="2" charset="-122"/>
                <a:ea typeface="华文中宋" panose="02010600040101010101" pitchFamily="2" charset="-122"/>
                <a:cs typeface="华文中宋" panose="02010600040101010101" pitchFamily="2" charset="-122"/>
              </a:rPr>
              <a:t>，使用</a:t>
            </a:r>
            <a:r>
              <a:rPr kumimoji="0" lang="en-US" altLang="zh-CN" sz="2800" kern="1200" cap="none" spc="0" normalizeH="0" baseline="0" noProof="0" dirty="0" err="1" smtClean="0">
                <a:latin typeface="华文中宋" panose="02010600040101010101" pitchFamily="2" charset="-122"/>
                <a:ea typeface="华文中宋" panose="02010600040101010101" pitchFamily="2" charset="-122"/>
                <a:cs typeface="华文中宋" panose="02010600040101010101" pitchFamily="2" charset="-122"/>
              </a:rPr>
              <a:t>Springboot</a:t>
            </a:r>
            <a:r>
              <a:rPr kumimoji="0" lang="zh-CN" altLang="zh-CN" sz="2800" kern="1200" cap="none" spc="0" normalizeH="0" baseline="0" noProof="0" dirty="0" smtClean="0">
                <a:latin typeface="华文中宋" panose="02010600040101010101" pitchFamily="2" charset="-122"/>
                <a:ea typeface="华文中宋" panose="02010600040101010101" pitchFamily="2" charset="-122"/>
                <a:cs typeface="华文中宋" panose="02010600040101010101" pitchFamily="2" charset="-122"/>
              </a:rPr>
              <a:t>开发</a:t>
            </a:r>
            <a:r>
              <a:rPr kumimoji="0" lang="en-US" altLang="zh-CN" sz="2800" kern="1200" cap="none" spc="0" normalizeH="0" baseline="0" noProof="0" dirty="0" smtClean="0">
                <a:latin typeface="华文中宋" panose="02010600040101010101" pitchFamily="2" charset="-122"/>
                <a:ea typeface="华文中宋" panose="02010600040101010101" pitchFamily="2" charset="-122"/>
                <a:cs typeface="华文中宋" panose="02010600040101010101" pitchFamily="2" charset="-122"/>
              </a:rPr>
              <a:t>app</a:t>
            </a:r>
            <a:r>
              <a:rPr kumimoji="0" lang="zh-CN" altLang="zh-CN" sz="2800" kern="1200" cap="none" spc="0" normalizeH="0" baseline="0" noProof="0" dirty="0" smtClean="0">
                <a:latin typeface="华文中宋" panose="02010600040101010101" pitchFamily="2" charset="-122"/>
                <a:ea typeface="华文中宋" panose="02010600040101010101" pitchFamily="2" charset="-122"/>
                <a:cs typeface="华文中宋" panose="02010600040101010101" pitchFamily="2" charset="-122"/>
              </a:rPr>
              <a:t>后端。</a:t>
            </a:r>
            <a:endParaRPr kumimoji="0" lang="zh-CN" altLang="zh-CN" sz="2800" b="1" kern="1200" cap="none" spc="0" normalizeH="0" baseline="0" noProof="0" dirty="0" smtClean="0">
              <a:latin typeface="华文中宋" panose="02010600040101010101" pitchFamily="2" charset="-122"/>
              <a:ea typeface="华文中宋" panose="02010600040101010101" pitchFamily="2" charset="-122"/>
              <a:cs typeface="华文中宋" panose="02010600040101010101" pitchFamily="2" charset="-122"/>
            </a:endParaRPr>
          </a:p>
          <a:p>
            <a:pPr marR="0" defTabSz="914400">
              <a:lnSpc>
                <a:spcPct val="150000"/>
              </a:lnSpc>
              <a:buClrTx/>
              <a:buSzTx/>
              <a:buFontTx/>
              <a:defRPr/>
            </a:pPr>
            <a:r>
              <a:rPr kumimoji="0" lang="zh-CN" altLang="zh-CN" sz="2800" b="1" kern="1200" cap="none" spc="0" normalizeH="0" baseline="0" noProof="0" dirty="0" smtClean="0">
                <a:latin typeface="华文中宋" panose="02010600040101010101" pitchFamily="2" charset="-122"/>
                <a:ea typeface="华文中宋" panose="02010600040101010101" pitchFamily="2" charset="-122"/>
                <a:cs typeface="华文中宋" panose="02010600040101010101" pitchFamily="2" charset="-122"/>
              </a:rPr>
              <a:t>优点：</a:t>
            </a:r>
            <a:r>
              <a:rPr kumimoji="0" lang="zh-CN" altLang="zh-CN" sz="2800" kern="1200" cap="none" spc="0" normalizeH="0" baseline="0" noProof="0" dirty="0" smtClean="0">
                <a:latin typeface="华文中宋" panose="02010600040101010101" pitchFamily="2" charset="-122"/>
                <a:ea typeface="华文中宋" panose="02010600040101010101" pitchFamily="2" charset="-122"/>
                <a:cs typeface="华文中宋" panose="02010600040101010101" pitchFamily="2" charset="-122"/>
              </a:rPr>
              <a:t>在开发该软件的过程中，成员们对于</a:t>
            </a:r>
            <a:r>
              <a:rPr kumimoji="0" lang="en-US" altLang="zh-CN" sz="2800" kern="1200" cap="none" spc="0" normalizeH="0" baseline="0" noProof="0" dirty="0" smtClean="0">
                <a:latin typeface="华文中宋" panose="02010600040101010101" pitchFamily="2" charset="-122"/>
                <a:ea typeface="华文中宋" panose="02010600040101010101" pitchFamily="2" charset="-122"/>
                <a:cs typeface="华文中宋" panose="02010600040101010101" pitchFamily="2" charset="-122"/>
              </a:rPr>
              <a:t>app</a:t>
            </a:r>
            <a:r>
              <a:rPr kumimoji="0" lang="zh-CN" altLang="zh-CN" sz="2800" kern="1200" cap="none" spc="0" normalizeH="0" baseline="0" noProof="0" dirty="0" smtClean="0">
                <a:latin typeface="华文中宋" panose="02010600040101010101" pitchFamily="2" charset="-122"/>
                <a:ea typeface="华文中宋" panose="02010600040101010101" pitchFamily="2" charset="-122"/>
                <a:cs typeface="华文中宋" panose="02010600040101010101" pitchFamily="2" charset="-122"/>
              </a:rPr>
              <a:t>在不同设备平台开发的能力将得到提升。</a:t>
            </a:r>
            <a:endParaRPr kumimoji="0" lang="zh-CN" altLang="zh-CN" sz="2800" b="1" kern="1200" cap="none" spc="0" normalizeH="0" baseline="0" noProof="0" dirty="0" smtClean="0">
              <a:latin typeface="华文中宋" panose="02010600040101010101" pitchFamily="2" charset="-122"/>
              <a:ea typeface="华文中宋" panose="02010600040101010101" pitchFamily="2" charset="-122"/>
              <a:cs typeface="华文中宋" panose="02010600040101010101" pitchFamily="2" charset="-122"/>
            </a:endParaRPr>
          </a:p>
          <a:p>
            <a:pPr marR="0" defTabSz="914400">
              <a:lnSpc>
                <a:spcPct val="150000"/>
              </a:lnSpc>
              <a:buClrTx/>
              <a:buSzTx/>
              <a:buFontTx/>
              <a:defRPr/>
            </a:pPr>
            <a:r>
              <a:rPr kumimoji="0" lang="zh-CN" altLang="zh-CN" sz="2800" b="1" kern="1200" cap="none" spc="0" normalizeH="0" baseline="0" noProof="0" dirty="0" smtClean="0">
                <a:latin typeface="华文中宋" panose="02010600040101010101" pitchFamily="2" charset="-122"/>
                <a:ea typeface="华文中宋" panose="02010600040101010101" pitchFamily="2" charset="-122"/>
                <a:cs typeface="华文中宋" panose="02010600040101010101" pitchFamily="2" charset="-122"/>
              </a:rPr>
              <a:t>缺点：</a:t>
            </a:r>
            <a:r>
              <a:rPr kumimoji="0" lang="zh-CN" altLang="zh-CN" sz="2800" kern="1200" cap="none" spc="0" normalizeH="0" baseline="0" noProof="0" dirty="0" smtClean="0">
                <a:latin typeface="华文中宋" panose="02010600040101010101" pitchFamily="2" charset="-122"/>
                <a:ea typeface="华文中宋" panose="02010600040101010101" pitchFamily="2" charset="-122"/>
                <a:cs typeface="华文中宋" panose="02010600040101010101" pitchFamily="2" charset="-122"/>
              </a:rPr>
              <a:t>学习前端开发的成员学习使用过</a:t>
            </a:r>
            <a:r>
              <a:rPr kumimoji="0" lang="en-US" altLang="zh-CN" sz="2800" kern="1200" cap="none" spc="0" normalizeH="0" baseline="0" noProof="0" dirty="0" smtClean="0">
                <a:latin typeface="华文中宋" panose="02010600040101010101" pitchFamily="2" charset="-122"/>
                <a:ea typeface="华文中宋" panose="02010600040101010101" pitchFamily="2" charset="-122"/>
                <a:cs typeface="华文中宋" panose="02010600040101010101" pitchFamily="2" charset="-122"/>
              </a:rPr>
              <a:t>Android Studio</a:t>
            </a:r>
            <a:r>
              <a:rPr kumimoji="0" lang="zh-CN" altLang="zh-CN" sz="2800" kern="1200" cap="none" spc="0" normalizeH="0" baseline="0" noProof="0" dirty="0" smtClean="0">
                <a:latin typeface="华文中宋" panose="02010600040101010101" pitchFamily="2" charset="-122"/>
                <a:ea typeface="华文中宋" panose="02010600040101010101" pitchFamily="2" charset="-122"/>
                <a:cs typeface="华文中宋" panose="02010600040101010101" pitchFamily="2" charset="-122"/>
              </a:rPr>
              <a:t>，没有学习过</a:t>
            </a:r>
            <a:r>
              <a:rPr kumimoji="0" lang="en-US" altLang="zh-CN" sz="2800" kern="1200" cap="none" spc="0" normalizeH="0" baseline="0" noProof="0" dirty="0" err="1" smtClean="0">
                <a:latin typeface="华文中宋" panose="02010600040101010101" pitchFamily="2" charset="-122"/>
                <a:ea typeface="华文中宋" panose="02010600040101010101" pitchFamily="2" charset="-122"/>
                <a:cs typeface="华文中宋" panose="02010600040101010101" pitchFamily="2" charset="-122"/>
              </a:rPr>
              <a:t>ios</a:t>
            </a:r>
            <a:r>
              <a:rPr kumimoji="0" lang="zh-CN" altLang="zh-CN" sz="2800" kern="1200" cap="none" spc="0" normalizeH="0" baseline="0" noProof="0" dirty="0" smtClean="0">
                <a:latin typeface="华文中宋" panose="02010600040101010101" pitchFamily="2" charset="-122"/>
                <a:ea typeface="华文中宋" panose="02010600040101010101" pitchFamily="2" charset="-122"/>
                <a:cs typeface="华文中宋" panose="02010600040101010101" pitchFamily="2" charset="-122"/>
              </a:rPr>
              <a:t>端的前端开发，学习成本，开发成本都较高，需要付出更多的时间。</a:t>
            </a:r>
            <a:endParaRPr kumimoji="0" lang="zh-CN" altLang="zh-CN" sz="2800" kern="1200" cap="none" spc="0" normalizeH="0" baseline="0" noProof="0" dirty="0"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lnSpc>
                <a:spcPct val="150000"/>
              </a:lnSpc>
              <a:spcBef>
                <a:spcPts val="1060"/>
              </a:spcBef>
              <a:buClrTx/>
              <a:buSzTx/>
              <a:buFontTx/>
              <a:defRPr/>
            </a:pPr>
            <a:endParaRPr kumimoji="0" lang="zh-CN" altLang="en-US" sz="3600" kern="1200" cap="none" spc="0" normalizeH="0" baseline="0" noProof="0" dirty="0" smtClean="0">
              <a:solidFill>
                <a:srgbClr val="558ED5"/>
              </a:solidFill>
              <a:latin typeface="方正粗黑宋简体" panose="02000000000000000000" pitchFamily="2" charset="-122"/>
              <a:ea typeface="方正粗黑宋简体" panose="02000000000000000000" pitchFamily="2" charset="-122"/>
              <a:cs typeface="+mn-cs"/>
            </a:endParaRPr>
          </a:p>
          <a:p>
            <a:pPr marL="12700" marR="0" defTabSz="914400" fontAlgn="auto">
              <a:lnSpc>
                <a:spcPct val="150000"/>
              </a:lnSpc>
              <a:spcBef>
                <a:spcPts val="1060"/>
              </a:spcBef>
              <a:buClrTx/>
              <a:buSzTx/>
              <a:buFontTx/>
              <a:defRPr/>
            </a:pPr>
            <a:endParaRPr kumimoji="0" lang="en-US" altLang="zh-CN" sz="2800" kern="1200" cap="none" spc="90" normalizeH="0" baseline="0" noProof="1" smtClean="0">
              <a:latin typeface="宋体" panose="02010600030101010101" pitchFamily="2" charset="-122"/>
              <a:ea typeface="+mn-ea"/>
              <a:cs typeface="宋体" panose="02010600030101010101" pitchFamily="2" charset="-122"/>
            </a:endParaRPr>
          </a:p>
          <a:p>
            <a:pPr marL="12700" marR="0" defTabSz="914400" fontAlgn="auto">
              <a:lnSpc>
                <a:spcPct val="150000"/>
              </a:lnSpc>
              <a:spcBef>
                <a:spcPts val="1060"/>
              </a:spcBef>
              <a:buClrTx/>
              <a:buSzTx/>
              <a:buFontTx/>
              <a:defRPr/>
            </a:pPr>
            <a:endParaRPr kumimoji="0" lang="zh-CN" altLang="en-US" sz="2800" kern="1200" cap="none" spc="90" normalizeH="0" baseline="0" noProof="1">
              <a:latin typeface="宋体" panose="02010600030101010101" pitchFamily="2" charset="-122"/>
              <a:ea typeface="+mn-ea"/>
              <a:cs typeface="宋体" panose="02010600030101010101" pitchFamily="2" charset="-122"/>
            </a:endParaRPr>
          </a:p>
        </p:txBody>
      </p:sp>
      <p:sp>
        <p:nvSpPr>
          <p:cNvPr id="38" name="object 18"/>
          <p:cNvSpPr txBox="1"/>
          <p:nvPr/>
        </p:nvSpPr>
        <p:spPr>
          <a:xfrm>
            <a:off x="12168188" y="8272780"/>
            <a:ext cx="6096000" cy="1881188"/>
          </a:xfrm>
          <a:prstGeom prst="rect">
            <a:avLst/>
          </a:prstGeom>
        </p:spPr>
        <p:txBody>
          <a:bodyPr wrap="square" lIns="0" tIns="201930" rIns="0" bIns="0">
            <a:spAutoFit/>
          </a:bodyPr>
          <a:lstStyle/>
          <a:p>
            <a:pPr marL="12700" marR="0" algn="r" defTabSz="914400" fontAlgn="auto">
              <a:spcBef>
                <a:spcPts val="580"/>
              </a:spcBef>
              <a:buClrTx/>
              <a:buSzTx/>
              <a:buFontTx/>
              <a:defRPr/>
            </a:pPr>
            <a:r>
              <a:rPr kumimoji="0" lang="en-US" altLang="zh-CN" sz="7200" kern="1200" cap="none" spc="235" normalizeH="0" baseline="0" noProof="1" smtClean="0">
                <a:latin typeface="方正粗黑宋简体" panose="02000000000000000000" pitchFamily="2" charset="-122"/>
                <a:ea typeface="方正粗黑宋简体" panose="02000000000000000000" pitchFamily="2" charset="-122"/>
                <a:cs typeface="微软雅黑" panose="020B0503020204020204" pitchFamily="34" charset="-122"/>
              </a:rPr>
              <a:t>3</a:t>
            </a:r>
            <a:r>
              <a:rPr kumimoji="0" lang="zh-CN" altLang="en-US" sz="7200" kern="1200" cap="none" spc="235" normalizeH="0" baseline="0" noProof="1" smtClean="0">
                <a:latin typeface="方正粗黑宋简体" panose="02000000000000000000" pitchFamily="2" charset="-122"/>
                <a:ea typeface="方正粗黑宋简体" panose="02000000000000000000" pitchFamily="2" charset="-122"/>
                <a:cs typeface="微软雅黑" panose="020B0503020204020204" pitchFamily="34" charset="-122"/>
              </a:rPr>
              <a:t>可行性分析</a:t>
            </a:r>
            <a:endParaRPr kumimoji="0" lang="en-US" altLang="zh-CN" sz="7200" kern="1200" cap="none" spc="235" normalizeH="0" baseline="0" noProof="1" smtClean="0">
              <a:latin typeface="方正粗黑宋简体" panose="02000000000000000000" pitchFamily="2" charset="-122"/>
              <a:ea typeface="方正粗黑宋简体" panose="02000000000000000000" pitchFamily="2" charset="-122"/>
              <a:cs typeface="微软雅黑" panose="020B0503020204020204" pitchFamily="34" charset="-122"/>
            </a:endParaRPr>
          </a:p>
          <a:p>
            <a:pPr marL="12700" marR="0" algn="ctr" defTabSz="914400" fontAlgn="auto">
              <a:spcBef>
                <a:spcPts val="580"/>
              </a:spcBef>
              <a:buClrTx/>
              <a:buSzTx/>
              <a:buFontTx/>
              <a:defRPr/>
            </a:pPr>
            <a:r>
              <a:rPr kumimoji="0" lang="zh-CN" altLang="en-US" sz="3200" kern="1200" cap="none" spc="310" normalizeH="0" baseline="0" noProof="1" smtClean="0">
                <a:solidFill>
                  <a:srgbClr val="0429E2"/>
                </a:solidFill>
                <a:latin typeface="方正粗黑宋简体" panose="02000000000000000000" pitchFamily="2" charset="-122"/>
                <a:ea typeface="方正粗黑宋简体" panose="02000000000000000000" pitchFamily="2" charset="-122"/>
                <a:cs typeface="Verdana" panose="020B0604030504040204"/>
              </a:rPr>
              <a:t>（仅</a:t>
            </a:r>
            <a:r>
              <a:rPr kumimoji="0" lang="zh-CN" altLang="zh-CN" sz="3200" kern="1200" cap="none" spc="310" normalizeH="0" baseline="0" noProof="1" smtClean="0">
                <a:solidFill>
                  <a:srgbClr val="0429E2"/>
                </a:solidFill>
                <a:latin typeface="方正粗黑宋简体" panose="02000000000000000000" pitchFamily="2" charset="-122"/>
                <a:ea typeface="方正粗黑宋简体" panose="02000000000000000000" pitchFamily="2" charset="-122"/>
                <a:cs typeface="Verdana" panose="020B0604030504040204"/>
              </a:rPr>
              <a:t>节选重点）</a:t>
            </a:r>
            <a:endParaRPr kumimoji="0" lang="zh-CN" altLang="zh-CN" sz="3200" kern="1200" cap="none" spc="310" normalizeH="0" baseline="0" noProof="1" smtClean="0">
              <a:solidFill>
                <a:srgbClr val="0429E2"/>
              </a:solidFill>
              <a:latin typeface="方正粗黑宋简体" panose="02000000000000000000" pitchFamily="2" charset="-122"/>
              <a:ea typeface="方正粗黑宋简体" panose="02000000000000000000" pitchFamily="2" charset="-122"/>
              <a:cs typeface="Verdana" panose="020B0604030504040204"/>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object 2"/>
          <p:cNvSpPr/>
          <p:nvPr/>
        </p:nvSpPr>
        <p:spPr>
          <a:xfrm>
            <a:off x="14119225" y="0"/>
            <a:ext cx="4160838" cy="10290175"/>
          </a:xfrm>
          <a:custGeom>
            <a:avLst/>
            <a:gdLst/>
            <a:ahLst/>
            <a:cxnLst>
              <a:cxn ang="0">
                <a:pos x="1222175" y="391152"/>
              </a:cxn>
              <a:cxn ang="0">
                <a:pos x="1007907" y="961466"/>
              </a:cxn>
              <a:cxn ang="0">
                <a:pos x="1014140" y="914241"/>
              </a:cxn>
              <a:cxn ang="0">
                <a:pos x="1340275" y="210245"/>
              </a:cxn>
              <a:cxn ang="0">
                <a:pos x="984362" y="1049515"/>
              </a:cxn>
              <a:cxn ang="0">
                <a:pos x="1497158" y="2938"/>
              </a:cxn>
              <a:cxn ang="0">
                <a:pos x="1440839" y="70688"/>
              </a:cxn>
              <a:cxn ang="0">
                <a:pos x="1353633" y="178747"/>
              </a:cxn>
              <a:cxn ang="0">
                <a:pos x="939638" y="1220031"/>
              </a:cxn>
              <a:cxn ang="0">
                <a:pos x="917475" y="1565040"/>
              </a:cxn>
              <a:cxn ang="0">
                <a:pos x="913463" y="1769664"/>
              </a:cxn>
              <a:cxn ang="0">
                <a:pos x="929256" y="1895061"/>
              </a:cxn>
              <a:cxn ang="0">
                <a:pos x="944498" y="2054284"/>
              </a:cxn>
              <a:cxn ang="0">
                <a:pos x="1005331" y="2333690"/>
              </a:cxn>
              <a:cxn ang="0">
                <a:pos x="1083297" y="2605222"/>
              </a:cxn>
              <a:cxn ang="0">
                <a:pos x="1153472" y="2797547"/>
              </a:cxn>
              <a:cxn ang="0">
                <a:pos x="1250195" y="3057378"/>
              </a:cxn>
              <a:cxn ang="0">
                <a:pos x="1323485" y="3209827"/>
              </a:cxn>
              <a:cxn ang="0">
                <a:pos x="1398571" y="3390570"/>
              </a:cxn>
              <a:cxn ang="0">
                <a:pos x="1473254" y="3539736"/>
              </a:cxn>
              <a:cxn ang="0">
                <a:pos x="1561196" y="3722691"/>
              </a:cxn>
              <a:cxn ang="0">
                <a:pos x="1650526" y="3934899"/>
              </a:cxn>
              <a:cxn ang="0">
                <a:pos x="1725486" y="4083412"/>
              </a:cxn>
              <a:cxn ang="0">
                <a:pos x="1864157" y="4439490"/>
              </a:cxn>
              <a:cxn ang="0">
                <a:pos x="1986061" y="4802579"/>
              </a:cxn>
              <a:cxn ang="0">
                <a:pos x="2020840" y="4980785"/>
              </a:cxn>
              <a:cxn ang="0">
                <a:pos x="2042948" y="5091289"/>
              </a:cxn>
              <a:cxn ang="0">
                <a:pos x="2052449" y="5198996"/>
              </a:cxn>
              <a:cxn ang="0">
                <a:pos x="2069934" y="5385455"/>
              </a:cxn>
              <a:cxn ang="0">
                <a:pos x="2042183" y="5678586"/>
              </a:cxn>
              <a:cxn ang="0">
                <a:pos x="2015760" y="5871003"/>
              </a:cxn>
              <a:cxn ang="0">
                <a:pos x="1934267" y="6095700"/>
              </a:cxn>
              <a:cxn ang="0">
                <a:pos x="4157423" y="10286265"/>
              </a:cxn>
              <a:cxn ang="0">
                <a:pos x="448785" y="8687812"/>
              </a:cxn>
              <a:cxn ang="0">
                <a:pos x="188608" y="9366384"/>
              </a:cxn>
              <a:cxn ang="0">
                <a:pos x="193070" y="9323335"/>
              </a:cxn>
              <a:cxn ang="0">
                <a:pos x="620704" y="8379997"/>
              </a:cxn>
              <a:cxn ang="0">
                <a:pos x="151527" y="9486349"/>
              </a:cxn>
              <a:cxn ang="0">
                <a:pos x="650745" y="8309156"/>
              </a:cxn>
              <a:cxn ang="0">
                <a:pos x="109124" y="9651398"/>
              </a:cxn>
              <a:cxn ang="0">
                <a:pos x="113962" y="9607459"/>
              </a:cxn>
              <a:cxn ang="0">
                <a:pos x="831285" y="8013539"/>
              </a:cxn>
              <a:cxn ang="0">
                <a:pos x="748716" y="8143190"/>
              </a:cxn>
              <a:cxn ang="0">
                <a:pos x="55488" y="9907983"/>
              </a:cxn>
              <a:cxn ang="0">
                <a:pos x="872426" y="7949055"/>
              </a:cxn>
              <a:cxn ang="0">
                <a:pos x="55488" y="9907983"/>
              </a:cxn>
              <a:cxn ang="0">
                <a:pos x="1843548" y="6309622"/>
              </a:cxn>
              <a:cxn ang="0">
                <a:pos x="1701606" y="6611802"/>
              </a:cxn>
              <a:cxn ang="0">
                <a:pos x="1606208" y="6771704"/>
              </a:cxn>
              <a:cxn ang="0">
                <a:pos x="1537001" y="6902373"/>
              </a:cxn>
              <a:cxn ang="0">
                <a:pos x="1470508" y="6994115"/>
              </a:cxn>
              <a:cxn ang="0">
                <a:pos x="1401331" y="7124711"/>
              </a:cxn>
              <a:cxn ang="0">
                <a:pos x="1334806" y="7216526"/>
              </a:cxn>
              <a:cxn ang="0">
                <a:pos x="1279925" y="7313410"/>
              </a:cxn>
              <a:cxn ang="0">
                <a:pos x="1076914" y="7629491"/>
              </a:cxn>
              <a:cxn ang="0">
                <a:pos x="1009911" y="7722436"/>
              </a:cxn>
              <a:cxn ang="0">
                <a:pos x="954445" y="7820700"/>
              </a:cxn>
              <a:cxn ang="0">
                <a:pos x="0" y="10266521"/>
              </a:cxn>
            </a:cxnLst>
            <a:pathLst>
              <a:path w="4161155" h="10289540">
                <a:moveTo>
                  <a:pt x="1032350" y="871432"/>
                </a:moveTo>
                <a:lnTo>
                  <a:pt x="1248152" y="362625"/>
                </a:lnTo>
                <a:lnTo>
                  <a:pt x="1222268" y="391128"/>
                </a:lnTo>
                <a:lnTo>
                  <a:pt x="1039001" y="823225"/>
                </a:lnTo>
                <a:lnTo>
                  <a:pt x="1032350" y="871432"/>
                </a:lnTo>
                <a:close/>
              </a:path>
              <a:path w="4161155" h="10289540">
                <a:moveTo>
                  <a:pt x="1007984" y="961407"/>
                </a:moveTo>
                <a:lnTo>
                  <a:pt x="1301564" y="269217"/>
                </a:lnTo>
                <a:lnTo>
                  <a:pt x="1276106" y="296715"/>
                </a:lnTo>
                <a:lnTo>
                  <a:pt x="1014217" y="914185"/>
                </a:lnTo>
                <a:lnTo>
                  <a:pt x="1007984" y="961407"/>
                </a:lnTo>
                <a:close/>
              </a:path>
              <a:path w="4161155" h="10289540">
                <a:moveTo>
                  <a:pt x="984437" y="1049450"/>
                </a:moveTo>
                <a:lnTo>
                  <a:pt x="1340377" y="210232"/>
                </a:lnTo>
                <a:lnTo>
                  <a:pt x="1315193" y="237085"/>
                </a:lnTo>
                <a:lnTo>
                  <a:pt x="990264" y="1003187"/>
                </a:lnTo>
                <a:lnTo>
                  <a:pt x="984437" y="1049450"/>
                </a:lnTo>
                <a:close/>
              </a:path>
              <a:path w="4161155" h="10289540">
                <a:moveTo>
                  <a:pt x="4157740" y="10285630"/>
                </a:moveTo>
                <a:lnTo>
                  <a:pt x="4160970" y="0"/>
                </a:lnTo>
                <a:lnTo>
                  <a:pt x="1497272" y="2938"/>
                </a:lnTo>
                <a:lnTo>
                  <a:pt x="1477961" y="15944"/>
                </a:lnTo>
                <a:lnTo>
                  <a:pt x="1453670" y="40692"/>
                </a:lnTo>
                <a:lnTo>
                  <a:pt x="1440949" y="70684"/>
                </a:lnTo>
                <a:lnTo>
                  <a:pt x="1391752" y="121629"/>
                </a:lnTo>
                <a:lnTo>
                  <a:pt x="1378654" y="152509"/>
                </a:lnTo>
                <a:lnTo>
                  <a:pt x="1353736" y="178736"/>
                </a:lnTo>
                <a:lnTo>
                  <a:pt x="967118" y="1090284"/>
                </a:lnTo>
                <a:lnTo>
                  <a:pt x="956449" y="1180489"/>
                </a:lnTo>
                <a:lnTo>
                  <a:pt x="939710" y="1219956"/>
                </a:lnTo>
                <a:lnTo>
                  <a:pt x="917234" y="1435576"/>
                </a:lnTo>
                <a:lnTo>
                  <a:pt x="909478" y="1518912"/>
                </a:lnTo>
                <a:lnTo>
                  <a:pt x="917545" y="1564943"/>
                </a:lnTo>
                <a:lnTo>
                  <a:pt x="910789" y="1645925"/>
                </a:lnTo>
                <a:lnTo>
                  <a:pt x="919342" y="1690807"/>
                </a:lnTo>
                <a:lnTo>
                  <a:pt x="913533" y="1769555"/>
                </a:lnTo>
                <a:lnTo>
                  <a:pt x="922548" y="1813351"/>
                </a:lnTo>
                <a:lnTo>
                  <a:pt x="920019" y="1851839"/>
                </a:lnTo>
                <a:lnTo>
                  <a:pt x="929327" y="1894944"/>
                </a:lnTo>
                <a:lnTo>
                  <a:pt x="927085" y="1932754"/>
                </a:lnTo>
                <a:lnTo>
                  <a:pt x="946402" y="2017313"/>
                </a:lnTo>
                <a:lnTo>
                  <a:pt x="944570" y="2054157"/>
                </a:lnTo>
                <a:lnTo>
                  <a:pt x="964680" y="2136843"/>
                </a:lnTo>
                <a:lnTo>
                  <a:pt x="984087" y="2253714"/>
                </a:lnTo>
                <a:lnTo>
                  <a:pt x="1005408" y="2333546"/>
                </a:lnTo>
                <a:lnTo>
                  <a:pt x="1027173" y="2412331"/>
                </a:lnTo>
                <a:lnTo>
                  <a:pt x="1049360" y="2490122"/>
                </a:lnTo>
                <a:lnTo>
                  <a:pt x="1083380" y="2605061"/>
                </a:lnTo>
                <a:lnTo>
                  <a:pt x="1118222" y="2718065"/>
                </a:lnTo>
                <a:lnTo>
                  <a:pt x="1130005" y="2755334"/>
                </a:lnTo>
                <a:lnTo>
                  <a:pt x="1153560" y="2797374"/>
                </a:lnTo>
                <a:lnTo>
                  <a:pt x="1189600" y="2907554"/>
                </a:lnTo>
                <a:lnTo>
                  <a:pt x="1213446" y="2948907"/>
                </a:lnTo>
                <a:lnTo>
                  <a:pt x="1250290" y="3057189"/>
                </a:lnTo>
                <a:lnTo>
                  <a:pt x="1274381" y="3097964"/>
                </a:lnTo>
                <a:lnTo>
                  <a:pt x="1299341" y="3169218"/>
                </a:lnTo>
                <a:lnTo>
                  <a:pt x="1323586" y="3209629"/>
                </a:lnTo>
                <a:lnTo>
                  <a:pt x="1348829" y="3280215"/>
                </a:lnTo>
                <a:lnTo>
                  <a:pt x="1373203" y="3320322"/>
                </a:lnTo>
                <a:lnTo>
                  <a:pt x="1398678" y="3390361"/>
                </a:lnTo>
                <a:lnTo>
                  <a:pt x="1423155" y="3430225"/>
                </a:lnTo>
                <a:lnTo>
                  <a:pt x="1448811" y="3499837"/>
                </a:lnTo>
                <a:lnTo>
                  <a:pt x="1473366" y="3539518"/>
                </a:lnTo>
                <a:lnTo>
                  <a:pt x="1499151" y="3608824"/>
                </a:lnTo>
                <a:lnTo>
                  <a:pt x="1536687" y="3682952"/>
                </a:lnTo>
                <a:lnTo>
                  <a:pt x="1561315" y="3722461"/>
                </a:lnTo>
                <a:lnTo>
                  <a:pt x="1587203" y="3791525"/>
                </a:lnTo>
                <a:lnTo>
                  <a:pt x="1611841" y="3831011"/>
                </a:lnTo>
                <a:lnTo>
                  <a:pt x="1650652" y="3934656"/>
                </a:lnTo>
                <a:lnTo>
                  <a:pt x="1675263" y="3974205"/>
                </a:lnTo>
                <a:lnTo>
                  <a:pt x="1701057" y="4043492"/>
                </a:lnTo>
                <a:lnTo>
                  <a:pt x="1725617" y="4083160"/>
                </a:lnTo>
                <a:lnTo>
                  <a:pt x="1776841" y="4222591"/>
                </a:lnTo>
                <a:lnTo>
                  <a:pt x="1801261" y="4262590"/>
                </a:lnTo>
                <a:lnTo>
                  <a:pt x="1864299" y="4439216"/>
                </a:lnTo>
                <a:lnTo>
                  <a:pt x="1913832" y="4582632"/>
                </a:lnTo>
                <a:lnTo>
                  <a:pt x="1950340" y="4691708"/>
                </a:lnTo>
                <a:lnTo>
                  <a:pt x="1986212" y="4802283"/>
                </a:lnTo>
                <a:lnTo>
                  <a:pt x="1986323" y="4834546"/>
                </a:lnTo>
                <a:lnTo>
                  <a:pt x="2021228" y="4947401"/>
                </a:lnTo>
                <a:lnTo>
                  <a:pt x="2020994" y="4980478"/>
                </a:lnTo>
                <a:lnTo>
                  <a:pt x="2032359" y="5018735"/>
                </a:lnTo>
                <a:lnTo>
                  <a:pt x="2031935" y="5052259"/>
                </a:lnTo>
                <a:lnTo>
                  <a:pt x="2043104" y="5090975"/>
                </a:lnTo>
                <a:lnTo>
                  <a:pt x="2042480" y="5124973"/>
                </a:lnTo>
                <a:lnTo>
                  <a:pt x="2053442" y="5164177"/>
                </a:lnTo>
                <a:lnTo>
                  <a:pt x="2052605" y="5198675"/>
                </a:lnTo>
                <a:lnTo>
                  <a:pt x="2063350" y="5238393"/>
                </a:lnTo>
                <a:lnTo>
                  <a:pt x="2059818" y="5344298"/>
                </a:lnTo>
                <a:lnTo>
                  <a:pt x="2070092" y="5385123"/>
                </a:lnTo>
                <a:lnTo>
                  <a:pt x="2061081" y="5568997"/>
                </a:lnTo>
                <a:lnTo>
                  <a:pt x="2056524" y="5644790"/>
                </a:lnTo>
                <a:lnTo>
                  <a:pt x="2042339" y="5678236"/>
                </a:lnTo>
                <a:lnTo>
                  <a:pt x="2033964" y="5795559"/>
                </a:lnTo>
                <a:lnTo>
                  <a:pt x="2019172" y="5830434"/>
                </a:lnTo>
                <a:lnTo>
                  <a:pt x="2015914" y="5870641"/>
                </a:lnTo>
                <a:lnTo>
                  <a:pt x="1985526" y="5942288"/>
                </a:lnTo>
                <a:lnTo>
                  <a:pt x="1981775" y="5983658"/>
                </a:lnTo>
                <a:lnTo>
                  <a:pt x="1934414" y="6095324"/>
                </a:lnTo>
                <a:lnTo>
                  <a:pt x="1929965" y="6138338"/>
                </a:lnTo>
                <a:lnTo>
                  <a:pt x="169427" y="10289250"/>
                </a:lnTo>
                <a:lnTo>
                  <a:pt x="4157740" y="10285630"/>
                </a:lnTo>
                <a:close/>
              </a:path>
              <a:path w="4161155" h="10289540">
                <a:moveTo>
                  <a:pt x="241244" y="9209212"/>
                </a:moveTo>
                <a:lnTo>
                  <a:pt x="475861" y="8656044"/>
                </a:lnTo>
                <a:lnTo>
                  <a:pt x="448819" y="8687276"/>
                </a:lnTo>
                <a:lnTo>
                  <a:pt x="245507" y="9166636"/>
                </a:lnTo>
                <a:lnTo>
                  <a:pt x="241244" y="9209212"/>
                </a:lnTo>
                <a:close/>
              </a:path>
              <a:path w="4161155" h="10289540">
                <a:moveTo>
                  <a:pt x="188622" y="9365806"/>
                </a:moveTo>
                <a:lnTo>
                  <a:pt x="563753" y="8481342"/>
                </a:lnTo>
                <a:lnTo>
                  <a:pt x="536892" y="8512148"/>
                </a:lnTo>
                <a:lnTo>
                  <a:pt x="193085" y="9322760"/>
                </a:lnTo>
                <a:lnTo>
                  <a:pt x="188622" y="9365806"/>
                </a:lnTo>
                <a:close/>
              </a:path>
              <a:path w="4161155" h="10289540">
                <a:moveTo>
                  <a:pt x="151539" y="9485764"/>
                </a:moveTo>
                <a:lnTo>
                  <a:pt x="620751" y="8379480"/>
                </a:lnTo>
                <a:lnTo>
                  <a:pt x="593990" y="8410051"/>
                </a:lnTo>
                <a:lnTo>
                  <a:pt x="156159" y="9442347"/>
                </a:lnTo>
                <a:lnTo>
                  <a:pt x="151539" y="9485764"/>
                </a:lnTo>
                <a:close/>
              </a:path>
              <a:path w="4161155" h="10289540">
                <a:moveTo>
                  <a:pt x="130446" y="9568022"/>
                </a:moveTo>
                <a:lnTo>
                  <a:pt x="677463" y="8278291"/>
                </a:lnTo>
                <a:lnTo>
                  <a:pt x="650795" y="8308643"/>
                </a:lnTo>
                <a:lnTo>
                  <a:pt x="135174" y="9524349"/>
                </a:lnTo>
                <a:lnTo>
                  <a:pt x="130446" y="9568022"/>
                </a:lnTo>
                <a:close/>
              </a:path>
              <a:path w="4161155" h="10289540">
                <a:moveTo>
                  <a:pt x="109132" y="9650802"/>
                </a:moveTo>
                <a:lnTo>
                  <a:pt x="733910" y="8177729"/>
                </a:lnTo>
                <a:lnTo>
                  <a:pt x="707328" y="8207877"/>
                </a:lnTo>
                <a:lnTo>
                  <a:pt x="113971" y="9606866"/>
                </a:lnTo>
                <a:lnTo>
                  <a:pt x="109132" y="9650802"/>
                </a:lnTo>
                <a:close/>
              </a:path>
              <a:path w="4161155" h="10289540">
                <a:moveTo>
                  <a:pt x="82577" y="9778460"/>
                </a:moveTo>
                <a:lnTo>
                  <a:pt x="831348" y="8013044"/>
                </a:lnTo>
                <a:lnTo>
                  <a:pt x="804896" y="8042888"/>
                </a:lnTo>
                <a:lnTo>
                  <a:pt x="775301" y="8112666"/>
                </a:lnTo>
                <a:lnTo>
                  <a:pt x="748773" y="8142687"/>
                </a:lnTo>
                <a:lnTo>
                  <a:pt x="92543" y="9689912"/>
                </a:lnTo>
                <a:lnTo>
                  <a:pt x="82577" y="9778460"/>
                </a:lnTo>
                <a:close/>
              </a:path>
              <a:path w="4161155" h="10289540">
                <a:moveTo>
                  <a:pt x="55492" y="9907372"/>
                </a:moveTo>
                <a:lnTo>
                  <a:pt x="913546" y="7884293"/>
                </a:lnTo>
                <a:lnTo>
                  <a:pt x="887184" y="7913924"/>
                </a:lnTo>
                <a:lnTo>
                  <a:pt x="872492" y="7948564"/>
                </a:lnTo>
                <a:lnTo>
                  <a:pt x="846086" y="7978298"/>
                </a:lnTo>
                <a:lnTo>
                  <a:pt x="65814" y="9817983"/>
                </a:lnTo>
                <a:lnTo>
                  <a:pt x="55492" y="9907372"/>
                </a:lnTo>
                <a:close/>
              </a:path>
              <a:path w="4161155" h="10289540">
                <a:moveTo>
                  <a:pt x="169427" y="10289250"/>
                </a:moveTo>
                <a:lnTo>
                  <a:pt x="1869920" y="6279908"/>
                </a:lnTo>
                <a:lnTo>
                  <a:pt x="1843688" y="6309233"/>
                </a:lnTo>
                <a:lnTo>
                  <a:pt x="1771201" y="6480139"/>
                </a:lnTo>
                <a:lnTo>
                  <a:pt x="1745050" y="6509271"/>
                </a:lnTo>
                <a:lnTo>
                  <a:pt x="1701736" y="6611394"/>
                </a:lnTo>
                <a:lnTo>
                  <a:pt x="1675625" y="6640432"/>
                </a:lnTo>
                <a:lnTo>
                  <a:pt x="1632414" y="6742314"/>
                </a:lnTo>
                <a:lnTo>
                  <a:pt x="1606330" y="6771286"/>
                </a:lnTo>
                <a:lnTo>
                  <a:pt x="1591944" y="6805205"/>
                </a:lnTo>
                <a:lnTo>
                  <a:pt x="1565871" y="6834154"/>
                </a:lnTo>
                <a:lnTo>
                  <a:pt x="1537118" y="6901947"/>
                </a:lnTo>
                <a:lnTo>
                  <a:pt x="1511053" y="6930875"/>
                </a:lnTo>
                <a:lnTo>
                  <a:pt x="1496682" y="6964759"/>
                </a:lnTo>
                <a:lnTo>
                  <a:pt x="1470620" y="6993683"/>
                </a:lnTo>
                <a:lnTo>
                  <a:pt x="1441878" y="7061449"/>
                </a:lnTo>
                <a:lnTo>
                  <a:pt x="1415813" y="7090378"/>
                </a:lnTo>
                <a:lnTo>
                  <a:pt x="1401438" y="7124271"/>
                </a:lnTo>
                <a:lnTo>
                  <a:pt x="1375368" y="7153212"/>
                </a:lnTo>
                <a:lnTo>
                  <a:pt x="1360986" y="7187121"/>
                </a:lnTo>
                <a:lnTo>
                  <a:pt x="1334908" y="7216081"/>
                </a:lnTo>
                <a:lnTo>
                  <a:pt x="1320517" y="7250012"/>
                </a:lnTo>
                <a:lnTo>
                  <a:pt x="1294427" y="7278999"/>
                </a:lnTo>
                <a:lnTo>
                  <a:pt x="1280023" y="7312959"/>
                </a:lnTo>
                <a:lnTo>
                  <a:pt x="1253920" y="7341979"/>
                </a:lnTo>
                <a:lnTo>
                  <a:pt x="1239501" y="7375976"/>
                </a:lnTo>
                <a:lnTo>
                  <a:pt x="1076996" y="7629020"/>
                </a:lnTo>
                <a:lnTo>
                  <a:pt x="1050779" y="7658310"/>
                </a:lnTo>
                <a:lnTo>
                  <a:pt x="1036237" y="7692595"/>
                </a:lnTo>
                <a:lnTo>
                  <a:pt x="1009988" y="7721959"/>
                </a:lnTo>
                <a:lnTo>
                  <a:pt x="995413" y="7756322"/>
                </a:lnTo>
                <a:lnTo>
                  <a:pt x="969129" y="7785769"/>
                </a:lnTo>
                <a:lnTo>
                  <a:pt x="954518" y="7820217"/>
                </a:lnTo>
                <a:lnTo>
                  <a:pt x="928196" y="7849752"/>
                </a:lnTo>
                <a:lnTo>
                  <a:pt x="38547" y="9947324"/>
                </a:lnTo>
                <a:lnTo>
                  <a:pt x="0" y="10265887"/>
                </a:lnTo>
                <a:lnTo>
                  <a:pt x="3822" y="10289400"/>
                </a:lnTo>
                <a:lnTo>
                  <a:pt x="169427" y="10289250"/>
                </a:lnTo>
                <a:close/>
              </a:path>
            </a:pathLst>
          </a:custGeom>
          <a:solidFill>
            <a:srgbClr val="FFDE62"/>
          </a:solidFill>
          <a:ln w="9525">
            <a:noFill/>
          </a:ln>
        </p:spPr>
        <p:txBody>
          <a:bodyPr/>
          <a:p>
            <a:endParaRPr lang="zh-CN" altLang="en-US"/>
          </a:p>
        </p:txBody>
      </p:sp>
      <p:grpSp>
        <p:nvGrpSpPr>
          <p:cNvPr id="15362" name="object 3"/>
          <p:cNvGrpSpPr/>
          <p:nvPr/>
        </p:nvGrpSpPr>
        <p:grpSpPr>
          <a:xfrm>
            <a:off x="-1587" y="6527800"/>
            <a:ext cx="5273675" cy="3762375"/>
            <a:chOff x="2" y="5949107"/>
            <a:chExt cx="5833110" cy="4338320"/>
          </a:xfrm>
        </p:grpSpPr>
        <p:pic>
          <p:nvPicPr>
            <p:cNvPr id="15363" name="object 4"/>
            <p:cNvPicPr/>
            <p:nvPr/>
          </p:nvPicPr>
          <p:blipFill>
            <a:blip r:embed="rId1"/>
            <a:stretch>
              <a:fillRect/>
            </a:stretch>
          </p:blipFill>
          <p:spPr>
            <a:xfrm>
              <a:off x="2" y="5949107"/>
              <a:ext cx="5503699" cy="4337889"/>
            </a:xfrm>
            <a:prstGeom prst="rect">
              <a:avLst/>
            </a:prstGeom>
            <a:noFill/>
            <a:ln w="9525">
              <a:noFill/>
            </a:ln>
          </p:spPr>
        </p:pic>
        <p:sp>
          <p:nvSpPr>
            <p:cNvPr id="15364" name="object 5"/>
            <p:cNvSpPr/>
            <p:nvPr/>
          </p:nvSpPr>
          <p:spPr>
            <a:xfrm>
              <a:off x="5406420" y="9446326"/>
              <a:ext cx="426720" cy="275590"/>
            </a:xfrm>
            <a:custGeom>
              <a:avLst/>
              <a:gdLst/>
              <a:ahLst/>
              <a:cxnLst>
                <a:cxn ang="0">
                  <a:pos x="416126" y="235743"/>
                </a:cxn>
                <a:cxn ang="0">
                  <a:pos x="398758" y="252731"/>
                </a:cxn>
                <a:cxn ang="0">
                  <a:pos x="376024" y="263628"/>
                </a:cxn>
                <a:cxn ang="0">
                  <a:pos x="349772" y="270646"/>
                </a:cxn>
                <a:cxn ang="0">
                  <a:pos x="305778" y="275101"/>
                </a:cxn>
                <a:cxn ang="0">
                  <a:pos x="263393" y="270522"/>
                </a:cxn>
                <a:cxn ang="0">
                  <a:pos x="222713" y="258843"/>
                </a:cxn>
                <a:cxn ang="0">
                  <a:pos x="183832" y="242000"/>
                </a:cxn>
                <a:cxn ang="0">
                  <a:pos x="148914" y="224142"/>
                </a:cxn>
                <a:cxn ang="0">
                  <a:pos x="114931" y="203931"/>
                </a:cxn>
                <a:cxn ang="0">
                  <a:pos x="83540" y="179737"/>
                </a:cxn>
                <a:cxn ang="0">
                  <a:pos x="56399" y="149931"/>
                </a:cxn>
                <a:cxn ang="0">
                  <a:pos x="36869" y="134719"/>
                </a:cxn>
                <a:cxn ang="0">
                  <a:pos x="23549" y="115298"/>
                </a:cxn>
                <a:cxn ang="0">
                  <a:pos x="13572" y="93648"/>
                </a:cxn>
                <a:cxn ang="0">
                  <a:pos x="4069" y="71746"/>
                </a:cxn>
                <a:cxn ang="0">
                  <a:pos x="0" y="47270"/>
                </a:cxn>
                <a:cxn ang="0">
                  <a:pos x="8566" y="23978"/>
                </a:cxn>
                <a:cxn ang="0">
                  <a:pos x="27259" y="6634"/>
                </a:cxn>
                <a:cxn ang="0">
                  <a:pos x="53568" y="0"/>
                </a:cxn>
                <a:cxn ang="0">
                  <a:pos x="104369" y="3483"/>
                </a:cxn>
                <a:cxn ang="0">
                  <a:pos x="153234" y="12691"/>
                </a:cxn>
                <a:cxn ang="0">
                  <a:pos x="200369" y="27216"/>
                </a:cxn>
                <a:cxn ang="0">
                  <a:pos x="245982" y="46651"/>
                </a:cxn>
                <a:cxn ang="0">
                  <a:pos x="290280" y="70591"/>
                </a:cxn>
                <a:cxn ang="0">
                  <a:pos x="336198" y="99942"/>
                </a:cxn>
                <a:cxn ang="0">
                  <a:pos x="353835" y="111744"/>
                </a:cxn>
                <a:cxn ang="0">
                  <a:pos x="261803" y="203777"/>
                </a:cxn>
                <a:cxn ang="0">
                  <a:pos x="262094" y="209715"/>
                </a:cxn>
                <a:cxn ang="0">
                  <a:pos x="262092" y="212683"/>
                </a:cxn>
                <a:cxn ang="0">
                  <a:pos x="268327" y="211787"/>
                </a:cxn>
                <a:cxn ang="0">
                  <a:pos x="271297" y="210893"/>
                </a:cxn>
                <a:cxn ang="0">
                  <a:pos x="271594" y="210893"/>
                </a:cxn>
                <a:cxn ang="0">
                  <a:pos x="363990" y="118497"/>
                </a:cxn>
                <a:cxn ang="0">
                  <a:pos x="381670" y="130184"/>
                </a:cxn>
                <a:cxn ang="0">
                  <a:pos x="401956" y="145469"/>
                </a:cxn>
                <a:cxn ang="0">
                  <a:pos x="417675" y="163403"/>
                </a:cxn>
                <a:cxn ang="0">
                  <a:pos x="426544" y="184795"/>
                </a:cxn>
                <a:cxn ang="0">
                  <a:pos x="426279" y="210453"/>
                </a:cxn>
                <a:cxn ang="0">
                  <a:pos x="416126" y="235743"/>
                </a:cxn>
                <a:cxn ang="0">
                  <a:pos x="363990" y="118497"/>
                </a:cxn>
                <a:cxn ang="0">
                  <a:pos x="271594" y="210893"/>
                </a:cxn>
                <a:cxn ang="0">
                  <a:pos x="271598" y="206440"/>
                </a:cxn>
                <a:cxn ang="0">
                  <a:pos x="270708" y="206144"/>
                </a:cxn>
                <a:cxn ang="0">
                  <a:pos x="267888" y="204810"/>
                </a:cxn>
                <a:cxn ang="0">
                  <a:pos x="264772" y="204368"/>
                </a:cxn>
                <a:cxn ang="0">
                  <a:pos x="261803" y="203777"/>
                </a:cxn>
                <a:cxn ang="0">
                  <a:pos x="353835" y="111744"/>
                </a:cxn>
                <a:cxn ang="0">
                  <a:pos x="359347" y="115428"/>
                </a:cxn>
                <a:cxn ang="0">
                  <a:pos x="363990" y="118497"/>
                </a:cxn>
              </a:cxnLst>
              <a:pathLst>
                <a:path w="426720" h="275590">
                  <a:moveTo>
                    <a:pt x="416126" y="235743"/>
                  </a:moveTo>
                  <a:lnTo>
                    <a:pt x="398758" y="252731"/>
                  </a:lnTo>
                  <a:lnTo>
                    <a:pt x="376024" y="263628"/>
                  </a:lnTo>
                  <a:lnTo>
                    <a:pt x="349772" y="270646"/>
                  </a:lnTo>
                  <a:lnTo>
                    <a:pt x="305778" y="275101"/>
                  </a:lnTo>
                  <a:lnTo>
                    <a:pt x="263393" y="270522"/>
                  </a:lnTo>
                  <a:lnTo>
                    <a:pt x="222713" y="258843"/>
                  </a:lnTo>
                  <a:lnTo>
                    <a:pt x="183832" y="242000"/>
                  </a:lnTo>
                  <a:lnTo>
                    <a:pt x="148914" y="224142"/>
                  </a:lnTo>
                  <a:lnTo>
                    <a:pt x="114931" y="203931"/>
                  </a:lnTo>
                  <a:lnTo>
                    <a:pt x="83540" y="179737"/>
                  </a:lnTo>
                  <a:lnTo>
                    <a:pt x="56399" y="149931"/>
                  </a:lnTo>
                  <a:lnTo>
                    <a:pt x="36869" y="134719"/>
                  </a:lnTo>
                  <a:lnTo>
                    <a:pt x="23549" y="115298"/>
                  </a:lnTo>
                  <a:lnTo>
                    <a:pt x="13572" y="93648"/>
                  </a:lnTo>
                  <a:lnTo>
                    <a:pt x="4069" y="71746"/>
                  </a:lnTo>
                  <a:lnTo>
                    <a:pt x="0" y="47270"/>
                  </a:lnTo>
                  <a:lnTo>
                    <a:pt x="8566" y="23978"/>
                  </a:lnTo>
                  <a:lnTo>
                    <a:pt x="27259" y="6634"/>
                  </a:lnTo>
                  <a:lnTo>
                    <a:pt x="53568" y="0"/>
                  </a:lnTo>
                  <a:lnTo>
                    <a:pt x="104369" y="3483"/>
                  </a:lnTo>
                  <a:lnTo>
                    <a:pt x="153234" y="12691"/>
                  </a:lnTo>
                  <a:lnTo>
                    <a:pt x="200369" y="27216"/>
                  </a:lnTo>
                  <a:lnTo>
                    <a:pt x="245982" y="46651"/>
                  </a:lnTo>
                  <a:lnTo>
                    <a:pt x="290280" y="70591"/>
                  </a:lnTo>
                  <a:lnTo>
                    <a:pt x="336198" y="99942"/>
                  </a:lnTo>
                  <a:lnTo>
                    <a:pt x="353835" y="111744"/>
                  </a:lnTo>
                  <a:lnTo>
                    <a:pt x="261803" y="203777"/>
                  </a:lnTo>
                  <a:lnTo>
                    <a:pt x="262094" y="209715"/>
                  </a:lnTo>
                  <a:lnTo>
                    <a:pt x="262092" y="212683"/>
                  </a:lnTo>
                  <a:lnTo>
                    <a:pt x="268327" y="211787"/>
                  </a:lnTo>
                  <a:lnTo>
                    <a:pt x="271297" y="210893"/>
                  </a:lnTo>
                  <a:lnTo>
                    <a:pt x="271594" y="210893"/>
                  </a:lnTo>
                  <a:lnTo>
                    <a:pt x="363990" y="118497"/>
                  </a:lnTo>
                  <a:lnTo>
                    <a:pt x="381670" y="130184"/>
                  </a:lnTo>
                  <a:lnTo>
                    <a:pt x="401956" y="145469"/>
                  </a:lnTo>
                  <a:lnTo>
                    <a:pt x="417675" y="163403"/>
                  </a:lnTo>
                  <a:lnTo>
                    <a:pt x="426544" y="184795"/>
                  </a:lnTo>
                  <a:lnTo>
                    <a:pt x="426279" y="210453"/>
                  </a:lnTo>
                  <a:lnTo>
                    <a:pt x="416126" y="235743"/>
                  </a:lnTo>
                  <a:close/>
                </a:path>
                <a:path w="426720" h="275590">
                  <a:moveTo>
                    <a:pt x="363990" y="118497"/>
                  </a:moveTo>
                  <a:lnTo>
                    <a:pt x="271594" y="210893"/>
                  </a:lnTo>
                  <a:lnTo>
                    <a:pt x="271598" y="206440"/>
                  </a:lnTo>
                  <a:lnTo>
                    <a:pt x="270708" y="206144"/>
                  </a:lnTo>
                  <a:lnTo>
                    <a:pt x="267888" y="204810"/>
                  </a:lnTo>
                  <a:lnTo>
                    <a:pt x="264772" y="204368"/>
                  </a:lnTo>
                  <a:lnTo>
                    <a:pt x="261803" y="203777"/>
                  </a:lnTo>
                  <a:lnTo>
                    <a:pt x="353835" y="111744"/>
                  </a:lnTo>
                  <a:lnTo>
                    <a:pt x="359347" y="115428"/>
                  </a:lnTo>
                  <a:lnTo>
                    <a:pt x="363990" y="118497"/>
                  </a:lnTo>
                  <a:close/>
                </a:path>
              </a:pathLst>
            </a:custGeom>
            <a:solidFill>
              <a:srgbClr val="FFDE62"/>
            </a:solidFill>
            <a:ln w="9525">
              <a:noFill/>
            </a:ln>
          </p:spPr>
          <p:txBody>
            <a:bodyPr/>
            <a:p>
              <a:endParaRPr lang="zh-CN" altLang="en-US"/>
            </a:p>
          </p:txBody>
        </p:sp>
      </p:grpSp>
      <p:sp>
        <p:nvSpPr>
          <p:cNvPr id="15365" name="object 17"/>
          <p:cNvSpPr>
            <a:spLocks noGrp="1"/>
          </p:cNvSpPr>
          <p:nvPr>
            <p:ph type="title"/>
          </p:nvPr>
        </p:nvSpPr>
        <p:spPr>
          <a:xfrm>
            <a:off x="2190750" y="500063"/>
            <a:ext cx="6608763" cy="1814512"/>
          </a:xfrm>
        </p:spPr>
        <p:txBody>
          <a:bodyPr vert="horz" wrap="square" lIns="0" tIns="201930" rIns="0" bIns="0" anchor="t">
            <a:spAutoFit/>
          </a:bodyPr>
          <a:p>
            <a:pPr marL="12700" indent="0" eaLnBrk="1" hangingPunct="1">
              <a:spcBef>
                <a:spcPts val="575"/>
              </a:spcBef>
              <a:buNone/>
            </a:pPr>
            <a:r>
              <a:rPr lang="zh-CN" altLang="zh-CN" dirty="0">
                <a:latin typeface="方正粗黑宋简体" panose="02000000000000000000" pitchFamily="2" charset="-122"/>
                <a:ea typeface="方正粗黑宋简体" panose="02000000000000000000" pitchFamily="2" charset="-122"/>
                <a:cs typeface="+mj-cs"/>
              </a:rPr>
              <a:t>文档目录</a:t>
            </a:r>
            <a:br>
              <a:rPr lang="zh-CN" altLang="zh-CN" dirty="0">
                <a:latin typeface="方正粗黑宋简体" panose="02000000000000000000" pitchFamily="2" charset="-122"/>
                <a:ea typeface="方正粗黑宋简体" panose="02000000000000000000" pitchFamily="2" charset="-122"/>
                <a:cs typeface="+mj-cs"/>
              </a:rPr>
            </a:br>
            <a:endParaRPr lang="zh-CN" altLang="zh-CN" sz="2800" dirty="0">
              <a:latin typeface="Verdana" panose="020B0604030504040204" pitchFamily="34" charset="0"/>
              <a:ea typeface="+mj-ea"/>
              <a:cs typeface="+mj-cs"/>
            </a:endParaRPr>
          </a:p>
        </p:txBody>
      </p:sp>
      <p:sp>
        <p:nvSpPr>
          <p:cNvPr id="15366" name="文本框 23"/>
          <p:cNvSpPr txBox="1"/>
          <p:nvPr/>
        </p:nvSpPr>
        <p:spPr>
          <a:xfrm>
            <a:off x="6878638" y="595313"/>
            <a:ext cx="9918700" cy="1198880"/>
          </a:xfrm>
          <a:prstGeom prst="rect">
            <a:avLst/>
          </a:prstGeom>
          <a:noFill/>
          <a:ln w="9525">
            <a:noFill/>
          </a:ln>
        </p:spPr>
        <p:txBody>
          <a:bodyPr anchor="t">
            <a:spAutoFit/>
          </a:bodyPr>
          <a:p>
            <a:pPr>
              <a:lnSpc>
                <a:spcPct val="150000"/>
              </a:lnSpc>
            </a:pPr>
            <a:r>
              <a:rPr lang="zh-CN" altLang="en-US" sz="2400" dirty="0">
                <a:latin typeface="方正粗黑宋简体" panose="02000000000000000000" pitchFamily="2" charset="-122"/>
                <a:ea typeface="方正粗黑宋简体" panose="02000000000000000000" pitchFamily="2" charset="-122"/>
              </a:rPr>
              <a:t>文档模板：“项目章程的最新内容”</a:t>
            </a:r>
            <a:endParaRPr lang="zh-CN" altLang="en-US" sz="2400" dirty="0">
              <a:latin typeface="方正粗黑宋简体" panose="02000000000000000000" pitchFamily="2" charset="-122"/>
              <a:ea typeface="方正粗黑宋简体" panose="02000000000000000000" pitchFamily="2" charset="-122"/>
            </a:endParaRPr>
          </a:p>
          <a:p>
            <a:pPr>
              <a:lnSpc>
                <a:spcPct val="150000"/>
              </a:lnSpc>
            </a:pPr>
            <a:r>
              <a:rPr lang="zh-CN" altLang="en-US" sz="2400" dirty="0">
                <a:latin typeface="方正粗黑宋简体" panose="02000000000000000000" pitchFamily="2" charset="-122"/>
                <a:ea typeface="方正粗黑宋简体" panose="02000000000000000000" pitchFamily="2" charset="-122"/>
              </a:rPr>
              <a:t>来源：https://www.sohu.com/a/275069651_99988242</a:t>
            </a:r>
            <a:endParaRPr lang="zh-CN" altLang="en-US" sz="2400" dirty="0">
              <a:latin typeface="方正粗黑宋简体" panose="02000000000000000000" pitchFamily="2" charset="-122"/>
              <a:ea typeface="方正粗黑宋简体" panose="02000000000000000000" pitchFamily="2" charset="-122"/>
            </a:endParaRPr>
          </a:p>
        </p:txBody>
      </p:sp>
      <p:pic>
        <p:nvPicPr>
          <p:cNvPr id="2" name="图片 1" descr="bd139d894ebb40acbbef5601bb5ee865"/>
          <p:cNvPicPr>
            <a:picLocks noChangeAspect="1"/>
          </p:cNvPicPr>
          <p:nvPr/>
        </p:nvPicPr>
        <p:blipFill>
          <a:blip r:embed="rId2"/>
          <a:srcRect t="31912"/>
          <a:stretch>
            <a:fillRect/>
          </a:stretch>
        </p:blipFill>
        <p:spPr>
          <a:xfrm>
            <a:off x="2091690" y="2482850"/>
            <a:ext cx="12594590" cy="510984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3249" name="组合 23"/>
          <p:cNvGrpSpPr/>
          <p:nvPr/>
        </p:nvGrpSpPr>
        <p:grpSpPr>
          <a:xfrm>
            <a:off x="15930563" y="98425"/>
            <a:ext cx="2357437" cy="3240088"/>
            <a:chOff x="25087" y="0"/>
            <a:chExt cx="3714" cy="5103"/>
          </a:xfrm>
        </p:grpSpPr>
        <p:sp>
          <p:nvSpPr>
            <p:cNvPr id="53250" name="object 3"/>
            <p:cNvSpPr/>
            <p:nvPr/>
          </p:nvSpPr>
          <p:spPr>
            <a:xfrm>
              <a:off x="26062" y="1353"/>
              <a:ext cx="586" cy="1099"/>
            </a:xfrm>
            <a:custGeom>
              <a:avLst/>
              <a:gdLst/>
              <a:ahLst/>
              <a:cxnLst>
                <a:cxn ang="0">
                  <a:pos x="341" y="1085"/>
                </a:cxn>
                <a:cxn ang="0">
                  <a:pos x="197" y="972"/>
                </a:cxn>
                <a:cxn ang="0">
                  <a:pos x="112" y="849"/>
                </a:cxn>
                <a:cxn ang="0">
                  <a:pos x="49" y="683"/>
                </a:cxn>
                <a:cxn ang="0">
                  <a:pos x="15" y="530"/>
                </a:cxn>
                <a:cxn ang="0">
                  <a:pos x="5" y="401"/>
                </a:cxn>
                <a:cxn ang="0">
                  <a:pos x="2" y="285"/>
                </a:cxn>
                <a:cxn ang="0">
                  <a:pos x="35" y="137"/>
                </a:cxn>
                <a:cxn ang="0">
                  <a:pos x="174" y="10"/>
                </a:cxn>
                <a:cxn ang="0">
                  <a:pos x="294" y="21"/>
                </a:cxn>
                <a:cxn ang="0">
                  <a:pos x="393" y="147"/>
                </a:cxn>
                <a:cxn ang="0">
                  <a:pos x="445" y="297"/>
                </a:cxn>
                <a:cxn ang="0">
                  <a:pos x="476" y="454"/>
                </a:cxn>
                <a:cxn ang="0">
                  <a:pos x="491" y="509"/>
                </a:cxn>
                <a:cxn ang="0">
                  <a:pos x="541" y="599"/>
                </a:cxn>
                <a:cxn ang="0">
                  <a:pos x="569" y="685"/>
                </a:cxn>
                <a:cxn ang="0">
                  <a:pos x="571" y="754"/>
                </a:cxn>
                <a:cxn ang="0">
                  <a:pos x="575" y="797"/>
                </a:cxn>
                <a:cxn ang="0">
                  <a:pos x="577" y="819"/>
                </a:cxn>
                <a:cxn ang="0">
                  <a:pos x="585" y="925"/>
                </a:cxn>
                <a:cxn ang="0">
                  <a:pos x="421" y="961"/>
                </a:cxn>
                <a:cxn ang="0">
                  <a:pos x="412" y="971"/>
                </a:cxn>
                <a:cxn ang="0">
                  <a:pos x="421" y="980"/>
                </a:cxn>
                <a:cxn ang="0">
                  <a:pos x="430" y="980"/>
                </a:cxn>
                <a:cxn ang="0">
                  <a:pos x="557" y="1035"/>
                </a:cxn>
                <a:cxn ang="0">
                  <a:pos x="438" y="1086"/>
                </a:cxn>
                <a:cxn ang="0">
                  <a:pos x="584" y="961"/>
                </a:cxn>
                <a:cxn ang="0">
                  <a:pos x="435" y="967"/>
                </a:cxn>
                <a:cxn ang="0">
                  <a:pos x="421" y="961"/>
                </a:cxn>
                <a:cxn ang="0">
                  <a:pos x="585" y="954"/>
                </a:cxn>
                <a:cxn ang="0">
                  <a:pos x="439" y="971"/>
                </a:cxn>
                <a:cxn ang="0">
                  <a:pos x="430" y="980"/>
                </a:cxn>
                <a:cxn ang="0">
                  <a:pos x="439" y="971"/>
                </a:cxn>
                <a:cxn ang="0">
                  <a:pos x="583" y="970"/>
                </a:cxn>
                <a:cxn ang="0">
                  <a:pos x="456" y="1085"/>
                </a:cxn>
                <a:cxn ang="0">
                  <a:pos x="443" y="1083"/>
                </a:cxn>
                <a:cxn ang="0">
                  <a:pos x="517" y="1081"/>
                </a:cxn>
              </a:cxnLst>
              <a:pathLst>
                <a:path w="372109" h="697865">
                  <a:moveTo>
                    <a:pt x="256440" y="697841"/>
                  </a:moveTo>
                  <a:lnTo>
                    <a:pt x="216745" y="688701"/>
                  </a:lnTo>
                  <a:lnTo>
                    <a:pt x="173576" y="657727"/>
                  </a:lnTo>
                  <a:lnTo>
                    <a:pt x="124970" y="617264"/>
                  </a:lnTo>
                  <a:lnTo>
                    <a:pt x="92506" y="584308"/>
                  </a:lnTo>
                  <a:lnTo>
                    <a:pt x="71191" y="539293"/>
                  </a:lnTo>
                  <a:lnTo>
                    <a:pt x="50882" y="488486"/>
                  </a:lnTo>
                  <a:lnTo>
                    <a:pt x="30923" y="433662"/>
                  </a:lnTo>
                  <a:lnTo>
                    <a:pt x="15887" y="381347"/>
                  </a:lnTo>
                  <a:lnTo>
                    <a:pt x="9694" y="336450"/>
                  </a:lnTo>
                  <a:lnTo>
                    <a:pt x="5747" y="281874"/>
                  </a:lnTo>
                  <a:lnTo>
                    <a:pt x="2875" y="254723"/>
                  </a:lnTo>
                  <a:lnTo>
                    <a:pt x="0" y="217647"/>
                  </a:lnTo>
                  <a:lnTo>
                    <a:pt x="1301" y="181049"/>
                  </a:lnTo>
                  <a:lnTo>
                    <a:pt x="6339" y="144839"/>
                  </a:lnTo>
                  <a:lnTo>
                    <a:pt x="22183" y="86813"/>
                  </a:lnTo>
                  <a:lnTo>
                    <a:pt x="45920" y="47930"/>
                  </a:lnTo>
                  <a:lnTo>
                    <a:pt x="110708" y="6237"/>
                  </a:lnTo>
                  <a:lnTo>
                    <a:pt x="151414" y="0"/>
                  </a:lnTo>
                  <a:lnTo>
                    <a:pt x="186894" y="13049"/>
                  </a:lnTo>
                  <a:lnTo>
                    <a:pt x="218930" y="44502"/>
                  </a:lnTo>
                  <a:lnTo>
                    <a:pt x="249304" y="93477"/>
                  </a:lnTo>
                  <a:lnTo>
                    <a:pt x="269003" y="139985"/>
                  </a:lnTo>
                  <a:lnTo>
                    <a:pt x="282620" y="188603"/>
                  </a:lnTo>
                  <a:lnTo>
                    <a:pt x="292797" y="238351"/>
                  </a:lnTo>
                  <a:lnTo>
                    <a:pt x="302175" y="288249"/>
                  </a:lnTo>
                  <a:lnTo>
                    <a:pt x="306252" y="306031"/>
                  </a:lnTo>
                  <a:lnTo>
                    <a:pt x="311702" y="323073"/>
                  </a:lnTo>
                  <a:lnTo>
                    <a:pt x="319011" y="339562"/>
                  </a:lnTo>
                  <a:lnTo>
                    <a:pt x="343531" y="380607"/>
                  </a:lnTo>
                  <a:lnTo>
                    <a:pt x="354748" y="407111"/>
                  </a:lnTo>
                  <a:lnTo>
                    <a:pt x="361491" y="435245"/>
                  </a:lnTo>
                  <a:lnTo>
                    <a:pt x="362934" y="465064"/>
                  </a:lnTo>
                  <a:lnTo>
                    <a:pt x="362874" y="478819"/>
                  </a:lnTo>
                  <a:lnTo>
                    <a:pt x="364028" y="495969"/>
                  </a:lnTo>
                  <a:lnTo>
                    <a:pt x="364964" y="506342"/>
                  </a:lnTo>
                  <a:lnTo>
                    <a:pt x="366091" y="520138"/>
                  </a:lnTo>
                  <a:lnTo>
                    <a:pt x="366524" y="520320"/>
                  </a:lnTo>
                  <a:lnTo>
                    <a:pt x="367153" y="520279"/>
                  </a:lnTo>
                  <a:lnTo>
                    <a:pt x="371530" y="587675"/>
                  </a:lnTo>
                  <a:lnTo>
                    <a:pt x="371619" y="603434"/>
                  </a:lnTo>
                  <a:lnTo>
                    <a:pt x="267285" y="610211"/>
                  </a:lnTo>
                  <a:lnTo>
                    <a:pt x="264398" y="614392"/>
                  </a:lnTo>
                  <a:lnTo>
                    <a:pt x="261585" y="616466"/>
                  </a:lnTo>
                  <a:lnTo>
                    <a:pt x="264460" y="618591"/>
                  </a:lnTo>
                  <a:lnTo>
                    <a:pt x="267249" y="622614"/>
                  </a:lnTo>
                  <a:lnTo>
                    <a:pt x="269975" y="622437"/>
                  </a:lnTo>
                  <a:lnTo>
                    <a:pt x="273134" y="622442"/>
                  </a:lnTo>
                  <a:lnTo>
                    <a:pt x="370086" y="616144"/>
                  </a:lnTo>
                  <a:lnTo>
                    <a:pt x="353498" y="656947"/>
                  </a:lnTo>
                  <a:lnTo>
                    <a:pt x="281177" y="687918"/>
                  </a:lnTo>
                  <a:lnTo>
                    <a:pt x="278350" y="689783"/>
                  </a:lnTo>
                  <a:lnTo>
                    <a:pt x="256440" y="697841"/>
                  </a:lnTo>
                  <a:close/>
                </a:path>
                <a:path w="372109" h="697865">
                  <a:moveTo>
                    <a:pt x="370968" y="610412"/>
                  </a:moveTo>
                  <a:lnTo>
                    <a:pt x="278847" y="616396"/>
                  </a:lnTo>
                  <a:lnTo>
                    <a:pt x="275972" y="614270"/>
                  </a:lnTo>
                  <a:lnTo>
                    <a:pt x="272974" y="610262"/>
                  </a:lnTo>
                  <a:lnTo>
                    <a:pt x="267285" y="610211"/>
                  </a:lnTo>
                  <a:lnTo>
                    <a:pt x="371619" y="603434"/>
                  </a:lnTo>
                  <a:lnTo>
                    <a:pt x="371634" y="606083"/>
                  </a:lnTo>
                  <a:lnTo>
                    <a:pt x="370968" y="610412"/>
                  </a:lnTo>
                  <a:close/>
                </a:path>
                <a:path w="372109" h="697865">
                  <a:moveTo>
                    <a:pt x="278847" y="616396"/>
                  </a:moveTo>
                  <a:close/>
                </a:path>
                <a:path w="372109" h="697865">
                  <a:moveTo>
                    <a:pt x="370086" y="616144"/>
                  </a:moveTo>
                  <a:lnTo>
                    <a:pt x="273134" y="622442"/>
                  </a:lnTo>
                  <a:lnTo>
                    <a:pt x="275838" y="618693"/>
                  </a:lnTo>
                  <a:lnTo>
                    <a:pt x="278847" y="616396"/>
                  </a:lnTo>
                  <a:lnTo>
                    <a:pt x="370968" y="610412"/>
                  </a:lnTo>
                  <a:lnTo>
                    <a:pt x="370086" y="616144"/>
                  </a:lnTo>
                  <a:close/>
                </a:path>
                <a:path w="372109" h="697865">
                  <a:moveTo>
                    <a:pt x="311585" y="692774"/>
                  </a:moveTo>
                  <a:lnTo>
                    <a:pt x="289673" y="689048"/>
                  </a:lnTo>
                  <a:lnTo>
                    <a:pt x="286433" y="687787"/>
                  </a:lnTo>
                  <a:lnTo>
                    <a:pt x="281177" y="687918"/>
                  </a:lnTo>
                  <a:lnTo>
                    <a:pt x="329862" y="684756"/>
                  </a:lnTo>
                  <a:lnTo>
                    <a:pt x="328145" y="686444"/>
                  </a:lnTo>
                  <a:lnTo>
                    <a:pt x="311585" y="692774"/>
                  </a:lnTo>
                  <a:close/>
                </a:path>
              </a:pathLst>
            </a:custGeom>
            <a:solidFill>
              <a:srgbClr val="FFDE62"/>
            </a:solidFill>
            <a:ln w="9525">
              <a:noFill/>
            </a:ln>
          </p:spPr>
          <p:txBody>
            <a:bodyPr/>
            <a:p>
              <a:endParaRPr lang="zh-CN" altLang="en-US"/>
            </a:p>
          </p:txBody>
        </p:sp>
        <p:sp>
          <p:nvSpPr>
            <p:cNvPr id="53251" name="object 4"/>
            <p:cNvSpPr/>
            <p:nvPr/>
          </p:nvSpPr>
          <p:spPr>
            <a:xfrm>
              <a:off x="28667" y="1118"/>
              <a:ext cx="134" cy="871"/>
            </a:xfrm>
            <a:custGeom>
              <a:avLst/>
              <a:gdLst/>
              <a:ahLst/>
              <a:cxnLst>
                <a:cxn ang="0">
                  <a:pos x="133" y="871"/>
                </a:cxn>
                <a:cxn ang="0">
                  <a:pos x="90" y="792"/>
                </a:cxn>
                <a:cxn ang="0">
                  <a:pos x="60" y="732"/>
                </a:cxn>
                <a:cxn ang="0">
                  <a:pos x="42" y="663"/>
                </a:cxn>
                <a:cxn ang="0">
                  <a:pos x="38" y="620"/>
                </a:cxn>
                <a:cxn ang="0">
                  <a:pos x="35" y="602"/>
                </a:cxn>
                <a:cxn ang="0">
                  <a:pos x="29" y="584"/>
                </a:cxn>
                <a:cxn ang="0">
                  <a:pos x="17" y="568"/>
                </a:cxn>
                <a:cxn ang="0">
                  <a:pos x="3" y="544"/>
                </a:cxn>
                <a:cxn ang="0">
                  <a:pos x="0" y="518"/>
                </a:cxn>
                <a:cxn ang="0">
                  <a:pos x="3" y="491"/>
                </a:cxn>
                <a:cxn ang="0">
                  <a:pos x="7" y="465"/>
                </a:cxn>
                <a:cxn ang="0">
                  <a:pos x="14" y="420"/>
                </a:cxn>
                <a:cxn ang="0">
                  <a:pos x="20" y="375"/>
                </a:cxn>
                <a:cxn ang="0">
                  <a:pos x="22" y="329"/>
                </a:cxn>
                <a:cxn ang="0">
                  <a:pos x="18" y="284"/>
                </a:cxn>
                <a:cxn ang="0">
                  <a:pos x="21" y="259"/>
                </a:cxn>
                <a:cxn ang="0">
                  <a:pos x="33" y="236"/>
                </a:cxn>
                <a:cxn ang="0">
                  <a:pos x="40" y="212"/>
                </a:cxn>
                <a:cxn ang="0">
                  <a:pos x="31" y="186"/>
                </a:cxn>
                <a:cxn ang="0">
                  <a:pos x="39" y="160"/>
                </a:cxn>
                <a:cxn ang="0">
                  <a:pos x="66" y="85"/>
                </a:cxn>
                <a:cxn ang="0">
                  <a:pos x="113" y="22"/>
                </a:cxn>
                <a:cxn ang="0">
                  <a:pos x="133" y="0"/>
                </a:cxn>
                <a:cxn ang="0">
                  <a:pos x="133" y="871"/>
                </a:cxn>
              </a:cxnLst>
              <a:pathLst>
                <a:path w="85090" h="553085">
                  <a:moveTo>
                    <a:pt x="84736" y="553082"/>
                  </a:moveTo>
                  <a:lnTo>
                    <a:pt x="56856" y="503166"/>
                  </a:lnTo>
                  <a:lnTo>
                    <a:pt x="38245" y="465099"/>
                  </a:lnTo>
                  <a:lnTo>
                    <a:pt x="26690" y="420774"/>
                  </a:lnTo>
                  <a:lnTo>
                    <a:pt x="23974" y="393456"/>
                  </a:lnTo>
                  <a:lnTo>
                    <a:pt x="22396" y="381975"/>
                  </a:lnTo>
                  <a:lnTo>
                    <a:pt x="18600" y="370993"/>
                  </a:lnTo>
                  <a:lnTo>
                    <a:pt x="11026" y="360512"/>
                  </a:lnTo>
                  <a:lnTo>
                    <a:pt x="2077" y="345471"/>
                  </a:lnTo>
                  <a:lnTo>
                    <a:pt x="0" y="328938"/>
                  </a:lnTo>
                  <a:lnTo>
                    <a:pt x="1802" y="311957"/>
                  </a:lnTo>
                  <a:lnTo>
                    <a:pt x="4491" y="295568"/>
                  </a:lnTo>
                  <a:lnTo>
                    <a:pt x="8710" y="266748"/>
                  </a:lnTo>
                  <a:lnTo>
                    <a:pt x="12520" y="238034"/>
                  </a:lnTo>
                  <a:lnTo>
                    <a:pt x="14074" y="209229"/>
                  </a:lnTo>
                  <a:lnTo>
                    <a:pt x="11524" y="180139"/>
                  </a:lnTo>
                  <a:lnTo>
                    <a:pt x="13630" y="164494"/>
                  </a:lnTo>
                  <a:lnTo>
                    <a:pt x="20778" y="149586"/>
                  </a:lnTo>
                  <a:lnTo>
                    <a:pt x="25341" y="134373"/>
                  </a:lnTo>
                  <a:lnTo>
                    <a:pt x="19689" y="117814"/>
                  </a:lnTo>
                  <a:lnTo>
                    <a:pt x="24647" y="101652"/>
                  </a:lnTo>
                  <a:lnTo>
                    <a:pt x="41876" y="54157"/>
                  </a:lnTo>
                  <a:lnTo>
                    <a:pt x="71648" y="13769"/>
                  </a:lnTo>
                  <a:lnTo>
                    <a:pt x="84736" y="0"/>
                  </a:lnTo>
                  <a:lnTo>
                    <a:pt x="84736" y="553082"/>
                  </a:lnTo>
                  <a:close/>
                </a:path>
              </a:pathLst>
            </a:custGeom>
            <a:solidFill>
              <a:srgbClr val="FFDE62"/>
            </a:solidFill>
            <a:ln w="9525">
              <a:noFill/>
            </a:ln>
          </p:spPr>
          <p:txBody>
            <a:bodyPr/>
            <a:p>
              <a:endParaRPr lang="zh-CN" altLang="en-US"/>
            </a:p>
          </p:txBody>
        </p:sp>
        <p:sp>
          <p:nvSpPr>
            <p:cNvPr id="53252" name="object 5"/>
            <p:cNvSpPr/>
            <p:nvPr/>
          </p:nvSpPr>
          <p:spPr>
            <a:xfrm>
              <a:off x="25087" y="1290"/>
              <a:ext cx="410" cy="876"/>
            </a:xfrm>
            <a:custGeom>
              <a:avLst/>
              <a:gdLst/>
              <a:ahLst/>
              <a:cxnLst>
                <a:cxn ang="0">
                  <a:pos x="310" y="873"/>
                </a:cxn>
                <a:cxn ang="0">
                  <a:pos x="245" y="865"/>
                </a:cxn>
                <a:cxn ang="0">
                  <a:pos x="171" y="812"/>
                </a:cxn>
                <a:cxn ang="0">
                  <a:pos x="120" y="736"/>
                </a:cxn>
                <a:cxn ang="0">
                  <a:pos x="60" y="597"/>
                </a:cxn>
                <a:cxn ang="0">
                  <a:pos x="20" y="490"/>
                </a:cxn>
                <a:cxn ang="0">
                  <a:pos x="6" y="429"/>
                </a:cxn>
                <a:cxn ang="0">
                  <a:pos x="0" y="366"/>
                </a:cxn>
                <a:cxn ang="0">
                  <a:pos x="0" y="304"/>
                </a:cxn>
                <a:cxn ang="0">
                  <a:pos x="11" y="208"/>
                </a:cxn>
                <a:cxn ang="0">
                  <a:pos x="28" y="113"/>
                </a:cxn>
                <a:cxn ang="0">
                  <a:pos x="50" y="56"/>
                </a:cxn>
                <a:cxn ang="0">
                  <a:pos x="133" y="0"/>
                </a:cxn>
                <a:cxn ang="0">
                  <a:pos x="191" y="1"/>
                </a:cxn>
                <a:cxn ang="0">
                  <a:pos x="259" y="39"/>
                </a:cxn>
                <a:cxn ang="0">
                  <a:pos x="311" y="154"/>
                </a:cxn>
                <a:cxn ang="0">
                  <a:pos x="340" y="251"/>
                </a:cxn>
                <a:cxn ang="0">
                  <a:pos x="354" y="339"/>
                </a:cxn>
                <a:cxn ang="0">
                  <a:pos x="371" y="427"/>
                </a:cxn>
                <a:cxn ang="0">
                  <a:pos x="407" y="602"/>
                </a:cxn>
                <a:cxn ang="0">
                  <a:pos x="409" y="643"/>
                </a:cxn>
                <a:cxn ang="0">
                  <a:pos x="410" y="684"/>
                </a:cxn>
                <a:cxn ang="0">
                  <a:pos x="406" y="725"/>
                </a:cxn>
                <a:cxn ang="0">
                  <a:pos x="389" y="783"/>
                </a:cxn>
                <a:cxn ang="0">
                  <a:pos x="339" y="859"/>
                </a:cxn>
                <a:cxn ang="0">
                  <a:pos x="310" y="873"/>
                </a:cxn>
              </a:cxnLst>
              <a:pathLst>
                <a:path w="260350" h="556260">
                  <a:moveTo>
                    <a:pt x="196815" y="554594"/>
                  </a:moveTo>
                  <a:lnTo>
                    <a:pt x="155631" y="549466"/>
                  </a:lnTo>
                  <a:lnTo>
                    <a:pt x="108538" y="515794"/>
                  </a:lnTo>
                  <a:lnTo>
                    <a:pt x="75981" y="467622"/>
                  </a:lnTo>
                  <a:lnTo>
                    <a:pt x="37963" y="378788"/>
                  </a:lnTo>
                  <a:lnTo>
                    <a:pt x="12490" y="311015"/>
                  </a:lnTo>
                  <a:lnTo>
                    <a:pt x="4035" y="272170"/>
                  </a:lnTo>
                  <a:lnTo>
                    <a:pt x="0" y="232684"/>
                  </a:lnTo>
                  <a:lnTo>
                    <a:pt x="221" y="192783"/>
                  </a:lnTo>
                  <a:lnTo>
                    <a:pt x="6741" y="131878"/>
                  </a:lnTo>
                  <a:lnTo>
                    <a:pt x="18040" y="71609"/>
                  </a:lnTo>
                  <a:lnTo>
                    <a:pt x="31951" y="35528"/>
                  </a:lnTo>
                  <a:lnTo>
                    <a:pt x="84340" y="0"/>
                  </a:lnTo>
                  <a:lnTo>
                    <a:pt x="121228" y="379"/>
                  </a:lnTo>
                  <a:lnTo>
                    <a:pt x="164220" y="24454"/>
                  </a:lnTo>
                  <a:lnTo>
                    <a:pt x="197444" y="97842"/>
                  </a:lnTo>
                  <a:lnTo>
                    <a:pt x="215595" y="159667"/>
                  </a:lnTo>
                  <a:lnTo>
                    <a:pt x="224843" y="215432"/>
                  </a:lnTo>
                  <a:lnTo>
                    <a:pt x="235619" y="271000"/>
                  </a:lnTo>
                  <a:lnTo>
                    <a:pt x="258463" y="381993"/>
                  </a:lnTo>
                  <a:lnTo>
                    <a:pt x="259956" y="408310"/>
                  </a:lnTo>
                  <a:lnTo>
                    <a:pt x="260134" y="434457"/>
                  </a:lnTo>
                  <a:lnTo>
                    <a:pt x="257689" y="460341"/>
                  </a:lnTo>
                  <a:lnTo>
                    <a:pt x="247245" y="497198"/>
                  </a:lnTo>
                  <a:lnTo>
                    <a:pt x="215489" y="545548"/>
                  </a:lnTo>
                  <a:lnTo>
                    <a:pt x="196815" y="554594"/>
                  </a:lnTo>
                  <a:close/>
                </a:path>
              </a:pathLst>
            </a:custGeom>
            <a:solidFill>
              <a:srgbClr val="FFDE62"/>
            </a:solidFill>
            <a:ln w="9525">
              <a:noFill/>
            </a:ln>
          </p:spPr>
          <p:txBody>
            <a:bodyPr/>
            <a:p>
              <a:endParaRPr lang="zh-CN" altLang="en-US"/>
            </a:p>
          </p:txBody>
        </p:sp>
        <p:sp>
          <p:nvSpPr>
            <p:cNvPr id="53253" name="object 6"/>
            <p:cNvSpPr/>
            <p:nvPr/>
          </p:nvSpPr>
          <p:spPr>
            <a:xfrm>
              <a:off x="26391" y="2922"/>
              <a:ext cx="497" cy="815"/>
            </a:xfrm>
            <a:custGeom>
              <a:avLst/>
              <a:gdLst/>
              <a:ahLst/>
              <a:cxnLst>
                <a:cxn ang="0">
                  <a:pos x="456" y="814"/>
                </a:cxn>
                <a:cxn ang="0">
                  <a:pos x="391" y="808"/>
                </a:cxn>
                <a:cxn ang="0">
                  <a:pos x="319" y="774"/>
                </a:cxn>
                <a:cxn ang="0">
                  <a:pos x="228" y="676"/>
                </a:cxn>
                <a:cxn ang="0">
                  <a:pos x="161" y="592"/>
                </a:cxn>
                <a:cxn ang="0">
                  <a:pos x="130" y="555"/>
                </a:cxn>
                <a:cxn ang="0">
                  <a:pos x="83" y="488"/>
                </a:cxn>
                <a:cxn ang="0">
                  <a:pos x="41" y="417"/>
                </a:cxn>
                <a:cxn ang="0">
                  <a:pos x="35" y="361"/>
                </a:cxn>
                <a:cxn ang="0">
                  <a:pos x="34" y="353"/>
                </a:cxn>
                <a:cxn ang="0">
                  <a:pos x="39" y="343"/>
                </a:cxn>
                <a:cxn ang="0">
                  <a:pos x="10" y="255"/>
                </a:cxn>
                <a:cxn ang="0">
                  <a:pos x="0" y="190"/>
                </a:cxn>
                <a:cxn ang="0">
                  <a:pos x="29" y="72"/>
                </a:cxn>
                <a:cxn ang="0">
                  <a:pos x="78" y="10"/>
                </a:cxn>
                <a:cxn ang="0">
                  <a:pos x="103" y="0"/>
                </a:cxn>
                <a:cxn ang="0">
                  <a:pos x="129" y="2"/>
                </a:cxn>
                <a:cxn ang="0">
                  <a:pos x="197" y="55"/>
                </a:cxn>
                <a:cxn ang="0">
                  <a:pos x="269" y="180"/>
                </a:cxn>
                <a:cxn ang="0">
                  <a:pos x="343" y="336"/>
                </a:cxn>
                <a:cxn ang="0">
                  <a:pos x="384" y="413"/>
                </a:cxn>
                <a:cxn ang="0">
                  <a:pos x="430" y="486"/>
                </a:cxn>
                <a:cxn ang="0">
                  <a:pos x="459" y="539"/>
                </a:cxn>
                <a:cxn ang="0">
                  <a:pos x="479" y="596"/>
                </a:cxn>
                <a:cxn ang="0">
                  <a:pos x="491" y="657"/>
                </a:cxn>
                <a:cxn ang="0">
                  <a:pos x="496" y="721"/>
                </a:cxn>
                <a:cxn ang="0">
                  <a:pos x="497" y="760"/>
                </a:cxn>
                <a:cxn ang="0">
                  <a:pos x="495" y="774"/>
                </a:cxn>
                <a:cxn ang="0">
                  <a:pos x="488" y="795"/>
                </a:cxn>
                <a:cxn ang="0">
                  <a:pos x="475" y="808"/>
                </a:cxn>
                <a:cxn ang="0">
                  <a:pos x="456" y="814"/>
                </a:cxn>
              </a:cxnLst>
              <a:pathLst>
                <a:path w="315594" h="517525">
                  <a:moveTo>
                    <a:pt x="289810" y="517067"/>
                  </a:moveTo>
                  <a:lnTo>
                    <a:pt x="248369" y="513101"/>
                  </a:lnTo>
                  <a:lnTo>
                    <a:pt x="202330" y="491395"/>
                  </a:lnTo>
                  <a:lnTo>
                    <a:pt x="144571" y="429568"/>
                  </a:lnTo>
                  <a:lnTo>
                    <a:pt x="101970" y="375844"/>
                  </a:lnTo>
                  <a:lnTo>
                    <a:pt x="82644" y="352301"/>
                  </a:lnTo>
                  <a:lnTo>
                    <a:pt x="52486" y="309857"/>
                  </a:lnTo>
                  <a:lnTo>
                    <a:pt x="25802" y="264981"/>
                  </a:lnTo>
                  <a:lnTo>
                    <a:pt x="22010" y="229286"/>
                  </a:lnTo>
                  <a:lnTo>
                    <a:pt x="21656" y="223844"/>
                  </a:lnTo>
                  <a:lnTo>
                    <a:pt x="25036" y="217529"/>
                  </a:lnTo>
                  <a:lnTo>
                    <a:pt x="6425" y="161990"/>
                  </a:lnTo>
                  <a:lnTo>
                    <a:pt x="0" y="120604"/>
                  </a:lnTo>
                  <a:lnTo>
                    <a:pt x="18319" y="46032"/>
                  </a:lnTo>
                  <a:lnTo>
                    <a:pt x="49490" y="6351"/>
                  </a:lnTo>
                  <a:lnTo>
                    <a:pt x="65262" y="0"/>
                  </a:lnTo>
                  <a:lnTo>
                    <a:pt x="81730" y="1327"/>
                  </a:lnTo>
                  <a:lnTo>
                    <a:pt x="125127" y="34996"/>
                  </a:lnTo>
                  <a:lnTo>
                    <a:pt x="171071" y="114354"/>
                  </a:lnTo>
                  <a:lnTo>
                    <a:pt x="218015" y="213442"/>
                  </a:lnTo>
                  <a:lnTo>
                    <a:pt x="243684" y="261941"/>
                  </a:lnTo>
                  <a:lnTo>
                    <a:pt x="273115" y="308611"/>
                  </a:lnTo>
                  <a:lnTo>
                    <a:pt x="291760" y="342143"/>
                  </a:lnTo>
                  <a:lnTo>
                    <a:pt x="304223" y="378658"/>
                  </a:lnTo>
                  <a:lnTo>
                    <a:pt x="311666" y="417509"/>
                  </a:lnTo>
                  <a:lnTo>
                    <a:pt x="315250" y="458050"/>
                  </a:lnTo>
                  <a:lnTo>
                    <a:pt x="315403" y="482750"/>
                  </a:lnTo>
                  <a:lnTo>
                    <a:pt x="314490" y="491729"/>
                  </a:lnTo>
                  <a:lnTo>
                    <a:pt x="309994" y="504530"/>
                  </a:lnTo>
                  <a:lnTo>
                    <a:pt x="301675" y="512871"/>
                  </a:lnTo>
                  <a:lnTo>
                    <a:pt x="289810" y="517067"/>
                  </a:lnTo>
                  <a:close/>
                </a:path>
              </a:pathLst>
            </a:custGeom>
            <a:solidFill>
              <a:srgbClr val="FFDE62"/>
            </a:solidFill>
            <a:ln w="9525">
              <a:noFill/>
            </a:ln>
          </p:spPr>
          <p:txBody>
            <a:bodyPr/>
            <a:p>
              <a:endParaRPr lang="zh-CN" altLang="en-US"/>
            </a:p>
          </p:txBody>
        </p:sp>
        <p:sp>
          <p:nvSpPr>
            <p:cNvPr id="53254" name="object 7"/>
            <p:cNvSpPr/>
            <p:nvPr/>
          </p:nvSpPr>
          <p:spPr>
            <a:xfrm>
              <a:off x="27649" y="3064"/>
              <a:ext cx="428" cy="736"/>
            </a:xfrm>
            <a:custGeom>
              <a:avLst/>
              <a:gdLst/>
              <a:ahLst/>
              <a:cxnLst>
                <a:cxn ang="0">
                  <a:pos x="376" y="735"/>
                </a:cxn>
                <a:cxn ang="0">
                  <a:pos x="276" y="684"/>
                </a:cxn>
                <a:cxn ang="0">
                  <a:pos x="211" y="631"/>
                </a:cxn>
                <a:cxn ang="0">
                  <a:pos x="157" y="568"/>
                </a:cxn>
                <a:cxn ang="0">
                  <a:pos x="114" y="494"/>
                </a:cxn>
                <a:cxn ang="0">
                  <a:pos x="85" y="424"/>
                </a:cxn>
                <a:cxn ang="0">
                  <a:pos x="59" y="352"/>
                </a:cxn>
                <a:cxn ang="0">
                  <a:pos x="34" y="280"/>
                </a:cxn>
                <a:cxn ang="0">
                  <a:pos x="11" y="207"/>
                </a:cxn>
                <a:cxn ang="0">
                  <a:pos x="1" y="129"/>
                </a:cxn>
                <a:cxn ang="0">
                  <a:pos x="0" y="103"/>
                </a:cxn>
                <a:cxn ang="0">
                  <a:pos x="1" y="85"/>
                </a:cxn>
                <a:cxn ang="0">
                  <a:pos x="52" y="43"/>
                </a:cxn>
                <a:cxn ang="0">
                  <a:pos x="59" y="38"/>
                </a:cxn>
                <a:cxn ang="0">
                  <a:pos x="95" y="11"/>
                </a:cxn>
                <a:cxn ang="0">
                  <a:pos x="129" y="0"/>
                </a:cxn>
                <a:cxn ang="0">
                  <a:pos x="161" y="6"/>
                </a:cxn>
                <a:cxn ang="0">
                  <a:pos x="237" y="83"/>
                </a:cxn>
                <a:cxn ang="0">
                  <a:pos x="280" y="139"/>
                </a:cxn>
                <a:cxn ang="0">
                  <a:pos x="317" y="198"/>
                </a:cxn>
                <a:cxn ang="0">
                  <a:pos x="345" y="262"/>
                </a:cxn>
                <a:cxn ang="0">
                  <a:pos x="363" y="333"/>
                </a:cxn>
                <a:cxn ang="0">
                  <a:pos x="366" y="349"/>
                </a:cxn>
                <a:cxn ang="0">
                  <a:pos x="371" y="365"/>
                </a:cxn>
                <a:cxn ang="0">
                  <a:pos x="377" y="381"/>
                </a:cxn>
                <a:cxn ang="0">
                  <a:pos x="382" y="394"/>
                </a:cxn>
                <a:cxn ang="0">
                  <a:pos x="380" y="394"/>
                </a:cxn>
                <a:cxn ang="0">
                  <a:pos x="380" y="398"/>
                </a:cxn>
                <a:cxn ang="0">
                  <a:pos x="311" y="415"/>
                </a:cxn>
                <a:cxn ang="0">
                  <a:pos x="298" y="433"/>
                </a:cxn>
                <a:cxn ang="0">
                  <a:pos x="301" y="438"/>
                </a:cxn>
                <a:cxn ang="0">
                  <a:pos x="306" y="448"/>
                </a:cxn>
                <a:cxn ang="0">
                  <a:pos x="316" y="460"/>
                </a:cxn>
                <a:cxn ang="0">
                  <a:pos x="326" y="462"/>
                </a:cxn>
                <a:cxn ang="0">
                  <a:pos x="340" y="464"/>
                </a:cxn>
                <a:cxn ang="0">
                  <a:pos x="407" y="459"/>
                </a:cxn>
                <a:cxn ang="0">
                  <a:pos x="409" y="464"/>
                </a:cxn>
                <a:cxn ang="0">
                  <a:pos x="424" y="536"/>
                </a:cxn>
                <a:cxn ang="0">
                  <a:pos x="428" y="609"/>
                </a:cxn>
                <a:cxn ang="0">
                  <a:pos x="424" y="683"/>
                </a:cxn>
                <a:cxn ang="0">
                  <a:pos x="415" y="711"/>
                </a:cxn>
                <a:cxn ang="0">
                  <a:pos x="399" y="729"/>
                </a:cxn>
                <a:cxn ang="0">
                  <a:pos x="376" y="735"/>
                </a:cxn>
                <a:cxn ang="0">
                  <a:pos x="380" y="398"/>
                </a:cxn>
                <a:cxn ang="0">
                  <a:pos x="380" y="394"/>
                </a:cxn>
                <a:cxn ang="0">
                  <a:pos x="382" y="398"/>
                </a:cxn>
                <a:cxn ang="0">
                  <a:pos x="380" y="398"/>
                </a:cxn>
                <a:cxn ang="0">
                  <a:pos x="382" y="398"/>
                </a:cxn>
                <a:cxn ang="0">
                  <a:pos x="380" y="394"/>
                </a:cxn>
                <a:cxn ang="0">
                  <a:pos x="382" y="394"/>
                </a:cxn>
                <a:cxn ang="0">
                  <a:pos x="383" y="397"/>
                </a:cxn>
                <a:cxn ang="0">
                  <a:pos x="382" y="398"/>
                </a:cxn>
                <a:cxn ang="0">
                  <a:pos x="407" y="459"/>
                </a:cxn>
                <a:cxn ang="0">
                  <a:pos x="340" y="464"/>
                </a:cxn>
                <a:cxn ang="0">
                  <a:pos x="354" y="461"/>
                </a:cxn>
                <a:cxn ang="0">
                  <a:pos x="365" y="454"/>
                </a:cxn>
                <a:cxn ang="0">
                  <a:pos x="373" y="441"/>
                </a:cxn>
                <a:cxn ang="0">
                  <a:pos x="376" y="429"/>
                </a:cxn>
                <a:cxn ang="0">
                  <a:pos x="378" y="418"/>
                </a:cxn>
                <a:cxn ang="0">
                  <a:pos x="379" y="405"/>
                </a:cxn>
                <a:cxn ang="0">
                  <a:pos x="380" y="398"/>
                </a:cxn>
                <a:cxn ang="0">
                  <a:pos x="382" y="398"/>
                </a:cxn>
                <a:cxn ang="0">
                  <a:pos x="407" y="459"/>
                </a:cxn>
              </a:cxnLst>
              <a:pathLst>
                <a:path w="271780" h="467360">
                  <a:moveTo>
                    <a:pt x="238841" y="467003"/>
                  </a:moveTo>
                  <a:lnTo>
                    <a:pt x="175281" y="434302"/>
                  </a:lnTo>
                  <a:lnTo>
                    <a:pt x="134095" y="400536"/>
                  </a:lnTo>
                  <a:lnTo>
                    <a:pt x="99418" y="360594"/>
                  </a:lnTo>
                  <a:lnTo>
                    <a:pt x="72383" y="314006"/>
                  </a:lnTo>
                  <a:lnTo>
                    <a:pt x="53757" y="269441"/>
                  </a:lnTo>
                  <a:lnTo>
                    <a:pt x="37148" y="223813"/>
                  </a:lnTo>
                  <a:lnTo>
                    <a:pt x="21873" y="177835"/>
                  </a:lnTo>
                  <a:lnTo>
                    <a:pt x="7049" y="131604"/>
                  </a:lnTo>
                  <a:lnTo>
                    <a:pt x="690" y="82035"/>
                  </a:lnTo>
                  <a:lnTo>
                    <a:pt x="0" y="65222"/>
                  </a:lnTo>
                  <a:lnTo>
                    <a:pt x="716" y="54262"/>
                  </a:lnTo>
                  <a:lnTo>
                    <a:pt x="33140" y="27548"/>
                  </a:lnTo>
                  <a:lnTo>
                    <a:pt x="37326" y="23913"/>
                  </a:lnTo>
                  <a:lnTo>
                    <a:pt x="60479" y="6835"/>
                  </a:lnTo>
                  <a:lnTo>
                    <a:pt x="81888" y="0"/>
                  </a:lnTo>
                  <a:lnTo>
                    <a:pt x="101937" y="3814"/>
                  </a:lnTo>
                  <a:lnTo>
                    <a:pt x="150750" y="52615"/>
                  </a:lnTo>
                  <a:lnTo>
                    <a:pt x="178042" y="88024"/>
                  </a:lnTo>
                  <a:lnTo>
                    <a:pt x="201401" y="125726"/>
                  </a:lnTo>
                  <a:lnTo>
                    <a:pt x="219341" y="166534"/>
                  </a:lnTo>
                  <a:lnTo>
                    <a:pt x="230402" y="211365"/>
                  </a:lnTo>
                  <a:lnTo>
                    <a:pt x="232660" y="221609"/>
                  </a:lnTo>
                  <a:lnTo>
                    <a:pt x="235900" y="231816"/>
                  </a:lnTo>
                  <a:lnTo>
                    <a:pt x="239571" y="241995"/>
                  </a:lnTo>
                  <a:lnTo>
                    <a:pt x="242505" y="250409"/>
                  </a:lnTo>
                  <a:lnTo>
                    <a:pt x="241560" y="250471"/>
                  </a:lnTo>
                  <a:lnTo>
                    <a:pt x="241330" y="252658"/>
                  </a:lnTo>
                  <a:lnTo>
                    <a:pt x="197548" y="263418"/>
                  </a:lnTo>
                  <a:lnTo>
                    <a:pt x="189448" y="274874"/>
                  </a:lnTo>
                  <a:lnTo>
                    <a:pt x="191147" y="278337"/>
                  </a:lnTo>
                  <a:lnTo>
                    <a:pt x="194085" y="284662"/>
                  </a:lnTo>
                  <a:lnTo>
                    <a:pt x="200669" y="292012"/>
                  </a:lnTo>
                  <a:lnTo>
                    <a:pt x="206872" y="293500"/>
                  </a:lnTo>
                  <a:lnTo>
                    <a:pt x="216010" y="294526"/>
                  </a:lnTo>
                  <a:lnTo>
                    <a:pt x="258289" y="291780"/>
                  </a:lnTo>
                  <a:lnTo>
                    <a:pt x="259449" y="294643"/>
                  </a:lnTo>
                  <a:lnTo>
                    <a:pt x="268990" y="340068"/>
                  </a:lnTo>
                  <a:lnTo>
                    <a:pt x="271686" y="386489"/>
                  </a:lnTo>
                  <a:lnTo>
                    <a:pt x="269041" y="433651"/>
                  </a:lnTo>
                  <a:lnTo>
                    <a:pt x="263817" y="451652"/>
                  </a:lnTo>
                  <a:lnTo>
                    <a:pt x="253292" y="463102"/>
                  </a:lnTo>
                  <a:lnTo>
                    <a:pt x="238841" y="467003"/>
                  </a:lnTo>
                  <a:close/>
                </a:path>
                <a:path w="271780" h="467360">
                  <a:moveTo>
                    <a:pt x="241330" y="252658"/>
                  </a:moveTo>
                  <a:lnTo>
                    <a:pt x="241560" y="250471"/>
                  </a:lnTo>
                  <a:lnTo>
                    <a:pt x="242355" y="252433"/>
                  </a:lnTo>
                  <a:lnTo>
                    <a:pt x="241330" y="252658"/>
                  </a:lnTo>
                  <a:close/>
                </a:path>
                <a:path w="271780" h="467360">
                  <a:moveTo>
                    <a:pt x="242355" y="252433"/>
                  </a:moveTo>
                  <a:lnTo>
                    <a:pt x="241560" y="250471"/>
                  </a:lnTo>
                  <a:lnTo>
                    <a:pt x="242505" y="250409"/>
                  </a:lnTo>
                  <a:lnTo>
                    <a:pt x="243150" y="252259"/>
                  </a:lnTo>
                  <a:lnTo>
                    <a:pt x="242355" y="252433"/>
                  </a:lnTo>
                  <a:close/>
                </a:path>
                <a:path w="271780" h="467360">
                  <a:moveTo>
                    <a:pt x="258289" y="291780"/>
                  </a:moveTo>
                  <a:lnTo>
                    <a:pt x="216010" y="294526"/>
                  </a:lnTo>
                  <a:lnTo>
                    <a:pt x="224597" y="292848"/>
                  </a:lnTo>
                  <a:lnTo>
                    <a:pt x="231838" y="288066"/>
                  </a:lnTo>
                  <a:lnTo>
                    <a:pt x="236935" y="279777"/>
                  </a:lnTo>
                  <a:lnTo>
                    <a:pt x="238915" y="272663"/>
                  </a:lnTo>
                  <a:lnTo>
                    <a:pt x="240049" y="265308"/>
                  </a:lnTo>
                  <a:lnTo>
                    <a:pt x="240843" y="257289"/>
                  </a:lnTo>
                  <a:lnTo>
                    <a:pt x="241330" y="252658"/>
                  </a:lnTo>
                  <a:lnTo>
                    <a:pt x="242355" y="252433"/>
                  </a:lnTo>
                  <a:lnTo>
                    <a:pt x="258289" y="291780"/>
                  </a:lnTo>
                  <a:close/>
                </a:path>
              </a:pathLst>
            </a:custGeom>
            <a:solidFill>
              <a:srgbClr val="FFDE62"/>
            </a:solidFill>
            <a:ln w="9525">
              <a:noFill/>
            </a:ln>
          </p:spPr>
          <p:txBody>
            <a:bodyPr/>
            <a:p>
              <a:endParaRPr lang="zh-CN" altLang="en-US"/>
            </a:p>
          </p:txBody>
        </p:sp>
        <p:sp>
          <p:nvSpPr>
            <p:cNvPr id="53255" name="object 8"/>
            <p:cNvSpPr/>
            <p:nvPr/>
          </p:nvSpPr>
          <p:spPr>
            <a:xfrm>
              <a:off x="27030" y="4311"/>
              <a:ext cx="415" cy="792"/>
            </a:xfrm>
            <a:custGeom>
              <a:avLst/>
              <a:gdLst/>
              <a:ahLst/>
              <a:cxnLst>
                <a:cxn ang="0">
                  <a:pos x="377" y="792"/>
                </a:cxn>
                <a:cxn ang="0">
                  <a:pos x="317" y="776"/>
                </a:cxn>
                <a:cxn ang="0">
                  <a:pos x="245" y="714"/>
                </a:cxn>
                <a:cxn ang="0">
                  <a:pos x="203" y="666"/>
                </a:cxn>
                <a:cxn ang="0">
                  <a:pos x="166" y="612"/>
                </a:cxn>
                <a:cxn ang="0">
                  <a:pos x="137" y="553"/>
                </a:cxn>
                <a:cxn ang="0">
                  <a:pos x="111" y="493"/>
                </a:cxn>
                <a:cxn ang="0">
                  <a:pos x="83" y="435"/>
                </a:cxn>
                <a:cxn ang="0">
                  <a:pos x="53" y="377"/>
                </a:cxn>
                <a:cxn ang="0">
                  <a:pos x="24" y="319"/>
                </a:cxn>
                <a:cxn ang="0">
                  <a:pos x="8" y="263"/>
                </a:cxn>
                <a:cxn ang="0">
                  <a:pos x="0" y="192"/>
                </a:cxn>
                <a:cxn ang="0">
                  <a:pos x="1" y="121"/>
                </a:cxn>
                <a:cxn ang="0">
                  <a:pos x="11" y="67"/>
                </a:cxn>
                <a:cxn ang="0">
                  <a:pos x="35" y="34"/>
                </a:cxn>
                <a:cxn ang="0">
                  <a:pos x="74" y="10"/>
                </a:cxn>
                <a:cxn ang="0">
                  <a:pos x="118" y="0"/>
                </a:cxn>
                <a:cxn ang="0">
                  <a:pos x="158" y="8"/>
                </a:cxn>
                <a:cxn ang="0">
                  <a:pos x="171" y="17"/>
                </a:cxn>
                <a:cxn ang="0">
                  <a:pos x="182" y="30"/>
                </a:cxn>
                <a:cxn ang="0">
                  <a:pos x="191" y="44"/>
                </a:cxn>
                <a:cxn ang="0">
                  <a:pos x="204" y="82"/>
                </a:cxn>
                <a:cxn ang="0">
                  <a:pos x="215" y="103"/>
                </a:cxn>
                <a:cxn ang="0">
                  <a:pos x="259" y="176"/>
                </a:cxn>
                <a:cxn ang="0">
                  <a:pos x="278" y="210"/>
                </a:cxn>
                <a:cxn ang="0">
                  <a:pos x="290" y="246"/>
                </a:cxn>
                <a:cxn ang="0">
                  <a:pos x="292" y="286"/>
                </a:cxn>
                <a:cxn ang="0">
                  <a:pos x="292" y="294"/>
                </a:cxn>
                <a:cxn ang="0">
                  <a:pos x="294" y="304"/>
                </a:cxn>
                <a:cxn ang="0">
                  <a:pos x="338" y="388"/>
                </a:cxn>
                <a:cxn ang="0">
                  <a:pos x="368" y="456"/>
                </a:cxn>
                <a:cxn ang="0">
                  <a:pos x="388" y="521"/>
                </a:cxn>
                <a:cxn ang="0">
                  <a:pos x="401" y="586"/>
                </a:cxn>
                <a:cxn ang="0">
                  <a:pos x="407" y="656"/>
                </a:cxn>
                <a:cxn ang="0">
                  <a:pos x="413" y="680"/>
                </a:cxn>
                <a:cxn ang="0">
                  <a:pos x="414" y="692"/>
                </a:cxn>
                <a:cxn ang="0">
                  <a:pos x="414" y="703"/>
                </a:cxn>
                <a:cxn ang="0">
                  <a:pos x="412" y="724"/>
                </a:cxn>
                <a:cxn ang="0">
                  <a:pos x="409" y="746"/>
                </a:cxn>
                <a:cxn ang="0">
                  <a:pos x="404" y="766"/>
                </a:cxn>
                <a:cxn ang="0">
                  <a:pos x="395" y="784"/>
                </a:cxn>
                <a:cxn ang="0">
                  <a:pos x="377" y="792"/>
                </a:cxn>
              </a:cxnLst>
              <a:pathLst>
                <a:path w="263525" h="502919">
                  <a:moveTo>
                    <a:pt x="239659" y="502660"/>
                  </a:moveTo>
                  <a:lnTo>
                    <a:pt x="201423" y="492979"/>
                  </a:lnTo>
                  <a:lnTo>
                    <a:pt x="155757" y="453461"/>
                  </a:lnTo>
                  <a:lnTo>
                    <a:pt x="128791" y="422673"/>
                  </a:lnTo>
                  <a:lnTo>
                    <a:pt x="105499" y="388888"/>
                  </a:lnTo>
                  <a:lnTo>
                    <a:pt x="86912" y="350935"/>
                  </a:lnTo>
                  <a:lnTo>
                    <a:pt x="70640" y="313182"/>
                  </a:lnTo>
                  <a:lnTo>
                    <a:pt x="52521" y="276161"/>
                  </a:lnTo>
                  <a:lnTo>
                    <a:pt x="33708" y="239382"/>
                  </a:lnTo>
                  <a:lnTo>
                    <a:pt x="15352" y="202356"/>
                  </a:lnTo>
                  <a:lnTo>
                    <a:pt x="5062" y="167033"/>
                  </a:lnTo>
                  <a:lnTo>
                    <a:pt x="0" y="121617"/>
                  </a:lnTo>
                  <a:lnTo>
                    <a:pt x="495" y="76667"/>
                  </a:lnTo>
                  <a:lnTo>
                    <a:pt x="6879" y="42744"/>
                  </a:lnTo>
                  <a:lnTo>
                    <a:pt x="22271" y="21829"/>
                  </a:lnTo>
                  <a:lnTo>
                    <a:pt x="47095" y="6607"/>
                  </a:lnTo>
                  <a:lnTo>
                    <a:pt x="75202" y="0"/>
                  </a:lnTo>
                  <a:lnTo>
                    <a:pt x="100445" y="4928"/>
                  </a:lnTo>
                  <a:lnTo>
                    <a:pt x="108550" y="10819"/>
                  </a:lnTo>
                  <a:lnTo>
                    <a:pt x="115748" y="18858"/>
                  </a:lnTo>
                  <a:lnTo>
                    <a:pt x="121406" y="28100"/>
                  </a:lnTo>
                  <a:lnTo>
                    <a:pt x="129703" y="52251"/>
                  </a:lnTo>
                  <a:lnTo>
                    <a:pt x="136289" y="65604"/>
                  </a:lnTo>
                  <a:lnTo>
                    <a:pt x="164775" y="111834"/>
                  </a:lnTo>
                  <a:lnTo>
                    <a:pt x="176402" y="133254"/>
                  </a:lnTo>
                  <a:lnTo>
                    <a:pt x="184218" y="156182"/>
                  </a:lnTo>
                  <a:lnTo>
                    <a:pt x="185611" y="181419"/>
                  </a:lnTo>
                  <a:lnTo>
                    <a:pt x="185112" y="186706"/>
                  </a:lnTo>
                  <a:lnTo>
                    <a:pt x="187001" y="193099"/>
                  </a:lnTo>
                  <a:lnTo>
                    <a:pt x="214758" y="246574"/>
                  </a:lnTo>
                  <a:lnTo>
                    <a:pt x="233370" y="289837"/>
                  </a:lnTo>
                  <a:lnTo>
                    <a:pt x="246315" y="330674"/>
                  </a:lnTo>
                  <a:lnTo>
                    <a:pt x="254441" y="371995"/>
                  </a:lnTo>
                  <a:lnTo>
                    <a:pt x="258592" y="416712"/>
                  </a:lnTo>
                  <a:lnTo>
                    <a:pt x="261938" y="431759"/>
                  </a:lnTo>
                  <a:lnTo>
                    <a:pt x="263133" y="439206"/>
                  </a:lnTo>
                  <a:lnTo>
                    <a:pt x="263052" y="446479"/>
                  </a:lnTo>
                  <a:lnTo>
                    <a:pt x="261552" y="459959"/>
                  </a:lnTo>
                  <a:lnTo>
                    <a:pt x="259545" y="473532"/>
                  </a:lnTo>
                  <a:lnTo>
                    <a:pt x="256231" y="486441"/>
                  </a:lnTo>
                  <a:lnTo>
                    <a:pt x="250811" y="497929"/>
                  </a:lnTo>
                  <a:lnTo>
                    <a:pt x="239659" y="502660"/>
                  </a:lnTo>
                  <a:close/>
                </a:path>
              </a:pathLst>
            </a:custGeom>
            <a:solidFill>
              <a:srgbClr val="FFDE62"/>
            </a:solidFill>
            <a:ln w="9525">
              <a:noFill/>
            </a:ln>
          </p:spPr>
          <p:txBody>
            <a:bodyPr/>
            <a:p>
              <a:endParaRPr lang="zh-CN" altLang="en-US"/>
            </a:p>
          </p:txBody>
        </p:sp>
        <p:sp>
          <p:nvSpPr>
            <p:cNvPr id="53256" name="object 9"/>
            <p:cNvSpPr/>
            <p:nvPr/>
          </p:nvSpPr>
          <p:spPr>
            <a:xfrm>
              <a:off x="27356" y="1413"/>
              <a:ext cx="351" cy="723"/>
            </a:xfrm>
            <a:custGeom>
              <a:avLst/>
              <a:gdLst/>
              <a:ahLst/>
              <a:cxnLst>
                <a:cxn ang="0">
                  <a:pos x="269" y="722"/>
                </a:cxn>
                <a:cxn ang="0">
                  <a:pos x="182" y="670"/>
                </a:cxn>
                <a:cxn ang="0">
                  <a:pos x="113" y="611"/>
                </a:cxn>
                <a:cxn ang="0">
                  <a:pos x="58" y="527"/>
                </a:cxn>
                <a:cxn ang="0">
                  <a:pos x="27" y="429"/>
                </a:cxn>
                <a:cxn ang="0">
                  <a:pos x="10" y="340"/>
                </a:cxn>
                <a:cxn ang="0">
                  <a:pos x="0" y="250"/>
                </a:cxn>
                <a:cxn ang="0">
                  <a:pos x="1" y="210"/>
                </a:cxn>
                <a:cxn ang="0">
                  <a:pos x="12" y="129"/>
                </a:cxn>
                <a:cxn ang="0">
                  <a:pos x="30" y="61"/>
                </a:cxn>
                <a:cxn ang="0">
                  <a:pos x="97" y="9"/>
                </a:cxn>
                <a:cxn ang="0">
                  <a:pos x="135" y="0"/>
                </a:cxn>
                <a:cxn ang="0">
                  <a:pos x="170" y="5"/>
                </a:cxn>
                <a:cxn ang="0">
                  <a:pos x="198" y="24"/>
                </a:cxn>
                <a:cxn ang="0">
                  <a:pos x="216" y="57"/>
                </a:cxn>
                <a:cxn ang="0">
                  <a:pos x="229" y="91"/>
                </a:cxn>
                <a:cxn ang="0">
                  <a:pos x="245" y="123"/>
                </a:cxn>
                <a:cxn ang="0">
                  <a:pos x="281" y="184"/>
                </a:cxn>
                <a:cxn ang="0">
                  <a:pos x="308" y="244"/>
                </a:cxn>
                <a:cxn ang="0">
                  <a:pos x="329" y="315"/>
                </a:cxn>
                <a:cxn ang="0">
                  <a:pos x="343" y="395"/>
                </a:cxn>
                <a:cxn ang="0">
                  <a:pos x="349" y="482"/>
                </a:cxn>
                <a:cxn ang="0">
                  <a:pos x="349" y="530"/>
                </a:cxn>
                <a:cxn ang="0">
                  <a:pos x="349" y="554"/>
                </a:cxn>
                <a:cxn ang="0">
                  <a:pos x="351" y="578"/>
                </a:cxn>
                <a:cxn ang="0">
                  <a:pos x="349" y="616"/>
                </a:cxn>
                <a:cxn ang="0">
                  <a:pos x="337" y="649"/>
                </a:cxn>
                <a:cxn ang="0">
                  <a:pos x="301" y="711"/>
                </a:cxn>
                <a:cxn ang="0">
                  <a:pos x="294" y="717"/>
                </a:cxn>
                <a:cxn ang="0">
                  <a:pos x="282" y="721"/>
                </a:cxn>
                <a:cxn ang="0">
                  <a:pos x="269" y="722"/>
                </a:cxn>
              </a:cxnLst>
              <a:pathLst>
                <a:path w="222884" h="459105">
                  <a:moveTo>
                    <a:pt x="170585" y="458655"/>
                  </a:moveTo>
                  <a:lnTo>
                    <a:pt x="115390" y="425345"/>
                  </a:lnTo>
                  <a:lnTo>
                    <a:pt x="71944" y="387838"/>
                  </a:lnTo>
                  <a:lnTo>
                    <a:pt x="36966" y="334410"/>
                  </a:lnTo>
                  <a:lnTo>
                    <a:pt x="17068" y="272436"/>
                  </a:lnTo>
                  <a:lnTo>
                    <a:pt x="6568" y="215737"/>
                  </a:lnTo>
                  <a:lnTo>
                    <a:pt x="0" y="158782"/>
                  </a:lnTo>
                  <a:lnTo>
                    <a:pt x="556" y="133156"/>
                  </a:lnTo>
                  <a:lnTo>
                    <a:pt x="7340" y="81692"/>
                  </a:lnTo>
                  <a:lnTo>
                    <a:pt x="18979" y="38909"/>
                  </a:lnTo>
                  <a:lnTo>
                    <a:pt x="61852" y="5532"/>
                  </a:lnTo>
                  <a:lnTo>
                    <a:pt x="85945" y="0"/>
                  </a:lnTo>
                  <a:lnTo>
                    <a:pt x="108094" y="3421"/>
                  </a:lnTo>
                  <a:lnTo>
                    <a:pt x="125991" y="15553"/>
                  </a:lnTo>
                  <a:lnTo>
                    <a:pt x="137331" y="36151"/>
                  </a:lnTo>
                  <a:lnTo>
                    <a:pt x="145369" y="57826"/>
                  </a:lnTo>
                  <a:lnTo>
                    <a:pt x="155653" y="77918"/>
                  </a:lnTo>
                  <a:lnTo>
                    <a:pt x="178362" y="116720"/>
                  </a:lnTo>
                  <a:lnTo>
                    <a:pt x="195529" y="155140"/>
                  </a:lnTo>
                  <a:lnTo>
                    <a:pt x="208767" y="200239"/>
                  </a:lnTo>
                  <a:lnTo>
                    <a:pt x="217667" y="250900"/>
                  </a:lnTo>
                  <a:lnTo>
                    <a:pt x="221823" y="306008"/>
                  </a:lnTo>
                  <a:lnTo>
                    <a:pt x="221475" y="336718"/>
                  </a:lnTo>
                  <a:lnTo>
                    <a:pt x="221646" y="352070"/>
                  </a:lnTo>
                  <a:lnTo>
                    <a:pt x="222857" y="367316"/>
                  </a:lnTo>
                  <a:lnTo>
                    <a:pt x="221658" y="391049"/>
                  </a:lnTo>
                  <a:lnTo>
                    <a:pt x="213791" y="412123"/>
                  </a:lnTo>
                  <a:lnTo>
                    <a:pt x="191253" y="451342"/>
                  </a:lnTo>
                  <a:lnTo>
                    <a:pt x="186659" y="455075"/>
                  </a:lnTo>
                  <a:lnTo>
                    <a:pt x="178875" y="457716"/>
                  </a:lnTo>
                  <a:lnTo>
                    <a:pt x="170585" y="458655"/>
                  </a:lnTo>
                  <a:close/>
                </a:path>
              </a:pathLst>
            </a:custGeom>
            <a:solidFill>
              <a:srgbClr val="FFDE62"/>
            </a:solidFill>
            <a:ln w="9525">
              <a:noFill/>
            </a:ln>
          </p:spPr>
          <p:txBody>
            <a:bodyPr/>
            <a:p>
              <a:endParaRPr lang="zh-CN" altLang="en-US"/>
            </a:p>
          </p:txBody>
        </p:sp>
        <p:sp>
          <p:nvSpPr>
            <p:cNvPr id="53257" name="object 10"/>
            <p:cNvSpPr/>
            <p:nvPr/>
          </p:nvSpPr>
          <p:spPr>
            <a:xfrm>
              <a:off x="28321" y="4345"/>
              <a:ext cx="421" cy="678"/>
            </a:xfrm>
            <a:custGeom>
              <a:avLst/>
              <a:gdLst/>
              <a:ahLst/>
              <a:cxnLst>
                <a:cxn ang="0">
                  <a:pos x="344" y="675"/>
                </a:cxn>
                <a:cxn ang="0">
                  <a:pos x="267" y="667"/>
                </a:cxn>
                <a:cxn ang="0">
                  <a:pos x="172" y="607"/>
                </a:cxn>
                <a:cxn ang="0">
                  <a:pos x="127" y="558"/>
                </a:cxn>
                <a:cxn ang="0">
                  <a:pos x="91" y="502"/>
                </a:cxn>
                <a:cxn ang="0">
                  <a:pos x="62" y="441"/>
                </a:cxn>
                <a:cxn ang="0">
                  <a:pos x="40" y="384"/>
                </a:cxn>
                <a:cxn ang="0">
                  <a:pos x="20" y="325"/>
                </a:cxn>
                <a:cxn ang="0">
                  <a:pos x="8" y="263"/>
                </a:cxn>
                <a:cxn ang="0">
                  <a:pos x="7" y="200"/>
                </a:cxn>
                <a:cxn ang="0">
                  <a:pos x="0" y="162"/>
                </a:cxn>
                <a:cxn ang="0">
                  <a:pos x="15" y="89"/>
                </a:cxn>
                <a:cxn ang="0">
                  <a:pos x="47" y="20"/>
                </a:cxn>
                <a:cxn ang="0">
                  <a:pos x="122" y="0"/>
                </a:cxn>
                <a:cxn ang="0">
                  <a:pos x="160" y="19"/>
                </a:cxn>
                <a:cxn ang="0">
                  <a:pos x="216" y="76"/>
                </a:cxn>
                <a:cxn ang="0">
                  <a:pos x="264" y="138"/>
                </a:cxn>
                <a:cxn ang="0">
                  <a:pos x="305" y="204"/>
                </a:cxn>
                <a:cxn ang="0">
                  <a:pos x="339" y="275"/>
                </a:cxn>
                <a:cxn ang="0">
                  <a:pos x="367" y="349"/>
                </a:cxn>
                <a:cxn ang="0">
                  <a:pos x="390" y="431"/>
                </a:cxn>
                <a:cxn ang="0">
                  <a:pos x="399" y="464"/>
                </a:cxn>
                <a:cxn ang="0">
                  <a:pos x="194" y="477"/>
                </a:cxn>
                <a:cxn ang="0">
                  <a:pos x="189" y="484"/>
                </a:cxn>
                <a:cxn ang="0">
                  <a:pos x="186" y="488"/>
                </a:cxn>
                <a:cxn ang="0">
                  <a:pos x="194" y="493"/>
                </a:cxn>
                <a:cxn ang="0">
                  <a:pos x="198" y="495"/>
                </a:cxn>
                <a:cxn ang="0">
                  <a:pos x="199" y="496"/>
                </a:cxn>
                <a:cxn ang="0">
                  <a:pos x="404" y="482"/>
                </a:cxn>
                <a:cxn ang="0">
                  <a:pos x="413" y="514"/>
                </a:cxn>
                <a:cxn ang="0">
                  <a:pos x="421" y="554"/>
                </a:cxn>
                <a:cxn ang="0">
                  <a:pos x="421" y="591"/>
                </a:cxn>
                <a:cxn ang="0">
                  <a:pos x="409" y="626"/>
                </a:cxn>
                <a:cxn ang="0">
                  <a:pos x="382" y="656"/>
                </a:cxn>
                <a:cxn ang="0">
                  <a:pos x="344" y="675"/>
                </a:cxn>
                <a:cxn ang="0">
                  <a:pos x="404" y="482"/>
                </a:cxn>
                <a:cxn ang="0">
                  <a:pos x="199" y="496"/>
                </a:cxn>
                <a:cxn ang="0">
                  <a:pos x="203" y="490"/>
                </a:cxn>
                <a:cxn ang="0">
                  <a:pos x="203" y="489"/>
                </a:cxn>
                <a:cxn ang="0">
                  <a:pos x="201" y="485"/>
                </a:cxn>
                <a:cxn ang="0">
                  <a:pos x="197" y="481"/>
                </a:cxn>
                <a:cxn ang="0">
                  <a:pos x="194" y="477"/>
                </a:cxn>
                <a:cxn ang="0">
                  <a:pos x="399" y="464"/>
                </a:cxn>
                <a:cxn ang="0">
                  <a:pos x="402" y="474"/>
                </a:cxn>
                <a:cxn ang="0">
                  <a:pos x="404" y="482"/>
                </a:cxn>
              </a:cxnLst>
              <a:pathLst>
                <a:path w="267334" h="430530">
                  <a:moveTo>
                    <a:pt x="218339" y="428733"/>
                  </a:moveTo>
                  <a:lnTo>
                    <a:pt x="169806" y="423229"/>
                  </a:lnTo>
                  <a:lnTo>
                    <a:pt x="109450" y="385502"/>
                  </a:lnTo>
                  <a:lnTo>
                    <a:pt x="80621" y="354097"/>
                  </a:lnTo>
                  <a:lnTo>
                    <a:pt x="57757" y="318480"/>
                  </a:lnTo>
                  <a:lnTo>
                    <a:pt x="39653" y="280171"/>
                  </a:lnTo>
                  <a:lnTo>
                    <a:pt x="25196" y="243713"/>
                  </a:lnTo>
                  <a:lnTo>
                    <a:pt x="12995" y="206103"/>
                  </a:lnTo>
                  <a:lnTo>
                    <a:pt x="5368" y="167212"/>
                  </a:lnTo>
                  <a:lnTo>
                    <a:pt x="4639" y="126906"/>
                  </a:lnTo>
                  <a:lnTo>
                    <a:pt x="0" y="102589"/>
                  </a:lnTo>
                  <a:lnTo>
                    <a:pt x="9592" y="56356"/>
                  </a:lnTo>
                  <a:lnTo>
                    <a:pt x="29992" y="12550"/>
                  </a:lnTo>
                  <a:lnTo>
                    <a:pt x="77286" y="0"/>
                  </a:lnTo>
                  <a:lnTo>
                    <a:pt x="101434" y="12372"/>
                  </a:lnTo>
                  <a:lnTo>
                    <a:pt x="137310" y="48508"/>
                  </a:lnTo>
                  <a:lnTo>
                    <a:pt x="167955" y="87667"/>
                  </a:lnTo>
                  <a:lnTo>
                    <a:pt x="193792" y="129681"/>
                  </a:lnTo>
                  <a:lnTo>
                    <a:pt x="215244" y="174381"/>
                  </a:lnTo>
                  <a:lnTo>
                    <a:pt x="232736" y="221598"/>
                  </a:lnTo>
                  <a:lnTo>
                    <a:pt x="247877" y="273949"/>
                  </a:lnTo>
                  <a:lnTo>
                    <a:pt x="253343" y="294455"/>
                  </a:lnTo>
                  <a:lnTo>
                    <a:pt x="123463" y="302892"/>
                  </a:lnTo>
                  <a:lnTo>
                    <a:pt x="119765" y="307546"/>
                  </a:lnTo>
                  <a:lnTo>
                    <a:pt x="117804" y="309775"/>
                  </a:lnTo>
                  <a:lnTo>
                    <a:pt x="123081" y="313216"/>
                  </a:lnTo>
                  <a:lnTo>
                    <a:pt x="125902" y="314504"/>
                  </a:lnTo>
                  <a:lnTo>
                    <a:pt x="126126" y="314699"/>
                  </a:lnTo>
                  <a:lnTo>
                    <a:pt x="256518" y="306230"/>
                  </a:lnTo>
                  <a:lnTo>
                    <a:pt x="262093" y="326676"/>
                  </a:lnTo>
                  <a:lnTo>
                    <a:pt x="267252" y="351547"/>
                  </a:lnTo>
                  <a:lnTo>
                    <a:pt x="267232" y="375395"/>
                  </a:lnTo>
                  <a:lnTo>
                    <a:pt x="259782" y="397321"/>
                  </a:lnTo>
                  <a:lnTo>
                    <a:pt x="242654" y="416428"/>
                  </a:lnTo>
                  <a:lnTo>
                    <a:pt x="218339" y="428733"/>
                  </a:lnTo>
                  <a:close/>
                </a:path>
                <a:path w="267334" h="430530">
                  <a:moveTo>
                    <a:pt x="256518" y="306230"/>
                  </a:moveTo>
                  <a:lnTo>
                    <a:pt x="126126" y="314699"/>
                  </a:lnTo>
                  <a:lnTo>
                    <a:pt x="129067" y="311356"/>
                  </a:lnTo>
                  <a:lnTo>
                    <a:pt x="128593" y="310546"/>
                  </a:lnTo>
                  <a:lnTo>
                    <a:pt x="127354" y="307684"/>
                  </a:lnTo>
                  <a:lnTo>
                    <a:pt x="125304" y="305295"/>
                  </a:lnTo>
                  <a:lnTo>
                    <a:pt x="123463" y="302892"/>
                  </a:lnTo>
                  <a:lnTo>
                    <a:pt x="253343" y="294455"/>
                  </a:lnTo>
                  <a:lnTo>
                    <a:pt x="255054" y="300860"/>
                  </a:lnTo>
                  <a:lnTo>
                    <a:pt x="256518" y="306230"/>
                  </a:lnTo>
                  <a:close/>
                </a:path>
              </a:pathLst>
            </a:custGeom>
            <a:solidFill>
              <a:srgbClr val="FFDE62"/>
            </a:solidFill>
            <a:ln w="9525">
              <a:noFill/>
            </a:ln>
          </p:spPr>
          <p:txBody>
            <a:bodyPr/>
            <a:p>
              <a:endParaRPr lang="zh-CN" altLang="en-US"/>
            </a:p>
          </p:txBody>
        </p:sp>
        <p:sp>
          <p:nvSpPr>
            <p:cNvPr id="53258" name="object 11"/>
            <p:cNvSpPr/>
            <p:nvPr/>
          </p:nvSpPr>
          <p:spPr>
            <a:xfrm>
              <a:off x="28008" y="0"/>
              <a:ext cx="361" cy="712"/>
            </a:xfrm>
            <a:custGeom>
              <a:avLst/>
              <a:gdLst/>
              <a:ahLst/>
              <a:cxnLst>
                <a:cxn ang="0">
                  <a:pos x="300" y="712"/>
                </a:cxn>
                <a:cxn ang="0">
                  <a:pos x="229" y="681"/>
                </a:cxn>
                <a:cxn ang="0">
                  <a:pos x="182" y="628"/>
                </a:cxn>
                <a:cxn ang="0">
                  <a:pos x="118" y="544"/>
                </a:cxn>
                <a:cxn ang="0">
                  <a:pos x="72" y="468"/>
                </a:cxn>
                <a:cxn ang="0">
                  <a:pos x="47" y="400"/>
                </a:cxn>
                <a:cxn ang="0">
                  <a:pos x="35" y="366"/>
                </a:cxn>
                <a:cxn ang="0">
                  <a:pos x="32" y="354"/>
                </a:cxn>
                <a:cxn ang="0">
                  <a:pos x="30" y="341"/>
                </a:cxn>
                <a:cxn ang="0">
                  <a:pos x="28" y="330"/>
                </a:cxn>
                <a:cxn ang="0">
                  <a:pos x="24" y="319"/>
                </a:cxn>
                <a:cxn ang="0">
                  <a:pos x="3" y="245"/>
                </a:cxn>
                <a:cxn ang="0">
                  <a:pos x="0" y="174"/>
                </a:cxn>
                <a:cxn ang="0">
                  <a:pos x="11" y="103"/>
                </a:cxn>
                <a:cxn ang="0">
                  <a:pos x="31" y="33"/>
                </a:cxn>
                <a:cxn ang="0">
                  <a:pos x="43" y="0"/>
                </a:cxn>
                <a:cxn ang="0">
                  <a:pos x="194" y="0"/>
                </a:cxn>
                <a:cxn ang="0">
                  <a:pos x="195" y="2"/>
                </a:cxn>
                <a:cxn ang="0">
                  <a:pos x="216" y="84"/>
                </a:cxn>
                <a:cxn ang="0">
                  <a:pos x="242" y="165"/>
                </a:cxn>
                <a:cxn ang="0">
                  <a:pos x="271" y="244"/>
                </a:cxn>
                <a:cxn ang="0">
                  <a:pos x="302" y="323"/>
                </a:cxn>
                <a:cxn ang="0">
                  <a:pos x="332" y="403"/>
                </a:cxn>
                <a:cxn ang="0">
                  <a:pos x="341" y="435"/>
                </a:cxn>
                <a:cxn ang="0">
                  <a:pos x="348" y="468"/>
                </a:cxn>
                <a:cxn ang="0">
                  <a:pos x="354" y="501"/>
                </a:cxn>
                <a:cxn ang="0">
                  <a:pos x="360" y="534"/>
                </a:cxn>
                <a:cxn ang="0">
                  <a:pos x="361" y="571"/>
                </a:cxn>
                <a:cxn ang="0">
                  <a:pos x="360" y="582"/>
                </a:cxn>
                <a:cxn ang="0">
                  <a:pos x="263" y="588"/>
                </a:cxn>
                <a:cxn ang="0">
                  <a:pos x="254" y="594"/>
                </a:cxn>
                <a:cxn ang="0">
                  <a:pos x="248" y="604"/>
                </a:cxn>
                <a:cxn ang="0">
                  <a:pos x="247" y="615"/>
                </a:cxn>
                <a:cxn ang="0">
                  <a:pos x="249" y="623"/>
                </a:cxn>
                <a:cxn ang="0">
                  <a:pos x="254" y="630"/>
                </a:cxn>
                <a:cxn ang="0">
                  <a:pos x="261" y="639"/>
                </a:cxn>
                <a:cxn ang="0">
                  <a:pos x="269" y="649"/>
                </a:cxn>
                <a:cxn ang="0">
                  <a:pos x="354" y="644"/>
                </a:cxn>
                <a:cxn ang="0">
                  <a:pos x="343" y="678"/>
                </a:cxn>
                <a:cxn ang="0">
                  <a:pos x="332" y="696"/>
                </a:cxn>
                <a:cxn ang="0">
                  <a:pos x="318" y="708"/>
                </a:cxn>
                <a:cxn ang="0">
                  <a:pos x="300" y="712"/>
                </a:cxn>
                <a:cxn ang="0">
                  <a:pos x="354" y="644"/>
                </a:cxn>
                <a:cxn ang="0">
                  <a:pos x="269" y="649"/>
                </a:cxn>
                <a:cxn ang="0">
                  <a:pos x="279" y="638"/>
                </a:cxn>
                <a:cxn ang="0">
                  <a:pos x="288" y="628"/>
                </a:cxn>
                <a:cxn ang="0">
                  <a:pos x="296" y="619"/>
                </a:cxn>
                <a:cxn ang="0">
                  <a:pos x="301" y="610"/>
                </a:cxn>
                <a:cxn ang="0">
                  <a:pos x="302" y="607"/>
                </a:cxn>
                <a:cxn ang="0">
                  <a:pos x="286" y="590"/>
                </a:cxn>
                <a:cxn ang="0">
                  <a:pos x="276" y="588"/>
                </a:cxn>
                <a:cxn ang="0">
                  <a:pos x="263" y="588"/>
                </a:cxn>
                <a:cxn ang="0">
                  <a:pos x="360" y="582"/>
                </a:cxn>
                <a:cxn ang="0">
                  <a:pos x="359" y="608"/>
                </a:cxn>
                <a:cxn ang="0">
                  <a:pos x="354" y="643"/>
                </a:cxn>
                <a:cxn ang="0">
                  <a:pos x="354" y="644"/>
                </a:cxn>
              </a:cxnLst>
              <a:pathLst>
                <a:path w="229234" h="452120">
                  <a:moveTo>
                    <a:pt x="190549" y="452076"/>
                  </a:moveTo>
                  <a:lnTo>
                    <a:pt x="145360" y="432656"/>
                  </a:lnTo>
                  <a:lnTo>
                    <a:pt x="115414" y="398744"/>
                  </a:lnTo>
                  <a:lnTo>
                    <a:pt x="74658" y="345304"/>
                  </a:lnTo>
                  <a:lnTo>
                    <a:pt x="45693" y="297332"/>
                  </a:lnTo>
                  <a:lnTo>
                    <a:pt x="29733" y="254038"/>
                  </a:lnTo>
                  <a:lnTo>
                    <a:pt x="22215" y="232204"/>
                  </a:lnTo>
                  <a:lnTo>
                    <a:pt x="20211" y="224856"/>
                  </a:lnTo>
                  <a:lnTo>
                    <a:pt x="18870" y="216579"/>
                  </a:lnTo>
                  <a:lnTo>
                    <a:pt x="17667" y="209593"/>
                  </a:lnTo>
                  <a:lnTo>
                    <a:pt x="15434" y="202378"/>
                  </a:lnTo>
                  <a:lnTo>
                    <a:pt x="1725" y="155773"/>
                  </a:lnTo>
                  <a:lnTo>
                    <a:pt x="0" y="110195"/>
                  </a:lnTo>
                  <a:lnTo>
                    <a:pt x="7097" y="65386"/>
                  </a:lnTo>
                  <a:lnTo>
                    <a:pt x="19858" y="21087"/>
                  </a:lnTo>
                  <a:lnTo>
                    <a:pt x="27165" y="0"/>
                  </a:lnTo>
                  <a:lnTo>
                    <a:pt x="123070" y="0"/>
                  </a:lnTo>
                  <a:lnTo>
                    <a:pt x="123682" y="1554"/>
                  </a:lnTo>
                  <a:lnTo>
                    <a:pt x="137265" y="53558"/>
                  </a:lnTo>
                  <a:lnTo>
                    <a:pt x="153800" y="104634"/>
                  </a:lnTo>
                  <a:lnTo>
                    <a:pt x="172227" y="155123"/>
                  </a:lnTo>
                  <a:lnTo>
                    <a:pt x="191488" y="205366"/>
                  </a:lnTo>
                  <a:lnTo>
                    <a:pt x="210522" y="255705"/>
                  </a:lnTo>
                  <a:lnTo>
                    <a:pt x="216421" y="276005"/>
                  </a:lnTo>
                  <a:lnTo>
                    <a:pt x="220780" y="296918"/>
                  </a:lnTo>
                  <a:lnTo>
                    <a:pt x="224525" y="318108"/>
                  </a:lnTo>
                  <a:lnTo>
                    <a:pt x="228582" y="339237"/>
                  </a:lnTo>
                  <a:lnTo>
                    <a:pt x="229072" y="362674"/>
                  </a:lnTo>
                  <a:lnTo>
                    <a:pt x="228770" y="369692"/>
                  </a:lnTo>
                  <a:lnTo>
                    <a:pt x="167279" y="373686"/>
                  </a:lnTo>
                  <a:lnTo>
                    <a:pt x="161299" y="377264"/>
                  </a:lnTo>
                  <a:lnTo>
                    <a:pt x="157609" y="383254"/>
                  </a:lnTo>
                  <a:lnTo>
                    <a:pt x="156545" y="390788"/>
                  </a:lnTo>
                  <a:lnTo>
                    <a:pt x="157867" y="395340"/>
                  </a:lnTo>
                  <a:lnTo>
                    <a:pt x="161102" y="400161"/>
                  </a:lnTo>
                  <a:lnTo>
                    <a:pt x="165596" y="405728"/>
                  </a:lnTo>
                  <a:lnTo>
                    <a:pt x="170581" y="412366"/>
                  </a:lnTo>
                  <a:lnTo>
                    <a:pt x="224492" y="408865"/>
                  </a:lnTo>
                  <a:lnTo>
                    <a:pt x="217680" y="430746"/>
                  </a:lnTo>
                  <a:lnTo>
                    <a:pt x="210890" y="441976"/>
                  </a:lnTo>
                  <a:lnTo>
                    <a:pt x="201644" y="449286"/>
                  </a:lnTo>
                  <a:lnTo>
                    <a:pt x="190549" y="452076"/>
                  </a:lnTo>
                  <a:close/>
                </a:path>
                <a:path w="229234" h="452120">
                  <a:moveTo>
                    <a:pt x="224492" y="408865"/>
                  </a:moveTo>
                  <a:lnTo>
                    <a:pt x="170581" y="412366"/>
                  </a:lnTo>
                  <a:lnTo>
                    <a:pt x="177381" y="404923"/>
                  </a:lnTo>
                  <a:lnTo>
                    <a:pt x="183093" y="398732"/>
                  </a:lnTo>
                  <a:lnTo>
                    <a:pt x="187656" y="393050"/>
                  </a:lnTo>
                  <a:lnTo>
                    <a:pt x="190853" y="387299"/>
                  </a:lnTo>
                  <a:lnTo>
                    <a:pt x="191765" y="385137"/>
                  </a:lnTo>
                  <a:lnTo>
                    <a:pt x="181399" y="374671"/>
                  </a:lnTo>
                  <a:lnTo>
                    <a:pt x="175209" y="373391"/>
                  </a:lnTo>
                  <a:lnTo>
                    <a:pt x="167279" y="373686"/>
                  </a:lnTo>
                  <a:lnTo>
                    <a:pt x="228770" y="369692"/>
                  </a:lnTo>
                  <a:lnTo>
                    <a:pt x="228078" y="385774"/>
                  </a:lnTo>
                  <a:lnTo>
                    <a:pt x="224611" y="408483"/>
                  </a:lnTo>
                  <a:lnTo>
                    <a:pt x="224492" y="408865"/>
                  </a:lnTo>
                  <a:close/>
                </a:path>
              </a:pathLst>
            </a:custGeom>
            <a:solidFill>
              <a:srgbClr val="FFDE62"/>
            </a:solidFill>
            <a:ln w="9525">
              <a:noFill/>
            </a:ln>
          </p:spPr>
          <p:txBody>
            <a:bodyPr/>
            <a:p>
              <a:endParaRPr lang="zh-CN" altLang="en-US"/>
            </a:p>
          </p:txBody>
        </p:sp>
        <p:sp>
          <p:nvSpPr>
            <p:cNvPr id="53259" name="object 12"/>
            <p:cNvSpPr/>
            <p:nvPr/>
          </p:nvSpPr>
          <p:spPr>
            <a:xfrm>
              <a:off x="26910" y="156"/>
              <a:ext cx="318" cy="711"/>
            </a:xfrm>
            <a:custGeom>
              <a:avLst/>
              <a:gdLst/>
              <a:ahLst/>
              <a:cxnLst>
                <a:cxn ang="0">
                  <a:pos x="206" y="711"/>
                </a:cxn>
                <a:cxn ang="0">
                  <a:pos x="150" y="684"/>
                </a:cxn>
                <a:cxn ang="0">
                  <a:pos x="92" y="613"/>
                </a:cxn>
                <a:cxn ang="0">
                  <a:pos x="39" y="515"/>
                </a:cxn>
                <a:cxn ang="0">
                  <a:pos x="16" y="473"/>
                </a:cxn>
                <a:cxn ang="0">
                  <a:pos x="0" y="432"/>
                </a:cxn>
                <a:cxn ang="0">
                  <a:pos x="0" y="392"/>
                </a:cxn>
                <a:cxn ang="0">
                  <a:pos x="0" y="274"/>
                </a:cxn>
                <a:cxn ang="0">
                  <a:pos x="3" y="170"/>
                </a:cxn>
                <a:cxn ang="0">
                  <a:pos x="20" y="85"/>
                </a:cxn>
                <a:cxn ang="0">
                  <a:pos x="51" y="22"/>
                </a:cxn>
                <a:cxn ang="0">
                  <a:pos x="69" y="13"/>
                </a:cxn>
                <a:cxn ang="0">
                  <a:pos x="94" y="13"/>
                </a:cxn>
                <a:cxn ang="0">
                  <a:pos x="103" y="15"/>
                </a:cxn>
                <a:cxn ang="0">
                  <a:pos x="114" y="12"/>
                </a:cxn>
                <a:cxn ang="0">
                  <a:pos x="122" y="8"/>
                </a:cxn>
                <a:cxn ang="0">
                  <a:pos x="146" y="0"/>
                </a:cxn>
                <a:cxn ang="0">
                  <a:pos x="169" y="0"/>
                </a:cxn>
                <a:cxn ang="0">
                  <a:pos x="226" y="39"/>
                </a:cxn>
                <a:cxn ang="0">
                  <a:pos x="243" y="73"/>
                </a:cxn>
                <a:cxn ang="0">
                  <a:pos x="232" y="97"/>
                </a:cxn>
                <a:cxn ang="0">
                  <a:pos x="230" y="99"/>
                </a:cxn>
                <a:cxn ang="0">
                  <a:pos x="234" y="108"/>
                </a:cxn>
                <a:cxn ang="0">
                  <a:pos x="280" y="185"/>
                </a:cxn>
                <a:cxn ang="0">
                  <a:pos x="288" y="269"/>
                </a:cxn>
                <a:cxn ang="0">
                  <a:pos x="295" y="288"/>
                </a:cxn>
                <a:cxn ang="0">
                  <a:pos x="308" y="304"/>
                </a:cxn>
                <a:cxn ang="0">
                  <a:pos x="317" y="321"/>
                </a:cxn>
                <a:cxn ang="0">
                  <a:pos x="313" y="343"/>
                </a:cxn>
                <a:cxn ang="0">
                  <a:pos x="308" y="360"/>
                </a:cxn>
                <a:cxn ang="0">
                  <a:pos x="306" y="379"/>
                </a:cxn>
                <a:cxn ang="0">
                  <a:pos x="306" y="506"/>
                </a:cxn>
                <a:cxn ang="0">
                  <a:pos x="285" y="605"/>
                </a:cxn>
                <a:cxn ang="0">
                  <a:pos x="233" y="692"/>
                </a:cxn>
                <a:cxn ang="0">
                  <a:pos x="220" y="705"/>
                </a:cxn>
                <a:cxn ang="0">
                  <a:pos x="206" y="711"/>
                </a:cxn>
              </a:cxnLst>
              <a:pathLst>
                <a:path w="201930" h="451484">
                  <a:moveTo>
                    <a:pt x="130872" y="451302"/>
                  </a:moveTo>
                  <a:lnTo>
                    <a:pt x="95482" y="434080"/>
                  </a:lnTo>
                  <a:lnTo>
                    <a:pt x="58707" y="389045"/>
                  </a:lnTo>
                  <a:lnTo>
                    <a:pt x="25059" y="326707"/>
                  </a:lnTo>
                  <a:lnTo>
                    <a:pt x="10213" y="300159"/>
                  </a:lnTo>
                  <a:lnTo>
                    <a:pt x="81" y="274449"/>
                  </a:lnTo>
                  <a:lnTo>
                    <a:pt x="0" y="249090"/>
                  </a:lnTo>
                  <a:lnTo>
                    <a:pt x="140" y="173860"/>
                  </a:lnTo>
                  <a:lnTo>
                    <a:pt x="2004" y="108135"/>
                  </a:lnTo>
                  <a:lnTo>
                    <a:pt x="12881" y="54017"/>
                  </a:lnTo>
                  <a:lnTo>
                    <a:pt x="32452" y="14016"/>
                  </a:lnTo>
                  <a:lnTo>
                    <a:pt x="44015" y="8007"/>
                  </a:lnTo>
                  <a:lnTo>
                    <a:pt x="59957" y="8315"/>
                  </a:lnTo>
                  <a:lnTo>
                    <a:pt x="65294" y="9439"/>
                  </a:lnTo>
                  <a:lnTo>
                    <a:pt x="72105" y="7315"/>
                  </a:lnTo>
                  <a:lnTo>
                    <a:pt x="77421" y="4868"/>
                  </a:lnTo>
                  <a:lnTo>
                    <a:pt x="93017" y="0"/>
                  </a:lnTo>
                  <a:lnTo>
                    <a:pt x="107604" y="280"/>
                  </a:lnTo>
                  <a:lnTo>
                    <a:pt x="143533" y="24788"/>
                  </a:lnTo>
                  <a:lnTo>
                    <a:pt x="154552" y="46516"/>
                  </a:lnTo>
                  <a:lnTo>
                    <a:pt x="147207" y="61290"/>
                  </a:lnTo>
                  <a:lnTo>
                    <a:pt x="146030" y="62627"/>
                  </a:lnTo>
                  <a:lnTo>
                    <a:pt x="148298" y="68365"/>
                  </a:lnTo>
                  <a:lnTo>
                    <a:pt x="177712" y="117583"/>
                  </a:lnTo>
                  <a:lnTo>
                    <a:pt x="183181" y="170983"/>
                  </a:lnTo>
                  <a:lnTo>
                    <a:pt x="187566" y="182974"/>
                  </a:lnTo>
                  <a:lnTo>
                    <a:pt x="195605" y="192876"/>
                  </a:lnTo>
                  <a:lnTo>
                    <a:pt x="201405" y="203554"/>
                  </a:lnTo>
                  <a:lnTo>
                    <a:pt x="199071" y="217873"/>
                  </a:lnTo>
                  <a:lnTo>
                    <a:pt x="195639" y="228806"/>
                  </a:lnTo>
                  <a:lnTo>
                    <a:pt x="194595" y="240943"/>
                  </a:lnTo>
                  <a:lnTo>
                    <a:pt x="194214" y="321391"/>
                  </a:lnTo>
                  <a:lnTo>
                    <a:pt x="181087" y="384328"/>
                  </a:lnTo>
                  <a:lnTo>
                    <a:pt x="148193" y="439563"/>
                  </a:lnTo>
                  <a:lnTo>
                    <a:pt x="139809" y="447720"/>
                  </a:lnTo>
                  <a:lnTo>
                    <a:pt x="130872" y="451302"/>
                  </a:lnTo>
                  <a:close/>
                </a:path>
              </a:pathLst>
            </a:custGeom>
            <a:solidFill>
              <a:srgbClr val="FFDE62"/>
            </a:solidFill>
            <a:ln w="9525">
              <a:noFill/>
            </a:ln>
          </p:spPr>
          <p:txBody>
            <a:bodyPr/>
            <a:p>
              <a:endParaRPr lang="zh-CN" altLang="en-US"/>
            </a:p>
          </p:txBody>
        </p:sp>
        <p:pic>
          <p:nvPicPr>
            <p:cNvPr id="53260" name="object 13"/>
            <p:cNvPicPr/>
            <p:nvPr/>
          </p:nvPicPr>
          <p:blipFill>
            <a:blip r:embed="rId1"/>
            <a:stretch>
              <a:fillRect/>
            </a:stretch>
          </p:blipFill>
          <p:spPr>
            <a:xfrm>
              <a:off x="25934" y="0"/>
              <a:ext cx="270" cy="394"/>
            </a:xfrm>
            <a:prstGeom prst="rect">
              <a:avLst/>
            </a:prstGeom>
            <a:noFill/>
            <a:ln w="9525">
              <a:noFill/>
            </a:ln>
          </p:spPr>
        </p:pic>
        <p:sp>
          <p:nvSpPr>
            <p:cNvPr id="53261" name="object 14"/>
            <p:cNvSpPr/>
            <p:nvPr/>
          </p:nvSpPr>
          <p:spPr>
            <a:xfrm>
              <a:off x="25521" y="2804"/>
              <a:ext cx="308" cy="590"/>
            </a:xfrm>
            <a:custGeom>
              <a:avLst/>
              <a:gdLst/>
              <a:ahLst/>
              <a:cxnLst>
                <a:cxn ang="0">
                  <a:pos x="255" y="590"/>
                </a:cxn>
                <a:cxn ang="0">
                  <a:pos x="185" y="581"/>
                </a:cxn>
                <a:cxn ang="0">
                  <a:pos x="130" y="535"/>
                </a:cxn>
                <a:cxn ang="0">
                  <a:pos x="83" y="461"/>
                </a:cxn>
                <a:cxn ang="0">
                  <a:pos x="41" y="383"/>
                </a:cxn>
                <a:cxn ang="0">
                  <a:pos x="11" y="301"/>
                </a:cxn>
                <a:cxn ang="0">
                  <a:pos x="0" y="216"/>
                </a:cxn>
                <a:cxn ang="0">
                  <a:pos x="3" y="130"/>
                </a:cxn>
                <a:cxn ang="0">
                  <a:pos x="8" y="67"/>
                </a:cxn>
                <a:cxn ang="0">
                  <a:pos x="59" y="15"/>
                </a:cxn>
                <a:cxn ang="0">
                  <a:pos x="105" y="0"/>
                </a:cxn>
                <a:cxn ang="0">
                  <a:pos x="119" y="0"/>
                </a:cxn>
                <a:cxn ang="0">
                  <a:pos x="200" y="56"/>
                </a:cxn>
                <a:cxn ang="0">
                  <a:pos x="240" y="141"/>
                </a:cxn>
                <a:cxn ang="0">
                  <a:pos x="261" y="235"/>
                </a:cxn>
                <a:cxn ang="0">
                  <a:pos x="268" y="258"/>
                </a:cxn>
                <a:cxn ang="0">
                  <a:pos x="275" y="280"/>
                </a:cxn>
                <a:cxn ang="0">
                  <a:pos x="297" y="346"/>
                </a:cxn>
                <a:cxn ang="0">
                  <a:pos x="308" y="413"/>
                </a:cxn>
                <a:cxn ang="0">
                  <a:pos x="307" y="480"/>
                </a:cxn>
                <a:cxn ang="0">
                  <a:pos x="295" y="550"/>
                </a:cxn>
                <a:cxn ang="0">
                  <a:pos x="289" y="567"/>
                </a:cxn>
                <a:cxn ang="0">
                  <a:pos x="282" y="579"/>
                </a:cxn>
                <a:cxn ang="0">
                  <a:pos x="271" y="587"/>
                </a:cxn>
                <a:cxn ang="0">
                  <a:pos x="255" y="590"/>
                </a:cxn>
              </a:cxnLst>
              <a:pathLst>
                <a:path w="195580" h="374650">
                  <a:moveTo>
                    <a:pt x="161973" y="374655"/>
                  </a:moveTo>
                  <a:lnTo>
                    <a:pt x="117410" y="368985"/>
                  </a:lnTo>
                  <a:lnTo>
                    <a:pt x="82839" y="339649"/>
                  </a:lnTo>
                  <a:lnTo>
                    <a:pt x="52742" y="292870"/>
                  </a:lnTo>
                  <a:lnTo>
                    <a:pt x="26079" y="243051"/>
                  </a:lnTo>
                  <a:lnTo>
                    <a:pt x="7087" y="190959"/>
                  </a:lnTo>
                  <a:lnTo>
                    <a:pt x="0" y="137365"/>
                  </a:lnTo>
                  <a:lnTo>
                    <a:pt x="2049" y="82757"/>
                  </a:lnTo>
                  <a:lnTo>
                    <a:pt x="5187" y="42575"/>
                  </a:lnTo>
                  <a:lnTo>
                    <a:pt x="37746" y="9326"/>
                  </a:lnTo>
                  <a:lnTo>
                    <a:pt x="66463" y="0"/>
                  </a:lnTo>
                  <a:lnTo>
                    <a:pt x="75846" y="86"/>
                  </a:lnTo>
                  <a:lnTo>
                    <a:pt x="126926" y="35426"/>
                  </a:lnTo>
                  <a:lnTo>
                    <a:pt x="152633" y="89476"/>
                  </a:lnTo>
                  <a:lnTo>
                    <a:pt x="165995" y="149257"/>
                  </a:lnTo>
                  <a:lnTo>
                    <a:pt x="169911" y="163811"/>
                  </a:lnTo>
                  <a:lnTo>
                    <a:pt x="174885" y="177922"/>
                  </a:lnTo>
                  <a:lnTo>
                    <a:pt x="188495" y="219893"/>
                  </a:lnTo>
                  <a:lnTo>
                    <a:pt x="195413" y="262161"/>
                  </a:lnTo>
                  <a:lnTo>
                    <a:pt x="195109" y="305095"/>
                  </a:lnTo>
                  <a:lnTo>
                    <a:pt x="187054" y="349065"/>
                  </a:lnTo>
                  <a:lnTo>
                    <a:pt x="183486" y="360282"/>
                  </a:lnTo>
                  <a:lnTo>
                    <a:pt x="179016" y="367952"/>
                  </a:lnTo>
                  <a:lnTo>
                    <a:pt x="172295" y="372576"/>
                  </a:lnTo>
                  <a:lnTo>
                    <a:pt x="161973" y="374655"/>
                  </a:lnTo>
                  <a:close/>
                </a:path>
              </a:pathLst>
            </a:custGeom>
            <a:solidFill>
              <a:srgbClr val="FFDE62"/>
            </a:solidFill>
            <a:ln w="9525">
              <a:noFill/>
            </a:ln>
          </p:spPr>
          <p:txBody>
            <a:bodyPr/>
            <a:p>
              <a:endParaRPr lang="zh-CN" altLang="en-US"/>
            </a:p>
          </p:txBody>
        </p:sp>
        <p:sp>
          <p:nvSpPr>
            <p:cNvPr id="53262" name="object 15"/>
            <p:cNvSpPr/>
            <p:nvPr/>
          </p:nvSpPr>
          <p:spPr>
            <a:xfrm>
              <a:off x="28061" y="2065"/>
              <a:ext cx="339" cy="537"/>
            </a:xfrm>
            <a:custGeom>
              <a:avLst/>
              <a:gdLst/>
              <a:ahLst/>
              <a:cxnLst>
                <a:cxn ang="0">
                  <a:pos x="255" y="537"/>
                </a:cxn>
                <a:cxn ang="0">
                  <a:pos x="218" y="521"/>
                </a:cxn>
                <a:cxn ang="0">
                  <a:pos x="196" y="504"/>
                </a:cxn>
                <a:cxn ang="0">
                  <a:pos x="153" y="468"/>
                </a:cxn>
                <a:cxn ang="0">
                  <a:pos x="131" y="451"/>
                </a:cxn>
                <a:cxn ang="0">
                  <a:pos x="112" y="432"/>
                </a:cxn>
                <a:cxn ang="0">
                  <a:pos x="98" y="407"/>
                </a:cxn>
                <a:cxn ang="0">
                  <a:pos x="85" y="380"/>
                </a:cxn>
                <a:cxn ang="0">
                  <a:pos x="71" y="355"/>
                </a:cxn>
                <a:cxn ang="0">
                  <a:pos x="25" y="264"/>
                </a:cxn>
                <a:cxn ang="0">
                  <a:pos x="2" y="165"/>
                </a:cxn>
                <a:cxn ang="0">
                  <a:pos x="0" y="138"/>
                </a:cxn>
                <a:cxn ang="0">
                  <a:pos x="2" y="112"/>
                </a:cxn>
                <a:cxn ang="0">
                  <a:pos x="8" y="87"/>
                </a:cxn>
                <a:cxn ang="0">
                  <a:pos x="18" y="62"/>
                </a:cxn>
                <a:cxn ang="0">
                  <a:pos x="53" y="18"/>
                </a:cxn>
                <a:cxn ang="0">
                  <a:pos x="99" y="0"/>
                </a:cxn>
                <a:cxn ang="0">
                  <a:pos x="148" y="8"/>
                </a:cxn>
                <a:cxn ang="0">
                  <a:pos x="238" y="106"/>
                </a:cxn>
                <a:cxn ang="0">
                  <a:pos x="275" y="174"/>
                </a:cxn>
                <a:cxn ang="0">
                  <a:pos x="303" y="247"/>
                </a:cxn>
                <a:cxn ang="0">
                  <a:pos x="324" y="324"/>
                </a:cxn>
                <a:cxn ang="0">
                  <a:pos x="338" y="405"/>
                </a:cxn>
                <a:cxn ang="0">
                  <a:pos x="338" y="419"/>
                </a:cxn>
                <a:cxn ang="0">
                  <a:pos x="337" y="435"/>
                </a:cxn>
                <a:cxn ang="0">
                  <a:pos x="336" y="453"/>
                </a:cxn>
                <a:cxn ang="0">
                  <a:pos x="334" y="472"/>
                </a:cxn>
                <a:cxn ang="0">
                  <a:pos x="318" y="510"/>
                </a:cxn>
                <a:cxn ang="0">
                  <a:pos x="290" y="533"/>
                </a:cxn>
                <a:cxn ang="0">
                  <a:pos x="255" y="537"/>
                </a:cxn>
              </a:cxnLst>
              <a:pathLst>
                <a:path w="215265" h="340994">
                  <a:moveTo>
                    <a:pt x="162020" y="340991"/>
                  </a:moveTo>
                  <a:lnTo>
                    <a:pt x="138211" y="330951"/>
                  </a:lnTo>
                  <a:lnTo>
                    <a:pt x="124285" y="320135"/>
                  </a:lnTo>
                  <a:lnTo>
                    <a:pt x="97368" y="297101"/>
                  </a:lnTo>
                  <a:lnTo>
                    <a:pt x="83081" y="286189"/>
                  </a:lnTo>
                  <a:lnTo>
                    <a:pt x="71377" y="274223"/>
                  </a:lnTo>
                  <a:lnTo>
                    <a:pt x="62256" y="258562"/>
                  </a:lnTo>
                  <a:lnTo>
                    <a:pt x="54028" y="241464"/>
                  </a:lnTo>
                  <a:lnTo>
                    <a:pt x="45005" y="225186"/>
                  </a:lnTo>
                  <a:lnTo>
                    <a:pt x="15977" y="167720"/>
                  </a:lnTo>
                  <a:lnTo>
                    <a:pt x="985" y="105086"/>
                  </a:lnTo>
                  <a:lnTo>
                    <a:pt x="0" y="87786"/>
                  </a:lnTo>
                  <a:lnTo>
                    <a:pt x="1307" y="71146"/>
                  </a:lnTo>
                  <a:lnTo>
                    <a:pt x="5018" y="55019"/>
                  </a:lnTo>
                  <a:lnTo>
                    <a:pt x="11239" y="39261"/>
                  </a:lnTo>
                  <a:lnTo>
                    <a:pt x="33516" y="11630"/>
                  </a:lnTo>
                  <a:lnTo>
                    <a:pt x="62754" y="0"/>
                  </a:lnTo>
                  <a:lnTo>
                    <a:pt x="93931" y="4835"/>
                  </a:lnTo>
                  <a:lnTo>
                    <a:pt x="151175" y="67180"/>
                  </a:lnTo>
                  <a:lnTo>
                    <a:pt x="174348" y="110458"/>
                  </a:lnTo>
                  <a:lnTo>
                    <a:pt x="192214" y="156533"/>
                  </a:lnTo>
                  <a:lnTo>
                    <a:pt x="205447" y="205501"/>
                  </a:lnTo>
                  <a:lnTo>
                    <a:pt x="214720" y="257461"/>
                  </a:lnTo>
                  <a:lnTo>
                    <a:pt x="214443" y="265909"/>
                  </a:lnTo>
                  <a:lnTo>
                    <a:pt x="214228" y="276226"/>
                  </a:lnTo>
                  <a:lnTo>
                    <a:pt x="213576" y="287713"/>
                  </a:lnTo>
                  <a:lnTo>
                    <a:pt x="211987" y="299676"/>
                  </a:lnTo>
                  <a:lnTo>
                    <a:pt x="202016" y="323969"/>
                  </a:lnTo>
                  <a:lnTo>
                    <a:pt x="184324" y="338203"/>
                  </a:lnTo>
                  <a:lnTo>
                    <a:pt x="162020" y="340991"/>
                  </a:lnTo>
                  <a:close/>
                </a:path>
              </a:pathLst>
            </a:custGeom>
            <a:solidFill>
              <a:srgbClr val="FFDE62"/>
            </a:solidFill>
            <a:ln w="9525">
              <a:noFill/>
            </a:ln>
          </p:spPr>
          <p:txBody>
            <a:bodyPr/>
            <a:p>
              <a:endParaRPr lang="zh-CN" altLang="en-US"/>
            </a:p>
          </p:txBody>
        </p:sp>
        <p:sp>
          <p:nvSpPr>
            <p:cNvPr id="53263" name="object 16"/>
            <p:cNvSpPr/>
            <p:nvPr/>
          </p:nvSpPr>
          <p:spPr>
            <a:xfrm>
              <a:off x="25295" y="75"/>
              <a:ext cx="252" cy="615"/>
            </a:xfrm>
            <a:custGeom>
              <a:avLst/>
              <a:gdLst/>
              <a:ahLst/>
              <a:cxnLst>
                <a:cxn ang="0">
                  <a:pos x="209" y="614"/>
                </a:cxn>
                <a:cxn ang="0">
                  <a:pos x="137" y="572"/>
                </a:cxn>
                <a:cxn ang="0">
                  <a:pos x="89" y="481"/>
                </a:cxn>
                <a:cxn ang="0">
                  <a:pos x="76" y="429"/>
                </a:cxn>
                <a:cxn ang="0">
                  <a:pos x="76" y="419"/>
                </a:cxn>
                <a:cxn ang="0">
                  <a:pos x="80" y="408"/>
                </a:cxn>
                <a:cxn ang="0">
                  <a:pos x="84" y="396"/>
                </a:cxn>
                <a:cxn ang="0">
                  <a:pos x="87" y="385"/>
                </a:cxn>
                <a:cxn ang="0">
                  <a:pos x="88" y="378"/>
                </a:cxn>
                <a:cxn ang="0">
                  <a:pos x="85" y="364"/>
                </a:cxn>
                <a:cxn ang="0">
                  <a:pos x="81" y="362"/>
                </a:cxn>
                <a:cxn ang="0">
                  <a:pos x="47" y="344"/>
                </a:cxn>
                <a:cxn ang="0">
                  <a:pos x="31" y="316"/>
                </a:cxn>
                <a:cxn ang="0">
                  <a:pos x="26" y="284"/>
                </a:cxn>
                <a:cxn ang="0">
                  <a:pos x="28" y="252"/>
                </a:cxn>
                <a:cxn ang="0">
                  <a:pos x="29" y="223"/>
                </a:cxn>
                <a:cxn ang="0">
                  <a:pos x="26" y="196"/>
                </a:cxn>
                <a:cxn ang="0">
                  <a:pos x="20" y="169"/>
                </a:cxn>
                <a:cxn ang="0">
                  <a:pos x="10" y="142"/>
                </a:cxn>
                <a:cxn ang="0">
                  <a:pos x="0" y="91"/>
                </a:cxn>
                <a:cxn ang="0">
                  <a:pos x="10" y="50"/>
                </a:cxn>
                <a:cxn ang="0">
                  <a:pos x="35" y="20"/>
                </a:cxn>
                <a:cxn ang="0">
                  <a:pos x="71" y="2"/>
                </a:cxn>
                <a:cxn ang="0">
                  <a:pos x="87" y="0"/>
                </a:cxn>
                <a:cxn ang="0">
                  <a:pos x="100" y="3"/>
                </a:cxn>
                <a:cxn ang="0">
                  <a:pos x="110" y="11"/>
                </a:cxn>
                <a:cxn ang="0">
                  <a:pos x="115" y="25"/>
                </a:cxn>
                <a:cxn ang="0">
                  <a:pos x="122" y="53"/>
                </a:cxn>
                <a:cxn ang="0">
                  <a:pos x="131" y="80"/>
                </a:cxn>
                <a:cxn ang="0">
                  <a:pos x="146" y="103"/>
                </a:cxn>
                <a:cxn ang="0">
                  <a:pos x="167" y="124"/>
                </a:cxn>
                <a:cxn ang="0">
                  <a:pos x="174" y="132"/>
                </a:cxn>
                <a:cxn ang="0">
                  <a:pos x="180" y="143"/>
                </a:cxn>
                <a:cxn ang="0">
                  <a:pos x="184" y="155"/>
                </a:cxn>
                <a:cxn ang="0">
                  <a:pos x="187" y="167"/>
                </a:cxn>
                <a:cxn ang="0">
                  <a:pos x="252" y="486"/>
                </a:cxn>
                <a:cxn ang="0">
                  <a:pos x="249" y="511"/>
                </a:cxn>
                <a:cxn ang="0">
                  <a:pos x="243" y="537"/>
                </a:cxn>
                <a:cxn ang="0">
                  <a:pos x="239" y="562"/>
                </a:cxn>
                <a:cxn ang="0">
                  <a:pos x="244" y="588"/>
                </a:cxn>
                <a:cxn ang="0">
                  <a:pos x="246" y="592"/>
                </a:cxn>
                <a:cxn ang="0">
                  <a:pos x="230" y="610"/>
                </a:cxn>
                <a:cxn ang="0">
                  <a:pos x="220" y="613"/>
                </a:cxn>
                <a:cxn ang="0">
                  <a:pos x="209" y="614"/>
                </a:cxn>
              </a:cxnLst>
              <a:pathLst>
                <a:path w="160019" h="390525">
                  <a:moveTo>
                    <a:pt x="132898" y="390138"/>
                  </a:moveTo>
                  <a:lnTo>
                    <a:pt x="86943" y="363293"/>
                  </a:lnTo>
                  <a:lnTo>
                    <a:pt x="56815" y="305195"/>
                  </a:lnTo>
                  <a:lnTo>
                    <a:pt x="48390" y="272602"/>
                  </a:lnTo>
                  <a:lnTo>
                    <a:pt x="48511" y="265953"/>
                  </a:lnTo>
                  <a:lnTo>
                    <a:pt x="50659" y="258897"/>
                  </a:lnTo>
                  <a:lnTo>
                    <a:pt x="53425" y="251643"/>
                  </a:lnTo>
                  <a:lnTo>
                    <a:pt x="55403" y="244401"/>
                  </a:lnTo>
                  <a:lnTo>
                    <a:pt x="56152" y="239729"/>
                  </a:lnTo>
                  <a:lnTo>
                    <a:pt x="53890" y="230838"/>
                  </a:lnTo>
                  <a:lnTo>
                    <a:pt x="51306" y="229954"/>
                  </a:lnTo>
                  <a:lnTo>
                    <a:pt x="29654" y="218172"/>
                  </a:lnTo>
                  <a:lnTo>
                    <a:pt x="19392" y="200604"/>
                  </a:lnTo>
                  <a:lnTo>
                    <a:pt x="16684" y="180182"/>
                  </a:lnTo>
                  <a:lnTo>
                    <a:pt x="17692" y="159833"/>
                  </a:lnTo>
                  <a:lnTo>
                    <a:pt x="18137" y="141416"/>
                  </a:lnTo>
                  <a:lnTo>
                    <a:pt x="16355" y="124267"/>
                  </a:lnTo>
                  <a:lnTo>
                    <a:pt x="12429" y="107533"/>
                  </a:lnTo>
                  <a:lnTo>
                    <a:pt x="6441" y="90362"/>
                  </a:lnTo>
                  <a:lnTo>
                    <a:pt x="0" y="58010"/>
                  </a:lnTo>
                  <a:lnTo>
                    <a:pt x="6291" y="31729"/>
                  </a:lnTo>
                  <a:lnTo>
                    <a:pt x="22322" y="12539"/>
                  </a:lnTo>
                  <a:lnTo>
                    <a:pt x="45098" y="1464"/>
                  </a:lnTo>
                  <a:lnTo>
                    <a:pt x="55199" y="0"/>
                  </a:lnTo>
                  <a:lnTo>
                    <a:pt x="63511" y="1686"/>
                  </a:lnTo>
                  <a:lnTo>
                    <a:pt x="69644" y="6904"/>
                  </a:lnTo>
                  <a:lnTo>
                    <a:pt x="73208" y="16032"/>
                  </a:lnTo>
                  <a:lnTo>
                    <a:pt x="77279" y="33926"/>
                  </a:lnTo>
                  <a:lnTo>
                    <a:pt x="83246" y="50613"/>
                  </a:lnTo>
                  <a:lnTo>
                    <a:pt x="92426" y="65712"/>
                  </a:lnTo>
                  <a:lnTo>
                    <a:pt x="106137" y="78841"/>
                  </a:lnTo>
                  <a:lnTo>
                    <a:pt x="110782" y="83945"/>
                  </a:lnTo>
                  <a:lnTo>
                    <a:pt x="114259" y="90820"/>
                  </a:lnTo>
                  <a:lnTo>
                    <a:pt x="116804" y="98543"/>
                  </a:lnTo>
                  <a:lnTo>
                    <a:pt x="118653" y="106193"/>
                  </a:lnTo>
                  <a:lnTo>
                    <a:pt x="160007" y="308440"/>
                  </a:lnTo>
                  <a:lnTo>
                    <a:pt x="158279" y="324697"/>
                  </a:lnTo>
                  <a:lnTo>
                    <a:pt x="154049" y="340723"/>
                  </a:lnTo>
                  <a:lnTo>
                    <a:pt x="151486" y="356877"/>
                  </a:lnTo>
                  <a:lnTo>
                    <a:pt x="154758" y="373519"/>
                  </a:lnTo>
                  <a:lnTo>
                    <a:pt x="155983" y="376172"/>
                  </a:lnTo>
                  <a:lnTo>
                    <a:pt x="145982" y="387541"/>
                  </a:lnTo>
                  <a:lnTo>
                    <a:pt x="139760" y="388996"/>
                  </a:lnTo>
                  <a:lnTo>
                    <a:pt x="132898" y="390138"/>
                  </a:lnTo>
                  <a:close/>
                </a:path>
              </a:pathLst>
            </a:custGeom>
            <a:solidFill>
              <a:srgbClr val="FFDE62"/>
            </a:solidFill>
            <a:ln w="9525">
              <a:noFill/>
            </a:ln>
          </p:spPr>
          <p:txBody>
            <a:bodyPr/>
            <a:p>
              <a:endParaRPr lang="zh-CN" altLang="en-US"/>
            </a:p>
          </p:txBody>
        </p:sp>
      </p:grpSp>
      <p:sp>
        <p:nvSpPr>
          <p:cNvPr id="53264" name="object 4"/>
          <p:cNvSpPr/>
          <p:nvPr/>
        </p:nvSpPr>
        <p:spPr>
          <a:xfrm rot="5400000">
            <a:off x="814388" y="7551738"/>
            <a:ext cx="1922462" cy="3765550"/>
          </a:xfrm>
          <a:custGeom>
            <a:avLst/>
            <a:gdLst/>
            <a:ahLst/>
            <a:cxnLst>
              <a:cxn ang="0">
                <a:pos x="0" y="3765322"/>
              </a:cxn>
              <a:cxn ang="0">
                <a:pos x="102969" y="3697557"/>
              </a:cxn>
              <a:cxn ang="0">
                <a:pos x="167670" y="3653552"/>
              </a:cxn>
              <a:cxn ang="0">
                <a:pos x="230748" y="3608700"/>
              </a:cxn>
              <a:cxn ang="0">
                <a:pos x="291762" y="3562613"/>
              </a:cxn>
              <a:cxn ang="0">
                <a:pos x="405830" y="3465181"/>
              </a:cxn>
              <a:cxn ang="0">
                <a:pos x="506345" y="3358158"/>
              </a:cxn>
              <a:cxn ang="0">
                <a:pos x="589773" y="3238444"/>
              </a:cxn>
              <a:cxn ang="0">
                <a:pos x="652583" y="3102937"/>
              </a:cxn>
              <a:cxn ang="0">
                <a:pos x="675155" y="3028292"/>
              </a:cxn>
              <a:cxn ang="0">
                <a:pos x="691248" y="2948538"/>
              </a:cxn>
              <a:cxn ang="0">
                <a:pos x="1035301" y="838219"/>
              </a:cxn>
              <a:cxn ang="0">
                <a:pos x="1094313" y="751566"/>
              </a:cxn>
              <a:cxn ang="0">
                <a:pos x="1159951" y="663991"/>
              </a:cxn>
              <a:cxn ang="0">
                <a:pos x="1232558" y="575462"/>
              </a:cxn>
              <a:cxn ang="0">
                <a:pos x="1312478" y="485946"/>
              </a:cxn>
              <a:cxn ang="0">
                <a:pos x="1400055" y="395411"/>
              </a:cxn>
              <a:cxn ang="0">
                <a:pos x="1495633" y="303823"/>
              </a:cxn>
              <a:cxn ang="0">
                <a:pos x="1599554" y="211152"/>
              </a:cxn>
              <a:cxn ang="0">
                <a:pos x="1709963" y="121254"/>
              </a:cxn>
              <a:cxn ang="0">
                <a:pos x="1825406" y="47389"/>
              </a:cxn>
              <a:cxn ang="0">
                <a:pos x="1922099" y="0"/>
              </a:cxn>
              <a:cxn ang="0">
                <a:pos x="1010447" y="877606"/>
              </a:cxn>
              <a:cxn ang="0">
                <a:pos x="696589" y="2911498"/>
              </a:cxn>
              <a:cxn ang="0">
                <a:pos x="708553" y="2800324"/>
              </a:cxn>
              <a:cxn ang="0">
                <a:pos x="716631" y="2651813"/>
              </a:cxn>
              <a:cxn ang="0">
                <a:pos x="718230" y="2502744"/>
              </a:cxn>
              <a:cxn ang="0">
                <a:pos x="711900" y="2011260"/>
              </a:cxn>
              <a:cxn ang="0">
                <a:pos x="714807" y="1895666"/>
              </a:cxn>
              <a:cxn ang="0">
                <a:pos x="718944" y="1818029"/>
              </a:cxn>
              <a:cxn ang="0">
                <a:pos x="725240" y="1739894"/>
              </a:cxn>
              <a:cxn ang="0">
                <a:pos x="734040" y="1661229"/>
              </a:cxn>
              <a:cxn ang="0">
                <a:pos x="745687" y="1582000"/>
              </a:cxn>
              <a:cxn ang="0">
                <a:pos x="760524" y="1502175"/>
              </a:cxn>
              <a:cxn ang="0">
                <a:pos x="778895" y="1421722"/>
              </a:cxn>
              <a:cxn ang="0">
                <a:pos x="801143" y="1340608"/>
              </a:cxn>
              <a:cxn ang="0">
                <a:pos x="827613" y="1258801"/>
              </a:cxn>
              <a:cxn ang="0">
                <a:pos x="858646" y="1176267"/>
              </a:cxn>
              <a:cxn ang="0">
                <a:pos x="894589" y="1092975"/>
              </a:cxn>
              <a:cxn ang="0">
                <a:pos x="935784" y="1008890"/>
              </a:cxn>
              <a:cxn ang="0">
                <a:pos x="982573" y="923983"/>
              </a:cxn>
              <a:cxn ang="0">
                <a:pos x="1010447" y="877606"/>
              </a:cxn>
            </a:cxnLst>
            <a:pathLst>
              <a:path w="1922780" h="3764915">
                <a:moveTo>
                  <a:pt x="1922416" y="3764686"/>
                </a:moveTo>
                <a:lnTo>
                  <a:pt x="0" y="3764686"/>
                </a:lnTo>
                <a:lnTo>
                  <a:pt x="70159" y="3718733"/>
                </a:lnTo>
                <a:lnTo>
                  <a:pt x="102986" y="3696932"/>
                </a:lnTo>
                <a:lnTo>
                  <a:pt x="135517" y="3675015"/>
                </a:lnTo>
                <a:lnTo>
                  <a:pt x="167698" y="3652935"/>
                </a:lnTo>
                <a:lnTo>
                  <a:pt x="199473" y="3630643"/>
                </a:lnTo>
                <a:lnTo>
                  <a:pt x="230786" y="3608090"/>
                </a:lnTo>
                <a:lnTo>
                  <a:pt x="261584" y="3585229"/>
                </a:lnTo>
                <a:lnTo>
                  <a:pt x="291810" y="3562011"/>
                </a:lnTo>
                <a:lnTo>
                  <a:pt x="350328" y="3514308"/>
                </a:lnTo>
                <a:lnTo>
                  <a:pt x="405897" y="3464596"/>
                </a:lnTo>
                <a:lnTo>
                  <a:pt x="458078" y="3412486"/>
                </a:lnTo>
                <a:lnTo>
                  <a:pt x="506428" y="3357591"/>
                </a:lnTo>
                <a:lnTo>
                  <a:pt x="550505" y="3299524"/>
                </a:lnTo>
                <a:lnTo>
                  <a:pt x="589870" y="3237897"/>
                </a:lnTo>
                <a:lnTo>
                  <a:pt x="624079" y="3172322"/>
                </a:lnTo>
                <a:lnTo>
                  <a:pt x="652691" y="3102413"/>
                </a:lnTo>
                <a:lnTo>
                  <a:pt x="664761" y="3065711"/>
                </a:lnTo>
                <a:lnTo>
                  <a:pt x="675266" y="3027781"/>
                </a:lnTo>
                <a:lnTo>
                  <a:pt x="684152" y="2988573"/>
                </a:lnTo>
                <a:lnTo>
                  <a:pt x="691362" y="2948040"/>
                </a:lnTo>
                <a:lnTo>
                  <a:pt x="1010614" y="877458"/>
                </a:lnTo>
                <a:lnTo>
                  <a:pt x="1035472" y="838077"/>
                </a:lnTo>
                <a:lnTo>
                  <a:pt x="1064176" y="794871"/>
                </a:lnTo>
                <a:lnTo>
                  <a:pt x="1094493" y="751439"/>
                </a:lnTo>
                <a:lnTo>
                  <a:pt x="1126468" y="707776"/>
                </a:lnTo>
                <a:lnTo>
                  <a:pt x="1160142" y="663879"/>
                </a:lnTo>
                <a:lnTo>
                  <a:pt x="1195558" y="619743"/>
                </a:lnTo>
                <a:lnTo>
                  <a:pt x="1232761" y="575365"/>
                </a:lnTo>
                <a:lnTo>
                  <a:pt x="1271792" y="530740"/>
                </a:lnTo>
                <a:lnTo>
                  <a:pt x="1312694" y="485864"/>
                </a:lnTo>
                <a:lnTo>
                  <a:pt x="1355511" y="440733"/>
                </a:lnTo>
                <a:lnTo>
                  <a:pt x="1400286" y="395344"/>
                </a:lnTo>
                <a:lnTo>
                  <a:pt x="1447061" y="349691"/>
                </a:lnTo>
                <a:lnTo>
                  <a:pt x="1495880" y="303772"/>
                </a:lnTo>
                <a:lnTo>
                  <a:pt x="1546784" y="257582"/>
                </a:lnTo>
                <a:lnTo>
                  <a:pt x="1599818" y="211116"/>
                </a:lnTo>
                <a:lnTo>
                  <a:pt x="1655025" y="164371"/>
                </a:lnTo>
                <a:lnTo>
                  <a:pt x="1710245" y="121234"/>
                </a:lnTo>
                <a:lnTo>
                  <a:pt x="1767169" y="82264"/>
                </a:lnTo>
                <a:lnTo>
                  <a:pt x="1825707" y="47381"/>
                </a:lnTo>
                <a:lnTo>
                  <a:pt x="1885769" y="16507"/>
                </a:lnTo>
                <a:lnTo>
                  <a:pt x="1922416" y="0"/>
                </a:lnTo>
                <a:lnTo>
                  <a:pt x="1922416" y="3764686"/>
                </a:lnTo>
                <a:close/>
              </a:path>
              <a:path w="1922780" h="3764915">
                <a:moveTo>
                  <a:pt x="1010614" y="877458"/>
                </a:moveTo>
                <a:lnTo>
                  <a:pt x="691362" y="2948040"/>
                </a:lnTo>
                <a:lnTo>
                  <a:pt x="696704" y="2911006"/>
                </a:lnTo>
                <a:lnTo>
                  <a:pt x="701341" y="2873967"/>
                </a:lnTo>
                <a:lnTo>
                  <a:pt x="708670" y="2799851"/>
                </a:lnTo>
                <a:lnTo>
                  <a:pt x="713691" y="2725662"/>
                </a:lnTo>
                <a:lnTo>
                  <a:pt x="716749" y="2651365"/>
                </a:lnTo>
                <a:lnTo>
                  <a:pt x="718186" y="2576929"/>
                </a:lnTo>
                <a:lnTo>
                  <a:pt x="718348" y="2502321"/>
                </a:lnTo>
                <a:lnTo>
                  <a:pt x="711776" y="2087441"/>
                </a:lnTo>
                <a:lnTo>
                  <a:pt x="712017" y="2010920"/>
                </a:lnTo>
                <a:lnTo>
                  <a:pt x="713559" y="1933982"/>
                </a:lnTo>
                <a:lnTo>
                  <a:pt x="714925" y="1895346"/>
                </a:lnTo>
                <a:lnTo>
                  <a:pt x="716745" y="1856595"/>
                </a:lnTo>
                <a:lnTo>
                  <a:pt x="719063" y="1817722"/>
                </a:lnTo>
                <a:lnTo>
                  <a:pt x="721920" y="1778726"/>
                </a:lnTo>
                <a:lnTo>
                  <a:pt x="725360" y="1739600"/>
                </a:lnTo>
                <a:lnTo>
                  <a:pt x="729426" y="1700343"/>
                </a:lnTo>
                <a:lnTo>
                  <a:pt x="734161" y="1660948"/>
                </a:lnTo>
                <a:lnTo>
                  <a:pt x="739608" y="1621413"/>
                </a:lnTo>
                <a:lnTo>
                  <a:pt x="745810" y="1581733"/>
                </a:lnTo>
                <a:lnTo>
                  <a:pt x="752809" y="1541903"/>
                </a:lnTo>
                <a:lnTo>
                  <a:pt x="760649" y="1501921"/>
                </a:lnTo>
                <a:lnTo>
                  <a:pt x="769373" y="1461782"/>
                </a:lnTo>
                <a:lnTo>
                  <a:pt x="779023" y="1421482"/>
                </a:lnTo>
                <a:lnTo>
                  <a:pt x="789643" y="1381016"/>
                </a:lnTo>
                <a:lnTo>
                  <a:pt x="801275" y="1340382"/>
                </a:lnTo>
                <a:lnTo>
                  <a:pt x="813963" y="1299573"/>
                </a:lnTo>
                <a:lnTo>
                  <a:pt x="827749" y="1258588"/>
                </a:lnTo>
                <a:lnTo>
                  <a:pt x="842676" y="1217421"/>
                </a:lnTo>
                <a:lnTo>
                  <a:pt x="858788" y="1176068"/>
                </a:lnTo>
                <a:lnTo>
                  <a:pt x="876127" y="1134526"/>
                </a:lnTo>
                <a:lnTo>
                  <a:pt x="894737" y="1092790"/>
                </a:lnTo>
                <a:lnTo>
                  <a:pt x="914659" y="1050856"/>
                </a:lnTo>
                <a:lnTo>
                  <a:pt x="935938" y="1008720"/>
                </a:lnTo>
                <a:lnTo>
                  <a:pt x="958615" y="966378"/>
                </a:lnTo>
                <a:lnTo>
                  <a:pt x="982735" y="923827"/>
                </a:lnTo>
                <a:lnTo>
                  <a:pt x="1008340" y="881061"/>
                </a:lnTo>
                <a:lnTo>
                  <a:pt x="1010614" y="877458"/>
                </a:lnTo>
                <a:close/>
              </a:path>
            </a:pathLst>
          </a:custGeom>
          <a:solidFill>
            <a:srgbClr val="FFDE62"/>
          </a:solidFill>
          <a:ln w="9525">
            <a:noFill/>
          </a:ln>
        </p:spPr>
        <p:txBody>
          <a:bodyPr/>
          <a:p>
            <a:endParaRPr lang="zh-CN" altLang="en-US"/>
          </a:p>
        </p:txBody>
      </p:sp>
      <p:sp>
        <p:nvSpPr>
          <p:cNvPr id="19" name="object 18"/>
          <p:cNvSpPr txBox="1"/>
          <p:nvPr/>
        </p:nvSpPr>
        <p:spPr>
          <a:xfrm>
            <a:off x="12104688" y="8191500"/>
            <a:ext cx="6096000" cy="1881188"/>
          </a:xfrm>
          <a:prstGeom prst="rect">
            <a:avLst/>
          </a:prstGeom>
        </p:spPr>
        <p:txBody>
          <a:bodyPr wrap="square" lIns="0" tIns="201930" rIns="0" bIns="0">
            <a:spAutoFit/>
          </a:bodyPr>
          <a:lstStyle/>
          <a:p>
            <a:pPr marL="12700" marR="0" algn="r" defTabSz="914400" fontAlgn="auto">
              <a:spcBef>
                <a:spcPts val="580"/>
              </a:spcBef>
              <a:buClrTx/>
              <a:buSzTx/>
              <a:buFontTx/>
              <a:defRPr/>
            </a:pPr>
            <a:r>
              <a:rPr kumimoji="0" lang="en-US" altLang="zh-CN" sz="7200" kern="1200" cap="none" spc="235" normalizeH="0" baseline="0" noProof="1" smtClean="0">
                <a:latin typeface="方正粗黑宋简体" panose="02000000000000000000" pitchFamily="2" charset="-122"/>
                <a:ea typeface="方正粗黑宋简体" panose="02000000000000000000" pitchFamily="2" charset="-122"/>
                <a:cs typeface="微软雅黑" panose="020B0503020204020204" pitchFamily="34" charset="-122"/>
              </a:rPr>
              <a:t>3</a:t>
            </a:r>
            <a:r>
              <a:rPr kumimoji="0" lang="zh-CN" altLang="en-US" sz="7200" kern="1200" cap="none" spc="235" normalizeH="0" baseline="0" noProof="1" smtClean="0">
                <a:latin typeface="方正粗黑宋简体" panose="02000000000000000000" pitchFamily="2" charset="-122"/>
                <a:ea typeface="方正粗黑宋简体" panose="02000000000000000000" pitchFamily="2" charset="-122"/>
                <a:cs typeface="微软雅黑" panose="020B0503020204020204" pitchFamily="34" charset="-122"/>
              </a:rPr>
              <a:t>可行性分析</a:t>
            </a:r>
            <a:endParaRPr kumimoji="0" lang="en-US" altLang="zh-CN" sz="7200" kern="1200" cap="none" spc="235" normalizeH="0" baseline="0" noProof="1" smtClean="0">
              <a:latin typeface="方正粗黑宋简体" panose="02000000000000000000" pitchFamily="2" charset="-122"/>
              <a:ea typeface="方正粗黑宋简体" panose="02000000000000000000" pitchFamily="2" charset="-122"/>
              <a:cs typeface="微软雅黑" panose="020B0503020204020204" pitchFamily="34" charset="-122"/>
            </a:endParaRPr>
          </a:p>
          <a:p>
            <a:pPr marL="12700" marR="0" algn="ctr" defTabSz="914400" fontAlgn="auto">
              <a:spcBef>
                <a:spcPts val="580"/>
              </a:spcBef>
              <a:buClrTx/>
              <a:buSzTx/>
              <a:buFontTx/>
              <a:defRPr/>
            </a:pPr>
            <a:r>
              <a:rPr kumimoji="0" lang="zh-CN" altLang="en-US" sz="3200" kern="1200" cap="none" spc="310" normalizeH="0" baseline="0" noProof="1" smtClean="0">
                <a:solidFill>
                  <a:srgbClr val="0429E2"/>
                </a:solidFill>
                <a:latin typeface="方正粗黑宋简体" panose="02000000000000000000" pitchFamily="2" charset="-122"/>
                <a:ea typeface="方正粗黑宋简体" panose="02000000000000000000" pitchFamily="2" charset="-122"/>
                <a:cs typeface="Verdana" panose="020B0604030504040204"/>
              </a:rPr>
              <a:t>（仅</a:t>
            </a:r>
            <a:r>
              <a:rPr kumimoji="0" lang="zh-CN" altLang="zh-CN" sz="3200" kern="1200" cap="none" spc="310" normalizeH="0" baseline="0" noProof="1" smtClean="0">
                <a:solidFill>
                  <a:srgbClr val="0429E2"/>
                </a:solidFill>
                <a:latin typeface="方正粗黑宋简体" panose="02000000000000000000" pitchFamily="2" charset="-122"/>
                <a:ea typeface="方正粗黑宋简体" panose="02000000000000000000" pitchFamily="2" charset="-122"/>
                <a:cs typeface="Verdana" panose="020B0604030504040204"/>
              </a:rPr>
              <a:t>节选重点）</a:t>
            </a:r>
            <a:endParaRPr kumimoji="0" lang="zh-CN" altLang="zh-CN" sz="3200" kern="1200" cap="none" spc="310" normalizeH="0" baseline="0" noProof="1" smtClean="0">
              <a:solidFill>
                <a:srgbClr val="0429E2"/>
              </a:solidFill>
              <a:latin typeface="方正粗黑宋简体" panose="02000000000000000000" pitchFamily="2" charset="-122"/>
              <a:ea typeface="方正粗黑宋简体" panose="02000000000000000000" pitchFamily="2" charset="-122"/>
              <a:cs typeface="Verdana" panose="020B0604030504040204"/>
            </a:endParaRPr>
          </a:p>
        </p:txBody>
      </p:sp>
      <p:sp>
        <p:nvSpPr>
          <p:cNvPr id="21" name="object 19"/>
          <p:cNvSpPr txBox="1"/>
          <p:nvPr/>
        </p:nvSpPr>
        <p:spPr>
          <a:xfrm>
            <a:off x="837565" y="348615"/>
            <a:ext cx="15711488" cy="9259888"/>
          </a:xfrm>
          <a:prstGeom prst="rect">
            <a:avLst/>
          </a:prstGeom>
        </p:spPr>
        <p:txBody>
          <a:bodyPr wrap="square" lIns="0" tIns="134620" rIns="0" bIns="0">
            <a:spAutoFit/>
          </a:bodyPr>
          <a:lstStyle/>
          <a:p>
            <a:pPr marL="12700" marR="0" defTabSz="914400" fontAlgn="auto">
              <a:lnSpc>
                <a:spcPct val="150000"/>
              </a:lnSpc>
              <a:spcBef>
                <a:spcPts val="1060"/>
              </a:spcBef>
              <a:buClrTx/>
              <a:buSzTx/>
              <a:buFontTx/>
              <a:defRPr/>
            </a:pPr>
            <a:r>
              <a:rPr kumimoji="0" lang="zh-CN" altLang="en-US" sz="3600" kern="1200" cap="none" spc="0" normalizeH="0" baseline="0" noProof="0" dirty="0" smtClean="0">
                <a:solidFill>
                  <a:srgbClr val="558ED5"/>
                </a:solidFill>
                <a:latin typeface="华文中宋" panose="02010600040101010101" pitchFamily="2" charset="-122"/>
                <a:ea typeface="华文中宋" panose="02010600040101010101" pitchFamily="2" charset="-122"/>
                <a:cs typeface="华文中宋" panose="02010600040101010101" pitchFamily="2" charset="-122"/>
              </a:rPr>
              <a:t>技术条件方面的可行性</a:t>
            </a:r>
            <a:endParaRPr kumimoji="0" lang="en-US" altLang="zh-CN" sz="36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lnSpc>
                <a:spcPct val="150000"/>
              </a:lnSpc>
              <a:spcBef>
                <a:spcPts val="1060"/>
              </a:spcBef>
              <a:buClrTx/>
              <a:buSzTx/>
              <a:buFontTx/>
              <a:defRPr/>
            </a:pPr>
            <a:r>
              <a:rPr kumimoji="0" lang="en-US" altLang="zh-CN"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	</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本项目组的</a:t>
            </a:r>
            <a:r>
              <a:rPr kumimoji="0" lang="en-US" altLang="zh-CN"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5</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位开发人员，均为软件工程大三学生，都有受过计算机相关专业知识的学习。通过上学期的软件工程课程的实践，对于项目的需求分析与开发都有</a:t>
            </a:r>
            <a:r>
              <a:rPr kumimoji="0" lang="zh-CN" altLang="en-US" sz="2800" b="1"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初步的经验</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。同时，各种学习网站的存在也为开发成员在咨询学长和老师之外，提供了另一种解决问题的方法。</a:t>
            </a:r>
            <a:endParaRPr kumimoji="0" lang="en-US" altLang="zh-CN"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lnSpc>
                <a:spcPct val="150000"/>
              </a:lnSpc>
              <a:spcBef>
                <a:spcPts val="1060"/>
              </a:spcBef>
              <a:buClrTx/>
              <a:buSzTx/>
              <a:buFontTx/>
              <a:defRPr/>
            </a:pPr>
            <a:r>
              <a:rPr kumimoji="0" lang="zh-CN" altLang="en-US" sz="3600" kern="1200" cap="none" spc="0" normalizeH="0" baseline="0" noProof="0" dirty="0" smtClean="0">
                <a:solidFill>
                  <a:srgbClr val="558ED5"/>
                </a:solidFill>
                <a:latin typeface="华文中宋" panose="02010600040101010101" pitchFamily="2" charset="-122"/>
                <a:ea typeface="华文中宋" panose="02010600040101010101" pitchFamily="2" charset="-122"/>
                <a:cs typeface="华文中宋" panose="02010600040101010101" pitchFamily="2" charset="-122"/>
              </a:rPr>
              <a:t>法律方面的可行性</a:t>
            </a:r>
            <a:endParaRPr kumimoji="0" lang="en-US" altLang="zh-CN" sz="3600" kern="1200" cap="none" spc="0" normalizeH="0" baseline="0" noProof="0" dirty="0" smtClean="0">
              <a:solidFill>
                <a:srgbClr val="558ED5"/>
              </a:solidFill>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lnSpc>
                <a:spcPct val="150000"/>
              </a:lnSpc>
              <a:spcBef>
                <a:spcPts val="1060"/>
              </a:spcBef>
              <a:buClrTx/>
              <a:buSzTx/>
              <a:buFontTx/>
              <a:defRPr/>
            </a:pPr>
            <a:r>
              <a:rPr kumimoji="0" lang="en-US" altLang="zh-CN"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	</a:t>
            </a:r>
            <a:r>
              <a:rPr kumimoji="0" lang="zh-CN" altLang="en-US" sz="2800" b="1"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本项目遵守中华人民共和国法律法规</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，且仅供软件需求分析与原理课程使用，在开发过程中需要用到的软件皆为开源、免费、学生免费或已付费产品，因此不存在侵权的潜在可能性。</a:t>
            </a:r>
            <a:endParaRPr kumimoji="0" lang="en-US" altLang="zh-CN"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lnSpc>
                <a:spcPct val="150000"/>
              </a:lnSpc>
              <a:spcBef>
                <a:spcPts val="1060"/>
              </a:spcBef>
              <a:buClrTx/>
              <a:buSzTx/>
              <a:buFontTx/>
              <a:defRPr/>
            </a:pPr>
            <a:r>
              <a:rPr kumimoji="0" lang="zh-CN" altLang="en-US" sz="3600" kern="1200" cap="none" spc="0" normalizeH="0" baseline="0" noProof="0" dirty="0" smtClean="0">
                <a:solidFill>
                  <a:srgbClr val="558ED5"/>
                </a:solidFill>
                <a:latin typeface="华文中宋" panose="02010600040101010101" pitchFamily="2" charset="-122"/>
                <a:ea typeface="华文中宋" panose="02010600040101010101" pitchFamily="2" charset="-122"/>
                <a:cs typeface="华文中宋" panose="02010600040101010101" pitchFamily="2" charset="-122"/>
              </a:rPr>
              <a:t>使用方面的可行性</a:t>
            </a:r>
            <a:endParaRPr kumimoji="0" lang="en-US" altLang="zh-CN" sz="3600" kern="1200" cap="none" spc="0" normalizeH="0" baseline="0" noProof="0" dirty="0" smtClean="0">
              <a:solidFill>
                <a:srgbClr val="558ED5"/>
              </a:solidFill>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lnSpc>
                <a:spcPct val="150000"/>
              </a:lnSpc>
              <a:spcBef>
                <a:spcPts val="1060"/>
              </a:spcBef>
              <a:buClrTx/>
              <a:buSzTx/>
              <a:buFontTx/>
              <a:defRPr/>
            </a:pPr>
            <a:r>
              <a:rPr kumimoji="0" lang="en-US" altLang="zh-CN"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	</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本项目的</a:t>
            </a:r>
            <a:r>
              <a:rPr kumimoji="0" lang="zh-CN" altLang="en-US" sz="2800" b="1"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用户群</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分为</a:t>
            </a:r>
            <a:r>
              <a:rPr kumimoji="0" lang="zh-CN" altLang="en-US" sz="2800" b="1"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教师</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a:t>
            </a:r>
            <a:r>
              <a:rPr kumimoji="0" lang="zh-CN" altLang="en-US" sz="2800" b="1"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学生</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和</a:t>
            </a:r>
            <a:r>
              <a:rPr kumimoji="0" lang="zh-CN" altLang="en-US" sz="2800" b="1"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没选这些课，但是感兴趣的学生</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。本项目所开发的</a:t>
            </a:r>
            <a:r>
              <a:rPr kumimoji="0" lang="en-US" altLang="zh-CN"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APP</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界面会保证简洁大方，实际操作便捷，可用性高，借此保证所有用户都能够在极短的时间内熟悉本</a:t>
            </a:r>
            <a:r>
              <a:rPr kumimoji="0" lang="en-US" altLang="zh-CN"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APP</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的使用方法。</a:t>
            </a:r>
            <a:endParaRPr kumimoji="0" lang="en-US" altLang="zh-CN"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lnSpc>
                <a:spcPct val="150000"/>
              </a:lnSpc>
              <a:spcBef>
                <a:spcPts val="1060"/>
              </a:spcBef>
              <a:buClrTx/>
              <a:buSzTx/>
              <a:buFontTx/>
              <a:defRPr/>
            </a:pPr>
            <a:endParaRPr kumimoji="0" lang="zh-CN" altLang="en-US" sz="2800" kern="1200" cap="none" spc="90" normalizeH="0" baseline="0" noProof="1">
              <a:latin typeface="华文中宋" panose="02010600040101010101" pitchFamily="2" charset="-122"/>
              <a:ea typeface="华文中宋" panose="02010600040101010101" pitchFamily="2" charset="-122"/>
              <a:cs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4273" name="object 2"/>
          <p:cNvPicPr/>
          <p:nvPr/>
        </p:nvPicPr>
        <p:blipFill>
          <a:blip r:embed="rId1"/>
          <a:stretch>
            <a:fillRect/>
          </a:stretch>
        </p:blipFill>
        <p:spPr>
          <a:xfrm>
            <a:off x="0" y="0"/>
            <a:ext cx="5222875" cy="10287000"/>
          </a:xfrm>
          <a:prstGeom prst="rect">
            <a:avLst/>
          </a:prstGeom>
          <a:noFill/>
          <a:ln w="9525">
            <a:noFill/>
          </a:ln>
        </p:spPr>
      </p:pic>
      <p:sp>
        <p:nvSpPr>
          <p:cNvPr id="54274" name="object 3"/>
          <p:cNvSpPr/>
          <p:nvPr/>
        </p:nvSpPr>
        <p:spPr>
          <a:xfrm>
            <a:off x="16549688" y="858838"/>
            <a:ext cx="371475" cy="698500"/>
          </a:xfrm>
          <a:custGeom>
            <a:avLst/>
            <a:gdLst/>
            <a:ahLst/>
            <a:cxnLst>
              <a:cxn ang="0">
                <a:pos x="216376" y="689328"/>
              </a:cxn>
              <a:cxn ang="0">
                <a:pos x="124757" y="617826"/>
              </a:cxn>
              <a:cxn ang="0">
                <a:pos x="71070" y="539784"/>
              </a:cxn>
              <a:cxn ang="0">
                <a:pos x="30870" y="434057"/>
              </a:cxn>
              <a:cxn ang="0">
                <a:pos x="9677" y="336756"/>
              </a:cxn>
              <a:cxn ang="0">
                <a:pos x="2870" y="254955"/>
              </a:cxn>
              <a:cxn ang="0">
                <a:pos x="1299" y="181214"/>
              </a:cxn>
              <a:cxn ang="0">
                <a:pos x="22145" y="86892"/>
              </a:cxn>
              <a:cxn ang="0">
                <a:pos x="110519" y="6243"/>
              </a:cxn>
              <a:cxn ang="0">
                <a:pos x="186576" y="13061"/>
              </a:cxn>
              <a:cxn ang="0">
                <a:pos x="248879" y="93562"/>
              </a:cxn>
              <a:cxn ang="0">
                <a:pos x="282138" y="188775"/>
              </a:cxn>
              <a:cxn ang="0">
                <a:pos x="301660" y="288511"/>
              </a:cxn>
              <a:cxn ang="0">
                <a:pos x="311171" y="323367"/>
              </a:cxn>
              <a:cxn ang="0">
                <a:pos x="342946" y="380953"/>
              </a:cxn>
              <a:cxn ang="0">
                <a:pos x="360875" y="435641"/>
              </a:cxn>
              <a:cxn ang="0">
                <a:pos x="362256" y="479255"/>
              </a:cxn>
              <a:cxn ang="0">
                <a:pos x="364342" y="506803"/>
              </a:cxn>
              <a:cxn ang="0">
                <a:pos x="365900" y="520793"/>
              </a:cxn>
              <a:cxn ang="0">
                <a:pos x="370897" y="588210"/>
              </a:cxn>
              <a:cxn ang="0">
                <a:pos x="266830" y="610766"/>
              </a:cxn>
              <a:cxn ang="0">
                <a:pos x="261139" y="617027"/>
              </a:cxn>
              <a:cxn ang="0">
                <a:pos x="266794" y="623181"/>
              </a:cxn>
              <a:cxn ang="0">
                <a:pos x="272669" y="623008"/>
              </a:cxn>
              <a:cxn ang="0">
                <a:pos x="352896" y="657545"/>
              </a:cxn>
              <a:cxn ang="0">
                <a:pos x="277876" y="690411"/>
              </a:cxn>
              <a:cxn ang="0">
                <a:pos x="370336" y="610967"/>
              </a:cxn>
              <a:cxn ang="0">
                <a:pos x="275502" y="614829"/>
              </a:cxn>
              <a:cxn ang="0">
                <a:pos x="266830" y="610766"/>
              </a:cxn>
              <a:cxn ang="0">
                <a:pos x="371001" y="606634"/>
              </a:cxn>
              <a:cxn ang="0">
                <a:pos x="278372" y="616957"/>
              </a:cxn>
              <a:cxn ang="0">
                <a:pos x="272669" y="623008"/>
              </a:cxn>
              <a:cxn ang="0">
                <a:pos x="278372" y="616957"/>
              </a:cxn>
              <a:cxn ang="0">
                <a:pos x="369455" y="616705"/>
              </a:cxn>
              <a:cxn ang="0">
                <a:pos x="289179" y="689675"/>
              </a:cxn>
              <a:cxn ang="0">
                <a:pos x="280698" y="688544"/>
              </a:cxn>
              <a:cxn ang="0">
                <a:pos x="327586" y="687069"/>
              </a:cxn>
            </a:cxnLst>
            <a:pathLst>
              <a:path w="372109" h="697865">
                <a:moveTo>
                  <a:pt x="256440" y="697841"/>
                </a:moveTo>
                <a:lnTo>
                  <a:pt x="216745" y="688701"/>
                </a:lnTo>
                <a:lnTo>
                  <a:pt x="173576" y="657727"/>
                </a:lnTo>
                <a:lnTo>
                  <a:pt x="124970" y="617264"/>
                </a:lnTo>
                <a:lnTo>
                  <a:pt x="92506" y="584308"/>
                </a:lnTo>
                <a:lnTo>
                  <a:pt x="71191" y="539293"/>
                </a:lnTo>
                <a:lnTo>
                  <a:pt x="50882" y="488486"/>
                </a:lnTo>
                <a:lnTo>
                  <a:pt x="30923" y="433662"/>
                </a:lnTo>
                <a:lnTo>
                  <a:pt x="15887" y="381347"/>
                </a:lnTo>
                <a:lnTo>
                  <a:pt x="9694" y="336450"/>
                </a:lnTo>
                <a:lnTo>
                  <a:pt x="5747" y="281874"/>
                </a:lnTo>
                <a:lnTo>
                  <a:pt x="2875" y="254723"/>
                </a:lnTo>
                <a:lnTo>
                  <a:pt x="0" y="217647"/>
                </a:lnTo>
                <a:lnTo>
                  <a:pt x="1301" y="181049"/>
                </a:lnTo>
                <a:lnTo>
                  <a:pt x="6339" y="144839"/>
                </a:lnTo>
                <a:lnTo>
                  <a:pt x="22183" y="86813"/>
                </a:lnTo>
                <a:lnTo>
                  <a:pt x="45920" y="47930"/>
                </a:lnTo>
                <a:lnTo>
                  <a:pt x="110708" y="6237"/>
                </a:lnTo>
                <a:lnTo>
                  <a:pt x="151414" y="0"/>
                </a:lnTo>
                <a:lnTo>
                  <a:pt x="186894" y="13049"/>
                </a:lnTo>
                <a:lnTo>
                  <a:pt x="218930" y="44502"/>
                </a:lnTo>
                <a:lnTo>
                  <a:pt x="249304" y="93477"/>
                </a:lnTo>
                <a:lnTo>
                  <a:pt x="269003" y="139985"/>
                </a:lnTo>
                <a:lnTo>
                  <a:pt x="282620" y="188603"/>
                </a:lnTo>
                <a:lnTo>
                  <a:pt x="292797" y="238351"/>
                </a:lnTo>
                <a:lnTo>
                  <a:pt x="302175" y="288249"/>
                </a:lnTo>
                <a:lnTo>
                  <a:pt x="306252" y="306031"/>
                </a:lnTo>
                <a:lnTo>
                  <a:pt x="311702" y="323073"/>
                </a:lnTo>
                <a:lnTo>
                  <a:pt x="319011" y="339562"/>
                </a:lnTo>
                <a:lnTo>
                  <a:pt x="343531" y="380607"/>
                </a:lnTo>
                <a:lnTo>
                  <a:pt x="354748" y="407111"/>
                </a:lnTo>
                <a:lnTo>
                  <a:pt x="361491" y="435245"/>
                </a:lnTo>
                <a:lnTo>
                  <a:pt x="362934" y="465064"/>
                </a:lnTo>
                <a:lnTo>
                  <a:pt x="362874" y="478819"/>
                </a:lnTo>
                <a:lnTo>
                  <a:pt x="364028" y="495969"/>
                </a:lnTo>
                <a:lnTo>
                  <a:pt x="364964" y="506342"/>
                </a:lnTo>
                <a:lnTo>
                  <a:pt x="366091" y="520138"/>
                </a:lnTo>
                <a:lnTo>
                  <a:pt x="366524" y="520320"/>
                </a:lnTo>
                <a:lnTo>
                  <a:pt x="367153" y="520279"/>
                </a:lnTo>
                <a:lnTo>
                  <a:pt x="371530" y="587675"/>
                </a:lnTo>
                <a:lnTo>
                  <a:pt x="371619" y="603434"/>
                </a:lnTo>
                <a:lnTo>
                  <a:pt x="267285" y="610211"/>
                </a:lnTo>
                <a:lnTo>
                  <a:pt x="264398" y="614392"/>
                </a:lnTo>
                <a:lnTo>
                  <a:pt x="261585" y="616466"/>
                </a:lnTo>
                <a:lnTo>
                  <a:pt x="264460" y="618591"/>
                </a:lnTo>
                <a:lnTo>
                  <a:pt x="267249" y="622614"/>
                </a:lnTo>
                <a:lnTo>
                  <a:pt x="269975" y="622437"/>
                </a:lnTo>
                <a:lnTo>
                  <a:pt x="273134" y="622442"/>
                </a:lnTo>
                <a:lnTo>
                  <a:pt x="370086" y="616144"/>
                </a:lnTo>
                <a:lnTo>
                  <a:pt x="353498" y="656947"/>
                </a:lnTo>
                <a:lnTo>
                  <a:pt x="281177" y="687918"/>
                </a:lnTo>
                <a:lnTo>
                  <a:pt x="278350" y="689783"/>
                </a:lnTo>
                <a:lnTo>
                  <a:pt x="256440" y="697841"/>
                </a:lnTo>
                <a:close/>
              </a:path>
              <a:path w="372109" h="697865">
                <a:moveTo>
                  <a:pt x="370968" y="610412"/>
                </a:moveTo>
                <a:lnTo>
                  <a:pt x="278847" y="616396"/>
                </a:lnTo>
                <a:lnTo>
                  <a:pt x="275972" y="614270"/>
                </a:lnTo>
                <a:lnTo>
                  <a:pt x="272974" y="610262"/>
                </a:lnTo>
                <a:lnTo>
                  <a:pt x="267285" y="610211"/>
                </a:lnTo>
                <a:lnTo>
                  <a:pt x="371619" y="603434"/>
                </a:lnTo>
                <a:lnTo>
                  <a:pt x="371634" y="606083"/>
                </a:lnTo>
                <a:lnTo>
                  <a:pt x="370968" y="610412"/>
                </a:lnTo>
                <a:close/>
              </a:path>
              <a:path w="372109" h="697865">
                <a:moveTo>
                  <a:pt x="278847" y="616396"/>
                </a:moveTo>
                <a:close/>
              </a:path>
              <a:path w="372109" h="697865">
                <a:moveTo>
                  <a:pt x="370086" y="616144"/>
                </a:moveTo>
                <a:lnTo>
                  <a:pt x="273134" y="622442"/>
                </a:lnTo>
                <a:lnTo>
                  <a:pt x="275838" y="618693"/>
                </a:lnTo>
                <a:lnTo>
                  <a:pt x="278847" y="616396"/>
                </a:lnTo>
                <a:lnTo>
                  <a:pt x="370968" y="610412"/>
                </a:lnTo>
                <a:lnTo>
                  <a:pt x="370086" y="616144"/>
                </a:lnTo>
                <a:close/>
              </a:path>
              <a:path w="372109" h="697865">
                <a:moveTo>
                  <a:pt x="311585" y="692774"/>
                </a:moveTo>
                <a:lnTo>
                  <a:pt x="289673" y="689048"/>
                </a:lnTo>
                <a:lnTo>
                  <a:pt x="286433" y="687787"/>
                </a:lnTo>
                <a:lnTo>
                  <a:pt x="281177" y="687918"/>
                </a:lnTo>
                <a:lnTo>
                  <a:pt x="329862" y="684756"/>
                </a:lnTo>
                <a:lnTo>
                  <a:pt x="328145" y="686444"/>
                </a:lnTo>
                <a:lnTo>
                  <a:pt x="311585" y="692774"/>
                </a:lnTo>
                <a:close/>
              </a:path>
            </a:pathLst>
          </a:custGeom>
          <a:solidFill>
            <a:srgbClr val="FFDE62"/>
          </a:solidFill>
          <a:ln w="9525">
            <a:noFill/>
          </a:ln>
        </p:spPr>
        <p:txBody>
          <a:bodyPr/>
          <a:p>
            <a:endParaRPr lang="zh-CN" altLang="en-US"/>
          </a:p>
        </p:txBody>
      </p:sp>
      <p:sp>
        <p:nvSpPr>
          <p:cNvPr id="54275" name="object 4"/>
          <p:cNvSpPr/>
          <p:nvPr/>
        </p:nvSpPr>
        <p:spPr>
          <a:xfrm>
            <a:off x="18203863" y="709613"/>
            <a:ext cx="84137" cy="554037"/>
          </a:xfrm>
          <a:custGeom>
            <a:avLst/>
            <a:gdLst/>
            <a:ahLst/>
            <a:cxnLst>
              <a:cxn ang="0">
                <a:pos x="83787" y="554034"/>
              </a:cxn>
              <a:cxn ang="0">
                <a:pos x="56219" y="504032"/>
              </a:cxn>
              <a:cxn ang="0">
                <a:pos x="37817" y="465900"/>
              </a:cxn>
              <a:cxn ang="0">
                <a:pos x="26391" y="421498"/>
              </a:cxn>
              <a:cxn ang="0">
                <a:pos x="23705" y="394133"/>
              </a:cxn>
              <a:cxn ang="0">
                <a:pos x="22145" y="382632"/>
              </a:cxn>
              <a:cxn ang="0">
                <a:pos x="18392" y="371632"/>
              </a:cxn>
              <a:cxn ang="0">
                <a:pos x="10903" y="361133"/>
              </a:cxn>
              <a:cxn ang="0">
                <a:pos x="2054" y="346066"/>
              </a:cxn>
              <a:cxn ang="0">
                <a:pos x="0" y="329504"/>
              </a:cxn>
              <a:cxn ang="0">
                <a:pos x="1782" y="312494"/>
              </a:cxn>
              <a:cxn ang="0">
                <a:pos x="4441" y="296077"/>
              </a:cxn>
              <a:cxn ang="0">
                <a:pos x="8612" y="267207"/>
              </a:cxn>
              <a:cxn ang="0">
                <a:pos x="12380" y="238444"/>
              </a:cxn>
              <a:cxn ang="0">
                <a:pos x="13916" y="209589"/>
              </a:cxn>
              <a:cxn ang="0">
                <a:pos x="11395" y="180449"/>
              </a:cxn>
              <a:cxn ang="0">
                <a:pos x="13477" y="164777"/>
              </a:cxn>
              <a:cxn ang="0">
                <a:pos x="20545" y="149843"/>
              </a:cxn>
              <a:cxn ang="0">
                <a:pos x="25057" y="134604"/>
              </a:cxn>
              <a:cxn ang="0">
                <a:pos x="19468" y="118017"/>
              </a:cxn>
              <a:cxn ang="0">
                <a:pos x="24371" y="101827"/>
              </a:cxn>
              <a:cxn ang="0">
                <a:pos x="41407" y="54250"/>
              </a:cxn>
              <a:cxn ang="0">
                <a:pos x="70846" y="13793"/>
              </a:cxn>
              <a:cxn ang="0">
                <a:pos x="83787" y="0"/>
              </a:cxn>
              <a:cxn ang="0">
                <a:pos x="83787" y="554034"/>
              </a:cxn>
            </a:cxnLst>
            <a:pathLst>
              <a:path w="85090" h="553085">
                <a:moveTo>
                  <a:pt x="84736" y="553082"/>
                </a:moveTo>
                <a:lnTo>
                  <a:pt x="56856" y="503166"/>
                </a:lnTo>
                <a:lnTo>
                  <a:pt x="38245" y="465099"/>
                </a:lnTo>
                <a:lnTo>
                  <a:pt x="26690" y="420774"/>
                </a:lnTo>
                <a:lnTo>
                  <a:pt x="23974" y="393456"/>
                </a:lnTo>
                <a:lnTo>
                  <a:pt x="22396" y="381975"/>
                </a:lnTo>
                <a:lnTo>
                  <a:pt x="18600" y="370993"/>
                </a:lnTo>
                <a:lnTo>
                  <a:pt x="11026" y="360512"/>
                </a:lnTo>
                <a:lnTo>
                  <a:pt x="2077" y="345471"/>
                </a:lnTo>
                <a:lnTo>
                  <a:pt x="0" y="328938"/>
                </a:lnTo>
                <a:lnTo>
                  <a:pt x="1802" y="311957"/>
                </a:lnTo>
                <a:lnTo>
                  <a:pt x="4491" y="295568"/>
                </a:lnTo>
                <a:lnTo>
                  <a:pt x="8710" y="266748"/>
                </a:lnTo>
                <a:lnTo>
                  <a:pt x="12520" y="238034"/>
                </a:lnTo>
                <a:lnTo>
                  <a:pt x="14074" y="209229"/>
                </a:lnTo>
                <a:lnTo>
                  <a:pt x="11524" y="180139"/>
                </a:lnTo>
                <a:lnTo>
                  <a:pt x="13630" y="164494"/>
                </a:lnTo>
                <a:lnTo>
                  <a:pt x="20778" y="149586"/>
                </a:lnTo>
                <a:lnTo>
                  <a:pt x="25341" y="134373"/>
                </a:lnTo>
                <a:lnTo>
                  <a:pt x="19689" y="117814"/>
                </a:lnTo>
                <a:lnTo>
                  <a:pt x="24647" y="101652"/>
                </a:lnTo>
                <a:lnTo>
                  <a:pt x="41876" y="54157"/>
                </a:lnTo>
                <a:lnTo>
                  <a:pt x="71648" y="13769"/>
                </a:lnTo>
                <a:lnTo>
                  <a:pt x="84736" y="0"/>
                </a:lnTo>
                <a:lnTo>
                  <a:pt x="84736" y="553082"/>
                </a:lnTo>
                <a:close/>
              </a:path>
            </a:pathLst>
          </a:custGeom>
          <a:solidFill>
            <a:srgbClr val="FFDE62"/>
          </a:solidFill>
          <a:ln w="9525">
            <a:noFill/>
          </a:ln>
        </p:spPr>
        <p:txBody>
          <a:bodyPr/>
          <a:p>
            <a:endParaRPr lang="zh-CN" altLang="en-US"/>
          </a:p>
        </p:txBody>
      </p:sp>
      <p:sp>
        <p:nvSpPr>
          <p:cNvPr id="54276" name="object 5"/>
          <p:cNvSpPr/>
          <p:nvPr/>
        </p:nvSpPr>
        <p:spPr>
          <a:xfrm>
            <a:off x="15930563" y="819150"/>
            <a:ext cx="260350" cy="557213"/>
          </a:xfrm>
          <a:custGeom>
            <a:avLst/>
            <a:gdLst/>
            <a:ahLst/>
            <a:cxnLst>
              <a:cxn ang="0">
                <a:pos x="196815" y="555544"/>
              </a:cxn>
              <a:cxn ang="0">
                <a:pos x="155631" y="550407"/>
              </a:cxn>
              <a:cxn ang="0">
                <a:pos x="108538" y="516678"/>
              </a:cxn>
              <a:cxn ang="0">
                <a:pos x="75981" y="468423"/>
              </a:cxn>
              <a:cxn ang="0">
                <a:pos x="37963" y="379437"/>
              </a:cxn>
              <a:cxn ang="0">
                <a:pos x="12490" y="311548"/>
              </a:cxn>
              <a:cxn ang="0">
                <a:pos x="4035" y="272636"/>
              </a:cxn>
              <a:cxn ang="0">
                <a:pos x="0" y="233083"/>
              </a:cxn>
              <a:cxn ang="0">
                <a:pos x="221" y="193113"/>
              </a:cxn>
              <a:cxn ang="0">
                <a:pos x="6741" y="132104"/>
              </a:cxn>
              <a:cxn ang="0">
                <a:pos x="18040" y="71732"/>
              </a:cxn>
              <a:cxn ang="0">
                <a:pos x="31951" y="35589"/>
              </a:cxn>
              <a:cxn ang="0">
                <a:pos x="84340" y="0"/>
              </a:cxn>
              <a:cxn ang="0">
                <a:pos x="121228" y="380"/>
              </a:cxn>
              <a:cxn ang="0">
                <a:pos x="164220" y="24496"/>
              </a:cxn>
              <a:cxn ang="0">
                <a:pos x="197444" y="98010"/>
              </a:cxn>
              <a:cxn ang="0">
                <a:pos x="215595" y="159941"/>
              </a:cxn>
              <a:cxn ang="0">
                <a:pos x="224843" y="215801"/>
              </a:cxn>
              <a:cxn ang="0">
                <a:pos x="235619" y="271464"/>
              </a:cxn>
              <a:cxn ang="0">
                <a:pos x="258463" y="382647"/>
              </a:cxn>
              <a:cxn ang="0">
                <a:pos x="259956" y="409010"/>
              </a:cxn>
              <a:cxn ang="0">
                <a:pos x="260134" y="435201"/>
              </a:cxn>
              <a:cxn ang="0">
                <a:pos x="257689" y="461130"/>
              </a:cxn>
              <a:cxn ang="0">
                <a:pos x="247245" y="498050"/>
              </a:cxn>
              <a:cxn ang="0">
                <a:pos x="215489" y="546483"/>
              </a:cxn>
              <a:cxn ang="0">
                <a:pos x="196815" y="555544"/>
              </a:cxn>
            </a:cxnLst>
            <a:pathLst>
              <a:path w="260350" h="556260">
                <a:moveTo>
                  <a:pt x="196815" y="554594"/>
                </a:moveTo>
                <a:lnTo>
                  <a:pt x="155631" y="549466"/>
                </a:lnTo>
                <a:lnTo>
                  <a:pt x="108538" y="515794"/>
                </a:lnTo>
                <a:lnTo>
                  <a:pt x="75981" y="467622"/>
                </a:lnTo>
                <a:lnTo>
                  <a:pt x="37963" y="378788"/>
                </a:lnTo>
                <a:lnTo>
                  <a:pt x="12490" y="311015"/>
                </a:lnTo>
                <a:lnTo>
                  <a:pt x="4035" y="272170"/>
                </a:lnTo>
                <a:lnTo>
                  <a:pt x="0" y="232684"/>
                </a:lnTo>
                <a:lnTo>
                  <a:pt x="221" y="192783"/>
                </a:lnTo>
                <a:lnTo>
                  <a:pt x="6741" y="131878"/>
                </a:lnTo>
                <a:lnTo>
                  <a:pt x="18040" y="71609"/>
                </a:lnTo>
                <a:lnTo>
                  <a:pt x="31951" y="35528"/>
                </a:lnTo>
                <a:lnTo>
                  <a:pt x="84340" y="0"/>
                </a:lnTo>
                <a:lnTo>
                  <a:pt x="121228" y="379"/>
                </a:lnTo>
                <a:lnTo>
                  <a:pt x="164220" y="24454"/>
                </a:lnTo>
                <a:lnTo>
                  <a:pt x="197444" y="97842"/>
                </a:lnTo>
                <a:lnTo>
                  <a:pt x="215595" y="159667"/>
                </a:lnTo>
                <a:lnTo>
                  <a:pt x="224843" y="215432"/>
                </a:lnTo>
                <a:lnTo>
                  <a:pt x="235619" y="271000"/>
                </a:lnTo>
                <a:lnTo>
                  <a:pt x="258463" y="381993"/>
                </a:lnTo>
                <a:lnTo>
                  <a:pt x="259956" y="408310"/>
                </a:lnTo>
                <a:lnTo>
                  <a:pt x="260134" y="434457"/>
                </a:lnTo>
                <a:lnTo>
                  <a:pt x="257689" y="460341"/>
                </a:lnTo>
                <a:lnTo>
                  <a:pt x="247245" y="497198"/>
                </a:lnTo>
                <a:lnTo>
                  <a:pt x="215489" y="545548"/>
                </a:lnTo>
                <a:lnTo>
                  <a:pt x="196815" y="554594"/>
                </a:lnTo>
                <a:close/>
              </a:path>
            </a:pathLst>
          </a:custGeom>
          <a:solidFill>
            <a:srgbClr val="FFDE62"/>
          </a:solidFill>
          <a:ln w="9525">
            <a:noFill/>
          </a:ln>
        </p:spPr>
        <p:txBody>
          <a:bodyPr/>
          <a:p>
            <a:endParaRPr lang="zh-CN" altLang="en-US"/>
          </a:p>
        </p:txBody>
      </p:sp>
      <p:sp>
        <p:nvSpPr>
          <p:cNvPr id="54277" name="object 6"/>
          <p:cNvSpPr/>
          <p:nvPr/>
        </p:nvSpPr>
        <p:spPr>
          <a:xfrm>
            <a:off x="16757650" y="1855788"/>
            <a:ext cx="315913" cy="517525"/>
          </a:xfrm>
          <a:custGeom>
            <a:avLst/>
            <a:gdLst/>
            <a:ahLst/>
            <a:cxnLst>
              <a:cxn ang="0">
                <a:pos x="290103" y="517067"/>
              </a:cxn>
              <a:cxn ang="0">
                <a:pos x="248620" y="513101"/>
              </a:cxn>
              <a:cxn ang="0">
                <a:pos x="202535" y="491395"/>
              </a:cxn>
              <a:cxn ang="0">
                <a:pos x="144717" y="429568"/>
              </a:cxn>
              <a:cxn ang="0">
                <a:pos x="102073" y="375844"/>
              </a:cxn>
              <a:cxn ang="0">
                <a:pos x="82728" y="352301"/>
              </a:cxn>
              <a:cxn ang="0">
                <a:pos x="52539" y="309857"/>
              </a:cxn>
              <a:cxn ang="0">
                <a:pos x="25828" y="264981"/>
              </a:cxn>
              <a:cxn ang="0">
                <a:pos x="22032" y="229286"/>
              </a:cxn>
              <a:cxn ang="0">
                <a:pos x="21678" y="223844"/>
              </a:cxn>
              <a:cxn ang="0">
                <a:pos x="25061" y="217529"/>
              </a:cxn>
              <a:cxn ang="0">
                <a:pos x="6431" y="161990"/>
              </a:cxn>
              <a:cxn ang="0">
                <a:pos x="0" y="120604"/>
              </a:cxn>
              <a:cxn ang="0">
                <a:pos x="18338" y="46032"/>
              </a:cxn>
              <a:cxn ang="0">
                <a:pos x="49540" y="6351"/>
              </a:cxn>
              <a:cxn ang="0">
                <a:pos x="65328" y="0"/>
              </a:cxn>
              <a:cxn ang="0">
                <a:pos x="81813" y="1327"/>
              </a:cxn>
              <a:cxn ang="0">
                <a:pos x="125253" y="34996"/>
              </a:cxn>
              <a:cxn ang="0">
                <a:pos x="171244" y="114354"/>
              </a:cxn>
              <a:cxn ang="0">
                <a:pos x="218235" y="213442"/>
              </a:cxn>
              <a:cxn ang="0">
                <a:pos x="243930" y="261941"/>
              </a:cxn>
              <a:cxn ang="0">
                <a:pos x="273391" y="308611"/>
              </a:cxn>
              <a:cxn ang="0">
                <a:pos x="292055" y="342143"/>
              </a:cxn>
              <a:cxn ang="0">
                <a:pos x="304531" y="378658"/>
              </a:cxn>
              <a:cxn ang="0">
                <a:pos x="311981" y="417509"/>
              </a:cxn>
              <a:cxn ang="0">
                <a:pos x="315569" y="458050"/>
              </a:cxn>
              <a:cxn ang="0">
                <a:pos x="315722" y="482750"/>
              </a:cxn>
              <a:cxn ang="0">
                <a:pos x="314808" y="491729"/>
              </a:cxn>
              <a:cxn ang="0">
                <a:pos x="310307" y="504530"/>
              </a:cxn>
              <a:cxn ang="0">
                <a:pos x="301980" y="512871"/>
              </a:cxn>
              <a:cxn ang="0">
                <a:pos x="290103" y="517067"/>
              </a:cxn>
            </a:cxnLst>
            <a:pathLst>
              <a:path w="315594" h="517525">
                <a:moveTo>
                  <a:pt x="289810" y="517067"/>
                </a:moveTo>
                <a:lnTo>
                  <a:pt x="248369" y="513101"/>
                </a:lnTo>
                <a:lnTo>
                  <a:pt x="202330" y="491395"/>
                </a:lnTo>
                <a:lnTo>
                  <a:pt x="144571" y="429568"/>
                </a:lnTo>
                <a:lnTo>
                  <a:pt x="101970" y="375844"/>
                </a:lnTo>
                <a:lnTo>
                  <a:pt x="82644" y="352301"/>
                </a:lnTo>
                <a:lnTo>
                  <a:pt x="52486" y="309857"/>
                </a:lnTo>
                <a:lnTo>
                  <a:pt x="25802" y="264981"/>
                </a:lnTo>
                <a:lnTo>
                  <a:pt x="22010" y="229286"/>
                </a:lnTo>
                <a:lnTo>
                  <a:pt x="21656" y="223844"/>
                </a:lnTo>
                <a:lnTo>
                  <a:pt x="25036" y="217529"/>
                </a:lnTo>
                <a:lnTo>
                  <a:pt x="6425" y="161990"/>
                </a:lnTo>
                <a:lnTo>
                  <a:pt x="0" y="120604"/>
                </a:lnTo>
                <a:lnTo>
                  <a:pt x="18319" y="46032"/>
                </a:lnTo>
                <a:lnTo>
                  <a:pt x="49490" y="6351"/>
                </a:lnTo>
                <a:lnTo>
                  <a:pt x="65262" y="0"/>
                </a:lnTo>
                <a:lnTo>
                  <a:pt x="81730" y="1327"/>
                </a:lnTo>
                <a:lnTo>
                  <a:pt x="125127" y="34996"/>
                </a:lnTo>
                <a:lnTo>
                  <a:pt x="171071" y="114354"/>
                </a:lnTo>
                <a:lnTo>
                  <a:pt x="218015" y="213442"/>
                </a:lnTo>
                <a:lnTo>
                  <a:pt x="243684" y="261941"/>
                </a:lnTo>
                <a:lnTo>
                  <a:pt x="273115" y="308611"/>
                </a:lnTo>
                <a:lnTo>
                  <a:pt x="291760" y="342143"/>
                </a:lnTo>
                <a:lnTo>
                  <a:pt x="304223" y="378658"/>
                </a:lnTo>
                <a:lnTo>
                  <a:pt x="311666" y="417509"/>
                </a:lnTo>
                <a:lnTo>
                  <a:pt x="315250" y="458050"/>
                </a:lnTo>
                <a:lnTo>
                  <a:pt x="315403" y="482750"/>
                </a:lnTo>
                <a:lnTo>
                  <a:pt x="314490" y="491729"/>
                </a:lnTo>
                <a:lnTo>
                  <a:pt x="309994" y="504530"/>
                </a:lnTo>
                <a:lnTo>
                  <a:pt x="301675" y="512871"/>
                </a:lnTo>
                <a:lnTo>
                  <a:pt x="289810" y="517067"/>
                </a:lnTo>
                <a:close/>
              </a:path>
            </a:pathLst>
          </a:custGeom>
          <a:solidFill>
            <a:srgbClr val="FFDE62"/>
          </a:solidFill>
          <a:ln w="9525">
            <a:noFill/>
          </a:ln>
        </p:spPr>
        <p:txBody>
          <a:bodyPr/>
          <a:p>
            <a:endParaRPr lang="zh-CN" altLang="en-US"/>
          </a:p>
        </p:txBody>
      </p:sp>
      <p:sp>
        <p:nvSpPr>
          <p:cNvPr id="54278" name="object 7"/>
          <p:cNvSpPr/>
          <p:nvPr/>
        </p:nvSpPr>
        <p:spPr>
          <a:xfrm>
            <a:off x="17556163" y="1944688"/>
            <a:ext cx="273050" cy="468312"/>
          </a:xfrm>
          <a:custGeom>
            <a:avLst/>
            <a:gdLst/>
            <a:ahLst/>
            <a:cxnLst>
              <a:cxn ang="0">
                <a:pos x="239957" y="467954"/>
              </a:cxn>
              <a:cxn ang="0">
                <a:pos x="176100" y="435187"/>
              </a:cxn>
              <a:cxn ang="0">
                <a:pos x="134722" y="401352"/>
              </a:cxn>
              <a:cxn ang="0">
                <a:pos x="99883" y="361329"/>
              </a:cxn>
              <a:cxn ang="0">
                <a:pos x="72721" y="314646"/>
              </a:cxn>
              <a:cxn ang="0">
                <a:pos x="54008" y="269990"/>
              </a:cxn>
              <a:cxn ang="0">
                <a:pos x="37322" y="224269"/>
              </a:cxn>
              <a:cxn ang="0">
                <a:pos x="21975" y="178197"/>
              </a:cxn>
              <a:cxn ang="0">
                <a:pos x="7082" y="131872"/>
              </a:cxn>
              <a:cxn ang="0">
                <a:pos x="693" y="82202"/>
              </a:cxn>
              <a:cxn ang="0">
                <a:pos x="0" y="65355"/>
              </a:cxn>
              <a:cxn ang="0">
                <a:pos x="719" y="54373"/>
              </a:cxn>
              <a:cxn ang="0">
                <a:pos x="33295" y="27604"/>
              </a:cxn>
              <a:cxn ang="0">
                <a:pos x="37500" y="23962"/>
              </a:cxn>
              <a:cxn ang="0">
                <a:pos x="60762" y="6849"/>
              </a:cxn>
              <a:cxn ang="0">
                <a:pos x="82271" y="0"/>
              </a:cxn>
              <a:cxn ang="0">
                <a:pos x="102413" y="3822"/>
              </a:cxn>
              <a:cxn ang="0">
                <a:pos x="151454" y="52722"/>
              </a:cxn>
              <a:cxn ang="0">
                <a:pos x="178874" y="88203"/>
              </a:cxn>
              <a:cxn ang="0">
                <a:pos x="202342" y="125982"/>
              </a:cxn>
              <a:cxn ang="0">
                <a:pos x="220366" y="166873"/>
              </a:cxn>
              <a:cxn ang="0">
                <a:pos x="231479" y="211796"/>
              </a:cxn>
              <a:cxn ang="0">
                <a:pos x="233747" y="222060"/>
              </a:cxn>
              <a:cxn ang="0">
                <a:pos x="237002" y="232288"/>
              </a:cxn>
              <a:cxn ang="0">
                <a:pos x="240690" y="242488"/>
              </a:cxn>
              <a:cxn ang="0">
                <a:pos x="243638" y="250919"/>
              </a:cxn>
              <a:cxn ang="0">
                <a:pos x="242689" y="250981"/>
              </a:cxn>
              <a:cxn ang="0">
                <a:pos x="242458" y="253173"/>
              </a:cxn>
              <a:cxn ang="0">
                <a:pos x="198471" y="263955"/>
              </a:cxn>
              <a:cxn ang="0">
                <a:pos x="190333" y="275434"/>
              </a:cxn>
              <a:cxn ang="0">
                <a:pos x="192040" y="278904"/>
              </a:cxn>
              <a:cxn ang="0">
                <a:pos x="194992" y="285242"/>
              </a:cxn>
              <a:cxn ang="0">
                <a:pos x="201607" y="292607"/>
              </a:cxn>
              <a:cxn ang="0">
                <a:pos x="207839" y="294098"/>
              </a:cxn>
              <a:cxn ang="0">
                <a:pos x="217019" y="295126"/>
              </a:cxn>
              <a:cxn ang="0">
                <a:pos x="259496" y="292374"/>
              </a:cxn>
              <a:cxn ang="0">
                <a:pos x="260661" y="295243"/>
              </a:cxn>
              <a:cxn ang="0">
                <a:pos x="270247" y="340761"/>
              </a:cxn>
              <a:cxn ang="0">
                <a:pos x="272956" y="387276"/>
              </a:cxn>
              <a:cxn ang="0">
                <a:pos x="270298" y="434534"/>
              </a:cxn>
              <a:cxn ang="0">
                <a:pos x="265050" y="452572"/>
              </a:cxn>
              <a:cxn ang="0">
                <a:pos x="254476" y="464045"/>
              </a:cxn>
              <a:cxn ang="0">
                <a:pos x="239957" y="467954"/>
              </a:cxn>
              <a:cxn ang="0">
                <a:pos x="242458" y="253173"/>
              </a:cxn>
              <a:cxn ang="0">
                <a:pos x="242689" y="250981"/>
              </a:cxn>
              <a:cxn ang="0">
                <a:pos x="243488" y="252947"/>
              </a:cxn>
              <a:cxn ang="0">
                <a:pos x="242458" y="253173"/>
              </a:cxn>
              <a:cxn ang="0">
                <a:pos x="243488" y="252947"/>
              </a:cxn>
              <a:cxn ang="0">
                <a:pos x="242689" y="250981"/>
              </a:cxn>
              <a:cxn ang="0">
                <a:pos x="243638" y="250919"/>
              </a:cxn>
              <a:cxn ang="0">
                <a:pos x="244286" y="252773"/>
              </a:cxn>
              <a:cxn ang="0">
                <a:pos x="243488" y="252947"/>
              </a:cxn>
              <a:cxn ang="0">
                <a:pos x="259496" y="292374"/>
              </a:cxn>
              <a:cxn ang="0">
                <a:pos x="217019" y="295126"/>
              </a:cxn>
              <a:cxn ang="0">
                <a:pos x="225647" y="293445"/>
              </a:cxn>
              <a:cxn ang="0">
                <a:pos x="232921" y="288653"/>
              </a:cxn>
              <a:cxn ang="0">
                <a:pos x="238042" y="280347"/>
              </a:cxn>
              <a:cxn ang="0">
                <a:pos x="240031" y="273218"/>
              </a:cxn>
              <a:cxn ang="0">
                <a:pos x="241171" y="265848"/>
              </a:cxn>
              <a:cxn ang="0">
                <a:pos x="241968" y="257813"/>
              </a:cxn>
              <a:cxn ang="0">
                <a:pos x="242458" y="253173"/>
              </a:cxn>
              <a:cxn ang="0">
                <a:pos x="243488" y="252947"/>
              </a:cxn>
              <a:cxn ang="0">
                <a:pos x="259496" y="292374"/>
              </a:cxn>
            </a:cxnLst>
            <a:pathLst>
              <a:path w="271780" h="467360">
                <a:moveTo>
                  <a:pt x="238841" y="467003"/>
                </a:moveTo>
                <a:lnTo>
                  <a:pt x="175281" y="434302"/>
                </a:lnTo>
                <a:lnTo>
                  <a:pt x="134095" y="400536"/>
                </a:lnTo>
                <a:lnTo>
                  <a:pt x="99418" y="360594"/>
                </a:lnTo>
                <a:lnTo>
                  <a:pt x="72383" y="314006"/>
                </a:lnTo>
                <a:lnTo>
                  <a:pt x="53757" y="269441"/>
                </a:lnTo>
                <a:lnTo>
                  <a:pt x="37148" y="223813"/>
                </a:lnTo>
                <a:lnTo>
                  <a:pt x="21873" y="177835"/>
                </a:lnTo>
                <a:lnTo>
                  <a:pt x="7049" y="131604"/>
                </a:lnTo>
                <a:lnTo>
                  <a:pt x="690" y="82035"/>
                </a:lnTo>
                <a:lnTo>
                  <a:pt x="0" y="65222"/>
                </a:lnTo>
                <a:lnTo>
                  <a:pt x="716" y="54262"/>
                </a:lnTo>
                <a:lnTo>
                  <a:pt x="33140" y="27548"/>
                </a:lnTo>
                <a:lnTo>
                  <a:pt x="37326" y="23913"/>
                </a:lnTo>
                <a:lnTo>
                  <a:pt x="60479" y="6835"/>
                </a:lnTo>
                <a:lnTo>
                  <a:pt x="81888" y="0"/>
                </a:lnTo>
                <a:lnTo>
                  <a:pt x="101937" y="3814"/>
                </a:lnTo>
                <a:lnTo>
                  <a:pt x="150750" y="52615"/>
                </a:lnTo>
                <a:lnTo>
                  <a:pt x="178042" y="88024"/>
                </a:lnTo>
                <a:lnTo>
                  <a:pt x="201401" y="125726"/>
                </a:lnTo>
                <a:lnTo>
                  <a:pt x="219341" y="166534"/>
                </a:lnTo>
                <a:lnTo>
                  <a:pt x="230402" y="211365"/>
                </a:lnTo>
                <a:lnTo>
                  <a:pt x="232660" y="221609"/>
                </a:lnTo>
                <a:lnTo>
                  <a:pt x="235900" y="231816"/>
                </a:lnTo>
                <a:lnTo>
                  <a:pt x="239571" y="241995"/>
                </a:lnTo>
                <a:lnTo>
                  <a:pt x="242505" y="250409"/>
                </a:lnTo>
                <a:lnTo>
                  <a:pt x="241560" y="250471"/>
                </a:lnTo>
                <a:lnTo>
                  <a:pt x="241330" y="252658"/>
                </a:lnTo>
                <a:lnTo>
                  <a:pt x="197548" y="263418"/>
                </a:lnTo>
                <a:lnTo>
                  <a:pt x="189448" y="274874"/>
                </a:lnTo>
                <a:lnTo>
                  <a:pt x="191147" y="278337"/>
                </a:lnTo>
                <a:lnTo>
                  <a:pt x="194085" y="284662"/>
                </a:lnTo>
                <a:lnTo>
                  <a:pt x="200669" y="292012"/>
                </a:lnTo>
                <a:lnTo>
                  <a:pt x="206872" y="293500"/>
                </a:lnTo>
                <a:lnTo>
                  <a:pt x="216010" y="294526"/>
                </a:lnTo>
                <a:lnTo>
                  <a:pt x="258289" y="291780"/>
                </a:lnTo>
                <a:lnTo>
                  <a:pt x="259449" y="294643"/>
                </a:lnTo>
                <a:lnTo>
                  <a:pt x="268990" y="340068"/>
                </a:lnTo>
                <a:lnTo>
                  <a:pt x="271686" y="386489"/>
                </a:lnTo>
                <a:lnTo>
                  <a:pt x="269041" y="433651"/>
                </a:lnTo>
                <a:lnTo>
                  <a:pt x="263817" y="451652"/>
                </a:lnTo>
                <a:lnTo>
                  <a:pt x="253292" y="463102"/>
                </a:lnTo>
                <a:lnTo>
                  <a:pt x="238841" y="467003"/>
                </a:lnTo>
                <a:close/>
              </a:path>
              <a:path w="271780" h="467360">
                <a:moveTo>
                  <a:pt x="241330" y="252658"/>
                </a:moveTo>
                <a:lnTo>
                  <a:pt x="241560" y="250471"/>
                </a:lnTo>
                <a:lnTo>
                  <a:pt x="242355" y="252433"/>
                </a:lnTo>
                <a:lnTo>
                  <a:pt x="241330" y="252658"/>
                </a:lnTo>
                <a:close/>
              </a:path>
              <a:path w="271780" h="467360">
                <a:moveTo>
                  <a:pt x="242355" y="252433"/>
                </a:moveTo>
                <a:lnTo>
                  <a:pt x="241560" y="250471"/>
                </a:lnTo>
                <a:lnTo>
                  <a:pt x="242505" y="250409"/>
                </a:lnTo>
                <a:lnTo>
                  <a:pt x="243150" y="252259"/>
                </a:lnTo>
                <a:lnTo>
                  <a:pt x="242355" y="252433"/>
                </a:lnTo>
                <a:close/>
              </a:path>
              <a:path w="271780" h="467360">
                <a:moveTo>
                  <a:pt x="258289" y="291780"/>
                </a:moveTo>
                <a:lnTo>
                  <a:pt x="216010" y="294526"/>
                </a:lnTo>
                <a:lnTo>
                  <a:pt x="224597" y="292848"/>
                </a:lnTo>
                <a:lnTo>
                  <a:pt x="231838" y="288066"/>
                </a:lnTo>
                <a:lnTo>
                  <a:pt x="236935" y="279777"/>
                </a:lnTo>
                <a:lnTo>
                  <a:pt x="238915" y="272663"/>
                </a:lnTo>
                <a:lnTo>
                  <a:pt x="240049" y="265308"/>
                </a:lnTo>
                <a:lnTo>
                  <a:pt x="240843" y="257289"/>
                </a:lnTo>
                <a:lnTo>
                  <a:pt x="241330" y="252658"/>
                </a:lnTo>
                <a:lnTo>
                  <a:pt x="242355" y="252433"/>
                </a:lnTo>
                <a:lnTo>
                  <a:pt x="258289" y="291780"/>
                </a:lnTo>
                <a:close/>
              </a:path>
            </a:pathLst>
          </a:custGeom>
          <a:solidFill>
            <a:srgbClr val="FFDE62"/>
          </a:solidFill>
          <a:ln w="9525">
            <a:noFill/>
          </a:ln>
        </p:spPr>
        <p:txBody>
          <a:bodyPr/>
          <a:p>
            <a:endParaRPr lang="zh-CN" altLang="en-US"/>
          </a:p>
        </p:txBody>
      </p:sp>
      <p:sp>
        <p:nvSpPr>
          <p:cNvPr id="54279" name="object 8"/>
          <p:cNvSpPr/>
          <p:nvPr/>
        </p:nvSpPr>
        <p:spPr>
          <a:xfrm>
            <a:off x="17164050" y="2736850"/>
            <a:ext cx="263525" cy="503238"/>
          </a:xfrm>
          <a:custGeom>
            <a:avLst/>
            <a:gdLst/>
            <a:ahLst/>
            <a:cxnLst>
              <a:cxn ang="0">
                <a:pos x="239659" y="502979"/>
              </a:cxn>
              <a:cxn ang="0">
                <a:pos x="201423" y="493292"/>
              </a:cxn>
              <a:cxn ang="0">
                <a:pos x="155757" y="453749"/>
              </a:cxn>
              <a:cxn ang="0">
                <a:pos x="128791" y="422941"/>
              </a:cxn>
              <a:cxn ang="0">
                <a:pos x="105499" y="389135"/>
              </a:cxn>
              <a:cxn ang="0">
                <a:pos x="86912" y="351158"/>
              </a:cxn>
              <a:cxn ang="0">
                <a:pos x="70640" y="313381"/>
              </a:cxn>
              <a:cxn ang="0">
                <a:pos x="52521" y="276336"/>
              </a:cxn>
              <a:cxn ang="0">
                <a:pos x="33708" y="239534"/>
              </a:cxn>
              <a:cxn ang="0">
                <a:pos x="15352" y="202484"/>
              </a:cxn>
              <a:cxn ang="0">
                <a:pos x="5062" y="167139"/>
              </a:cxn>
              <a:cxn ang="0">
                <a:pos x="0" y="121694"/>
              </a:cxn>
              <a:cxn ang="0">
                <a:pos x="495" y="76716"/>
              </a:cxn>
              <a:cxn ang="0">
                <a:pos x="6879" y="42771"/>
              </a:cxn>
              <a:cxn ang="0">
                <a:pos x="22271" y="21843"/>
              </a:cxn>
              <a:cxn ang="0">
                <a:pos x="47095" y="6611"/>
              </a:cxn>
              <a:cxn ang="0">
                <a:pos x="75202" y="0"/>
              </a:cxn>
              <a:cxn ang="0">
                <a:pos x="100445" y="4931"/>
              </a:cxn>
              <a:cxn ang="0">
                <a:pos x="108550" y="10826"/>
              </a:cxn>
              <a:cxn ang="0">
                <a:pos x="115748" y="18870"/>
              </a:cxn>
              <a:cxn ang="0">
                <a:pos x="121406" y="28118"/>
              </a:cxn>
              <a:cxn ang="0">
                <a:pos x="129703" y="52284"/>
              </a:cxn>
              <a:cxn ang="0">
                <a:pos x="136289" y="65646"/>
              </a:cxn>
              <a:cxn ang="0">
                <a:pos x="164775" y="111905"/>
              </a:cxn>
              <a:cxn ang="0">
                <a:pos x="176402" y="133339"/>
              </a:cxn>
              <a:cxn ang="0">
                <a:pos x="184218" y="156281"/>
              </a:cxn>
              <a:cxn ang="0">
                <a:pos x="185611" y="181534"/>
              </a:cxn>
              <a:cxn ang="0">
                <a:pos x="185112" y="186824"/>
              </a:cxn>
              <a:cxn ang="0">
                <a:pos x="187001" y="193221"/>
              </a:cxn>
              <a:cxn ang="0">
                <a:pos x="214758" y="246730"/>
              </a:cxn>
              <a:cxn ang="0">
                <a:pos x="233370" y="290021"/>
              </a:cxn>
              <a:cxn ang="0">
                <a:pos x="246315" y="330884"/>
              </a:cxn>
              <a:cxn ang="0">
                <a:pos x="254441" y="372231"/>
              </a:cxn>
              <a:cxn ang="0">
                <a:pos x="258592" y="416976"/>
              </a:cxn>
              <a:cxn ang="0">
                <a:pos x="261938" y="432033"/>
              </a:cxn>
              <a:cxn ang="0">
                <a:pos x="263133" y="439485"/>
              </a:cxn>
              <a:cxn ang="0">
                <a:pos x="263052" y="446762"/>
              </a:cxn>
              <a:cxn ang="0">
                <a:pos x="261552" y="460251"/>
              </a:cxn>
              <a:cxn ang="0">
                <a:pos x="259545" y="473832"/>
              </a:cxn>
              <a:cxn ang="0">
                <a:pos x="256231" y="486750"/>
              </a:cxn>
              <a:cxn ang="0">
                <a:pos x="250811" y="498245"/>
              </a:cxn>
              <a:cxn ang="0">
                <a:pos x="239659" y="502979"/>
              </a:cxn>
            </a:cxnLst>
            <a:pathLst>
              <a:path w="263525" h="502919">
                <a:moveTo>
                  <a:pt x="239659" y="502660"/>
                </a:moveTo>
                <a:lnTo>
                  <a:pt x="201423" y="492979"/>
                </a:lnTo>
                <a:lnTo>
                  <a:pt x="155757" y="453461"/>
                </a:lnTo>
                <a:lnTo>
                  <a:pt x="128791" y="422673"/>
                </a:lnTo>
                <a:lnTo>
                  <a:pt x="105499" y="388888"/>
                </a:lnTo>
                <a:lnTo>
                  <a:pt x="86912" y="350935"/>
                </a:lnTo>
                <a:lnTo>
                  <a:pt x="70640" y="313182"/>
                </a:lnTo>
                <a:lnTo>
                  <a:pt x="52521" y="276161"/>
                </a:lnTo>
                <a:lnTo>
                  <a:pt x="33708" y="239382"/>
                </a:lnTo>
                <a:lnTo>
                  <a:pt x="15352" y="202356"/>
                </a:lnTo>
                <a:lnTo>
                  <a:pt x="5062" y="167033"/>
                </a:lnTo>
                <a:lnTo>
                  <a:pt x="0" y="121617"/>
                </a:lnTo>
                <a:lnTo>
                  <a:pt x="495" y="76667"/>
                </a:lnTo>
                <a:lnTo>
                  <a:pt x="6879" y="42744"/>
                </a:lnTo>
                <a:lnTo>
                  <a:pt x="22271" y="21829"/>
                </a:lnTo>
                <a:lnTo>
                  <a:pt x="47095" y="6607"/>
                </a:lnTo>
                <a:lnTo>
                  <a:pt x="75202" y="0"/>
                </a:lnTo>
                <a:lnTo>
                  <a:pt x="100445" y="4928"/>
                </a:lnTo>
                <a:lnTo>
                  <a:pt x="108550" y="10819"/>
                </a:lnTo>
                <a:lnTo>
                  <a:pt x="115748" y="18858"/>
                </a:lnTo>
                <a:lnTo>
                  <a:pt x="121406" y="28100"/>
                </a:lnTo>
                <a:lnTo>
                  <a:pt x="129703" y="52251"/>
                </a:lnTo>
                <a:lnTo>
                  <a:pt x="136289" y="65604"/>
                </a:lnTo>
                <a:lnTo>
                  <a:pt x="164775" y="111834"/>
                </a:lnTo>
                <a:lnTo>
                  <a:pt x="176402" y="133254"/>
                </a:lnTo>
                <a:lnTo>
                  <a:pt x="184218" y="156182"/>
                </a:lnTo>
                <a:lnTo>
                  <a:pt x="185611" y="181419"/>
                </a:lnTo>
                <a:lnTo>
                  <a:pt x="185112" y="186706"/>
                </a:lnTo>
                <a:lnTo>
                  <a:pt x="187001" y="193099"/>
                </a:lnTo>
                <a:lnTo>
                  <a:pt x="214758" y="246574"/>
                </a:lnTo>
                <a:lnTo>
                  <a:pt x="233370" y="289837"/>
                </a:lnTo>
                <a:lnTo>
                  <a:pt x="246315" y="330674"/>
                </a:lnTo>
                <a:lnTo>
                  <a:pt x="254441" y="371995"/>
                </a:lnTo>
                <a:lnTo>
                  <a:pt x="258592" y="416712"/>
                </a:lnTo>
                <a:lnTo>
                  <a:pt x="261938" y="431759"/>
                </a:lnTo>
                <a:lnTo>
                  <a:pt x="263133" y="439206"/>
                </a:lnTo>
                <a:lnTo>
                  <a:pt x="263052" y="446479"/>
                </a:lnTo>
                <a:lnTo>
                  <a:pt x="261552" y="459959"/>
                </a:lnTo>
                <a:lnTo>
                  <a:pt x="259545" y="473532"/>
                </a:lnTo>
                <a:lnTo>
                  <a:pt x="256231" y="486441"/>
                </a:lnTo>
                <a:lnTo>
                  <a:pt x="250811" y="497929"/>
                </a:lnTo>
                <a:lnTo>
                  <a:pt x="239659" y="502660"/>
                </a:lnTo>
                <a:close/>
              </a:path>
            </a:pathLst>
          </a:custGeom>
          <a:solidFill>
            <a:srgbClr val="FFDE62"/>
          </a:solidFill>
          <a:ln w="9525">
            <a:noFill/>
          </a:ln>
        </p:spPr>
        <p:txBody>
          <a:bodyPr/>
          <a:p>
            <a:endParaRPr lang="zh-CN" altLang="en-US"/>
          </a:p>
        </p:txBody>
      </p:sp>
      <p:sp>
        <p:nvSpPr>
          <p:cNvPr id="54280" name="object 9"/>
          <p:cNvSpPr/>
          <p:nvPr/>
        </p:nvSpPr>
        <p:spPr>
          <a:xfrm>
            <a:off x="17370425" y="896938"/>
            <a:ext cx="223838" cy="458787"/>
          </a:xfrm>
          <a:custGeom>
            <a:avLst/>
            <a:gdLst/>
            <a:ahLst/>
            <a:cxnLst>
              <a:cxn ang="0">
                <a:pos x="171315" y="458337"/>
              </a:cxn>
              <a:cxn ang="0">
                <a:pos x="115884" y="425050"/>
              </a:cxn>
              <a:cxn ang="0">
                <a:pos x="72252" y="387569"/>
              </a:cxn>
              <a:cxn ang="0">
                <a:pos x="37124" y="334178"/>
              </a:cxn>
              <a:cxn ang="0">
                <a:pos x="17141" y="272247"/>
              </a:cxn>
              <a:cxn ang="0">
                <a:pos x="6596" y="215588"/>
              </a:cxn>
              <a:cxn ang="0">
                <a:pos x="0" y="158672"/>
              </a:cxn>
              <a:cxn ang="0">
                <a:pos x="558" y="133064"/>
              </a:cxn>
              <a:cxn ang="0">
                <a:pos x="7371" y="81635"/>
              </a:cxn>
              <a:cxn ang="0">
                <a:pos x="19060" y="38882"/>
              </a:cxn>
              <a:cxn ang="0">
                <a:pos x="62117" y="5528"/>
              </a:cxn>
              <a:cxn ang="0">
                <a:pos x="86313" y="0"/>
              </a:cxn>
              <a:cxn ang="0">
                <a:pos x="108557" y="3419"/>
              </a:cxn>
              <a:cxn ang="0">
                <a:pos x="126530" y="15542"/>
              </a:cxn>
              <a:cxn ang="0">
                <a:pos x="137919" y="36126"/>
              </a:cxn>
              <a:cxn ang="0">
                <a:pos x="145991" y="57786"/>
              </a:cxn>
              <a:cxn ang="0">
                <a:pos x="156319" y="77864"/>
              </a:cxn>
              <a:cxn ang="0">
                <a:pos x="179125" y="116639"/>
              </a:cxn>
              <a:cxn ang="0">
                <a:pos x="196366" y="155033"/>
              </a:cxn>
              <a:cxn ang="0">
                <a:pos x="209661" y="200100"/>
              </a:cxn>
              <a:cxn ang="0">
                <a:pos x="218599" y="250726"/>
              </a:cxn>
              <a:cxn ang="0">
                <a:pos x="222772" y="305796"/>
              </a:cxn>
              <a:cxn ang="0">
                <a:pos x="222423" y="336485"/>
              </a:cxn>
              <a:cxn ang="0">
                <a:pos x="222595" y="351826"/>
              </a:cxn>
              <a:cxn ang="0">
                <a:pos x="223811" y="367062"/>
              </a:cxn>
              <a:cxn ang="0">
                <a:pos x="222607" y="390778"/>
              </a:cxn>
              <a:cxn ang="0">
                <a:pos x="214706" y="411838"/>
              </a:cxn>
              <a:cxn ang="0">
                <a:pos x="192072" y="451029"/>
              </a:cxn>
              <a:cxn ang="0">
                <a:pos x="187458" y="454760"/>
              </a:cxn>
              <a:cxn ang="0">
                <a:pos x="179641" y="457399"/>
              </a:cxn>
              <a:cxn ang="0">
                <a:pos x="171315" y="458337"/>
              </a:cxn>
            </a:cxnLst>
            <a:pathLst>
              <a:path w="222884" h="459105">
                <a:moveTo>
                  <a:pt x="170585" y="458655"/>
                </a:moveTo>
                <a:lnTo>
                  <a:pt x="115390" y="425345"/>
                </a:lnTo>
                <a:lnTo>
                  <a:pt x="71944" y="387838"/>
                </a:lnTo>
                <a:lnTo>
                  <a:pt x="36966" y="334410"/>
                </a:lnTo>
                <a:lnTo>
                  <a:pt x="17068" y="272436"/>
                </a:lnTo>
                <a:lnTo>
                  <a:pt x="6568" y="215737"/>
                </a:lnTo>
                <a:lnTo>
                  <a:pt x="0" y="158782"/>
                </a:lnTo>
                <a:lnTo>
                  <a:pt x="556" y="133156"/>
                </a:lnTo>
                <a:lnTo>
                  <a:pt x="7340" y="81692"/>
                </a:lnTo>
                <a:lnTo>
                  <a:pt x="18979" y="38909"/>
                </a:lnTo>
                <a:lnTo>
                  <a:pt x="61852" y="5532"/>
                </a:lnTo>
                <a:lnTo>
                  <a:pt x="85945" y="0"/>
                </a:lnTo>
                <a:lnTo>
                  <a:pt x="108094" y="3421"/>
                </a:lnTo>
                <a:lnTo>
                  <a:pt x="125991" y="15553"/>
                </a:lnTo>
                <a:lnTo>
                  <a:pt x="137331" y="36151"/>
                </a:lnTo>
                <a:lnTo>
                  <a:pt x="145369" y="57826"/>
                </a:lnTo>
                <a:lnTo>
                  <a:pt x="155653" y="77918"/>
                </a:lnTo>
                <a:lnTo>
                  <a:pt x="178362" y="116720"/>
                </a:lnTo>
                <a:lnTo>
                  <a:pt x="195529" y="155140"/>
                </a:lnTo>
                <a:lnTo>
                  <a:pt x="208767" y="200239"/>
                </a:lnTo>
                <a:lnTo>
                  <a:pt x="217667" y="250900"/>
                </a:lnTo>
                <a:lnTo>
                  <a:pt x="221823" y="306008"/>
                </a:lnTo>
                <a:lnTo>
                  <a:pt x="221475" y="336718"/>
                </a:lnTo>
                <a:lnTo>
                  <a:pt x="221646" y="352070"/>
                </a:lnTo>
                <a:lnTo>
                  <a:pt x="222857" y="367316"/>
                </a:lnTo>
                <a:lnTo>
                  <a:pt x="221658" y="391049"/>
                </a:lnTo>
                <a:lnTo>
                  <a:pt x="213791" y="412123"/>
                </a:lnTo>
                <a:lnTo>
                  <a:pt x="191253" y="451342"/>
                </a:lnTo>
                <a:lnTo>
                  <a:pt x="186659" y="455075"/>
                </a:lnTo>
                <a:lnTo>
                  <a:pt x="178875" y="457716"/>
                </a:lnTo>
                <a:lnTo>
                  <a:pt x="170585" y="458655"/>
                </a:lnTo>
                <a:close/>
              </a:path>
            </a:pathLst>
          </a:custGeom>
          <a:solidFill>
            <a:srgbClr val="FFDE62"/>
          </a:solidFill>
          <a:ln w="9525">
            <a:noFill/>
          </a:ln>
        </p:spPr>
        <p:txBody>
          <a:bodyPr/>
          <a:p>
            <a:endParaRPr lang="zh-CN" altLang="en-US"/>
          </a:p>
        </p:txBody>
      </p:sp>
      <p:sp>
        <p:nvSpPr>
          <p:cNvPr id="54281" name="object 10"/>
          <p:cNvSpPr/>
          <p:nvPr/>
        </p:nvSpPr>
        <p:spPr>
          <a:xfrm>
            <a:off x="17983200" y="2759075"/>
            <a:ext cx="268288" cy="430213"/>
          </a:xfrm>
          <a:custGeom>
            <a:avLst/>
            <a:gdLst/>
            <a:ahLst/>
            <a:cxnLst>
              <a:cxn ang="0">
                <a:pos x="219118" y="428417"/>
              </a:cxn>
              <a:cxn ang="0">
                <a:pos x="170412" y="422917"/>
              </a:cxn>
              <a:cxn ang="0">
                <a:pos x="109841" y="385218"/>
              </a:cxn>
              <a:cxn ang="0">
                <a:pos x="80909" y="353836"/>
              </a:cxn>
              <a:cxn ang="0">
                <a:pos x="57963" y="318246"/>
              </a:cxn>
              <a:cxn ang="0">
                <a:pos x="39795" y="279965"/>
              </a:cxn>
              <a:cxn ang="0">
                <a:pos x="25286" y="243534"/>
              </a:cxn>
              <a:cxn ang="0">
                <a:pos x="13041" y="205951"/>
              </a:cxn>
              <a:cxn ang="0">
                <a:pos x="5387" y="167089"/>
              </a:cxn>
              <a:cxn ang="0">
                <a:pos x="4656" y="126813"/>
              </a:cxn>
              <a:cxn ang="0">
                <a:pos x="0" y="102513"/>
              </a:cxn>
              <a:cxn ang="0">
                <a:pos x="9626" y="56315"/>
              </a:cxn>
              <a:cxn ang="0">
                <a:pos x="30099" y="12541"/>
              </a:cxn>
              <a:cxn ang="0">
                <a:pos x="77562" y="0"/>
              </a:cxn>
              <a:cxn ang="0">
                <a:pos x="101796" y="12363"/>
              </a:cxn>
              <a:cxn ang="0">
                <a:pos x="137800" y="48472"/>
              </a:cxn>
              <a:cxn ang="0">
                <a:pos x="168554" y="87602"/>
              </a:cxn>
              <a:cxn ang="0">
                <a:pos x="194484" y="129586"/>
              </a:cxn>
              <a:cxn ang="0">
                <a:pos x="216012" y="174253"/>
              </a:cxn>
              <a:cxn ang="0">
                <a:pos x="233567" y="221435"/>
              </a:cxn>
              <a:cxn ang="0">
                <a:pos x="248762" y="273747"/>
              </a:cxn>
              <a:cxn ang="0">
                <a:pos x="254247" y="294238"/>
              </a:cxn>
              <a:cxn ang="0">
                <a:pos x="123904" y="302669"/>
              </a:cxn>
              <a:cxn ang="0">
                <a:pos x="120192" y="307320"/>
              </a:cxn>
              <a:cxn ang="0">
                <a:pos x="118224" y="309547"/>
              </a:cxn>
              <a:cxn ang="0">
                <a:pos x="123520" y="312985"/>
              </a:cxn>
              <a:cxn ang="0">
                <a:pos x="126351" y="314272"/>
              </a:cxn>
              <a:cxn ang="0">
                <a:pos x="126576" y="314467"/>
              </a:cxn>
              <a:cxn ang="0">
                <a:pos x="257433" y="306005"/>
              </a:cxn>
              <a:cxn ang="0">
                <a:pos x="263028" y="326435"/>
              </a:cxn>
              <a:cxn ang="0">
                <a:pos x="268206" y="351288"/>
              </a:cxn>
              <a:cxn ang="0">
                <a:pos x="268186" y="375119"/>
              </a:cxn>
              <a:cxn ang="0">
                <a:pos x="260709" y="397028"/>
              </a:cxn>
              <a:cxn ang="0">
                <a:pos x="243520" y="416121"/>
              </a:cxn>
              <a:cxn ang="0">
                <a:pos x="219118" y="428417"/>
              </a:cxn>
              <a:cxn ang="0">
                <a:pos x="257433" y="306005"/>
              </a:cxn>
              <a:cxn ang="0">
                <a:pos x="126576" y="314467"/>
              </a:cxn>
              <a:cxn ang="0">
                <a:pos x="129528" y="311127"/>
              </a:cxn>
              <a:cxn ang="0">
                <a:pos x="129052" y="310317"/>
              </a:cxn>
              <a:cxn ang="0">
                <a:pos x="127808" y="307457"/>
              </a:cxn>
              <a:cxn ang="0">
                <a:pos x="125751" y="305070"/>
              </a:cxn>
              <a:cxn ang="0">
                <a:pos x="123904" y="302669"/>
              </a:cxn>
              <a:cxn ang="0">
                <a:pos x="254247" y="294238"/>
              </a:cxn>
              <a:cxn ang="0">
                <a:pos x="255964" y="300638"/>
              </a:cxn>
              <a:cxn ang="0">
                <a:pos x="257433" y="306005"/>
              </a:cxn>
            </a:cxnLst>
            <a:pathLst>
              <a:path w="267334" h="430530">
                <a:moveTo>
                  <a:pt x="218339" y="428733"/>
                </a:moveTo>
                <a:lnTo>
                  <a:pt x="169806" y="423229"/>
                </a:lnTo>
                <a:lnTo>
                  <a:pt x="109450" y="385502"/>
                </a:lnTo>
                <a:lnTo>
                  <a:pt x="80621" y="354097"/>
                </a:lnTo>
                <a:lnTo>
                  <a:pt x="57757" y="318480"/>
                </a:lnTo>
                <a:lnTo>
                  <a:pt x="39653" y="280171"/>
                </a:lnTo>
                <a:lnTo>
                  <a:pt x="25196" y="243713"/>
                </a:lnTo>
                <a:lnTo>
                  <a:pt x="12995" y="206103"/>
                </a:lnTo>
                <a:lnTo>
                  <a:pt x="5368" y="167212"/>
                </a:lnTo>
                <a:lnTo>
                  <a:pt x="4639" y="126906"/>
                </a:lnTo>
                <a:lnTo>
                  <a:pt x="0" y="102589"/>
                </a:lnTo>
                <a:lnTo>
                  <a:pt x="9592" y="56356"/>
                </a:lnTo>
                <a:lnTo>
                  <a:pt x="29992" y="12550"/>
                </a:lnTo>
                <a:lnTo>
                  <a:pt x="77286" y="0"/>
                </a:lnTo>
                <a:lnTo>
                  <a:pt x="101434" y="12372"/>
                </a:lnTo>
                <a:lnTo>
                  <a:pt x="137310" y="48508"/>
                </a:lnTo>
                <a:lnTo>
                  <a:pt x="167955" y="87667"/>
                </a:lnTo>
                <a:lnTo>
                  <a:pt x="193792" y="129681"/>
                </a:lnTo>
                <a:lnTo>
                  <a:pt x="215244" y="174381"/>
                </a:lnTo>
                <a:lnTo>
                  <a:pt x="232736" y="221598"/>
                </a:lnTo>
                <a:lnTo>
                  <a:pt x="247877" y="273949"/>
                </a:lnTo>
                <a:lnTo>
                  <a:pt x="253343" y="294455"/>
                </a:lnTo>
                <a:lnTo>
                  <a:pt x="123463" y="302892"/>
                </a:lnTo>
                <a:lnTo>
                  <a:pt x="119765" y="307546"/>
                </a:lnTo>
                <a:lnTo>
                  <a:pt x="117804" y="309775"/>
                </a:lnTo>
                <a:lnTo>
                  <a:pt x="123081" y="313216"/>
                </a:lnTo>
                <a:lnTo>
                  <a:pt x="125902" y="314504"/>
                </a:lnTo>
                <a:lnTo>
                  <a:pt x="126126" y="314699"/>
                </a:lnTo>
                <a:lnTo>
                  <a:pt x="256518" y="306230"/>
                </a:lnTo>
                <a:lnTo>
                  <a:pt x="262093" y="326676"/>
                </a:lnTo>
                <a:lnTo>
                  <a:pt x="267252" y="351547"/>
                </a:lnTo>
                <a:lnTo>
                  <a:pt x="267232" y="375395"/>
                </a:lnTo>
                <a:lnTo>
                  <a:pt x="259782" y="397321"/>
                </a:lnTo>
                <a:lnTo>
                  <a:pt x="242654" y="416428"/>
                </a:lnTo>
                <a:lnTo>
                  <a:pt x="218339" y="428733"/>
                </a:lnTo>
                <a:close/>
              </a:path>
              <a:path w="267334" h="430530">
                <a:moveTo>
                  <a:pt x="256518" y="306230"/>
                </a:moveTo>
                <a:lnTo>
                  <a:pt x="126126" y="314699"/>
                </a:lnTo>
                <a:lnTo>
                  <a:pt x="129067" y="311356"/>
                </a:lnTo>
                <a:lnTo>
                  <a:pt x="128593" y="310546"/>
                </a:lnTo>
                <a:lnTo>
                  <a:pt x="127354" y="307684"/>
                </a:lnTo>
                <a:lnTo>
                  <a:pt x="125304" y="305295"/>
                </a:lnTo>
                <a:lnTo>
                  <a:pt x="123463" y="302892"/>
                </a:lnTo>
                <a:lnTo>
                  <a:pt x="253343" y="294455"/>
                </a:lnTo>
                <a:lnTo>
                  <a:pt x="255054" y="300860"/>
                </a:lnTo>
                <a:lnTo>
                  <a:pt x="256518" y="306230"/>
                </a:lnTo>
                <a:close/>
              </a:path>
            </a:pathLst>
          </a:custGeom>
          <a:solidFill>
            <a:srgbClr val="FFDE62"/>
          </a:solidFill>
          <a:ln w="9525">
            <a:noFill/>
          </a:ln>
        </p:spPr>
        <p:txBody>
          <a:bodyPr/>
          <a:p>
            <a:endParaRPr lang="zh-CN" altLang="en-US"/>
          </a:p>
        </p:txBody>
      </p:sp>
      <p:sp>
        <p:nvSpPr>
          <p:cNvPr id="54282" name="object 11"/>
          <p:cNvSpPr/>
          <p:nvPr/>
        </p:nvSpPr>
        <p:spPr>
          <a:xfrm>
            <a:off x="17784763" y="0"/>
            <a:ext cx="230187" cy="452438"/>
          </a:xfrm>
          <a:custGeom>
            <a:avLst/>
            <a:gdLst/>
            <a:ahLst/>
            <a:cxnLst>
              <a:cxn ang="0">
                <a:pos x="191341" y="452394"/>
              </a:cxn>
              <a:cxn ang="0">
                <a:pos x="145964" y="432960"/>
              </a:cxn>
              <a:cxn ang="0">
                <a:pos x="115894" y="399024"/>
              </a:cxn>
              <a:cxn ang="0">
                <a:pos x="74968" y="345547"/>
              </a:cxn>
              <a:cxn ang="0">
                <a:pos x="45883" y="297541"/>
              </a:cxn>
              <a:cxn ang="0">
                <a:pos x="29857" y="254217"/>
              </a:cxn>
              <a:cxn ang="0">
                <a:pos x="22307" y="232367"/>
              </a:cxn>
              <a:cxn ang="0">
                <a:pos x="20295" y="225014"/>
              </a:cxn>
              <a:cxn ang="0">
                <a:pos x="18948" y="216731"/>
              </a:cxn>
              <a:cxn ang="0">
                <a:pos x="17740" y="209740"/>
              </a:cxn>
              <a:cxn ang="0">
                <a:pos x="15498" y="202520"/>
              </a:cxn>
              <a:cxn ang="0">
                <a:pos x="1732" y="155883"/>
              </a:cxn>
              <a:cxn ang="0">
                <a:pos x="0" y="110273"/>
              </a:cxn>
              <a:cxn ang="0">
                <a:pos x="7127" y="65432"/>
              </a:cxn>
              <a:cxn ang="0">
                <a:pos x="19941" y="21102"/>
              </a:cxn>
              <a:cxn ang="0">
                <a:pos x="27278" y="0"/>
              </a:cxn>
              <a:cxn ang="0">
                <a:pos x="123582" y="0"/>
              </a:cxn>
              <a:cxn ang="0">
                <a:pos x="124196" y="1555"/>
              </a:cxn>
              <a:cxn ang="0">
                <a:pos x="137836" y="53596"/>
              </a:cxn>
              <a:cxn ang="0">
                <a:pos x="154439" y="104708"/>
              </a:cxn>
              <a:cxn ang="0">
                <a:pos x="172943" y="155232"/>
              </a:cxn>
              <a:cxn ang="0">
                <a:pos x="192284" y="205510"/>
              </a:cxn>
              <a:cxn ang="0">
                <a:pos x="211397" y="255885"/>
              </a:cxn>
              <a:cxn ang="0">
                <a:pos x="217321" y="276199"/>
              </a:cxn>
              <a:cxn ang="0">
                <a:pos x="221698" y="297127"/>
              </a:cxn>
              <a:cxn ang="0">
                <a:pos x="225458" y="318332"/>
              </a:cxn>
              <a:cxn ang="0">
                <a:pos x="229532" y="339476"/>
              </a:cxn>
              <a:cxn ang="0">
                <a:pos x="230024" y="362929"/>
              </a:cxn>
              <a:cxn ang="0">
                <a:pos x="229721" y="369952"/>
              </a:cxn>
              <a:cxn ang="0">
                <a:pos x="167974" y="373949"/>
              </a:cxn>
              <a:cxn ang="0">
                <a:pos x="161970" y="377529"/>
              </a:cxn>
              <a:cxn ang="0">
                <a:pos x="158264" y="383524"/>
              </a:cxn>
              <a:cxn ang="0">
                <a:pos x="157196" y="391063"/>
              </a:cxn>
              <a:cxn ang="0">
                <a:pos x="158523" y="395618"/>
              </a:cxn>
              <a:cxn ang="0">
                <a:pos x="161772" y="400442"/>
              </a:cxn>
              <a:cxn ang="0">
                <a:pos x="166284" y="406013"/>
              </a:cxn>
              <a:cxn ang="0">
                <a:pos x="171290" y="412656"/>
              </a:cxn>
              <a:cxn ang="0">
                <a:pos x="225425" y="409153"/>
              </a:cxn>
              <a:cxn ang="0">
                <a:pos x="218585" y="431049"/>
              </a:cxn>
              <a:cxn ang="0">
                <a:pos x="211767" y="442287"/>
              </a:cxn>
              <a:cxn ang="0">
                <a:pos x="202482" y="449602"/>
              </a:cxn>
              <a:cxn ang="0">
                <a:pos x="191341" y="452394"/>
              </a:cxn>
              <a:cxn ang="0">
                <a:pos x="225425" y="409153"/>
              </a:cxn>
              <a:cxn ang="0">
                <a:pos x="171290" y="412656"/>
              </a:cxn>
              <a:cxn ang="0">
                <a:pos x="178118" y="405208"/>
              </a:cxn>
              <a:cxn ang="0">
                <a:pos x="183854" y="399012"/>
              </a:cxn>
              <a:cxn ang="0">
                <a:pos x="188436" y="393326"/>
              </a:cxn>
              <a:cxn ang="0">
                <a:pos x="191646" y="387571"/>
              </a:cxn>
              <a:cxn ang="0">
                <a:pos x="192562" y="385408"/>
              </a:cxn>
              <a:cxn ang="0">
                <a:pos x="182153" y="374935"/>
              </a:cxn>
              <a:cxn ang="0">
                <a:pos x="175937" y="373654"/>
              </a:cxn>
              <a:cxn ang="0">
                <a:pos x="167974" y="373949"/>
              </a:cxn>
              <a:cxn ang="0">
                <a:pos x="229721" y="369952"/>
              </a:cxn>
              <a:cxn ang="0">
                <a:pos x="229026" y="386045"/>
              </a:cxn>
              <a:cxn ang="0">
                <a:pos x="225545" y="408770"/>
              </a:cxn>
              <a:cxn ang="0">
                <a:pos x="225425" y="409153"/>
              </a:cxn>
            </a:cxnLst>
            <a:pathLst>
              <a:path w="229234" h="452120">
                <a:moveTo>
                  <a:pt x="190549" y="452076"/>
                </a:moveTo>
                <a:lnTo>
                  <a:pt x="145360" y="432656"/>
                </a:lnTo>
                <a:lnTo>
                  <a:pt x="115414" y="398744"/>
                </a:lnTo>
                <a:lnTo>
                  <a:pt x="74658" y="345304"/>
                </a:lnTo>
                <a:lnTo>
                  <a:pt x="45693" y="297332"/>
                </a:lnTo>
                <a:lnTo>
                  <a:pt x="29733" y="254038"/>
                </a:lnTo>
                <a:lnTo>
                  <a:pt x="22215" y="232204"/>
                </a:lnTo>
                <a:lnTo>
                  <a:pt x="20211" y="224856"/>
                </a:lnTo>
                <a:lnTo>
                  <a:pt x="18870" y="216579"/>
                </a:lnTo>
                <a:lnTo>
                  <a:pt x="17667" y="209593"/>
                </a:lnTo>
                <a:lnTo>
                  <a:pt x="15434" y="202378"/>
                </a:lnTo>
                <a:lnTo>
                  <a:pt x="1725" y="155773"/>
                </a:lnTo>
                <a:lnTo>
                  <a:pt x="0" y="110195"/>
                </a:lnTo>
                <a:lnTo>
                  <a:pt x="7097" y="65386"/>
                </a:lnTo>
                <a:lnTo>
                  <a:pt x="19858" y="21087"/>
                </a:lnTo>
                <a:lnTo>
                  <a:pt x="27165" y="0"/>
                </a:lnTo>
                <a:lnTo>
                  <a:pt x="123070" y="0"/>
                </a:lnTo>
                <a:lnTo>
                  <a:pt x="123682" y="1554"/>
                </a:lnTo>
                <a:lnTo>
                  <a:pt x="137265" y="53558"/>
                </a:lnTo>
                <a:lnTo>
                  <a:pt x="153800" y="104634"/>
                </a:lnTo>
                <a:lnTo>
                  <a:pt x="172227" y="155123"/>
                </a:lnTo>
                <a:lnTo>
                  <a:pt x="191488" y="205366"/>
                </a:lnTo>
                <a:lnTo>
                  <a:pt x="210522" y="255705"/>
                </a:lnTo>
                <a:lnTo>
                  <a:pt x="216421" y="276005"/>
                </a:lnTo>
                <a:lnTo>
                  <a:pt x="220780" y="296918"/>
                </a:lnTo>
                <a:lnTo>
                  <a:pt x="224525" y="318108"/>
                </a:lnTo>
                <a:lnTo>
                  <a:pt x="228582" y="339237"/>
                </a:lnTo>
                <a:lnTo>
                  <a:pt x="229072" y="362674"/>
                </a:lnTo>
                <a:lnTo>
                  <a:pt x="228770" y="369692"/>
                </a:lnTo>
                <a:lnTo>
                  <a:pt x="167279" y="373686"/>
                </a:lnTo>
                <a:lnTo>
                  <a:pt x="161299" y="377264"/>
                </a:lnTo>
                <a:lnTo>
                  <a:pt x="157609" y="383254"/>
                </a:lnTo>
                <a:lnTo>
                  <a:pt x="156545" y="390788"/>
                </a:lnTo>
                <a:lnTo>
                  <a:pt x="157867" y="395340"/>
                </a:lnTo>
                <a:lnTo>
                  <a:pt x="161102" y="400161"/>
                </a:lnTo>
                <a:lnTo>
                  <a:pt x="165596" y="405728"/>
                </a:lnTo>
                <a:lnTo>
                  <a:pt x="170581" y="412366"/>
                </a:lnTo>
                <a:lnTo>
                  <a:pt x="224492" y="408865"/>
                </a:lnTo>
                <a:lnTo>
                  <a:pt x="217680" y="430746"/>
                </a:lnTo>
                <a:lnTo>
                  <a:pt x="210890" y="441976"/>
                </a:lnTo>
                <a:lnTo>
                  <a:pt x="201644" y="449286"/>
                </a:lnTo>
                <a:lnTo>
                  <a:pt x="190549" y="452076"/>
                </a:lnTo>
                <a:close/>
              </a:path>
              <a:path w="229234" h="452120">
                <a:moveTo>
                  <a:pt x="224492" y="408865"/>
                </a:moveTo>
                <a:lnTo>
                  <a:pt x="170581" y="412366"/>
                </a:lnTo>
                <a:lnTo>
                  <a:pt x="177381" y="404923"/>
                </a:lnTo>
                <a:lnTo>
                  <a:pt x="183093" y="398732"/>
                </a:lnTo>
                <a:lnTo>
                  <a:pt x="187656" y="393050"/>
                </a:lnTo>
                <a:lnTo>
                  <a:pt x="190853" y="387299"/>
                </a:lnTo>
                <a:lnTo>
                  <a:pt x="191765" y="385137"/>
                </a:lnTo>
                <a:lnTo>
                  <a:pt x="181399" y="374671"/>
                </a:lnTo>
                <a:lnTo>
                  <a:pt x="175209" y="373391"/>
                </a:lnTo>
                <a:lnTo>
                  <a:pt x="167279" y="373686"/>
                </a:lnTo>
                <a:lnTo>
                  <a:pt x="228770" y="369692"/>
                </a:lnTo>
                <a:lnTo>
                  <a:pt x="228078" y="385774"/>
                </a:lnTo>
                <a:lnTo>
                  <a:pt x="224611" y="408483"/>
                </a:lnTo>
                <a:lnTo>
                  <a:pt x="224492" y="408865"/>
                </a:lnTo>
                <a:close/>
              </a:path>
            </a:pathLst>
          </a:custGeom>
          <a:solidFill>
            <a:srgbClr val="FFDE62"/>
          </a:solidFill>
          <a:ln w="9525">
            <a:noFill/>
          </a:ln>
        </p:spPr>
        <p:txBody>
          <a:bodyPr/>
          <a:p>
            <a:endParaRPr lang="zh-CN" altLang="en-US"/>
          </a:p>
        </p:txBody>
      </p:sp>
      <p:sp>
        <p:nvSpPr>
          <p:cNvPr id="54283" name="object 12"/>
          <p:cNvSpPr/>
          <p:nvPr/>
        </p:nvSpPr>
        <p:spPr>
          <a:xfrm>
            <a:off x="17087850" y="98425"/>
            <a:ext cx="201613" cy="452438"/>
          </a:xfrm>
          <a:custGeom>
            <a:avLst/>
            <a:gdLst/>
            <a:ahLst/>
            <a:cxnLst>
              <a:cxn ang="0">
                <a:pos x="130667" y="452256"/>
              </a:cxn>
              <a:cxn ang="0">
                <a:pos x="95332" y="434997"/>
              </a:cxn>
              <a:cxn ang="0">
                <a:pos x="58615" y="389867"/>
              </a:cxn>
              <a:cxn ang="0">
                <a:pos x="25020" y="327397"/>
              </a:cxn>
              <a:cxn ang="0">
                <a:pos x="10197" y="300793"/>
              </a:cxn>
              <a:cxn ang="0">
                <a:pos x="81" y="275029"/>
              </a:cxn>
              <a:cxn ang="0">
                <a:pos x="0" y="249616"/>
              </a:cxn>
              <a:cxn ang="0">
                <a:pos x="140" y="174227"/>
              </a:cxn>
              <a:cxn ang="0">
                <a:pos x="2001" y="108363"/>
              </a:cxn>
              <a:cxn ang="0">
                <a:pos x="12861" y="54131"/>
              </a:cxn>
              <a:cxn ang="0">
                <a:pos x="32401" y="14046"/>
              </a:cxn>
              <a:cxn ang="0">
                <a:pos x="43946" y="8024"/>
              </a:cxn>
              <a:cxn ang="0">
                <a:pos x="59863" y="8333"/>
              </a:cxn>
              <a:cxn ang="0">
                <a:pos x="65191" y="9459"/>
              </a:cxn>
              <a:cxn ang="0">
                <a:pos x="71992" y="7330"/>
              </a:cxn>
              <a:cxn ang="0">
                <a:pos x="77299" y="4878"/>
              </a:cxn>
              <a:cxn ang="0">
                <a:pos x="92871" y="0"/>
              </a:cxn>
              <a:cxn ang="0">
                <a:pos x="107435" y="281"/>
              </a:cxn>
              <a:cxn ang="0">
                <a:pos x="143308" y="24840"/>
              </a:cxn>
              <a:cxn ang="0">
                <a:pos x="154309" y="46614"/>
              </a:cxn>
              <a:cxn ang="0">
                <a:pos x="146976" y="61420"/>
              </a:cxn>
              <a:cxn ang="0">
                <a:pos x="145801" y="62759"/>
              </a:cxn>
              <a:cxn ang="0">
                <a:pos x="148065" y="68509"/>
              </a:cxn>
              <a:cxn ang="0">
                <a:pos x="177433" y="117831"/>
              </a:cxn>
              <a:cxn ang="0">
                <a:pos x="182893" y="171344"/>
              </a:cxn>
              <a:cxn ang="0">
                <a:pos x="187272" y="183361"/>
              </a:cxn>
              <a:cxn ang="0">
                <a:pos x="195298" y="193284"/>
              </a:cxn>
              <a:cxn ang="0">
                <a:pos x="201089" y="203984"/>
              </a:cxn>
              <a:cxn ang="0">
                <a:pos x="198758" y="218333"/>
              </a:cxn>
              <a:cxn ang="0">
                <a:pos x="195332" y="229289"/>
              </a:cxn>
              <a:cxn ang="0">
                <a:pos x="194290" y="241452"/>
              </a:cxn>
              <a:cxn ang="0">
                <a:pos x="193909" y="322070"/>
              </a:cxn>
              <a:cxn ang="0">
                <a:pos x="180803" y="385140"/>
              </a:cxn>
              <a:cxn ang="0">
                <a:pos x="147960" y="440492"/>
              </a:cxn>
              <a:cxn ang="0">
                <a:pos x="139590" y="448666"/>
              </a:cxn>
              <a:cxn ang="0">
                <a:pos x="130667" y="452256"/>
              </a:cxn>
            </a:cxnLst>
            <a:pathLst>
              <a:path w="201930" h="451484">
                <a:moveTo>
                  <a:pt x="130872" y="451302"/>
                </a:moveTo>
                <a:lnTo>
                  <a:pt x="95482" y="434080"/>
                </a:lnTo>
                <a:lnTo>
                  <a:pt x="58707" y="389045"/>
                </a:lnTo>
                <a:lnTo>
                  <a:pt x="25059" y="326707"/>
                </a:lnTo>
                <a:lnTo>
                  <a:pt x="10213" y="300159"/>
                </a:lnTo>
                <a:lnTo>
                  <a:pt x="81" y="274449"/>
                </a:lnTo>
                <a:lnTo>
                  <a:pt x="0" y="249090"/>
                </a:lnTo>
                <a:lnTo>
                  <a:pt x="140" y="173860"/>
                </a:lnTo>
                <a:lnTo>
                  <a:pt x="2004" y="108135"/>
                </a:lnTo>
                <a:lnTo>
                  <a:pt x="12881" y="54017"/>
                </a:lnTo>
                <a:lnTo>
                  <a:pt x="32452" y="14016"/>
                </a:lnTo>
                <a:lnTo>
                  <a:pt x="44015" y="8007"/>
                </a:lnTo>
                <a:lnTo>
                  <a:pt x="59957" y="8315"/>
                </a:lnTo>
                <a:lnTo>
                  <a:pt x="65294" y="9439"/>
                </a:lnTo>
                <a:lnTo>
                  <a:pt x="72105" y="7315"/>
                </a:lnTo>
                <a:lnTo>
                  <a:pt x="77421" y="4868"/>
                </a:lnTo>
                <a:lnTo>
                  <a:pt x="93017" y="0"/>
                </a:lnTo>
                <a:lnTo>
                  <a:pt x="107604" y="280"/>
                </a:lnTo>
                <a:lnTo>
                  <a:pt x="143533" y="24788"/>
                </a:lnTo>
                <a:lnTo>
                  <a:pt x="154552" y="46516"/>
                </a:lnTo>
                <a:lnTo>
                  <a:pt x="147207" y="61290"/>
                </a:lnTo>
                <a:lnTo>
                  <a:pt x="146030" y="62627"/>
                </a:lnTo>
                <a:lnTo>
                  <a:pt x="148298" y="68365"/>
                </a:lnTo>
                <a:lnTo>
                  <a:pt x="177712" y="117583"/>
                </a:lnTo>
                <a:lnTo>
                  <a:pt x="183181" y="170983"/>
                </a:lnTo>
                <a:lnTo>
                  <a:pt x="187566" y="182974"/>
                </a:lnTo>
                <a:lnTo>
                  <a:pt x="195605" y="192876"/>
                </a:lnTo>
                <a:lnTo>
                  <a:pt x="201405" y="203554"/>
                </a:lnTo>
                <a:lnTo>
                  <a:pt x="199071" y="217873"/>
                </a:lnTo>
                <a:lnTo>
                  <a:pt x="195639" y="228806"/>
                </a:lnTo>
                <a:lnTo>
                  <a:pt x="194595" y="240943"/>
                </a:lnTo>
                <a:lnTo>
                  <a:pt x="194214" y="321391"/>
                </a:lnTo>
                <a:lnTo>
                  <a:pt x="181087" y="384328"/>
                </a:lnTo>
                <a:lnTo>
                  <a:pt x="148193" y="439563"/>
                </a:lnTo>
                <a:lnTo>
                  <a:pt x="139809" y="447720"/>
                </a:lnTo>
                <a:lnTo>
                  <a:pt x="130872" y="451302"/>
                </a:lnTo>
                <a:close/>
              </a:path>
            </a:pathLst>
          </a:custGeom>
          <a:solidFill>
            <a:srgbClr val="FFDE62"/>
          </a:solidFill>
          <a:ln w="9525">
            <a:noFill/>
          </a:ln>
        </p:spPr>
        <p:txBody>
          <a:bodyPr/>
          <a:p>
            <a:endParaRPr lang="zh-CN" altLang="en-US"/>
          </a:p>
        </p:txBody>
      </p:sp>
      <p:pic>
        <p:nvPicPr>
          <p:cNvPr id="54284" name="object 13"/>
          <p:cNvPicPr/>
          <p:nvPr/>
        </p:nvPicPr>
        <p:blipFill>
          <a:blip r:embed="rId2"/>
          <a:stretch>
            <a:fillRect/>
          </a:stretch>
        </p:blipFill>
        <p:spPr>
          <a:xfrm>
            <a:off x="16468725" y="0"/>
            <a:ext cx="171450" cy="249238"/>
          </a:xfrm>
          <a:prstGeom prst="rect">
            <a:avLst/>
          </a:prstGeom>
          <a:noFill/>
          <a:ln w="9525">
            <a:noFill/>
          </a:ln>
        </p:spPr>
      </p:pic>
      <p:sp>
        <p:nvSpPr>
          <p:cNvPr id="54285" name="object 14"/>
          <p:cNvSpPr/>
          <p:nvPr/>
        </p:nvSpPr>
        <p:spPr>
          <a:xfrm>
            <a:off x="16206788" y="1779588"/>
            <a:ext cx="195262" cy="374650"/>
          </a:xfrm>
          <a:custGeom>
            <a:avLst/>
            <a:gdLst/>
            <a:ahLst/>
            <a:cxnLst>
              <a:cxn ang="0">
                <a:pos x="161710" y="374655"/>
              </a:cxn>
              <a:cxn ang="0">
                <a:pos x="117219" y="368985"/>
              </a:cxn>
              <a:cxn ang="0">
                <a:pos x="82704" y="339649"/>
              </a:cxn>
              <a:cxn ang="0">
                <a:pos x="52656" y="292870"/>
              </a:cxn>
              <a:cxn ang="0">
                <a:pos x="26037" y="243051"/>
              </a:cxn>
              <a:cxn ang="0">
                <a:pos x="7075" y="190959"/>
              </a:cxn>
              <a:cxn ang="0">
                <a:pos x="0" y="137365"/>
              </a:cxn>
              <a:cxn ang="0">
                <a:pos x="2046" y="82757"/>
              </a:cxn>
              <a:cxn ang="0">
                <a:pos x="5179" y="42575"/>
              </a:cxn>
              <a:cxn ang="0">
                <a:pos x="37685" y="9326"/>
              </a:cxn>
              <a:cxn ang="0">
                <a:pos x="66355" y="0"/>
              </a:cxn>
              <a:cxn ang="0">
                <a:pos x="75723" y="86"/>
              </a:cxn>
              <a:cxn ang="0">
                <a:pos x="126720" y="35426"/>
              </a:cxn>
              <a:cxn ang="0">
                <a:pos x="152385" y="89476"/>
              </a:cxn>
              <a:cxn ang="0">
                <a:pos x="165725" y="149257"/>
              </a:cxn>
              <a:cxn ang="0">
                <a:pos x="169635" y="163811"/>
              </a:cxn>
              <a:cxn ang="0">
                <a:pos x="174601" y="177922"/>
              </a:cxn>
              <a:cxn ang="0">
                <a:pos x="188189" y="219893"/>
              </a:cxn>
              <a:cxn ang="0">
                <a:pos x="195095" y="262161"/>
              </a:cxn>
              <a:cxn ang="0">
                <a:pos x="194792" y="305095"/>
              </a:cxn>
              <a:cxn ang="0">
                <a:pos x="186750" y="349065"/>
              </a:cxn>
              <a:cxn ang="0">
                <a:pos x="183188" y="360282"/>
              </a:cxn>
              <a:cxn ang="0">
                <a:pos x="178725" y="367952"/>
              </a:cxn>
              <a:cxn ang="0">
                <a:pos x="172015" y="372576"/>
              </a:cxn>
              <a:cxn ang="0">
                <a:pos x="161710" y="374655"/>
              </a:cxn>
            </a:cxnLst>
            <a:pathLst>
              <a:path w="195580" h="374650">
                <a:moveTo>
                  <a:pt x="161973" y="374655"/>
                </a:moveTo>
                <a:lnTo>
                  <a:pt x="117410" y="368985"/>
                </a:lnTo>
                <a:lnTo>
                  <a:pt x="82839" y="339649"/>
                </a:lnTo>
                <a:lnTo>
                  <a:pt x="52742" y="292870"/>
                </a:lnTo>
                <a:lnTo>
                  <a:pt x="26079" y="243051"/>
                </a:lnTo>
                <a:lnTo>
                  <a:pt x="7087" y="190959"/>
                </a:lnTo>
                <a:lnTo>
                  <a:pt x="0" y="137365"/>
                </a:lnTo>
                <a:lnTo>
                  <a:pt x="2049" y="82757"/>
                </a:lnTo>
                <a:lnTo>
                  <a:pt x="5187" y="42575"/>
                </a:lnTo>
                <a:lnTo>
                  <a:pt x="37746" y="9326"/>
                </a:lnTo>
                <a:lnTo>
                  <a:pt x="66463" y="0"/>
                </a:lnTo>
                <a:lnTo>
                  <a:pt x="75846" y="86"/>
                </a:lnTo>
                <a:lnTo>
                  <a:pt x="126926" y="35426"/>
                </a:lnTo>
                <a:lnTo>
                  <a:pt x="152633" y="89476"/>
                </a:lnTo>
                <a:lnTo>
                  <a:pt x="165995" y="149257"/>
                </a:lnTo>
                <a:lnTo>
                  <a:pt x="169911" y="163811"/>
                </a:lnTo>
                <a:lnTo>
                  <a:pt x="174885" y="177922"/>
                </a:lnTo>
                <a:lnTo>
                  <a:pt x="188495" y="219893"/>
                </a:lnTo>
                <a:lnTo>
                  <a:pt x="195413" y="262161"/>
                </a:lnTo>
                <a:lnTo>
                  <a:pt x="195109" y="305095"/>
                </a:lnTo>
                <a:lnTo>
                  <a:pt x="187054" y="349065"/>
                </a:lnTo>
                <a:lnTo>
                  <a:pt x="183486" y="360282"/>
                </a:lnTo>
                <a:lnTo>
                  <a:pt x="179016" y="367952"/>
                </a:lnTo>
                <a:lnTo>
                  <a:pt x="172295" y="372576"/>
                </a:lnTo>
                <a:lnTo>
                  <a:pt x="161973" y="374655"/>
                </a:lnTo>
                <a:close/>
              </a:path>
            </a:pathLst>
          </a:custGeom>
          <a:solidFill>
            <a:srgbClr val="FFDE62"/>
          </a:solidFill>
          <a:ln w="9525">
            <a:noFill/>
          </a:ln>
        </p:spPr>
        <p:txBody>
          <a:bodyPr/>
          <a:p>
            <a:endParaRPr lang="zh-CN" altLang="en-US"/>
          </a:p>
        </p:txBody>
      </p:sp>
      <p:sp>
        <p:nvSpPr>
          <p:cNvPr id="54286" name="object 15"/>
          <p:cNvSpPr/>
          <p:nvPr/>
        </p:nvSpPr>
        <p:spPr>
          <a:xfrm>
            <a:off x="17818100" y="1311275"/>
            <a:ext cx="215900" cy="341313"/>
          </a:xfrm>
          <a:custGeom>
            <a:avLst/>
            <a:gdLst/>
            <a:ahLst/>
            <a:cxnLst>
              <a:cxn ang="0">
                <a:pos x="162498" y="341310"/>
              </a:cxn>
              <a:cxn ang="0">
                <a:pos x="138619" y="331261"/>
              </a:cxn>
              <a:cxn ang="0">
                <a:pos x="124652" y="320434"/>
              </a:cxn>
              <a:cxn ang="0">
                <a:pos x="97655" y="297379"/>
              </a:cxn>
              <a:cxn ang="0">
                <a:pos x="83326" y="286457"/>
              </a:cxn>
              <a:cxn ang="0">
                <a:pos x="71588" y="274480"/>
              </a:cxn>
              <a:cxn ang="0">
                <a:pos x="62440" y="258804"/>
              </a:cxn>
              <a:cxn ang="0">
                <a:pos x="54187" y="241690"/>
              </a:cxn>
              <a:cxn ang="0">
                <a:pos x="45138" y="225397"/>
              </a:cxn>
              <a:cxn ang="0">
                <a:pos x="16024" y="167877"/>
              </a:cxn>
              <a:cxn ang="0">
                <a:pos x="988" y="105184"/>
              </a:cxn>
              <a:cxn ang="0">
                <a:pos x="0" y="87868"/>
              </a:cxn>
              <a:cxn ang="0">
                <a:pos x="1311" y="71213"/>
              </a:cxn>
              <a:cxn ang="0">
                <a:pos x="5033" y="55070"/>
              </a:cxn>
              <a:cxn ang="0">
                <a:pos x="11272" y="39298"/>
              </a:cxn>
              <a:cxn ang="0">
                <a:pos x="33615" y="11641"/>
              </a:cxn>
              <a:cxn ang="0">
                <a:pos x="62939" y="0"/>
              </a:cxn>
              <a:cxn ang="0">
                <a:pos x="94208" y="4840"/>
              </a:cxn>
              <a:cxn ang="0">
                <a:pos x="151621" y="67243"/>
              </a:cxn>
              <a:cxn ang="0">
                <a:pos x="174862" y="110561"/>
              </a:cxn>
              <a:cxn ang="0">
                <a:pos x="192781" y="156679"/>
              </a:cxn>
              <a:cxn ang="0">
                <a:pos x="206053" y="205693"/>
              </a:cxn>
              <a:cxn ang="0">
                <a:pos x="215353" y="257702"/>
              </a:cxn>
              <a:cxn ang="0">
                <a:pos x="215076" y="266158"/>
              </a:cxn>
              <a:cxn ang="0">
                <a:pos x="214860" y="276484"/>
              </a:cxn>
              <a:cxn ang="0">
                <a:pos x="214206" y="287982"/>
              </a:cxn>
              <a:cxn ang="0">
                <a:pos x="212612" y="299956"/>
              </a:cxn>
              <a:cxn ang="0">
                <a:pos x="202612" y="324272"/>
              </a:cxn>
              <a:cxn ang="0">
                <a:pos x="184868" y="338519"/>
              </a:cxn>
              <a:cxn ang="0">
                <a:pos x="162498" y="341310"/>
              </a:cxn>
            </a:cxnLst>
            <a:pathLst>
              <a:path w="215265" h="340994">
                <a:moveTo>
                  <a:pt x="162020" y="340991"/>
                </a:moveTo>
                <a:lnTo>
                  <a:pt x="138211" y="330951"/>
                </a:lnTo>
                <a:lnTo>
                  <a:pt x="124285" y="320135"/>
                </a:lnTo>
                <a:lnTo>
                  <a:pt x="97368" y="297101"/>
                </a:lnTo>
                <a:lnTo>
                  <a:pt x="83081" y="286189"/>
                </a:lnTo>
                <a:lnTo>
                  <a:pt x="71377" y="274223"/>
                </a:lnTo>
                <a:lnTo>
                  <a:pt x="62256" y="258562"/>
                </a:lnTo>
                <a:lnTo>
                  <a:pt x="54028" y="241464"/>
                </a:lnTo>
                <a:lnTo>
                  <a:pt x="45005" y="225186"/>
                </a:lnTo>
                <a:lnTo>
                  <a:pt x="15977" y="167720"/>
                </a:lnTo>
                <a:lnTo>
                  <a:pt x="985" y="105086"/>
                </a:lnTo>
                <a:lnTo>
                  <a:pt x="0" y="87786"/>
                </a:lnTo>
                <a:lnTo>
                  <a:pt x="1307" y="71146"/>
                </a:lnTo>
                <a:lnTo>
                  <a:pt x="5018" y="55019"/>
                </a:lnTo>
                <a:lnTo>
                  <a:pt x="11239" y="39261"/>
                </a:lnTo>
                <a:lnTo>
                  <a:pt x="33516" y="11630"/>
                </a:lnTo>
                <a:lnTo>
                  <a:pt x="62754" y="0"/>
                </a:lnTo>
                <a:lnTo>
                  <a:pt x="93931" y="4835"/>
                </a:lnTo>
                <a:lnTo>
                  <a:pt x="151175" y="67180"/>
                </a:lnTo>
                <a:lnTo>
                  <a:pt x="174348" y="110458"/>
                </a:lnTo>
                <a:lnTo>
                  <a:pt x="192214" y="156533"/>
                </a:lnTo>
                <a:lnTo>
                  <a:pt x="205447" y="205501"/>
                </a:lnTo>
                <a:lnTo>
                  <a:pt x="214720" y="257461"/>
                </a:lnTo>
                <a:lnTo>
                  <a:pt x="214443" y="265909"/>
                </a:lnTo>
                <a:lnTo>
                  <a:pt x="214228" y="276226"/>
                </a:lnTo>
                <a:lnTo>
                  <a:pt x="213576" y="287713"/>
                </a:lnTo>
                <a:lnTo>
                  <a:pt x="211987" y="299676"/>
                </a:lnTo>
                <a:lnTo>
                  <a:pt x="202016" y="323969"/>
                </a:lnTo>
                <a:lnTo>
                  <a:pt x="184324" y="338203"/>
                </a:lnTo>
                <a:lnTo>
                  <a:pt x="162020" y="340991"/>
                </a:lnTo>
                <a:close/>
              </a:path>
            </a:pathLst>
          </a:custGeom>
          <a:solidFill>
            <a:srgbClr val="FFDE62"/>
          </a:solidFill>
          <a:ln w="9525">
            <a:noFill/>
          </a:ln>
        </p:spPr>
        <p:txBody>
          <a:bodyPr/>
          <a:p>
            <a:endParaRPr lang="zh-CN" altLang="en-US"/>
          </a:p>
        </p:txBody>
      </p:sp>
      <p:sp>
        <p:nvSpPr>
          <p:cNvPr id="54287" name="object 16"/>
          <p:cNvSpPr/>
          <p:nvPr/>
        </p:nvSpPr>
        <p:spPr>
          <a:xfrm>
            <a:off x="16062325" y="47625"/>
            <a:ext cx="160338" cy="390525"/>
          </a:xfrm>
          <a:custGeom>
            <a:avLst/>
            <a:gdLst/>
            <a:ahLst/>
            <a:cxnLst>
              <a:cxn ang="0">
                <a:pos x="133163" y="390138"/>
              </a:cxn>
              <a:cxn ang="0">
                <a:pos x="87116" y="363293"/>
              </a:cxn>
              <a:cxn ang="0">
                <a:pos x="56928" y="305195"/>
              </a:cxn>
              <a:cxn ang="0">
                <a:pos x="48486" y="272602"/>
              </a:cxn>
              <a:cxn ang="0">
                <a:pos x="48608" y="265953"/>
              </a:cxn>
              <a:cxn ang="0">
                <a:pos x="50760" y="258897"/>
              </a:cxn>
              <a:cxn ang="0">
                <a:pos x="53532" y="251643"/>
              </a:cxn>
              <a:cxn ang="0">
                <a:pos x="55513" y="244401"/>
              </a:cxn>
              <a:cxn ang="0">
                <a:pos x="56264" y="239729"/>
              </a:cxn>
              <a:cxn ang="0">
                <a:pos x="53997" y="230838"/>
              </a:cxn>
              <a:cxn ang="0">
                <a:pos x="51408" y="229954"/>
              </a:cxn>
              <a:cxn ang="0">
                <a:pos x="29713" y="218172"/>
              </a:cxn>
              <a:cxn ang="0">
                <a:pos x="19431" y="200604"/>
              </a:cxn>
              <a:cxn ang="0">
                <a:pos x="16717" y="180182"/>
              </a:cxn>
              <a:cxn ang="0">
                <a:pos x="17727" y="159833"/>
              </a:cxn>
              <a:cxn ang="0">
                <a:pos x="18173" y="141416"/>
              </a:cxn>
              <a:cxn ang="0">
                <a:pos x="16388" y="124267"/>
              </a:cxn>
              <a:cxn ang="0">
                <a:pos x="12454" y="107533"/>
              </a:cxn>
              <a:cxn ang="0">
                <a:pos x="6454" y="90362"/>
              </a:cxn>
              <a:cxn ang="0">
                <a:pos x="0" y="58010"/>
              </a:cxn>
              <a:cxn ang="0">
                <a:pos x="6304" y="31729"/>
              </a:cxn>
              <a:cxn ang="0">
                <a:pos x="22366" y="12539"/>
              </a:cxn>
              <a:cxn ang="0">
                <a:pos x="45188" y="1464"/>
              </a:cxn>
              <a:cxn ang="0">
                <a:pos x="55309" y="0"/>
              </a:cxn>
              <a:cxn ang="0">
                <a:pos x="63638" y="1686"/>
              </a:cxn>
              <a:cxn ang="0">
                <a:pos x="69783" y="6904"/>
              </a:cxn>
              <a:cxn ang="0">
                <a:pos x="73354" y="16032"/>
              </a:cxn>
              <a:cxn ang="0">
                <a:pos x="77433" y="33926"/>
              </a:cxn>
              <a:cxn ang="0">
                <a:pos x="83412" y="50613"/>
              </a:cxn>
              <a:cxn ang="0">
                <a:pos x="92610" y="65712"/>
              </a:cxn>
              <a:cxn ang="0">
                <a:pos x="106349" y="78841"/>
              </a:cxn>
              <a:cxn ang="0">
                <a:pos x="111003" y="83945"/>
              </a:cxn>
              <a:cxn ang="0">
                <a:pos x="114487" y="90820"/>
              </a:cxn>
              <a:cxn ang="0">
                <a:pos x="117037" y="98543"/>
              </a:cxn>
              <a:cxn ang="0">
                <a:pos x="118890" y="106193"/>
              </a:cxn>
              <a:cxn ang="0">
                <a:pos x="160326" y="308440"/>
              </a:cxn>
              <a:cxn ang="0">
                <a:pos x="158595" y="324697"/>
              </a:cxn>
              <a:cxn ang="0">
                <a:pos x="154356" y="340723"/>
              </a:cxn>
              <a:cxn ang="0">
                <a:pos x="151788" y="356877"/>
              </a:cxn>
              <a:cxn ang="0">
                <a:pos x="155067" y="373519"/>
              </a:cxn>
              <a:cxn ang="0">
                <a:pos x="156294" y="376172"/>
              </a:cxn>
              <a:cxn ang="0">
                <a:pos x="146273" y="387541"/>
              </a:cxn>
              <a:cxn ang="0">
                <a:pos x="140039" y="388996"/>
              </a:cxn>
              <a:cxn ang="0">
                <a:pos x="133163" y="390138"/>
              </a:cxn>
            </a:cxnLst>
            <a:pathLst>
              <a:path w="160019" h="390525">
                <a:moveTo>
                  <a:pt x="132898" y="390138"/>
                </a:moveTo>
                <a:lnTo>
                  <a:pt x="86943" y="363293"/>
                </a:lnTo>
                <a:lnTo>
                  <a:pt x="56815" y="305195"/>
                </a:lnTo>
                <a:lnTo>
                  <a:pt x="48390" y="272602"/>
                </a:lnTo>
                <a:lnTo>
                  <a:pt x="48511" y="265953"/>
                </a:lnTo>
                <a:lnTo>
                  <a:pt x="50659" y="258897"/>
                </a:lnTo>
                <a:lnTo>
                  <a:pt x="53425" y="251643"/>
                </a:lnTo>
                <a:lnTo>
                  <a:pt x="55403" y="244401"/>
                </a:lnTo>
                <a:lnTo>
                  <a:pt x="56152" y="239729"/>
                </a:lnTo>
                <a:lnTo>
                  <a:pt x="53890" y="230838"/>
                </a:lnTo>
                <a:lnTo>
                  <a:pt x="51306" y="229954"/>
                </a:lnTo>
                <a:lnTo>
                  <a:pt x="29654" y="218172"/>
                </a:lnTo>
                <a:lnTo>
                  <a:pt x="19392" y="200604"/>
                </a:lnTo>
                <a:lnTo>
                  <a:pt x="16684" y="180182"/>
                </a:lnTo>
                <a:lnTo>
                  <a:pt x="17692" y="159833"/>
                </a:lnTo>
                <a:lnTo>
                  <a:pt x="18137" y="141416"/>
                </a:lnTo>
                <a:lnTo>
                  <a:pt x="16355" y="124267"/>
                </a:lnTo>
                <a:lnTo>
                  <a:pt x="12429" y="107533"/>
                </a:lnTo>
                <a:lnTo>
                  <a:pt x="6441" y="90362"/>
                </a:lnTo>
                <a:lnTo>
                  <a:pt x="0" y="58010"/>
                </a:lnTo>
                <a:lnTo>
                  <a:pt x="6291" y="31729"/>
                </a:lnTo>
                <a:lnTo>
                  <a:pt x="22322" y="12539"/>
                </a:lnTo>
                <a:lnTo>
                  <a:pt x="45098" y="1464"/>
                </a:lnTo>
                <a:lnTo>
                  <a:pt x="55199" y="0"/>
                </a:lnTo>
                <a:lnTo>
                  <a:pt x="63511" y="1686"/>
                </a:lnTo>
                <a:lnTo>
                  <a:pt x="69644" y="6904"/>
                </a:lnTo>
                <a:lnTo>
                  <a:pt x="73208" y="16032"/>
                </a:lnTo>
                <a:lnTo>
                  <a:pt x="77279" y="33926"/>
                </a:lnTo>
                <a:lnTo>
                  <a:pt x="83246" y="50613"/>
                </a:lnTo>
                <a:lnTo>
                  <a:pt x="92426" y="65712"/>
                </a:lnTo>
                <a:lnTo>
                  <a:pt x="106137" y="78841"/>
                </a:lnTo>
                <a:lnTo>
                  <a:pt x="110782" y="83945"/>
                </a:lnTo>
                <a:lnTo>
                  <a:pt x="114259" y="90820"/>
                </a:lnTo>
                <a:lnTo>
                  <a:pt x="116804" y="98543"/>
                </a:lnTo>
                <a:lnTo>
                  <a:pt x="118653" y="106193"/>
                </a:lnTo>
                <a:lnTo>
                  <a:pt x="160007" y="308440"/>
                </a:lnTo>
                <a:lnTo>
                  <a:pt x="158279" y="324697"/>
                </a:lnTo>
                <a:lnTo>
                  <a:pt x="154049" y="340723"/>
                </a:lnTo>
                <a:lnTo>
                  <a:pt x="151486" y="356877"/>
                </a:lnTo>
                <a:lnTo>
                  <a:pt x="154758" y="373519"/>
                </a:lnTo>
                <a:lnTo>
                  <a:pt x="155983" y="376172"/>
                </a:lnTo>
                <a:lnTo>
                  <a:pt x="145982" y="387541"/>
                </a:lnTo>
                <a:lnTo>
                  <a:pt x="139760" y="388996"/>
                </a:lnTo>
                <a:lnTo>
                  <a:pt x="132898" y="390138"/>
                </a:lnTo>
                <a:close/>
              </a:path>
            </a:pathLst>
          </a:custGeom>
          <a:solidFill>
            <a:srgbClr val="FFDE62"/>
          </a:solidFill>
          <a:ln w="9525">
            <a:noFill/>
          </a:ln>
        </p:spPr>
        <p:txBody>
          <a:bodyPr/>
          <a:p>
            <a:endParaRPr lang="zh-CN" altLang="en-US"/>
          </a:p>
        </p:txBody>
      </p:sp>
      <p:sp>
        <p:nvSpPr>
          <p:cNvPr id="20" name="object 20"/>
          <p:cNvSpPr txBox="1">
            <a:spLocks noGrp="1"/>
          </p:cNvSpPr>
          <p:nvPr>
            <p:ph type="body" idx="1"/>
          </p:nvPr>
        </p:nvSpPr>
        <p:spPr>
          <a:xfrm>
            <a:off x="4133850" y="4087813"/>
            <a:ext cx="12504738" cy="2065338"/>
          </a:xfrm>
        </p:spPr>
        <p:txBody>
          <a:bodyPr vert="horz" wrap="square" lIns="0" tIns="17145" rIns="0" bIns="0" numCol="1" rtlCol="0" anchor="t" anchorCtr="0" compatLnSpc="1">
            <a:spAutoFit/>
          </a:bodyPr>
          <a:lstStyle/>
          <a:p>
            <a:pPr marL="12700" marR="0" lvl="0" indent="0" algn="l" defTabSz="914400" rtl="0" eaLnBrk="1" fontAlgn="auto" latinLnBrk="0" hangingPunct="1">
              <a:lnSpc>
                <a:spcPct val="100000"/>
              </a:lnSpc>
              <a:spcBef>
                <a:spcPts val="135"/>
              </a:spcBef>
              <a:spcAft>
                <a:spcPct val="0"/>
              </a:spcAft>
              <a:buClrTx/>
              <a:buSzTx/>
              <a:buFontTx/>
              <a:buNone/>
              <a:defRPr/>
            </a:pPr>
            <a:r>
              <a:rPr kumimoji="0" lang="en-US" sz="20475" b="0" i="0" u="none" strike="noStrike" kern="0" cap="none" spc="6082" normalizeH="0" baseline="-2000" noProof="1">
                <a:ln>
                  <a:noFill/>
                </a:ln>
                <a:solidFill>
                  <a:srgbClr val="0429E2"/>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rPr>
              <a:t> </a:t>
            </a:r>
            <a:r>
              <a:rPr kumimoji="0" sz="20475" b="0" i="0" u="none" strike="noStrike" kern="0" cap="none" spc="6082" normalizeH="0" baseline="-2000" noProof="1">
                <a:ln>
                  <a:noFill/>
                </a:ln>
                <a:solidFill>
                  <a:srgbClr val="0429E2"/>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rPr>
              <a:t>0</a:t>
            </a:r>
            <a:r>
              <a:rPr kumimoji="0" lang="en-US" sz="20475" b="0" i="0" u="none" strike="noStrike" kern="0" cap="none" spc="6082" normalizeH="0" baseline="-2000" noProof="1">
                <a:ln>
                  <a:noFill/>
                </a:ln>
                <a:solidFill>
                  <a:srgbClr val="0429E2"/>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rPr>
              <a:t>4</a:t>
            </a:r>
            <a:r>
              <a:rPr kumimoji="0" lang="zh-CN" sz="8800" b="0" i="0" u="none" strike="noStrike" kern="0" cap="none" spc="260" normalizeH="0" baseline="0" noProof="1">
                <a:ln>
                  <a:noFill/>
                </a:ln>
                <a:solidFill>
                  <a:schemeClr val="tx1"/>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rPr>
              <a:t>会议纪要</a:t>
            </a:r>
            <a:endParaRPr kumimoji="0" lang="zh-CN" sz="8800" b="0" i="0" u="none" strike="noStrike" kern="0" cap="none" spc="260" normalizeH="0" baseline="0" noProof="1">
              <a:ln>
                <a:noFill/>
              </a:ln>
              <a:solidFill>
                <a:schemeClr val="tx1"/>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5297" name="object 2"/>
          <p:cNvSpPr/>
          <p:nvPr/>
        </p:nvSpPr>
        <p:spPr>
          <a:xfrm>
            <a:off x="0" y="0"/>
            <a:ext cx="18288000" cy="10287000"/>
          </a:xfrm>
          <a:custGeom>
            <a:avLst/>
            <a:gdLst/>
            <a:ahLst/>
            <a:cxnLst>
              <a:cxn ang="0">
                <a:pos x="18287998" y="10286999"/>
              </a:cxn>
              <a:cxn ang="0">
                <a:pos x="0" y="10286999"/>
              </a:cxn>
              <a:cxn ang="0">
                <a:pos x="0" y="0"/>
              </a:cxn>
              <a:cxn ang="0">
                <a:pos x="18287998" y="0"/>
              </a:cxn>
              <a:cxn ang="0">
                <a:pos x="18287998" y="10286999"/>
              </a:cxn>
            </a:cxnLst>
            <a:pathLst>
              <a:path w="18288000" h="10287000">
                <a:moveTo>
                  <a:pt x="18287998" y="10286999"/>
                </a:moveTo>
                <a:lnTo>
                  <a:pt x="0" y="10286999"/>
                </a:lnTo>
                <a:lnTo>
                  <a:pt x="0" y="0"/>
                </a:lnTo>
                <a:lnTo>
                  <a:pt x="18287998" y="0"/>
                </a:lnTo>
                <a:lnTo>
                  <a:pt x="18287998" y="10286999"/>
                </a:lnTo>
                <a:close/>
              </a:path>
            </a:pathLst>
          </a:custGeom>
          <a:solidFill>
            <a:srgbClr val="FFDE62"/>
          </a:solidFill>
          <a:ln w="9525">
            <a:noFill/>
          </a:ln>
        </p:spPr>
        <p:txBody>
          <a:bodyPr/>
          <a:p>
            <a:endParaRPr lang="zh-CN" altLang="en-US"/>
          </a:p>
        </p:txBody>
      </p:sp>
      <p:sp>
        <p:nvSpPr>
          <p:cNvPr id="55298" name="object 9"/>
          <p:cNvSpPr/>
          <p:nvPr/>
        </p:nvSpPr>
        <p:spPr>
          <a:xfrm>
            <a:off x="16551275" y="819150"/>
            <a:ext cx="473075" cy="473075"/>
          </a:xfrm>
          <a:custGeom>
            <a:avLst/>
            <a:gdLst/>
            <a:ahLst/>
            <a:cxnLst>
              <a:cxn ang="0">
                <a:pos x="405076" y="470619"/>
              </a:cxn>
              <a:cxn ang="0">
                <a:pos x="370350" y="471711"/>
              </a:cxn>
              <a:cxn ang="0">
                <a:pos x="267616" y="453132"/>
              </a:cxn>
              <a:cxn ang="0">
                <a:pos x="186971" y="396962"/>
              </a:cxn>
              <a:cxn ang="0">
                <a:pos x="117827" y="334299"/>
              </a:cxn>
              <a:cxn ang="0">
                <a:pos x="69630" y="266945"/>
              </a:cxn>
              <a:cxn ang="0">
                <a:pos x="24952" y="196282"/>
              </a:cxn>
              <a:cxn ang="0">
                <a:pos x="0" y="100950"/>
              </a:cxn>
              <a:cxn ang="0">
                <a:pos x="8032" y="64266"/>
              </a:cxn>
              <a:cxn ang="0">
                <a:pos x="72688" y="0"/>
              </a:cxn>
              <a:cxn ang="0">
                <a:pos x="166425" y="31533"/>
              </a:cxn>
              <a:cxn ang="0">
                <a:pos x="229423" y="86249"/>
              </a:cxn>
              <a:cxn ang="0">
                <a:pos x="284430" y="149863"/>
              </a:cxn>
              <a:cxn ang="0">
                <a:pos x="305581" y="170990"/>
              </a:cxn>
              <a:cxn ang="0">
                <a:pos x="352043" y="199290"/>
              </a:cxn>
              <a:cxn ang="0">
                <a:pos x="387385" y="231199"/>
              </a:cxn>
              <a:cxn ang="0">
                <a:pos x="406308" y="261959"/>
              </a:cxn>
              <a:cxn ang="0">
                <a:pos x="419132" y="280888"/>
              </a:cxn>
              <a:cxn ang="0">
                <a:pos x="426001" y="290298"/>
              </a:cxn>
              <a:cxn ang="0">
                <a:pos x="457306" y="336667"/>
              </a:cxn>
              <a:cxn ang="0">
                <a:pos x="391964" y="395655"/>
              </a:cxn>
              <a:cxn ang="0">
                <a:pos x="390458" y="402492"/>
              </a:cxn>
              <a:cxn ang="0">
                <a:pos x="397043" y="404587"/>
              </a:cxn>
              <a:cxn ang="0">
                <a:pos x="401184" y="402049"/>
              </a:cxn>
              <a:cxn ang="0">
                <a:pos x="470268" y="363643"/>
              </a:cxn>
              <a:cxn ang="0">
                <a:pos x="472908" y="393871"/>
              </a:cxn>
              <a:cxn ang="0">
                <a:pos x="467435" y="423566"/>
              </a:cxn>
              <a:cxn ang="0">
                <a:pos x="432633" y="448322"/>
              </a:cxn>
              <a:cxn ang="0">
                <a:pos x="466260" y="353244"/>
              </a:cxn>
              <a:cxn ang="0">
                <a:pos x="399853" y="395008"/>
              </a:cxn>
              <a:cxn ang="0">
                <a:pos x="391964" y="395655"/>
              </a:cxn>
              <a:cxn ang="0">
                <a:pos x="464955" y="349859"/>
              </a:cxn>
              <a:cxn ang="0">
                <a:pos x="402786" y="395357"/>
              </a:cxn>
              <a:cxn ang="0">
                <a:pos x="401184" y="402049"/>
              </a:cxn>
              <a:cxn ang="0">
                <a:pos x="402786" y="395357"/>
              </a:cxn>
              <a:cxn ang="0">
                <a:pos x="467988" y="357728"/>
              </a:cxn>
              <a:cxn ang="0">
                <a:pos x="440435" y="443146"/>
              </a:cxn>
              <a:cxn ang="0">
                <a:pos x="433889" y="445820"/>
              </a:cxn>
              <a:cxn ang="0">
                <a:pos x="466901" y="425483"/>
              </a:cxn>
            </a:cxnLst>
            <a:pathLst>
              <a:path w="473075" h="472440">
                <a:moveTo>
                  <a:pt x="420267" y="462486"/>
                </a:moveTo>
                <a:lnTo>
                  <a:pt x="405076" y="469987"/>
                </a:lnTo>
                <a:lnTo>
                  <a:pt x="388093" y="472194"/>
                </a:lnTo>
                <a:lnTo>
                  <a:pt x="370350" y="471078"/>
                </a:lnTo>
                <a:lnTo>
                  <a:pt x="318637" y="463514"/>
                </a:lnTo>
                <a:lnTo>
                  <a:pt x="267616" y="452524"/>
                </a:lnTo>
                <a:lnTo>
                  <a:pt x="222418" y="424584"/>
                </a:lnTo>
                <a:lnTo>
                  <a:pt x="186971" y="396429"/>
                </a:lnTo>
                <a:lnTo>
                  <a:pt x="150121" y="365248"/>
                </a:lnTo>
                <a:lnTo>
                  <a:pt x="117827" y="333850"/>
                </a:lnTo>
                <a:lnTo>
                  <a:pt x="81437" y="284155"/>
                </a:lnTo>
                <a:lnTo>
                  <a:pt x="69630" y="266587"/>
                </a:lnTo>
                <a:lnTo>
                  <a:pt x="56400" y="248270"/>
                </a:lnTo>
                <a:lnTo>
                  <a:pt x="24952" y="196019"/>
                </a:lnTo>
                <a:lnTo>
                  <a:pt x="4841" y="138756"/>
                </a:lnTo>
                <a:lnTo>
                  <a:pt x="0" y="100814"/>
                </a:lnTo>
                <a:lnTo>
                  <a:pt x="2103" y="82154"/>
                </a:lnTo>
                <a:lnTo>
                  <a:pt x="8032" y="64180"/>
                </a:lnTo>
                <a:lnTo>
                  <a:pt x="37616" y="18799"/>
                </a:lnTo>
                <a:lnTo>
                  <a:pt x="72688" y="0"/>
                </a:lnTo>
                <a:lnTo>
                  <a:pt x="115030" y="5118"/>
                </a:lnTo>
                <a:lnTo>
                  <a:pt x="166425" y="31491"/>
                </a:lnTo>
                <a:lnTo>
                  <a:pt x="199666" y="56808"/>
                </a:lnTo>
                <a:lnTo>
                  <a:pt x="229423" y="86133"/>
                </a:lnTo>
                <a:lnTo>
                  <a:pt x="257182" y="117680"/>
                </a:lnTo>
                <a:lnTo>
                  <a:pt x="284430" y="149662"/>
                </a:lnTo>
                <a:lnTo>
                  <a:pt x="294666" y="160758"/>
                </a:lnTo>
                <a:lnTo>
                  <a:pt x="305581" y="170760"/>
                </a:lnTo>
                <a:lnTo>
                  <a:pt x="317599" y="179602"/>
                </a:lnTo>
                <a:lnTo>
                  <a:pt x="352043" y="199022"/>
                </a:lnTo>
                <a:lnTo>
                  <a:pt x="370980" y="213453"/>
                </a:lnTo>
                <a:lnTo>
                  <a:pt x="387385" y="230889"/>
                </a:lnTo>
                <a:lnTo>
                  <a:pt x="400691" y="251706"/>
                </a:lnTo>
                <a:lnTo>
                  <a:pt x="406308" y="261607"/>
                </a:lnTo>
                <a:lnTo>
                  <a:pt x="414193" y="273448"/>
                </a:lnTo>
                <a:lnTo>
                  <a:pt x="419132" y="280511"/>
                </a:lnTo>
                <a:lnTo>
                  <a:pt x="425616" y="289955"/>
                </a:lnTo>
                <a:lnTo>
                  <a:pt x="426001" y="289908"/>
                </a:lnTo>
                <a:lnTo>
                  <a:pt x="426435" y="289621"/>
                </a:lnTo>
                <a:lnTo>
                  <a:pt x="457306" y="336215"/>
                </a:lnTo>
                <a:lnTo>
                  <a:pt x="463854" y="347493"/>
                </a:lnTo>
                <a:lnTo>
                  <a:pt x="391964" y="395124"/>
                </a:lnTo>
                <a:lnTo>
                  <a:pt x="391618" y="399309"/>
                </a:lnTo>
                <a:lnTo>
                  <a:pt x="390458" y="401952"/>
                </a:lnTo>
                <a:lnTo>
                  <a:pt x="393391" y="402299"/>
                </a:lnTo>
                <a:lnTo>
                  <a:pt x="397043" y="404044"/>
                </a:lnTo>
                <a:lnTo>
                  <a:pt x="398921" y="402800"/>
                </a:lnTo>
                <a:lnTo>
                  <a:pt x="401184" y="401509"/>
                </a:lnTo>
                <a:lnTo>
                  <a:pt x="467988" y="357248"/>
                </a:lnTo>
                <a:lnTo>
                  <a:pt x="470268" y="363155"/>
                </a:lnTo>
                <a:lnTo>
                  <a:pt x="473001" y="377733"/>
                </a:lnTo>
                <a:lnTo>
                  <a:pt x="472908" y="393342"/>
                </a:lnTo>
                <a:lnTo>
                  <a:pt x="471034" y="410097"/>
                </a:lnTo>
                <a:lnTo>
                  <a:pt x="467435" y="422997"/>
                </a:lnTo>
                <a:lnTo>
                  <a:pt x="433889" y="445222"/>
                </a:lnTo>
                <a:lnTo>
                  <a:pt x="432633" y="447720"/>
                </a:lnTo>
                <a:lnTo>
                  <a:pt x="420267" y="462486"/>
                </a:lnTo>
                <a:close/>
              </a:path>
              <a:path w="473075" h="472440">
                <a:moveTo>
                  <a:pt x="466260" y="352770"/>
                </a:moveTo>
                <a:lnTo>
                  <a:pt x="402786" y="394826"/>
                </a:lnTo>
                <a:lnTo>
                  <a:pt x="399853" y="394478"/>
                </a:lnTo>
                <a:lnTo>
                  <a:pt x="396057" y="392829"/>
                </a:lnTo>
                <a:lnTo>
                  <a:pt x="391964" y="395124"/>
                </a:lnTo>
                <a:lnTo>
                  <a:pt x="463854" y="347493"/>
                </a:lnTo>
                <a:lnTo>
                  <a:pt x="464955" y="349389"/>
                </a:lnTo>
                <a:lnTo>
                  <a:pt x="466260" y="352770"/>
                </a:lnTo>
                <a:close/>
              </a:path>
              <a:path w="473075" h="472440">
                <a:moveTo>
                  <a:pt x="402786" y="394826"/>
                </a:moveTo>
                <a:close/>
              </a:path>
              <a:path w="473075" h="472440">
                <a:moveTo>
                  <a:pt x="467988" y="357248"/>
                </a:moveTo>
                <a:lnTo>
                  <a:pt x="401184" y="401509"/>
                </a:lnTo>
                <a:lnTo>
                  <a:pt x="401577" y="397708"/>
                </a:lnTo>
                <a:lnTo>
                  <a:pt x="402786" y="394826"/>
                </a:lnTo>
                <a:lnTo>
                  <a:pt x="466260" y="352770"/>
                </a:lnTo>
                <a:lnTo>
                  <a:pt x="467988" y="357248"/>
                </a:lnTo>
                <a:close/>
              </a:path>
              <a:path w="473075" h="472440">
                <a:moveTo>
                  <a:pt x="457653" y="436245"/>
                </a:moveTo>
                <a:lnTo>
                  <a:pt x="440435" y="442551"/>
                </a:lnTo>
                <a:lnTo>
                  <a:pt x="437597" y="442974"/>
                </a:lnTo>
                <a:lnTo>
                  <a:pt x="433889" y="445222"/>
                </a:lnTo>
                <a:lnTo>
                  <a:pt x="467435" y="422997"/>
                </a:lnTo>
                <a:lnTo>
                  <a:pt x="466901" y="424912"/>
                </a:lnTo>
                <a:lnTo>
                  <a:pt x="457653" y="436245"/>
                </a:lnTo>
                <a:close/>
              </a:path>
            </a:pathLst>
          </a:custGeom>
          <a:solidFill>
            <a:srgbClr val="FFFAFA"/>
          </a:solidFill>
          <a:ln w="9525">
            <a:noFill/>
          </a:ln>
        </p:spPr>
        <p:txBody>
          <a:bodyPr/>
          <a:p>
            <a:endParaRPr lang="zh-CN" altLang="en-US"/>
          </a:p>
        </p:txBody>
      </p:sp>
      <p:sp>
        <p:nvSpPr>
          <p:cNvPr id="55299" name="object 10"/>
          <p:cNvSpPr/>
          <p:nvPr/>
        </p:nvSpPr>
        <p:spPr>
          <a:xfrm>
            <a:off x="17675225" y="22225"/>
            <a:ext cx="444500" cy="481013"/>
          </a:xfrm>
          <a:custGeom>
            <a:avLst/>
            <a:gdLst/>
            <a:ahLst/>
            <a:cxnLst>
              <a:cxn ang="0">
                <a:pos x="402524" y="474877"/>
              </a:cxn>
              <a:cxn ang="0">
                <a:pos x="375794" y="480572"/>
              </a:cxn>
              <a:cxn ang="0">
                <a:pos x="353733" y="479415"/>
              </a:cxn>
              <a:cxn ang="0">
                <a:pos x="331851" y="476732"/>
              </a:cxn>
              <a:cxn ang="0">
                <a:pos x="288681" y="465816"/>
              </a:cxn>
              <a:cxn ang="0">
                <a:pos x="225198" y="435526"/>
              </a:cxn>
              <a:cxn ang="0">
                <a:pos x="166529" y="397198"/>
              </a:cxn>
              <a:cxn ang="0">
                <a:pos x="132416" y="359807"/>
              </a:cxn>
              <a:cxn ang="0">
                <a:pos x="126829" y="351578"/>
              </a:cxn>
              <a:cxn ang="0">
                <a:pos x="120974" y="343977"/>
              </a:cxn>
              <a:cxn ang="0">
                <a:pos x="113737" y="337645"/>
              </a:cxn>
              <a:cxn ang="0">
                <a:pos x="104002" y="333221"/>
              </a:cxn>
              <a:cxn ang="0">
                <a:pos x="91406" y="326086"/>
              </a:cxn>
              <a:cxn ang="0">
                <a:pos x="83115" y="315059"/>
              </a:cxn>
              <a:cxn ang="0">
                <a:pos x="77416" y="302121"/>
              </a:cxn>
              <a:cxn ang="0">
                <a:pos x="63755" y="266806"/>
              </a:cxn>
              <a:cxn ang="0">
                <a:pos x="54664" y="244614"/>
              </a:cxn>
              <a:cxn ang="0">
                <a:pos x="43922" y="223282"/>
              </a:cxn>
              <a:cxn ang="0">
                <a:pos x="30124" y="203427"/>
              </a:cxn>
              <a:cxn ang="0">
                <a:pos x="25192" y="191323"/>
              </a:cxn>
              <a:cxn ang="0">
                <a:pos x="24174" y="177680"/>
              </a:cxn>
              <a:cxn ang="0">
                <a:pos x="21178" y="164880"/>
              </a:cxn>
              <a:cxn ang="0">
                <a:pos x="10317" y="155301"/>
              </a:cxn>
              <a:cxn ang="0">
                <a:pos x="3968" y="127970"/>
              </a:cxn>
              <a:cxn ang="0">
                <a:pos x="1316" y="114241"/>
              </a:cxn>
              <a:cxn ang="0">
                <a:pos x="0" y="100466"/>
              </a:cxn>
              <a:cxn ang="0">
                <a:pos x="420" y="86725"/>
              </a:cxn>
              <a:cxn ang="0">
                <a:pos x="7813" y="45696"/>
              </a:cxn>
              <a:cxn ang="0">
                <a:pos x="38222" y="16575"/>
              </a:cxn>
              <a:cxn ang="0">
                <a:pos x="42743" y="16495"/>
              </a:cxn>
              <a:cxn ang="0">
                <a:pos x="48424" y="13770"/>
              </a:cxn>
              <a:cxn ang="0">
                <a:pos x="51365" y="10362"/>
              </a:cxn>
              <a:cxn ang="0">
                <a:pos x="60859" y="2691"/>
              </a:cxn>
              <a:cxn ang="0">
                <a:pos x="70649" y="0"/>
              </a:cxn>
              <a:cxn ang="0">
                <a:pos x="81007" y="1346"/>
              </a:cxn>
              <a:cxn ang="0">
                <a:pos x="128331" y="24012"/>
              </a:cxn>
              <a:cxn ang="0">
                <a:pos x="162783" y="44477"/>
              </a:cxn>
              <a:cxn ang="0">
                <a:pos x="194179" y="68923"/>
              </a:cxn>
              <a:cxn ang="0">
                <a:pos x="221134" y="99085"/>
              </a:cxn>
              <a:cxn ang="0">
                <a:pos x="241776" y="125060"/>
              </a:cxn>
              <a:cxn ang="0">
                <a:pos x="264081" y="149425"/>
              </a:cxn>
              <a:cxn ang="0">
                <a:pos x="316834" y="204244"/>
              </a:cxn>
              <a:cxn ang="0">
                <a:pos x="337290" y="227103"/>
              </a:cxn>
              <a:cxn ang="0">
                <a:pos x="351339" y="258781"/>
              </a:cxn>
              <a:cxn ang="0">
                <a:pos x="370237" y="287068"/>
              </a:cxn>
              <a:cxn ang="0">
                <a:pos x="392115" y="313262"/>
              </a:cxn>
              <a:cxn ang="0">
                <a:pos x="415104" y="338661"/>
              </a:cxn>
              <a:cxn ang="0">
                <a:pos x="427129" y="355630"/>
              </a:cxn>
              <a:cxn ang="0">
                <a:pos x="435160" y="374250"/>
              </a:cxn>
              <a:cxn ang="0">
                <a:pos x="440421" y="393809"/>
              </a:cxn>
              <a:cxn ang="0">
                <a:pos x="444135" y="413593"/>
              </a:cxn>
              <a:cxn ang="0">
                <a:pos x="440819" y="437519"/>
              </a:cxn>
              <a:cxn ang="0">
                <a:pos x="425574" y="459237"/>
              </a:cxn>
              <a:cxn ang="0">
                <a:pos x="402524" y="474877"/>
              </a:cxn>
            </a:cxnLst>
            <a:pathLst>
              <a:path w="444500" h="480695">
                <a:moveTo>
                  <a:pt x="402524" y="474563"/>
                </a:moveTo>
                <a:lnTo>
                  <a:pt x="375794" y="480254"/>
                </a:lnTo>
                <a:lnTo>
                  <a:pt x="353733" y="479098"/>
                </a:lnTo>
                <a:lnTo>
                  <a:pt x="331851" y="476417"/>
                </a:lnTo>
                <a:lnTo>
                  <a:pt x="288681" y="465508"/>
                </a:lnTo>
                <a:lnTo>
                  <a:pt x="225198" y="435238"/>
                </a:lnTo>
                <a:lnTo>
                  <a:pt x="166529" y="396935"/>
                </a:lnTo>
                <a:lnTo>
                  <a:pt x="132416" y="359569"/>
                </a:lnTo>
                <a:lnTo>
                  <a:pt x="126829" y="351346"/>
                </a:lnTo>
                <a:lnTo>
                  <a:pt x="120974" y="343750"/>
                </a:lnTo>
                <a:lnTo>
                  <a:pt x="113737" y="337422"/>
                </a:lnTo>
                <a:lnTo>
                  <a:pt x="104002" y="333001"/>
                </a:lnTo>
                <a:lnTo>
                  <a:pt x="91406" y="325870"/>
                </a:lnTo>
                <a:lnTo>
                  <a:pt x="83115" y="314851"/>
                </a:lnTo>
                <a:lnTo>
                  <a:pt x="77416" y="301921"/>
                </a:lnTo>
                <a:lnTo>
                  <a:pt x="63755" y="266630"/>
                </a:lnTo>
                <a:lnTo>
                  <a:pt x="54664" y="244452"/>
                </a:lnTo>
                <a:lnTo>
                  <a:pt x="43922" y="223134"/>
                </a:lnTo>
                <a:lnTo>
                  <a:pt x="30124" y="203293"/>
                </a:lnTo>
                <a:lnTo>
                  <a:pt x="25192" y="191197"/>
                </a:lnTo>
                <a:lnTo>
                  <a:pt x="24174" y="177563"/>
                </a:lnTo>
                <a:lnTo>
                  <a:pt x="21178" y="164771"/>
                </a:lnTo>
                <a:lnTo>
                  <a:pt x="10317" y="155198"/>
                </a:lnTo>
                <a:lnTo>
                  <a:pt x="3968" y="127885"/>
                </a:lnTo>
                <a:lnTo>
                  <a:pt x="1316" y="114165"/>
                </a:lnTo>
                <a:lnTo>
                  <a:pt x="0" y="100400"/>
                </a:lnTo>
                <a:lnTo>
                  <a:pt x="420" y="86668"/>
                </a:lnTo>
                <a:lnTo>
                  <a:pt x="7813" y="45666"/>
                </a:lnTo>
                <a:lnTo>
                  <a:pt x="38222" y="16564"/>
                </a:lnTo>
                <a:lnTo>
                  <a:pt x="42743" y="16484"/>
                </a:lnTo>
                <a:lnTo>
                  <a:pt x="48424" y="13761"/>
                </a:lnTo>
                <a:lnTo>
                  <a:pt x="51365" y="10355"/>
                </a:lnTo>
                <a:lnTo>
                  <a:pt x="60859" y="2689"/>
                </a:lnTo>
                <a:lnTo>
                  <a:pt x="70649" y="0"/>
                </a:lnTo>
                <a:lnTo>
                  <a:pt x="81007" y="1345"/>
                </a:lnTo>
                <a:lnTo>
                  <a:pt x="128331" y="23996"/>
                </a:lnTo>
                <a:lnTo>
                  <a:pt x="162783" y="44448"/>
                </a:lnTo>
                <a:lnTo>
                  <a:pt x="194179" y="68877"/>
                </a:lnTo>
                <a:lnTo>
                  <a:pt x="221134" y="99019"/>
                </a:lnTo>
                <a:lnTo>
                  <a:pt x="241776" y="124977"/>
                </a:lnTo>
                <a:lnTo>
                  <a:pt x="264081" y="149326"/>
                </a:lnTo>
                <a:lnTo>
                  <a:pt x="316834" y="204109"/>
                </a:lnTo>
                <a:lnTo>
                  <a:pt x="337290" y="226953"/>
                </a:lnTo>
                <a:lnTo>
                  <a:pt x="351339" y="258610"/>
                </a:lnTo>
                <a:lnTo>
                  <a:pt x="370237" y="286878"/>
                </a:lnTo>
                <a:lnTo>
                  <a:pt x="392115" y="313055"/>
                </a:lnTo>
                <a:lnTo>
                  <a:pt x="415104" y="338437"/>
                </a:lnTo>
                <a:lnTo>
                  <a:pt x="427129" y="355395"/>
                </a:lnTo>
                <a:lnTo>
                  <a:pt x="435160" y="374003"/>
                </a:lnTo>
                <a:lnTo>
                  <a:pt x="440421" y="393549"/>
                </a:lnTo>
                <a:lnTo>
                  <a:pt x="444135" y="413320"/>
                </a:lnTo>
                <a:lnTo>
                  <a:pt x="440819" y="437230"/>
                </a:lnTo>
                <a:lnTo>
                  <a:pt x="425574" y="458933"/>
                </a:lnTo>
                <a:lnTo>
                  <a:pt x="402524" y="474563"/>
                </a:lnTo>
                <a:close/>
              </a:path>
            </a:pathLst>
          </a:custGeom>
          <a:solidFill>
            <a:srgbClr val="FFFAFA"/>
          </a:solidFill>
          <a:ln w="9525">
            <a:noFill/>
          </a:ln>
        </p:spPr>
        <p:txBody>
          <a:bodyPr/>
          <a:p>
            <a:endParaRPr lang="zh-CN" altLang="en-US"/>
          </a:p>
        </p:txBody>
      </p:sp>
      <p:sp>
        <p:nvSpPr>
          <p:cNvPr id="55300" name="object 11"/>
          <p:cNvSpPr/>
          <p:nvPr/>
        </p:nvSpPr>
        <p:spPr>
          <a:xfrm>
            <a:off x="16079788" y="1057275"/>
            <a:ext cx="346075" cy="384175"/>
          </a:xfrm>
          <a:custGeom>
            <a:avLst/>
            <a:gdLst/>
            <a:ahLst/>
            <a:cxnLst>
              <a:cxn ang="0">
                <a:pos x="331634" y="370821"/>
              </a:cxn>
              <a:cxn ang="0">
                <a:pos x="317618" y="380253"/>
              </a:cxn>
              <a:cxn ang="0">
                <a:pos x="300044" y="384020"/>
              </a:cxn>
              <a:cxn ang="0">
                <a:pos x="275829" y="383315"/>
              </a:cxn>
              <a:cxn ang="0">
                <a:pos x="230237" y="370888"/>
              </a:cxn>
              <a:cxn ang="0">
                <a:pos x="145576" y="309707"/>
              </a:cxn>
              <a:cxn ang="0">
                <a:pos x="99450" y="271489"/>
              </a:cxn>
              <a:cxn ang="0">
                <a:pos x="58272" y="220369"/>
              </a:cxn>
              <a:cxn ang="0">
                <a:pos x="31290" y="168676"/>
              </a:cxn>
              <a:cxn ang="0">
                <a:pos x="12849" y="121407"/>
              </a:cxn>
              <a:cxn ang="0">
                <a:pos x="0" y="65719"/>
              </a:cxn>
              <a:cxn ang="0">
                <a:pos x="6196" y="39435"/>
              </a:cxn>
              <a:cxn ang="0">
                <a:pos x="22876" y="18736"/>
              </a:cxn>
              <a:cxn ang="0">
                <a:pos x="49436" y="3888"/>
              </a:cxn>
              <a:cxn ang="0">
                <a:pos x="63780" y="134"/>
              </a:cxn>
              <a:cxn ang="0">
                <a:pos x="77344" y="0"/>
              </a:cxn>
              <a:cxn ang="0">
                <a:pos x="90117" y="3552"/>
              </a:cxn>
              <a:cxn ang="0">
                <a:pos x="144102" y="42625"/>
              </a:cxn>
              <a:cxn ang="0">
                <a:pos x="182538" y="79574"/>
              </a:cxn>
              <a:cxn ang="0">
                <a:pos x="212109" y="115822"/>
              </a:cxn>
              <a:cxn ang="0">
                <a:pos x="242692" y="151302"/>
              </a:cxn>
              <a:cxn ang="0">
                <a:pos x="304724" y="221628"/>
              </a:cxn>
              <a:cxn ang="0">
                <a:pos x="327512" y="258612"/>
              </a:cxn>
              <a:cxn ang="0">
                <a:pos x="342357" y="299140"/>
              </a:cxn>
              <a:cxn ang="0">
                <a:pos x="346040" y="328881"/>
              </a:cxn>
              <a:cxn ang="0">
                <a:pos x="345734" y="338756"/>
              </a:cxn>
              <a:cxn ang="0">
                <a:pos x="341277" y="356672"/>
              </a:cxn>
              <a:cxn ang="0">
                <a:pos x="331634" y="370821"/>
              </a:cxn>
            </a:cxnLst>
            <a:pathLst>
              <a:path w="346075" h="384175">
                <a:moveTo>
                  <a:pt x="331634" y="370821"/>
                </a:moveTo>
                <a:lnTo>
                  <a:pt x="317618" y="380253"/>
                </a:lnTo>
                <a:lnTo>
                  <a:pt x="300044" y="384020"/>
                </a:lnTo>
                <a:lnTo>
                  <a:pt x="275829" y="383315"/>
                </a:lnTo>
                <a:lnTo>
                  <a:pt x="230237" y="370888"/>
                </a:lnTo>
                <a:lnTo>
                  <a:pt x="145576" y="309707"/>
                </a:lnTo>
                <a:lnTo>
                  <a:pt x="99450" y="271489"/>
                </a:lnTo>
                <a:lnTo>
                  <a:pt x="58272" y="220369"/>
                </a:lnTo>
                <a:lnTo>
                  <a:pt x="31290" y="168676"/>
                </a:lnTo>
                <a:lnTo>
                  <a:pt x="12849" y="121407"/>
                </a:lnTo>
                <a:lnTo>
                  <a:pt x="0" y="65719"/>
                </a:lnTo>
                <a:lnTo>
                  <a:pt x="6196" y="39435"/>
                </a:lnTo>
                <a:lnTo>
                  <a:pt x="22876" y="18736"/>
                </a:lnTo>
                <a:lnTo>
                  <a:pt x="49436" y="3888"/>
                </a:lnTo>
                <a:lnTo>
                  <a:pt x="63780" y="134"/>
                </a:lnTo>
                <a:lnTo>
                  <a:pt x="77344" y="0"/>
                </a:lnTo>
                <a:lnTo>
                  <a:pt x="90117" y="3552"/>
                </a:lnTo>
                <a:lnTo>
                  <a:pt x="144102" y="42625"/>
                </a:lnTo>
                <a:lnTo>
                  <a:pt x="182538" y="79574"/>
                </a:lnTo>
                <a:lnTo>
                  <a:pt x="212109" y="115822"/>
                </a:lnTo>
                <a:lnTo>
                  <a:pt x="242692" y="151302"/>
                </a:lnTo>
                <a:lnTo>
                  <a:pt x="304724" y="221628"/>
                </a:lnTo>
                <a:lnTo>
                  <a:pt x="327512" y="258612"/>
                </a:lnTo>
                <a:lnTo>
                  <a:pt x="342357" y="299140"/>
                </a:lnTo>
                <a:lnTo>
                  <a:pt x="346040" y="328881"/>
                </a:lnTo>
                <a:lnTo>
                  <a:pt x="345734" y="338756"/>
                </a:lnTo>
                <a:lnTo>
                  <a:pt x="341277" y="356672"/>
                </a:lnTo>
                <a:lnTo>
                  <a:pt x="331634" y="370821"/>
                </a:lnTo>
                <a:close/>
              </a:path>
            </a:pathLst>
          </a:custGeom>
          <a:solidFill>
            <a:srgbClr val="FFFAFA"/>
          </a:solidFill>
          <a:ln w="9525">
            <a:noFill/>
          </a:ln>
        </p:spPr>
        <p:txBody>
          <a:bodyPr/>
          <a:p>
            <a:endParaRPr lang="zh-CN" altLang="en-US"/>
          </a:p>
        </p:txBody>
      </p:sp>
      <p:sp>
        <p:nvSpPr>
          <p:cNvPr id="55301" name="object 12"/>
          <p:cNvSpPr/>
          <p:nvPr/>
        </p:nvSpPr>
        <p:spPr>
          <a:xfrm>
            <a:off x="17092613" y="1482725"/>
            <a:ext cx="398462" cy="303213"/>
          </a:xfrm>
          <a:custGeom>
            <a:avLst/>
            <a:gdLst/>
            <a:ahLst/>
            <a:cxnLst>
              <a:cxn ang="0">
                <a:pos x="389055" y="285072"/>
              </a:cxn>
              <a:cxn ang="0">
                <a:pos x="378367" y="291533"/>
              </a:cxn>
              <a:cxn ang="0">
                <a:pos x="357736" y="299196"/>
              </a:cxn>
              <a:cxn ang="0">
                <a:pos x="336889" y="302947"/>
              </a:cxn>
              <a:cxn ang="0">
                <a:pos x="315816" y="302479"/>
              </a:cxn>
              <a:cxn ang="0">
                <a:pos x="294509" y="297485"/>
              </a:cxn>
              <a:cxn ang="0">
                <a:pos x="248975" y="281785"/>
              </a:cxn>
              <a:cxn ang="0">
                <a:pos x="226430" y="273300"/>
              </a:cxn>
              <a:cxn ang="0">
                <a:pos x="196329" y="260696"/>
              </a:cxn>
              <a:cxn ang="0">
                <a:pos x="172787" y="251723"/>
              </a:cxn>
              <a:cxn ang="0">
                <a:pos x="133702" y="233631"/>
              </a:cxn>
              <a:cxn ang="0">
                <a:pos x="96103" y="212370"/>
              </a:cxn>
              <a:cxn ang="0">
                <a:pos x="78684" y="188321"/>
              </a:cxn>
              <a:cxn ang="0">
                <a:pos x="76189" y="184562"/>
              </a:cxn>
              <a:cxn ang="0">
                <a:pos x="76009" y="178649"/>
              </a:cxn>
              <a:cxn ang="0">
                <a:pos x="39802" y="146436"/>
              </a:cxn>
              <a:cxn ang="0">
                <a:pos x="18151" y="119383"/>
              </a:cxn>
              <a:cxn ang="0">
                <a:pos x="5763" y="91237"/>
              </a:cxn>
              <a:cxn ang="0">
                <a:pos x="558" y="58397"/>
              </a:cxn>
              <a:cxn ang="0">
                <a:pos x="0" y="50031"/>
              </a:cxn>
              <a:cxn ang="0">
                <a:pos x="114" y="41427"/>
              </a:cxn>
              <a:cxn ang="0">
                <a:pos x="15226" y="6161"/>
              </a:cxn>
              <a:cxn ang="0">
                <a:pos x="43571" y="0"/>
              </a:cxn>
              <a:cxn ang="0">
                <a:pos x="58273" y="2698"/>
              </a:cxn>
              <a:cxn ang="0">
                <a:pos x="100274" y="19909"/>
              </a:cxn>
              <a:cxn ang="0">
                <a:pos x="147440" y="51311"/>
              </a:cxn>
              <a:cxn ang="0">
                <a:pos x="193836" y="83905"/>
              </a:cxn>
              <a:cxn ang="0">
                <a:pos x="241190" y="115123"/>
              </a:cxn>
              <a:cxn ang="0">
                <a:pos x="291235" y="142398"/>
              </a:cxn>
              <a:cxn ang="0">
                <a:pos x="342371" y="179900"/>
              </a:cxn>
              <a:cxn ang="0">
                <a:pos x="382971" y="232327"/>
              </a:cxn>
              <a:cxn ang="0">
                <a:pos x="398351" y="267816"/>
              </a:cxn>
              <a:cxn ang="0">
                <a:pos x="395827" y="277204"/>
              </a:cxn>
              <a:cxn ang="0">
                <a:pos x="389055" y="285072"/>
              </a:cxn>
            </a:cxnLst>
            <a:pathLst>
              <a:path w="398144" h="303530">
                <a:moveTo>
                  <a:pt x="388745" y="285370"/>
                </a:moveTo>
                <a:lnTo>
                  <a:pt x="378065" y="291838"/>
                </a:lnTo>
                <a:lnTo>
                  <a:pt x="357451" y="299509"/>
                </a:lnTo>
                <a:lnTo>
                  <a:pt x="336620" y="303264"/>
                </a:lnTo>
                <a:lnTo>
                  <a:pt x="315564" y="302795"/>
                </a:lnTo>
                <a:lnTo>
                  <a:pt x="294274" y="297796"/>
                </a:lnTo>
                <a:lnTo>
                  <a:pt x="248776" y="282080"/>
                </a:lnTo>
                <a:lnTo>
                  <a:pt x="226249" y="273586"/>
                </a:lnTo>
                <a:lnTo>
                  <a:pt x="196172" y="260969"/>
                </a:lnTo>
                <a:lnTo>
                  <a:pt x="172649" y="251986"/>
                </a:lnTo>
                <a:lnTo>
                  <a:pt x="133595" y="233875"/>
                </a:lnTo>
                <a:lnTo>
                  <a:pt x="96026" y="212592"/>
                </a:lnTo>
                <a:lnTo>
                  <a:pt x="78621" y="188518"/>
                </a:lnTo>
                <a:lnTo>
                  <a:pt x="76128" y="184755"/>
                </a:lnTo>
                <a:lnTo>
                  <a:pt x="75948" y="178836"/>
                </a:lnTo>
                <a:lnTo>
                  <a:pt x="39770" y="146589"/>
                </a:lnTo>
                <a:lnTo>
                  <a:pt x="18137" y="119508"/>
                </a:lnTo>
                <a:lnTo>
                  <a:pt x="5758" y="91332"/>
                </a:lnTo>
                <a:lnTo>
                  <a:pt x="558" y="58458"/>
                </a:lnTo>
                <a:lnTo>
                  <a:pt x="0" y="50083"/>
                </a:lnTo>
                <a:lnTo>
                  <a:pt x="114" y="41470"/>
                </a:lnTo>
                <a:lnTo>
                  <a:pt x="15214" y="6167"/>
                </a:lnTo>
                <a:lnTo>
                  <a:pt x="43536" y="0"/>
                </a:lnTo>
                <a:lnTo>
                  <a:pt x="58226" y="2701"/>
                </a:lnTo>
                <a:lnTo>
                  <a:pt x="100194" y="19930"/>
                </a:lnTo>
                <a:lnTo>
                  <a:pt x="147322" y="51365"/>
                </a:lnTo>
                <a:lnTo>
                  <a:pt x="193681" y="83993"/>
                </a:lnTo>
                <a:lnTo>
                  <a:pt x="240998" y="115243"/>
                </a:lnTo>
                <a:lnTo>
                  <a:pt x="291003" y="142547"/>
                </a:lnTo>
                <a:lnTo>
                  <a:pt x="342098" y="180088"/>
                </a:lnTo>
                <a:lnTo>
                  <a:pt x="382665" y="232570"/>
                </a:lnTo>
                <a:lnTo>
                  <a:pt x="398033" y="268096"/>
                </a:lnTo>
                <a:lnTo>
                  <a:pt x="395511" y="277494"/>
                </a:lnTo>
                <a:lnTo>
                  <a:pt x="388745" y="285370"/>
                </a:lnTo>
                <a:close/>
              </a:path>
            </a:pathLst>
          </a:custGeom>
          <a:solidFill>
            <a:srgbClr val="FFFAFA"/>
          </a:solidFill>
          <a:ln w="9525">
            <a:noFill/>
          </a:ln>
        </p:spPr>
        <p:txBody>
          <a:bodyPr/>
          <a:p>
            <a:endParaRPr lang="zh-CN" altLang="en-US"/>
          </a:p>
        </p:txBody>
      </p:sp>
      <p:sp>
        <p:nvSpPr>
          <p:cNvPr id="55302" name="object 13"/>
          <p:cNvSpPr/>
          <p:nvPr/>
        </p:nvSpPr>
        <p:spPr>
          <a:xfrm>
            <a:off x="17691100" y="1214438"/>
            <a:ext cx="354013" cy="279400"/>
          </a:xfrm>
          <a:custGeom>
            <a:avLst/>
            <a:gdLst/>
            <a:ahLst/>
            <a:cxnLst>
              <a:cxn ang="0">
                <a:pos x="327785" y="278812"/>
              </a:cxn>
              <a:cxn ang="0">
                <a:pos x="239455" y="270428"/>
              </a:cxn>
              <a:cxn ang="0">
                <a:pos x="159599" y="233763"/>
              </a:cxn>
              <a:cxn ang="0">
                <a:pos x="97202" y="183676"/>
              </a:cxn>
              <a:cxn ang="0">
                <a:pos x="37654" y="130052"/>
              </a:cxn>
              <a:cxn ang="0">
                <a:pos x="0" y="69076"/>
              </a:cxn>
              <a:cxn ang="0">
                <a:pos x="6293" y="52674"/>
              </a:cxn>
              <a:cxn ang="0">
                <a:pos x="13482" y="45034"/>
              </a:cxn>
              <a:cxn ang="0">
                <a:pos x="24536" y="19075"/>
              </a:cxn>
              <a:cxn ang="0">
                <a:pos x="52993" y="0"/>
              </a:cxn>
              <a:cxn ang="0">
                <a:pos x="116737" y="18266"/>
              </a:cxn>
              <a:cxn ang="0">
                <a:pos x="197002" y="62454"/>
              </a:cxn>
              <a:cxn ang="0">
                <a:pos x="236363" y="102325"/>
              </a:cxn>
              <a:cxn ang="0">
                <a:pos x="249712" y="114076"/>
              </a:cxn>
              <a:cxn ang="0">
                <a:pos x="254627" y="119322"/>
              </a:cxn>
              <a:cxn ang="0">
                <a:pos x="242107" y="132936"/>
              </a:cxn>
              <a:cxn ang="0">
                <a:pos x="228431" y="146534"/>
              </a:cxn>
              <a:cxn ang="0">
                <a:pos x="227347" y="158027"/>
              </a:cxn>
              <a:cxn ang="0">
                <a:pos x="234700" y="163131"/>
              </a:cxn>
              <a:cxn ang="0">
                <a:pos x="247502" y="164230"/>
              </a:cxn>
              <a:cxn ang="0">
                <a:pos x="283630" y="142021"/>
              </a:cxn>
              <a:cxn ang="0">
                <a:pos x="311187" y="172168"/>
              </a:cxn>
              <a:cxn ang="0">
                <a:pos x="349774" y="239033"/>
              </a:cxn>
              <a:cxn ang="0">
                <a:pos x="350623" y="266510"/>
              </a:cxn>
              <a:cxn ang="0">
                <a:pos x="255330" y="121010"/>
              </a:cxn>
              <a:cxn ang="0">
                <a:pos x="256006" y="120400"/>
              </a:cxn>
              <a:cxn ang="0">
                <a:pos x="256006" y="120400"/>
              </a:cxn>
              <a:cxn ang="0">
                <a:pos x="255280" y="118893"/>
              </a:cxn>
              <a:cxn ang="0">
                <a:pos x="256006" y="120400"/>
              </a:cxn>
              <a:cxn ang="0">
                <a:pos x="254471" y="161235"/>
              </a:cxn>
              <a:cxn ang="0">
                <a:pos x="263149" y="150159"/>
              </a:cxn>
              <a:cxn ang="0">
                <a:pos x="262009" y="134151"/>
              </a:cxn>
              <a:cxn ang="0">
                <a:pos x="255330" y="121010"/>
              </a:cxn>
              <a:cxn ang="0">
                <a:pos x="283630" y="142021"/>
              </a:cxn>
            </a:cxnLst>
            <a:pathLst>
              <a:path w="353694" h="280669">
                <a:moveTo>
                  <a:pt x="341569" y="276444"/>
                </a:moveTo>
                <a:lnTo>
                  <a:pt x="327490" y="280078"/>
                </a:lnTo>
                <a:lnTo>
                  <a:pt x="282616" y="279018"/>
                </a:lnTo>
                <a:lnTo>
                  <a:pt x="239239" y="271656"/>
                </a:lnTo>
                <a:lnTo>
                  <a:pt x="197979" y="257192"/>
                </a:lnTo>
                <a:lnTo>
                  <a:pt x="159455" y="234825"/>
                </a:lnTo>
                <a:lnTo>
                  <a:pt x="127782" y="210462"/>
                </a:lnTo>
                <a:lnTo>
                  <a:pt x="97114" y="184510"/>
                </a:lnTo>
                <a:lnTo>
                  <a:pt x="67258" y="157760"/>
                </a:lnTo>
                <a:lnTo>
                  <a:pt x="37620" y="130643"/>
                </a:lnTo>
                <a:lnTo>
                  <a:pt x="12668" y="97660"/>
                </a:lnTo>
                <a:lnTo>
                  <a:pt x="0" y="69390"/>
                </a:lnTo>
                <a:lnTo>
                  <a:pt x="1629" y="61072"/>
                </a:lnTo>
                <a:lnTo>
                  <a:pt x="6287" y="52913"/>
                </a:lnTo>
                <a:lnTo>
                  <a:pt x="9325" y="49026"/>
                </a:lnTo>
                <a:lnTo>
                  <a:pt x="13470" y="45239"/>
                </a:lnTo>
                <a:lnTo>
                  <a:pt x="14970" y="40913"/>
                </a:lnTo>
                <a:lnTo>
                  <a:pt x="24514" y="19162"/>
                </a:lnTo>
                <a:lnTo>
                  <a:pt x="37025" y="5478"/>
                </a:lnTo>
                <a:lnTo>
                  <a:pt x="52945" y="0"/>
                </a:lnTo>
                <a:lnTo>
                  <a:pt x="72716" y="2862"/>
                </a:lnTo>
                <a:lnTo>
                  <a:pt x="116632" y="18349"/>
                </a:lnTo>
                <a:lnTo>
                  <a:pt x="158475" y="37531"/>
                </a:lnTo>
                <a:lnTo>
                  <a:pt x="196824" y="62738"/>
                </a:lnTo>
                <a:lnTo>
                  <a:pt x="230318" y="96360"/>
                </a:lnTo>
                <a:lnTo>
                  <a:pt x="236150" y="102790"/>
                </a:lnTo>
                <a:lnTo>
                  <a:pt x="242670" y="108791"/>
                </a:lnTo>
                <a:lnTo>
                  <a:pt x="249487" y="114594"/>
                </a:lnTo>
                <a:lnTo>
                  <a:pt x="255050" y="119432"/>
                </a:lnTo>
                <a:lnTo>
                  <a:pt x="254398" y="119864"/>
                </a:lnTo>
                <a:lnTo>
                  <a:pt x="255100" y="121560"/>
                </a:lnTo>
                <a:lnTo>
                  <a:pt x="241889" y="133540"/>
                </a:lnTo>
                <a:lnTo>
                  <a:pt x="234886" y="140200"/>
                </a:lnTo>
                <a:lnTo>
                  <a:pt x="228225" y="147200"/>
                </a:lnTo>
                <a:lnTo>
                  <a:pt x="226103" y="149647"/>
                </a:lnTo>
                <a:lnTo>
                  <a:pt x="227142" y="158745"/>
                </a:lnTo>
                <a:lnTo>
                  <a:pt x="229783" y="160535"/>
                </a:lnTo>
                <a:lnTo>
                  <a:pt x="234489" y="163872"/>
                </a:lnTo>
                <a:lnTo>
                  <a:pt x="242226" y="166450"/>
                </a:lnTo>
                <a:lnTo>
                  <a:pt x="247279" y="164976"/>
                </a:lnTo>
                <a:lnTo>
                  <a:pt x="254242" y="161967"/>
                </a:lnTo>
                <a:lnTo>
                  <a:pt x="283374" y="142666"/>
                </a:lnTo>
                <a:lnTo>
                  <a:pt x="285383" y="144246"/>
                </a:lnTo>
                <a:lnTo>
                  <a:pt x="310907" y="172950"/>
                </a:lnTo>
                <a:lnTo>
                  <a:pt x="331942" y="205174"/>
                </a:lnTo>
                <a:lnTo>
                  <a:pt x="349459" y="240119"/>
                </a:lnTo>
                <a:lnTo>
                  <a:pt x="353128" y="255185"/>
                </a:lnTo>
                <a:lnTo>
                  <a:pt x="350307" y="267720"/>
                </a:lnTo>
                <a:lnTo>
                  <a:pt x="341569" y="276444"/>
                </a:lnTo>
                <a:close/>
              </a:path>
              <a:path w="353694" h="280669">
                <a:moveTo>
                  <a:pt x="255100" y="121560"/>
                </a:moveTo>
                <a:lnTo>
                  <a:pt x="254398" y="119864"/>
                </a:lnTo>
                <a:lnTo>
                  <a:pt x="255775" y="120947"/>
                </a:lnTo>
                <a:lnTo>
                  <a:pt x="255100" y="121560"/>
                </a:lnTo>
                <a:close/>
              </a:path>
              <a:path w="353694" h="280669">
                <a:moveTo>
                  <a:pt x="255775" y="120947"/>
                </a:moveTo>
                <a:lnTo>
                  <a:pt x="254398" y="119864"/>
                </a:lnTo>
                <a:lnTo>
                  <a:pt x="255050" y="119433"/>
                </a:lnTo>
                <a:lnTo>
                  <a:pt x="256273" y="120496"/>
                </a:lnTo>
                <a:lnTo>
                  <a:pt x="255775" y="120947"/>
                </a:lnTo>
                <a:close/>
              </a:path>
              <a:path w="353694" h="280669">
                <a:moveTo>
                  <a:pt x="283374" y="142666"/>
                </a:moveTo>
                <a:lnTo>
                  <a:pt x="254242" y="161967"/>
                </a:lnTo>
                <a:lnTo>
                  <a:pt x="259698" y="157243"/>
                </a:lnTo>
                <a:lnTo>
                  <a:pt x="262912" y="150841"/>
                </a:lnTo>
                <a:lnTo>
                  <a:pt x="263150" y="142801"/>
                </a:lnTo>
                <a:lnTo>
                  <a:pt x="261773" y="134760"/>
                </a:lnTo>
                <a:lnTo>
                  <a:pt x="257508" y="127382"/>
                </a:lnTo>
                <a:lnTo>
                  <a:pt x="255100" y="121560"/>
                </a:lnTo>
                <a:lnTo>
                  <a:pt x="255775" y="120947"/>
                </a:lnTo>
                <a:lnTo>
                  <a:pt x="283374" y="142666"/>
                </a:lnTo>
                <a:close/>
              </a:path>
            </a:pathLst>
          </a:custGeom>
          <a:solidFill>
            <a:srgbClr val="FFFAFA"/>
          </a:solidFill>
          <a:ln w="9525">
            <a:noFill/>
          </a:ln>
        </p:spPr>
        <p:txBody>
          <a:bodyPr/>
          <a:p>
            <a:endParaRPr lang="zh-CN" altLang="en-US"/>
          </a:p>
        </p:txBody>
      </p:sp>
      <p:sp>
        <p:nvSpPr>
          <p:cNvPr id="55303" name="object 14"/>
          <p:cNvSpPr/>
          <p:nvPr/>
        </p:nvSpPr>
        <p:spPr>
          <a:xfrm>
            <a:off x="17737138" y="1944688"/>
            <a:ext cx="361950" cy="309562"/>
          </a:xfrm>
          <a:custGeom>
            <a:avLst/>
            <a:gdLst/>
            <a:ahLst/>
            <a:cxnLst>
              <a:cxn ang="0">
                <a:pos x="355902" y="300607"/>
              </a:cxn>
              <a:cxn ang="0">
                <a:pos x="341859" y="306469"/>
              </a:cxn>
              <a:cxn ang="0">
                <a:pos x="324549" y="309338"/>
              </a:cxn>
              <a:cxn ang="0">
                <a:pos x="308713" y="308338"/>
              </a:cxn>
              <a:cxn ang="0">
                <a:pos x="243625" y="288609"/>
              </a:cxn>
              <a:cxn ang="0">
                <a:pos x="184125" y="254233"/>
              </a:cxn>
              <a:cxn ang="0">
                <a:pos x="156941" y="233776"/>
              </a:cxn>
              <a:cxn ang="0">
                <a:pos x="128735" y="214602"/>
              </a:cxn>
              <a:cxn ang="0">
                <a:pos x="71754" y="176810"/>
              </a:cxn>
              <a:cxn ang="0">
                <a:pos x="27536" y="125079"/>
              </a:cxn>
              <a:cxn ang="0">
                <a:pos x="0" y="65569"/>
              </a:cxn>
              <a:cxn ang="0">
                <a:pos x="2409" y="44221"/>
              </a:cxn>
              <a:cxn ang="0">
                <a:pos x="13912" y="23097"/>
              </a:cxn>
              <a:cxn ang="0">
                <a:pos x="31311" y="6815"/>
              </a:cxn>
              <a:cxn ang="0">
                <a:pos x="51408" y="0"/>
              </a:cxn>
              <a:cxn ang="0">
                <a:pos x="59634" y="908"/>
              </a:cxn>
              <a:cxn ang="0">
                <a:pos x="68095" y="3732"/>
              </a:cxn>
              <a:cxn ang="0">
                <a:pos x="75948" y="8053"/>
              </a:cxn>
              <a:cxn ang="0">
                <a:pos x="91827" y="22007"/>
              </a:cxn>
              <a:cxn ang="0">
                <a:pos x="102036" y="28902"/>
              </a:cxn>
              <a:cxn ang="0">
                <a:pos x="141452" y="50440"/>
              </a:cxn>
              <a:cxn ang="0">
                <a:pos x="173621" y="74335"/>
              </a:cxn>
              <a:cxn ang="0">
                <a:pos x="186823" y="95907"/>
              </a:cxn>
              <a:cxn ang="0">
                <a:pos x="190807" y="99726"/>
              </a:cxn>
              <a:cxn ang="0">
                <a:pos x="241037" y="132676"/>
              </a:cxn>
              <a:cxn ang="0">
                <a:pos x="277366" y="162065"/>
              </a:cxn>
              <a:cxn ang="0">
                <a:pos x="307206" y="193726"/>
              </a:cxn>
              <a:cxn ang="0">
                <a:pos x="334081" y="231066"/>
              </a:cxn>
              <a:cxn ang="0">
                <a:pos x="339405" y="237540"/>
              </a:cxn>
              <a:cxn ang="0">
                <a:pos x="358148" y="271513"/>
              </a:cxn>
              <a:cxn ang="0">
                <a:pos x="361938" y="292631"/>
              </a:cxn>
              <a:cxn ang="0">
                <a:pos x="355902" y="300607"/>
              </a:cxn>
            </a:cxnLst>
            <a:pathLst>
              <a:path w="361950" h="309244">
                <a:moveTo>
                  <a:pt x="355902" y="300298"/>
                </a:moveTo>
                <a:lnTo>
                  <a:pt x="341859" y="306154"/>
                </a:lnTo>
                <a:lnTo>
                  <a:pt x="324549" y="309020"/>
                </a:lnTo>
                <a:lnTo>
                  <a:pt x="308713" y="308021"/>
                </a:lnTo>
                <a:lnTo>
                  <a:pt x="243625" y="288313"/>
                </a:lnTo>
                <a:lnTo>
                  <a:pt x="184125" y="253972"/>
                </a:lnTo>
                <a:lnTo>
                  <a:pt x="156941" y="233536"/>
                </a:lnTo>
                <a:lnTo>
                  <a:pt x="128735" y="214382"/>
                </a:lnTo>
                <a:lnTo>
                  <a:pt x="71754" y="176628"/>
                </a:lnTo>
                <a:lnTo>
                  <a:pt x="27536" y="124951"/>
                </a:lnTo>
                <a:lnTo>
                  <a:pt x="0" y="65502"/>
                </a:lnTo>
                <a:lnTo>
                  <a:pt x="2409" y="44176"/>
                </a:lnTo>
                <a:lnTo>
                  <a:pt x="13912" y="23073"/>
                </a:lnTo>
                <a:lnTo>
                  <a:pt x="31311" y="6808"/>
                </a:lnTo>
                <a:lnTo>
                  <a:pt x="51408" y="0"/>
                </a:lnTo>
                <a:lnTo>
                  <a:pt x="59634" y="907"/>
                </a:lnTo>
                <a:lnTo>
                  <a:pt x="68095" y="3728"/>
                </a:lnTo>
                <a:lnTo>
                  <a:pt x="75948" y="8045"/>
                </a:lnTo>
                <a:lnTo>
                  <a:pt x="91827" y="21984"/>
                </a:lnTo>
                <a:lnTo>
                  <a:pt x="102036" y="28872"/>
                </a:lnTo>
                <a:lnTo>
                  <a:pt x="141452" y="50388"/>
                </a:lnTo>
                <a:lnTo>
                  <a:pt x="173621" y="74259"/>
                </a:lnTo>
                <a:lnTo>
                  <a:pt x="186823" y="95808"/>
                </a:lnTo>
                <a:lnTo>
                  <a:pt x="190807" y="99624"/>
                </a:lnTo>
                <a:lnTo>
                  <a:pt x="241037" y="132540"/>
                </a:lnTo>
                <a:lnTo>
                  <a:pt x="277366" y="161899"/>
                </a:lnTo>
                <a:lnTo>
                  <a:pt x="307206" y="193527"/>
                </a:lnTo>
                <a:lnTo>
                  <a:pt x="334081" y="230829"/>
                </a:lnTo>
                <a:lnTo>
                  <a:pt x="339405" y="237296"/>
                </a:lnTo>
                <a:lnTo>
                  <a:pt x="358148" y="271234"/>
                </a:lnTo>
                <a:lnTo>
                  <a:pt x="361938" y="292330"/>
                </a:lnTo>
                <a:lnTo>
                  <a:pt x="355902" y="300298"/>
                </a:lnTo>
                <a:close/>
              </a:path>
            </a:pathLst>
          </a:custGeom>
          <a:solidFill>
            <a:srgbClr val="FFFAFA"/>
          </a:solidFill>
          <a:ln w="9525">
            <a:noFill/>
          </a:ln>
        </p:spPr>
        <p:txBody>
          <a:bodyPr/>
          <a:p>
            <a:endParaRPr lang="zh-CN" altLang="en-US"/>
          </a:p>
        </p:txBody>
      </p:sp>
      <p:sp>
        <p:nvSpPr>
          <p:cNvPr id="55304" name="object 15"/>
          <p:cNvSpPr/>
          <p:nvPr/>
        </p:nvSpPr>
        <p:spPr>
          <a:xfrm>
            <a:off x="17133888" y="534988"/>
            <a:ext cx="293687" cy="303212"/>
          </a:xfrm>
          <a:custGeom>
            <a:avLst/>
            <a:gdLst/>
            <a:ahLst/>
            <a:cxnLst>
              <a:cxn ang="0">
                <a:pos x="282069" y="302792"/>
              </a:cxn>
              <a:cxn ang="0">
                <a:pos x="228298" y="299627"/>
              </a:cxn>
              <a:cxn ang="0">
                <a:pos x="181713" y="290515"/>
              </a:cxn>
              <a:cxn ang="0">
                <a:pos x="134637" y="266517"/>
              </a:cxn>
              <a:cxn ang="0">
                <a:pos x="94846" y="230215"/>
              </a:cxn>
              <a:cxn ang="0">
                <a:pos x="63961" y="193849"/>
              </a:cxn>
              <a:cxn ang="0">
                <a:pos x="35789" y="155689"/>
              </a:cxn>
              <a:cxn ang="0">
                <a:pos x="16920" y="117514"/>
              </a:cxn>
              <a:cxn ang="0">
                <a:pos x="2354" y="77119"/>
              </a:cxn>
              <a:cxn ang="0">
                <a:pos x="0" y="61940"/>
              </a:cxn>
              <a:cxn ang="0">
                <a:pos x="2352" y="47297"/>
              </a:cxn>
              <a:cxn ang="0">
                <a:pos x="8359" y="33397"/>
              </a:cxn>
              <a:cxn ang="0">
                <a:pos x="16968" y="20448"/>
              </a:cxn>
              <a:cxn ang="0">
                <a:pos x="31954" y="6614"/>
              </a:cxn>
              <a:cxn ang="0">
                <a:pos x="49233" y="0"/>
              </a:cxn>
              <a:cxn ang="0">
                <a:pos x="67057" y="1373"/>
              </a:cxn>
              <a:cxn ang="0">
                <a:pos x="83669" y="11502"/>
              </a:cxn>
              <a:cxn ang="0">
                <a:pos x="98359" y="23757"/>
              </a:cxn>
              <a:cxn ang="0">
                <a:pos x="114005" y="33956"/>
              </a:cxn>
              <a:cxn ang="0">
                <a:pos x="174395" y="73014"/>
              </a:cxn>
              <a:cxn ang="0">
                <a:pos x="202461" y="99940"/>
              </a:cxn>
              <a:cxn ang="0">
                <a:pos x="229712" y="132632"/>
              </a:cxn>
              <a:cxn ang="0">
                <a:pos x="255395" y="170455"/>
              </a:cxn>
              <a:cxn ang="0">
                <a:pos x="267798" y="192624"/>
              </a:cxn>
              <a:cxn ang="0">
                <a:pos x="274246" y="203565"/>
              </a:cxn>
              <a:cxn ang="0">
                <a:pos x="281395" y="214004"/>
              </a:cxn>
              <a:cxn ang="0">
                <a:pos x="290314" y="231517"/>
              </a:cxn>
              <a:cxn ang="0">
                <a:pos x="293360" y="249852"/>
              </a:cxn>
              <a:cxn ang="0">
                <a:pos x="293369" y="287209"/>
              </a:cxn>
              <a:cxn ang="0">
                <a:pos x="293599" y="292257"/>
              </a:cxn>
              <a:cxn ang="0">
                <a:pos x="282069" y="302792"/>
              </a:cxn>
            </a:cxnLst>
            <a:pathLst>
              <a:path w="293369" h="303530">
                <a:moveTo>
                  <a:pt x="281764" y="303110"/>
                </a:moveTo>
                <a:lnTo>
                  <a:pt x="228051" y="299941"/>
                </a:lnTo>
                <a:lnTo>
                  <a:pt x="181516" y="290820"/>
                </a:lnTo>
                <a:lnTo>
                  <a:pt x="134491" y="266797"/>
                </a:lnTo>
                <a:lnTo>
                  <a:pt x="94743" y="230456"/>
                </a:lnTo>
                <a:lnTo>
                  <a:pt x="63892" y="194052"/>
                </a:lnTo>
                <a:lnTo>
                  <a:pt x="35750" y="155852"/>
                </a:lnTo>
                <a:lnTo>
                  <a:pt x="16902" y="117637"/>
                </a:lnTo>
                <a:lnTo>
                  <a:pt x="2351" y="77200"/>
                </a:lnTo>
                <a:lnTo>
                  <a:pt x="0" y="62005"/>
                </a:lnTo>
                <a:lnTo>
                  <a:pt x="2349" y="47347"/>
                </a:lnTo>
                <a:lnTo>
                  <a:pt x="8350" y="33432"/>
                </a:lnTo>
                <a:lnTo>
                  <a:pt x="16950" y="20469"/>
                </a:lnTo>
                <a:lnTo>
                  <a:pt x="31919" y="6621"/>
                </a:lnTo>
                <a:lnTo>
                  <a:pt x="49180" y="0"/>
                </a:lnTo>
                <a:lnTo>
                  <a:pt x="66984" y="1374"/>
                </a:lnTo>
                <a:lnTo>
                  <a:pt x="83578" y="11514"/>
                </a:lnTo>
                <a:lnTo>
                  <a:pt x="98252" y="23782"/>
                </a:lnTo>
                <a:lnTo>
                  <a:pt x="113882" y="33992"/>
                </a:lnTo>
                <a:lnTo>
                  <a:pt x="174206" y="73091"/>
                </a:lnTo>
                <a:lnTo>
                  <a:pt x="202242" y="100045"/>
                </a:lnTo>
                <a:lnTo>
                  <a:pt x="229463" y="132771"/>
                </a:lnTo>
                <a:lnTo>
                  <a:pt x="255118" y="170634"/>
                </a:lnTo>
                <a:lnTo>
                  <a:pt x="267508" y="192826"/>
                </a:lnTo>
                <a:lnTo>
                  <a:pt x="273949" y="203778"/>
                </a:lnTo>
                <a:lnTo>
                  <a:pt x="281090" y="214228"/>
                </a:lnTo>
                <a:lnTo>
                  <a:pt x="290000" y="231760"/>
                </a:lnTo>
                <a:lnTo>
                  <a:pt x="293042" y="250114"/>
                </a:lnTo>
                <a:lnTo>
                  <a:pt x="293051" y="287510"/>
                </a:lnTo>
                <a:lnTo>
                  <a:pt x="293281" y="292564"/>
                </a:lnTo>
                <a:lnTo>
                  <a:pt x="281764" y="303110"/>
                </a:lnTo>
                <a:close/>
              </a:path>
            </a:pathLst>
          </a:custGeom>
          <a:solidFill>
            <a:srgbClr val="FFFAFA"/>
          </a:solidFill>
          <a:ln w="9525">
            <a:noFill/>
          </a:ln>
        </p:spPr>
        <p:txBody>
          <a:bodyPr/>
          <a:p>
            <a:endParaRPr lang="zh-CN" altLang="en-US"/>
          </a:p>
        </p:txBody>
      </p:sp>
      <p:sp>
        <p:nvSpPr>
          <p:cNvPr id="55305" name="object 16"/>
          <p:cNvSpPr/>
          <p:nvPr/>
        </p:nvSpPr>
        <p:spPr>
          <a:xfrm>
            <a:off x="17275175" y="0"/>
            <a:ext cx="87313" cy="14288"/>
          </a:xfrm>
          <a:custGeom>
            <a:avLst/>
            <a:gdLst/>
            <a:ahLst/>
            <a:cxnLst>
              <a:cxn ang="0">
                <a:pos x="79263" y="9000"/>
              </a:cxn>
              <a:cxn ang="0">
                <a:pos x="69461" y="12404"/>
              </a:cxn>
              <a:cxn ang="0">
                <a:pos x="59268" y="13606"/>
              </a:cxn>
              <a:cxn ang="0">
                <a:pos x="48895" y="14231"/>
              </a:cxn>
              <a:cxn ang="0">
                <a:pos x="38777" y="13685"/>
              </a:cxn>
              <a:cxn ang="0">
                <a:pos x="29351" y="11373"/>
              </a:cxn>
              <a:cxn ang="0">
                <a:pos x="3256" y="1337"/>
              </a:cxn>
              <a:cxn ang="0">
                <a:pos x="0" y="0"/>
              </a:cxn>
              <a:cxn ang="0">
                <a:pos x="86983" y="0"/>
              </a:cxn>
              <a:cxn ang="0">
                <a:pos x="86080" y="2301"/>
              </a:cxn>
              <a:cxn ang="0">
                <a:pos x="79263" y="9000"/>
              </a:cxn>
            </a:cxnLst>
            <a:pathLst>
              <a:path w="86994" h="13970">
                <a:moveTo>
                  <a:pt x="78973" y="8800"/>
                </a:moveTo>
                <a:lnTo>
                  <a:pt x="69207" y="12128"/>
                </a:lnTo>
                <a:lnTo>
                  <a:pt x="59051" y="13303"/>
                </a:lnTo>
                <a:lnTo>
                  <a:pt x="48716" y="13914"/>
                </a:lnTo>
                <a:lnTo>
                  <a:pt x="38635" y="13380"/>
                </a:lnTo>
                <a:lnTo>
                  <a:pt x="29244" y="11120"/>
                </a:lnTo>
                <a:lnTo>
                  <a:pt x="3244" y="1307"/>
                </a:lnTo>
                <a:lnTo>
                  <a:pt x="0" y="0"/>
                </a:lnTo>
                <a:lnTo>
                  <a:pt x="86665" y="0"/>
                </a:lnTo>
                <a:lnTo>
                  <a:pt x="85766" y="2250"/>
                </a:lnTo>
                <a:lnTo>
                  <a:pt x="78973" y="8800"/>
                </a:lnTo>
                <a:close/>
              </a:path>
            </a:pathLst>
          </a:custGeom>
          <a:solidFill>
            <a:srgbClr val="FFFAFA"/>
          </a:solidFill>
          <a:ln w="9525">
            <a:noFill/>
          </a:ln>
        </p:spPr>
        <p:txBody>
          <a:bodyPr/>
          <a:p>
            <a:endParaRPr lang="zh-CN" altLang="en-US"/>
          </a:p>
        </p:txBody>
      </p:sp>
      <p:sp>
        <p:nvSpPr>
          <p:cNvPr id="55306" name="object 17"/>
          <p:cNvSpPr/>
          <p:nvPr/>
        </p:nvSpPr>
        <p:spPr>
          <a:xfrm>
            <a:off x="16602075" y="73025"/>
            <a:ext cx="261938" cy="320675"/>
          </a:xfrm>
          <a:custGeom>
            <a:avLst/>
            <a:gdLst/>
            <a:ahLst/>
            <a:cxnLst>
              <a:cxn ang="0">
                <a:pos x="251690" y="316716"/>
              </a:cxn>
              <a:cxn ang="0">
                <a:pos x="244393" y="320009"/>
              </a:cxn>
              <a:cxn ang="0">
                <a:pos x="234612" y="320453"/>
              </a:cxn>
              <a:cxn ang="0">
                <a:pos x="219311" y="318861"/>
              </a:cxn>
              <a:cxn ang="0">
                <a:pos x="174507" y="301567"/>
              </a:cxn>
              <a:cxn ang="0">
                <a:pos x="124826" y="270540"/>
              </a:cxn>
              <a:cxn ang="0">
                <a:pos x="103300" y="257539"/>
              </a:cxn>
              <a:cxn ang="0">
                <a:pos x="75005" y="224995"/>
              </a:cxn>
              <a:cxn ang="0">
                <a:pos x="44182" y="170815"/>
              </a:cxn>
              <a:cxn ang="0">
                <a:pos x="18497" y="122767"/>
              </a:cxn>
              <a:cxn ang="0">
                <a:pos x="4027" y="79368"/>
              </a:cxn>
              <a:cxn ang="0">
                <a:pos x="0" y="53239"/>
              </a:cxn>
              <a:cxn ang="0">
                <a:pos x="1575" y="42552"/>
              </a:cxn>
              <a:cxn ang="0">
                <a:pos x="7372" y="33480"/>
              </a:cxn>
              <a:cxn ang="0">
                <a:pos x="18895" y="27155"/>
              </a:cxn>
              <a:cxn ang="0">
                <a:pos x="23173" y="25772"/>
              </a:cxn>
              <a:cxn ang="0">
                <a:pos x="27169" y="21446"/>
              </a:cxn>
              <a:cxn ang="0">
                <a:pos x="29964" y="17503"/>
              </a:cxn>
              <a:cxn ang="0">
                <a:pos x="39112" y="7595"/>
              </a:cxn>
              <a:cxn ang="0">
                <a:pos x="49656" y="1807"/>
              </a:cxn>
              <a:cxn ang="0">
                <a:pos x="61507" y="0"/>
              </a:cxn>
              <a:cxn ang="0">
                <a:pos x="74574" y="2039"/>
              </a:cxn>
              <a:cxn ang="0">
                <a:pos x="85417" y="4681"/>
              </a:cxn>
              <a:cxn ang="0">
                <a:pos x="95491" y="8401"/>
              </a:cxn>
              <a:cxn ang="0">
                <a:pos x="102225" y="15787"/>
              </a:cxn>
              <a:cxn ang="0">
                <a:pos x="103047" y="29431"/>
              </a:cxn>
              <a:cxn ang="0">
                <a:pos x="102756" y="30877"/>
              </a:cxn>
              <a:cxn ang="0">
                <a:pos x="106736" y="34073"/>
              </a:cxn>
              <a:cxn ang="0">
                <a:pos x="147996" y="57401"/>
              </a:cxn>
              <a:cxn ang="0">
                <a:pos x="173857" y="93570"/>
              </a:cxn>
              <a:cxn ang="0">
                <a:pos x="181921" y="100397"/>
              </a:cxn>
              <a:cxn ang="0">
                <a:pos x="191739" y="104217"/>
              </a:cxn>
              <a:cxn ang="0">
                <a:pos x="200275" y="109518"/>
              </a:cxn>
              <a:cxn ang="0">
                <a:pos x="204493" y="120777"/>
              </a:cxn>
              <a:cxn ang="0">
                <a:pos x="206532" y="130052"/>
              </a:cxn>
              <a:cxn ang="0">
                <a:pos x="210775" y="139213"/>
              </a:cxn>
              <a:cxn ang="0">
                <a:pos x="243572" y="197244"/>
              </a:cxn>
              <a:cxn ang="0">
                <a:pos x="260058" y="247911"/>
              </a:cxn>
              <a:cxn ang="0">
                <a:pos x="261455" y="274285"/>
              </a:cxn>
              <a:cxn ang="0">
                <a:pos x="259247" y="301157"/>
              </a:cxn>
              <a:cxn ang="0">
                <a:pos x="256607" y="310469"/>
              </a:cxn>
              <a:cxn ang="0">
                <a:pos x="251690" y="316716"/>
              </a:cxn>
            </a:cxnLst>
            <a:pathLst>
              <a:path w="262255" h="320040">
                <a:moveTo>
                  <a:pt x="251995" y="316089"/>
                </a:moveTo>
                <a:lnTo>
                  <a:pt x="244689" y="319375"/>
                </a:lnTo>
                <a:lnTo>
                  <a:pt x="234896" y="319818"/>
                </a:lnTo>
                <a:lnTo>
                  <a:pt x="219576" y="318230"/>
                </a:lnTo>
                <a:lnTo>
                  <a:pt x="174718" y="300970"/>
                </a:lnTo>
                <a:lnTo>
                  <a:pt x="124977" y="270004"/>
                </a:lnTo>
                <a:lnTo>
                  <a:pt x="103425" y="257029"/>
                </a:lnTo>
                <a:lnTo>
                  <a:pt x="75096" y="224549"/>
                </a:lnTo>
                <a:lnTo>
                  <a:pt x="44235" y="170477"/>
                </a:lnTo>
                <a:lnTo>
                  <a:pt x="18519" y="122524"/>
                </a:lnTo>
                <a:lnTo>
                  <a:pt x="4032" y="79211"/>
                </a:lnTo>
                <a:lnTo>
                  <a:pt x="0" y="53134"/>
                </a:lnTo>
                <a:lnTo>
                  <a:pt x="1577" y="42468"/>
                </a:lnTo>
                <a:lnTo>
                  <a:pt x="7381" y="33414"/>
                </a:lnTo>
                <a:lnTo>
                  <a:pt x="18918" y="27101"/>
                </a:lnTo>
                <a:lnTo>
                  <a:pt x="23201" y="25721"/>
                </a:lnTo>
                <a:lnTo>
                  <a:pt x="27202" y="21404"/>
                </a:lnTo>
                <a:lnTo>
                  <a:pt x="30000" y="17468"/>
                </a:lnTo>
                <a:lnTo>
                  <a:pt x="39159" y="7580"/>
                </a:lnTo>
                <a:lnTo>
                  <a:pt x="49716" y="1803"/>
                </a:lnTo>
                <a:lnTo>
                  <a:pt x="61581" y="0"/>
                </a:lnTo>
                <a:lnTo>
                  <a:pt x="74664" y="2035"/>
                </a:lnTo>
                <a:lnTo>
                  <a:pt x="85520" y="4672"/>
                </a:lnTo>
                <a:lnTo>
                  <a:pt x="95607" y="8384"/>
                </a:lnTo>
                <a:lnTo>
                  <a:pt x="102349" y="15756"/>
                </a:lnTo>
                <a:lnTo>
                  <a:pt x="103172" y="29373"/>
                </a:lnTo>
                <a:lnTo>
                  <a:pt x="102880" y="30816"/>
                </a:lnTo>
                <a:lnTo>
                  <a:pt x="106865" y="34006"/>
                </a:lnTo>
                <a:lnTo>
                  <a:pt x="148175" y="57287"/>
                </a:lnTo>
                <a:lnTo>
                  <a:pt x="174067" y="93385"/>
                </a:lnTo>
                <a:lnTo>
                  <a:pt x="182141" y="100198"/>
                </a:lnTo>
                <a:lnTo>
                  <a:pt x="191971" y="104011"/>
                </a:lnTo>
                <a:lnTo>
                  <a:pt x="200517" y="109301"/>
                </a:lnTo>
                <a:lnTo>
                  <a:pt x="204740" y="120538"/>
                </a:lnTo>
                <a:lnTo>
                  <a:pt x="206782" y="129794"/>
                </a:lnTo>
                <a:lnTo>
                  <a:pt x="211030" y="138937"/>
                </a:lnTo>
                <a:lnTo>
                  <a:pt x="243867" y="196853"/>
                </a:lnTo>
                <a:lnTo>
                  <a:pt x="260373" y="247420"/>
                </a:lnTo>
                <a:lnTo>
                  <a:pt x="261771" y="273742"/>
                </a:lnTo>
                <a:lnTo>
                  <a:pt x="259561" y="300561"/>
                </a:lnTo>
                <a:lnTo>
                  <a:pt x="256918" y="309854"/>
                </a:lnTo>
                <a:lnTo>
                  <a:pt x="251995" y="316089"/>
                </a:lnTo>
                <a:close/>
              </a:path>
            </a:pathLst>
          </a:custGeom>
          <a:solidFill>
            <a:srgbClr val="FFFAFA"/>
          </a:solidFill>
          <a:ln w="9525">
            <a:noFill/>
          </a:ln>
        </p:spPr>
        <p:txBody>
          <a:bodyPr/>
          <a:p>
            <a:endParaRPr lang="zh-CN" altLang="en-US"/>
          </a:p>
        </p:txBody>
      </p:sp>
      <p:sp>
        <p:nvSpPr>
          <p:cNvPr id="55307" name="object 18"/>
          <p:cNvSpPr/>
          <p:nvPr/>
        </p:nvSpPr>
        <p:spPr>
          <a:xfrm>
            <a:off x="15979775" y="88900"/>
            <a:ext cx="323850" cy="334963"/>
          </a:xfrm>
          <a:custGeom>
            <a:avLst/>
            <a:gdLst/>
            <a:ahLst/>
            <a:cxnLst>
              <a:cxn ang="0">
                <a:pos x="314721" y="334133"/>
              </a:cxn>
              <a:cxn ang="0">
                <a:pos x="308097" y="334488"/>
              </a:cxn>
              <a:cxn ang="0">
                <a:pos x="301238" y="331482"/>
              </a:cxn>
              <a:cxn ang="0">
                <a:pos x="292386" y="324534"/>
              </a:cxn>
              <a:cxn ang="0">
                <a:pos x="288111" y="322158"/>
              </a:cxn>
              <a:cxn ang="0">
                <a:pos x="285561" y="323017"/>
              </a:cxn>
              <a:cxn ang="0">
                <a:pos x="252658" y="324948"/>
              </a:cxn>
              <a:cxn ang="0">
                <a:pos x="225612" y="311996"/>
              </a:cxn>
              <a:cxn ang="0">
                <a:pos x="200707" y="293677"/>
              </a:cxn>
              <a:cxn ang="0">
                <a:pos x="174223" y="279511"/>
              </a:cxn>
              <a:cxn ang="0">
                <a:pos x="55413" y="155300"/>
              </a:cxn>
              <a:cxn ang="0">
                <a:pos x="21877" y="98706"/>
              </a:cxn>
              <a:cxn ang="0">
                <a:pos x="1950" y="36524"/>
              </a:cxn>
              <a:cxn ang="0">
                <a:pos x="0" y="27413"/>
              </a:cxn>
              <a:cxn ang="0">
                <a:pos x="401" y="19028"/>
              </a:cxn>
              <a:cxn ang="0">
                <a:pos x="3614" y="11475"/>
              </a:cxn>
              <a:cxn ang="0">
                <a:pos x="10098" y="4859"/>
              </a:cxn>
              <a:cxn ang="0">
                <a:pos x="18490" y="639"/>
              </a:cxn>
              <a:cxn ang="0">
                <a:pos x="26815" y="0"/>
              </a:cxn>
              <a:cxn ang="0">
                <a:pos x="34944" y="2421"/>
              </a:cxn>
              <a:cxn ang="0">
                <a:pos x="42748" y="7383"/>
              </a:cxn>
              <a:cxn ang="0">
                <a:pos x="58766" y="19765"/>
              </a:cxn>
              <a:cxn ang="0">
                <a:pos x="66398" y="26372"/>
              </a:cxn>
              <a:cxn ang="0">
                <a:pos x="73375" y="33551"/>
              </a:cxn>
              <a:cxn ang="0">
                <a:pos x="97334" y="55500"/>
              </a:cxn>
              <a:cxn ang="0">
                <a:pos x="123910" y="74365"/>
              </a:cxn>
              <a:cxn ang="0">
                <a:pos x="149809" y="94031"/>
              </a:cxn>
              <a:cxn ang="0">
                <a:pos x="171734" y="118384"/>
              </a:cxn>
              <a:cxn ang="0">
                <a:pos x="190250" y="130073"/>
              </a:cxn>
              <a:cxn ang="0">
                <a:pos x="203859" y="146423"/>
              </a:cxn>
              <a:cxn ang="0">
                <a:pos x="215824" y="164411"/>
              </a:cxn>
              <a:cxn ang="0">
                <a:pos x="229406" y="181014"/>
              </a:cxn>
              <a:cxn ang="0">
                <a:pos x="268250" y="224189"/>
              </a:cxn>
              <a:cxn ang="0">
                <a:pos x="304383" y="270099"/>
              </a:cxn>
              <a:cxn ang="0">
                <a:pos x="323120" y="307825"/>
              </a:cxn>
              <a:cxn ang="0">
                <a:pos x="323720" y="315530"/>
              </a:cxn>
              <a:cxn ang="0">
                <a:pos x="322960" y="322886"/>
              </a:cxn>
              <a:cxn ang="0">
                <a:pos x="320511" y="329016"/>
              </a:cxn>
              <a:cxn ang="0">
                <a:pos x="314721" y="334133"/>
              </a:cxn>
            </a:cxnLst>
            <a:pathLst>
              <a:path w="323850" h="334645">
                <a:moveTo>
                  <a:pt x="314721" y="333816"/>
                </a:moveTo>
                <a:lnTo>
                  <a:pt x="308097" y="334170"/>
                </a:lnTo>
                <a:lnTo>
                  <a:pt x="301238" y="331167"/>
                </a:lnTo>
                <a:lnTo>
                  <a:pt x="292386" y="324226"/>
                </a:lnTo>
                <a:lnTo>
                  <a:pt x="288111" y="321852"/>
                </a:lnTo>
                <a:lnTo>
                  <a:pt x="285561" y="322710"/>
                </a:lnTo>
                <a:lnTo>
                  <a:pt x="252658" y="324640"/>
                </a:lnTo>
                <a:lnTo>
                  <a:pt x="225612" y="311700"/>
                </a:lnTo>
                <a:lnTo>
                  <a:pt x="200707" y="293398"/>
                </a:lnTo>
                <a:lnTo>
                  <a:pt x="174223" y="279246"/>
                </a:lnTo>
                <a:lnTo>
                  <a:pt x="55413" y="155153"/>
                </a:lnTo>
                <a:lnTo>
                  <a:pt x="21877" y="98612"/>
                </a:lnTo>
                <a:lnTo>
                  <a:pt x="1950" y="36489"/>
                </a:lnTo>
                <a:lnTo>
                  <a:pt x="0" y="27387"/>
                </a:lnTo>
                <a:lnTo>
                  <a:pt x="401" y="19010"/>
                </a:lnTo>
                <a:lnTo>
                  <a:pt x="3614" y="11464"/>
                </a:lnTo>
                <a:lnTo>
                  <a:pt x="10098" y="4854"/>
                </a:lnTo>
                <a:lnTo>
                  <a:pt x="18490" y="638"/>
                </a:lnTo>
                <a:lnTo>
                  <a:pt x="26815" y="0"/>
                </a:lnTo>
                <a:lnTo>
                  <a:pt x="34944" y="2419"/>
                </a:lnTo>
                <a:lnTo>
                  <a:pt x="42748" y="7376"/>
                </a:lnTo>
                <a:lnTo>
                  <a:pt x="58766" y="19746"/>
                </a:lnTo>
                <a:lnTo>
                  <a:pt x="66398" y="26347"/>
                </a:lnTo>
                <a:lnTo>
                  <a:pt x="73375" y="33519"/>
                </a:lnTo>
                <a:lnTo>
                  <a:pt x="97334" y="55447"/>
                </a:lnTo>
                <a:lnTo>
                  <a:pt x="123910" y="74294"/>
                </a:lnTo>
                <a:lnTo>
                  <a:pt x="149809" y="93942"/>
                </a:lnTo>
                <a:lnTo>
                  <a:pt x="171734" y="118272"/>
                </a:lnTo>
                <a:lnTo>
                  <a:pt x="190250" y="129950"/>
                </a:lnTo>
                <a:lnTo>
                  <a:pt x="203859" y="146284"/>
                </a:lnTo>
                <a:lnTo>
                  <a:pt x="215824" y="164255"/>
                </a:lnTo>
                <a:lnTo>
                  <a:pt x="229406" y="180842"/>
                </a:lnTo>
                <a:lnTo>
                  <a:pt x="268250" y="223976"/>
                </a:lnTo>
                <a:lnTo>
                  <a:pt x="304383" y="269843"/>
                </a:lnTo>
                <a:lnTo>
                  <a:pt x="323120" y="307533"/>
                </a:lnTo>
                <a:lnTo>
                  <a:pt x="323720" y="315230"/>
                </a:lnTo>
                <a:lnTo>
                  <a:pt x="322960" y="322579"/>
                </a:lnTo>
                <a:lnTo>
                  <a:pt x="320511" y="328704"/>
                </a:lnTo>
                <a:lnTo>
                  <a:pt x="314721" y="333816"/>
                </a:lnTo>
                <a:close/>
              </a:path>
            </a:pathLst>
          </a:custGeom>
          <a:solidFill>
            <a:srgbClr val="FFFAFA"/>
          </a:solidFill>
          <a:ln w="9525">
            <a:noFill/>
          </a:ln>
        </p:spPr>
        <p:txBody>
          <a:bodyPr/>
          <a:p>
            <a:endParaRPr lang="zh-CN" altLang="en-US"/>
          </a:p>
        </p:txBody>
      </p:sp>
      <p:sp>
        <p:nvSpPr>
          <p:cNvPr id="55308" name="object 19"/>
          <p:cNvSpPr/>
          <p:nvPr/>
        </p:nvSpPr>
        <p:spPr>
          <a:xfrm>
            <a:off x="18230850" y="762000"/>
            <a:ext cx="57150" cy="146050"/>
          </a:xfrm>
          <a:custGeom>
            <a:avLst/>
            <a:gdLst/>
            <a:ahLst/>
            <a:cxnLst>
              <a:cxn ang="0">
                <a:pos x="57125" y="145947"/>
              </a:cxn>
              <a:cxn ang="0">
                <a:pos x="26589" y="109726"/>
              </a:cxn>
              <a:cxn ang="0">
                <a:pos x="6902" y="76803"/>
              </a:cxn>
              <a:cxn ang="0">
                <a:pos x="0" y="51508"/>
              </a:cxn>
              <a:cxn ang="0">
                <a:pos x="30" y="42946"/>
              </a:cxn>
              <a:cxn ang="0">
                <a:pos x="6083" y="23277"/>
              </a:cxn>
              <a:cxn ang="0">
                <a:pos x="19010" y="8766"/>
              </a:cxn>
              <a:cxn ang="0">
                <a:pos x="36775" y="607"/>
              </a:cxn>
              <a:cxn ang="0">
                <a:pos x="57125" y="0"/>
              </a:cxn>
              <a:cxn ang="0">
                <a:pos x="57125" y="145947"/>
              </a:cxn>
            </a:cxnLst>
            <a:pathLst>
              <a:path w="57784" h="145415">
                <a:moveTo>
                  <a:pt x="57759" y="145312"/>
                </a:moveTo>
                <a:lnTo>
                  <a:pt x="26884" y="109249"/>
                </a:lnTo>
                <a:lnTo>
                  <a:pt x="6979" y="76469"/>
                </a:lnTo>
                <a:lnTo>
                  <a:pt x="0" y="51284"/>
                </a:lnTo>
                <a:lnTo>
                  <a:pt x="30" y="42759"/>
                </a:lnTo>
                <a:lnTo>
                  <a:pt x="6150" y="23176"/>
                </a:lnTo>
                <a:lnTo>
                  <a:pt x="19221" y="8728"/>
                </a:lnTo>
                <a:lnTo>
                  <a:pt x="37183" y="604"/>
                </a:lnTo>
                <a:lnTo>
                  <a:pt x="57759" y="0"/>
                </a:lnTo>
                <a:lnTo>
                  <a:pt x="57759" y="145312"/>
                </a:lnTo>
                <a:close/>
              </a:path>
            </a:pathLst>
          </a:custGeom>
          <a:solidFill>
            <a:srgbClr val="FFFAFA"/>
          </a:solidFill>
          <a:ln w="9525">
            <a:noFill/>
          </a:ln>
        </p:spPr>
        <p:txBody>
          <a:bodyPr/>
          <a:p>
            <a:endParaRPr lang="zh-CN" altLang="en-US"/>
          </a:p>
        </p:txBody>
      </p:sp>
      <p:sp>
        <p:nvSpPr>
          <p:cNvPr id="55309" name="object 20"/>
          <p:cNvSpPr/>
          <p:nvPr/>
        </p:nvSpPr>
        <p:spPr>
          <a:xfrm>
            <a:off x="16652875" y="1654175"/>
            <a:ext cx="261938" cy="250825"/>
          </a:xfrm>
          <a:custGeom>
            <a:avLst/>
            <a:gdLst/>
            <a:ahLst/>
            <a:cxnLst>
              <a:cxn ang="0">
                <a:pos x="252184" y="236202"/>
              </a:cxn>
              <a:cxn ang="0">
                <a:pos x="235181" y="245605"/>
              </a:cxn>
              <a:cxn ang="0">
                <a:pos x="217828" y="250396"/>
              </a:cxn>
              <a:cxn ang="0">
                <a:pos x="199828" y="249916"/>
              </a:cxn>
              <a:cxn ang="0">
                <a:pos x="139931" y="222255"/>
              </a:cxn>
              <a:cxn ang="0">
                <a:pos x="100198" y="197414"/>
              </a:cxn>
              <a:cxn ang="0">
                <a:pos x="65037" y="167798"/>
              </a:cxn>
              <a:cxn ang="0">
                <a:pos x="37807" y="132224"/>
              </a:cxn>
              <a:cxn ang="0">
                <a:pos x="16723" y="92176"/>
              </a:cxn>
              <a:cxn ang="0">
                <a:pos x="0" y="53867"/>
              </a:cxn>
              <a:cxn ang="0">
                <a:pos x="391" y="46773"/>
              </a:cxn>
              <a:cxn ang="0">
                <a:pos x="28813" y="6356"/>
              </a:cxn>
              <a:cxn ang="0">
                <a:pos x="53168" y="0"/>
              </a:cxn>
              <a:cxn ang="0">
                <a:pos x="61889" y="554"/>
              </a:cxn>
              <a:cxn ang="0">
                <a:pos x="108519" y="19095"/>
              </a:cxn>
              <a:cxn ang="0">
                <a:pos x="145230" y="54022"/>
              </a:cxn>
              <a:cxn ang="0">
                <a:pos x="161969" y="72722"/>
              </a:cxn>
              <a:cxn ang="0">
                <a:pos x="170794" y="81566"/>
              </a:cxn>
              <a:cxn ang="0">
                <a:pos x="207310" y="114215"/>
              </a:cxn>
              <a:cxn ang="0">
                <a:pos x="247256" y="172677"/>
              </a:cxn>
              <a:cxn ang="0">
                <a:pos x="261702" y="217064"/>
              </a:cxn>
              <a:cxn ang="0">
                <a:pos x="261659" y="224404"/>
              </a:cxn>
              <a:cxn ang="0">
                <a:pos x="258740" y="230478"/>
              </a:cxn>
              <a:cxn ang="0">
                <a:pos x="252184" y="236202"/>
              </a:cxn>
            </a:cxnLst>
            <a:pathLst>
              <a:path w="260984" h="250825">
                <a:moveTo>
                  <a:pt x="251266" y="236202"/>
                </a:moveTo>
                <a:lnTo>
                  <a:pt x="234324" y="245605"/>
                </a:lnTo>
                <a:lnTo>
                  <a:pt x="217035" y="250396"/>
                </a:lnTo>
                <a:lnTo>
                  <a:pt x="199100" y="249916"/>
                </a:lnTo>
                <a:lnTo>
                  <a:pt x="139421" y="222255"/>
                </a:lnTo>
                <a:lnTo>
                  <a:pt x="99833" y="197414"/>
                </a:lnTo>
                <a:lnTo>
                  <a:pt x="64800" y="167798"/>
                </a:lnTo>
                <a:lnTo>
                  <a:pt x="37669" y="132224"/>
                </a:lnTo>
                <a:lnTo>
                  <a:pt x="16662" y="92176"/>
                </a:lnTo>
                <a:lnTo>
                  <a:pt x="0" y="53867"/>
                </a:lnTo>
                <a:lnTo>
                  <a:pt x="390" y="46773"/>
                </a:lnTo>
                <a:lnTo>
                  <a:pt x="28708" y="6356"/>
                </a:lnTo>
                <a:lnTo>
                  <a:pt x="52974" y="0"/>
                </a:lnTo>
                <a:lnTo>
                  <a:pt x="61664" y="554"/>
                </a:lnTo>
                <a:lnTo>
                  <a:pt x="108124" y="19095"/>
                </a:lnTo>
                <a:lnTo>
                  <a:pt x="144701" y="54022"/>
                </a:lnTo>
                <a:lnTo>
                  <a:pt x="161379" y="72722"/>
                </a:lnTo>
                <a:lnTo>
                  <a:pt x="170172" y="81566"/>
                </a:lnTo>
                <a:lnTo>
                  <a:pt x="206555" y="114215"/>
                </a:lnTo>
                <a:lnTo>
                  <a:pt x="246355" y="172677"/>
                </a:lnTo>
                <a:lnTo>
                  <a:pt x="260749" y="217064"/>
                </a:lnTo>
                <a:lnTo>
                  <a:pt x="260706" y="224404"/>
                </a:lnTo>
                <a:lnTo>
                  <a:pt x="257798" y="230478"/>
                </a:lnTo>
                <a:lnTo>
                  <a:pt x="251266" y="236202"/>
                </a:lnTo>
                <a:close/>
              </a:path>
            </a:pathLst>
          </a:custGeom>
          <a:solidFill>
            <a:srgbClr val="FFFAFA"/>
          </a:solidFill>
          <a:ln w="9525">
            <a:noFill/>
          </a:ln>
        </p:spPr>
        <p:txBody>
          <a:bodyPr/>
          <a:p>
            <a:endParaRPr lang="zh-CN" altLang="en-US"/>
          </a:p>
        </p:txBody>
      </p:sp>
      <p:pic>
        <p:nvPicPr>
          <p:cNvPr id="55310" name="object 21"/>
          <p:cNvPicPr/>
          <p:nvPr/>
        </p:nvPicPr>
        <p:blipFill>
          <a:blip r:embed="rId1"/>
          <a:stretch>
            <a:fillRect/>
          </a:stretch>
        </p:blipFill>
        <p:spPr>
          <a:xfrm>
            <a:off x="17619663" y="655638"/>
            <a:ext cx="254000" cy="215900"/>
          </a:xfrm>
          <a:prstGeom prst="rect">
            <a:avLst/>
          </a:prstGeom>
          <a:noFill/>
          <a:ln w="9525">
            <a:noFill/>
          </a:ln>
        </p:spPr>
      </p:pic>
      <p:sp>
        <p:nvSpPr>
          <p:cNvPr id="55311" name="object 22"/>
          <p:cNvSpPr/>
          <p:nvPr/>
        </p:nvSpPr>
        <p:spPr>
          <a:xfrm>
            <a:off x="15835313" y="477838"/>
            <a:ext cx="249237" cy="257175"/>
          </a:xfrm>
          <a:custGeom>
            <a:avLst/>
            <a:gdLst/>
            <a:ahLst/>
            <a:cxnLst>
              <a:cxn ang="0">
                <a:pos x="237717" y="252533"/>
              </a:cxn>
              <a:cxn ang="0">
                <a:pos x="229039" y="257036"/>
              </a:cxn>
              <a:cxn ang="0">
                <a:pos x="222251" y="256529"/>
              </a:cxn>
              <a:cxn ang="0">
                <a:pos x="194436" y="250640"/>
              </a:cxn>
              <a:cxn ang="0">
                <a:pos x="170277" y="238272"/>
              </a:cxn>
              <a:cxn ang="0">
                <a:pos x="148902" y="221203"/>
              </a:cxn>
              <a:cxn ang="0">
                <a:pos x="129432" y="201206"/>
              </a:cxn>
              <a:cxn ang="0">
                <a:pos x="124629" y="195834"/>
              </a:cxn>
              <a:cxn ang="0">
                <a:pos x="125710" y="185514"/>
              </a:cxn>
              <a:cxn ang="0">
                <a:pos x="121449" y="174356"/>
              </a:cxn>
              <a:cxn ang="0">
                <a:pos x="116163" y="168886"/>
              </a:cxn>
              <a:cxn ang="0">
                <a:pos x="113947" y="169312"/>
              </a:cxn>
              <a:cxn ang="0">
                <a:pos x="93574" y="169728"/>
              </a:cxn>
              <a:cxn ang="0">
                <a:pos x="78981" y="161300"/>
              </a:cxn>
              <a:cxn ang="0">
                <a:pos x="68624" y="147715"/>
              </a:cxn>
              <a:cxn ang="0">
                <a:pos x="60961" y="132655"/>
              </a:cxn>
              <a:cxn ang="0">
                <a:pos x="53691" y="119215"/>
              </a:cxn>
              <a:cxn ang="0">
                <a:pos x="45347" y="107605"/>
              </a:cxn>
              <a:cxn ang="0">
                <a:pos x="35636" y="97173"/>
              </a:cxn>
              <a:cxn ang="0">
                <a:pos x="24269" y="87274"/>
              </a:cxn>
              <a:cxn ang="0">
                <a:pos x="6321" y="66637"/>
              </a:cxn>
              <a:cxn ang="0">
                <a:pos x="0" y="45134"/>
              </a:cxn>
              <a:cxn ang="0">
                <a:pos x="3581" y="24736"/>
              </a:cxn>
              <a:cxn ang="0">
                <a:pos x="15340" y="7405"/>
              </a:cxn>
              <a:cxn ang="0">
                <a:pos x="21976" y="2200"/>
              </a:cxn>
              <a:cxn ang="0">
                <a:pos x="28629" y="0"/>
              </a:cxn>
              <a:cxn ang="0">
                <a:pos x="35174" y="1235"/>
              </a:cxn>
              <a:cxn ang="0">
                <a:pos x="41490" y="6341"/>
              </a:cxn>
              <a:cxn ang="0">
                <a:pos x="51781" y="17547"/>
              </a:cxn>
              <a:cxn ang="0">
                <a:pos x="62934" y="27106"/>
              </a:cxn>
              <a:cxn ang="0">
                <a:pos x="75736" y="34201"/>
              </a:cxn>
              <a:cxn ang="0">
                <a:pos x="90973" y="38017"/>
              </a:cxn>
              <a:cxn ang="0">
                <a:pos x="98194" y="38863"/>
              </a:cxn>
              <a:cxn ang="0">
                <a:pos x="105690" y="46416"/>
              </a:cxn>
              <a:cxn ang="0">
                <a:pos x="224196" y="181137"/>
              </a:cxn>
              <a:cxn ang="0">
                <a:pos x="229657" y="193548"/>
              </a:cxn>
              <a:cxn ang="0">
                <a:pos x="233230" y="206821"/>
              </a:cxn>
              <a:cxn ang="0">
                <a:pos x="238049" y="219501"/>
              </a:cxn>
              <a:cxn ang="0">
                <a:pos x="247252" y="230134"/>
              </a:cxn>
              <a:cxn ang="0">
                <a:pos x="249223" y="231541"/>
              </a:cxn>
              <a:cxn ang="0">
                <a:pos x="246741" y="243833"/>
              </a:cxn>
              <a:cxn ang="0">
                <a:pos x="237717" y="252533"/>
              </a:cxn>
            </a:cxnLst>
            <a:pathLst>
              <a:path w="248919" h="256540">
                <a:moveTo>
                  <a:pt x="237414" y="251909"/>
                </a:moveTo>
                <a:lnTo>
                  <a:pt x="228747" y="256401"/>
                </a:lnTo>
                <a:lnTo>
                  <a:pt x="221967" y="255896"/>
                </a:lnTo>
                <a:lnTo>
                  <a:pt x="194188" y="250021"/>
                </a:lnTo>
                <a:lnTo>
                  <a:pt x="170060" y="237684"/>
                </a:lnTo>
                <a:lnTo>
                  <a:pt x="148712" y="220657"/>
                </a:lnTo>
                <a:lnTo>
                  <a:pt x="129267" y="200709"/>
                </a:lnTo>
                <a:lnTo>
                  <a:pt x="124470" y="195350"/>
                </a:lnTo>
                <a:lnTo>
                  <a:pt x="125550" y="185056"/>
                </a:lnTo>
                <a:lnTo>
                  <a:pt x="121294" y="173925"/>
                </a:lnTo>
                <a:lnTo>
                  <a:pt x="116015" y="168469"/>
                </a:lnTo>
                <a:lnTo>
                  <a:pt x="113802" y="168894"/>
                </a:lnTo>
                <a:lnTo>
                  <a:pt x="93455" y="169309"/>
                </a:lnTo>
                <a:lnTo>
                  <a:pt x="78880" y="160902"/>
                </a:lnTo>
                <a:lnTo>
                  <a:pt x="68536" y="147350"/>
                </a:lnTo>
                <a:lnTo>
                  <a:pt x="60883" y="132327"/>
                </a:lnTo>
                <a:lnTo>
                  <a:pt x="53622" y="118921"/>
                </a:lnTo>
                <a:lnTo>
                  <a:pt x="45289" y="107339"/>
                </a:lnTo>
                <a:lnTo>
                  <a:pt x="35591" y="96933"/>
                </a:lnTo>
                <a:lnTo>
                  <a:pt x="24238" y="87059"/>
                </a:lnTo>
                <a:lnTo>
                  <a:pt x="6313" y="66472"/>
                </a:lnTo>
                <a:lnTo>
                  <a:pt x="0" y="45023"/>
                </a:lnTo>
                <a:lnTo>
                  <a:pt x="3576" y="24675"/>
                </a:lnTo>
                <a:lnTo>
                  <a:pt x="15320" y="7387"/>
                </a:lnTo>
                <a:lnTo>
                  <a:pt x="21948" y="2195"/>
                </a:lnTo>
                <a:lnTo>
                  <a:pt x="28592" y="0"/>
                </a:lnTo>
                <a:lnTo>
                  <a:pt x="35129" y="1232"/>
                </a:lnTo>
                <a:lnTo>
                  <a:pt x="41437" y="6325"/>
                </a:lnTo>
                <a:lnTo>
                  <a:pt x="51715" y="17504"/>
                </a:lnTo>
                <a:lnTo>
                  <a:pt x="62854" y="27039"/>
                </a:lnTo>
                <a:lnTo>
                  <a:pt x="75639" y="34117"/>
                </a:lnTo>
                <a:lnTo>
                  <a:pt x="90857" y="37923"/>
                </a:lnTo>
                <a:lnTo>
                  <a:pt x="98069" y="38767"/>
                </a:lnTo>
                <a:lnTo>
                  <a:pt x="105555" y="46301"/>
                </a:lnTo>
                <a:lnTo>
                  <a:pt x="223910" y="180690"/>
                </a:lnTo>
                <a:lnTo>
                  <a:pt x="229364" y="193070"/>
                </a:lnTo>
                <a:lnTo>
                  <a:pt x="232932" y="206310"/>
                </a:lnTo>
                <a:lnTo>
                  <a:pt x="237745" y="218959"/>
                </a:lnTo>
                <a:lnTo>
                  <a:pt x="246937" y="229566"/>
                </a:lnTo>
                <a:lnTo>
                  <a:pt x="248905" y="230969"/>
                </a:lnTo>
                <a:lnTo>
                  <a:pt x="246426" y="243231"/>
                </a:lnTo>
                <a:lnTo>
                  <a:pt x="237414" y="251909"/>
                </a:lnTo>
                <a:close/>
              </a:path>
            </a:pathLst>
          </a:custGeom>
          <a:solidFill>
            <a:srgbClr val="FFFAFA"/>
          </a:solidFill>
          <a:ln w="9525">
            <a:noFill/>
          </a:ln>
        </p:spPr>
        <p:txBody>
          <a:bodyPr/>
          <a:p>
            <a:endParaRPr lang="zh-CN" altLang="en-US"/>
          </a:p>
        </p:txBody>
      </p:sp>
      <p:sp>
        <p:nvSpPr>
          <p:cNvPr id="19" name="object 18"/>
          <p:cNvSpPr txBox="1"/>
          <p:nvPr/>
        </p:nvSpPr>
        <p:spPr>
          <a:xfrm>
            <a:off x="11837988" y="460375"/>
            <a:ext cx="6096000" cy="2913063"/>
          </a:xfrm>
          <a:prstGeom prst="rect">
            <a:avLst/>
          </a:prstGeom>
        </p:spPr>
        <p:txBody>
          <a:bodyPr wrap="square" lIns="0" tIns="201930" rIns="0" bIns="0">
            <a:spAutoFit/>
          </a:bodyPr>
          <a:lstStyle/>
          <a:p>
            <a:pPr marL="12700" marR="0" algn="r" defTabSz="914400" fontAlgn="auto">
              <a:spcBef>
                <a:spcPts val="580"/>
              </a:spcBef>
              <a:buClrTx/>
              <a:buSzTx/>
              <a:buFontTx/>
              <a:defRPr/>
            </a:pPr>
            <a:r>
              <a:rPr kumimoji="0" lang="en-US" altLang="zh-CN" sz="6600" kern="1200" cap="none" spc="235" normalizeH="0" baseline="0" noProof="1" smtClean="0">
                <a:latin typeface="方正粗黑宋简体" panose="02000000000000000000" pitchFamily="2" charset="-122"/>
                <a:ea typeface="方正粗黑宋简体" panose="02000000000000000000" pitchFamily="2" charset="-122"/>
                <a:cs typeface="微软雅黑" panose="020B0503020204020204" pitchFamily="34" charset="-122"/>
              </a:rPr>
              <a:t>G25</a:t>
            </a:r>
            <a:r>
              <a:rPr kumimoji="0" lang="zh-CN" altLang="en-US" sz="6600" kern="1200" cap="none" spc="235" normalizeH="0" baseline="0" noProof="1" smtClean="0">
                <a:latin typeface="方正粗黑宋简体" panose="02000000000000000000" pitchFamily="2" charset="-122"/>
                <a:ea typeface="方正粗黑宋简体" panose="02000000000000000000" pitchFamily="2" charset="-122"/>
                <a:cs typeface="微软雅黑" panose="020B0503020204020204" pitchFamily="34" charset="-122"/>
              </a:rPr>
              <a:t>组课程项目</a:t>
            </a:r>
            <a:endParaRPr kumimoji="0" lang="en-US" altLang="zh-CN" sz="6600" kern="1200" cap="none" spc="235" normalizeH="0" baseline="0" noProof="1" smtClean="0">
              <a:latin typeface="方正粗黑宋简体" panose="02000000000000000000" pitchFamily="2" charset="-122"/>
              <a:ea typeface="方正粗黑宋简体" panose="02000000000000000000" pitchFamily="2" charset="-122"/>
              <a:cs typeface="微软雅黑" panose="020B0503020204020204" pitchFamily="34" charset="-122"/>
            </a:endParaRPr>
          </a:p>
          <a:p>
            <a:pPr marL="12700" marR="0" algn="r" defTabSz="914400" fontAlgn="auto">
              <a:spcBef>
                <a:spcPts val="580"/>
              </a:spcBef>
              <a:buClrTx/>
              <a:buSzTx/>
              <a:buFontTx/>
              <a:defRPr/>
            </a:pPr>
            <a:r>
              <a:rPr kumimoji="0" lang="zh-CN" altLang="en-US" sz="3600" b="1" kern="1200" cap="none" spc="405" normalizeH="0" baseline="0" noProof="1" smtClean="0">
                <a:latin typeface="方正粗黑宋简体" panose="02000000000000000000" pitchFamily="2" charset="-122"/>
                <a:ea typeface="方正粗黑宋简体" panose="02000000000000000000" pitchFamily="2" charset="-122"/>
                <a:cs typeface="Verdana" panose="020B0604030504040204"/>
              </a:rPr>
              <a:t>第一次</a:t>
            </a:r>
            <a:br>
              <a:rPr kumimoji="0" lang="zh-CN" altLang="en-US" sz="3600" b="1" kern="1200" cap="none" spc="405" normalizeH="0" baseline="0" noProof="1" smtClean="0">
                <a:latin typeface="方正粗黑宋简体" panose="02000000000000000000" pitchFamily="2" charset="-122"/>
                <a:ea typeface="方正粗黑宋简体" panose="02000000000000000000" pitchFamily="2" charset="-122"/>
                <a:cs typeface="Verdana" panose="020B0604030504040204"/>
              </a:rPr>
            </a:br>
            <a:r>
              <a:rPr kumimoji="0" lang="zh-CN" altLang="en-US" sz="3600" b="1" kern="1200" cap="none" spc="405" normalizeH="0" baseline="0" noProof="1" smtClean="0">
                <a:latin typeface="方正粗黑宋简体" panose="02000000000000000000" pitchFamily="2" charset="-122"/>
                <a:ea typeface="方正粗黑宋简体" panose="02000000000000000000" pitchFamily="2" charset="-122"/>
                <a:cs typeface="Verdana" panose="020B0604030504040204"/>
              </a:rPr>
              <a:t>会议纪要</a:t>
            </a:r>
            <a:endParaRPr kumimoji="0" lang="zh-CN" altLang="en-US" sz="3600" b="1" kern="1200" cap="none" spc="0" normalizeH="0" baseline="0" noProof="1" smtClean="0">
              <a:latin typeface="方正粗黑宋简体" panose="02000000000000000000" pitchFamily="2" charset="-122"/>
              <a:ea typeface="方正粗黑宋简体" panose="02000000000000000000" pitchFamily="2" charset="-122"/>
              <a:cs typeface="Verdana" panose="020B0604030504040204"/>
            </a:endParaRPr>
          </a:p>
          <a:p>
            <a:pPr marL="12700" marR="0" algn="r" defTabSz="914400" fontAlgn="auto">
              <a:spcBef>
                <a:spcPts val="580"/>
              </a:spcBef>
              <a:buClrTx/>
              <a:buSzTx/>
              <a:buFontTx/>
              <a:defRPr/>
            </a:pPr>
            <a:endParaRPr kumimoji="0" lang="zh-CN" sz="28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endParaRPr>
          </a:p>
        </p:txBody>
      </p:sp>
      <p:sp>
        <p:nvSpPr>
          <p:cNvPr id="21" name="object 19"/>
          <p:cNvSpPr txBox="1"/>
          <p:nvPr/>
        </p:nvSpPr>
        <p:spPr>
          <a:xfrm>
            <a:off x="739140" y="167005"/>
            <a:ext cx="14997113" cy="9952990"/>
          </a:xfrm>
          <a:prstGeom prst="rect">
            <a:avLst/>
          </a:prstGeom>
        </p:spPr>
        <p:txBody>
          <a:bodyPr wrap="square" lIns="0" tIns="134620" rIns="0" bIns="0">
            <a:spAutoFit/>
          </a:bodyPr>
          <a:lstStyle/>
          <a:p>
            <a:pPr marL="12700" marR="0" defTabSz="914400" fontAlgn="auto">
              <a:spcBef>
                <a:spcPts val="1060"/>
              </a:spcBef>
              <a:buClrTx/>
              <a:buSzTx/>
              <a:buFontTx/>
              <a:defRPr/>
            </a:pPr>
            <a:r>
              <a:rPr kumimoji="0" lang="zh-CN" altLang="en-US" sz="2800" b="1"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时间</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a:t>
            </a:r>
            <a:r>
              <a:rPr kumimoji="0" lang="en-US" altLang="zh-CN"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2022</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年</a:t>
            </a:r>
            <a:r>
              <a:rPr kumimoji="0" lang="en-US" altLang="zh-CN"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2</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月</a:t>
            </a:r>
            <a:r>
              <a:rPr kumimoji="0" lang="en-US" altLang="zh-CN"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24</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日    </a:t>
            </a:r>
            <a:endParaRPr kumimoji="0" lang="en-US" altLang="zh-CN"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spcBef>
                <a:spcPts val="1060"/>
              </a:spcBef>
              <a:buClrTx/>
              <a:buSzTx/>
              <a:buFontTx/>
              <a:defRPr/>
            </a:pPr>
            <a:r>
              <a:rPr kumimoji="0" lang="zh-CN" altLang="en-US" sz="2800" b="1"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方式</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：线上会议   </a:t>
            </a:r>
            <a:endParaRPr kumimoji="0" lang="en-US" altLang="zh-CN"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spcBef>
                <a:spcPts val="1060"/>
              </a:spcBef>
              <a:buClrTx/>
              <a:buSzTx/>
              <a:buFontTx/>
              <a:defRPr/>
            </a:pPr>
            <a:r>
              <a:rPr kumimoji="0" lang="zh-CN" altLang="en-US" sz="2800" b="1"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参与人员</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：潘仲菁 施芳怡 杨庆贤 余张龙 周文涛</a:t>
            </a:r>
            <a:endParaRPr kumimoji="0" lang="en-US" altLang="zh-CN"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spcBef>
                <a:spcPts val="1060"/>
              </a:spcBef>
              <a:buClrTx/>
              <a:buSzTx/>
              <a:buFontTx/>
              <a:defRPr/>
            </a:pPr>
            <a:endPar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lnSpc>
                <a:spcPct val="150000"/>
              </a:lnSpc>
              <a:spcBef>
                <a:spcPts val="1060"/>
              </a:spcBef>
              <a:buClrTx/>
              <a:buSzTx/>
              <a:buFontTx/>
              <a:defRPr/>
            </a:pPr>
            <a:r>
              <a:rPr kumimoji="0" lang="zh-CN" altLang="en-US" sz="2800" b="1"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主持人</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：潘仲菁  </a:t>
            </a:r>
            <a:endParaRPr kumimoji="0" lang="en-US" altLang="zh-CN"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lnSpc>
                <a:spcPct val="150000"/>
              </a:lnSpc>
              <a:spcBef>
                <a:spcPts val="1060"/>
              </a:spcBef>
              <a:buClrTx/>
              <a:buSzTx/>
              <a:buFontTx/>
              <a:defRPr/>
            </a:pPr>
            <a:r>
              <a:rPr kumimoji="0" lang="zh-CN" altLang="en-US" sz="2800" b="1"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记录人</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：周文涛  </a:t>
            </a:r>
            <a:endParaRPr kumimoji="0" lang="en-US" altLang="zh-CN"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lnSpc>
                <a:spcPct val="150000"/>
              </a:lnSpc>
              <a:spcBef>
                <a:spcPts val="1060"/>
              </a:spcBef>
              <a:buClrTx/>
              <a:buSzTx/>
              <a:buFontTx/>
              <a:defRPr/>
            </a:pPr>
            <a:r>
              <a:rPr kumimoji="0" lang="zh-CN" altLang="en-US" sz="2800" b="1"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会议议题</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a:t>
            </a:r>
            <a:r>
              <a:rPr kumimoji="0" lang="zh-CN" altLang="en-US" sz="2800" b="1"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项目分工</a:t>
            </a:r>
            <a:endParaRPr kumimoji="0" lang="zh-CN" altLang="en-US" sz="2800" b="1"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spcBef>
                <a:spcPts val="1060"/>
              </a:spcBef>
              <a:buClrTx/>
              <a:buSzTx/>
              <a:buFontTx/>
              <a:defRPr/>
            </a:pPr>
            <a:r>
              <a:rPr kumimoji="0" lang="zh-CN" altLang="en-US" sz="2800" b="1"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会议事项：</a:t>
            </a:r>
            <a:endParaRPr kumimoji="0" lang="zh-CN" altLang="en-US" sz="2800" b="1"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spcBef>
                <a:spcPts val="1060"/>
              </a:spcBef>
              <a:buClrTx/>
              <a:buSzTx/>
              <a:buFontTx/>
              <a:defRPr/>
            </a:pPr>
            <a:r>
              <a:rPr kumimoji="0" lang="en-US" altLang="zh-CN" sz="2800" b="1"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1.</a:t>
            </a:r>
            <a:r>
              <a:rPr kumimoji="0" lang="zh-CN" altLang="en-US" sz="2800" b="1"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上次会议任务检查</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：暂无</a:t>
            </a:r>
            <a:endPar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spcBef>
                <a:spcPts val="1060"/>
              </a:spcBef>
              <a:buClrTx/>
              <a:buSzTx/>
              <a:buFontTx/>
              <a:defRPr/>
            </a:pPr>
            <a:r>
              <a:rPr kumimoji="0" lang="en-US" altLang="zh-CN" sz="2800" b="1"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2.</a:t>
            </a:r>
            <a:r>
              <a:rPr kumimoji="0" lang="zh-CN" altLang="en-US" sz="2800" b="1"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本次会议安排</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a:t>
            </a:r>
            <a:endPar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lnSpc>
                <a:spcPct val="150000"/>
              </a:lnSpc>
              <a:spcBef>
                <a:spcPts val="1060"/>
              </a:spcBef>
              <a:buClrTx/>
              <a:buSzTx/>
              <a:buFontTx/>
              <a:defRPr/>
            </a:pP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对于项目启动事项的安排，对于各个组员任务的分配，以及对接下来的项目进程的安排，并创建</a:t>
            </a:r>
            <a:r>
              <a:rPr kumimoji="0" lang="en-US" altLang="zh-CN"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github</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对项目进行管理，对于课题该如何展开，以及后续应该如何进行进行探讨，制定</a:t>
            </a:r>
            <a:r>
              <a:rPr kumimoji="0" lang="en-US" altLang="zh-CN"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G25</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小组的专属</a:t>
            </a:r>
            <a:r>
              <a:rPr kumimoji="0" lang="en-US" altLang="zh-CN"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LOGO,</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对于整个项目的大体规划</a:t>
            </a:r>
            <a:endPar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lnSpc>
                <a:spcPct val="150000"/>
              </a:lnSpc>
              <a:spcBef>
                <a:spcPts val="1060"/>
              </a:spcBef>
              <a:buClrTx/>
              <a:buSzTx/>
              <a:buFontTx/>
              <a:defRPr/>
            </a:pPr>
            <a:r>
              <a:rPr kumimoji="0" lang="en-US" altLang="zh-CN" sz="2800" b="1"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3.</a:t>
            </a:r>
            <a:r>
              <a:rPr kumimoji="0" lang="zh-CN" altLang="en-US" sz="2800" b="1"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后续工作安排</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a:t>
            </a:r>
            <a:endPar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lnSpc>
                <a:spcPct val="150000"/>
              </a:lnSpc>
              <a:spcBef>
                <a:spcPts val="1060"/>
              </a:spcBef>
              <a:buClrTx/>
              <a:buSzTx/>
              <a:buFontTx/>
              <a:defRPr/>
            </a:pP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依照分工进行小组内审核，然后上传至</a:t>
            </a:r>
            <a:r>
              <a:rPr kumimoji="0" lang="en-US" altLang="zh-CN"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github</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个人分支。</a:t>
            </a:r>
            <a:endPar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object 2"/>
          <p:cNvSpPr/>
          <p:nvPr/>
        </p:nvSpPr>
        <p:spPr>
          <a:xfrm>
            <a:off x="0" y="0"/>
            <a:ext cx="18288000" cy="10287000"/>
          </a:xfrm>
          <a:custGeom>
            <a:avLst/>
            <a:gdLst/>
            <a:ahLst/>
            <a:cxnLst>
              <a:cxn ang="0">
                <a:pos x="18287998" y="10286999"/>
              </a:cxn>
              <a:cxn ang="0">
                <a:pos x="0" y="10286999"/>
              </a:cxn>
              <a:cxn ang="0">
                <a:pos x="0" y="0"/>
              </a:cxn>
              <a:cxn ang="0">
                <a:pos x="18287998" y="0"/>
              </a:cxn>
              <a:cxn ang="0">
                <a:pos x="18287998" y="10286999"/>
              </a:cxn>
            </a:cxnLst>
            <a:pathLst>
              <a:path w="18288000" h="10287000">
                <a:moveTo>
                  <a:pt x="18287998" y="10286999"/>
                </a:moveTo>
                <a:lnTo>
                  <a:pt x="0" y="10286999"/>
                </a:lnTo>
                <a:lnTo>
                  <a:pt x="0" y="0"/>
                </a:lnTo>
                <a:lnTo>
                  <a:pt x="18287998" y="0"/>
                </a:lnTo>
                <a:lnTo>
                  <a:pt x="18287998" y="10286999"/>
                </a:lnTo>
                <a:close/>
              </a:path>
            </a:pathLst>
          </a:custGeom>
          <a:solidFill>
            <a:srgbClr val="FFDE62"/>
          </a:solidFill>
          <a:ln w="9525">
            <a:noFill/>
          </a:ln>
        </p:spPr>
        <p:txBody>
          <a:bodyPr/>
          <a:p>
            <a:endParaRPr lang="zh-CN" altLang="en-US"/>
          </a:p>
        </p:txBody>
      </p:sp>
      <p:sp>
        <p:nvSpPr>
          <p:cNvPr id="56322" name="object 9"/>
          <p:cNvSpPr/>
          <p:nvPr/>
        </p:nvSpPr>
        <p:spPr>
          <a:xfrm>
            <a:off x="16551275" y="819150"/>
            <a:ext cx="473075" cy="473075"/>
          </a:xfrm>
          <a:custGeom>
            <a:avLst/>
            <a:gdLst/>
            <a:ahLst/>
            <a:cxnLst>
              <a:cxn ang="0">
                <a:pos x="405076" y="470619"/>
              </a:cxn>
              <a:cxn ang="0">
                <a:pos x="370350" y="471711"/>
              </a:cxn>
              <a:cxn ang="0">
                <a:pos x="267616" y="453132"/>
              </a:cxn>
              <a:cxn ang="0">
                <a:pos x="186971" y="396962"/>
              </a:cxn>
              <a:cxn ang="0">
                <a:pos x="117827" y="334299"/>
              </a:cxn>
              <a:cxn ang="0">
                <a:pos x="69630" y="266945"/>
              </a:cxn>
              <a:cxn ang="0">
                <a:pos x="24952" y="196282"/>
              </a:cxn>
              <a:cxn ang="0">
                <a:pos x="0" y="100950"/>
              </a:cxn>
              <a:cxn ang="0">
                <a:pos x="8032" y="64266"/>
              </a:cxn>
              <a:cxn ang="0">
                <a:pos x="72688" y="0"/>
              </a:cxn>
              <a:cxn ang="0">
                <a:pos x="166425" y="31533"/>
              </a:cxn>
              <a:cxn ang="0">
                <a:pos x="229423" y="86249"/>
              </a:cxn>
              <a:cxn ang="0">
                <a:pos x="284430" y="149863"/>
              </a:cxn>
              <a:cxn ang="0">
                <a:pos x="305581" y="170990"/>
              </a:cxn>
              <a:cxn ang="0">
                <a:pos x="352043" y="199290"/>
              </a:cxn>
              <a:cxn ang="0">
                <a:pos x="387385" y="231199"/>
              </a:cxn>
              <a:cxn ang="0">
                <a:pos x="406308" y="261959"/>
              </a:cxn>
              <a:cxn ang="0">
                <a:pos x="419132" y="280888"/>
              </a:cxn>
              <a:cxn ang="0">
                <a:pos x="426001" y="290298"/>
              </a:cxn>
              <a:cxn ang="0">
                <a:pos x="457306" y="336667"/>
              </a:cxn>
              <a:cxn ang="0">
                <a:pos x="391964" y="395655"/>
              </a:cxn>
              <a:cxn ang="0">
                <a:pos x="390458" y="402492"/>
              </a:cxn>
              <a:cxn ang="0">
                <a:pos x="397043" y="404587"/>
              </a:cxn>
              <a:cxn ang="0">
                <a:pos x="401184" y="402049"/>
              </a:cxn>
              <a:cxn ang="0">
                <a:pos x="470268" y="363643"/>
              </a:cxn>
              <a:cxn ang="0">
                <a:pos x="472908" y="393871"/>
              </a:cxn>
              <a:cxn ang="0">
                <a:pos x="467435" y="423566"/>
              </a:cxn>
              <a:cxn ang="0">
                <a:pos x="432633" y="448322"/>
              </a:cxn>
              <a:cxn ang="0">
                <a:pos x="466260" y="353244"/>
              </a:cxn>
              <a:cxn ang="0">
                <a:pos x="399853" y="395008"/>
              </a:cxn>
              <a:cxn ang="0">
                <a:pos x="391964" y="395655"/>
              </a:cxn>
              <a:cxn ang="0">
                <a:pos x="464955" y="349859"/>
              </a:cxn>
              <a:cxn ang="0">
                <a:pos x="402786" y="395357"/>
              </a:cxn>
              <a:cxn ang="0">
                <a:pos x="401184" y="402049"/>
              </a:cxn>
              <a:cxn ang="0">
                <a:pos x="402786" y="395357"/>
              </a:cxn>
              <a:cxn ang="0">
                <a:pos x="467988" y="357728"/>
              </a:cxn>
              <a:cxn ang="0">
                <a:pos x="440435" y="443146"/>
              </a:cxn>
              <a:cxn ang="0">
                <a:pos x="433889" y="445820"/>
              </a:cxn>
              <a:cxn ang="0">
                <a:pos x="466901" y="425483"/>
              </a:cxn>
            </a:cxnLst>
            <a:pathLst>
              <a:path w="473075" h="472440">
                <a:moveTo>
                  <a:pt x="420267" y="462486"/>
                </a:moveTo>
                <a:lnTo>
                  <a:pt x="405076" y="469987"/>
                </a:lnTo>
                <a:lnTo>
                  <a:pt x="388093" y="472194"/>
                </a:lnTo>
                <a:lnTo>
                  <a:pt x="370350" y="471078"/>
                </a:lnTo>
                <a:lnTo>
                  <a:pt x="318637" y="463514"/>
                </a:lnTo>
                <a:lnTo>
                  <a:pt x="267616" y="452524"/>
                </a:lnTo>
                <a:lnTo>
                  <a:pt x="222418" y="424584"/>
                </a:lnTo>
                <a:lnTo>
                  <a:pt x="186971" y="396429"/>
                </a:lnTo>
                <a:lnTo>
                  <a:pt x="150121" y="365248"/>
                </a:lnTo>
                <a:lnTo>
                  <a:pt x="117827" y="333850"/>
                </a:lnTo>
                <a:lnTo>
                  <a:pt x="81437" y="284155"/>
                </a:lnTo>
                <a:lnTo>
                  <a:pt x="69630" y="266587"/>
                </a:lnTo>
                <a:lnTo>
                  <a:pt x="56400" y="248270"/>
                </a:lnTo>
                <a:lnTo>
                  <a:pt x="24952" y="196019"/>
                </a:lnTo>
                <a:lnTo>
                  <a:pt x="4841" y="138756"/>
                </a:lnTo>
                <a:lnTo>
                  <a:pt x="0" y="100814"/>
                </a:lnTo>
                <a:lnTo>
                  <a:pt x="2103" y="82154"/>
                </a:lnTo>
                <a:lnTo>
                  <a:pt x="8032" y="64180"/>
                </a:lnTo>
                <a:lnTo>
                  <a:pt x="37616" y="18799"/>
                </a:lnTo>
                <a:lnTo>
                  <a:pt x="72688" y="0"/>
                </a:lnTo>
                <a:lnTo>
                  <a:pt x="115030" y="5118"/>
                </a:lnTo>
                <a:lnTo>
                  <a:pt x="166425" y="31491"/>
                </a:lnTo>
                <a:lnTo>
                  <a:pt x="199666" y="56808"/>
                </a:lnTo>
                <a:lnTo>
                  <a:pt x="229423" y="86133"/>
                </a:lnTo>
                <a:lnTo>
                  <a:pt x="257182" y="117680"/>
                </a:lnTo>
                <a:lnTo>
                  <a:pt x="284430" y="149662"/>
                </a:lnTo>
                <a:lnTo>
                  <a:pt x="294666" y="160758"/>
                </a:lnTo>
                <a:lnTo>
                  <a:pt x="305581" y="170760"/>
                </a:lnTo>
                <a:lnTo>
                  <a:pt x="317599" y="179602"/>
                </a:lnTo>
                <a:lnTo>
                  <a:pt x="352043" y="199022"/>
                </a:lnTo>
                <a:lnTo>
                  <a:pt x="370980" y="213453"/>
                </a:lnTo>
                <a:lnTo>
                  <a:pt x="387385" y="230889"/>
                </a:lnTo>
                <a:lnTo>
                  <a:pt x="400691" y="251706"/>
                </a:lnTo>
                <a:lnTo>
                  <a:pt x="406308" y="261607"/>
                </a:lnTo>
                <a:lnTo>
                  <a:pt x="414193" y="273448"/>
                </a:lnTo>
                <a:lnTo>
                  <a:pt x="419132" y="280511"/>
                </a:lnTo>
                <a:lnTo>
                  <a:pt x="425616" y="289955"/>
                </a:lnTo>
                <a:lnTo>
                  <a:pt x="426001" y="289908"/>
                </a:lnTo>
                <a:lnTo>
                  <a:pt x="426435" y="289621"/>
                </a:lnTo>
                <a:lnTo>
                  <a:pt x="457306" y="336215"/>
                </a:lnTo>
                <a:lnTo>
                  <a:pt x="463854" y="347493"/>
                </a:lnTo>
                <a:lnTo>
                  <a:pt x="391964" y="395124"/>
                </a:lnTo>
                <a:lnTo>
                  <a:pt x="391618" y="399309"/>
                </a:lnTo>
                <a:lnTo>
                  <a:pt x="390458" y="401952"/>
                </a:lnTo>
                <a:lnTo>
                  <a:pt x="393391" y="402299"/>
                </a:lnTo>
                <a:lnTo>
                  <a:pt x="397043" y="404044"/>
                </a:lnTo>
                <a:lnTo>
                  <a:pt x="398921" y="402800"/>
                </a:lnTo>
                <a:lnTo>
                  <a:pt x="401184" y="401509"/>
                </a:lnTo>
                <a:lnTo>
                  <a:pt x="467988" y="357248"/>
                </a:lnTo>
                <a:lnTo>
                  <a:pt x="470268" y="363155"/>
                </a:lnTo>
                <a:lnTo>
                  <a:pt x="473001" y="377733"/>
                </a:lnTo>
                <a:lnTo>
                  <a:pt x="472908" y="393342"/>
                </a:lnTo>
                <a:lnTo>
                  <a:pt x="471034" y="410097"/>
                </a:lnTo>
                <a:lnTo>
                  <a:pt x="467435" y="422997"/>
                </a:lnTo>
                <a:lnTo>
                  <a:pt x="433889" y="445222"/>
                </a:lnTo>
                <a:lnTo>
                  <a:pt x="432633" y="447720"/>
                </a:lnTo>
                <a:lnTo>
                  <a:pt x="420267" y="462486"/>
                </a:lnTo>
                <a:close/>
              </a:path>
              <a:path w="473075" h="472440">
                <a:moveTo>
                  <a:pt x="466260" y="352770"/>
                </a:moveTo>
                <a:lnTo>
                  <a:pt x="402786" y="394826"/>
                </a:lnTo>
                <a:lnTo>
                  <a:pt x="399853" y="394478"/>
                </a:lnTo>
                <a:lnTo>
                  <a:pt x="396057" y="392829"/>
                </a:lnTo>
                <a:lnTo>
                  <a:pt x="391964" y="395124"/>
                </a:lnTo>
                <a:lnTo>
                  <a:pt x="463854" y="347493"/>
                </a:lnTo>
                <a:lnTo>
                  <a:pt x="464955" y="349389"/>
                </a:lnTo>
                <a:lnTo>
                  <a:pt x="466260" y="352770"/>
                </a:lnTo>
                <a:close/>
              </a:path>
              <a:path w="473075" h="472440">
                <a:moveTo>
                  <a:pt x="402786" y="394826"/>
                </a:moveTo>
                <a:close/>
              </a:path>
              <a:path w="473075" h="472440">
                <a:moveTo>
                  <a:pt x="467988" y="357248"/>
                </a:moveTo>
                <a:lnTo>
                  <a:pt x="401184" y="401509"/>
                </a:lnTo>
                <a:lnTo>
                  <a:pt x="401577" y="397708"/>
                </a:lnTo>
                <a:lnTo>
                  <a:pt x="402786" y="394826"/>
                </a:lnTo>
                <a:lnTo>
                  <a:pt x="466260" y="352770"/>
                </a:lnTo>
                <a:lnTo>
                  <a:pt x="467988" y="357248"/>
                </a:lnTo>
                <a:close/>
              </a:path>
              <a:path w="473075" h="472440">
                <a:moveTo>
                  <a:pt x="457653" y="436245"/>
                </a:moveTo>
                <a:lnTo>
                  <a:pt x="440435" y="442551"/>
                </a:lnTo>
                <a:lnTo>
                  <a:pt x="437597" y="442974"/>
                </a:lnTo>
                <a:lnTo>
                  <a:pt x="433889" y="445222"/>
                </a:lnTo>
                <a:lnTo>
                  <a:pt x="467435" y="422997"/>
                </a:lnTo>
                <a:lnTo>
                  <a:pt x="466901" y="424912"/>
                </a:lnTo>
                <a:lnTo>
                  <a:pt x="457653" y="436245"/>
                </a:lnTo>
                <a:close/>
              </a:path>
            </a:pathLst>
          </a:custGeom>
          <a:solidFill>
            <a:srgbClr val="FFFAFA"/>
          </a:solidFill>
          <a:ln w="9525">
            <a:noFill/>
          </a:ln>
        </p:spPr>
        <p:txBody>
          <a:bodyPr/>
          <a:p>
            <a:endParaRPr lang="zh-CN" altLang="en-US"/>
          </a:p>
        </p:txBody>
      </p:sp>
      <p:sp>
        <p:nvSpPr>
          <p:cNvPr id="56323" name="object 10"/>
          <p:cNvSpPr/>
          <p:nvPr/>
        </p:nvSpPr>
        <p:spPr>
          <a:xfrm>
            <a:off x="17675225" y="22225"/>
            <a:ext cx="444500" cy="481013"/>
          </a:xfrm>
          <a:custGeom>
            <a:avLst/>
            <a:gdLst/>
            <a:ahLst/>
            <a:cxnLst>
              <a:cxn ang="0">
                <a:pos x="402524" y="474877"/>
              </a:cxn>
              <a:cxn ang="0">
                <a:pos x="375794" y="480572"/>
              </a:cxn>
              <a:cxn ang="0">
                <a:pos x="353733" y="479415"/>
              </a:cxn>
              <a:cxn ang="0">
                <a:pos x="331851" y="476732"/>
              </a:cxn>
              <a:cxn ang="0">
                <a:pos x="288681" y="465816"/>
              </a:cxn>
              <a:cxn ang="0">
                <a:pos x="225198" y="435526"/>
              </a:cxn>
              <a:cxn ang="0">
                <a:pos x="166529" y="397198"/>
              </a:cxn>
              <a:cxn ang="0">
                <a:pos x="132416" y="359807"/>
              </a:cxn>
              <a:cxn ang="0">
                <a:pos x="126829" y="351578"/>
              </a:cxn>
              <a:cxn ang="0">
                <a:pos x="120974" y="343977"/>
              </a:cxn>
              <a:cxn ang="0">
                <a:pos x="113737" y="337645"/>
              </a:cxn>
              <a:cxn ang="0">
                <a:pos x="104002" y="333221"/>
              </a:cxn>
              <a:cxn ang="0">
                <a:pos x="91406" y="326086"/>
              </a:cxn>
              <a:cxn ang="0">
                <a:pos x="83115" y="315059"/>
              </a:cxn>
              <a:cxn ang="0">
                <a:pos x="77416" y="302121"/>
              </a:cxn>
              <a:cxn ang="0">
                <a:pos x="63755" y="266806"/>
              </a:cxn>
              <a:cxn ang="0">
                <a:pos x="54664" y="244614"/>
              </a:cxn>
              <a:cxn ang="0">
                <a:pos x="43922" y="223282"/>
              </a:cxn>
              <a:cxn ang="0">
                <a:pos x="30124" y="203427"/>
              </a:cxn>
              <a:cxn ang="0">
                <a:pos x="25192" y="191323"/>
              </a:cxn>
              <a:cxn ang="0">
                <a:pos x="24174" y="177680"/>
              </a:cxn>
              <a:cxn ang="0">
                <a:pos x="21178" y="164880"/>
              </a:cxn>
              <a:cxn ang="0">
                <a:pos x="10317" y="155301"/>
              </a:cxn>
              <a:cxn ang="0">
                <a:pos x="3968" y="127970"/>
              </a:cxn>
              <a:cxn ang="0">
                <a:pos x="1316" y="114241"/>
              </a:cxn>
              <a:cxn ang="0">
                <a:pos x="0" y="100466"/>
              </a:cxn>
              <a:cxn ang="0">
                <a:pos x="420" y="86725"/>
              </a:cxn>
              <a:cxn ang="0">
                <a:pos x="7813" y="45696"/>
              </a:cxn>
              <a:cxn ang="0">
                <a:pos x="38222" y="16575"/>
              </a:cxn>
              <a:cxn ang="0">
                <a:pos x="42743" y="16495"/>
              </a:cxn>
              <a:cxn ang="0">
                <a:pos x="48424" y="13770"/>
              </a:cxn>
              <a:cxn ang="0">
                <a:pos x="51365" y="10362"/>
              </a:cxn>
              <a:cxn ang="0">
                <a:pos x="60859" y="2691"/>
              </a:cxn>
              <a:cxn ang="0">
                <a:pos x="70649" y="0"/>
              </a:cxn>
              <a:cxn ang="0">
                <a:pos x="81007" y="1346"/>
              </a:cxn>
              <a:cxn ang="0">
                <a:pos x="128331" y="24012"/>
              </a:cxn>
              <a:cxn ang="0">
                <a:pos x="162783" y="44477"/>
              </a:cxn>
              <a:cxn ang="0">
                <a:pos x="194179" y="68923"/>
              </a:cxn>
              <a:cxn ang="0">
                <a:pos x="221134" y="99085"/>
              </a:cxn>
              <a:cxn ang="0">
                <a:pos x="241776" y="125060"/>
              </a:cxn>
              <a:cxn ang="0">
                <a:pos x="264081" y="149425"/>
              </a:cxn>
              <a:cxn ang="0">
                <a:pos x="316834" y="204244"/>
              </a:cxn>
              <a:cxn ang="0">
                <a:pos x="337290" y="227103"/>
              </a:cxn>
              <a:cxn ang="0">
                <a:pos x="351339" y="258781"/>
              </a:cxn>
              <a:cxn ang="0">
                <a:pos x="370237" y="287068"/>
              </a:cxn>
              <a:cxn ang="0">
                <a:pos x="392115" y="313262"/>
              </a:cxn>
              <a:cxn ang="0">
                <a:pos x="415104" y="338661"/>
              </a:cxn>
              <a:cxn ang="0">
                <a:pos x="427129" y="355630"/>
              </a:cxn>
              <a:cxn ang="0">
                <a:pos x="435160" y="374250"/>
              </a:cxn>
              <a:cxn ang="0">
                <a:pos x="440421" y="393809"/>
              </a:cxn>
              <a:cxn ang="0">
                <a:pos x="444135" y="413593"/>
              </a:cxn>
              <a:cxn ang="0">
                <a:pos x="440819" y="437519"/>
              </a:cxn>
              <a:cxn ang="0">
                <a:pos x="425574" y="459237"/>
              </a:cxn>
              <a:cxn ang="0">
                <a:pos x="402524" y="474877"/>
              </a:cxn>
            </a:cxnLst>
            <a:pathLst>
              <a:path w="444500" h="480695">
                <a:moveTo>
                  <a:pt x="402524" y="474563"/>
                </a:moveTo>
                <a:lnTo>
                  <a:pt x="375794" y="480254"/>
                </a:lnTo>
                <a:lnTo>
                  <a:pt x="353733" y="479098"/>
                </a:lnTo>
                <a:lnTo>
                  <a:pt x="331851" y="476417"/>
                </a:lnTo>
                <a:lnTo>
                  <a:pt x="288681" y="465508"/>
                </a:lnTo>
                <a:lnTo>
                  <a:pt x="225198" y="435238"/>
                </a:lnTo>
                <a:lnTo>
                  <a:pt x="166529" y="396935"/>
                </a:lnTo>
                <a:lnTo>
                  <a:pt x="132416" y="359569"/>
                </a:lnTo>
                <a:lnTo>
                  <a:pt x="126829" y="351346"/>
                </a:lnTo>
                <a:lnTo>
                  <a:pt x="120974" y="343750"/>
                </a:lnTo>
                <a:lnTo>
                  <a:pt x="113737" y="337422"/>
                </a:lnTo>
                <a:lnTo>
                  <a:pt x="104002" y="333001"/>
                </a:lnTo>
                <a:lnTo>
                  <a:pt x="91406" y="325870"/>
                </a:lnTo>
                <a:lnTo>
                  <a:pt x="83115" y="314851"/>
                </a:lnTo>
                <a:lnTo>
                  <a:pt x="77416" y="301921"/>
                </a:lnTo>
                <a:lnTo>
                  <a:pt x="63755" y="266630"/>
                </a:lnTo>
                <a:lnTo>
                  <a:pt x="54664" y="244452"/>
                </a:lnTo>
                <a:lnTo>
                  <a:pt x="43922" y="223134"/>
                </a:lnTo>
                <a:lnTo>
                  <a:pt x="30124" y="203293"/>
                </a:lnTo>
                <a:lnTo>
                  <a:pt x="25192" y="191197"/>
                </a:lnTo>
                <a:lnTo>
                  <a:pt x="24174" y="177563"/>
                </a:lnTo>
                <a:lnTo>
                  <a:pt x="21178" y="164771"/>
                </a:lnTo>
                <a:lnTo>
                  <a:pt x="10317" y="155198"/>
                </a:lnTo>
                <a:lnTo>
                  <a:pt x="3968" y="127885"/>
                </a:lnTo>
                <a:lnTo>
                  <a:pt x="1316" y="114165"/>
                </a:lnTo>
                <a:lnTo>
                  <a:pt x="0" y="100400"/>
                </a:lnTo>
                <a:lnTo>
                  <a:pt x="420" y="86668"/>
                </a:lnTo>
                <a:lnTo>
                  <a:pt x="7813" y="45666"/>
                </a:lnTo>
                <a:lnTo>
                  <a:pt x="38222" y="16564"/>
                </a:lnTo>
                <a:lnTo>
                  <a:pt x="42743" y="16484"/>
                </a:lnTo>
                <a:lnTo>
                  <a:pt x="48424" y="13761"/>
                </a:lnTo>
                <a:lnTo>
                  <a:pt x="51365" y="10355"/>
                </a:lnTo>
                <a:lnTo>
                  <a:pt x="60859" y="2689"/>
                </a:lnTo>
                <a:lnTo>
                  <a:pt x="70649" y="0"/>
                </a:lnTo>
                <a:lnTo>
                  <a:pt x="81007" y="1345"/>
                </a:lnTo>
                <a:lnTo>
                  <a:pt x="128331" y="23996"/>
                </a:lnTo>
                <a:lnTo>
                  <a:pt x="162783" y="44448"/>
                </a:lnTo>
                <a:lnTo>
                  <a:pt x="194179" y="68877"/>
                </a:lnTo>
                <a:lnTo>
                  <a:pt x="221134" y="99019"/>
                </a:lnTo>
                <a:lnTo>
                  <a:pt x="241776" y="124977"/>
                </a:lnTo>
                <a:lnTo>
                  <a:pt x="264081" y="149326"/>
                </a:lnTo>
                <a:lnTo>
                  <a:pt x="316834" y="204109"/>
                </a:lnTo>
                <a:lnTo>
                  <a:pt x="337290" y="226953"/>
                </a:lnTo>
                <a:lnTo>
                  <a:pt x="351339" y="258610"/>
                </a:lnTo>
                <a:lnTo>
                  <a:pt x="370237" y="286878"/>
                </a:lnTo>
                <a:lnTo>
                  <a:pt x="392115" y="313055"/>
                </a:lnTo>
                <a:lnTo>
                  <a:pt x="415104" y="338437"/>
                </a:lnTo>
                <a:lnTo>
                  <a:pt x="427129" y="355395"/>
                </a:lnTo>
                <a:lnTo>
                  <a:pt x="435160" y="374003"/>
                </a:lnTo>
                <a:lnTo>
                  <a:pt x="440421" y="393549"/>
                </a:lnTo>
                <a:lnTo>
                  <a:pt x="444135" y="413320"/>
                </a:lnTo>
                <a:lnTo>
                  <a:pt x="440819" y="437230"/>
                </a:lnTo>
                <a:lnTo>
                  <a:pt x="425574" y="458933"/>
                </a:lnTo>
                <a:lnTo>
                  <a:pt x="402524" y="474563"/>
                </a:lnTo>
                <a:close/>
              </a:path>
            </a:pathLst>
          </a:custGeom>
          <a:solidFill>
            <a:srgbClr val="FFFAFA"/>
          </a:solidFill>
          <a:ln w="9525">
            <a:noFill/>
          </a:ln>
        </p:spPr>
        <p:txBody>
          <a:bodyPr/>
          <a:p>
            <a:endParaRPr lang="zh-CN" altLang="en-US"/>
          </a:p>
        </p:txBody>
      </p:sp>
      <p:sp>
        <p:nvSpPr>
          <p:cNvPr id="56324" name="object 11"/>
          <p:cNvSpPr/>
          <p:nvPr/>
        </p:nvSpPr>
        <p:spPr>
          <a:xfrm>
            <a:off x="16079788" y="1057275"/>
            <a:ext cx="346075" cy="384175"/>
          </a:xfrm>
          <a:custGeom>
            <a:avLst/>
            <a:gdLst/>
            <a:ahLst/>
            <a:cxnLst>
              <a:cxn ang="0">
                <a:pos x="331634" y="370821"/>
              </a:cxn>
              <a:cxn ang="0">
                <a:pos x="317618" y="380253"/>
              </a:cxn>
              <a:cxn ang="0">
                <a:pos x="300044" y="384020"/>
              </a:cxn>
              <a:cxn ang="0">
                <a:pos x="275829" y="383315"/>
              </a:cxn>
              <a:cxn ang="0">
                <a:pos x="230237" y="370888"/>
              </a:cxn>
              <a:cxn ang="0">
                <a:pos x="145576" y="309707"/>
              </a:cxn>
              <a:cxn ang="0">
                <a:pos x="99450" y="271489"/>
              </a:cxn>
              <a:cxn ang="0">
                <a:pos x="58272" y="220369"/>
              </a:cxn>
              <a:cxn ang="0">
                <a:pos x="31290" y="168676"/>
              </a:cxn>
              <a:cxn ang="0">
                <a:pos x="12849" y="121407"/>
              </a:cxn>
              <a:cxn ang="0">
                <a:pos x="0" y="65719"/>
              </a:cxn>
              <a:cxn ang="0">
                <a:pos x="6196" y="39435"/>
              </a:cxn>
              <a:cxn ang="0">
                <a:pos x="22876" y="18736"/>
              </a:cxn>
              <a:cxn ang="0">
                <a:pos x="49436" y="3888"/>
              </a:cxn>
              <a:cxn ang="0">
                <a:pos x="63780" y="134"/>
              </a:cxn>
              <a:cxn ang="0">
                <a:pos x="77344" y="0"/>
              </a:cxn>
              <a:cxn ang="0">
                <a:pos x="90117" y="3552"/>
              </a:cxn>
              <a:cxn ang="0">
                <a:pos x="144102" y="42625"/>
              </a:cxn>
              <a:cxn ang="0">
                <a:pos x="182538" y="79574"/>
              </a:cxn>
              <a:cxn ang="0">
                <a:pos x="212109" y="115822"/>
              </a:cxn>
              <a:cxn ang="0">
                <a:pos x="242692" y="151302"/>
              </a:cxn>
              <a:cxn ang="0">
                <a:pos x="304724" y="221628"/>
              </a:cxn>
              <a:cxn ang="0">
                <a:pos x="327512" y="258612"/>
              </a:cxn>
              <a:cxn ang="0">
                <a:pos x="342357" y="299140"/>
              </a:cxn>
              <a:cxn ang="0">
                <a:pos x="346040" y="328881"/>
              </a:cxn>
              <a:cxn ang="0">
                <a:pos x="345734" y="338756"/>
              </a:cxn>
              <a:cxn ang="0">
                <a:pos x="341277" y="356672"/>
              </a:cxn>
              <a:cxn ang="0">
                <a:pos x="331634" y="370821"/>
              </a:cxn>
            </a:cxnLst>
            <a:pathLst>
              <a:path w="346075" h="384175">
                <a:moveTo>
                  <a:pt x="331634" y="370821"/>
                </a:moveTo>
                <a:lnTo>
                  <a:pt x="317618" y="380253"/>
                </a:lnTo>
                <a:lnTo>
                  <a:pt x="300044" y="384020"/>
                </a:lnTo>
                <a:lnTo>
                  <a:pt x="275829" y="383315"/>
                </a:lnTo>
                <a:lnTo>
                  <a:pt x="230237" y="370888"/>
                </a:lnTo>
                <a:lnTo>
                  <a:pt x="145576" y="309707"/>
                </a:lnTo>
                <a:lnTo>
                  <a:pt x="99450" y="271489"/>
                </a:lnTo>
                <a:lnTo>
                  <a:pt x="58272" y="220369"/>
                </a:lnTo>
                <a:lnTo>
                  <a:pt x="31290" y="168676"/>
                </a:lnTo>
                <a:lnTo>
                  <a:pt x="12849" y="121407"/>
                </a:lnTo>
                <a:lnTo>
                  <a:pt x="0" y="65719"/>
                </a:lnTo>
                <a:lnTo>
                  <a:pt x="6196" y="39435"/>
                </a:lnTo>
                <a:lnTo>
                  <a:pt x="22876" y="18736"/>
                </a:lnTo>
                <a:lnTo>
                  <a:pt x="49436" y="3888"/>
                </a:lnTo>
                <a:lnTo>
                  <a:pt x="63780" y="134"/>
                </a:lnTo>
                <a:lnTo>
                  <a:pt x="77344" y="0"/>
                </a:lnTo>
                <a:lnTo>
                  <a:pt x="90117" y="3552"/>
                </a:lnTo>
                <a:lnTo>
                  <a:pt x="144102" y="42625"/>
                </a:lnTo>
                <a:lnTo>
                  <a:pt x="182538" y="79574"/>
                </a:lnTo>
                <a:lnTo>
                  <a:pt x="212109" y="115822"/>
                </a:lnTo>
                <a:lnTo>
                  <a:pt x="242692" y="151302"/>
                </a:lnTo>
                <a:lnTo>
                  <a:pt x="304724" y="221628"/>
                </a:lnTo>
                <a:lnTo>
                  <a:pt x="327512" y="258612"/>
                </a:lnTo>
                <a:lnTo>
                  <a:pt x="342357" y="299140"/>
                </a:lnTo>
                <a:lnTo>
                  <a:pt x="346040" y="328881"/>
                </a:lnTo>
                <a:lnTo>
                  <a:pt x="345734" y="338756"/>
                </a:lnTo>
                <a:lnTo>
                  <a:pt x="341277" y="356672"/>
                </a:lnTo>
                <a:lnTo>
                  <a:pt x="331634" y="370821"/>
                </a:lnTo>
                <a:close/>
              </a:path>
            </a:pathLst>
          </a:custGeom>
          <a:solidFill>
            <a:srgbClr val="FFFAFA"/>
          </a:solidFill>
          <a:ln w="9525">
            <a:noFill/>
          </a:ln>
        </p:spPr>
        <p:txBody>
          <a:bodyPr/>
          <a:p>
            <a:endParaRPr lang="zh-CN" altLang="en-US"/>
          </a:p>
        </p:txBody>
      </p:sp>
      <p:sp>
        <p:nvSpPr>
          <p:cNvPr id="56325" name="object 12"/>
          <p:cNvSpPr/>
          <p:nvPr/>
        </p:nvSpPr>
        <p:spPr>
          <a:xfrm>
            <a:off x="17092613" y="1482725"/>
            <a:ext cx="398462" cy="303213"/>
          </a:xfrm>
          <a:custGeom>
            <a:avLst/>
            <a:gdLst/>
            <a:ahLst/>
            <a:cxnLst>
              <a:cxn ang="0">
                <a:pos x="389055" y="285072"/>
              </a:cxn>
              <a:cxn ang="0">
                <a:pos x="378367" y="291533"/>
              </a:cxn>
              <a:cxn ang="0">
                <a:pos x="357736" y="299196"/>
              </a:cxn>
              <a:cxn ang="0">
                <a:pos x="336889" y="302947"/>
              </a:cxn>
              <a:cxn ang="0">
                <a:pos x="315816" y="302479"/>
              </a:cxn>
              <a:cxn ang="0">
                <a:pos x="294509" y="297485"/>
              </a:cxn>
              <a:cxn ang="0">
                <a:pos x="248975" y="281785"/>
              </a:cxn>
              <a:cxn ang="0">
                <a:pos x="226430" y="273300"/>
              </a:cxn>
              <a:cxn ang="0">
                <a:pos x="196329" y="260696"/>
              </a:cxn>
              <a:cxn ang="0">
                <a:pos x="172787" y="251723"/>
              </a:cxn>
              <a:cxn ang="0">
                <a:pos x="133702" y="233631"/>
              </a:cxn>
              <a:cxn ang="0">
                <a:pos x="96103" y="212370"/>
              </a:cxn>
              <a:cxn ang="0">
                <a:pos x="78684" y="188321"/>
              </a:cxn>
              <a:cxn ang="0">
                <a:pos x="76189" y="184562"/>
              </a:cxn>
              <a:cxn ang="0">
                <a:pos x="76009" y="178649"/>
              </a:cxn>
              <a:cxn ang="0">
                <a:pos x="39802" y="146436"/>
              </a:cxn>
              <a:cxn ang="0">
                <a:pos x="18151" y="119383"/>
              </a:cxn>
              <a:cxn ang="0">
                <a:pos x="5763" y="91237"/>
              </a:cxn>
              <a:cxn ang="0">
                <a:pos x="558" y="58397"/>
              </a:cxn>
              <a:cxn ang="0">
                <a:pos x="0" y="50031"/>
              </a:cxn>
              <a:cxn ang="0">
                <a:pos x="114" y="41427"/>
              </a:cxn>
              <a:cxn ang="0">
                <a:pos x="15226" y="6161"/>
              </a:cxn>
              <a:cxn ang="0">
                <a:pos x="43571" y="0"/>
              </a:cxn>
              <a:cxn ang="0">
                <a:pos x="58273" y="2698"/>
              </a:cxn>
              <a:cxn ang="0">
                <a:pos x="100274" y="19909"/>
              </a:cxn>
              <a:cxn ang="0">
                <a:pos x="147440" y="51311"/>
              </a:cxn>
              <a:cxn ang="0">
                <a:pos x="193836" y="83905"/>
              </a:cxn>
              <a:cxn ang="0">
                <a:pos x="241190" y="115123"/>
              </a:cxn>
              <a:cxn ang="0">
                <a:pos x="291235" y="142398"/>
              </a:cxn>
              <a:cxn ang="0">
                <a:pos x="342371" y="179900"/>
              </a:cxn>
              <a:cxn ang="0">
                <a:pos x="382971" y="232327"/>
              </a:cxn>
              <a:cxn ang="0">
                <a:pos x="398351" y="267816"/>
              </a:cxn>
              <a:cxn ang="0">
                <a:pos x="395827" y="277204"/>
              </a:cxn>
              <a:cxn ang="0">
                <a:pos x="389055" y="285072"/>
              </a:cxn>
            </a:cxnLst>
            <a:pathLst>
              <a:path w="398144" h="303530">
                <a:moveTo>
                  <a:pt x="388745" y="285370"/>
                </a:moveTo>
                <a:lnTo>
                  <a:pt x="378065" y="291838"/>
                </a:lnTo>
                <a:lnTo>
                  <a:pt x="357451" y="299509"/>
                </a:lnTo>
                <a:lnTo>
                  <a:pt x="336620" y="303264"/>
                </a:lnTo>
                <a:lnTo>
                  <a:pt x="315564" y="302795"/>
                </a:lnTo>
                <a:lnTo>
                  <a:pt x="294274" y="297796"/>
                </a:lnTo>
                <a:lnTo>
                  <a:pt x="248776" y="282080"/>
                </a:lnTo>
                <a:lnTo>
                  <a:pt x="226249" y="273586"/>
                </a:lnTo>
                <a:lnTo>
                  <a:pt x="196172" y="260969"/>
                </a:lnTo>
                <a:lnTo>
                  <a:pt x="172649" y="251986"/>
                </a:lnTo>
                <a:lnTo>
                  <a:pt x="133595" y="233875"/>
                </a:lnTo>
                <a:lnTo>
                  <a:pt x="96026" y="212592"/>
                </a:lnTo>
                <a:lnTo>
                  <a:pt x="78621" y="188518"/>
                </a:lnTo>
                <a:lnTo>
                  <a:pt x="76128" y="184755"/>
                </a:lnTo>
                <a:lnTo>
                  <a:pt x="75948" y="178836"/>
                </a:lnTo>
                <a:lnTo>
                  <a:pt x="39770" y="146589"/>
                </a:lnTo>
                <a:lnTo>
                  <a:pt x="18137" y="119508"/>
                </a:lnTo>
                <a:lnTo>
                  <a:pt x="5758" y="91332"/>
                </a:lnTo>
                <a:lnTo>
                  <a:pt x="558" y="58458"/>
                </a:lnTo>
                <a:lnTo>
                  <a:pt x="0" y="50083"/>
                </a:lnTo>
                <a:lnTo>
                  <a:pt x="114" y="41470"/>
                </a:lnTo>
                <a:lnTo>
                  <a:pt x="15214" y="6167"/>
                </a:lnTo>
                <a:lnTo>
                  <a:pt x="43536" y="0"/>
                </a:lnTo>
                <a:lnTo>
                  <a:pt x="58226" y="2701"/>
                </a:lnTo>
                <a:lnTo>
                  <a:pt x="100194" y="19930"/>
                </a:lnTo>
                <a:lnTo>
                  <a:pt x="147322" y="51365"/>
                </a:lnTo>
                <a:lnTo>
                  <a:pt x="193681" y="83993"/>
                </a:lnTo>
                <a:lnTo>
                  <a:pt x="240998" y="115243"/>
                </a:lnTo>
                <a:lnTo>
                  <a:pt x="291003" y="142547"/>
                </a:lnTo>
                <a:lnTo>
                  <a:pt x="342098" y="180088"/>
                </a:lnTo>
                <a:lnTo>
                  <a:pt x="382665" y="232570"/>
                </a:lnTo>
                <a:lnTo>
                  <a:pt x="398033" y="268096"/>
                </a:lnTo>
                <a:lnTo>
                  <a:pt x="395511" y="277494"/>
                </a:lnTo>
                <a:lnTo>
                  <a:pt x="388745" y="285370"/>
                </a:lnTo>
                <a:close/>
              </a:path>
            </a:pathLst>
          </a:custGeom>
          <a:solidFill>
            <a:srgbClr val="FFFAFA"/>
          </a:solidFill>
          <a:ln w="9525">
            <a:noFill/>
          </a:ln>
        </p:spPr>
        <p:txBody>
          <a:bodyPr/>
          <a:p>
            <a:endParaRPr lang="zh-CN" altLang="en-US"/>
          </a:p>
        </p:txBody>
      </p:sp>
      <p:sp>
        <p:nvSpPr>
          <p:cNvPr id="56326" name="object 13"/>
          <p:cNvSpPr/>
          <p:nvPr/>
        </p:nvSpPr>
        <p:spPr>
          <a:xfrm>
            <a:off x="17691100" y="1214438"/>
            <a:ext cx="354013" cy="279400"/>
          </a:xfrm>
          <a:custGeom>
            <a:avLst/>
            <a:gdLst/>
            <a:ahLst/>
            <a:cxnLst>
              <a:cxn ang="0">
                <a:pos x="327785" y="278812"/>
              </a:cxn>
              <a:cxn ang="0">
                <a:pos x="239455" y="270428"/>
              </a:cxn>
              <a:cxn ang="0">
                <a:pos x="159599" y="233763"/>
              </a:cxn>
              <a:cxn ang="0">
                <a:pos x="97202" y="183676"/>
              </a:cxn>
              <a:cxn ang="0">
                <a:pos x="37654" y="130052"/>
              </a:cxn>
              <a:cxn ang="0">
                <a:pos x="0" y="69076"/>
              </a:cxn>
              <a:cxn ang="0">
                <a:pos x="6293" y="52674"/>
              </a:cxn>
              <a:cxn ang="0">
                <a:pos x="13482" y="45034"/>
              </a:cxn>
              <a:cxn ang="0">
                <a:pos x="24536" y="19075"/>
              </a:cxn>
              <a:cxn ang="0">
                <a:pos x="52993" y="0"/>
              </a:cxn>
              <a:cxn ang="0">
                <a:pos x="116737" y="18266"/>
              </a:cxn>
              <a:cxn ang="0">
                <a:pos x="197002" y="62454"/>
              </a:cxn>
              <a:cxn ang="0">
                <a:pos x="236363" y="102325"/>
              </a:cxn>
              <a:cxn ang="0">
                <a:pos x="249712" y="114076"/>
              </a:cxn>
              <a:cxn ang="0">
                <a:pos x="254627" y="119322"/>
              </a:cxn>
              <a:cxn ang="0">
                <a:pos x="242107" y="132936"/>
              </a:cxn>
              <a:cxn ang="0">
                <a:pos x="228431" y="146534"/>
              </a:cxn>
              <a:cxn ang="0">
                <a:pos x="227347" y="158027"/>
              </a:cxn>
              <a:cxn ang="0">
                <a:pos x="234700" y="163131"/>
              </a:cxn>
              <a:cxn ang="0">
                <a:pos x="247502" y="164230"/>
              </a:cxn>
              <a:cxn ang="0">
                <a:pos x="283630" y="142021"/>
              </a:cxn>
              <a:cxn ang="0">
                <a:pos x="311187" y="172168"/>
              </a:cxn>
              <a:cxn ang="0">
                <a:pos x="349774" y="239033"/>
              </a:cxn>
              <a:cxn ang="0">
                <a:pos x="350623" y="266510"/>
              </a:cxn>
              <a:cxn ang="0">
                <a:pos x="255330" y="121010"/>
              </a:cxn>
              <a:cxn ang="0">
                <a:pos x="256006" y="120400"/>
              </a:cxn>
              <a:cxn ang="0">
                <a:pos x="256006" y="120400"/>
              </a:cxn>
              <a:cxn ang="0">
                <a:pos x="255280" y="118893"/>
              </a:cxn>
              <a:cxn ang="0">
                <a:pos x="256006" y="120400"/>
              </a:cxn>
              <a:cxn ang="0">
                <a:pos x="254471" y="161235"/>
              </a:cxn>
              <a:cxn ang="0">
                <a:pos x="263149" y="150159"/>
              </a:cxn>
              <a:cxn ang="0">
                <a:pos x="262009" y="134151"/>
              </a:cxn>
              <a:cxn ang="0">
                <a:pos x="255330" y="121010"/>
              </a:cxn>
              <a:cxn ang="0">
                <a:pos x="283630" y="142021"/>
              </a:cxn>
            </a:cxnLst>
            <a:pathLst>
              <a:path w="353694" h="280669">
                <a:moveTo>
                  <a:pt x="341569" y="276444"/>
                </a:moveTo>
                <a:lnTo>
                  <a:pt x="327490" y="280078"/>
                </a:lnTo>
                <a:lnTo>
                  <a:pt x="282616" y="279018"/>
                </a:lnTo>
                <a:lnTo>
                  <a:pt x="239239" y="271656"/>
                </a:lnTo>
                <a:lnTo>
                  <a:pt x="197979" y="257192"/>
                </a:lnTo>
                <a:lnTo>
                  <a:pt x="159455" y="234825"/>
                </a:lnTo>
                <a:lnTo>
                  <a:pt x="127782" y="210462"/>
                </a:lnTo>
                <a:lnTo>
                  <a:pt x="97114" y="184510"/>
                </a:lnTo>
                <a:lnTo>
                  <a:pt x="67258" y="157760"/>
                </a:lnTo>
                <a:lnTo>
                  <a:pt x="37620" y="130643"/>
                </a:lnTo>
                <a:lnTo>
                  <a:pt x="12668" y="97660"/>
                </a:lnTo>
                <a:lnTo>
                  <a:pt x="0" y="69390"/>
                </a:lnTo>
                <a:lnTo>
                  <a:pt x="1629" y="61072"/>
                </a:lnTo>
                <a:lnTo>
                  <a:pt x="6287" y="52913"/>
                </a:lnTo>
                <a:lnTo>
                  <a:pt x="9325" y="49026"/>
                </a:lnTo>
                <a:lnTo>
                  <a:pt x="13470" y="45239"/>
                </a:lnTo>
                <a:lnTo>
                  <a:pt x="14970" y="40913"/>
                </a:lnTo>
                <a:lnTo>
                  <a:pt x="24514" y="19162"/>
                </a:lnTo>
                <a:lnTo>
                  <a:pt x="37025" y="5478"/>
                </a:lnTo>
                <a:lnTo>
                  <a:pt x="52945" y="0"/>
                </a:lnTo>
                <a:lnTo>
                  <a:pt x="72716" y="2862"/>
                </a:lnTo>
                <a:lnTo>
                  <a:pt x="116632" y="18349"/>
                </a:lnTo>
                <a:lnTo>
                  <a:pt x="158475" y="37531"/>
                </a:lnTo>
                <a:lnTo>
                  <a:pt x="196824" y="62738"/>
                </a:lnTo>
                <a:lnTo>
                  <a:pt x="230318" y="96360"/>
                </a:lnTo>
                <a:lnTo>
                  <a:pt x="236150" y="102790"/>
                </a:lnTo>
                <a:lnTo>
                  <a:pt x="242670" y="108791"/>
                </a:lnTo>
                <a:lnTo>
                  <a:pt x="249487" y="114594"/>
                </a:lnTo>
                <a:lnTo>
                  <a:pt x="255050" y="119432"/>
                </a:lnTo>
                <a:lnTo>
                  <a:pt x="254398" y="119864"/>
                </a:lnTo>
                <a:lnTo>
                  <a:pt x="255100" y="121560"/>
                </a:lnTo>
                <a:lnTo>
                  <a:pt x="241889" y="133540"/>
                </a:lnTo>
                <a:lnTo>
                  <a:pt x="234886" y="140200"/>
                </a:lnTo>
                <a:lnTo>
                  <a:pt x="228225" y="147200"/>
                </a:lnTo>
                <a:lnTo>
                  <a:pt x="226103" y="149647"/>
                </a:lnTo>
                <a:lnTo>
                  <a:pt x="227142" y="158745"/>
                </a:lnTo>
                <a:lnTo>
                  <a:pt x="229783" y="160535"/>
                </a:lnTo>
                <a:lnTo>
                  <a:pt x="234489" y="163872"/>
                </a:lnTo>
                <a:lnTo>
                  <a:pt x="242226" y="166450"/>
                </a:lnTo>
                <a:lnTo>
                  <a:pt x="247279" y="164976"/>
                </a:lnTo>
                <a:lnTo>
                  <a:pt x="254242" y="161967"/>
                </a:lnTo>
                <a:lnTo>
                  <a:pt x="283374" y="142666"/>
                </a:lnTo>
                <a:lnTo>
                  <a:pt x="285383" y="144246"/>
                </a:lnTo>
                <a:lnTo>
                  <a:pt x="310907" y="172950"/>
                </a:lnTo>
                <a:lnTo>
                  <a:pt x="331942" y="205174"/>
                </a:lnTo>
                <a:lnTo>
                  <a:pt x="349459" y="240119"/>
                </a:lnTo>
                <a:lnTo>
                  <a:pt x="353128" y="255185"/>
                </a:lnTo>
                <a:lnTo>
                  <a:pt x="350307" y="267720"/>
                </a:lnTo>
                <a:lnTo>
                  <a:pt x="341569" y="276444"/>
                </a:lnTo>
                <a:close/>
              </a:path>
              <a:path w="353694" h="280669">
                <a:moveTo>
                  <a:pt x="255100" y="121560"/>
                </a:moveTo>
                <a:lnTo>
                  <a:pt x="254398" y="119864"/>
                </a:lnTo>
                <a:lnTo>
                  <a:pt x="255775" y="120947"/>
                </a:lnTo>
                <a:lnTo>
                  <a:pt x="255100" y="121560"/>
                </a:lnTo>
                <a:close/>
              </a:path>
              <a:path w="353694" h="280669">
                <a:moveTo>
                  <a:pt x="255775" y="120947"/>
                </a:moveTo>
                <a:lnTo>
                  <a:pt x="254398" y="119864"/>
                </a:lnTo>
                <a:lnTo>
                  <a:pt x="255050" y="119433"/>
                </a:lnTo>
                <a:lnTo>
                  <a:pt x="256273" y="120496"/>
                </a:lnTo>
                <a:lnTo>
                  <a:pt x="255775" y="120947"/>
                </a:lnTo>
                <a:close/>
              </a:path>
              <a:path w="353694" h="280669">
                <a:moveTo>
                  <a:pt x="283374" y="142666"/>
                </a:moveTo>
                <a:lnTo>
                  <a:pt x="254242" y="161967"/>
                </a:lnTo>
                <a:lnTo>
                  <a:pt x="259698" y="157243"/>
                </a:lnTo>
                <a:lnTo>
                  <a:pt x="262912" y="150841"/>
                </a:lnTo>
                <a:lnTo>
                  <a:pt x="263150" y="142801"/>
                </a:lnTo>
                <a:lnTo>
                  <a:pt x="261773" y="134760"/>
                </a:lnTo>
                <a:lnTo>
                  <a:pt x="257508" y="127382"/>
                </a:lnTo>
                <a:lnTo>
                  <a:pt x="255100" y="121560"/>
                </a:lnTo>
                <a:lnTo>
                  <a:pt x="255775" y="120947"/>
                </a:lnTo>
                <a:lnTo>
                  <a:pt x="283374" y="142666"/>
                </a:lnTo>
                <a:close/>
              </a:path>
            </a:pathLst>
          </a:custGeom>
          <a:solidFill>
            <a:srgbClr val="FFFAFA"/>
          </a:solidFill>
          <a:ln w="9525">
            <a:noFill/>
          </a:ln>
        </p:spPr>
        <p:txBody>
          <a:bodyPr/>
          <a:p>
            <a:endParaRPr lang="zh-CN" altLang="en-US"/>
          </a:p>
        </p:txBody>
      </p:sp>
      <p:sp>
        <p:nvSpPr>
          <p:cNvPr id="56327" name="object 14"/>
          <p:cNvSpPr/>
          <p:nvPr/>
        </p:nvSpPr>
        <p:spPr>
          <a:xfrm>
            <a:off x="17737138" y="1944688"/>
            <a:ext cx="361950" cy="309562"/>
          </a:xfrm>
          <a:custGeom>
            <a:avLst/>
            <a:gdLst/>
            <a:ahLst/>
            <a:cxnLst>
              <a:cxn ang="0">
                <a:pos x="355902" y="300607"/>
              </a:cxn>
              <a:cxn ang="0">
                <a:pos x="341859" y="306469"/>
              </a:cxn>
              <a:cxn ang="0">
                <a:pos x="324549" y="309338"/>
              </a:cxn>
              <a:cxn ang="0">
                <a:pos x="308713" y="308338"/>
              </a:cxn>
              <a:cxn ang="0">
                <a:pos x="243625" y="288609"/>
              </a:cxn>
              <a:cxn ang="0">
                <a:pos x="184125" y="254233"/>
              </a:cxn>
              <a:cxn ang="0">
                <a:pos x="156941" y="233776"/>
              </a:cxn>
              <a:cxn ang="0">
                <a:pos x="128735" y="214602"/>
              </a:cxn>
              <a:cxn ang="0">
                <a:pos x="71754" y="176810"/>
              </a:cxn>
              <a:cxn ang="0">
                <a:pos x="27536" y="125079"/>
              </a:cxn>
              <a:cxn ang="0">
                <a:pos x="0" y="65569"/>
              </a:cxn>
              <a:cxn ang="0">
                <a:pos x="2409" y="44221"/>
              </a:cxn>
              <a:cxn ang="0">
                <a:pos x="13912" y="23097"/>
              </a:cxn>
              <a:cxn ang="0">
                <a:pos x="31311" y="6815"/>
              </a:cxn>
              <a:cxn ang="0">
                <a:pos x="51408" y="0"/>
              </a:cxn>
              <a:cxn ang="0">
                <a:pos x="59634" y="908"/>
              </a:cxn>
              <a:cxn ang="0">
                <a:pos x="68095" y="3732"/>
              </a:cxn>
              <a:cxn ang="0">
                <a:pos x="75948" y="8053"/>
              </a:cxn>
              <a:cxn ang="0">
                <a:pos x="91827" y="22007"/>
              </a:cxn>
              <a:cxn ang="0">
                <a:pos x="102036" y="28902"/>
              </a:cxn>
              <a:cxn ang="0">
                <a:pos x="141452" y="50440"/>
              </a:cxn>
              <a:cxn ang="0">
                <a:pos x="173621" y="74335"/>
              </a:cxn>
              <a:cxn ang="0">
                <a:pos x="186823" y="95907"/>
              </a:cxn>
              <a:cxn ang="0">
                <a:pos x="190807" y="99726"/>
              </a:cxn>
              <a:cxn ang="0">
                <a:pos x="241037" y="132676"/>
              </a:cxn>
              <a:cxn ang="0">
                <a:pos x="277366" y="162065"/>
              </a:cxn>
              <a:cxn ang="0">
                <a:pos x="307206" y="193726"/>
              </a:cxn>
              <a:cxn ang="0">
                <a:pos x="334081" y="231066"/>
              </a:cxn>
              <a:cxn ang="0">
                <a:pos x="339405" y="237540"/>
              </a:cxn>
              <a:cxn ang="0">
                <a:pos x="358148" y="271513"/>
              </a:cxn>
              <a:cxn ang="0">
                <a:pos x="361938" y="292631"/>
              </a:cxn>
              <a:cxn ang="0">
                <a:pos x="355902" y="300607"/>
              </a:cxn>
            </a:cxnLst>
            <a:pathLst>
              <a:path w="361950" h="309244">
                <a:moveTo>
                  <a:pt x="355902" y="300298"/>
                </a:moveTo>
                <a:lnTo>
                  <a:pt x="341859" y="306154"/>
                </a:lnTo>
                <a:lnTo>
                  <a:pt x="324549" y="309020"/>
                </a:lnTo>
                <a:lnTo>
                  <a:pt x="308713" y="308021"/>
                </a:lnTo>
                <a:lnTo>
                  <a:pt x="243625" y="288313"/>
                </a:lnTo>
                <a:lnTo>
                  <a:pt x="184125" y="253972"/>
                </a:lnTo>
                <a:lnTo>
                  <a:pt x="156941" y="233536"/>
                </a:lnTo>
                <a:lnTo>
                  <a:pt x="128735" y="214382"/>
                </a:lnTo>
                <a:lnTo>
                  <a:pt x="71754" y="176628"/>
                </a:lnTo>
                <a:lnTo>
                  <a:pt x="27536" y="124951"/>
                </a:lnTo>
                <a:lnTo>
                  <a:pt x="0" y="65502"/>
                </a:lnTo>
                <a:lnTo>
                  <a:pt x="2409" y="44176"/>
                </a:lnTo>
                <a:lnTo>
                  <a:pt x="13912" y="23073"/>
                </a:lnTo>
                <a:lnTo>
                  <a:pt x="31311" y="6808"/>
                </a:lnTo>
                <a:lnTo>
                  <a:pt x="51408" y="0"/>
                </a:lnTo>
                <a:lnTo>
                  <a:pt x="59634" y="907"/>
                </a:lnTo>
                <a:lnTo>
                  <a:pt x="68095" y="3728"/>
                </a:lnTo>
                <a:lnTo>
                  <a:pt x="75948" y="8045"/>
                </a:lnTo>
                <a:lnTo>
                  <a:pt x="91827" y="21984"/>
                </a:lnTo>
                <a:lnTo>
                  <a:pt x="102036" y="28872"/>
                </a:lnTo>
                <a:lnTo>
                  <a:pt x="141452" y="50388"/>
                </a:lnTo>
                <a:lnTo>
                  <a:pt x="173621" y="74259"/>
                </a:lnTo>
                <a:lnTo>
                  <a:pt x="186823" y="95808"/>
                </a:lnTo>
                <a:lnTo>
                  <a:pt x="190807" y="99624"/>
                </a:lnTo>
                <a:lnTo>
                  <a:pt x="241037" y="132540"/>
                </a:lnTo>
                <a:lnTo>
                  <a:pt x="277366" y="161899"/>
                </a:lnTo>
                <a:lnTo>
                  <a:pt x="307206" y="193527"/>
                </a:lnTo>
                <a:lnTo>
                  <a:pt x="334081" y="230829"/>
                </a:lnTo>
                <a:lnTo>
                  <a:pt x="339405" y="237296"/>
                </a:lnTo>
                <a:lnTo>
                  <a:pt x="358148" y="271234"/>
                </a:lnTo>
                <a:lnTo>
                  <a:pt x="361938" y="292330"/>
                </a:lnTo>
                <a:lnTo>
                  <a:pt x="355902" y="300298"/>
                </a:lnTo>
                <a:close/>
              </a:path>
            </a:pathLst>
          </a:custGeom>
          <a:solidFill>
            <a:srgbClr val="FFFAFA"/>
          </a:solidFill>
          <a:ln w="9525">
            <a:noFill/>
          </a:ln>
        </p:spPr>
        <p:txBody>
          <a:bodyPr/>
          <a:p>
            <a:endParaRPr lang="zh-CN" altLang="en-US"/>
          </a:p>
        </p:txBody>
      </p:sp>
      <p:sp>
        <p:nvSpPr>
          <p:cNvPr id="56328" name="object 15"/>
          <p:cNvSpPr/>
          <p:nvPr/>
        </p:nvSpPr>
        <p:spPr>
          <a:xfrm>
            <a:off x="17133888" y="534988"/>
            <a:ext cx="293687" cy="303212"/>
          </a:xfrm>
          <a:custGeom>
            <a:avLst/>
            <a:gdLst/>
            <a:ahLst/>
            <a:cxnLst>
              <a:cxn ang="0">
                <a:pos x="282069" y="302792"/>
              </a:cxn>
              <a:cxn ang="0">
                <a:pos x="228298" y="299627"/>
              </a:cxn>
              <a:cxn ang="0">
                <a:pos x="181713" y="290515"/>
              </a:cxn>
              <a:cxn ang="0">
                <a:pos x="134637" y="266517"/>
              </a:cxn>
              <a:cxn ang="0">
                <a:pos x="94846" y="230215"/>
              </a:cxn>
              <a:cxn ang="0">
                <a:pos x="63961" y="193849"/>
              </a:cxn>
              <a:cxn ang="0">
                <a:pos x="35789" y="155689"/>
              </a:cxn>
              <a:cxn ang="0">
                <a:pos x="16920" y="117514"/>
              </a:cxn>
              <a:cxn ang="0">
                <a:pos x="2354" y="77119"/>
              </a:cxn>
              <a:cxn ang="0">
                <a:pos x="0" y="61940"/>
              </a:cxn>
              <a:cxn ang="0">
                <a:pos x="2352" y="47297"/>
              </a:cxn>
              <a:cxn ang="0">
                <a:pos x="8359" y="33397"/>
              </a:cxn>
              <a:cxn ang="0">
                <a:pos x="16968" y="20448"/>
              </a:cxn>
              <a:cxn ang="0">
                <a:pos x="31954" y="6614"/>
              </a:cxn>
              <a:cxn ang="0">
                <a:pos x="49233" y="0"/>
              </a:cxn>
              <a:cxn ang="0">
                <a:pos x="67057" y="1373"/>
              </a:cxn>
              <a:cxn ang="0">
                <a:pos x="83669" y="11502"/>
              </a:cxn>
              <a:cxn ang="0">
                <a:pos x="98359" y="23757"/>
              </a:cxn>
              <a:cxn ang="0">
                <a:pos x="114005" y="33956"/>
              </a:cxn>
              <a:cxn ang="0">
                <a:pos x="174395" y="73014"/>
              </a:cxn>
              <a:cxn ang="0">
                <a:pos x="202461" y="99940"/>
              </a:cxn>
              <a:cxn ang="0">
                <a:pos x="229712" y="132632"/>
              </a:cxn>
              <a:cxn ang="0">
                <a:pos x="255395" y="170455"/>
              </a:cxn>
              <a:cxn ang="0">
                <a:pos x="267798" y="192624"/>
              </a:cxn>
              <a:cxn ang="0">
                <a:pos x="274246" y="203565"/>
              </a:cxn>
              <a:cxn ang="0">
                <a:pos x="281395" y="214004"/>
              </a:cxn>
              <a:cxn ang="0">
                <a:pos x="290314" y="231517"/>
              </a:cxn>
              <a:cxn ang="0">
                <a:pos x="293360" y="249852"/>
              </a:cxn>
              <a:cxn ang="0">
                <a:pos x="293369" y="287209"/>
              </a:cxn>
              <a:cxn ang="0">
                <a:pos x="293599" y="292257"/>
              </a:cxn>
              <a:cxn ang="0">
                <a:pos x="282069" y="302792"/>
              </a:cxn>
            </a:cxnLst>
            <a:pathLst>
              <a:path w="293369" h="303530">
                <a:moveTo>
                  <a:pt x="281764" y="303110"/>
                </a:moveTo>
                <a:lnTo>
                  <a:pt x="228051" y="299941"/>
                </a:lnTo>
                <a:lnTo>
                  <a:pt x="181516" y="290820"/>
                </a:lnTo>
                <a:lnTo>
                  <a:pt x="134491" y="266797"/>
                </a:lnTo>
                <a:lnTo>
                  <a:pt x="94743" y="230456"/>
                </a:lnTo>
                <a:lnTo>
                  <a:pt x="63892" y="194052"/>
                </a:lnTo>
                <a:lnTo>
                  <a:pt x="35750" y="155852"/>
                </a:lnTo>
                <a:lnTo>
                  <a:pt x="16902" y="117637"/>
                </a:lnTo>
                <a:lnTo>
                  <a:pt x="2351" y="77200"/>
                </a:lnTo>
                <a:lnTo>
                  <a:pt x="0" y="62005"/>
                </a:lnTo>
                <a:lnTo>
                  <a:pt x="2349" y="47347"/>
                </a:lnTo>
                <a:lnTo>
                  <a:pt x="8350" y="33432"/>
                </a:lnTo>
                <a:lnTo>
                  <a:pt x="16950" y="20469"/>
                </a:lnTo>
                <a:lnTo>
                  <a:pt x="31919" y="6621"/>
                </a:lnTo>
                <a:lnTo>
                  <a:pt x="49180" y="0"/>
                </a:lnTo>
                <a:lnTo>
                  <a:pt x="66984" y="1374"/>
                </a:lnTo>
                <a:lnTo>
                  <a:pt x="83578" y="11514"/>
                </a:lnTo>
                <a:lnTo>
                  <a:pt x="98252" y="23782"/>
                </a:lnTo>
                <a:lnTo>
                  <a:pt x="113882" y="33992"/>
                </a:lnTo>
                <a:lnTo>
                  <a:pt x="174206" y="73091"/>
                </a:lnTo>
                <a:lnTo>
                  <a:pt x="202242" y="100045"/>
                </a:lnTo>
                <a:lnTo>
                  <a:pt x="229463" y="132771"/>
                </a:lnTo>
                <a:lnTo>
                  <a:pt x="255118" y="170634"/>
                </a:lnTo>
                <a:lnTo>
                  <a:pt x="267508" y="192826"/>
                </a:lnTo>
                <a:lnTo>
                  <a:pt x="273949" y="203778"/>
                </a:lnTo>
                <a:lnTo>
                  <a:pt x="281090" y="214228"/>
                </a:lnTo>
                <a:lnTo>
                  <a:pt x="290000" y="231760"/>
                </a:lnTo>
                <a:lnTo>
                  <a:pt x="293042" y="250114"/>
                </a:lnTo>
                <a:lnTo>
                  <a:pt x="293051" y="287510"/>
                </a:lnTo>
                <a:lnTo>
                  <a:pt x="293281" y="292564"/>
                </a:lnTo>
                <a:lnTo>
                  <a:pt x="281764" y="303110"/>
                </a:lnTo>
                <a:close/>
              </a:path>
            </a:pathLst>
          </a:custGeom>
          <a:solidFill>
            <a:srgbClr val="FFFAFA"/>
          </a:solidFill>
          <a:ln w="9525">
            <a:noFill/>
          </a:ln>
        </p:spPr>
        <p:txBody>
          <a:bodyPr/>
          <a:p>
            <a:endParaRPr lang="zh-CN" altLang="en-US"/>
          </a:p>
        </p:txBody>
      </p:sp>
      <p:sp>
        <p:nvSpPr>
          <p:cNvPr id="56329" name="object 16"/>
          <p:cNvSpPr/>
          <p:nvPr/>
        </p:nvSpPr>
        <p:spPr>
          <a:xfrm>
            <a:off x="17275175" y="0"/>
            <a:ext cx="87313" cy="14288"/>
          </a:xfrm>
          <a:custGeom>
            <a:avLst/>
            <a:gdLst/>
            <a:ahLst/>
            <a:cxnLst>
              <a:cxn ang="0">
                <a:pos x="79263" y="9000"/>
              </a:cxn>
              <a:cxn ang="0">
                <a:pos x="69461" y="12404"/>
              </a:cxn>
              <a:cxn ang="0">
                <a:pos x="59268" y="13606"/>
              </a:cxn>
              <a:cxn ang="0">
                <a:pos x="48895" y="14231"/>
              </a:cxn>
              <a:cxn ang="0">
                <a:pos x="38777" y="13685"/>
              </a:cxn>
              <a:cxn ang="0">
                <a:pos x="29351" y="11373"/>
              </a:cxn>
              <a:cxn ang="0">
                <a:pos x="3256" y="1337"/>
              </a:cxn>
              <a:cxn ang="0">
                <a:pos x="0" y="0"/>
              </a:cxn>
              <a:cxn ang="0">
                <a:pos x="86983" y="0"/>
              </a:cxn>
              <a:cxn ang="0">
                <a:pos x="86080" y="2301"/>
              </a:cxn>
              <a:cxn ang="0">
                <a:pos x="79263" y="9000"/>
              </a:cxn>
            </a:cxnLst>
            <a:pathLst>
              <a:path w="86994" h="13970">
                <a:moveTo>
                  <a:pt x="78973" y="8800"/>
                </a:moveTo>
                <a:lnTo>
                  <a:pt x="69207" y="12128"/>
                </a:lnTo>
                <a:lnTo>
                  <a:pt x="59051" y="13303"/>
                </a:lnTo>
                <a:lnTo>
                  <a:pt x="48716" y="13914"/>
                </a:lnTo>
                <a:lnTo>
                  <a:pt x="38635" y="13380"/>
                </a:lnTo>
                <a:lnTo>
                  <a:pt x="29244" y="11120"/>
                </a:lnTo>
                <a:lnTo>
                  <a:pt x="3244" y="1307"/>
                </a:lnTo>
                <a:lnTo>
                  <a:pt x="0" y="0"/>
                </a:lnTo>
                <a:lnTo>
                  <a:pt x="86665" y="0"/>
                </a:lnTo>
                <a:lnTo>
                  <a:pt x="85766" y="2250"/>
                </a:lnTo>
                <a:lnTo>
                  <a:pt x="78973" y="8800"/>
                </a:lnTo>
                <a:close/>
              </a:path>
            </a:pathLst>
          </a:custGeom>
          <a:solidFill>
            <a:srgbClr val="FFFAFA"/>
          </a:solidFill>
          <a:ln w="9525">
            <a:noFill/>
          </a:ln>
        </p:spPr>
        <p:txBody>
          <a:bodyPr/>
          <a:p>
            <a:endParaRPr lang="zh-CN" altLang="en-US"/>
          </a:p>
        </p:txBody>
      </p:sp>
      <p:sp>
        <p:nvSpPr>
          <p:cNvPr id="56330" name="object 17"/>
          <p:cNvSpPr/>
          <p:nvPr/>
        </p:nvSpPr>
        <p:spPr>
          <a:xfrm>
            <a:off x="16602075" y="73025"/>
            <a:ext cx="261938" cy="320675"/>
          </a:xfrm>
          <a:custGeom>
            <a:avLst/>
            <a:gdLst/>
            <a:ahLst/>
            <a:cxnLst>
              <a:cxn ang="0">
                <a:pos x="251690" y="316716"/>
              </a:cxn>
              <a:cxn ang="0">
                <a:pos x="244393" y="320009"/>
              </a:cxn>
              <a:cxn ang="0">
                <a:pos x="234612" y="320453"/>
              </a:cxn>
              <a:cxn ang="0">
                <a:pos x="219311" y="318861"/>
              </a:cxn>
              <a:cxn ang="0">
                <a:pos x="174507" y="301567"/>
              </a:cxn>
              <a:cxn ang="0">
                <a:pos x="124826" y="270540"/>
              </a:cxn>
              <a:cxn ang="0">
                <a:pos x="103300" y="257539"/>
              </a:cxn>
              <a:cxn ang="0">
                <a:pos x="75005" y="224995"/>
              </a:cxn>
              <a:cxn ang="0">
                <a:pos x="44182" y="170815"/>
              </a:cxn>
              <a:cxn ang="0">
                <a:pos x="18497" y="122767"/>
              </a:cxn>
              <a:cxn ang="0">
                <a:pos x="4027" y="79368"/>
              </a:cxn>
              <a:cxn ang="0">
                <a:pos x="0" y="53239"/>
              </a:cxn>
              <a:cxn ang="0">
                <a:pos x="1575" y="42552"/>
              </a:cxn>
              <a:cxn ang="0">
                <a:pos x="7372" y="33480"/>
              </a:cxn>
              <a:cxn ang="0">
                <a:pos x="18895" y="27155"/>
              </a:cxn>
              <a:cxn ang="0">
                <a:pos x="23173" y="25772"/>
              </a:cxn>
              <a:cxn ang="0">
                <a:pos x="27169" y="21446"/>
              </a:cxn>
              <a:cxn ang="0">
                <a:pos x="29964" y="17503"/>
              </a:cxn>
              <a:cxn ang="0">
                <a:pos x="39112" y="7595"/>
              </a:cxn>
              <a:cxn ang="0">
                <a:pos x="49656" y="1807"/>
              </a:cxn>
              <a:cxn ang="0">
                <a:pos x="61507" y="0"/>
              </a:cxn>
              <a:cxn ang="0">
                <a:pos x="74574" y="2039"/>
              </a:cxn>
              <a:cxn ang="0">
                <a:pos x="85417" y="4681"/>
              </a:cxn>
              <a:cxn ang="0">
                <a:pos x="95491" y="8401"/>
              </a:cxn>
              <a:cxn ang="0">
                <a:pos x="102225" y="15787"/>
              </a:cxn>
              <a:cxn ang="0">
                <a:pos x="103047" y="29431"/>
              </a:cxn>
              <a:cxn ang="0">
                <a:pos x="102756" y="30877"/>
              </a:cxn>
              <a:cxn ang="0">
                <a:pos x="106736" y="34073"/>
              </a:cxn>
              <a:cxn ang="0">
                <a:pos x="147996" y="57401"/>
              </a:cxn>
              <a:cxn ang="0">
                <a:pos x="173857" y="93570"/>
              </a:cxn>
              <a:cxn ang="0">
                <a:pos x="181921" y="100397"/>
              </a:cxn>
              <a:cxn ang="0">
                <a:pos x="191739" y="104217"/>
              </a:cxn>
              <a:cxn ang="0">
                <a:pos x="200275" y="109518"/>
              </a:cxn>
              <a:cxn ang="0">
                <a:pos x="204493" y="120777"/>
              </a:cxn>
              <a:cxn ang="0">
                <a:pos x="206532" y="130052"/>
              </a:cxn>
              <a:cxn ang="0">
                <a:pos x="210775" y="139213"/>
              </a:cxn>
              <a:cxn ang="0">
                <a:pos x="243572" y="197244"/>
              </a:cxn>
              <a:cxn ang="0">
                <a:pos x="260058" y="247911"/>
              </a:cxn>
              <a:cxn ang="0">
                <a:pos x="261455" y="274285"/>
              </a:cxn>
              <a:cxn ang="0">
                <a:pos x="259247" y="301157"/>
              </a:cxn>
              <a:cxn ang="0">
                <a:pos x="256607" y="310469"/>
              </a:cxn>
              <a:cxn ang="0">
                <a:pos x="251690" y="316716"/>
              </a:cxn>
            </a:cxnLst>
            <a:pathLst>
              <a:path w="262255" h="320040">
                <a:moveTo>
                  <a:pt x="251995" y="316089"/>
                </a:moveTo>
                <a:lnTo>
                  <a:pt x="244689" y="319375"/>
                </a:lnTo>
                <a:lnTo>
                  <a:pt x="234896" y="319818"/>
                </a:lnTo>
                <a:lnTo>
                  <a:pt x="219576" y="318230"/>
                </a:lnTo>
                <a:lnTo>
                  <a:pt x="174718" y="300970"/>
                </a:lnTo>
                <a:lnTo>
                  <a:pt x="124977" y="270004"/>
                </a:lnTo>
                <a:lnTo>
                  <a:pt x="103425" y="257029"/>
                </a:lnTo>
                <a:lnTo>
                  <a:pt x="75096" y="224549"/>
                </a:lnTo>
                <a:lnTo>
                  <a:pt x="44235" y="170477"/>
                </a:lnTo>
                <a:lnTo>
                  <a:pt x="18519" y="122524"/>
                </a:lnTo>
                <a:lnTo>
                  <a:pt x="4032" y="79211"/>
                </a:lnTo>
                <a:lnTo>
                  <a:pt x="0" y="53134"/>
                </a:lnTo>
                <a:lnTo>
                  <a:pt x="1577" y="42468"/>
                </a:lnTo>
                <a:lnTo>
                  <a:pt x="7381" y="33414"/>
                </a:lnTo>
                <a:lnTo>
                  <a:pt x="18918" y="27101"/>
                </a:lnTo>
                <a:lnTo>
                  <a:pt x="23201" y="25721"/>
                </a:lnTo>
                <a:lnTo>
                  <a:pt x="27202" y="21404"/>
                </a:lnTo>
                <a:lnTo>
                  <a:pt x="30000" y="17468"/>
                </a:lnTo>
                <a:lnTo>
                  <a:pt x="39159" y="7580"/>
                </a:lnTo>
                <a:lnTo>
                  <a:pt x="49716" y="1803"/>
                </a:lnTo>
                <a:lnTo>
                  <a:pt x="61581" y="0"/>
                </a:lnTo>
                <a:lnTo>
                  <a:pt x="74664" y="2035"/>
                </a:lnTo>
                <a:lnTo>
                  <a:pt x="85520" y="4672"/>
                </a:lnTo>
                <a:lnTo>
                  <a:pt x="95607" y="8384"/>
                </a:lnTo>
                <a:lnTo>
                  <a:pt x="102349" y="15756"/>
                </a:lnTo>
                <a:lnTo>
                  <a:pt x="103172" y="29373"/>
                </a:lnTo>
                <a:lnTo>
                  <a:pt x="102880" y="30816"/>
                </a:lnTo>
                <a:lnTo>
                  <a:pt x="106865" y="34006"/>
                </a:lnTo>
                <a:lnTo>
                  <a:pt x="148175" y="57287"/>
                </a:lnTo>
                <a:lnTo>
                  <a:pt x="174067" y="93385"/>
                </a:lnTo>
                <a:lnTo>
                  <a:pt x="182141" y="100198"/>
                </a:lnTo>
                <a:lnTo>
                  <a:pt x="191971" y="104011"/>
                </a:lnTo>
                <a:lnTo>
                  <a:pt x="200517" y="109301"/>
                </a:lnTo>
                <a:lnTo>
                  <a:pt x="204740" y="120538"/>
                </a:lnTo>
                <a:lnTo>
                  <a:pt x="206782" y="129794"/>
                </a:lnTo>
                <a:lnTo>
                  <a:pt x="211030" y="138937"/>
                </a:lnTo>
                <a:lnTo>
                  <a:pt x="243867" y="196853"/>
                </a:lnTo>
                <a:lnTo>
                  <a:pt x="260373" y="247420"/>
                </a:lnTo>
                <a:lnTo>
                  <a:pt x="261771" y="273742"/>
                </a:lnTo>
                <a:lnTo>
                  <a:pt x="259561" y="300561"/>
                </a:lnTo>
                <a:lnTo>
                  <a:pt x="256918" y="309854"/>
                </a:lnTo>
                <a:lnTo>
                  <a:pt x="251995" y="316089"/>
                </a:lnTo>
                <a:close/>
              </a:path>
            </a:pathLst>
          </a:custGeom>
          <a:solidFill>
            <a:srgbClr val="FFFAFA"/>
          </a:solidFill>
          <a:ln w="9525">
            <a:noFill/>
          </a:ln>
        </p:spPr>
        <p:txBody>
          <a:bodyPr/>
          <a:p>
            <a:endParaRPr lang="zh-CN" altLang="en-US"/>
          </a:p>
        </p:txBody>
      </p:sp>
      <p:sp>
        <p:nvSpPr>
          <p:cNvPr id="56331" name="object 18"/>
          <p:cNvSpPr/>
          <p:nvPr/>
        </p:nvSpPr>
        <p:spPr>
          <a:xfrm>
            <a:off x="15979775" y="88900"/>
            <a:ext cx="323850" cy="334963"/>
          </a:xfrm>
          <a:custGeom>
            <a:avLst/>
            <a:gdLst/>
            <a:ahLst/>
            <a:cxnLst>
              <a:cxn ang="0">
                <a:pos x="314721" y="334133"/>
              </a:cxn>
              <a:cxn ang="0">
                <a:pos x="308097" y="334488"/>
              </a:cxn>
              <a:cxn ang="0">
                <a:pos x="301238" y="331482"/>
              </a:cxn>
              <a:cxn ang="0">
                <a:pos x="292386" y="324534"/>
              </a:cxn>
              <a:cxn ang="0">
                <a:pos x="288111" y="322158"/>
              </a:cxn>
              <a:cxn ang="0">
                <a:pos x="285561" y="323017"/>
              </a:cxn>
              <a:cxn ang="0">
                <a:pos x="252658" y="324948"/>
              </a:cxn>
              <a:cxn ang="0">
                <a:pos x="225612" y="311996"/>
              </a:cxn>
              <a:cxn ang="0">
                <a:pos x="200707" y="293677"/>
              </a:cxn>
              <a:cxn ang="0">
                <a:pos x="174223" y="279511"/>
              </a:cxn>
              <a:cxn ang="0">
                <a:pos x="55413" y="155300"/>
              </a:cxn>
              <a:cxn ang="0">
                <a:pos x="21877" y="98706"/>
              </a:cxn>
              <a:cxn ang="0">
                <a:pos x="1950" y="36524"/>
              </a:cxn>
              <a:cxn ang="0">
                <a:pos x="0" y="27413"/>
              </a:cxn>
              <a:cxn ang="0">
                <a:pos x="401" y="19028"/>
              </a:cxn>
              <a:cxn ang="0">
                <a:pos x="3614" y="11475"/>
              </a:cxn>
              <a:cxn ang="0">
                <a:pos x="10098" y="4859"/>
              </a:cxn>
              <a:cxn ang="0">
                <a:pos x="18490" y="639"/>
              </a:cxn>
              <a:cxn ang="0">
                <a:pos x="26815" y="0"/>
              </a:cxn>
              <a:cxn ang="0">
                <a:pos x="34944" y="2421"/>
              </a:cxn>
              <a:cxn ang="0">
                <a:pos x="42748" y="7383"/>
              </a:cxn>
              <a:cxn ang="0">
                <a:pos x="58766" y="19765"/>
              </a:cxn>
              <a:cxn ang="0">
                <a:pos x="66398" y="26372"/>
              </a:cxn>
              <a:cxn ang="0">
                <a:pos x="73375" y="33551"/>
              </a:cxn>
              <a:cxn ang="0">
                <a:pos x="97334" y="55500"/>
              </a:cxn>
              <a:cxn ang="0">
                <a:pos x="123910" y="74365"/>
              </a:cxn>
              <a:cxn ang="0">
                <a:pos x="149809" y="94031"/>
              </a:cxn>
              <a:cxn ang="0">
                <a:pos x="171734" y="118384"/>
              </a:cxn>
              <a:cxn ang="0">
                <a:pos x="190250" y="130073"/>
              </a:cxn>
              <a:cxn ang="0">
                <a:pos x="203859" y="146423"/>
              </a:cxn>
              <a:cxn ang="0">
                <a:pos x="215824" y="164411"/>
              </a:cxn>
              <a:cxn ang="0">
                <a:pos x="229406" y="181014"/>
              </a:cxn>
              <a:cxn ang="0">
                <a:pos x="268250" y="224189"/>
              </a:cxn>
              <a:cxn ang="0">
                <a:pos x="304383" y="270099"/>
              </a:cxn>
              <a:cxn ang="0">
                <a:pos x="323120" y="307825"/>
              </a:cxn>
              <a:cxn ang="0">
                <a:pos x="323720" y="315530"/>
              </a:cxn>
              <a:cxn ang="0">
                <a:pos x="322960" y="322886"/>
              </a:cxn>
              <a:cxn ang="0">
                <a:pos x="320511" y="329016"/>
              </a:cxn>
              <a:cxn ang="0">
                <a:pos x="314721" y="334133"/>
              </a:cxn>
            </a:cxnLst>
            <a:pathLst>
              <a:path w="323850" h="334645">
                <a:moveTo>
                  <a:pt x="314721" y="333816"/>
                </a:moveTo>
                <a:lnTo>
                  <a:pt x="308097" y="334170"/>
                </a:lnTo>
                <a:lnTo>
                  <a:pt x="301238" y="331167"/>
                </a:lnTo>
                <a:lnTo>
                  <a:pt x="292386" y="324226"/>
                </a:lnTo>
                <a:lnTo>
                  <a:pt x="288111" y="321852"/>
                </a:lnTo>
                <a:lnTo>
                  <a:pt x="285561" y="322710"/>
                </a:lnTo>
                <a:lnTo>
                  <a:pt x="252658" y="324640"/>
                </a:lnTo>
                <a:lnTo>
                  <a:pt x="225612" y="311700"/>
                </a:lnTo>
                <a:lnTo>
                  <a:pt x="200707" y="293398"/>
                </a:lnTo>
                <a:lnTo>
                  <a:pt x="174223" y="279246"/>
                </a:lnTo>
                <a:lnTo>
                  <a:pt x="55413" y="155153"/>
                </a:lnTo>
                <a:lnTo>
                  <a:pt x="21877" y="98612"/>
                </a:lnTo>
                <a:lnTo>
                  <a:pt x="1950" y="36489"/>
                </a:lnTo>
                <a:lnTo>
                  <a:pt x="0" y="27387"/>
                </a:lnTo>
                <a:lnTo>
                  <a:pt x="401" y="19010"/>
                </a:lnTo>
                <a:lnTo>
                  <a:pt x="3614" y="11464"/>
                </a:lnTo>
                <a:lnTo>
                  <a:pt x="10098" y="4854"/>
                </a:lnTo>
                <a:lnTo>
                  <a:pt x="18490" y="638"/>
                </a:lnTo>
                <a:lnTo>
                  <a:pt x="26815" y="0"/>
                </a:lnTo>
                <a:lnTo>
                  <a:pt x="34944" y="2419"/>
                </a:lnTo>
                <a:lnTo>
                  <a:pt x="42748" y="7376"/>
                </a:lnTo>
                <a:lnTo>
                  <a:pt x="58766" y="19746"/>
                </a:lnTo>
                <a:lnTo>
                  <a:pt x="66398" y="26347"/>
                </a:lnTo>
                <a:lnTo>
                  <a:pt x="73375" y="33519"/>
                </a:lnTo>
                <a:lnTo>
                  <a:pt x="97334" y="55447"/>
                </a:lnTo>
                <a:lnTo>
                  <a:pt x="123910" y="74294"/>
                </a:lnTo>
                <a:lnTo>
                  <a:pt x="149809" y="93942"/>
                </a:lnTo>
                <a:lnTo>
                  <a:pt x="171734" y="118272"/>
                </a:lnTo>
                <a:lnTo>
                  <a:pt x="190250" y="129950"/>
                </a:lnTo>
                <a:lnTo>
                  <a:pt x="203859" y="146284"/>
                </a:lnTo>
                <a:lnTo>
                  <a:pt x="215824" y="164255"/>
                </a:lnTo>
                <a:lnTo>
                  <a:pt x="229406" y="180842"/>
                </a:lnTo>
                <a:lnTo>
                  <a:pt x="268250" y="223976"/>
                </a:lnTo>
                <a:lnTo>
                  <a:pt x="304383" y="269843"/>
                </a:lnTo>
                <a:lnTo>
                  <a:pt x="323120" y="307533"/>
                </a:lnTo>
                <a:lnTo>
                  <a:pt x="323720" y="315230"/>
                </a:lnTo>
                <a:lnTo>
                  <a:pt x="322960" y="322579"/>
                </a:lnTo>
                <a:lnTo>
                  <a:pt x="320511" y="328704"/>
                </a:lnTo>
                <a:lnTo>
                  <a:pt x="314721" y="333816"/>
                </a:lnTo>
                <a:close/>
              </a:path>
            </a:pathLst>
          </a:custGeom>
          <a:solidFill>
            <a:srgbClr val="FFFAFA"/>
          </a:solidFill>
          <a:ln w="9525">
            <a:noFill/>
          </a:ln>
        </p:spPr>
        <p:txBody>
          <a:bodyPr/>
          <a:p>
            <a:endParaRPr lang="zh-CN" altLang="en-US"/>
          </a:p>
        </p:txBody>
      </p:sp>
      <p:sp>
        <p:nvSpPr>
          <p:cNvPr id="56332" name="object 19"/>
          <p:cNvSpPr/>
          <p:nvPr/>
        </p:nvSpPr>
        <p:spPr>
          <a:xfrm>
            <a:off x="18230850" y="762000"/>
            <a:ext cx="57150" cy="146050"/>
          </a:xfrm>
          <a:custGeom>
            <a:avLst/>
            <a:gdLst/>
            <a:ahLst/>
            <a:cxnLst>
              <a:cxn ang="0">
                <a:pos x="57125" y="145947"/>
              </a:cxn>
              <a:cxn ang="0">
                <a:pos x="26589" y="109726"/>
              </a:cxn>
              <a:cxn ang="0">
                <a:pos x="6902" y="76803"/>
              </a:cxn>
              <a:cxn ang="0">
                <a:pos x="0" y="51508"/>
              </a:cxn>
              <a:cxn ang="0">
                <a:pos x="30" y="42946"/>
              </a:cxn>
              <a:cxn ang="0">
                <a:pos x="6083" y="23277"/>
              </a:cxn>
              <a:cxn ang="0">
                <a:pos x="19010" y="8766"/>
              </a:cxn>
              <a:cxn ang="0">
                <a:pos x="36775" y="607"/>
              </a:cxn>
              <a:cxn ang="0">
                <a:pos x="57125" y="0"/>
              </a:cxn>
              <a:cxn ang="0">
                <a:pos x="57125" y="145947"/>
              </a:cxn>
            </a:cxnLst>
            <a:pathLst>
              <a:path w="57784" h="145415">
                <a:moveTo>
                  <a:pt x="57759" y="145312"/>
                </a:moveTo>
                <a:lnTo>
                  <a:pt x="26884" y="109249"/>
                </a:lnTo>
                <a:lnTo>
                  <a:pt x="6979" y="76469"/>
                </a:lnTo>
                <a:lnTo>
                  <a:pt x="0" y="51284"/>
                </a:lnTo>
                <a:lnTo>
                  <a:pt x="30" y="42759"/>
                </a:lnTo>
                <a:lnTo>
                  <a:pt x="6150" y="23176"/>
                </a:lnTo>
                <a:lnTo>
                  <a:pt x="19221" y="8728"/>
                </a:lnTo>
                <a:lnTo>
                  <a:pt x="37183" y="604"/>
                </a:lnTo>
                <a:lnTo>
                  <a:pt x="57759" y="0"/>
                </a:lnTo>
                <a:lnTo>
                  <a:pt x="57759" y="145312"/>
                </a:lnTo>
                <a:close/>
              </a:path>
            </a:pathLst>
          </a:custGeom>
          <a:solidFill>
            <a:srgbClr val="FFFAFA"/>
          </a:solidFill>
          <a:ln w="9525">
            <a:noFill/>
          </a:ln>
        </p:spPr>
        <p:txBody>
          <a:bodyPr/>
          <a:p>
            <a:endParaRPr lang="zh-CN" altLang="en-US"/>
          </a:p>
        </p:txBody>
      </p:sp>
      <p:sp>
        <p:nvSpPr>
          <p:cNvPr id="56333" name="object 20"/>
          <p:cNvSpPr/>
          <p:nvPr/>
        </p:nvSpPr>
        <p:spPr>
          <a:xfrm>
            <a:off x="16652875" y="1654175"/>
            <a:ext cx="261938" cy="250825"/>
          </a:xfrm>
          <a:custGeom>
            <a:avLst/>
            <a:gdLst/>
            <a:ahLst/>
            <a:cxnLst>
              <a:cxn ang="0">
                <a:pos x="252184" y="236202"/>
              </a:cxn>
              <a:cxn ang="0">
                <a:pos x="235181" y="245605"/>
              </a:cxn>
              <a:cxn ang="0">
                <a:pos x="217828" y="250396"/>
              </a:cxn>
              <a:cxn ang="0">
                <a:pos x="199828" y="249916"/>
              </a:cxn>
              <a:cxn ang="0">
                <a:pos x="139931" y="222255"/>
              </a:cxn>
              <a:cxn ang="0">
                <a:pos x="100198" y="197414"/>
              </a:cxn>
              <a:cxn ang="0">
                <a:pos x="65037" y="167798"/>
              </a:cxn>
              <a:cxn ang="0">
                <a:pos x="37807" y="132224"/>
              </a:cxn>
              <a:cxn ang="0">
                <a:pos x="16723" y="92176"/>
              </a:cxn>
              <a:cxn ang="0">
                <a:pos x="0" y="53867"/>
              </a:cxn>
              <a:cxn ang="0">
                <a:pos x="391" y="46773"/>
              </a:cxn>
              <a:cxn ang="0">
                <a:pos x="28813" y="6356"/>
              </a:cxn>
              <a:cxn ang="0">
                <a:pos x="53168" y="0"/>
              </a:cxn>
              <a:cxn ang="0">
                <a:pos x="61889" y="554"/>
              </a:cxn>
              <a:cxn ang="0">
                <a:pos x="108519" y="19095"/>
              </a:cxn>
              <a:cxn ang="0">
                <a:pos x="145230" y="54022"/>
              </a:cxn>
              <a:cxn ang="0">
                <a:pos x="161969" y="72722"/>
              </a:cxn>
              <a:cxn ang="0">
                <a:pos x="170794" y="81566"/>
              </a:cxn>
              <a:cxn ang="0">
                <a:pos x="207310" y="114215"/>
              </a:cxn>
              <a:cxn ang="0">
                <a:pos x="247256" y="172677"/>
              </a:cxn>
              <a:cxn ang="0">
                <a:pos x="261702" y="217064"/>
              </a:cxn>
              <a:cxn ang="0">
                <a:pos x="261659" y="224404"/>
              </a:cxn>
              <a:cxn ang="0">
                <a:pos x="258740" y="230478"/>
              </a:cxn>
              <a:cxn ang="0">
                <a:pos x="252184" y="236202"/>
              </a:cxn>
            </a:cxnLst>
            <a:pathLst>
              <a:path w="260984" h="250825">
                <a:moveTo>
                  <a:pt x="251266" y="236202"/>
                </a:moveTo>
                <a:lnTo>
                  <a:pt x="234324" y="245605"/>
                </a:lnTo>
                <a:lnTo>
                  <a:pt x="217035" y="250396"/>
                </a:lnTo>
                <a:lnTo>
                  <a:pt x="199100" y="249916"/>
                </a:lnTo>
                <a:lnTo>
                  <a:pt x="139421" y="222255"/>
                </a:lnTo>
                <a:lnTo>
                  <a:pt x="99833" y="197414"/>
                </a:lnTo>
                <a:lnTo>
                  <a:pt x="64800" y="167798"/>
                </a:lnTo>
                <a:lnTo>
                  <a:pt x="37669" y="132224"/>
                </a:lnTo>
                <a:lnTo>
                  <a:pt x="16662" y="92176"/>
                </a:lnTo>
                <a:lnTo>
                  <a:pt x="0" y="53867"/>
                </a:lnTo>
                <a:lnTo>
                  <a:pt x="390" y="46773"/>
                </a:lnTo>
                <a:lnTo>
                  <a:pt x="28708" y="6356"/>
                </a:lnTo>
                <a:lnTo>
                  <a:pt x="52974" y="0"/>
                </a:lnTo>
                <a:lnTo>
                  <a:pt x="61664" y="554"/>
                </a:lnTo>
                <a:lnTo>
                  <a:pt x="108124" y="19095"/>
                </a:lnTo>
                <a:lnTo>
                  <a:pt x="144701" y="54022"/>
                </a:lnTo>
                <a:lnTo>
                  <a:pt x="161379" y="72722"/>
                </a:lnTo>
                <a:lnTo>
                  <a:pt x="170172" y="81566"/>
                </a:lnTo>
                <a:lnTo>
                  <a:pt x="206555" y="114215"/>
                </a:lnTo>
                <a:lnTo>
                  <a:pt x="246355" y="172677"/>
                </a:lnTo>
                <a:lnTo>
                  <a:pt x="260749" y="217064"/>
                </a:lnTo>
                <a:lnTo>
                  <a:pt x="260706" y="224404"/>
                </a:lnTo>
                <a:lnTo>
                  <a:pt x="257798" y="230478"/>
                </a:lnTo>
                <a:lnTo>
                  <a:pt x="251266" y="236202"/>
                </a:lnTo>
                <a:close/>
              </a:path>
            </a:pathLst>
          </a:custGeom>
          <a:solidFill>
            <a:srgbClr val="FFFAFA"/>
          </a:solidFill>
          <a:ln w="9525">
            <a:noFill/>
          </a:ln>
        </p:spPr>
        <p:txBody>
          <a:bodyPr/>
          <a:p>
            <a:endParaRPr lang="zh-CN" altLang="en-US"/>
          </a:p>
        </p:txBody>
      </p:sp>
      <p:pic>
        <p:nvPicPr>
          <p:cNvPr id="56334" name="object 21"/>
          <p:cNvPicPr/>
          <p:nvPr/>
        </p:nvPicPr>
        <p:blipFill>
          <a:blip r:embed="rId1"/>
          <a:stretch>
            <a:fillRect/>
          </a:stretch>
        </p:blipFill>
        <p:spPr>
          <a:xfrm>
            <a:off x="17619663" y="655638"/>
            <a:ext cx="254000" cy="215900"/>
          </a:xfrm>
          <a:prstGeom prst="rect">
            <a:avLst/>
          </a:prstGeom>
          <a:noFill/>
          <a:ln w="9525">
            <a:noFill/>
          </a:ln>
        </p:spPr>
      </p:pic>
      <p:sp>
        <p:nvSpPr>
          <p:cNvPr id="56335" name="object 22"/>
          <p:cNvSpPr/>
          <p:nvPr/>
        </p:nvSpPr>
        <p:spPr>
          <a:xfrm>
            <a:off x="15835313" y="477838"/>
            <a:ext cx="249237" cy="257175"/>
          </a:xfrm>
          <a:custGeom>
            <a:avLst/>
            <a:gdLst/>
            <a:ahLst/>
            <a:cxnLst>
              <a:cxn ang="0">
                <a:pos x="237717" y="252533"/>
              </a:cxn>
              <a:cxn ang="0">
                <a:pos x="229039" y="257036"/>
              </a:cxn>
              <a:cxn ang="0">
                <a:pos x="222251" y="256529"/>
              </a:cxn>
              <a:cxn ang="0">
                <a:pos x="194436" y="250640"/>
              </a:cxn>
              <a:cxn ang="0">
                <a:pos x="170277" y="238272"/>
              </a:cxn>
              <a:cxn ang="0">
                <a:pos x="148902" y="221203"/>
              </a:cxn>
              <a:cxn ang="0">
                <a:pos x="129432" y="201206"/>
              </a:cxn>
              <a:cxn ang="0">
                <a:pos x="124629" y="195834"/>
              </a:cxn>
              <a:cxn ang="0">
                <a:pos x="125710" y="185514"/>
              </a:cxn>
              <a:cxn ang="0">
                <a:pos x="121449" y="174356"/>
              </a:cxn>
              <a:cxn ang="0">
                <a:pos x="116163" y="168886"/>
              </a:cxn>
              <a:cxn ang="0">
                <a:pos x="113947" y="169312"/>
              </a:cxn>
              <a:cxn ang="0">
                <a:pos x="93574" y="169728"/>
              </a:cxn>
              <a:cxn ang="0">
                <a:pos x="78981" y="161300"/>
              </a:cxn>
              <a:cxn ang="0">
                <a:pos x="68624" y="147715"/>
              </a:cxn>
              <a:cxn ang="0">
                <a:pos x="60961" y="132655"/>
              </a:cxn>
              <a:cxn ang="0">
                <a:pos x="53691" y="119215"/>
              </a:cxn>
              <a:cxn ang="0">
                <a:pos x="45347" y="107605"/>
              </a:cxn>
              <a:cxn ang="0">
                <a:pos x="35636" y="97173"/>
              </a:cxn>
              <a:cxn ang="0">
                <a:pos x="24269" y="87274"/>
              </a:cxn>
              <a:cxn ang="0">
                <a:pos x="6321" y="66637"/>
              </a:cxn>
              <a:cxn ang="0">
                <a:pos x="0" y="45134"/>
              </a:cxn>
              <a:cxn ang="0">
                <a:pos x="3581" y="24736"/>
              </a:cxn>
              <a:cxn ang="0">
                <a:pos x="15340" y="7405"/>
              </a:cxn>
              <a:cxn ang="0">
                <a:pos x="21976" y="2200"/>
              </a:cxn>
              <a:cxn ang="0">
                <a:pos x="28629" y="0"/>
              </a:cxn>
              <a:cxn ang="0">
                <a:pos x="35174" y="1235"/>
              </a:cxn>
              <a:cxn ang="0">
                <a:pos x="41490" y="6341"/>
              </a:cxn>
              <a:cxn ang="0">
                <a:pos x="51781" y="17547"/>
              </a:cxn>
              <a:cxn ang="0">
                <a:pos x="62934" y="27106"/>
              </a:cxn>
              <a:cxn ang="0">
                <a:pos x="75736" y="34201"/>
              </a:cxn>
              <a:cxn ang="0">
                <a:pos x="90973" y="38017"/>
              </a:cxn>
              <a:cxn ang="0">
                <a:pos x="98194" y="38863"/>
              </a:cxn>
              <a:cxn ang="0">
                <a:pos x="105690" y="46416"/>
              </a:cxn>
              <a:cxn ang="0">
                <a:pos x="224196" y="181137"/>
              </a:cxn>
              <a:cxn ang="0">
                <a:pos x="229657" y="193548"/>
              </a:cxn>
              <a:cxn ang="0">
                <a:pos x="233230" y="206821"/>
              </a:cxn>
              <a:cxn ang="0">
                <a:pos x="238049" y="219501"/>
              </a:cxn>
              <a:cxn ang="0">
                <a:pos x="247252" y="230134"/>
              </a:cxn>
              <a:cxn ang="0">
                <a:pos x="249223" y="231541"/>
              </a:cxn>
              <a:cxn ang="0">
                <a:pos x="246741" y="243833"/>
              </a:cxn>
              <a:cxn ang="0">
                <a:pos x="237717" y="252533"/>
              </a:cxn>
            </a:cxnLst>
            <a:pathLst>
              <a:path w="248919" h="256540">
                <a:moveTo>
                  <a:pt x="237414" y="251909"/>
                </a:moveTo>
                <a:lnTo>
                  <a:pt x="228747" y="256401"/>
                </a:lnTo>
                <a:lnTo>
                  <a:pt x="221967" y="255896"/>
                </a:lnTo>
                <a:lnTo>
                  <a:pt x="194188" y="250021"/>
                </a:lnTo>
                <a:lnTo>
                  <a:pt x="170060" y="237684"/>
                </a:lnTo>
                <a:lnTo>
                  <a:pt x="148712" y="220657"/>
                </a:lnTo>
                <a:lnTo>
                  <a:pt x="129267" y="200709"/>
                </a:lnTo>
                <a:lnTo>
                  <a:pt x="124470" y="195350"/>
                </a:lnTo>
                <a:lnTo>
                  <a:pt x="125550" y="185056"/>
                </a:lnTo>
                <a:lnTo>
                  <a:pt x="121294" y="173925"/>
                </a:lnTo>
                <a:lnTo>
                  <a:pt x="116015" y="168469"/>
                </a:lnTo>
                <a:lnTo>
                  <a:pt x="113802" y="168894"/>
                </a:lnTo>
                <a:lnTo>
                  <a:pt x="93455" y="169309"/>
                </a:lnTo>
                <a:lnTo>
                  <a:pt x="78880" y="160902"/>
                </a:lnTo>
                <a:lnTo>
                  <a:pt x="68536" y="147350"/>
                </a:lnTo>
                <a:lnTo>
                  <a:pt x="60883" y="132327"/>
                </a:lnTo>
                <a:lnTo>
                  <a:pt x="53622" y="118921"/>
                </a:lnTo>
                <a:lnTo>
                  <a:pt x="45289" y="107339"/>
                </a:lnTo>
                <a:lnTo>
                  <a:pt x="35591" y="96933"/>
                </a:lnTo>
                <a:lnTo>
                  <a:pt x="24238" y="87059"/>
                </a:lnTo>
                <a:lnTo>
                  <a:pt x="6313" y="66472"/>
                </a:lnTo>
                <a:lnTo>
                  <a:pt x="0" y="45023"/>
                </a:lnTo>
                <a:lnTo>
                  <a:pt x="3576" y="24675"/>
                </a:lnTo>
                <a:lnTo>
                  <a:pt x="15320" y="7387"/>
                </a:lnTo>
                <a:lnTo>
                  <a:pt x="21948" y="2195"/>
                </a:lnTo>
                <a:lnTo>
                  <a:pt x="28592" y="0"/>
                </a:lnTo>
                <a:lnTo>
                  <a:pt x="35129" y="1232"/>
                </a:lnTo>
                <a:lnTo>
                  <a:pt x="41437" y="6325"/>
                </a:lnTo>
                <a:lnTo>
                  <a:pt x="51715" y="17504"/>
                </a:lnTo>
                <a:lnTo>
                  <a:pt x="62854" y="27039"/>
                </a:lnTo>
                <a:lnTo>
                  <a:pt x="75639" y="34117"/>
                </a:lnTo>
                <a:lnTo>
                  <a:pt x="90857" y="37923"/>
                </a:lnTo>
                <a:lnTo>
                  <a:pt x="98069" y="38767"/>
                </a:lnTo>
                <a:lnTo>
                  <a:pt x="105555" y="46301"/>
                </a:lnTo>
                <a:lnTo>
                  <a:pt x="223910" y="180690"/>
                </a:lnTo>
                <a:lnTo>
                  <a:pt x="229364" y="193070"/>
                </a:lnTo>
                <a:lnTo>
                  <a:pt x="232932" y="206310"/>
                </a:lnTo>
                <a:lnTo>
                  <a:pt x="237745" y="218959"/>
                </a:lnTo>
                <a:lnTo>
                  <a:pt x="246937" y="229566"/>
                </a:lnTo>
                <a:lnTo>
                  <a:pt x="248905" y="230969"/>
                </a:lnTo>
                <a:lnTo>
                  <a:pt x="246426" y="243231"/>
                </a:lnTo>
                <a:lnTo>
                  <a:pt x="237414" y="251909"/>
                </a:lnTo>
                <a:close/>
              </a:path>
            </a:pathLst>
          </a:custGeom>
          <a:solidFill>
            <a:srgbClr val="FFFAFA"/>
          </a:solidFill>
          <a:ln w="9525">
            <a:noFill/>
          </a:ln>
        </p:spPr>
        <p:txBody>
          <a:bodyPr/>
          <a:p>
            <a:endParaRPr lang="zh-CN" altLang="en-US"/>
          </a:p>
        </p:txBody>
      </p:sp>
      <p:sp>
        <p:nvSpPr>
          <p:cNvPr id="19" name="object 18"/>
          <p:cNvSpPr txBox="1"/>
          <p:nvPr/>
        </p:nvSpPr>
        <p:spPr>
          <a:xfrm>
            <a:off x="11949430" y="7620318"/>
            <a:ext cx="6096000" cy="2913063"/>
          </a:xfrm>
          <a:prstGeom prst="rect">
            <a:avLst/>
          </a:prstGeom>
        </p:spPr>
        <p:txBody>
          <a:bodyPr wrap="square" lIns="0" tIns="201930" rIns="0" bIns="0">
            <a:spAutoFit/>
          </a:bodyPr>
          <a:lstStyle/>
          <a:p>
            <a:pPr marL="12700" marR="0" algn="r" defTabSz="914400" fontAlgn="auto">
              <a:spcBef>
                <a:spcPts val="580"/>
              </a:spcBef>
              <a:buClrTx/>
              <a:buSzTx/>
              <a:buFontTx/>
              <a:defRPr/>
            </a:pPr>
            <a:r>
              <a:rPr kumimoji="0" lang="en-US" altLang="zh-CN" sz="6600" kern="1200" cap="none" spc="235" normalizeH="0" baseline="0" noProof="1" smtClean="0">
                <a:latin typeface="方正粗黑宋简体" panose="02000000000000000000" pitchFamily="2" charset="-122"/>
                <a:ea typeface="方正粗黑宋简体" panose="02000000000000000000" pitchFamily="2" charset="-122"/>
                <a:cs typeface="微软雅黑" panose="020B0503020204020204" pitchFamily="34" charset="-122"/>
              </a:rPr>
              <a:t>G25</a:t>
            </a:r>
            <a:r>
              <a:rPr kumimoji="0" lang="zh-CN" altLang="en-US" sz="6600" kern="1200" cap="none" spc="235" normalizeH="0" baseline="0" noProof="1" smtClean="0">
                <a:latin typeface="方正粗黑宋简体" panose="02000000000000000000" pitchFamily="2" charset="-122"/>
                <a:ea typeface="方正粗黑宋简体" panose="02000000000000000000" pitchFamily="2" charset="-122"/>
                <a:cs typeface="微软雅黑" panose="020B0503020204020204" pitchFamily="34" charset="-122"/>
              </a:rPr>
              <a:t>组课程项目</a:t>
            </a:r>
            <a:endParaRPr kumimoji="0" lang="en-US" altLang="zh-CN" sz="6600" kern="1200" cap="none" spc="235" normalizeH="0" baseline="0" noProof="1" smtClean="0">
              <a:latin typeface="方正粗黑宋简体" panose="02000000000000000000" pitchFamily="2" charset="-122"/>
              <a:ea typeface="方正粗黑宋简体" panose="02000000000000000000" pitchFamily="2" charset="-122"/>
              <a:cs typeface="微软雅黑" panose="020B0503020204020204" pitchFamily="34" charset="-122"/>
            </a:endParaRPr>
          </a:p>
          <a:p>
            <a:pPr marL="12700" marR="0" algn="r" defTabSz="914400" fontAlgn="auto">
              <a:spcBef>
                <a:spcPts val="580"/>
              </a:spcBef>
              <a:buClrTx/>
              <a:buSzTx/>
              <a:buFontTx/>
              <a:defRPr/>
            </a:pPr>
            <a:r>
              <a:rPr kumimoji="0" lang="zh-CN" altLang="en-US" sz="3600" b="1" kern="1200" cap="none" spc="405" normalizeH="0" baseline="0" noProof="1" smtClean="0">
                <a:latin typeface="方正粗黑宋简体" panose="02000000000000000000" pitchFamily="2" charset="-122"/>
                <a:ea typeface="方正粗黑宋简体" panose="02000000000000000000" pitchFamily="2" charset="-122"/>
                <a:cs typeface="Verdana" panose="020B0604030504040204"/>
              </a:rPr>
              <a:t>第一次</a:t>
            </a:r>
            <a:br>
              <a:rPr kumimoji="0" lang="zh-CN" altLang="en-US" sz="3600" b="1" kern="1200" cap="none" spc="405" normalizeH="0" baseline="0" noProof="1" smtClean="0">
                <a:latin typeface="方正粗黑宋简体" panose="02000000000000000000" pitchFamily="2" charset="-122"/>
                <a:ea typeface="方正粗黑宋简体" panose="02000000000000000000" pitchFamily="2" charset="-122"/>
                <a:cs typeface="Verdana" panose="020B0604030504040204"/>
              </a:rPr>
            </a:br>
            <a:r>
              <a:rPr kumimoji="0" lang="zh-CN" altLang="en-US" sz="3600" b="1" kern="1200" cap="none" spc="405" normalizeH="0" baseline="0" noProof="1" smtClean="0">
                <a:latin typeface="方正粗黑宋简体" panose="02000000000000000000" pitchFamily="2" charset="-122"/>
                <a:ea typeface="方正粗黑宋简体" panose="02000000000000000000" pitchFamily="2" charset="-122"/>
                <a:cs typeface="Verdana" panose="020B0604030504040204"/>
              </a:rPr>
              <a:t>会议纪要</a:t>
            </a:r>
            <a:endParaRPr kumimoji="0" lang="zh-CN" altLang="en-US" sz="3600" b="1" kern="1200" cap="none" spc="0" normalizeH="0" baseline="0" noProof="1" smtClean="0">
              <a:latin typeface="方正粗黑宋简体" panose="02000000000000000000" pitchFamily="2" charset="-122"/>
              <a:ea typeface="方正粗黑宋简体" panose="02000000000000000000" pitchFamily="2" charset="-122"/>
              <a:cs typeface="Verdana" panose="020B0604030504040204"/>
            </a:endParaRPr>
          </a:p>
          <a:p>
            <a:pPr marL="12700" marR="0" algn="r" defTabSz="914400" fontAlgn="auto">
              <a:spcBef>
                <a:spcPts val="580"/>
              </a:spcBef>
              <a:buClrTx/>
              <a:buSzTx/>
              <a:buFontTx/>
              <a:defRPr/>
            </a:pPr>
            <a:endParaRPr kumimoji="0" lang="zh-CN" sz="28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endParaRPr>
          </a:p>
        </p:txBody>
      </p:sp>
      <p:sp>
        <p:nvSpPr>
          <p:cNvPr id="21" name="object 19"/>
          <p:cNvSpPr txBox="1"/>
          <p:nvPr/>
        </p:nvSpPr>
        <p:spPr>
          <a:xfrm>
            <a:off x="838200" y="768350"/>
            <a:ext cx="14859000" cy="8331835"/>
          </a:xfrm>
          <a:prstGeom prst="rect">
            <a:avLst/>
          </a:prstGeom>
        </p:spPr>
        <p:txBody>
          <a:bodyPr wrap="square" lIns="0" tIns="134620" rIns="0" bIns="0">
            <a:spAutoFit/>
          </a:bodyPr>
          <a:lstStyle/>
          <a:p>
            <a:pPr marL="12700" marR="0" defTabSz="914400" fontAlgn="auto">
              <a:lnSpc>
                <a:spcPct val="150000"/>
              </a:lnSpc>
              <a:spcBef>
                <a:spcPts val="1060"/>
              </a:spcBef>
              <a:buClrTx/>
              <a:buSzTx/>
              <a:buFontTx/>
              <a:defRPr/>
            </a:pPr>
            <a:r>
              <a:rPr kumimoji="0" lang="en-US" altLang="zh-CN" sz="2800" b="1"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4. </a:t>
            </a:r>
            <a:r>
              <a:rPr kumimoji="0" lang="zh-CN" altLang="en-US" sz="2800" b="1"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任务分工</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a:t>
            </a:r>
            <a:endPar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lnSpc>
                <a:spcPct val="150000"/>
              </a:lnSpc>
              <a:spcBef>
                <a:spcPts val="1060"/>
              </a:spcBef>
              <a:buClrTx/>
              <a:buSzTx/>
              <a:buFontTx/>
              <a:defRPr/>
            </a:pP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潘仲菁：项目章程、 项目计划大纲、质量管理子计划、范围管理子计划、人力资源管理子计划、甘特图、</a:t>
            </a:r>
            <a:r>
              <a:rPr kumimoji="0" lang="en-US" altLang="zh-CN"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PPT</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项目计划部分      </a:t>
            </a:r>
            <a:endPar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lnSpc>
                <a:spcPct val="150000"/>
              </a:lnSpc>
              <a:spcBef>
                <a:spcPts val="1060"/>
              </a:spcBef>
              <a:buClrTx/>
              <a:buSzTx/>
              <a:buFontTx/>
              <a:defRPr/>
            </a:pP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施芳怡：可行性分析报告、</a:t>
            </a:r>
            <a:r>
              <a:rPr kumimoji="0" lang="en-US" altLang="zh-CN"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PPT</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其他部分、</a:t>
            </a:r>
            <a:r>
              <a:rPr kumimoji="0" lang="en-US" altLang="zh-CN"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Logo</a:t>
            </a:r>
            <a:endParaRPr kumimoji="0" lang="en-US" altLang="zh-CN"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lnSpc>
                <a:spcPct val="150000"/>
              </a:lnSpc>
              <a:spcBef>
                <a:spcPts val="1060"/>
              </a:spcBef>
              <a:buClrTx/>
              <a:buSzTx/>
              <a:buFontTx/>
              <a:defRPr/>
            </a:pP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周文涛：风险子计划（每个风险都有应对措施）、沟通子计划、会议纪要</a:t>
            </a:r>
            <a:endPar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lnSpc>
                <a:spcPct val="150000"/>
              </a:lnSpc>
              <a:spcBef>
                <a:spcPts val="1060"/>
              </a:spcBef>
              <a:buClrTx/>
              <a:buSzTx/>
              <a:buFontTx/>
              <a:defRPr/>
            </a:pP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杨庆贤：</a:t>
            </a:r>
            <a:r>
              <a:rPr kumimoji="0" lang="en-US" altLang="zh-CN"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WBS</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结构、成本管理子计划、项目组织结构图</a:t>
            </a:r>
            <a:endPar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lnSpc>
                <a:spcPct val="150000"/>
              </a:lnSpc>
              <a:spcBef>
                <a:spcPts val="1060"/>
              </a:spcBef>
              <a:buClrTx/>
              <a:buSzTx/>
              <a:buFontTx/>
              <a:defRPr/>
            </a:pPr>
            <a:r>
              <a:rPr kumimoji="0" lang="en-US" altLang="zh-CN" sz="2800" b="1"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5.</a:t>
            </a:r>
            <a:r>
              <a:rPr kumimoji="0" lang="zh-CN" altLang="en-US" sz="2800" b="1"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突发情况</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：组员余张龙个人原因请假，本周任务暂不分配</a:t>
            </a:r>
            <a:endPar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lnSpc>
                <a:spcPct val="150000"/>
              </a:lnSpc>
              <a:spcBef>
                <a:spcPts val="1060"/>
              </a:spcBef>
              <a:buClrTx/>
              <a:buSzTx/>
              <a:buFontTx/>
              <a:defRPr/>
            </a:pPr>
            <a:r>
              <a:rPr kumimoji="0" lang="en-US" altLang="zh-CN" sz="2800" b="1"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6.</a:t>
            </a:r>
            <a:r>
              <a:rPr kumimoji="0" lang="zh-CN" altLang="en-US" sz="2800" b="1"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应对措施</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a:t>
            </a:r>
            <a:endPar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lnSpc>
                <a:spcPct val="150000"/>
              </a:lnSpc>
              <a:spcBef>
                <a:spcPts val="1060"/>
              </a:spcBef>
              <a:buClrTx/>
              <a:buSzTx/>
              <a:buFontTx/>
              <a:defRPr/>
            </a:pP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组员余张龙本周任务暂不分配，由其他组员分担其工作安排，并跳过其本次绩效打分。下周将酌情增加安排其任务量。</a:t>
            </a:r>
            <a:endPar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lnSpc>
                <a:spcPct val="150000"/>
              </a:lnSpc>
              <a:spcBef>
                <a:spcPts val="1060"/>
              </a:spcBef>
              <a:buClrTx/>
              <a:buSzTx/>
              <a:buFontTx/>
              <a:defRPr/>
            </a:pP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本周任务会出现部分人员任务过载情况，将给予分数补偿。</a:t>
            </a:r>
            <a:endParaRPr kumimoji="0" lang="zh-CN" altLang="en-US" sz="2800" kern="1200" cap="none" spc="90" normalizeH="0" baseline="0" noProof="1">
              <a:latin typeface="华文中宋" panose="02010600040101010101" pitchFamily="2" charset="-122"/>
              <a:ea typeface="华文中宋" panose="02010600040101010101" pitchFamily="2" charset="-122"/>
              <a:cs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7345" name="object 2"/>
          <p:cNvSpPr/>
          <p:nvPr/>
        </p:nvSpPr>
        <p:spPr>
          <a:xfrm>
            <a:off x="0" y="0"/>
            <a:ext cx="18288000" cy="10287000"/>
          </a:xfrm>
          <a:custGeom>
            <a:avLst/>
            <a:gdLst/>
            <a:ahLst/>
            <a:cxnLst>
              <a:cxn ang="0">
                <a:pos x="18287998" y="10286999"/>
              </a:cxn>
              <a:cxn ang="0">
                <a:pos x="0" y="10286999"/>
              </a:cxn>
              <a:cxn ang="0">
                <a:pos x="0" y="0"/>
              </a:cxn>
              <a:cxn ang="0">
                <a:pos x="18287998" y="0"/>
              </a:cxn>
              <a:cxn ang="0">
                <a:pos x="18287998" y="10286999"/>
              </a:cxn>
            </a:cxnLst>
            <a:pathLst>
              <a:path w="18288000" h="10287000">
                <a:moveTo>
                  <a:pt x="18287998" y="10286999"/>
                </a:moveTo>
                <a:lnTo>
                  <a:pt x="0" y="10286999"/>
                </a:lnTo>
                <a:lnTo>
                  <a:pt x="0" y="0"/>
                </a:lnTo>
                <a:lnTo>
                  <a:pt x="18287998" y="0"/>
                </a:lnTo>
                <a:lnTo>
                  <a:pt x="18287998" y="10286999"/>
                </a:lnTo>
                <a:close/>
              </a:path>
            </a:pathLst>
          </a:custGeom>
          <a:solidFill>
            <a:srgbClr val="FFDE62"/>
          </a:solidFill>
          <a:ln w="9525">
            <a:noFill/>
          </a:ln>
        </p:spPr>
        <p:txBody>
          <a:bodyPr/>
          <a:p>
            <a:endParaRPr lang="zh-CN" altLang="en-US"/>
          </a:p>
        </p:txBody>
      </p:sp>
      <p:pic>
        <p:nvPicPr>
          <p:cNvPr id="57346" name="object 3"/>
          <p:cNvPicPr/>
          <p:nvPr/>
        </p:nvPicPr>
        <p:blipFill>
          <a:blip r:embed="rId1"/>
          <a:stretch>
            <a:fillRect/>
          </a:stretch>
        </p:blipFill>
        <p:spPr>
          <a:xfrm>
            <a:off x="8863013" y="53975"/>
            <a:ext cx="9424987" cy="10233025"/>
          </a:xfrm>
          <a:prstGeom prst="rect">
            <a:avLst/>
          </a:prstGeom>
          <a:noFill/>
          <a:ln w="9525">
            <a:noFill/>
          </a:ln>
        </p:spPr>
      </p:pic>
      <p:sp>
        <p:nvSpPr>
          <p:cNvPr id="10" name="object 18"/>
          <p:cNvSpPr txBox="1"/>
          <p:nvPr/>
        </p:nvSpPr>
        <p:spPr>
          <a:xfrm>
            <a:off x="11837988" y="460375"/>
            <a:ext cx="6096000" cy="2913063"/>
          </a:xfrm>
          <a:prstGeom prst="rect">
            <a:avLst/>
          </a:prstGeom>
        </p:spPr>
        <p:txBody>
          <a:bodyPr wrap="square" lIns="0" tIns="201930" rIns="0" bIns="0">
            <a:spAutoFit/>
          </a:bodyPr>
          <a:lstStyle/>
          <a:p>
            <a:pPr marL="12700" marR="0" algn="r" defTabSz="914400" fontAlgn="auto">
              <a:spcBef>
                <a:spcPts val="580"/>
              </a:spcBef>
              <a:buClrTx/>
              <a:buSzTx/>
              <a:buFontTx/>
              <a:defRPr/>
            </a:pPr>
            <a:r>
              <a:rPr kumimoji="0" lang="en-US" altLang="zh-CN" sz="6600" kern="1200" cap="none" spc="235" normalizeH="0" baseline="0" noProof="1" smtClean="0">
                <a:latin typeface="方正粗黑宋简体" panose="02000000000000000000" pitchFamily="2" charset="-122"/>
                <a:ea typeface="方正粗黑宋简体" panose="02000000000000000000" pitchFamily="2" charset="-122"/>
                <a:cs typeface="微软雅黑" panose="020B0503020204020204" pitchFamily="34" charset="-122"/>
              </a:rPr>
              <a:t>G25</a:t>
            </a:r>
            <a:r>
              <a:rPr kumimoji="0" lang="zh-CN" altLang="en-US" sz="6600" kern="1200" cap="none" spc="235" normalizeH="0" baseline="0" noProof="1" smtClean="0">
                <a:latin typeface="方正粗黑宋简体" panose="02000000000000000000" pitchFamily="2" charset="-122"/>
                <a:ea typeface="方正粗黑宋简体" panose="02000000000000000000" pitchFamily="2" charset="-122"/>
                <a:cs typeface="微软雅黑" panose="020B0503020204020204" pitchFamily="34" charset="-122"/>
              </a:rPr>
              <a:t>组课程项目</a:t>
            </a:r>
            <a:endParaRPr kumimoji="0" lang="en-US" altLang="zh-CN" sz="6600" kern="1200" cap="none" spc="235" normalizeH="0" baseline="0" noProof="1" smtClean="0">
              <a:latin typeface="方正粗黑宋简体" panose="02000000000000000000" pitchFamily="2" charset="-122"/>
              <a:ea typeface="方正粗黑宋简体" panose="02000000000000000000" pitchFamily="2" charset="-122"/>
              <a:cs typeface="微软雅黑" panose="020B0503020204020204" pitchFamily="34" charset="-122"/>
            </a:endParaRPr>
          </a:p>
          <a:p>
            <a:pPr marL="12700" marR="0" algn="r" defTabSz="914400" fontAlgn="auto">
              <a:spcBef>
                <a:spcPts val="580"/>
              </a:spcBef>
              <a:buClrTx/>
              <a:buSzTx/>
              <a:buFontTx/>
              <a:defRPr/>
            </a:pPr>
            <a:r>
              <a:rPr kumimoji="0" lang="zh-CN" altLang="en-US" sz="3600" b="1" kern="1200" cap="none" spc="405" normalizeH="0" baseline="0" noProof="1" smtClean="0">
                <a:latin typeface="方正粗黑宋简体" panose="02000000000000000000" pitchFamily="2" charset="-122"/>
                <a:ea typeface="方正粗黑宋简体" panose="02000000000000000000" pitchFamily="2" charset="-122"/>
                <a:cs typeface="Verdana" panose="020B0604030504040204"/>
              </a:rPr>
              <a:t>第二次</a:t>
            </a:r>
            <a:br>
              <a:rPr kumimoji="0" lang="zh-CN" altLang="en-US" sz="3600" b="1" kern="1200" cap="none" spc="405" normalizeH="0" baseline="0" noProof="1" smtClean="0">
                <a:latin typeface="方正粗黑宋简体" panose="02000000000000000000" pitchFamily="2" charset="-122"/>
                <a:ea typeface="方正粗黑宋简体" panose="02000000000000000000" pitchFamily="2" charset="-122"/>
                <a:cs typeface="Verdana" panose="020B0604030504040204"/>
              </a:rPr>
            </a:br>
            <a:r>
              <a:rPr kumimoji="0" lang="zh-CN" altLang="en-US" sz="3600" b="1" kern="1200" cap="none" spc="405" normalizeH="0" baseline="0" noProof="1" smtClean="0">
                <a:latin typeface="方正粗黑宋简体" panose="02000000000000000000" pitchFamily="2" charset="-122"/>
                <a:ea typeface="方正粗黑宋简体" panose="02000000000000000000" pitchFamily="2" charset="-122"/>
                <a:cs typeface="Verdana" panose="020B0604030504040204"/>
              </a:rPr>
              <a:t>会议纪要</a:t>
            </a:r>
            <a:endParaRPr kumimoji="0" lang="zh-CN" altLang="en-US" sz="3600" b="1" kern="1200" cap="none" spc="0" normalizeH="0" baseline="0" noProof="1" smtClean="0">
              <a:latin typeface="方正粗黑宋简体" panose="02000000000000000000" pitchFamily="2" charset="-122"/>
              <a:ea typeface="方正粗黑宋简体" panose="02000000000000000000" pitchFamily="2" charset="-122"/>
              <a:cs typeface="Verdana" panose="020B0604030504040204"/>
            </a:endParaRPr>
          </a:p>
          <a:p>
            <a:pPr marL="12700" marR="0" algn="r" defTabSz="914400" fontAlgn="auto">
              <a:spcBef>
                <a:spcPts val="580"/>
              </a:spcBef>
              <a:buClrTx/>
              <a:buSzTx/>
              <a:buFontTx/>
              <a:defRPr/>
            </a:pPr>
            <a:endParaRPr kumimoji="0" lang="zh-CN" sz="28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endParaRPr>
          </a:p>
        </p:txBody>
      </p:sp>
      <p:sp>
        <p:nvSpPr>
          <p:cNvPr id="11" name="object 19"/>
          <p:cNvSpPr txBox="1"/>
          <p:nvPr/>
        </p:nvSpPr>
        <p:spPr>
          <a:xfrm>
            <a:off x="838200" y="768350"/>
            <a:ext cx="15011400" cy="9090660"/>
          </a:xfrm>
          <a:prstGeom prst="rect">
            <a:avLst/>
          </a:prstGeom>
        </p:spPr>
        <p:txBody>
          <a:bodyPr wrap="square" lIns="0" tIns="134620" rIns="0" bIns="0">
            <a:spAutoFit/>
          </a:bodyPr>
          <a:lstStyle/>
          <a:p>
            <a:pPr marL="12700" marR="0" defTabSz="914400" fontAlgn="auto">
              <a:spcBef>
                <a:spcPts val="1060"/>
              </a:spcBef>
              <a:buClrTx/>
              <a:buSzTx/>
              <a:buFontTx/>
              <a:defRPr/>
            </a:pPr>
            <a:r>
              <a:rPr kumimoji="0" lang="zh-CN" altLang="en-US" sz="2800" b="1"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时间</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a:t>
            </a:r>
            <a:r>
              <a:rPr kumimoji="0" lang="en-US" altLang="zh-CN"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2022</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年</a:t>
            </a:r>
            <a:r>
              <a:rPr kumimoji="0" lang="en-US" altLang="zh-CN"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2</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月</a:t>
            </a:r>
            <a:r>
              <a:rPr kumimoji="0" lang="en-US" altLang="zh-CN"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26</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日</a:t>
            </a:r>
            <a:endPar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spcBef>
                <a:spcPts val="1060"/>
              </a:spcBef>
              <a:buClrTx/>
              <a:buSzTx/>
              <a:buFontTx/>
              <a:defRPr/>
            </a:pPr>
            <a:r>
              <a:rPr kumimoji="0" lang="zh-CN" altLang="en-US" sz="2800" b="1"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方式</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：线上会议</a:t>
            </a:r>
            <a:endPar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spcBef>
                <a:spcPts val="1060"/>
              </a:spcBef>
              <a:buClrTx/>
              <a:buSzTx/>
              <a:buFontTx/>
              <a:defRPr/>
            </a:pPr>
            <a:r>
              <a:rPr kumimoji="0" lang="zh-CN" altLang="en-US" sz="2800" b="1"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参与人员</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：潘仲菁 施芳怡 杨庆贤 余张龙 周文涛</a:t>
            </a:r>
            <a:endPar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spcBef>
                <a:spcPts val="1060"/>
              </a:spcBef>
              <a:buClrTx/>
              <a:buSzTx/>
              <a:buFontTx/>
              <a:defRPr/>
            </a:pPr>
            <a:endParaRPr kumimoji="0" lang="zh-CN" altLang="en-US" sz="2800" b="1"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spcBef>
                <a:spcPts val="1060"/>
              </a:spcBef>
              <a:buClrTx/>
              <a:buSzTx/>
              <a:buFontTx/>
              <a:defRPr/>
            </a:pPr>
            <a:r>
              <a:rPr kumimoji="0" lang="zh-CN" altLang="en-US" sz="2800" b="1"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主持人</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：潘仲菁</a:t>
            </a:r>
            <a:endPar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spcBef>
                <a:spcPts val="1060"/>
              </a:spcBef>
              <a:buClrTx/>
              <a:buSzTx/>
              <a:buFontTx/>
              <a:defRPr/>
            </a:pPr>
            <a:r>
              <a:rPr kumimoji="0" lang="zh-CN" altLang="en-US" sz="2800" b="1"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记录人</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：周文涛</a:t>
            </a:r>
            <a:endPar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spcBef>
                <a:spcPts val="1060"/>
              </a:spcBef>
              <a:buClrTx/>
              <a:buSzTx/>
              <a:buFontTx/>
              <a:defRPr/>
            </a:pPr>
            <a:r>
              <a:rPr kumimoji="0" lang="zh-CN" altLang="en-US" sz="2800" b="1"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会议议题</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a:t>
            </a:r>
            <a:r>
              <a:rPr kumimoji="0" lang="zh-CN" altLang="en-US" sz="2800" b="1"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个人任务检查以及进度校对</a:t>
            </a:r>
            <a:endParaRPr kumimoji="0" lang="zh-CN" altLang="en-US" sz="2800" b="1"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spcBef>
                <a:spcPts val="1060"/>
              </a:spcBef>
              <a:buClrTx/>
              <a:buSzTx/>
              <a:buFontTx/>
              <a:defRPr/>
            </a:pPr>
            <a:r>
              <a:rPr kumimoji="0" lang="zh-CN" altLang="en-US" sz="2800" b="1"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会议事项：</a:t>
            </a:r>
            <a:endParaRPr kumimoji="0" lang="zh-CN" altLang="en-US" sz="2800" b="1"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lnSpc>
                <a:spcPct val="150000"/>
              </a:lnSpc>
              <a:spcBef>
                <a:spcPts val="1060"/>
              </a:spcBef>
              <a:buClrTx/>
              <a:buSzTx/>
              <a:buFontTx/>
              <a:defRPr/>
            </a:pPr>
            <a:r>
              <a:rPr kumimoji="0" lang="en-US" altLang="zh-CN" sz="2800" b="1"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1.</a:t>
            </a:r>
            <a:r>
              <a:rPr kumimoji="0" lang="zh-CN" altLang="en-US" sz="2800" b="1"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上次会议任务检查</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a:t>
            </a:r>
            <a:endPar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lnSpc>
                <a:spcPct val="150000"/>
              </a:lnSpc>
              <a:spcBef>
                <a:spcPts val="1060"/>
              </a:spcBef>
              <a:buClrTx/>
              <a:buSzTx/>
              <a:buFontTx/>
              <a:defRPr/>
            </a:pP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潘仲菁：项目章程</a:t>
            </a:r>
            <a:r>
              <a:rPr kumimoji="0" lang="en-US" altLang="zh-CN"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已完成</a:t>
            </a:r>
            <a:r>
              <a:rPr kumimoji="0" lang="en-US" altLang="zh-CN"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0.2</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版本）、 项目计划大纲（已完成）、质量管理子计划（已完成）、范围管理子计划（已完成）、人力资源管理子计划（已完成）、甘特图（已完成）   </a:t>
            </a:r>
            <a:endPar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lnSpc>
                <a:spcPct val="150000"/>
              </a:lnSpc>
              <a:spcBef>
                <a:spcPts val="1060"/>
              </a:spcBef>
              <a:buClrTx/>
              <a:buSzTx/>
              <a:buFontTx/>
              <a:defRPr/>
            </a:pP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施芳怡：可行性分析报告（已完成</a:t>
            </a:r>
            <a:r>
              <a:rPr kumimoji="0" lang="en-US" altLang="zh-CN"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0.2</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版本）、</a:t>
            </a:r>
            <a:r>
              <a:rPr kumimoji="0" lang="en-US" altLang="zh-CN"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PPT</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（未完成）、</a:t>
            </a:r>
            <a:r>
              <a:rPr kumimoji="0" lang="en-US" altLang="zh-CN"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Logo</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（已完成）</a:t>
            </a:r>
            <a:endPar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lnSpc>
                <a:spcPct val="150000"/>
              </a:lnSpc>
              <a:spcBef>
                <a:spcPts val="1060"/>
              </a:spcBef>
              <a:buClrTx/>
              <a:buSzTx/>
              <a:buFontTx/>
              <a:defRPr/>
            </a:pP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周文涛：风险子计划（已完成）、第一周会议纪要（已完成）、沟通子计划（已完成）</a:t>
            </a:r>
            <a:endPar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lnSpc>
                <a:spcPct val="150000"/>
              </a:lnSpc>
              <a:spcBef>
                <a:spcPts val="1060"/>
              </a:spcBef>
              <a:buClrTx/>
              <a:buSzTx/>
              <a:buFontTx/>
              <a:defRPr/>
            </a:pP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杨庆贤：</a:t>
            </a:r>
            <a:r>
              <a:rPr kumimoji="0" lang="en-US" altLang="zh-CN"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WBS</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结构（已完成）、项目组织结构图（已完成）、成本管理子计划（已完成）</a:t>
            </a:r>
            <a:endPar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object 2"/>
          <p:cNvSpPr/>
          <p:nvPr/>
        </p:nvSpPr>
        <p:spPr>
          <a:xfrm>
            <a:off x="0" y="0"/>
            <a:ext cx="18288000" cy="10287000"/>
          </a:xfrm>
          <a:custGeom>
            <a:avLst/>
            <a:gdLst/>
            <a:ahLst/>
            <a:cxnLst>
              <a:cxn ang="0">
                <a:pos x="18287998" y="10286999"/>
              </a:cxn>
              <a:cxn ang="0">
                <a:pos x="0" y="10286999"/>
              </a:cxn>
              <a:cxn ang="0">
                <a:pos x="0" y="0"/>
              </a:cxn>
              <a:cxn ang="0">
                <a:pos x="18287998" y="0"/>
              </a:cxn>
              <a:cxn ang="0">
                <a:pos x="18287998" y="10286999"/>
              </a:cxn>
            </a:cxnLst>
            <a:pathLst>
              <a:path w="18288000" h="10287000">
                <a:moveTo>
                  <a:pt x="18287998" y="10286999"/>
                </a:moveTo>
                <a:lnTo>
                  <a:pt x="0" y="10286999"/>
                </a:lnTo>
                <a:lnTo>
                  <a:pt x="0" y="0"/>
                </a:lnTo>
                <a:lnTo>
                  <a:pt x="18287998" y="0"/>
                </a:lnTo>
                <a:lnTo>
                  <a:pt x="18287998" y="10286999"/>
                </a:lnTo>
                <a:close/>
              </a:path>
            </a:pathLst>
          </a:custGeom>
          <a:solidFill>
            <a:srgbClr val="FFDE62"/>
          </a:solidFill>
          <a:ln w="9525">
            <a:noFill/>
          </a:ln>
        </p:spPr>
        <p:txBody>
          <a:bodyPr/>
          <a:p>
            <a:endParaRPr lang="zh-CN" altLang="en-US"/>
          </a:p>
        </p:txBody>
      </p:sp>
      <p:pic>
        <p:nvPicPr>
          <p:cNvPr id="58370" name="object 3"/>
          <p:cNvPicPr/>
          <p:nvPr/>
        </p:nvPicPr>
        <p:blipFill>
          <a:blip r:embed="rId1"/>
          <a:stretch>
            <a:fillRect/>
          </a:stretch>
        </p:blipFill>
        <p:spPr>
          <a:xfrm>
            <a:off x="8863013" y="53975"/>
            <a:ext cx="9424987" cy="10233025"/>
          </a:xfrm>
          <a:prstGeom prst="rect">
            <a:avLst/>
          </a:prstGeom>
          <a:noFill/>
          <a:ln w="9525">
            <a:noFill/>
          </a:ln>
        </p:spPr>
      </p:pic>
      <p:sp>
        <p:nvSpPr>
          <p:cNvPr id="6" name="object 18"/>
          <p:cNvSpPr txBox="1"/>
          <p:nvPr/>
        </p:nvSpPr>
        <p:spPr>
          <a:xfrm>
            <a:off x="11798300" y="7488238"/>
            <a:ext cx="6096000" cy="2913063"/>
          </a:xfrm>
          <a:prstGeom prst="rect">
            <a:avLst/>
          </a:prstGeom>
        </p:spPr>
        <p:txBody>
          <a:bodyPr wrap="square" lIns="0" tIns="201930" rIns="0" bIns="0">
            <a:spAutoFit/>
          </a:bodyPr>
          <a:lstStyle/>
          <a:p>
            <a:pPr marL="12700" marR="0" algn="r" defTabSz="914400" fontAlgn="auto">
              <a:spcBef>
                <a:spcPts val="580"/>
              </a:spcBef>
              <a:buClrTx/>
              <a:buSzTx/>
              <a:buFontTx/>
              <a:defRPr/>
            </a:pPr>
            <a:r>
              <a:rPr kumimoji="0" lang="en-US" altLang="zh-CN" sz="6600" kern="1200" cap="none" spc="235" normalizeH="0" baseline="0" noProof="1" smtClean="0">
                <a:latin typeface="方正粗黑宋简体" panose="02000000000000000000" pitchFamily="2" charset="-122"/>
                <a:ea typeface="方正粗黑宋简体" panose="02000000000000000000" pitchFamily="2" charset="-122"/>
                <a:cs typeface="微软雅黑" panose="020B0503020204020204" pitchFamily="34" charset="-122"/>
              </a:rPr>
              <a:t>G25</a:t>
            </a:r>
            <a:r>
              <a:rPr kumimoji="0" lang="zh-CN" altLang="en-US" sz="6600" kern="1200" cap="none" spc="235" normalizeH="0" baseline="0" noProof="1" smtClean="0">
                <a:latin typeface="方正粗黑宋简体" panose="02000000000000000000" pitchFamily="2" charset="-122"/>
                <a:ea typeface="方正粗黑宋简体" panose="02000000000000000000" pitchFamily="2" charset="-122"/>
                <a:cs typeface="微软雅黑" panose="020B0503020204020204" pitchFamily="34" charset="-122"/>
              </a:rPr>
              <a:t>组课程项目</a:t>
            </a:r>
            <a:endParaRPr kumimoji="0" lang="en-US" altLang="zh-CN" sz="6600" kern="1200" cap="none" spc="235" normalizeH="0" baseline="0" noProof="1" smtClean="0">
              <a:latin typeface="方正粗黑宋简体" panose="02000000000000000000" pitchFamily="2" charset="-122"/>
              <a:ea typeface="方正粗黑宋简体" panose="02000000000000000000" pitchFamily="2" charset="-122"/>
              <a:cs typeface="微软雅黑" panose="020B0503020204020204" pitchFamily="34" charset="-122"/>
            </a:endParaRPr>
          </a:p>
          <a:p>
            <a:pPr marL="12700" marR="0" algn="r" defTabSz="914400" fontAlgn="auto">
              <a:spcBef>
                <a:spcPts val="580"/>
              </a:spcBef>
              <a:buClrTx/>
              <a:buSzTx/>
              <a:buFontTx/>
              <a:defRPr/>
            </a:pPr>
            <a:r>
              <a:rPr kumimoji="0" lang="zh-CN" altLang="en-US" sz="3600" b="1" kern="1200" cap="none" spc="405" normalizeH="0" baseline="0" noProof="1" smtClean="0">
                <a:latin typeface="方正粗黑宋简体" panose="02000000000000000000" pitchFamily="2" charset="-122"/>
                <a:ea typeface="方正粗黑宋简体" panose="02000000000000000000" pitchFamily="2" charset="-122"/>
                <a:cs typeface="Verdana" panose="020B0604030504040204"/>
              </a:rPr>
              <a:t>第二次</a:t>
            </a:r>
            <a:br>
              <a:rPr kumimoji="0" lang="zh-CN" altLang="en-US" sz="3600" b="1" kern="1200" cap="none" spc="405" normalizeH="0" baseline="0" noProof="1" smtClean="0">
                <a:latin typeface="方正粗黑宋简体" panose="02000000000000000000" pitchFamily="2" charset="-122"/>
                <a:ea typeface="方正粗黑宋简体" panose="02000000000000000000" pitchFamily="2" charset="-122"/>
                <a:cs typeface="Verdana" panose="020B0604030504040204"/>
              </a:rPr>
            </a:br>
            <a:r>
              <a:rPr kumimoji="0" lang="zh-CN" altLang="en-US" sz="3600" b="1" kern="1200" cap="none" spc="405" normalizeH="0" baseline="0" noProof="1" smtClean="0">
                <a:latin typeface="方正粗黑宋简体" panose="02000000000000000000" pitchFamily="2" charset="-122"/>
                <a:ea typeface="方正粗黑宋简体" panose="02000000000000000000" pitchFamily="2" charset="-122"/>
                <a:cs typeface="Verdana" panose="020B0604030504040204"/>
              </a:rPr>
              <a:t>会议纪要</a:t>
            </a:r>
            <a:endParaRPr kumimoji="0" lang="zh-CN" altLang="en-US" sz="3600" b="1" kern="1200" cap="none" spc="0" normalizeH="0" baseline="0" noProof="1" smtClean="0">
              <a:latin typeface="方正粗黑宋简体" panose="02000000000000000000" pitchFamily="2" charset="-122"/>
              <a:ea typeface="方正粗黑宋简体" panose="02000000000000000000" pitchFamily="2" charset="-122"/>
              <a:cs typeface="Verdana" panose="020B0604030504040204"/>
            </a:endParaRPr>
          </a:p>
          <a:p>
            <a:pPr marL="12700" marR="0" algn="r" defTabSz="914400" fontAlgn="auto">
              <a:spcBef>
                <a:spcPts val="580"/>
              </a:spcBef>
              <a:buClrTx/>
              <a:buSzTx/>
              <a:buFontTx/>
              <a:defRPr/>
            </a:pPr>
            <a:endParaRPr kumimoji="0" lang="zh-CN" altLang="zh-CN" sz="28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endParaRPr>
          </a:p>
        </p:txBody>
      </p:sp>
      <p:sp>
        <p:nvSpPr>
          <p:cNvPr id="7" name="object 19"/>
          <p:cNvSpPr txBox="1"/>
          <p:nvPr/>
        </p:nvSpPr>
        <p:spPr>
          <a:xfrm>
            <a:off x="838200" y="768350"/>
            <a:ext cx="14706600" cy="8388350"/>
          </a:xfrm>
          <a:prstGeom prst="rect">
            <a:avLst/>
          </a:prstGeom>
        </p:spPr>
        <p:txBody>
          <a:bodyPr wrap="square" lIns="0" tIns="134620" rIns="0" bIns="0">
            <a:spAutoFit/>
          </a:bodyPr>
          <a:lstStyle/>
          <a:p>
            <a:pPr marL="12700" marR="0" defTabSz="914400" fontAlgn="auto">
              <a:spcBef>
                <a:spcPts val="1060"/>
              </a:spcBef>
              <a:buClrTx/>
              <a:buSzTx/>
              <a:buFontTx/>
              <a:defRPr/>
            </a:pPr>
            <a:r>
              <a:rPr kumimoji="0" lang="en-US" altLang="zh-CN" sz="2800" b="1"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2.</a:t>
            </a:r>
            <a:r>
              <a:rPr kumimoji="0" lang="zh-CN" altLang="en-US" sz="2800" b="1"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本次会议安排</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a:t>
            </a:r>
            <a:endPar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lnSpc>
                <a:spcPct val="150000"/>
              </a:lnSpc>
              <a:spcBef>
                <a:spcPts val="1060"/>
              </a:spcBef>
              <a:buClrTx/>
              <a:buSzTx/>
              <a:buFontTx/>
              <a:defRPr/>
            </a:pP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项目启动初步完成，需要对下周课程上汇报成果，</a:t>
            </a:r>
            <a:endParaRPr kumimoji="0" lang="en-US" altLang="zh-CN"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lnSpc>
                <a:spcPct val="150000"/>
              </a:lnSpc>
              <a:spcBef>
                <a:spcPts val="1060"/>
              </a:spcBef>
              <a:buClrTx/>
              <a:buSzTx/>
              <a:buFontTx/>
              <a:defRPr/>
            </a:pP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并用</a:t>
            </a:r>
            <a:r>
              <a:rPr kumimoji="0" lang="en-US" altLang="zh-CN"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project</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以及</a:t>
            </a:r>
            <a:r>
              <a:rPr kumimoji="0" lang="en-US" altLang="zh-CN"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PPT</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分别记录项目进度以及项目的</a:t>
            </a:r>
            <a:endParaRPr kumimoji="0" lang="en-US" altLang="zh-CN"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lnSpc>
                <a:spcPct val="150000"/>
              </a:lnSpc>
              <a:spcBef>
                <a:spcPts val="1060"/>
              </a:spcBef>
              <a:buClrTx/>
              <a:buSzTx/>
              <a:buFontTx/>
              <a:defRPr/>
            </a:pP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展示情况，对于项目计划，项目实施，以及项目控制</a:t>
            </a:r>
            <a:endParaRPr kumimoji="0" lang="en-US" altLang="zh-CN"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lnSpc>
                <a:spcPct val="150000"/>
              </a:lnSpc>
              <a:spcBef>
                <a:spcPts val="1060"/>
              </a:spcBef>
              <a:buClrTx/>
              <a:buSzTx/>
              <a:buFontTx/>
              <a:defRPr/>
            </a:pP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所需流程规划，将其细分</a:t>
            </a:r>
            <a:endPar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lnSpc>
                <a:spcPct val="150000"/>
              </a:lnSpc>
              <a:spcBef>
                <a:spcPts val="1060"/>
              </a:spcBef>
              <a:buClrTx/>
              <a:buSzTx/>
              <a:buFontTx/>
              <a:defRPr/>
            </a:pPr>
            <a:r>
              <a:rPr kumimoji="0" lang="en-US" altLang="zh-CN" sz="2800" b="1"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3.</a:t>
            </a:r>
            <a:r>
              <a:rPr kumimoji="0" lang="zh-CN" altLang="en-US" sz="2800" b="1"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后续工作安排</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a:t>
            </a:r>
            <a:endPar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lnSpc>
                <a:spcPct val="150000"/>
              </a:lnSpc>
              <a:spcBef>
                <a:spcPts val="1060"/>
              </a:spcBef>
              <a:buClrTx/>
              <a:buSzTx/>
              <a:buFontTx/>
              <a:defRPr/>
            </a:pP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对于项目该如何实施展开具体讨论与工作</a:t>
            </a:r>
            <a:endPar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lnSpc>
                <a:spcPct val="150000"/>
              </a:lnSpc>
              <a:spcBef>
                <a:spcPts val="1060"/>
              </a:spcBef>
              <a:buClrTx/>
              <a:buSzTx/>
              <a:buFontTx/>
              <a:defRPr/>
            </a:pPr>
            <a:r>
              <a:rPr kumimoji="0" lang="en-US" altLang="zh-CN" sz="2800" b="1"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4.</a:t>
            </a:r>
            <a:r>
              <a:rPr kumimoji="0" lang="zh-CN" altLang="en-US" sz="2800" b="1"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任务分工</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a:t>
            </a:r>
            <a:endPar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lnSpc>
                <a:spcPct val="150000"/>
              </a:lnSpc>
              <a:spcBef>
                <a:spcPts val="1060"/>
              </a:spcBef>
              <a:buClrTx/>
              <a:buSzTx/>
              <a:buFontTx/>
              <a:defRPr/>
            </a:pP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潘仲菁：项目可行性分析报告整合、分支整合         </a:t>
            </a:r>
            <a:endPar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lnSpc>
                <a:spcPct val="150000"/>
              </a:lnSpc>
              <a:spcBef>
                <a:spcPts val="1060"/>
              </a:spcBef>
              <a:buClrTx/>
              <a:buSzTx/>
              <a:buFontTx/>
              <a:defRPr/>
            </a:pP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施芳怡：</a:t>
            </a:r>
            <a:r>
              <a:rPr kumimoji="0" lang="en-US" altLang="zh-CN"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PPT</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演示材料         </a:t>
            </a:r>
            <a:endPar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lnSpc>
                <a:spcPct val="150000"/>
              </a:lnSpc>
              <a:spcBef>
                <a:spcPts val="1060"/>
              </a:spcBef>
              <a:buClrTx/>
              <a:buSzTx/>
              <a:buFontTx/>
              <a:defRPr/>
            </a:pP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周文涛：会议纪要</a:t>
            </a:r>
            <a:endPar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5" name="标题 8"/>
          <p:cNvSpPr>
            <a:spLocks noGrp="1"/>
          </p:cNvSpPr>
          <p:nvPr>
            <p:ph type="title"/>
          </p:nvPr>
        </p:nvSpPr>
        <p:spPr>
          <a:xfrm>
            <a:off x="423863" y="447675"/>
            <a:ext cx="16256000" cy="1230313"/>
          </a:xfrm>
        </p:spPr>
        <p:txBody>
          <a:bodyPr vert="horz" wrap="square" lIns="0" tIns="0" rIns="0" bIns="0" anchor="t">
            <a:spAutoFit/>
          </a:bodyPr>
          <a:p>
            <a:pPr eaLnBrk="1" hangingPunct="1">
              <a:buNone/>
            </a:pPr>
            <a:r>
              <a:rPr lang="zh-CN" altLang="en-US" sz="8000" dirty="0">
                <a:latin typeface="方正粗黑宋简体" panose="02000000000000000000" pitchFamily="2" charset="-122"/>
                <a:ea typeface="方正粗黑宋简体" panose="02000000000000000000" pitchFamily="2" charset="-122"/>
                <a:cs typeface="+mj-cs"/>
              </a:rPr>
              <a:t>项目中的问题</a:t>
            </a:r>
            <a:endParaRPr lang="zh-CN" altLang="en-US" sz="8000" dirty="0">
              <a:latin typeface="方正粗黑宋简体" panose="02000000000000000000" pitchFamily="2" charset="-122"/>
              <a:ea typeface="方正粗黑宋简体" panose="02000000000000000000" pitchFamily="2" charset="-122"/>
              <a:cs typeface="+mj-cs"/>
            </a:endParaRPr>
          </a:p>
        </p:txBody>
      </p:sp>
      <p:sp>
        <p:nvSpPr>
          <p:cNvPr id="59396" name="文本框 3"/>
          <p:cNvSpPr txBox="1"/>
          <p:nvPr/>
        </p:nvSpPr>
        <p:spPr>
          <a:xfrm>
            <a:off x="424180" y="2081530"/>
            <a:ext cx="15408275" cy="6123940"/>
          </a:xfrm>
          <a:prstGeom prst="rect">
            <a:avLst/>
          </a:prstGeom>
          <a:noFill/>
          <a:ln w="9525">
            <a:noFill/>
          </a:ln>
        </p:spPr>
        <p:txBody>
          <a:bodyPr wrap="square" anchor="t">
            <a:spAutoFit/>
          </a:bodyPr>
          <a:p>
            <a:pPr indent="266700" algn="l">
              <a:lnSpc>
                <a:spcPct val="200000"/>
              </a:lnSpc>
            </a:pPr>
            <a:r>
              <a:rPr lang="en-US" sz="2800" dirty="0">
                <a:latin typeface="华文中宋" panose="02010600040101010101" pitchFamily="2" charset="-122"/>
                <a:ea typeface="华文中宋" panose="02010600040101010101" pitchFamily="2" charset="-122"/>
                <a:cs typeface="华文中宋" panose="02010600040101010101" pitchFamily="2" charset="-122"/>
              </a:rPr>
              <a:t>1.</a:t>
            </a:r>
            <a:r>
              <a:rPr lang="zh-CN" altLang="en-US" sz="2800" dirty="0">
                <a:latin typeface="华文中宋" panose="02010600040101010101" pitchFamily="2" charset="-122"/>
                <a:ea typeface="华文中宋" panose="02010600040101010101" pitchFamily="2" charset="-122"/>
                <a:cs typeface="华文中宋" panose="02010600040101010101" pitchFamily="2" charset="-122"/>
              </a:rPr>
              <a:t>对整个项目的前景和使用范围仍停留在初步认识</a:t>
            </a:r>
            <a:r>
              <a:rPr lang="en-US" altLang="zh-CN" sz="2800" dirty="0">
                <a:latin typeface="华文中宋" panose="02010600040101010101" pitchFamily="2" charset="-122"/>
                <a:ea typeface="华文中宋" panose="02010600040101010101" pitchFamily="2" charset="-122"/>
                <a:cs typeface="华文中宋" panose="02010600040101010101" pitchFamily="2" charset="-122"/>
              </a:rPr>
              <a:t>,</a:t>
            </a:r>
            <a:r>
              <a:rPr lang="zh-CN" altLang="en-US" sz="2800" dirty="0">
                <a:latin typeface="华文中宋" panose="02010600040101010101" pitchFamily="2" charset="-122"/>
                <a:ea typeface="华文中宋" panose="02010600040101010101" pitchFamily="2" charset="-122"/>
                <a:cs typeface="华文中宋" panose="02010600040101010101" pitchFamily="2" charset="-122"/>
              </a:rPr>
              <a:t>对产品的想象比较局限。需要团队人员继续头脑风暴，站在不同客户角度思考产品远景。</a:t>
            </a:r>
            <a:endParaRPr lang="en-US" altLang="zh-CN" sz="2800" dirty="0">
              <a:latin typeface="华文中宋" panose="02010600040101010101" pitchFamily="2" charset="-122"/>
              <a:ea typeface="华文中宋" panose="02010600040101010101" pitchFamily="2" charset="-122"/>
              <a:cs typeface="华文中宋" panose="02010600040101010101" pitchFamily="2" charset="-122"/>
            </a:endParaRPr>
          </a:p>
          <a:p>
            <a:pPr indent="266700" algn="l">
              <a:lnSpc>
                <a:spcPct val="200000"/>
              </a:lnSpc>
            </a:pPr>
            <a:r>
              <a:rPr lang="en-US" altLang="zh-CN" sz="2800" dirty="0">
                <a:latin typeface="华文中宋" panose="02010600040101010101" pitchFamily="2" charset="-122"/>
                <a:ea typeface="华文中宋" panose="02010600040101010101" pitchFamily="2" charset="-122"/>
                <a:cs typeface="华文中宋" panose="02010600040101010101" pitchFamily="2" charset="-122"/>
              </a:rPr>
              <a:t>2.</a:t>
            </a:r>
            <a:r>
              <a:rPr lang="zh-CN" altLang="en-US" sz="2800" dirty="0">
                <a:latin typeface="华文中宋" panose="02010600040101010101" pitchFamily="2" charset="-122"/>
                <a:ea typeface="华文中宋" panose="02010600040101010101" pitchFamily="2" charset="-122"/>
                <a:cs typeface="华文中宋" panose="02010600040101010101" pitchFamily="2" charset="-122"/>
              </a:rPr>
              <a:t>由于还未针对项目画出使用用例</a:t>
            </a:r>
            <a:r>
              <a:rPr lang="en-US" altLang="zh-CN" sz="2800" dirty="0">
                <a:latin typeface="华文中宋" panose="02010600040101010101" pitchFamily="2" charset="-122"/>
                <a:ea typeface="华文中宋" panose="02010600040101010101" pitchFamily="2" charset="-122"/>
                <a:cs typeface="华文中宋" panose="02010600040101010101" pitchFamily="2" charset="-122"/>
              </a:rPr>
              <a:t>,</a:t>
            </a:r>
            <a:r>
              <a:rPr lang="zh-CN" altLang="en-US" sz="2800" dirty="0">
                <a:latin typeface="华文中宋" panose="02010600040101010101" pitchFamily="2" charset="-122"/>
                <a:ea typeface="华文中宋" panose="02010600040101010101" pitchFamily="2" charset="-122"/>
                <a:cs typeface="华文中宋" panose="02010600040101010101" pitchFamily="2" charset="-122"/>
              </a:rPr>
              <a:t>导致对产品具体的功能和使用方法比较模糊。该问题将在相关</a:t>
            </a:r>
            <a:r>
              <a:rPr lang="en-US" altLang="zh-CN" sz="2800" dirty="0">
                <a:latin typeface="华文中宋" panose="02010600040101010101" pitchFamily="2" charset="-122"/>
                <a:ea typeface="华文中宋" panose="02010600040101010101" pitchFamily="2" charset="-122"/>
                <a:cs typeface="华文中宋" panose="02010600040101010101" pitchFamily="2" charset="-122"/>
              </a:rPr>
              <a:t>UML</a:t>
            </a:r>
            <a:r>
              <a:rPr lang="zh-CN" altLang="en-US" sz="2800" dirty="0">
                <a:latin typeface="华文中宋" panose="02010600040101010101" pitchFamily="2" charset="-122"/>
                <a:ea typeface="华文中宋" panose="02010600040101010101" pitchFamily="2" charset="-122"/>
                <a:cs typeface="华文中宋" panose="02010600040101010101" pitchFamily="2" charset="-122"/>
              </a:rPr>
              <a:t>课程结束后得到改善。</a:t>
            </a:r>
            <a:endParaRPr lang="zh-CN" altLang="en-US" sz="2800" dirty="0">
              <a:latin typeface="华文中宋" panose="02010600040101010101" pitchFamily="2" charset="-122"/>
              <a:ea typeface="华文中宋" panose="02010600040101010101" pitchFamily="2" charset="-122"/>
              <a:cs typeface="华文中宋" panose="02010600040101010101" pitchFamily="2" charset="-122"/>
            </a:endParaRPr>
          </a:p>
          <a:p>
            <a:pPr indent="266700" algn="l">
              <a:lnSpc>
                <a:spcPct val="200000"/>
              </a:lnSpc>
            </a:pPr>
            <a:r>
              <a:rPr lang="en-US" altLang="zh-CN" sz="2800" dirty="0">
                <a:latin typeface="华文中宋" panose="02010600040101010101" pitchFamily="2" charset="-122"/>
                <a:ea typeface="华文中宋" panose="02010600040101010101" pitchFamily="2" charset="-122"/>
                <a:cs typeface="华文中宋" panose="02010600040101010101" pitchFamily="2" charset="-122"/>
              </a:rPr>
              <a:t>3.</a:t>
            </a:r>
            <a:r>
              <a:rPr lang="zh-CN" altLang="en-US" sz="2800" dirty="0">
                <a:latin typeface="华文中宋" panose="02010600040101010101" pitchFamily="2" charset="-122"/>
                <a:ea typeface="华文中宋" panose="02010600040101010101" pitchFamily="2" charset="-122"/>
                <a:cs typeface="华文中宋" panose="02010600040101010101" pitchFamily="2" charset="-122"/>
              </a:rPr>
              <a:t>团队人员的技术水平与优势特长不同，任务对接时容易出现需求不一的状况，需要进一步磨合。</a:t>
            </a:r>
            <a:endParaRPr lang="zh-CN" altLang="en-US" sz="2800" dirty="0">
              <a:latin typeface="华文中宋" panose="02010600040101010101" pitchFamily="2" charset="-122"/>
              <a:ea typeface="华文中宋" panose="02010600040101010101" pitchFamily="2" charset="-122"/>
              <a:cs typeface="华文中宋" panose="02010600040101010101" pitchFamily="2" charset="-122"/>
            </a:endParaRPr>
          </a:p>
          <a:p>
            <a:pPr indent="266700" algn="l">
              <a:lnSpc>
                <a:spcPct val="200000"/>
              </a:lnSpc>
            </a:pPr>
            <a:r>
              <a:rPr lang="en-US" altLang="zh-CN" sz="2800" dirty="0">
                <a:latin typeface="华文中宋" panose="02010600040101010101" pitchFamily="2" charset="-122"/>
                <a:ea typeface="华文中宋" panose="02010600040101010101" pitchFamily="2" charset="-122"/>
                <a:cs typeface="华文中宋" panose="02010600040101010101" pitchFamily="2" charset="-122"/>
              </a:rPr>
              <a:t>4.</a:t>
            </a:r>
            <a:r>
              <a:rPr lang="zh-CN" altLang="en-US" sz="2800" dirty="0">
                <a:latin typeface="华文中宋" panose="02010600040101010101" pitchFamily="2" charset="-122"/>
                <a:ea typeface="华文中宋" panose="02010600040101010101" pitchFamily="2" charset="-122"/>
                <a:cs typeface="华文中宋" panose="02010600040101010101" pitchFamily="2" charset="-122"/>
              </a:rPr>
              <a:t>缺少和客户的沟通，对项目需求的认识或不够完整，将导致项目最终未能达到客户满意。</a:t>
            </a:r>
            <a:endParaRPr lang="zh-CN" altLang="en-US" sz="2800" dirty="0">
              <a:latin typeface="华文中宋" panose="02010600040101010101" pitchFamily="2" charset="-122"/>
              <a:ea typeface="华文中宋" panose="02010600040101010101" pitchFamily="2" charset="-122"/>
              <a:cs typeface="华文中宋" panose="02010600040101010101" pitchFamily="2" charset="-122"/>
            </a:endParaRPr>
          </a:p>
          <a:p>
            <a:pPr indent="266700" algn="l">
              <a:lnSpc>
                <a:spcPct val="200000"/>
              </a:lnSpc>
            </a:pPr>
            <a:r>
              <a:rPr lang="zh-CN" altLang="en-US" sz="2800" dirty="0">
                <a:latin typeface="华文中宋" panose="02010600040101010101" pitchFamily="2" charset="-122"/>
                <a:ea typeface="华文中宋" panose="02010600040101010101" pitchFamily="2" charset="-122"/>
                <a:cs typeface="华文中宋" panose="02010600040101010101" pitchFamily="2" charset="-122"/>
              </a:rPr>
              <a:t>之后会通过访谈、问卷等形式和客户保持有效沟通。</a:t>
            </a:r>
            <a:r>
              <a:rPr lang="en-US" altLang="zh-CN" sz="2800" dirty="0">
                <a:latin typeface="华文中宋" panose="02010600040101010101" pitchFamily="2" charset="-122"/>
                <a:ea typeface="华文中宋" panose="02010600040101010101" pitchFamily="2" charset="-122"/>
                <a:cs typeface="华文中宋" panose="02010600040101010101" pitchFamily="2" charset="-122"/>
              </a:rPr>
              <a:t> </a:t>
            </a:r>
            <a:endParaRPr lang="zh-CN" altLang="en-US" sz="2800" dirty="0">
              <a:latin typeface="华文中宋" panose="02010600040101010101" pitchFamily="2" charset="-122"/>
              <a:ea typeface="华文中宋" panose="02010600040101010101" pitchFamily="2" charset="-122"/>
              <a:cs typeface="华文中宋" panose="02010600040101010101" pitchFamily="2" charset="-122"/>
            </a:endParaRPr>
          </a:p>
        </p:txBody>
      </p:sp>
      <p:sp>
        <p:nvSpPr>
          <p:cNvPr id="54274" name="object 3"/>
          <p:cNvSpPr/>
          <p:nvPr/>
        </p:nvSpPr>
        <p:spPr>
          <a:xfrm>
            <a:off x="16549688" y="858838"/>
            <a:ext cx="371475" cy="698500"/>
          </a:xfrm>
          <a:custGeom>
            <a:avLst/>
            <a:gdLst/>
            <a:ahLst/>
            <a:cxnLst>
              <a:cxn ang="0">
                <a:pos x="216376" y="689328"/>
              </a:cxn>
              <a:cxn ang="0">
                <a:pos x="124757" y="617826"/>
              </a:cxn>
              <a:cxn ang="0">
                <a:pos x="71070" y="539784"/>
              </a:cxn>
              <a:cxn ang="0">
                <a:pos x="30870" y="434057"/>
              </a:cxn>
              <a:cxn ang="0">
                <a:pos x="9677" y="336756"/>
              </a:cxn>
              <a:cxn ang="0">
                <a:pos x="2870" y="254955"/>
              </a:cxn>
              <a:cxn ang="0">
                <a:pos x="1299" y="181214"/>
              </a:cxn>
              <a:cxn ang="0">
                <a:pos x="22145" y="86892"/>
              </a:cxn>
              <a:cxn ang="0">
                <a:pos x="110519" y="6243"/>
              </a:cxn>
              <a:cxn ang="0">
                <a:pos x="186576" y="13061"/>
              </a:cxn>
              <a:cxn ang="0">
                <a:pos x="248879" y="93562"/>
              </a:cxn>
              <a:cxn ang="0">
                <a:pos x="282138" y="188775"/>
              </a:cxn>
              <a:cxn ang="0">
                <a:pos x="301660" y="288511"/>
              </a:cxn>
              <a:cxn ang="0">
                <a:pos x="311171" y="323367"/>
              </a:cxn>
              <a:cxn ang="0">
                <a:pos x="342946" y="380953"/>
              </a:cxn>
              <a:cxn ang="0">
                <a:pos x="360875" y="435641"/>
              </a:cxn>
              <a:cxn ang="0">
                <a:pos x="362256" y="479255"/>
              </a:cxn>
              <a:cxn ang="0">
                <a:pos x="364342" y="506803"/>
              </a:cxn>
              <a:cxn ang="0">
                <a:pos x="365900" y="520793"/>
              </a:cxn>
              <a:cxn ang="0">
                <a:pos x="370897" y="588210"/>
              </a:cxn>
              <a:cxn ang="0">
                <a:pos x="266830" y="610766"/>
              </a:cxn>
              <a:cxn ang="0">
                <a:pos x="261139" y="617027"/>
              </a:cxn>
              <a:cxn ang="0">
                <a:pos x="266794" y="623181"/>
              </a:cxn>
              <a:cxn ang="0">
                <a:pos x="272669" y="623008"/>
              </a:cxn>
              <a:cxn ang="0">
                <a:pos x="352896" y="657545"/>
              </a:cxn>
              <a:cxn ang="0">
                <a:pos x="277876" y="690411"/>
              </a:cxn>
              <a:cxn ang="0">
                <a:pos x="370336" y="610967"/>
              </a:cxn>
              <a:cxn ang="0">
                <a:pos x="275502" y="614829"/>
              </a:cxn>
              <a:cxn ang="0">
                <a:pos x="266830" y="610766"/>
              </a:cxn>
              <a:cxn ang="0">
                <a:pos x="371001" y="606634"/>
              </a:cxn>
              <a:cxn ang="0">
                <a:pos x="278372" y="616957"/>
              </a:cxn>
              <a:cxn ang="0">
                <a:pos x="272669" y="623008"/>
              </a:cxn>
              <a:cxn ang="0">
                <a:pos x="278372" y="616957"/>
              </a:cxn>
              <a:cxn ang="0">
                <a:pos x="369455" y="616705"/>
              </a:cxn>
              <a:cxn ang="0">
                <a:pos x="289179" y="689675"/>
              </a:cxn>
              <a:cxn ang="0">
                <a:pos x="280698" y="688544"/>
              </a:cxn>
              <a:cxn ang="0">
                <a:pos x="327586" y="687069"/>
              </a:cxn>
            </a:cxnLst>
            <a:pathLst>
              <a:path w="372109" h="697865">
                <a:moveTo>
                  <a:pt x="256440" y="697841"/>
                </a:moveTo>
                <a:lnTo>
                  <a:pt x="216745" y="688701"/>
                </a:lnTo>
                <a:lnTo>
                  <a:pt x="173576" y="657727"/>
                </a:lnTo>
                <a:lnTo>
                  <a:pt x="124970" y="617264"/>
                </a:lnTo>
                <a:lnTo>
                  <a:pt x="92506" y="584308"/>
                </a:lnTo>
                <a:lnTo>
                  <a:pt x="71191" y="539293"/>
                </a:lnTo>
                <a:lnTo>
                  <a:pt x="50882" y="488486"/>
                </a:lnTo>
                <a:lnTo>
                  <a:pt x="30923" y="433662"/>
                </a:lnTo>
                <a:lnTo>
                  <a:pt x="15887" y="381347"/>
                </a:lnTo>
                <a:lnTo>
                  <a:pt x="9694" y="336450"/>
                </a:lnTo>
                <a:lnTo>
                  <a:pt x="5747" y="281874"/>
                </a:lnTo>
                <a:lnTo>
                  <a:pt x="2875" y="254723"/>
                </a:lnTo>
                <a:lnTo>
                  <a:pt x="0" y="217647"/>
                </a:lnTo>
                <a:lnTo>
                  <a:pt x="1301" y="181049"/>
                </a:lnTo>
                <a:lnTo>
                  <a:pt x="6339" y="144839"/>
                </a:lnTo>
                <a:lnTo>
                  <a:pt x="22183" y="86813"/>
                </a:lnTo>
                <a:lnTo>
                  <a:pt x="45920" y="47930"/>
                </a:lnTo>
                <a:lnTo>
                  <a:pt x="110708" y="6237"/>
                </a:lnTo>
                <a:lnTo>
                  <a:pt x="151414" y="0"/>
                </a:lnTo>
                <a:lnTo>
                  <a:pt x="186894" y="13049"/>
                </a:lnTo>
                <a:lnTo>
                  <a:pt x="218930" y="44502"/>
                </a:lnTo>
                <a:lnTo>
                  <a:pt x="249304" y="93477"/>
                </a:lnTo>
                <a:lnTo>
                  <a:pt x="269003" y="139985"/>
                </a:lnTo>
                <a:lnTo>
                  <a:pt x="282620" y="188603"/>
                </a:lnTo>
                <a:lnTo>
                  <a:pt x="292797" y="238351"/>
                </a:lnTo>
                <a:lnTo>
                  <a:pt x="302175" y="288249"/>
                </a:lnTo>
                <a:lnTo>
                  <a:pt x="306252" y="306031"/>
                </a:lnTo>
                <a:lnTo>
                  <a:pt x="311702" y="323073"/>
                </a:lnTo>
                <a:lnTo>
                  <a:pt x="319011" y="339562"/>
                </a:lnTo>
                <a:lnTo>
                  <a:pt x="343531" y="380607"/>
                </a:lnTo>
                <a:lnTo>
                  <a:pt x="354748" y="407111"/>
                </a:lnTo>
                <a:lnTo>
                  <a:pt x="361491" y="435245"/>
                </a:lnTo>
                <a:lnTo>
                  <a:pt x="362934" y="465064"/>
                </a:lnTo>
                <a:lnTo>
                  <a:pt x="362874" y="478819"/>
                </a:lnTo>
                <a:lnTo>
                  <a:pt x="364028" y="495969"/>
                </a:lnTo>
                <a:lnTo>
                  <a:pt x="364964" y="506342"/>
                </a:lnTo>
                <a:lnTo>
                  <a:pt x="366091" y="520138"/>
                </a:lnTo>
                <a:lnTo>
                  <a:pt x="366524" y="520320"/>
                </a:lnTo>
                <a:lnTo>
                  <a:pt x="367153" y="520279"/>
                </a:lnTo>
                <a:lnTo>
                  <a:pt x="371530" y="587675"/>
                </a:lnTo>
                <a:lnTo>
                  <a:pt x="371619" y="603434"/>
                </a:lnTo>
                <a:lnTo>
                  <a:pt x="267285" y="610211"/>
                </a:lnTo>
                <a:lnTo>
                  <a:pt x="264398" y="614392"/>
                </a:lnTo>
                <a:lnTo>
                  <a:pt x="261585" y="616466"/>
                </a:lnTo>
                <a:lnTo>
                  <a:pt x="264460" y="618591"/>
                </a:lnTo>
                <a:lnTo>
                  <a:pt x="267249" y="622614"/>
                </a:lnTo>
                <a:lnTo>
                  <a:pt x="269975" y="622437"/>
                </a:lnTo>
                <a:lnTo>
                  <a:pt x="273134" y="622442"/>
                </a:lnTo>
                <a:lnTo>
                  <a:pt x="370086" y="616144"/>
                </a:lnTo>
                <a:lnTo>
                  <a:pt x="353498" y="656947"/>
                </a:lnTo>
                <a:lnTo>
                  <a:pt x="281177" y="687918"/>
                </a:lnTo>
                <a:lnTo>
                  <a:pt x="278350" y="689783"/>
                </a:lnTo>
                <a:lnTo>
                  <a:pt x="256440" y="697841"/>
                </a:lnTo>
                <a:close/>
              </a:path>
              <a:path w="372109" h="697865">
                <a:moveTo>
                  <a:pt x="370968" y="610412"/>
                </a:moveTo>
                <a:lnTo>
                  <a:pt x="278847" y="616396"/>
                </a:lnTo>
                <a:lnTo>
                  <a:pt x="275972" y="614270"/>
                </a:lnTo>
                <a:lnTo>
                  <a:pt x="272974" y="610262"/>
                </a:lnTo>
                <a:lnTo>
                  <a:pt x="267285" y="610211"/>
                </a:lnTo>
                <a:lnTo>
                  <a:pt x="371619" y="603434"/>
                </a:lnTo>
                <a:lnTo>
                  <a:pt x="371634" y="606083"/>
                </a:lnTo>
                <a:lnTo>
                  <a:pt x="370968" y="610412"/>
                </a:lnTo>
                <a:close/>
              </a:path>
              <a:path w="372109" h="697865">
                <a:moveTo>
                  <a:pt x="278847" y="616396"/>
                </a:moveTo>
                <a:close/>
              </a:path>
              <a:path w="372109" h="697865">
                <a:moveTo>
                  <a:pt x="370086" y="616144"/>
                </a:moveTo>
                <a:lnTo>
                  <a:pt x="273134" y="622442"/>
                </a:lnTo>
                <a:lnTo>
                  <a:pt x="275838" y="618693"/>
                </a:lnTo>
                <a:lnTo>
                  <a:pt x="278847" y="616396"/>
                </a:lnTo>
                <a:lnTo>
                  <a:pt x="370968" y="610412"/>
                </a:lnTo>
                <a:lnTo>
                  <a:pt x="370086" y="616144"/>
                </a:lnTo>
                <a:close/>
              </a:path>
              <a:path w="372109" h="697865">
                <a:moveTo>
                  <a:pt x="311585" y="692774"/>
                </a:moveTo>
                <a:lnTo>
                  <a:pt x="289673" y="689048"/>
                </a:lnTo>
                <a:lnTo>
                  <a:pt x="286433" y="687787"/>
                </a:lnTo>
                <a:lnTo>
                  <a:pt x="281177" y="687918"/>
                </a:lnTo>
                <a:lnTo>
                  <a:pt x="329862" y="684756"/>
                </a:lnTo>
                <a:lnTo>
                  <a:pt x="328145" y="686444"/>
                </a:lnTo>
                <a:lnTo>
                  <a:pt x="311585" y="692774"/>
                </a:lnTo>
                <a:close/>
              </a:path>
            </a:pathLst>
          </a:custGeom>
          <a:solidFill>
            <a:srgbClr val="FFDE62"/>
          </a:solidFill>
          <a:ln w="9525">
            <a:noFill/>
          </a:ln>
        </p:spPr>
        <p:txBody>
          <a:bodyPr/>
          <a:p>
            <a:endParaRPr lang="zh-CN" altLang="en-US"/>
          </a:p>
        </p:txBody>
      </p:sp>
      <p:sp>
        <p:nvSpPr>
          <p:cNvPr id="54275" name="object 4"/>
          <p:cNvSpPr/>
          <p:nvPr/>
        </p:nvSpPr>
        <p:spPr>
          <a:xfrm>
            <a:off x="18203863" y="709613"/>
            <a:ext cx="84137" cy="554037"/>
          </a:xfrm>
          <a:custGeom>
            <a:avLst/>
            <a:gdLst/>
            <a:ahLst/>
            <a:cxnLst>
              <a:cxn ang="0">
                <a:pos x="83787" y="554034"/>
              </a:cxn>
              <a:cxn ang="0">
                <a:pos x="56219" y="504032"/>
              </a:cxn>
              <a:cxn ang="0">
                <a:pos x="37817" y="465900"/>
              </a:cxn>
              <a:cxn ang="0">
                <a:pos x="26391" y="421498"/>
              </a:cxn>
              <a:cxn ang="0">
                <a:pos x="23705" y="394133"/>
              </a:cxn>
              <a:cxn ang="0">
                <a:pos x="22145" y="382632"/>
              </a:cxn>
              <a:cxn ang="0">
                <a:pos x="18392" y="371632"/>
              </a:cxn>
              <a:cxn ang="0">
                <a:pos x="10903" y="361133"/>
              </a:cxn>
              <a:cxn ang="0">
                <a:pos x="2054" y="346066"/>
              </a:cxn>
              <a:cxn ang="0">
                <a:pos x="0" y="329504"/>
              </a:cxn>
              <a:cxn ang="0">
                <a:pos x="1782" y="312494"/>
              </a:cxn>
              <a:cxn ang="0">
                <a:pos x="4441" y="296077"/>
              </a:cxn>
              <a:cxn ang="0">
                <a:pos x="8612" y="267207"/>
              </a:cxn>
              <a:cxn ang="0">
                <a:pos x="12380" y="238444"/>
              </a:cxn>
              <a:cxn ang="0">
                <a:pos x="13916" y="209589"/>
              </a:cxn>
              <a:cxn ang="0">
                <a:pos x="11395" y="180449"/>
              </a:cxn>
              <a:cxn ang="0">
                <a:pos x="13477" y="164777"/>
              </a:cxn>
              <a:cxn ang="0">
                <a:pos x="20545" y="149843"/>
              </a:cxn>
              <a:cxn ang="0">
                <a:pos x="25057" y="134604"/>
              </a:cxn>
              <a:cxn ang="0">
                <a:pos x="19468" y="118017"/>
              </a:cxn>
              <a:cxn ang="0">
                <a:pos x="24371" y="101827"/>
              </a:cxn>
              <a:cxn ang="0">
                <a:pos x="41407" y="54250"/>
              </a:cxn>
              <a:cxn ang="0">
                <a:pos x="70846" y="13793"/>
              </a:cxn>
              <a:cxn ang="0">
                <a:pos x="83787" y="0"/>
              </a:cxn>
              <a:cxn ang="0">
                <a:pos x="83787" y="554034"/>
              </a:cxn>
            </a:cxnLst>
            <a:pathLst>
              <a:path w="85090" h="553085">
                <a:moveTo>
                  <a:pt x="84736" y="553082"/>
                </a:moveTo>
                <a:lnTo>
                  <a:pt x="56856" y="503166"/>
                </a:lnTo>
                <a:lnTo>
                  <a:pt x="38245" y="465099"/>
                </a:lnTo>
                <a:lnTo>
                  <a:pt x="26690" y="420774"/>
                </a:lnTo>
                <a:lnTo>
                  <a:pt x="23974" y="393456"/>
                </a:lnTo>
                <a:lnTo>
                  <a:pt x="22396" y="381975"/>
                </a:lnTo>
                <a:lnTo>
                  <a:pt x="18600" y="370993"/>
                </a:lnTo>
                <a:lnTo>
                  <a:pt x="11026" y="360512"/>
                </a:lnTo>
                <a:lnTo>
                  <a:pt x="2077" y="345471"/>
                </a:lnTo>
                <a:lnTo>
                  <a:pt x="0" y="328938"/>
                </a:lnTo>
                <a:lnTo>
                  <a:pt x="1802" y="311957"/>
                </a:lnTo>
                <a:lnTo>
                  <a:pt x="4491" y="295568"/>
                </a:lnTo>
                <a:lnTo>
                  <a:pt x="8710" y="266748"/>
                </a:lnTo>
                <a:lnTo>
                  <a:pt x="12520" y="238034"/>
                </a:lnTo>
                <a:lnTo>
                  <a:pt x="14074" y="209229"/>
                </a:lnTo>
                <a:lnTo>
                  <a:pt x="11524" y="180139"/>
                </a:lnTo>
                <a:lnTo>
                  <a:pt x="13630" y="164494"/>
                </a:lnTo>
                <a:lnTo>
                  <a:pt x="20778" y="149586"/>
                </a:lnTo>
                <a:lnTo>
                  <a:pt x="25341" y="134373"/>
                </a:lnTo>
                <a:lnTo>
                  <a:pt x="19689" y="117814"/>
                </a:lnTo>
                <a:lnTo>
                  <a:pt x="24647" y="101652"/>
                </a:lnTo>
                <a:lnTo>
                  <a:pt x="41876" y="54157"/>
                </a:lnTo>
                <a:lnTo>
                  <a:pt x="71648" y="13769"/>
                </a:lnTo>
                <a:lnTo>
                  <a:pt x="84736" y="0"/>
                </a:lnTo>
                <a:lnTo>
                  <a:pt x="84736" y="553082"/>
                </a:lnTo>
                <a:close/>
              </a:path>
            </a:pathLst>
          </a:custGeom>
          <a:solidFill>
            <a:srgbClr val="FFDE62"/>
          </a:solidFill>
          <a:ln w="9525">
            <a:noFill/>
          </a:ln>
        </p:spPr>
        <p:txBody>
          <a:bodyPr/>
          <a:p>
            <a:endParaRPr lang="zh-CN" altLang="en-US"/>
          </a:p>
        </p:txBody>
      </p:sp>
      <p:sp>
        <p:nvSpPr>
          <p:cNvPr id="54276" name="object 5"/>
          <p:cNvSpPr/>
          <p:nvPr/>
        </p:nvSpPr>
        <p:spPr>
          <a:xfrm>
            <a:off x="15930563" y="819150"/>
            <a:ext cx="260350" cy="557213"/>
          </a:xfrm>
          <a:custGeom>
            <a:avLst/>
            <a:gdLst/>
            <a:ahLst/>
            <a:cxnLst>
              <a:cxn ang="0">
                <a:pos x="196815" y="555544"/>
              </a:cxn>
              <a:cxn ang="0">
                <a:pos x="155631" y="550407"/>
              </a:cxn>
              <a:cxn ang="0">
                <a:pos x="108538" y="516678"/>
              </a:cxn>
              <a:cxn ang="0">
                <a:pos x="75981" y="468423"/>
              </a:cxn>
              <a:cxn ang="0">
                <a:pos x="37963" y="379437"/>
              </a:cxn>
              <a:cxn ang="0">
                <a:pos x="12490" y="311548"/>
              </a:cxn>
              <a:cxn ang="0">
                <a:pos x="4035" y="272636"/>
              </a:cxn>
              <a:cxn ang="0">
                <a:pos x="0" y="233083"/>
              </a:cxn>
              <a:cxn ang="0">
                <a:pos x="221" y="193113"/>
              </a:cxn>
              <a:cxn ang="0">
                <a:pos x="6741" y="132104"/>
              </a:cxn>
              <a:cxn ang="0">
                <a:pos x="18040" y="71732"/>
              </a:cxn>
              <a:cxn ang="0">
                <a:pos x="31951" y="35589"/>
              </a:cxn>
              <a:cxn ang="0">
                <a:pos x="84340" y="0"/>
              </a:cxn>
              <a:cxn ang="0">
                <a:pos x="121228" y="380"/>
              </a:cxn>
              <a:cxn ang="0">
                <a:pos x="164220" y="24496"/>
              </a:cxn>
              <a:cxn ang="0">
                <a:pos x="197444" y="98010"/>
              </a:cxn>
              <a:cxn ang="0">
                <a:pos x="215595" y="159941"/>
              </a:cxn>
              <a:cxn ang="0">
                <a:pos x="224843" y="215801"/>
              </a:cxn>
              <a:cxn ang="0">
                <a:pos x="235619" y="271464"/>
              </a:cxn>
              <a:cxn ang="0">
                <a:pos x="258463" y="382647"/>
              </a:cxn>
              <a:cxn ang="0">
                <a:pos x="259956" y="409010"/>
              </a:cxn>
              <a:cxn ang="0">
                <a:pos x="260134" y="435201"/>
              </a:cxn>
              <a:cxn ang="0">
                <a:pos x="257689" y="461130"/>
              </a:cxn>
              <a:cxn ang="0">
                <a:pos x="247245" y="498050"/>
              </a:cxn>
              <a:cxn ang="0">
                <a:pos x="215489" y="546483"/>
              </a:cxn>
              <a:cxn ang="0">
                <a:pos x="196815" y="555544"/>
              </a:cxn>
            </a:cxnLst>
            <a:pathLst>
              <a:path w="260350" h="556260">
                <a:moveTo>
                  <a:pt x="196815" y="554594"/>
                </a:moveTo>
                <a:lnTo>
                  <a:pt x="155631" y="549466"/>
                </a:lnTo>
                <a:lnTo>
                  <a:pt x="108538" y="515794"/>
                </a:lnTo>
                <a:lnTo>
                  <a:pt x="75981" y="467622"/>
                </a:lnTo>
                <a:lnTo>
                  <a:pt x="37963" y="378788"/>
                </a:lnTo>
                <a:lnTo>
                  <a:pt x="12490" y="311015"/>
                </a:lnTo>
                <a:lnTo>
                  <a:pt x="4035" y="272170"/>
                </a:lnTo>
                <a:lnTo>
                  <a:pt x="0" y="232684"/>
                </a:lnTo>
                <a:lnTo>
                  <a:pt x="221" y="192783"/>
                </a:lnTo>
                <a:lnTo>
                  <a:pt x="6741" y="131878"/>
                </a:lnTo>
                <a:lnTo>
                  <a:pt x="18040" y="71609"/>
                </a:lnTo>
                <a:lnTo>
                  <a:pt x="31951" y="35528"/>
                </a:lnTo>
                <a:lnTo>
                  <a:pt x="84340" y="0"/>
                </a:lnTo>
                <a:lnTo>
                  <a:pt x="121228" y="379"/>
                </a:lnTo>
                <a:lnTo>
                  <a:pt x="164220" y="24454"/>
                </a:lnTo>
                <a:lnTo>
                  <a:pt x="197444" y="97842"/>
                </a:lnTo>
                <a:lnTo>
                  <a:pt x="215595" y="159667"/>
                </a:lnTo>
                <a:lnTo>
                  <a:pt x="224843" y="215432"/>
                </a:lnTo>
                <a:lnTo>
                  <a:pt x="235619" y="271000"/>
                </a:lnTo>
                <a:lnTo>
                  <a:pt x="258463" y="381993"/>
                </a:lnTo>
                <a:lnTo>
                  <a:pt x="259956" y="408310"/>
                </a:lnTo>
                <a:lnTo>
                  <a:pt x="260134" y="434457"/>
                </a:lnTo>
                <a:lnTo>
                  <a:pt x="257689" y="460341"/>
                </a:lnTo>
                <a:lnTo>
                  <a:pt x="247245" y="497198"/>
                </a:lnTo>
                <a:lnTo>
                  <a:pt x="215489" y="545548"/>
                </a:lnTo>
                <a:lnTo>
                  <a:pt x="196815" y="554594"/>
                </a:lnTo>
                <a:close/>
              </a:path>
            </a:pathLst>
          </a:custGeom>
          <a:solidFill>
            <a:srgbClr val="FFDE62"/>
          </a:solidFill>
          <a:ln w="9525">
            <a:noFill/>
          </a:ln>
        </p:spPr>
        <p:txBody>
          <a:bodyPr/>
          <a:p>
            <a:endParaRPr lang="zh-CN" altLang="en-US"/>
          </a:p>
        </p:txBody>
      </p:sp>
      <p:sp>
        <p:nvSpPr>
          <p:cNvPr id="54277" name="object 6"/>
          <p:cNvSpPr/>
          <p:nvPr/>
        </p:nvSpPr>
        <p:spPr>
          <a:xfrm>
            <a:off x="16757650" y="1855788"/>
            <a:ext cx="315913" cy="517525"/>
          </a:xfrm>
          <a:custGeom>
            <a:avLst/>
            <a:gdLst/>
            <a:ahLst/>
            <a:cxnLst>
              <a:cxn ang="0">
                <a:pos x="290103" y="517067"/>
              </a:cxn>
              <a:cxn ang="0">
                <a:pos x="248620" y="513101"/>
              </a:cxn>
              <a:cxn ang="0">
                <a:pos x="202535" y="491395"/>
              </a:cxn>
              <a:cxn ang="0">
                <a:pos x="144717" y="429568"/>
              </a:cxn>
              <a:cxn ang="0">
                <a:pos x="102073" y="375844"/>
              </a:cxn>
              <a:cxn ang="0">
                <a:pos x="82728" y="352301"/>
              </a:cxn>
              <a:cxn ang="0">
                <a:pos x="52539" y="309857"/>
              </a:cxn>
              <a:cxn ang="0">
                <a:pos x="25828" y="264981"/>
              </a:cxn>
              <a:cxn ang="0">
                <a:pos x="22032" y="229286"/>
              </a:cxn>
              <a:cxn ang="0">
                <a:pos x="21678" y="223844"/>
              </a:cxn>
              <a:cxn ang="0">
                <a:pos x="25061" y="217529"/>
              </a:cxn>
              <a:cxn ang="0">
                <a:pos x="6431" y="161990"/>
              </a:cxn>
              <a:cxn ang="0">
                <a:pos x="0" y="120604"/>
              </a:cxn>
              <a:cxn ang="0">
                <a:pos x="18338" y="46032"/>
              </a:cxn>
              <a:cxn ang="0">
                <a:pos x="49540" y="6351"/>
              </a:cxn>
              <a:cxn ang="0">
                <a:pos x="65328" y="0"/>
              </a:cxn>
              <a:cxn ang="0">
                <a:pos x="81813" y="1327"/>
              </a:cxn>
              <a:cxn ang="0">
                <a:pos x="125253" y="34996"/>
              </a:cxn>
              <a:cxn ang="0">
                <a:pos x="171244" y="114354"/>
              </a:cxn>
              <a:cxn ang="0">
                <a:pos x="218235" y="213442"/>
              </a:cxn>
              <a:cxn ang="0">
                <a:pos x="243930" y="261941"/>
              </a:cxn>
              <a:cxn ang="0">
                <a:pos x="273391" y="308611"/>
              </a:cxn>
              <a:cxn ang="0">
                <a:pos x="292055" y="342143"/>
              </a:cxn>
              <a:cxn ang="0">
                <a:pos x="304531" y="378658"/>
              </a:cxn>
              <a:cxn ang="0">
                <a:pos x="311981" y="417509"/>
              </a:cxn>
              <a:cxn ang="0">
                <a:pos x="315569" y="458050"/>
              </a:cxn>
              <a:cxn ang="0">
                <a:pos x="315722" y="482750"/>
              </a:cxn>
              <a:cxn ang="0">
                <a:pos x="314808" y="491729"/>
              </a:cxn>
              <a:cxn ang="0">
                <a:pos x="310307" y="504530"/>
              </a:cxn>
              <a:cxn ang="0">
                <a:pos x="301980" y="512871"/>
              </a:cxn>
              <a:cxn ang="0">
                <a:pos x="290103" y="517067"/>
              </a:cxn>
            </a:cxnLst>
            <a:pathLst>
              <a:path w="315594" h="517525">
                <a:moveTo>
                  <a:pt x="289810" y="517067"/>
                </a:moveTo>
                <a:lnTo>
                  <a:pt x="248369" y="513101"/>
                </a:lnTo>
                <a:lnTo>
                  <a:pt x="202330" y="491395"/>
                </a:lnTo>
                <a:lnTo>
                  <a:pt x="144571" y="429568"/>
                </a:lnTo>
                <a:lnTo>
                  <a:pt x="101970" y="375844"/>
                </a:lnTo>
                <a:lnTo>
                  <a:pt x="82644" y="352301"/>
                </a:lnTo>
                <a:lnTo>
                  <a:pt x="52486" y="309857"/>
                </a:lnTo>
                <a:lnTo>
                  <a:pt x="25802" y="264981"/>
                </a:lnTo>
                <a:lnTo>
                  <a:pt x="22010" y="229286"/>
                </a:lnTo>
                <a:lnTo>
                  <a:pt x="21656" y="223844"/>
                </a:lnTo>
                <a:lnTo>
                  <a:pt x="25036" y="217529"/>
                </a:lnTo>
                <a:lnTo>
                  <a:pt x="6425" y="161990"/>
                </a:lnTo>
                <a:lnTo>
                  <a:pt x="0" y="120604"/>
                </a:lnTo>
                <a:lnTo>
                  <a:pt x="18319" y="46032"/>
                </a:lnTo>
                <a:lnTo>
                  <a:pt x="49490" y="6351"/>
                </a:lnTo>
                <a:lnTo>
                  <a:pt x="65262" y="0"/>
                </a:lnTo>
                <a:lnTo>
                  <a:pt x="81730" y="1327"/>
                </a:lnTo>
                <a:lnTo>
                  <a:pt x="125127" y="34996"/>
                </a:lnTo>
                <a:lnTo>
                  <a:pt x="171071" y="114354"/>
                </a:lnTo>
                <a:lnTo>
                  <a:pt x="218015" y="213442"/>
                </a:lnTo>
                <a:lnTo>
                  <a:pt x="243684" y="261941"/>
                </a:lnTo>
                <a:lnTo>
                  <a:pt x="273115" y="308611"/>
                </a:lnTo>
                <a:lnTo>
                  <a:pt x="291760" y="342143"/>
                </a:lnTo>
                <a:lnTo>
                  <a:pt x="304223" y="378658"/>
                </a:lnTo>
                <a:lnTo>
                  <a:pt x="311666" y="417509"/>
                </a:lnTo>
                <a:lnTo>
                  <a:pt x="315250" y="458050"/>
                </a:lnTo>
                <a:lnTo>
                  <a:pt x="315403" y="482750"/>
                </a:lnTo>
                <a:lnTo>
                  <a:pt x="314490" y="491729"/>
                </a:lnTo>
                <a:lnTo>
                  <a:pt x="309994" y="504530"/>
                </a:lnTo>
                <a:lnTo>
                  <a:pt x="301675" y="512871"/>
                </a:lnTo>
                <a:lnTo>
                  <a:pt x="289810" y="517067"/>
                </a:lnTo>
                <a:close/>
              </a:path>
            </a:pathLst>
          </a:custGeom>
          <a:solidFill>
            <a:srgbClr val="FFDE62"/>
          </a:solidFill>
          <a:ln w="9525">
            <a:noFill/>
          </a:ln>
        </p:spPr>
        <p:txBody>
          <a:bodyPr/>
          <a:p>
            <a:endParaRPr lang="zh-CN" altLang="en-US"/>
          </a:p>
        </p:txBody>
      </p:sp>
      <p:sp>
        <p:nvSpPr>
          <p:cNvPr id="54278" name="object 7"/>
          <p:cNvSpPr/>
          <p:nvPr/>
        </p:nvSpPr>
        <p:spPr>
          <a:xfrm>
            <a:off x="17556163" y="1944688"/>
            <a:ext cx="273050" cy="468312"/>
          </a:xfrm>
          <a:custGeom>
            <a:avLst/>
            <a:gdLst/>
            <a:ahLst/>
            <a:cxnLst>
              <a:cxn ang="0">
                <a:pos x="239957" y="467954"/>
              </a:cxn>
              <a:cxn ang="0">
                <a:pos x="176100" y="435187"/>
              </a:cxn>
              <a:cxn ang="0">
                <a:pos x="134722" y="401352"/>
              </a:cxn>
              <a:cxn ang="0">
                <a:pos x="99883" y="361329"/>
              </a:cxn>
              <a:cxn ang="0">
                <a:pos x="72721" y="314646"/>
              </a:cxn>
              <a:cxn ang="0">
                <a:pos x="54008" y="269990"/>
              </a:cxn>
              <a:cxn ang="0">
                <a:pos x="37322" y="224269"/>
              </a:cxn>
              <a:cxn ang="0">
                <a:pos x="21975" y="178197"/>
              </a:cxn>
              <a:cxn ang="0">
                <a:pos x="7082" y="131872"/>
              </a:cxn>
              <a:cxn ang="0">
                <a:pos x="693" y="82202"/>
              </a:cxn>
              <a:cxn ang="0">
                <a:pos x="0" y="65355"/>
              </a:cxn>
              <a:cxn ang="0">
                <a:pos x="719" y="54373"/>
              </a:cxn>
              <a:cxn ang="0">
                <a:pos x="33295" y="27604"/>
              </a:cxn>
              <a:cxn ang="0">
                <a:pos x="37500" y="23962"/>
              </a:cxn>
              <a:cxn ang="0">
                <a:pos x="60762" y="6849"/>
              </a:cxn>
              <a:cxn ang="0">
                <a:pos x="82271" y="0"/>
              </a:cxn>
              <a:cxn ang="0">
                <a:pos x="102413" y="3822"/>
              </a:cxn>
              <a:cxn ang="0">
                <a:pos x="151454" y="52722"/>
              </a:cxn>
              <a:cxn ang="0">
                <a:pos x="178874" y="88203"/>
              </a:cxn>
              <a:cxn ang="0">
                <a:pos x="202342" y="125982"/>
              </a:cxn>
              <a:cxn ang="0">
                <a:pos x="220366" y="166873"/>
              </a:cxn>
              <a:cxn ang="0">
                <a:pos x="231479" y="211796"/>
              </a:cxn>
              <a:cxn ang="0">
                <a:pos x="233747" y="222060"/>
              </a:cxn>
              <a:cxn ang="0">
                <a:pos x="237002" y="232288"/>
              </a:cxn>
              <a:cxn ang="0">
                <a:pos x="240690" y="242488"/>
              </a:cxn>
              <a:cxn ang="0">
                <a:pos x="243638" y="250919"/>
              </a:cxn>
              <a:cxn ang="0">
                <a:pos x="242689" y="250981"/>
              </a:cxn>
              <a:cxn ang="0">
                <a:pos x="242458" y="253173"/>
              </a:cxn>
              <a:cxn ang="0">
                <a:pos x="198471" y="263955"/>
              </a:cxn>
              <a:cxn ang="0">
                <a:pos x="190333" y="275434"/>
              </a:cxn>
              <a:cxn ang="0">
                <a:pos x="192040" y="278904"/>
              </a:cxn>
              <a:cxn ang="0">
                <a:pos x="194992" y="285242"/>
              </a:cxn>
              <a:cxn ang="0">
                <a:pos x="201607" y="292607"/>
              </a:cxn>
              <a:cxn ang="0">
                <a:pos x="207839" y="294098"/>
              </a:cxn>
              <a:cxn ang="0">
                <a:pos x="217019" y="295126"/>
              </a:cxn>
              <a:cxn ang="0">
                <a:pos x="259496" y="292374"/>
              </a:cxn>
              <a:cxn ang="0">
                <a:pos x="260661" y="295243"/>
              </a:cxn>
              <a:cxn ang="0">
                <a:pos x="270247" y="340761"/>
              </a:cxn>
              <a:cxn ang="0">
                <a:pos x="272956" y="387276"/>
              </a:cxn>
              <a:cxn ang="0">
                <a:pos x="270298" y="434534"/>
              </a:cxn>
              <a:cxn ang="0">
                <a:pos x="265050" y="452572"/>
              </a:cxn>
              <a:cxn ang="0">
                <a:pos x="254476" y="464045"/>
              </a:cxn>
              <a:cxn ang="0">
                <a:pos x="239957" y="467954"/>
              </a:cxn>
              <a:cxn ang="0">
                <a:pos x="242458" y="253173"/>
              </a:cxn>
              <a:cxn ang="0">
                <a:pos x="242689" y="250981"/>
              </a:cxn>
              <a:cxn ang="0">
                <a:pos x="243488" y="252947"/>
              </a:cxn>
              <a:cxn ang="0">
                <a:pos x="242458" y="253173"/>
              </a:cxn>
              <a:cxn ang="0">
                <a:pos x="243488" y="252947"/>
              </a:cxn>
              <a:cxn ang="0">
                <a:pos x="242689" y="250981"/>
              </a:cxn>
              <a:cxn ang="0">
                <a:pos x="243638" y="250919"/>
              </a:cxn>
              <a:cxn ang="0">
                <a:pos x="244286" y="252773"/>
              </a:cxn>
              <a:cxn ang="0">
                <a:pos x="243488" y="252947"/>
              </a:cxn>
              <a:cxn ang="0">
                <a:pos x="259496" y="292374"/>
              </a:cxn>
              <a:cxn ang="0">
                <a:pos x="217019" y="295126"/>
              </a:cxn>
              <a:cxn ang="0">
                <a:pos x="225647" y="293445"/>
              </a:cxn>
              <a:cxn ang="0">
                <a:pos x="232921" y="288653"/>
              </a:cxn>
              <a:cxn ang="0">
                <a:pos x="238042" y="280347"/>
              </a:cxn>
              <a:cxn ang="0">
                <a:pos x="240031" y="273218"/>
              </a:cxn>
              <a:cxn ang="0">
                <a:pos x="241171" y="265848"/>
              </a:cxn>
              <a:cxn ang="0">
                <a:pos x="241968" y="257813"/>
              </a:cxn>
              <a:cxn ang="0">
                <a:pos x="242458" y="253173"/>
              </a:cxn>
              <a:cxn ang="0">
                <a:pos x="243488" y="252947"/>
              </a:cxn>
              <a:cxn ang="0">
                <a:pos x="259496" y="292374"/>
              </a:cxn>
            </a:cxnLst>
            <a:pathLst>
              <a:path w="271780" h="467360">
                <a:moveTo>
                  <a:pt x="238841" y="467003"/>
                </a:moveTo>
                <a:lnTo>
                  <a:pt x="175281" y="434302"/>
                </a:lnTo>
                <a:lnTo>
                  <a:pt x="134095" y="400536"/>
                </a:lnTo>
                <a:lnTo>
                  <a:pt x="99418" y="360594"/>
                </a:lnTo>
                <a:lnTo>
                  <a:pt x="72383" y="314006"/>
                </a:lnTo>
                <a:lnTo>
                  <a:pt x="53757" y="269441"/>
                </a:lnTo>
                <a:lnTo>
                  <a:pt x="37148" y="223813"/>
                </a:lnTo>
                <a:lnTo>
                  <a:pt x="21873" y="177835"/>
                </a:lnTo>
                <a:lnTo>
                  <a:pt x="7049" y="131604"/>
                </a:lnTo>
                <a:lnTo>
                  <a:pt x="690" y="82035"/>
                </a:lnTo>
                <a:lnTo>
                  <a:pt x="0" y="65222"/>
                </a:lnTo>
                <a:lnTo>
                  <a:pt x="716" y="54262"/>
                </a:lnTo>
                <a:lnTo>
                  <a:pt x="33140" y="27548"/>
                </a:lnTo>
                <a:lnTo>
                  <a:pt x="37326" y="23913"/>
                </a:lnTo>
                <a:lnTo>
                  <a:pt x="60479" y="6835"/>
                </a:lnTo>
                <a:lnTo>
                  <a:pt x="81888" y="0"/>
                </a:lnTo>
                <a:lnTo>
                  <a:pt x="101937" y="3814"/>
                </a:lnTo>
                <a:lnTo>
                  <a:pt x="150750" y="52615"/>
                </a:lnTo>
                <a:lnTo>
                  <a:pt x="178042" y="88024"/>
                </a:lnTo>
                <a:lnTo>
                  <a:pt x="201401" y="125726"/>
                </a:lnTo>
                <a:lnTo>
                  <a:pt x="219341" y="166534"/>
                </a:lnTo>
                <a:lnTo>
                  <a:pt x="230402" y="211365"/>
                </a:lnTo>
                <a:lnTo>
                  <a:pt x="232660" y="221609"/>
                </a:lnTo>
                <a:lnTo>
                  <a:pt x="235900" y="231816"/>
                </a:lnTo>
                <a:lnTo>
                  <a:pt x="239571" y="241995"/>
                </a:lnTo>
                <a:lnTo>
                  <a:pt x="242505" y="250409"/>
                </a:lnTo>
                <a:lnTo>
                  <a:pt x="241560" y="250471"/>
                </a:lnTo>
                <a:lnTo>
                  <a:pt x="241330" y="252658"/>
                </a:lnTo>
                <a:lnTo>
                  <a:pt x="197548" y="263418"/>
                </a:lnTo>
                <a:lnTo>
                  <a:pt x="189448" y="274874"/>
                </a:lnTo>
                <a:lnTo>
                  <a:pt x="191147" y="278337"/>
                </a:lnTo>
                <a:lnTo>
                  <a:pt x="194085" y="284662"/>
                </a:lnTo>
                <a:lnTo>
                  <a:pt x="200669" y="292012"/>
                </a:lnTo>
                <a:lnTo>
                  <a:pt x="206872" y="293500"/>
                </a:lnTo>
                <a:lnTo>
                  <a:pt x="216010" y="294526"/>
                </a:lnTo>
                <a:lnTo>
                  <a:pt x="258289" y="291780"/>
                </a:lnTo>
                <a:lnTo>
                  <a:pt x="259449" y="294643"/>
                </a:lnTo>
                <a:lnTo>
                  <a:pt x="268990" y="340068"/>
                </a:lnTo>
                <a:lnTo>
                  <a:pt x="271686" y="386489"/>
                </a:lnTo>
                <a:lnTo>
                  <a:pt x="269041" y="433651"/>
                </a:lnTo>
                <a:lnTo>
                  <a:pt x="263817" y="451652"/>
                </a:lnTo>
                <a:lnTo>
                  <a:pt x="253292" y="463102"/>
                </a:lnTo>
                <a:lnTo>
                  <a:pt x="238841" y="467003"/>
                </a:lnTo>
                <a:close/>
              </a:path>
              <a:path w="271780" h="467360">
                <a:moveTo>
                  <a:pt x="241330" y="252658"/>
                </a:moveTo>
                <a:lnTo>
                  <a:pt x="241560" y="250471"/>
                </a:lnTo>
                <a:lnTo>
                  <a:pt x="242355" y="252433"/>
                </a:lnTo>
                <a:lnTo>
                  <a:pt x="241330" y="252658"/>
                </a:lnTo>
                <a:close/>
              </a:path>
              <a:path w="271780" h="467360">
                <a:moveTo>
                  <a:pt x="242355" y="252433"/>
                </a:moveTo>
                <a:lnTo>
                  <a:pt x="241560" y="250471"/>
                </a:lnTo>
                <a:lnTo>
                  <a:pt x="242505" y="250409"/>
                </a:lnTo>
                <a:lnTo>
                  <a:pt x="243150" y="252259"/>
                </a:lnTo>
                <a:lnTo>
                  <a:pt x="242355" y="252433"/>
                </a:lnTo>
                <a:close/>
              </a:path>
              <a:path w="271780" h="467360">
                <a:moveTo>
                  <a:pt x="258289" y="291780"/>
                </a:moveTo>
                <a:lnTo>
                  <a:pt x="216010" y="294526"/>
                </a:lnTo>
                <a:lnTo>
                  <a:pt x="224597" y="292848"/>
                </a:lnTo>
                <a:lnTo>
                  <a:pt x="231838" y="288066"/>
                </a:lnTo>
                <a:lnTo>
                  <a:pt x="236935" y="279777"/>
                </a:lnTo>
                <a:lnTo>
                  <a:pt x="238915" y="272663"/>
                </a:lnTo>
                <a:lnTo>
                  <a:pt x="240049" y="265308"/>
                </a:lnTo>
                <a:lnTo>
                  <a:pt x="240843" y="257289"/>
                </a:lnTo>
                <a:lnTo>
                  <a:pt x="241330" y="252658"/>
                </a:lnTo>
                <a:lnTo>
                  <a:pt x="242355" y="252433"/>
                </a:lnTo>
                <a:lnTo>
                  <a:pt x="258289" y="291780"/>
                </a:lnTo>
                <a:close/>
              </a:path>
            </a:pathLst>
          </a:custGeom>
          <a:solidFill>
            <a:srgbClr val="FFDE62"/>
          </a:solidFill>
          <a:ln w="9525">
            <a:noFill/>
          </a:ln>
        </p:spPr>
        <p:txBody>
          <a:bodyPr/>
          <a:p>
            <a:endParaRPr lang="zh-CN" altLang="en-US"/>
          </a:p>
        </p:txBody>
      </p:sp>
      <p:sp>
        <p:nvSpPr>
          <p:cNvPr id="54279" name="object 8"/>
          <p:cNvSpPr/>
          <p:nvPr/>
        </p:nvSpPr>
        <p:spPr>
          <a:xfrm>
            <a:off x="17164050" y="2736850"/>
            <a:ext cx="263525" cy="503238"/>
          </a:xfrm>
          <a:custGeom>
            <a:avLst/>
            <a:gdLst/>
            <a:ahLst/>
            <a:cxnLst>
              <a:cxn ang="0">
                <a:pos x="239659" y="502979"/>
              </a:cxn>
              <a:cxn ang="0">
                <a:pos x="201423" y="493292"/>
              </a:cxn>
              <a:cxn ang="0">
                <a:pos x="155757" y="453749"/>
              </a:cxn>
              <a:cxn ang="0">
                <a:pos x="128791" y="422941"/>
              </a:cxn>
              <a:cxn ang="0">
                <a:pos x="105499" y="389135"/>
              </a:cxn>
              <a:cxn ang="0">
                <a:pos x="86912" y="351158"/>
              </a:cxn>
              <a:cxn ang="0">
                <a:pos x="70640" y="313381"/>
              </a:cxn>
              <a:cxn ang="0">
                <a:pos x="52521" y="276336"/>
              </a:cxn>
              <a:cxn ang="0">
                <a:pos x="33708" y="239534"/>
              </a:cxn>
              <a:cxn ang="0">
                <a:pos x="15352" y="202484"/>
              </a:cxn>
              <a:cxn ang="0">
                <a:pos x="5062" y="167139"/>
              </a:cxn>
              <a:cxn ang="0">
                <a:pos x="0" y="121694"/>
              </a:cxn>
              <a:cxn ang="0">
                <a:pos x="495" y="76716"/>
              </a:cxn>
              <a:cxn ang="0">
                <a:pos x="6879" y="42771"/>
              </a:cxn>
              <a:cxn ang="0">
                <a:pos x="22271" y="21843"/>
              </a:cxn>
              <a:cxn ang="0">
                <a:pos x="47095" y="6611"/>
              </a:cxn>
              <a:cxn ang="0">
                <a:pos x="75202" y="0"/>
              </a:cxn>
              <a:cxn ang="0">
                <a:pos x="100445" y="4931"/>
              </a:cxn>
              <a:cxn ang="0">
                <a:pos x="108550" y="10826"/>
              </a:cxn>
              <a:cxn ang="0">
                <a:pos x="115748" y="18870"/>
              </a:cxn>
              <a:cxn ang="0">
                <a:pos x="121406" y="28118"/>
              </a:cxn>
              <a:cxn ang="0">
                <a:pos x="129703" y="52284"/>
              </a:cxn>
              <a:cxn ang="0">
                <a:pos x="136289" y="65646"/>
              </a:cxn>
              <a:cxn ang="0">
                <a:pos x="164775" y="111905"/>
              </a:cxn>
              <a:cxn ang="0">
                <a:pos x="176402" y="133339"/>
              </a:cxn>
              <a:cxn ang="0">
                <a:pos x="184218" y="156281"/>
              </a:cxn>
              <a:cxn ang="0">
                <a:pos x="185611" y="181534"/>
              </a:cxn>
              <a:cxn ang="0">
                <a:pos x="185112" y="186824"/>
              </a:cxn>
              <a:cxn ang="0">
                <a:pos x="187001" y="193221"/>
              </a:cxn>
              <a:cxn ang="0">
                <a:pos x="214758" y="246730"/>
              </a:cxn>
              <a:cxn ang="0">
                <a:pos x="233370" y="290021"/>
              </a:cxn>
              <a:cxn ang="0">
                <a:pos x="246315" y="330884"/>
              </a:cxn>
              <a:cxn ang="0">
                <a:pos x="254441" y="372231"/>
              </a:cxn>
              <a:cxn ang="0">
                <a:pos x="258592" y="416976"/>
              </a:cxn>
              <a:cxn ang="0">
                <a:pos x="261938" y="432033"/>
              </a:cxn>
              <a:cxn ang="0">
                <a:pos x="263133" y="439485"/>
              </a:cxn>
              <a:cxn ang="0">
                <a:pos x="263052" y="446762"/>
              </a:cxn>
              <a:cxn ang="0">
                <a:pos x="261552" y="460251"/>
              </a:cxn>
              <a:cxn ang="0">
                <a:pos x="259545" y="473832"/>
              </a:cxn>
              <a:cxn ang="0">
                <a:pos x="256231" y="486750"/>
              </a:cxn>
              <a:cxn ang="0">
                <a:pos x="250811" y="498245"/>
              </a:cxn>
              <a:cxn ang="0">
                <a:pos x="239659" y="502979"/>
              </a:cxn>
            </a:cxnLst>
            <a:pathLst>
              <a:path w="263525" h="502919">
                <a:moveTo>
                  <a:pt x="239659" y="502660"/>
                </a:moveTo>
                <a:lnTo>
                  <a:pt x="201423" y="492979"/>
                </a:lnTo>
                <a:lnTo>
                  <a:pt x="155757" y="453461"/>
                </a:lnTo>
                <a:lnTo>
                  <a:pt x="128791" y="422673"/>
                </a:lnTo>
                <a:lnTo>
                  <a:pt x="105499" y="388888"/>
                </a:lnTo>
                <a:lnTo>
                  <a:pt x="86912" y="350935"/>
                </a:lnTo>
                <a:lnTo>
                  <a:pt x="70640" y="313182"/>
                </a:lnTo>
                <a:lnTo>
                  <a:pt x="52521" y="276161"/>
                </a:lnTo>
                <a:lnTo>
                  <a:pt x="33708" y="239382"/>
                </a:lnTo>
                <a:lnTo>
                  <a:pt x="15352" y="202356"/>
                </a:lnTo>
                <a:lnTo>
                  <a:pt x="5062" y="167033"/>
                </a:lnTo>
                <a:lnTo>
                  <a:pt x="0" y="121617"/>
                </a:lnTo>
                <a:lnTo>
                  <a:pt x="495" y="76667"/>
                </a:lnTo>
                <a:lnTo>
                  <a:pt x="6879" y="42744"/>
                </a:lnTo>
                <a:lnTo>
                  <a:pt x="22271" y="21829"/>
                </a:lnTo>
                <a:lnTo>
                  <a:pt x="47095" y="6607"/>
                </a:lnTo>
                <a:lnTo>
                  <a:pt x="75202" y="0"/>
                </a:lnTo>
                <a:lnTo>
                  <a:pt x="100445" y="4928"/>
                </a:lnTo>
                <a:lnTo>
                  <a:pt x="108550" y="10819"/>
                </a:lnTo>
                <a:lnTo>
                  <a:pt x="115748" y="18858"/>
                </a:lnTo>
                <a:lnTo>
                  <a:pt x="121406" y="28100"/>
                </a:lnTo>
                <a:lnTo>
                  <a:pt x="129703" y="52251"/>
                </a:lnTo>
                <a:lnTo>
                  <a:pt x="136289" y="65604"/>
                </a:lnTo>
                <a:lnTo>
                  <a:pt x="164775" y="111834"/>
                </a:lnTo>
                <a:lnTo>
                  <a:pt x="176402" y="133254"/>
                </a:lnTo>
                <a:lnTo>
                  <a:pt x="184218" y="156182"/>
                </a:lnTo>
                <a:lnTo>
                  <a:pt x="185611" y="181419"/>
                </a:lnTo>
                <a:lnTo>
                  <a:pt x="185112" y="186706"/>
                </a:lnTo>
                <a:lnTo>
                  <a:pt x="187001" y="193099"/>
                </a:lnTo>
                <a:lnTo>
                  <a:pt x="214758" y="246574"/>
                </a:lnTo>
                <a:lnTo>
                  <a:pt x="233370" y="289837"/>
                </a:lnTo>
                <a:lnTo>
                  <a:pt x="246315" y="330674"/>
                </a:lnTo>
                <a:lnTo>
                  <a:pt x="254441" y="371995"/>
                </a:lnTo>
                <a:lnTo>
                  <a:pt x="258592" y="416712"/>
                </a:lnTo>
                <a:lnTo>
                  <a:pt x="261938" y="431759"/>
                </a:lnTo>
                <a:lnTo>
                  <a:pt x="263133" y="439206"/>
                </a:lnTo>
                <a:lnTo>
                  <a:pt x="263052" y="446479"/>
                </a:lnTo>
                <a:lnTo>
                  <a:pt x="261552" y="459959"/>
                </a:lnTo>
                <a:lnTo>
                  <a:pt x="259545" y="473532"/>
                </a:lnTo>
                <a:lnTo>
                  <a:pt x="256231" y="486441"/>
                </a:lnTo>
                <a:lnTo>
                  <a:pt x="250811" y="497929"/>
                </a:lnTo>
                <a:lnTo>
                  <a:pt x="239659" y="502660"/>
                </a:lnTo>
                <a:close/>
              </a:path>
            </a:pathLst>
          </a:custGeom>
          <a:solidFill>
            <a:srgbClr val="FFDE62"/>
          </a:solidFill>
          <a:ln w="9525">
            <a:noFill/>
          </a:ln>
        </p:spPr>
        <p:txBody>
          <a:bodyPr/>
          <a:p>
            <a:endParaRPr lang="zh-CN" altLang="en-US"/>
          </a:p>
        </p:txBody>
      </p:sp>
      <p:sp>
        <p:nvSpPr>
          <p:cNvPr id="54280" name="object 9"/>
          <p:cNvSpPr/>
          <p:nvPr/>
        </p:nvSpPr>
        <p:spPr>
          <a:xfrm>
            <a:off x="17370425" y="896938"/>
            <a:ext cx="223838" cy="458787"/>
          </a:xfrm>
          <a:custGeom>
            <a:avLst/>
            <a:gdLst/>
            <a:ahLst/>
            <a:cxnLst>
              <a:cxn ang="0">
                <a:pos x="171315" y="458337"/>
              </a:cxn>
              <a:cxn ang="0">
                <a:pos x="115884" y="425050"/>
              </a:cxn>
              <a:cxn ang="0">
                <a:pos x="72252" y="387569"/>
              </a:cxn>
              <a:cxn ang="0">
                <a:pos x="37124" y="334178"/>
              </a:cxn>
              <a:cxn ang="0">
                <a:pos x="17141" y="272247"/>
              </a:cxn>
              <a:cxn ang="0">
                <a:pos x="6596" y="215588"/>
              </a:cxn>
              <a:cxn ang="0">
                <a:pos x="0" y="158672"/>
              </a:cxn>
              <a:cxn ang="0">
                <a:pos x="558" y="133064"/>
              </a:cxn>
              <a:cxn ang="0">
                <a:pos x="7371" y="81635"/>
              </a:cxn>
              <a:cxn ang="0">
                <a:pos x="19060" y="38882"/>
              </a:cxn>
              <a:cxn ang="0">
                <a:pos x="62117" y="5528"/>
              </a:cxn>
              <a:cxn ang="0">
                <a:pos x="86313" y="0"/>
              </a:cxn>
              <a:cxn ang="0">
                <a:pos x="108557" y="3419"/>
              </a:cxn>
              <a:cxn ang="0">
                <a:pos x="126530" y="15542"/>
              </a:cxn>
              <a:cxn ang="0">
                <a:pos x="137919" y="36126"/>
              </a:cxn>
              <a:cxn ang="0">
                <a:pos x="145991" y="57786"/>
              </a:cxn>
              <a:cxn ang="0">
                <a:pos x="156319" y="77864"/>
              </a:cxn>
              <a:cxn ang="0">
                <a:pos x="179125" y="116639"/>
              </a:cxn>
              <a:cxn ang="0">
                <a:pos x="196366" y="155033"/>
              </a:cxn>
              <a:cxn ang="0">
                <a:pos x="209661" y="200100"/>
              </a:cxn>
              <a:cxn ang="0">
                <a:pos x="218599" y="250726"/>
              </a:cxn>
              <a:cxn ang="0">
                <a:pos x="222772" y="305796"/>
              </a:cxn>
              <a:cxn ang="0">
                <a:pos x="222423" y="336485"/>
              </a:cxn>
              <a:cxn ang="0">
                <a:pos x="222595" y="351826"/>
              </a:cxn>
              <a:cxn ang="0">
                <a:pos x="223811" y="367062"/>
              </a:cxn>
              <a:cxn ang="0">
                <a:pos x="222607" y="390778"/>
              </a:cxn>
              <a:cxn ang="0">
                <a:pos x="214706" y="411838"/>
              </a:cxn>
              <a:cxn ang="0">
                <a:pos x="192072" y="451029"/>
              </a:cxn>
              <a:cxn ang="0">
                <a:pos x="187458" y="454760"/>
              </a:cxn>
              <a:cxn ang="0">
                <a:pos x="179641" y="457399"/>
              </a:cxn>
              <a:cxn ang="0">
                <a:pos x="171315" y="458337"/>
              </a:cxn>
            </a:cxnLst>
            <a:pathLst>
              <a:path w="222884" h="459105">
                <a:moveTo>
                  <a:pt x="170585" y="458655"/>
                </a:moveTo>
                <a:lnTo>
                  <a:pt x="115390" y="425345"/>
                </a:lnTo>
                <a:lnTo>
                  <a:pt x="71944" y="387838"/>
                </a:lnTo>
                <a:lnTo>
                  <a:pt x="36966" y="334410"/>
                </a:lnTo>
                <a:lnTo>
                  <a:pt x="17068" y="272436"/>
                </a:lnTo>
                <a:lnTo>
                  <a:pt x="6568" y="215737"/>
                </a:lnTo>
                <a:lnTo>
                  <a:pt x="0" y="158782"/>
                </a:lnTo>
                <a:lnTo>
                  <a:pt x="556" y="133156"/>
                </a:lnTo>
                <a:lnTo>
                  <a:pt x="7340" y="81692"/>
                </a:lnTo>
                <a:lnTo>
                  <a:pt x="18979" y="38909"/>
                </a:lnTo>
                <a:lnTo>
                  <a:pt x="61852" y="5532"/>
                </a:lnTo>
                <a:lnTo>
                  <a:pt x="85945" y="0"/>
                </a:lnTo>
                <a:lnTo>
                  <a:pt x="108094" y="3421"/>
                </a:lnTo>
                <a:lnTo>
                  <a:pt x="125991" y="15553"/>
                </a:lnTo>
                <a:lnTo>
                  <a:pt x="137331" y="36151"/>
                </a:lnTo>
                <a:lnTo>
                  <a:pt x="145369" y="57826"/>
                </a:lnTo>
                <a:lnTo>
                  <a:pt x="155653" y="77918"/>
                </a:lnTo>
                <a:lnTo>
                  <a:pt x="178362" y="116720"/>
                </a:lnTo>
                <a:lnTo>
                  <a:pt x="195529" y="155140"/>
                </a:lnTo>
                <a:lnTo>
                  <a:pt x="208767" y="200239"/>
                </a:lnTo>
                <a:lnTo>
                  <a:pt x="217667" y="250900"/>
                </a:lnTo>
                <a:lnTo>
                  <a:pt x="221823" y="306008"/>
                </a:lnTo>
                <a:lnTo>
                  <a:pt x="221475" y="336718"/>
                </a:lnTo>
                <a:lnTo>
                  <a:pt x="221646" y="352070"/>
                </a:lnTo>
                <a:lnTo>
                  <a:pt x="222857" y="367316"/>
                </a:lnTo>
                <a:lnTo>
                  <a:pt x="221658" y="391049"/>
                </a:lnTo>
                <a:lnTo>
                  <a:pt x="213791" y="412123"/>
                </a:lnTo>
                <a:lnTo>
                  <a:pt x="191253" y="451342"/>
                </a:lnTo>
                <a:lnTo>
                  <a:pt x="186659" y="455075"/>
                </a:lnTo>
                <a:lnTo>
                  <a:pt x="178875" y="457716"/>
                </a:lnTo>
                <a:lnTo>
                  <a:pt x="170585" y="458655"/>
                </a:lnTo>
                <a:close/>
              </a:path>
            </a:pathLst>
          </a:custGeom>
          <a:solidFill>
            <a:srgbClr val="FFDE62"/>
          </a:solidFill>
          <a:ln w="9525">
            <a:noFill/>
          </a:ln>
        </p:spPr>
        <p:txBody>
          <a:bodyPr/>
          <a:p>
            <a:endParaRPr lang="zh-CN" altLang="en-US"/>
          </a:p>
        </p:txBody>
      </p:sp>
      <p:sp>
        <p:nvSpPr>
          <p:cNvPr id="54281" name="object 10"/>
          <p:cNvSpPr/>
          <p:nvPr/>
        </p:nvSpPr>
        <p:spPr>
          <a:xfrm>
            <a:off x="17983200" y="2759075"/>
            <a:ext cx="268288" cy="430213"/>
          </a:xfrm>
          <a:custGeom>
            <a:avLst/>
            <a:gdLst/>
            <a:ahLst/>
            <a:cxnLst>
              <a:cxn ang="0">
                <a:pos x="219118" y="428417"/>
              </a:cxn>
              <a:cxn ang="0">
                <a:pos x="170412" y="422917"/>
              </a:cxn>
              <a:cxn ang="0">
                <a:pos x="109841" y="385218"/>
              </a:cxn>
              <a:cxn ang="0">
                <a:pos x="80909" y="353836"/>
              </a:cxn>
              <a:cxn ang="0">
                <a:pos x="57963" y="318246"/>
              </a:cxn>
              <a:cxn ang="0">
                <a:pos x="39795" y="279965"/>
              </a:cxn>
              <a:cxn ang="0">
                <a:pos x="25286" y="243534"/>
              </a:cxn>
              <a:cxn ang="0">
                <a:pos x="13041" y="205951"/>
              </a:cxn>
              <a:cxn ang="0">
                <a:pos x="5387" y="167089"/>
              </a:cxn>
              <a:cxn ang="0">
                <a:pos x="4656" y="126813"/>
              </a:cxn>
              <a:cxn ang="0">
                <a:pos x="0" y="102513"/>
              </a:cxn>
              <a:cxn ang="0">
                <a:pos x="9626" y="56315"/>
              </a:cxn>
              <a:cxn ang="0">
                <a:pos x="30099" y="12541"/>
              </a:cxn>
              <a:cxn ang="0">
                <a:pos x="77562" y="0"/>
              </a:cxn>
              <a:cxn ang="0">
                <a:pos x="101796" y="12363"/>
              </a:cxn>
              <a:cxn ang="0">
                <a:pos x="137800" y="48472"/>
              </a:cxn>
              <a:cxn ang="0">
                <a:pos x="168554" y="87602"/>
              </a:cxn>
              <a:cxn ang="0">
                <a:pos x="194484" y="129586"/>
              </a:cxn>
              <a:cxn ang="0">
                <a:pos x="216012" y="174253"/>
              </a:cxn>
              <a:cxn ang="0">
                <a:pos x="233567" y="221435"/>
              </a:cxn>
              <a:cxn ang="0">
                <a:pos x="248762" y="273747"/>
              </a:cxn>
              <a:cxn ang="0">
                <a:pos x="254247" y="294238"/>
              </a:cxn>
              <a:cxn ang="0">
                <a:pos x="123904" y="302669"/>
              </a:cxn>
              <a:cxn ang="0">
                <a:pos x="120192" y="307320"/>
              </a:cxn>
              <a:cxn ang="0">
                <a:pos x="118224" y="309547"/>
              </a:cxn>
              <a:cxn ang="0">
                <a:pos x="123520" y="312985"/>
              </a:cxn>
              <a:cxn ang="0">
                <a:pos x="126351" y="314272"/>
              </a:cxn>
              <a:cxn ang="0">
                <a:pos x="126576" y="314467"/>
              </a:cxn>
              <a:cxn ang="0">
                <a:pos x="257433" y="306005"/>
              </a:cxn>
              <a:cxn ang="0">
                <a:pos x="263028" y="326435"/>
              </a:cxn>
              <a:cxn ang="0">
                <a:pos x="268206" y="351288"/>
              </a:cxn>
              <a:cxn ang="0">
                <a:pos x="268186" y="375119"/>
              </a:cxn>
              <a:cxn ang="0">
                <a:pos x="260709" y="397028"/>
              </a:cxn>
              <a:cxn ang="0">
                <a:pos x="243520" y="416121"/>
              </a:cxn>
              <a:cxn ang="0">
                <a:pos x="219118" y="428417"/>
              </a:cxn>
              <a:cxn ang="0">
                <a:pos x="257433" y="306005"/>
              </a:cxn>
              <a:cxn ang="0">
                <a:pos x="126576" y="314467"/>
              </a:cxn>
              <a:cxn ang="0">
                <a:pos x="129528" y="311127"/>
              </a:cxn>
              <a:cxn ang="0">
                <a:pos x="129052" y="310317"/>
              </a:cxn>
              <a:cxn ang="0">
                <a:pos x="127808" y="307457"/>
              </a:cxn>
              <a:cxn ang="0">
                <a:pos x="125751" y="305070"/>
              </a:cxn>
              <a:cxn ang="0">
                <a:pos x="123904" y="302669"/>
              </a:cxn>
              <a:cxn ang="0">
                <a:pos x="254247" y="294238"/>
              </a:cxn>
              <a:cxn ang="0">
                <a:pos x="255964" y="300638"/>
              </a:cxn>
              <a:cxn ang="0">
                <a:pos x="257433" y="306005"/>
              </a:cxn>
            </a:cxnLst>
            <a:pathLst>
              <a:path w="267334" h="430530">
                <a:moveTo>
                  <a:pt x="218339" y="428733"/>
                </a:moveTo>
                <a:lnTo>
                  <a:pt x="169806" y="423229"/>
                </a:lnTo>
                <a:lnTo>
                  <a:pt x="109450" y="385502"/>
                </a:lnTo>
                <a:lnTo>
                  <a:pt x="80621" y="354097"/>
                </a:lnTo>
                <a:lnTo>
                  <a:pt x="57757" y="318480"/>
                </a:lnTo>
                <a:lnTo>
                  <a:pt x="39653" y="280171"/>
                </a:lnTo>
                <a:lnTo>
                  <a:pt x="25196" y="243713"/>
                </a:lnTo>
                <a:lnTo>
                  <a:pt x="12995" y="206103"/>
                </a:lnTo>
                <a:lnTo>
                  <a:pt x="5368" y="167212"/>
                </a:lnTo>
                <a:lnTo>
                  <a:pt x="4639" y="126906"/>
                </a:lnTo>
                <a:lnTo>
                  <a:pt x="0" y="102589"/>
                </a:lnTo>
                <a:lnTo>
                  <a:pt x="9592" y="56356"/>
                </a:lnTo>
                <a:lnTo>
                  <a:pt x="29992" y="12550"/>
                </a:lnTo>
                <a:lnTo>
                  <a:pt x="77286" y="0"/>
                </a:lnTo>
                <a:lnTo>
                  <a:pt x="101434" y="12372"/>
                </a:lnTo>
                <a:lnTo>
                  <a:pt x="137310" y="48508"/>
                </a:lnTo>
                <a:lnTo>
                  <a:pt x="167955" y="87667"/>
                </a:lnTo>
                <a:lnTo>
                  <a:pt x="193792" y="129681"/>
                </a:lnTo>
                <a:lnTo>
                  <a:pt x="215244" y="174381"/>
                </a:lnTo>
                <a:lnTo>
                  <a:pt x="232736" y="221598"/>
                </a:lnTo>
                <a:lnTo>
                  <a:pt x="247877" y="273949"/>
                </a:lnTo>
                <a:lnTo>
                  <a:pt x="253343" y="294455"/>
                </a:lnTo>
                <a:lnTo>
                  <a:pt x="123463" y="302892"/>
                </a:lnTo>
                <a:lnTo>
                  <a:pt x="119765" y="307546"/>
                </a:lnTo>
                <a:lnTo>
                  <a:pt x="117804" y="309775"/>
                </a:lnTo>
                <a:lnTo>
                  <a:pt x="123081" y="313216"/>
                </a:lnTo>
                <a:lnTo>
                  <a:pt x="125902" y="314504"/>
                </a:lnTo>
                <a:lnTo>
                  <a:pt x="126126" y="314699"/>
                </a:lnTo>
                <a:lnTo>
                  <a:pt x="256518" y="306230"/>
                </a:lnTo>
                <a:lnTo>
                  <a:pt x="262093" y="326676"/>
                </a:lnTo>
                <a:lnTo>
                  <a:pt x="267252" y="351547"/>
                </a:lnTo>
                <a:lnTo>
                  <a:pt x="267232" y="375395"/>
                </a:lnTo>
                <a:lnTo>
                  <a:pt x="259782" y="397321"/>
                </a:lnTo>
                <a:lnTo>
                  <a:pt x="242654" y="416428"/>
                </a:lnTo>
                <a:lnTo>
                  <a:pt x="218339" y="428733"/>
                </a:lnTo>
                <a:close/>
              </a:path>
              <a:path w="267334" h="430530">
                <a:moveTo>
                  <a:pt x="256518" y="306230"/>
                </a:moveTo>
                <a:lnTo>
                  <a:pt x="126126" y="314699"/>
                </a:lnTo>
                <a:lnTo>
                  <a:pt x="129067" y="311356"/>
                </a:lnTo>
                <a:lnTo>
                  <a:pt x="128593" y="310546"/>
                </a:lnTo>
                <a:lnTo>
                  <a:pt x="127354" y="307684"/>
                </a:lnTo>
                <a:lnTo>
                  <a:pt x="125304" y="305295"/>
                </a:lnTo>
                <a:lnTo>
                  <a:pt x="123463" y="302892"/>
                </a:lnTo>
                <a:lnTo>
                  <a:pt x="253343" y="294455"/>
                </a:lnTo>
                <a:lnTo>
                  <a:pt x="255054" y="300860"/>
                </a:lnTo>
                <a:lnTo>
                  <a:pt x="256518" y="306230"/>
                </a:lnTo>
                <a:close/>
              </a:path>
            </a:pathLst>
          </a:custGeom>
          <a:solidFill>
            <a:srgbClr val="FFDE62"/>
          </a:solidFill>
          <a:ln w="9525">
            <a:noFill/>
          </a:ln>
        </p:spPr>
        <p:txBody>
          <a:bodyPr/>
          <a:p>
            <a:endParaRPr lang="zh-CN" altLang="en-US"/>
          </a:p>
        </p:txBody>
      </p:sp>
      <p:sp>
        <p:nvSpPr>
          <p:cNvPr id="54282" name="object 11"/>
          <p:cNvSpPr/>
          <p:nvPr/>
        </p:nvSpPr>
        <p:spPr>
          <a:xfrm>
            <a:off x="17784763" y="0"/>
            <a:ext cx="230187" cy="452438"/>
          </a:xfrm>
          <a:custGeom>
            <a:avLst/>
            <a:gdLst/>
            <a:ahLst/>
            <a:cxnLst>
              <a:cxn ang="0">
                <a:pos x="191341" y="452394"/>
              </a:cxn>
              <a:cxn ang="0">
                <a:pos x="145964" y="432960"/>
              </a:cxn>
              <a:cxn ang="0">
                <a:pos x="115894" y="399024"/>
              </a:cxn>
              <a:cxn ang="0">
                <a:pos x="74968" y="345547"/>
              </a:cxn>
              <a:cxn ang="0">
                <a:pos x="45883" y="297541"/>
              </a:cxn>
              <a:cxn ang="0">
                <a:pos x="29857" y="254217"/>
              </a:cxn>
              <a:cxn ang="0">
                <a:pos x="22307" y="232367"/>
              </a:cxn>
              <a:cxn ang="0">
                <a:pos x="20295" y="225014"/>
              </a:cxn>
              <a:cxn ang="0">
                <a:pos x="18948" y="216731"/>
              </a:cxn>
              <a:cxn ang="0">
                <a:pos x="17740" y="209740"/>
              </a:cxn>
              <a:cxn ang="0">
                <a:pos x="15498" y="202520"/>
              </a:cxn>
              <a:cxn ang="0">
                <a:pos x="1732" y="155883"/>
              </a:cxn>
              <a:cxn ang="0">
                <a:pos x="0" y="110273"/>
              </a:cxn>
              <a:cxn ang="0">
                <a:pos x="7127" y="65432"/>
              </a:cxn>
              <a:cxn ang="0">
                <a:pos x="19941" y="21102"/>
              </a:cxn>
              <a:cxn ang="0">
                <a:pos x="27278" y="0"/>
              </a:cxn>
              <a:cxn ang="0">
                <a:pos x="123582" y="0"/>
              </a:cxn>
              <a:cxn ang="0">
                <a:pos x="124196" y="1555"/>
              </a:cxn>
              <a:cxn ang="0">
                <a:pos x="137836" y="53596"/>
              </a:cxn>
              <a:cxn ang="0">
                <a:pos x="154439" y="104708"/>
              </a:cxn>
              <a:cxn ang="0">
                <a:pos x="172943" y="155232"/>
              </a:cxn>
              <a:cxn ang="0">
                <a:pos x="192284" y="205510"/>
              </a:cxn>
              <a:cxn ang="0">
                <a:pos x="211397" y="255885"/>
              </a:cxn>
              <a:cxn ang="0">
                <a:pos x="217321" y="276199"/>
              </a:cxn>
              <a:cxn ang="0">
                <a:pos x="221698" y="297127"/>
              </a:cxn>
              <a:cxn ang="0">
                <a:pos x="225458" y="318332"/>
              </a:cxn>
              <a:cxn ang="0">
                <a:pos x="229532" y="339476"/>
              </a:cxn>
              <a:cxn ang="0">
                <a:pos x="230024" y="362929"/>
              </a:cxn>
              <a:cxn ang="0">
                <a:pos x="229721" y="369952"/>
              </a:cxn>
              <a:cxn ang="0">
                <a:pos x="167974" y="373949"/>
              </a:cxn>
              <a:cxn ang="0">
                <a:pos x="161970" y="377529"/>
              </a:cxn>
              <a:cxn ang="0">
                <a:pos x="158264" y="383524"/>
              </a:cxn>
              <a:cxn ang="0">
                <a:pos x="157196" y="391063"/>
              </a:cxn>
              <a:cxn ang="0">
                <a:pos x="158523" y="395618"/>
              </a:cxn>
              <a:cxn ang="0">
                <a:pos x="161772" y="400442"/>
              </a:cxn>
              <a:cxn ang="0">
                <a:pos x="166284" y="406013"/>
              </a:cxn>
              <a:cxn ang="0">
                <a:pos x="171290" y="412656"/>
              </a:cxn>
              <a:cxn ang="0">
                <a:pos x="225425" y="409153"/>
              </a:cxn>
              <a:cxn ang="0">
                <a:pos x="218585" y="431049"/>
              </a:cxn>
              <a:cxn ang="0">
                <a:pos x="211767" y="442287"/>
              </a:cxn>
              <a:cxn ang="0">
                <a:pos x="202482" y="449602"/>
              </a:cxn>
              <a:cxn ang="0">
                <a:pos x="191341" y="452394"/>
              </a:cxn>
              <a:cxn ang="0">
                <a:pos x="225425" y="409153"/>
              </a:cxn>
              <a:cxn ang="0">
                <a:pos x="171290" y="412656"/>
              </a:cxn>
              <a:cxn ang="0">
                <a:pos x="178118" y="405208"/>
              </a:cxn>
              <a:cxn ang="0">
                <a:pos x="183854" y="399012"/>
              </a:cxn>
              <a:cxn ang="0">
                <a:pos x="188436" y="393326"/>
              </a:cxn>
              <a:cxn ang="0">
                <a:pos x="191646" y="387571"/>
              </a:cxn>
              <a:cxn ang="0">
                <a:pos x="192562" y="385408"/>
              </a:cxn>
              <a:cxn ang="0">
                <a:pos x="182153" y="374935"/>
              </a:cxn>
              <a:cxn ang="0">
                <a:pos x="175937" y="373654"/>
              </a:cxn>
              <a:cxn ang="0">
                <a:pos x="167974" y="373949"/>
              </a:cxn>
              <a:cxn ang="0">
                <a:pos x="229721" y="369952"/>
              </a:cxn>
              <a:cxn ang="0">
                <a:pos x="229026" y="386045"/>
              </a:cxn>
              <a:cxn ang="0">
                <a:pos x="225545" y="408770"/>
              </a:cxn>
              <a:cxn ang="0">
                <a:pos x="225425" y="409153"/>
              </a:cxn>
            </a:cxnLst>
            <a:pathLst>
              <a:path w="229234" h="452120">
                <a:moveTo>
                  <a:pt x="190549" y="452076"/>
                </a:moveTo>
                <a:lnTo>
                  <a:pt x="145360" y="432656"/>
                </a:lnTo>
                <a:lnTo>
                  <a:pt x="115414" y="398744"/>
                </a:lnTo>
                <a:lnTo>
                  <a:pt x="74658" y="345304"/>
                </a:lnTo>
                <a:lnTo>
                  <a:pt x="45693" y="297332"/>
                </a:lnTo>
                <a:lnTo>
                  <a:pt x="29733" y="254038"/>
                </a:lnTo>
                <a:lnTo>
                  <a:pt x="22215" y="232204"/>
                </a:lnTo>
                <a:lnTo>
                  <a:pt x="20211" y="224856"/>
                </a:lnTo>
                <a:lnTo>
                  <a:pt x="18870" y="216579"/>
                </a:lnTo>
                <a:lnTo>
                  <a:pt x="17667" y="209593"/>
                </a:lnTo>
                <a:lnTo>
                  <a:pt x="15434" y="202378"/>
                </a:lnTo>
                <a:lnTo>
                  <a:pt x="1725" y="155773"/>
                </a:lnTo>
                <a:lnTo>
                  <a:pt x="0" y="110195"/>
                </a:lnTo>
                <a:lnTo>
                  <a:pt x="7097" y="65386"/>
                </a:lnTo>
                <a:lnTo>
                  <a:pt x="19858" y="21087"/>
                </a:lnTo>
                <a:lnTo>
                  <a:pt x="27165" y="0"/>
                </a:lnTo>
                <a:lnTo>
                  <a:pt x="123070" y="0"/>
                </a:lnTo>
                <a:lnTo>
                  <a:pt x="123682" y="1554"/>
                </a:lnTo>
                <a:lnTo>
                  <a:pt x="137265" y="53558"/>
                </a:lnTo>
                <a:lnTo>
                  <a:pt x="153800" y="104634"/>
                </a:lnTo>
                <a:lnTo>
                  <a:pt x="172227" y="155123"/>
                </a:lnTo>
                <a:lnTo>
                  <a:pt x="191488" y="205366"/>
                </a:lnTo>
                <a:lnTo>
                  <a:pt x="210522" y="255705"/>
                </a:lnTo>
                <a:lnTo>
                  <a:pt x="216421" y="276005"/>
                </a:lnTo>
                <a:lnTo>
                  <a:pt x="220780" y="296918"/>
                </a:lnTo>
                <a:lnTo>
                  <a:pt x="224525" y="318108"/>
                </a:lnTo>
                <a:lnTo>
                  <a:pt x="228582" y="339237"/>
                </a:lnTo>
                <a:lnTo>
                  <a:pt x="229072" y="362674"/>
                </a:lnTo>
                <a:lnTo>
                  <a:pt x="228770" y="369692"/>
                </a:lnTo>
                <a:lnTo>
                  <a:pt x="167279" y="373686"/>
                </a:lnTo>
                <a:lnTo>
                  <a:pt x="161299" y="377264"/>
                </a:lnTo>
                <a:lnTo>
                  <a:pt x="157609" y="383254"/>
                </a:lnTo>
                <a:lnTo>
                  <a:pt x="156545" y="390788"/>
                </a:lnTo>
                <a:lnTo>
                  <a:pt x="157867" y="395340"/>
                </a:lnTo>
                <a:lnTo>
                  <a:pt x="161102" y="400161"/>
                </a:lnTo>
                <a:lnTo>
                  <a:pt x="165596" y="405728"/>
                </a:lnTo>
                <a:lnTo>
                  <a:pt x="170581" y="412366"/>
                </a:lnTo>
                <a:lnTo>
                  <a:pt x="224492" y="408865"/>
                </a:lnTo>
                <a:lnTo>
                  <a:pt x="217680" y="430746"/>
                </a:lnTo>
                <a:lnTo>
                  <a:pt x="210890" y="441976"/>
                </a:lnTo>
                <a:lnTo>
                  <a:pt x="201644" y="449286"/>
                </a:lnTo>
                <a:lnTo>
                  <a:pt x="190549" y="452076"/>
                </a:lnTo>
                <a:close/>
              </a:path>
              <a:path w="229234" h="452120">
                <a:moveTo>
                  <a:pt x="224492" y="408865"/>
                </a:moveTo>
                <a:lnTo>
                  <a:pt x="170581" y="412366"/>
                </a:lnTo>
                <a:lnTo>
                  <a:pt x="177381" y="404923"/>
                </a:lnTo>
                <a:lnTo>
                  <a:pt x="183093" y="398732"/>
                </a:lnTo>
                <a:lnTo>
                  <a:pt x="187656" y="393050"/>
                </a:lnTo>
                <a:lnTo>
                  <a:pt x="190853" y="387299"/>
                </a:lnTo>
                <a:lnTo>
                  <a:pt x="191765" y="385137"/>
                </a:lnTo>
                <a:lnTo>
                  <a:pt x="181399" y="374671"/>
                </a:lnTo>
                <a:lnTo>
                  <a:pt x="175209" y="373391"/>
                </a:lnTo>
                <a:lnTo>
                  <a:pt x="167279" y="373686"/>
                </a:lnTo>
                <a:lnTo>
                  <a:pt x="228770" y="369692"/>
                </a:lnTo>
                <a:lnTo>
                  <a:pt x="228078" y="385774"/>
                </a:lnTo>
                <a:lnTo>
                  <a:pt x="224611" y="408483"/>
                </a:lnTo>
                <a:lnTo>
                  <a:pt x="224492" y="408865"/>
                </a:lnTo>
                <a:close/>
              </a:path>
            </a:pathLst>
          </a:custGeom>
          <a:solidFill>
            <a:srgbClr val="FFDE62"/>
          </a:solidFill>
          <a:ln w="9525">
            <a:noFill/>
          </a:ln>
        </p:spPr>
        <p:txBody>
          <a:bodyPr/>
          <a:p>
            <a:endParaRPr lang="zh-CN" altLang="en-US"/>
          </a:p>
        </p:txBody>
      </p:sp>
      <p:sp>
        <p:nvSpPr>
          <p:cNvPr id="54283" name="object 12"/>
          <p:cNvSpPr/>
          <p:nvPr/>
        </p:nvSpPr>
        <p:spPr>
          <a:xfrm>
            <a:off x="17087850" y="98425"/>
            <a:ext cx="201613" cy="452438"/>
          </a:xfrm>
          <a:custGeom>
            <a:avLst/>
            <a:gdLst/>
            <a:ahLst/>
            <a:cxnLst>
              <a:cxn ang="0">
                <a:pos x="130667" y="452256"/>
              </a:cxn>
              <a:cxn ang="0">
                <a:pos x="95332" y="434997"/>
              </a:cxn>
              <a:cxn ang="0">
                <a:pos x="58615" y="389867"/>
              </a:cxn>
              <a:cxn ang="0">
                <a:pos x="25020" y="327397"/>
              </a:cxn>
              <a:cxn ang="0">
                <a:pos x="10197" y="300793"/>
              </a:cxn>
              <a:cxn ang="0">
                <a:pos x="81" y="275029"/>
              </a:cxn>
              <a:cxn ang="0">
                <a:pos x="0" y="249616"/>
              </a:cxn>
              <a:cxn ang="0">
                <a:pos x="140" y="174227"/>
              </a:cxn>
              <a:cxn ang="0">
                <a:pos x="2001" y="108363"/>
              </a:cxn>
              <a:cxn ang="0">
                <a:pos x="12861" y="54131"/>
              </a:cxn>
              <a:cxn ang="0">
                <a:pos x="32401" y="14046"/>
              </a:cxn>
              <a:cxn ang="0">
                <a:pos x="43946" y="8024"/>
              </a:cxn>
              <a:cxn ang="0">
                <a:pos x="59863" y="8333"/>
              </a:cxn>
              <a:cxn ang="0">
                <a:pos x="65191" y="9459"/>
              </a:cxn>
              <a:cxn ang="0">
                <a:pos x="71992" y="7330"/>
              </a:cxn>
              <a:cxn ang="0">
                <a:pos x="77299" y="4878"/>
              </a:cxn>
              <a:cxn ang="0">
                <a:pos x="92871" y="0"/>
              </a:cxn>
              <a:cxn ang="0">
                <a:pos x="107435" y="281"/>
              </a:cxn>
              <a:cxn ang="0">
                <a:pos x="143308" y="24840"/>
              </a:cxn>
              <a:cxn ang="0">
                <a:pos x="154309" y="46614"/>
              </a:cxn>
              <a:cxn ang="0">
                <a:pos x="146976" y="61420"/>
              </a:cxn>
              <a:cxn ang="0">
                <a:pos x="145801" y="62759"/>
              </a:cxn>
              <a:cxn ang="0">
                <a:pos x="148065" y="68509"/>
              </a:cxn>
              <a:cxn ang="0">
                <a:pos x="177433" y="117831"/>
              </a:cxn>
              <a:cxn ang="0">
                <a:pos x="182893" y="171344"/>
              </a:cxn>
              <a:cxn ang="0">
                <a:pos x="187272" y="183361"/>
              </a:cxn>
              <a:cxn ang="0">
                <a:pos x="195298" y="193284"/>
              </a:cxn>
              <a:cxn ang="0">
                <a:pos x="201089" y="203984"/>
              </a:cxn>
              <a:cxn ang="0">
                <a:pos x="198758" y="218333"/>
              </a:cxn>
              <a:cxn ang="0">
                <a:pos x="195332" y="229289"/>
              </a:cxn>
              <a:cxn ang="0">
                <a:pos x="194290" y="241452"/>
              </a:cxn>
              <a:cxn ang="0">
                <a:pos x="193909" y="322070"/>
              </a:cxn>
              <a:cxn ang="0">
                <a:pos x="180803" y="385140"/>
              </a:cxn>
              <a:cxn ang="0">
                <a:pos x="147960" y="440492"/>
              </a:cxn>
              <a:cxn ang="0">
                <a:pos x="139590" y="448666"/>
              </a:cxn>
              <a:cxn ang="0">
                <a:pos x="130667" y="452256"/>
              </a:cxn>
            </a:cxnLst>
            <a:pathLst>
              <a:path w="201930" h="451484">
                <a:moveTo>
                  <a:pt x="130872" y="451302"/>
                </a:moveTo>
                <a:lnTo>
                  <a:pt x="95482" y="434080"/>
                </a:lnTo>
                <a:lnTo>
                  <a:pt x="58707" y="389045"/>
                </a:lnTo>
                <a:lnTo>
                  <a:pt x="25059" y="326707"/>
                </a:lnTo>
                <a:lnTo>
                  <a:pt x="10213" y="300159"/>
                </a:lnTo>
                <a:lnTo>
                  <a:pt x="81" y="274449"/>
                </a:lnTo>
                <a:lnTo>
                  <a:pt x="0" y="249090"/>
                </a:lnTo>
                <a:lnTo>
                  <a:pt x="140" y="173860"/>
                </a:lnTo>
                <a:lnTo>
                  <a:pt x="2004" y="108135"/>
                </a:lnTo>
                <a:lnTo>
                  <a:pt x="12881" y="54017"/>
                </a:lnTo>
                <a:lnTo>
                  <a:pt x="32452" y="14016"/>
                </a:lnTo>
                <a:lnTo>
                  <a:pt x="44015" y="8007"/>
                </a:lnTo>
                <a:lnTo>
                  <a:pt x="59957" y="8315"/>
                </a:lnTo>
                <a:lnTo>
                  <a:pt x="65294" y="9439"/>
                </a:lnTo>
                <a:lnTo>
                  <a:pt x="72105" y="7315"/>
                </a:lnTo>
                <a:lnTo>
                  <a:pt x="77421" y="4868"/>
                </a:lnTo>
                <a:lnTo>
                  <a:pt x="93017" y="0"/>
                </a:lnTo>
                <a:lnTo>
                  <a:pt x="107604" y="280"/>
                </a:lnTo>
                <a:lnTo>
                  <a:pt x="143533" y="24788"/>
                </a:lnTo>
                <a:lnTo>
                  <a:pt x="154552" y="46516"/>
                </a:lnTo>
                <a:lnTo>
                  <a:pt x="147207" y="61290"/>
                </a:lnTo>
                <a:lnTo>
                  <a:pt x="146030" y="62627"/>
                </a:lnTo>
                <a:lnTo>
                  <a:pt x="148298" y="68365"/>
                </a:lnTo>
                <a:lnTo>
                  <a:pt x="177712" y="117583"/>
                </a:lnTo>
                <a:lnTo>
                  <a:pt x="183181" y="170983"/>
                </a:lnTo>
                <a:lnTo>
                  <a:pt x="187566" y="182974"/>
                </a:lnTo>
                <a:lnTo>
                  <a:pt x="195605" y="192876"/>
                </a:lnTo>
                <a:lnTo>
                  <a:pt x="201405" y="203554"/>
                </a:lnTo>
                <a:lnTo>
                  <a:pt x="199071" y="217873"/>
                </a:lnTo>
                <a:lnTo>
                  <a:pt x="195639" y="228806"/>
                </a:lnTo>
                <a:lnTo>
                  <a:pt x="194595" y="240943"/>
                </a:lnTo>
                <a:lnTo>
                  <a:pt x="194214" y="321391"/>
                </a:lnTo>
                <a:lnTo>
                  <a:pt x="181087" y="384328"/>
                </a:lnTo>
                <a:lnTo>
                  <a:pt x="148193" y="439563"/>
                </a:lnTo>
                <a:lnTo>
                  <a:pt x="139809" y="447720"/>
                </a:lnTo>
                <a:lnTo>
                  <a:pt x="130872" y="451302"/>
                </a:lnTo>
                <a:close/>
              </a:path>
            </a:pathLst>
          </a:custGeom>
          <a:solidFill>
            <a:srgbClr val="FFDE62"/>
          </a:solidFill>
          <a:ln w="9525">
            <a:noFill/>
          </a:ln>
        </p:spPr>
        <p:txBody>
          <a:bodyPr/>
          <a:p>
            <a:endParaRPr lang="zh-CN" altLang="en-US"/>
          </a:p>
        </p:txBody>
      </p:sp>
      <p:pic>
        <p:nvPicPr>
          <p:cNvPr id="54284" name="object 13"/>
          <p:cNvPicPr/>
          <p:nvPr/>
        </p:nvPicPr>
        <p:blipFill>
          <a:blip r:embed="rId1"/>
          <a:stretch>
            <a:fillRect/>
          </a:stretch>
        </p:blipFill>
        <p:spPr>
          <a:xfrm>
            <a:off x="16468725" y="0"/>
            <a:ext cx="171450" cy="249238"/>
          </a:xfrm>
          <a:prstGeom prst="rect">
            <a:avLst/>
          </a:prstGeom>
          <a:noFill/>
          <a:ln w="9525">
            <a:noFill/>
          </a:ln>
        </p:spPr>
      </p:pic>
      <p:sp>
        <p:nvSpPr>
          <p:cNvPr id="54285" name="object 14"/>
          <p:cNvSpPr/>
          <p:nvPr/>
        </p:nvSpPr>
        <p:spPr>
          <a:xfrm>
            <a:off x="16206788" y="1779588"/>
            <a:ext cx="195262" cy="374650"/>
          </a:xfrm>
          <a:custGeom>
            <a:avLst/>
            <a:gdLst/>
            <a:ahLst/>
            <a:cxnLst>
              <a:cxn ang="0">
                <a:pos x="161710" y="374655"/>
              </a:cxn>
              <a:cxn ang="0">
                <a:pos x="117219" y="368985"/>
              </a:cxn>
              <a:cxn ang="0">
                <a:pos x="82704" y="339649"/>
              </a:cxn>
              <a:cxn ang="0">
                <a:pos x="52656" y="292870"/>
              </a:cxn>
              <a:cxn ang="0">
                <a:pos x="26037" y="243051"/>
              </a:cxn>
              <a:cxn ang="0">
                <a:pos x="7075" y="190959"/>
              </a:cxn>
              <a:cxn ang="0">
                <a:pos x="0" y="137365"/>
              </a:cxn>
              <a:cxn ang="0">
                <a:pos x="2046" y="82757"/>
              </a:cxn>
              <a:cxn ang="0">
                <a:pos x="5179" y="42575"/>
              </a:cxn>
              <a:cxn ang="0">
                <a:pos x="37685" y="9326"/>
              </a:cxn>
              <a:cxn ang="0">
                <a:pos x="66355" y="0"/>
              </a:cxn>
              <a:cxn ang="0">
                <a:pos x="75723" y="86"/>
              </a:cxn>
              <a:cxn ang="0">
                <a:pos x="126720" y="35426"/>
              </a:cxn>
              <a:cxn ang="0">
                <a:pos x="152385" y="89476"/>
              </a:cxn>
              <a:cxn ang="0">
                <a:pos x="165725" y="149257"/>
              </a:cxn>
              <a:cxn ang="0">
                <a:pos x="169635" y="163811"/>
              </a:cxn>
              <a:cxn ang="0">
                <a:pos x="174601" y="177922"/>
              </a:cxn>
              <a:cxn ang="0">
                <a:pos x="188189" y="219893"/>
              </a:cxn>
              <a:cxn ang="0">
                <a:pos x="195095" y="262161"/>
              </a:cxn>
              <a:cxn ang="0">
                <a:pos x="194792" y="305095"/>
              </a:cxn>
              <a:cxn ang="0">
                <a:pos x="186750" y="349065"/>
              </a:cxn>
              <a:cxn ang="0">
                <a:pos x="183188" y="360282"/>
              </a:cxn>
              <a:cxn ang="0">
                <a:pos x="178725" y="367952"/>
              </a:cxn>
              <a:cxn ang="0">
                <a:pos x="172015" y="372576"/>
              </a:cxn>
              <a:cxn ang="0">
                <a:pos x="161710" y="374655"/>
              </a:cxn>
            </a:cxnLst>
            <a:pathLst>
              <a:path w="195580" h="374650">
                <a:moveTo>
                  <a:pt x="161973" y="374655"/>
                </a:moveTo>
                <a:lnTo>
                  <a:pt x="117410" y="368985"/>
                </a:lnTo>
                <a:lnTo>
                  <a:pt x="82839" y="339649"/>
                </a:lnTo>
                <a:lnTo>
                  <a:pt x="52742" y="292870"/>
                </a:lnTo>
                <a:lnTo>
                  <a:pt x="26079" y="243051"/>
                </a:lnTo>
                <a:lnTo>
                  <a:pt x="7087" y="190959"/>
                </a:lnTo>
                <a:lnTo>
                  <a:pt x="0" y="137365"/>
                </a:lnTo>
                <a:lnTo>
                  <a:pt x="2049" y="82757"/>
                </a:lnTo>
                <a:lnTo>
                  <a:pt x="5187" y="42575"/>
                </a:lnTo>
                <a:lnTo>
                  <a:pt x="37746" y="9326"/>
                </a:lnTo>
                <a:lnTo>
                  <a:pt x="66463" y="0"/>
                </a:lnTo>
                <a:lnTo>
                  <a:pt x="75846" y="86"/>
                </a:lnTo>
                <a:lnTo>
                  <a:pt x="126926" y="35426"/>
                </a:lnTo>
                <a:lnTo>
                  <a:pt x="152633" y="89476"/>
                </a:lnTo>
                <a:lnTo>
                  <a:pt x="165995" y="149257"/>
                </a:lnTo>
                <a:lnTo>
                  <a:pt x="169911" y="163811"/>
                </a:lnTo>
                <a:lnTo>
                  <a:pt x="174885" y="177922"/>
                </a:lnTo>
                <a:lnTo>
                  <a:pt x="188495" y="219893"/>
                </a:lnTo>
                <a:lnTo>
                  <a:pt x="195413" y="262161"/>
                </a:lnTo>
                <a:lnTo>
                  <a:pt x="195109" y="305095"/>
                </a:lnTo>
                <a:lnTo>
                  <a:pt x="187054" y="349065"/>
                </a:lnTo>
                <a:lnTo>
                  <a:pt x="183486" y="360282"/>
                </a:lnTo>
                <a:lnTo>
                  <a:pt x="179016" y="367952"/>
                </a:lnTo>
                <a:lnTo>
                  <a:pt x="172295" y="372576"/>
                </a:lnTo>
                <a:lnTo>
                  <a:pt x="161973" y="374655"/>
                </a:lnTo>
                <a:close/>
              </a:path>
            </a:pathLst>
          </a:custGeom>
          <a:solidFill>
            <a:srgbClr val="FFDE62"/>
          </a:solidFill>
          <a:ln w="9525">
            <a:noFill/>
          </a:ln>
        </p:spPr>
        <p:txBody>
          <a:bodyPr/>
          <a:p>
            <a:endParaRPr lang="zh-CN" altLang="en-US"/>
          </a:p>
        </p:txBody>
      </p:sp>
      <p:sp>
        <p:nvSpPr>
          <p:cNvPr id="54286" name="object 15"/>
          <p:cNvSpPr/>
          <p:nvPr/>
        </p:nvSpPr>
        <p:spPr>
          <a:xfrm>
            <a:off x="17818100" y="1311275"/>
            <a:ext cx="215900" cy="341313"/>
          </a:xfrm>
          <a:custGeom>
            <a:avLst/>
            <a:gdLst/>
            <a:ahLst/>
            <a:cxnLst>
              <a:cxn ang="0">
                <a:pos x="162498" y="341310"/>
              </a:cxn>
              <a:cxn ang="0">
                <a:pos x="138619" y="331261"/>
              </a:cxn>
              <a:cxn ang="0">
                <a:pos x="124652" y="320434"/>
              </a:cxn>
              <a:cxn ang="0">
                <a:pos x="97655" y="297379"/>
              </a:cxn>
              <a:cxn ang="0">
                <a:pos x="83326" y="286457"/>
              </a:cxn>
              <a:cxn ang="0">
                <a:pos x="71588" y="274480"/>
              </a:cxn>
              <a:cxn ang="0">
                <a:pos x="62440" y="258804"/>
              </a:cxn>
              <a:cxn ang="0">
                <a:pos x="54187" y="241690"/>
              </a:cxn>
              <a:cxn ang="0">
                <a:pos x="45138" y="225397"/>
              </a:cxn>
              <a:cxn ang="0">
                <a:pos x="16024" y="167877"/>
              </a:cxn>
              <a:cxn ang="0">
                <a:pos x="988" y="105184"/>
              </a:cxn>
              <a:cxn ang="0">
                <a:pos x="0" y="87868"/>
              </a:cxn>
              <a:cxn ang="0">
                <a:pos x="1311" y="71213"/>
              </a:cxn>
              <a:cxn ang="0">
                <a:pos x="5033" y="55070"/>
              </a:cxn>
              <a:cxn ang="0">
                <a:pos x="11272" y="39298"/>
              </a:cxn>
              <a:cxn ang="0">
                <a:pos x="33615" y="11641"/>
              </a:cxn>
              <a:cxn ang="0">
                <a:pos x="62939" y="0"/>
              </a:cxn>
              <a:cxn ang="0">
                <a:pos x="94208" y="4840"/>
              </a:cxn>
              <a:cxn ang="0">
                <a:pos x="151621" y="67243"/>
              </a:cxn>
              <a:cxn ang="0">
                <a:pos x="174862" y="110561"/>
              </a:cxn>
              <a:cxn ang="0">
                <a:pos x="192781" y="156679"/>
              </a:cxn>
              <a:cxn ang="0">
                <a:pos x="206053" y="205693"/>
              </a:cxn>
              <a:cxn ang="0">
                <a:pos x="215353" y="257702"/>
              </a:cxn>
              <a:cxn ang="0">
                <a:pos x="215076" y="266158"/>
              </a:cxn>
              <a:cxn ang="0">
                <a:pos x="214860" y="276484"/>
              </a:cxn>
              <a:cxn ang="0">
                <a:pos x="214206" y="287982"/>
              </a:cxn>
              <a:cxn ang="0">
                <a:pos x="212612" y="299956"/>
              </a:cxn>
              <a:cxn ang="0">
                <a:pos x="202612" y="324272"/>
              </a:cxn>
              <a:cxn ang="0">
                <a:pos x="184868" y="338519"/>
              </a:cxn>
              <a:cxn ang="0">
                <a:pos x="162498" y="341310"/>
              </a:cxn>
            </a:cxnLst>
            <a:pathLst>
              <a:path w="215265" h="340994">
                <a:moveTo>
                  <a:pt x="162020" y="340991"/>
                </a:moveTo>
                <a:lnTo>
                  <a:pt x="138211" y="330951"/>
                </a:lnTo>
                <a:lnTo>
                  <a:pt x="124285" y="320135"/>
                </a:lnTo>
                <a:lnTo>
                  <a:pt x="97368" y="297101"/>
                </a:lnTo>
                <a:lnTo>
                  <a:pt x="83081" y="286189"/>
                </a:lnTo>
                <a:lnTo>
                  <a:pt x="71377" y="274223"/>
                </a:lnTo>
                <a:lnTo>
                  <a:pt x="62256" y="258562"/>
                </a:lnTo>
                <a:lnTo>
                  <a:pt x="54028" y="241464"/>
                </a:lnTo>
                <a:lnTo>
                  <a:pt x="45005" y="225186"/>
                </a:lnTo>
                <a:lnTo>
                  <a:pt x="15977" y="167720"/>
                </a:lnTo>
                <a:lnTo>
                  <a:pt x="985" y="105086"/>
                </a:lnTo>
                <a:lnTo>
                  <a:pt x="0" y="87786"/>
                </a:lnTo>
                <a:lnTo>
                  <a:pt x="1307" y="71146"/>
                </a:lnTo>
                <a:lnTo>
                  <a:pt x="5018" y="55019"/>
                </a:lnTo>
                <a:lnTo>
                  <a:pt x="11239" y="39261"/>
                </a:lnTo>
                <a:lnTo>
                  <a:pt x="33516" y="11630"/>
                </a:lnTo>
                <a:lnTo>
                  <a:pt x="62754" y="0"/>
                </a:lnTo>
                <a:lnTo>
                  <a:pt x="93931" y="4835"/>
                </a:lnTo>
                <a:lnTo>
                  <a:pt x="151175" y="67180"/>
                </a:lnTo>
                <a:lnTo>
                  <a:pt x="174348" y="110458"/>
                </a:lnTo>
                <a:lnTo>
                  <a:pt x="192214" y="156533"/>
                </a:lnTo>
                <a:lnTo>
                  <a:pt x="205447" y="205501"/>
                </a:lnTo>
                <a:lnTo>
                  <a:pt x="214720" y="257461"/>
                </a:lnTo>
                <a:lnTo>
                  <a:pt x="214443" y="265909"/>
                </a:lnTo>
                <a:lnTo>
                  <a:pt x="214228" y="276226"/>
                </a:lnTo>
                <a:lnTo>
                  <a:pt x="213576" y="287713"/>
                </a:lnTo>
                <a:lnTo>
                  <a:pt x="211987" y="299676"/>
                </a:lnTo>
                <a:lnTo>
                  <a:pt x="202016" y="323969"/>
                </a:lnTo>
                <a:lnTo>
                  <a:pt x="184324" y="338203"/>
                </a:lnTo>
                <a:lnTo>
                  <a:pt x="162020" y="340991"/>
                </a:lnTo>
                <a:close/>
              </a:path>
            </a:pathLst>
          </a:custGeom>
          <a:solidFill>
            <a:srgbClr val="FFDE62"/>
          </a:solidFill>
          <a:ln w="9525">
            <a:noFill/>
          </a:ln>
        </p:spPr>
        <p:txBody>
          <a:bodyPr/>
          <a:p>
            <a:endParaRPr lang="zh-CN" altLang="en-US"/>
          </a:p>
        </p:txBody>
      </p:sp>
      <p:sp>
        <p:nvSpPr>
          <p:cNvPr id="54287" name="object 16"/>
          <p:cNvSpPr/>
          <p:nvPr/>
        </p:nvSpPr>
        <p:spPr>
          <a:xfrm>
            <a:off x="16062325" y="47625"/>
            <a:ext cx="160338" cy="390525"/>
          </a:xfrm>
          <a:custGeom>
            <a:avLst/>
            <a:gdLst/>
            <a:ahLst/>
            <a:cxnLst>
              <a:cxn ang="0">
                <a:pos x="133163" y="390138"/>
              </a:cxn>
              <a:cxn ang="0">
                <a:pos x="87116" y="363293"/>
              </a:cxn>
              <a:cxn ang="0">
                <a:pos x="56928" y="305195"/>
              </a:cxn>
              <a:cxn ang="0">
                <a:pos x="48486" y="272602"/>
              </a:cxn>
              <a:cxn ang="0">
                <a:pos x="48608" y="265953"/>
              </a:cxn>
              <a:cxn ang="0">
                <a:pos x="50760" y="258897"/>
              </a:cxn>
              <a:cxn ang="0">
                <a:pos x="53532" y="251643"/>
              </a:cxn>
              <a:cxn ang="0">
                <a:pos x="55513" y="244401"/>
              </a:cxn>
              <a:cxn ang="0">
                <a:pos x="56264" y="239729"/>
              </a:cxn>
              <a:cxn ang="0">
                <a:pos x="53997" y="230838"/>
              </a:cxn>
              <a:cxn ang="0">
                <a:pos x="51408" y="229954"/>
              </a:cxn>
              <a:cxn ang="0">
                <a:pos x="29713" y="218172"/>
              </a:cxn>
              <a:cxn ang="0">
                <a:pos x="19431" y="200604"/>
              </a:cxn>
              <a:cxn ang="0">
                <a:pos x="16717" y="180182"/>
              </a:cxn>
              <a:cxn ang="0">
                <a:pos x="17727" y="159833"/>
              </a:cxn>
              <a:cxn ang="0">
                <a:pos x="18173" y="141416"/>
              </a:cxn>
              <a:cxn ang="0">
                <a:pos x="16388" y="124267"/>
              </a:cxn>
              <a:cxn ang="0">
                <a:pos x="12454" y="107533"/>
              </a:cxn>
              <a:cxn ang="0">
                <a:pos x="6454" y="90362"/>
              </a:cxn>
              <a:cxn ang="0">
                <a:pos x="0" y="58010"/>
              </a:cxn>
              <a:cxn ang="0">
                <a:pos x="6304" y="31729"/>
              </a:cxn>
              <a:cxn ang="0">
                <a:pos x="22366" y="12539"/>
              </a:cxn>
              <a:cxn ang="0">
                <a:pos x="45188" y="1464"/>
              </a:cxn>
              <a:cxn ang="0">
                <a:pos x="55309" y="0"/>
              </a:cxn>
              <a:cxn ang="0">
                <a:pos x="63638" y="1686"/>
              </a:cxn>
              <a:cxn ang="0">
                <a:pos x="69783" y="6904"/>
              </a:cxn>
              <a:cxn ang="0">
                <a:pos x="73354" y="16032"/>
              </a:cxn>
              <a:cxn ang="0">
                <a:pos x="77433" y="33926"/>
              </a:cxn>
              <a:cxn ang="0">
                <a:pos x="83412" y="50613"/>
              </a:cxn>
              <a:cxn ang="0">
                <a:pos x="92610" y="65712"/>
              </a:cxn>
              <a:cxn ang="0">
                <a:pos x="106349" y="78841"/>
              </a:cxn>
              <a:cxn ang="0">
                <a:pos x="111003" y="83945"/>
              </a:cxn>
              <a:cxn ang="0">
                <a:pos x="114487" y="90820"/>
              </a:cxn>
              <a:cxn ang="0">
                <a:pos x="117037" y="98543"/>
              </a:cxn>
              <a:cxn ang="0">
                <a:pos x="118890" y="106193"/>
              </a:cxn>
              <a:cxn ang="0">
                <a:pos x="160326" y="308440"/>
              </a:cxn>
              <a:cxn ang="0">
                <a:pos x="158595" y="324697"/>
              </a:cxn>
              <a:cxn ang="0">
                <a:pos x="154356" y="340723"/>
              </a:cxn>
              <a:cxn ang="0">
                <a:pos x="151788" y="356877"/>
              </a:cxn>
              <a:cxn ang="0">
                <a:pos x="155067" y="373519"/>
              </a:cxn>
              <a:cxn ang="0">
                <a:pos x="156294" y="376172"/>
              </a:cxn>
              <a:cxn ang="0">
                <a:pos x="146273" y="387541"/>
              </a:cxn>
              <a:cxn ang="0">
                <a:pos x="140039" y="388996"/>
              </a:cxn>
              <a:cxn ang="0">
                <a:pos x="133163" y="390138"/>
              </a:cxn>
            </a:cxnLst>
            <a:pathLst>
              <a:path w="160019" h="390525">
                <a:moveTo>
                  <a:pt x="132898" y="390138"/>
                </a:moveTo>
                <a:lnTo>
                  <a:pt x="86943" y="363293"/>
                </a:lnTo>
                <a:lnTo>
                  <a:pt x="56815" y="305195"/>
                </a:lnTo>
                <a:lnTo>
                  <a:pt x="48390" y="272602"/>
                </a:lnTo>
                <a:lnTo>
                  <a:pt x="48511" y="265953"/>
                </a:lnTo>
                <a:lnTo>
                  <a:pt x="50659" y="258897"/>
                </a:lnTo>
                <a:lnTo>
                  <a:pt x="53425" y="251643"/>
                </a:lnTo>
                <a:lnTo>
                  <a:pt x="55403" y="244401"/>
                </a:lnTo>
                <a:lnTo>
                  <a:pt x="56152" y="239729"/>
                </a:lnTo>
                <a:lnTo>
                  <a:pt x="53890" y="230838"/>
                </a:lnTo>
                <a:lnTo>
                  <a:pt x="51306" y="229954"/>
                </a:lnTo>
                <a:lnTo>
                  <a:pt x="29654" y="218172"/>
                </a:lnTo>
                <a:lnTo>
                  <a:pt x="19392" y="200604"/>
                </a:lnTo>
                <a:lnTo>
                  <a:pt x="16684" y="180182"/>
                </a:lnTo>
                <a:lnTo>
                  <a:pt x="17692" y="159833"/>
                </a:lnTo>
                <a:lnTo>
                  <a:pt x="18137" y="141416"/>
                </a:lnTo>
                <a:lnTo>
                  <a:pt x="16355" y="124267"/>
                </a:lnTo>
                <a:lnTo>
                  <a:pt x="12429" y="107533"/>
                </a:lnTo>
                <a:lnTo>
                  <a:pt x="6441" y="90362"/>
                </a:lnTo>
                <a:lnTo>
                  <a:pt x="0" y="58010"/>
                </a:lnTo>
                <a:lnTo>
                  <a:pt x="6291" y="31729"/>
                </a:lnTo>
                <a:lnTo>
                  <a:pt x="22322" y="12539"/>
                </a:lnTo>
                <a:lnTo>
                  <a:pt x="45098" y="1464"/>
                </a:lnTo>
                <a:lnTo>
                  <a:pt x="55199" y="0"/>
                </a:lnTo>
                <a:lnTo>
                  <a:pt x="63511" y="1686"/>
                </a:lnTo>
                <a:lnTo>
                  <a:pt x="69644" y="6904"/>
                </a:lnTo>
                <a:lnTo>
                  <a:pt x="73208" y="16032"/>
                </a:lnTo>
                <a:lnTo>
                  <a:pt x="77279" y="33926"/>
                </a:lnTo>
                <a:lnTo>
                  <a:pt x="83246" y="50613"/>
                </a:lnTo>
                <a:lnTo>
                  <a:pt x="92426" y="65712"/>
                </a:lnTo>
                <a:lnTo>
                  <a:pt x="106137" y="78841"/>
                </a:lnTo>
                <a:lnTo>
                  <a:pt x="110782" y="83945"/>
                </a:lnTo>
                <a:lnTo>
                  <a:pt x="114259" y="90820"/>
                </a:lnTo>
                <a:lnTo>
                  <a:pt x="116804" y="98543"/>
                </a:lnTo>
                <a:lnTo>
                  <a:pt x="118653" y="106193"/>
                </a:lnTo>
                <a:lnTo>
                  <a:pt x="160007" y="308440"/>
                </a:lnTo>
                <a:lnTo>
                  <a:pt x="158279" y="324697"/>
                </a:lnTo>
                <a:lnTo>
                  <a:pt x="154049" y="340723"/>
                </a:lnTo>
                <a:lnTo>
                  <a:pt x="151486" y="356877"/>
                </a:lnTo>
                <a:lnTo>
                  <a:pt x="154758" y="373519"/>
                </a:lnTo>
                <a:lnTo>
                  <a:pt x="155983" y="376172"/>
                </a:lnTo>
                <a:lnTo>
                  <a:pt x="145982" y="387541"/>
                </a:lnTo>
                <a:lnTo>
                  <a:pt x="139760" y="388996"/>
                </a:lnTo>
                <a:lnTo>
                  <a:pt x="132898" y="390138"/>
                </a:lnTo>
                <a:close/>
              </a:path>
            </a:pathLst>
          </a:custGeom>
          <a:solidFill>
            <a:srgbClr val="FFDE62"/>
          </a:solidFill>
          <a:ln w="9525">
            <a:noFill/>
          </a:ln>
        </p:spPr>
        <p:txBody>
          <a:bodyPr/>
          <a:p>
            <a:endParaRPr lang="zh-CN" altLang="en-US"/>
          </a:p>
        </p:txBody>
      </p:sp>
      <p:pic>
        <p:nvPicPr>
          <p:cNvPr id="52228" name="object 5"/>
          <p:cNvPicPr/>
          <p:nvPr/>
        </p:nvPicPr>
        <p:blipFill>
          <a:blip r:embed="rId2"/>
          <a:stretch>
            <a:fillRect/>
          </a:stretch>
        </p:blipFill>
        <p:spPr>
          <a:xfrm rot="16200000">
            <a:off x="14182090" y="6097905"/>
            <a:ext cx="3921760" cy="438785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object 2"/>
          <p:cNvSpPr/>
          <p:nvPr/>
        </p:nvSpPr>
        <p:spPr>
          <a:xfrm>
            <a:off x="13577888" y="5811838"/>
            <a:ext cx="4710112" cy="4475162"/>
          </a:xfrm>
          <a:custGeom>
            <a:avLst/>
            <a:gdLst/>
            <a:ahLst/>
            <a:cxnLst>
              <a:cxn ang="0">
                <a:pos x="3341787" y="874168"/>
              </a:cxn>
              <a:cxn ang="0">
                <a:pos x="3403805" y="808507"/>
              </a:cxn>
              <a:cxn ang="0">
                <a:pos x="3468544" y="744487"/>
              </a:cxn>
              <a:cxn ang="0">
                <a:pos x="3535997" y="682111"/>
              </a:cxn>
              <a:cxn ang="0">
                <a:pos x="3606151" y="621376"/>
              </a:cxn>
              <a:cxn ang="0">
                <a:pos x="3679000" y="562285"/>
              </a:cxn>
              <a:cxn ang="0">
                <a:pos x="3754531" y="504838"/>
              </a:cxn>
              <a:cxn ang="0">
                <a:pos x="3832737" y="449035"/>
              </a:cxn>
              <a:cxn ang="0">
                <a:pos x="3913606" y="394878"/>
              </a:cxn>
              <a:cxn ang="0">
                <a:pos x="3997131" y="342366"/>
              </a:cxn>
              <a:cxn ang="0">
                <a:pos x="4083300" y="291500"/>
              </a:cxn>
              <a:cxn ang="0">
                <a:pos x="4172104" y="242281"/>
              </a:cxn>
              <a:cxn ang="0">
                <a:pos x="4263534" y="194708"/>
              </a:cxn>
              <a:cxn ang="0">
                <a:pos x="4357580" y="148783"/>
              </a:cxn>
              <a:cxn ang="0">
                <a:pos x="4454232" y="104508"/>
              </a:cxn>
              <a:cxn ang="0">
                <a:pos x="4553480" y="61880"/>
              </a:cxn>
              <a:cxn ang="0">
                <a:pos x="4655316" y="20902"/>
              </a:cxn>
              <a:cxn ang="0">
                <a:pos x="4709985" y="0"/>
              </a:cxn>
              <a:cxn ang="0">
                <a:pos x="672085" y="4475127"/>
              </a:cxn>
              <a:cxn ang="0">
                <a:pos x="2078730" y="2900512"/>
              </a:cxn>
              <a:cxn ang="0">
                <a:pos x="2141628" y="2825137"/>
              </a:cxn>
              <a:cxn ang="0">
                <a:pos x="2201988" y="2748638"/>
              </a:cxn>
              <a:cxn ang="0">
                <a:pos x="2259943" y="2671177"/>
              </a:cxn>
              <a:cxn ang="0">
                <a:pos x="2315624" y="2592923"/>
              </a:cxn>
              <a:cxn ang="0">
                <a:pos x="2369164" y="2514038"/>
              </a:cxn>
              <a:cxn ang="0">
                <a:pos x="2470343" y="2355050"/>
              </a:cxn>
              <a:cxn ang="0">
                <a:pos x="2564530" y="2195535"/>
              </a:cxn>
              <a:cxn ang="0">
                <a:pos x="2736143" y="1880239"/>
              </a:cxn>
              <a:cxn ang="0">
                <a:pos x="3004621" y="1368112"/>
              </a:cxn>
              <a:cxn ang="0">
                <a:pos x="3079014" y="1237523"/>
              </a:cxn>
              <a:cxn ang="0">
                <a:pos x="3154307" y="1116360"/>
              </a:cxn>
              <a:cxn ang="0">
                <a:pos x="3231552" y="1005949"/>
              </a:cxn>
              <a:cxn ang="0">
                <a:pos x="3291400" y="930993"/>
              </a:cxn>
              <a:cxn ang="0">
                <a:pos x="221096" y="4117294"/>
              </a:cxn>
              <a:cxn ang="0">
                <a:pos x="315851" y="4021547"/>
              </a:cxn>
              <a:cxn ang="0">
                <a:pos x="422319" y="3937325"/>
              </a:cxn>
              <a:cxn ang="0">
                <a:pos x="540759" y="3865546"/>
              </a:cxn>
              <a:cxn ang="0">
                <a:pos x="671435" y="3807132"/>
              </a:cxn>
              <a:cxn ang="0">
                <a:pos x="800381" y="3764396"/>
              </a:cxn>
              <a:cxn ang="0">
                <a:pos x="914839" y="3723985"/>
              </a:cxn>
              <a:cxn ang="0">
                <a:pos x="1024852" y="3680045"/>
              </a:cxn>
              <a:cxn ang="0">
                <a:pos x="1130554" y="3632738"/>
              </a:cxn>
              <a:cxn ang="0">
                <a:pos x="1232075" y="3582233"/>
              </a:cxn>
              <a:cxn ang="0">
                <a:pos x="1329548" y="3528695"/>
              </a:cxn>
              <a:cxn ang="0">
                <a:pos x="1423102" y="3472290"/>
              </a:cxn>
              <a:cxn ang="0">
                <a:pos x="1512871" y="3413183"/>
              </a:cxn>
              <a:cxn ang="0">
                <a:pos x="1598985" y="3351541"/>
              </a:cxn>
              <a:cxn ang="0">
                <a:pos x="1681576" y="3287528"/>
              </a:cxn>
              <a:cxn ang="0">
                <a:pos x="1760776" y="3221312"/>
              </a:cxn>
              <a:cxn ang="0">
                <a:pos x="1836715" y="3153058"/>
              </a:cxn>
              <a:cxn ang="0">
                <a:pos x="1909526" y="3082932"/>
              </a:cxn>
              <a:cxn ang="0">
                <a:pos x="1979341" y="3011098"/>
              </a:cxn>
              <a:cxn ang="0">
                <a:pos x="2046289" y="2937724"/>
              </a:cxn>
              <a:cxn ang="0">
                <a:pos x="0" y="4475127"/>
              </a:cxn>
              <a:cxn ang="0">
                <a:pos x="18757" y="4432510"/>
              </a:cxn>
              <a:cxn ang="0">
                <a:pos x="82663" y="4309815"/>
              </a:cxn>
              <a:cxn ang="0">
                <a:pos x="157557" y="4196114"/>
              </a:cxn>
              <a:cxn ang="0">
                <a:pos x="221096" y="4117294"/>
              </a:cxn>
            </a:cxnLst>
            <a:pathLst>
              <a:path w="4709794" h="4475480">
                <a:moveTo>
                  <a:pt x="3311578" y="907679"/>
                </a:moveTo>
                <a:lnTo>
                  <a:pt x="3341561" y="874230"/>
                </a:lnTo>
                <a:lnTo>
                  <a:pt x="3372227" y="841192"/>
                </a:lnTo>
                <a:lnTo>
                  <a:pt x="3403575" y="808564"/>
                </a:lnTo>
                <a:lnTo>
                  <a:pt x="3435603" y="776347"/>
                </a:lnTo>
                <a:lnTo>
                  <a:pt x="3468310" y="744540"/>
                </a:lnTo>
                <a:lnTo>
                  <a:pt x="3501696" y="713144"/>
                </a:lnTo>
                <a:lnTo>
                  <a:pt x="3535758" y="682159"/>
                </a:lnTo>
                <a:lnTo>
                  <a:pt x="3570496" y="651584"/>
                </a:lnTo>
                <a:lnTo>
                  <a:pt x="3605908" y="621420"/>
                </a:lnTo>
                <a:lnTo>
                  <a:pt x="3641994" y="591667"/>
                </a:lnTo>
                <a:lnTo>
                  <a:pt x="3678752" y="562325"/>
                </a:lnTo>
                <a:lnTo>
                  <a:pt x="3716180" y="533394"/>
                </a:lnTo>
                <a:lnTo>
                  <a:pt x="3754278" y="504874"/>
                </a:lnTo>
                <a:lnTo>
                  <a:pt x="3793045" y="476765"/>
                </a:lnTo>
                <a:lnTo>
                  <a:pt x="3832478" y="449067"/>
                </a:lnTo>
                <a:lnTo>
                  <a:pt x="3872578" y="421781"/>
                </a:lnTo>
                <a:lnTo>
                  <a:pt x="3913342" y="394906"/>
                </a:lnTo>
                <a:lnTo>
                  <a:pt x="3954771" y="368442"/>
                </a:lnTo>
                <a:lnTo>
                  <a:pt x="3996861" y="342390"/>
                </a:lnTo>
                <a:lnTo>
                  <a:pt x="4039613" y="316750"/>
                </a:lnTo>
                <a:lnTo>
                  <a:pt x="4083024" y="291521"/>
                </a:lnTo>
                <a:lnTo>
                  <a:pt x="4127095" y="266703"/>
                </a:lnTo>
                <a:lnTo>
                  <a:pt x="4171822" y="242298"/>
                </a:lnTo>
                <a:lnTo>
                  <a:pt x="4217207" y="218304"/>
                </a:lnTo>
                <a:lnTo>
                  <a:pt x="4263246" y="194722"/>
                </a:lnTo>
                <a:lnTo>
                  <a:pt x="4309940" y="171552"/>
                </a:lnTo>
                <a:lnTo>
                  <a:pt x="4357286" y="148794"/>
                </a:lnTo>
                <a:lnTo>
                  <a:pt x="4405283" y="126449"/>
                </a:lnTo>
                <a:lnTo>
                  <a:pt x="4453931" y="104515"/>
                </a:lnTo>
                <a:lnTo>
                  <a:pt x="4503228" y="82993"/>
                </a:lnTo>
                <a:lnTo>
                  <a:pt x="4553173" y="61884"/>
                </a:lnTo>
                <a:lnTo>
                  <a:pt x="4603765" y="41187"/>
                </a:lnTo>
                <a:lnTo>
                  <a:pt x="4655002" y="20903"/>
                </a:lnTo>
                <a:lnTo>
                  <a:pt x="4706883" y="1031"/>
                </a:lnTo>
                <a:lnTo>
                  <a:pt x="4709667" y="0"/>
                </a:lnTo>
                <a:lnTo>
                  <a:pt x="4709667" y="4475445"/>
                </a:lnTo>
                <a:lnTo>
                  <a:pt x="672040" y="4475445"/>
                </a:lnTo>
                <a:lnTo>
                  <a:pt x="2046151" y="2937933"/>
                </a:lnTo>
                <a:lnTo>
                  <a:pt x="2078590" y="2900718"/>
                </a:lnTo>
                <a:lnTo>
                  <a:pt x="2110362" y="2863179"/>
                </a:lnTo>
                <a:lnTo>
                  <a:pt x="2141483" y="2825338"/>
                </a:lnTo>
                <a:lnTo>
                  <a:pt x="2171970" y="2787216"/>
                </a:lnTo>
                <a:lnTo>
                  <a:pt x="2201839" y="2748833"/>
                </a:lnTo>
                <a:lnTo>
                  <a:pt x="2231107" y="2710210"/>
                </a:lnTo>
                <a:lnTo>
                  <a:pt x="2259790" y="2671367"/>
                </a:lnTo>
                <a:lnTo>
                  <a:pt x="2287905" y="2632326"/>
                </a:lnTo>
                <a:lnTo>
                  <a:pt x="2315468" y="2593107"/>
                </a:lnTo>
                <a:lnTo>
                  <a:pt x="2342496" y="2553730"/>
                </a:lnTo>
                <a:lnTo>
                  <a:pt x="2369004" y="2514217"/>
                </a:lnTo>
                <a:lnTo>
                  <a:pt x="2420529" y="2434866"/>
                </a:lnTo>
                <a:lnTo>
                  <a:pt x="2470176" y="2355217"/>
                </a:lnTo>
                <a:lnTo>
                  <a:pt x="2518074" y="2275436"/>
                </a:lnTo>
                <a:lnTo>
                  <a:pt x="2564357" y="2195691"/>
                </a:lnTo>
                <a:lnTo>
                  <a:pt x="2631039" y="2076501"/>
                </a:lnTo>
                <a:lnTo>
                  <a:pt x="2735958" y="1880373"/>
                </a:lnTo>
                <a:lnTo>
                  <a:pt x="2948585" y="1471545"/>
                </a:lnTo>
                <a:lnTo>
                  <a:pt x="3004418" y="1368209"/>
                </a:lnTo>
                <a:lnTo>
                  <a:pt x="3041565" y="1301815"/>
                </a:lnTo>
                <a:lnTo>
                  <a:pt x="3078806" y="1237611"/>
                </a:lnTo>
                <a:lnTo>
                  <a:pt x="3116272" y="1175764"/>
                </a:lnTo>
                <a:lnTo>
                  <a:pt x="3154094" y="1116439"/>
                </a:lnTo>
                <a:lnTo>
                  <a:pt x="3192405" y="1059803"/>
                </a:lnTo>
                <a:lnTo>
                  <a:pt x="3231334" y="1006020"/>
                </a:lnTo>
                <a:lnTo>
                  <a:pt x="3271015" y="955257"/>
                </a:lnTo>
                <a:lnTo>
                  <a:pt x="3291178" y="931059"/>
                </a:lnTo>
                <a:lnTo>
                  <a:pt x="3311578" y="907679"/>
                </a:lnTo>
                <a:close/>
              </a:path>
              <a:path w="4709794" h="4475480">
                <a:moveTo>
                  <a:pt x="221081" y="4117587"/>
                </a:moveTo>
                <a:lnTo>
                  <a:pt x="267008" y="4068327"/>
                </a:lnTo>
                <a:lnTo>
                  <a:pt x="315830" y="4021833"/>
                </a:lnTo>
                <a:lnTo>
                  <a:pt x="367580" y="3978221"/>
                </a:lnTo>
                <a:lnTo>
                  <a:pt x="422290" y="3937605"/>
                </a:lnTo>
                <a:lnTo>
                  <a:pt x="479993" y="3900100"/>
                </a:lnTo>
                <a:lnTo>
                  <a:pt x="540722" y="3865821"/>
                </a:lnTo>
                <a:lnTo>
                  <a:pt x="604510" y="3834884"/>
                </a:lnTo>
                <a:lnTo>
                  <a:pt x="671390" y="3807403"/>
                </a:lnTo>
                <a:lnTo>
                  <a:pt x="741520" y="3783454"/>
                </a:lnTo>
                <a:lnTo>
                  <a:pt x="800327" y="3764663"/>
                </a:lnTo>
                <a:lnTo>
                  <a:pt x="858115" y="3744908"/>
                </a:lnTo>
                <a:lnTo>
                  <a:pt x="914777" y="3724250"/>
                </a:lnTo>
                <a:lnTo>
                  <a:pt x="970327" y="3702709"/>
                </a:lnTo>
                <a:lnTo>
                  <a:pt x="1024783" y="3680306"/>
                </a:lnTo>
                <a:lnTo>
                  <a:pt x="1078161" y="3657061"/>
                </a:lnTo>
                <a:lnTo>
                  <a:pt x="1130478" y="3632996"/>
                </a:lnTo>
                <a:lnTo>
                  <a:pt x="1181749" y="3608132"/>
                </a:lnTo>
                <a:lnTo>
                  <a:pt x="1231992" y="3582488"/>
                </a:lnTo>
                <a:lnTo>
                  <a:pt x="1281223" y="3556086"/>
                </a:lnTo>
                <a:lnTo>
                  <a:pt x="1329458" y="3528946"/>
                </a:lnTo>
                <a:lnTo>
                  <a:pt x="1376713" y="3501089"/>
                </a:lnTo>
                <a:lnTo>
                  <a:pt x="1423006" y="3472537"/>
                </a:lnTo>
                <a:lnTo>
                  <a:pt x="1468352" y="3443309"/>
                </a:lnTo>
                <a:lnTo>
                  <a:pt x="1512769" y="3413426"/>
                </a:lnTo>
                <a:lnTo>
                  <a:pt x="1556271" y="3382909"/>
                </a:lnTo>
                <a:lnTo>
                  <a:pt x="1598877" y="3351779"/>
                </a:lnTo>
                <a:lnTo>
                  <a:pt x="1640602" y="3320057"/>
                </a:lnTo>
                <a:lnTo>
                  <a:pt x="1681462" y="3287762"/>
                </a:lnTo>
                <a:lnTo>
                  <a:pt x="1721475" y="3254917"/>
                </a:lnTo>
                <a:lnTo>
                  <a:pt x="1760657" y="3221541"/>
                </a:lnTo>
                <a:lnTo>
                  <a:pt x="1799023" y="3187656"/>
                </a:lnTo>
                <a:lnTo>
                  <a:pt x="1836591" y="3153282"/>
                </a:lnTo>
                <a:lnTo>
                  <a:pt x="1873377" y="3118440"/>
                </a:lnTo>
                <a:lnTo>
                  <a:pt x="1909397" y="3083151"/>
                </a:lnTo>
                <a:lnTo>
                  <a:pt x="1944669" y="3047434"/>
                </a:lnTo>
                <a:lnTo>
                  <a:pt x="1979207" y="3011312"/>
                </a:lnTo>
                <a:lnTo>
                  <a:pt x="2013029" y="2974805"/>
                </a:lnTo>
                <a:lnTo>
                  <a:pt x="2046151" y="2937933"/>
                </a:lnTo>
                <a:lnTo>
                  <a:pt x="672040" y="4475445"/>
                </a:lnTo>
                <a:lnTo>
                  <a:pt x="0" y="4475445"/>
                </a:lnTo>
                <a:lnTo>
                  <a:pt x="4467" y="4464799"/>
                </a:lnTo>
                <a:lnTo>
                  <a:pt x="18756" y="4432825"/>
                </a:lnTo>
                <a:lnTo>
                  <a:pt x="49350" y="4370406"/>
                </a:lnTo>
                <a:lnTo>
                  <a:pt x="82657" y="4310121"/>
                </a:lnTo>
                <a:lnTo>
                  <a:pt x="118712" y="4252085"/>
                </a:lnTo>
                <a:lnTo>
                  <a:pt x="157546" y="4196412"/>
                </a:lnTo>
                <a:lnTo>
                  <a:pt x="199193" y="4143219"/>
                </a:lnTo>
                <a:lnTo>
                  <a:pt x="221081" y="4117587"/>
                </a:lnTo>
                <a:close/>
              </a:path>
            </a:pathLst>
          </a:custGeom>
          <a:solidFill>
            <a:srgbClr val="0429E2"/>
          </a:solidFill>
          <a:ln w="9525">
            <a:noFill/>
          </a:ln>
        </p:spPr>
        <p:txBody>
          <a:bodyPr/>
          <a:p>
            <a:endParaRPr lang="zh-CN" altLang="en-US"/>
          </a:p>
        </p:txBody>
      </p:sp>
      <p:sp>
        <p:nvSpPr>
          <p:cNvPr id="60418" name="object 3"/>
          <p:cNvSpPr/>
          <p:nvPr/>
        </p:nvSpPr>
        <p:spPr>
          <a:xfrm>
            <a:off x="16549688" y="858838"/>
            <a:ext cx="371475" cy="698500"/>
          </a:xfrm>
          <a:custGeom>
            <a:avLst/>
            <a:gdLst/>
            <a:ahLst/>
            <a:cxnLst>
              <a:cxn ang="0">
                <a:pos x="216376" y="689328"/>
              </a:cxn>
              <a:cxn ang="0">
                <a:pos x="124757" y="617826"/>
              </a:cxn>
              <a:cxn ang="0">
                <a:pos x="71070" y="539784"/>
              </a:cxn>
              <a:cxn ang="0">
                <a:pos x="30870" y="434057"/>
              </a:cxn>
              <a:cxn ang="0">
                <a:pos x="9677" y="336756"/>
              </a:cxn>
              <a:cxn ang="0">
                <a:pos x="2870" y="254955"/>
              </a:cxn>
              <a:cxn ang="0">
                <a:pos x="1299" y="181214"/>
              </a:cxn>
              <a:cxn ang="0">
                <a:pos x="22145" y="86892"/>
              </a:cxn>
              <a:cxn ang="0">
                <a:pos x="110519" y="6243"/>
              </a:cxn>
              <a:cxn ang="0">
                <a:pos x="186576" y="13061"/>
              </a:cxn>
              <a:cxn ang="0">
                <a:pos x="248879" y="93562"/>
              </a:cxn>
              <a:cxn ang="0">
                <a:pos x="282138" y="188775"/>
              </a:cxn>
              <a:cxn ang="0">
                <a:pos x="301660" y="288511"/>
              </a:cxn>
              <a:cxn ang="0">
                <a:pos x="311171" y="323367"/>
              </a:cxn>
              <a:cxn ang="0">
                <a:pos x="342946" y="380953"/>
              </a:cxn>
              <a:cxn ang="0">
                <a:pos x="360875" y="435641"/>
              </a:cxn>
              <a:cxn ang="0">
                <a:pos x="362256" y="479255"/>
              </a:cxn>
              <a:cxn ang="0">
                <a:pos x="364342" y="506803"/>
              </a:cxn>
              <a:cxn ang="0">
                <a:pos x="365900" y="520793"/>
              </a:cxn>
              <a:cxn ang="0">
                <a:pos x="370897" y="588210"/>
              </a:cxn>
              <a:cxn ang="0">
                <a:pos x="266830" y="610766"/>
              </a:cxn>
              <a:cxn ang="0">
                <a:pos x="261139" y="617027"/>
              </a:cxn>
              <a:cxn ang="0">
                <a:pos x="266794" y="623181"/>
              </a:cxn>
              <a:cxn ang="0">
                <a:pos x="272669" y="623008"/>
              </a:cxn>
              <a:cxn ang="0">
                <a:pos x="352896" y="657545"/>
              </a:cxn>
              <a:cxn ang="0">
                <a:pos x="277876" y="690411"/>
              </a:cxn>
              <a:cxn ang="0">
                <a:pos x="370336" y="610967"/>
              </a:cxn>
              <a:cxn ang="0">
                <a:pos x="275502" y="614829"/>
              </a:cxn>
              <a:cxn ang="0">
                <a:pos x="266830" y="610766"/>
              </a:cxn>
              <a:cxn ang="0">
                <a:pos x="371001" y="606634"/>
              </a:cxn>
              <a:cxn ang="0">
                <a:pos x="278372" y="616957"/>
              </a:cxn>
              <a:cxn ang="0">
                <a:pos x="272669" y="623008"/>
              </a:cxn>
              <a:cxn ang="0">
                <a:pos x="278372" y="616957"/>
              </a:cxn>
              <a:cxn ang="0">
                <a:pos x="369455" y="616705"/>
              </a:cxn>
              <a:cxn ang="0">
                <a:pos x="289179" y="689675"/>
              </a:cxn>
              <a:cxn ang="0">
                <a:pos x="280698" y="688544"/>
              </a:cxn>
              <a:cxn ang="0">
                <a:pos x="327586" y="687069"/>
              </a:cxn>
            </a:cxnLst>
            <a:pathLst>
              <a:path w="372109" h="697865">
                <a:moveTo>
                  <a:pt x="256440" y="697841"/>
                </a:moveTo>
                <a:lnTo>
                  <a:pt x="216745" y="688701"/>
                </a:lnTo>
                <a:lnTo>
                  <a:pt x="173576" y="657727"/>
                </a:lnTo>
                <a:lnTo>
                  <a:pt x="124970" y="617264"/>
                </a:lnTo>
                <a:lnTo>
                  <a:pt x="92506" y="584308"/>
                </a:lnTo>
                <a:lnTo>
                  <a:pt x="71191" y="539293"/>
                </a:lnTo>
                <a:lnTo>
                  <a:pt x="50882" y="488486"/>
                </a:lnTo>
                <a:lnTo>
                  <a:pt x="30923" y="433662"/>
                </a:lnTo>
                <a:lnTo>
                  <a:pt x="15887" y="381347"/>
                </a:lnTo>
                <a:lnTo>
                  <a:pt x="9694" y="336450"/>
                </a:lnTo>
                <a:lnTo>
                  <a:pt x="5747" y="281874"/>
                </a:lnTo>
                <a:lnTo>
                  <a:pt x="2875" y="254723"/>
                </a:lnTo>
                <a:lnTo>
                  <a:pt x="0" y="217647"/>
                </a:lnTo>
                <a:lnTo>
                  <a:pt x="1301" y="181049"/>
                </a:lnTo>
                <a:lnTo>
                  <a:pt x="6339" y="144839"/>
                </a:lnTo>
                <a:lnTo>
                  <a:pt x="22183" y="86813"/>
                </a:lnTo>
                <a:lnTo>
                  <a:pt x="45920" y="47930"/>
                </a:lnTo>
                <a:lnTo>
                  <a:pt x="110708" y="6237"/>
                </a:lnTo>
                <a:lnTo>
                  <a:pt x="151414" y="0"/>
                </a:lnTo>
                <a:lnTo>
                  <a:pt x="186894" y="13049"/>
                </a:lnTo>
                <a:lnTo>
                  <a:pt x="218930" y="44502"/>
                </a:lnTo>
                <a:lnTo>
                  <a:pt x="249304" y="93477"/>
                </a:lnTo>
                <a:lnTo>
                  <a:pt x="269003" y="139985"/>
                </a:lnTo>
                <a:lnTo>
                  <a:pt x="282620" y="188603"/>
                </a:lnTo>
                <a:lnTo>
                  <a:pt x="292797" y="238351"/>
                </a:lnTo>
                <a:lnTo>
                  <a:pt x="302175" y="288249"/>
                </a:lnTo>
                <a:lnTo>
                  <a:pt x="306252" y="306031"/>
                </a:lnTo>
                <a:lnTo>
                  <a:pt x="311702" y="323073"/>
                </a:lnTo>
                <a:lnTo>
                  <a:pt x="319011" y="339562"/>
                </a:lnTo>
                <a:lnTo>
                  <a:pt x="343531" y="380607"/>
                </a:lnTo>
                <a:lnTo>
                  <a:pt x="354748" y="407111"/>
                </a:lnTo>
                <a:lnTo>
                  <a:pt x="361491" y="435245"/>
                </a:lnTo>
                <a:lnTo>
                  <a:pt x="362934" y="465064"/>
                </a:lnTo>
                <a:lnTo>
                  <a:pt x="362874" y="478819"/>
                </a:lnTo>
                <a:lnTo>
                  <a:pt x="364028" y="495969"/>
                </a:lnTo>
                <a:lnTo>
                  <a:pt x="364964" y="506342"/>
                </a:lnTo>
                <a:lnTo>
                  <a:pt x="366091" y="520138"/>
                </a:lnTo>
                <a:lnTo>
                  <a:pt x="366524" y="520320"/>
                </a:lnTo>
                <a:lnTo>
                  <a:pt x="367153" y="520279"/>
                </a:lnTo>
                <a:lnTo>
                  <a:pt x="371530" y="587675"/>
                </a:lnTo>
                <a:lnTo>
                  <a:pt x="371619" y="603434"/>
                </a:lnTo>
                <a:lnTo>
                  <a:pt x="267285" y="610211"/>
                </a:lnTo>
                <a:lnTo>
                  <a:pt x="264398" y="614392"/>
                </a:lnTo>
                <a:lnTo>
                  <a:pt x="261585" y="616466"/>
                </a:lnTo>
                <a:lnTo>
                  <a:pt x="264460" y="618591"/>
                </a:lnTo>
                <a:lnTo>
                  <a:pt x="267249" y="622614"/>
                </a:lnTo>
                <a:lnTo>
                  <a:pt x="269975" y="622437"/>
                </a:lnTo>
                <a:lnTo>
                  <a:pt x="273134" y="622442"/>
                </a:lnTo>
                <a:lnTo>
                  <a:pt x="370086" y="616144"/>
                </a:lnTo>
                <a:lnTo>
                  <a:pt x="353498" y="656947"/>
                </a:lnTo>
                <a:lnTo>
                  <a:pt x="281177" y="687918"/>
                </a:lnTo>
                <a:lnTo>
                  <a:pt x="278350" y="689783"/>
                </a:lnTo>
                <a:lnTo>
                  <a:pt x="256440" y="697841"/>
                </a:lnTo>
                <a:close/>
              </a:path>
              <a:path w="372109" h="697865">
                <a:moveTo>
                  <a:pt x="370968" y="610412"/>
                </a:moveTo>
                <a:lnTo>
                  <a:pt x="278847" y="616396"/>
                </a:lnTo>
                <a:lnTo>
                  <a:pt x="275972" y="614270"/>
                </a:lnTo>
                <a:lnTo>
                  <a:pt x="272974" y="610262"/>
                </a:lnTo>
                <a:lnTo>
                  <a:pt x="267285" y="610211"/>
                </a:lnTo>
                <a:lnTo>
                  <a:pt x="371619" y="603434"/>
                </a:lnTo>
                <a:lnTo>
                  <a:pt x="371634" y="606083"/>
                </a:lnTo>
                <a:lnTo>
                  <a:pt x="370968" y="610412"/>
                </a:lnTo>
                <a:close/>
              </a:path>
              <a:path w="372109" h="697865">
                <a:moveTo>
                  <a:pt x="278847" y="616396"/>
                </a:moveTo>
                <a:close/>
              </a:path>
              <a:path w="372109" h="697865">
                <a:moveTo>
                  <a:pt x="370086" y="616144"/>
                </a:moveTo>
                <a:lnTo>
                  <a:pt x="273134" y="622442"/>
                </a:lnTo>
                <a:lnTo>
                  <a:pt x="275838" y="618693"/>
                </a:lnTo>
                <a:lnTo>
                  <a:pt x="278847" y="616396"/>
                </a:lnTo>
                <a:lnTo>
                  <a:pt x="370968" y="610412"/>
                </a:lnTo>
                <a:lnTo>
                  <a:pt x="370086" y="616144"/>
                </a:lnTo>
                <a:close/>
              </a:path>
              <a:path w="372109" h="697865">
                <a:moveTo>
                  <a:pt x="311585" y="692774"/>
                </a:moveTo>
                <a:lnTo>
                  <a:pt x="289673" y="689048"/>
                </a:lnTo>
                <a:lnTo>
                  <a:pt x="286433" y="687787"/>
                </a:lnTo>
                <a:lnTo>
                  <a:pt x="281177" y="687918"/>
                </a:lnTo>
                <a:lnTo>
                  <a:pt x="329862" y="684756"/>
                </a:lnTo>
                <a:lnTo>
                  <a:pt x="328145" y="686444"/>
                </a:lnTo>
                <a:lnTo>
                  <a:pt x="311585" y="692774"/>
                </a:lnTo>
                <a:close/>
              </a:path>
            </a:pathLst>
          </a:custGeom>
          <a:solidFill>
            <a:srgbClr val="FFDE62"/>
          </a:solidFill>
          <a:ln w="9525">
            <a:noFill/>
          </a:ln>
        </p:spPr>
        <p:txBody>
          <a:bodyPr/>
          <a:p>
            <a:endParaRPr lang="zh-CN" altLang="en-US"/>
          </a:p>
        </p:txBody>
      </p:sp>
      <p:sp>
        <p:nvSpPr>
          <p:cNvPr id="60419" name="object 4"/>
          <p:cNvSpPr/>
          <p:nvPr/>
        </p:nvSpPr>
        <p:spPr>
          <a:xfrm>
            <a:off x="18203863" y="709613"/>
            <a:ext cx="84137" cy="554037"/>
          </a:xfrm>
          <a:custGeom>
            <a:avLst/>
            <a:gdLst/>
            <a:ahLst/>
            <a:cxnLst>
              <a:cxn ang="0">
                <a:pos x="83785" y="554030"/>
              </a:cxn>
              <a:cxn ang="0">
                <a:pos x="56219" y="504030"/>
              </a:cxn>
              <a:cxn ang="0">
                <a:pos x="37817" y="465899"/>
              </a:cxn>
              <a:cxn ang="0">
                <a:pos x="26391" y="421497"/>
              </a:cxn>
              <a:cxn ang="0">
                <a:pos x="23705" y="394131"/>
              </a:cxn>
              <a:cxn ang="0">
                <a:pos x="22145" y="382630"/>
              </a:cxn>
              <a:cxn ang="0">
                <a:pos x="18392" y="371630"/>
              </a:cxn>
              <a:cxn ang="0">
                <a:pos x="10903" y="361132"/>
              </a:cxn>
              <a:cxn ang="0">
                <a:pos x="2054" y="346064"/>
              </a:cxn>
              <a:cxn ang="0">
                <a:pos x="0" y="329503"/>
              </a:cxn>
              <a:cxn ang="0">
                <a:pos x="1782" y="312493"/>
              </a:cxn>
              <a:cxn ang="0">
                <a:pos x="4441" y="296076"/>
              </a:cxn>
              <a:cxn ang="0">
                <a:pos x="8612" y="267206"/>
              </a:cxn>
              <a:cxn ang="0">
                <a:pos x="12380" y="238442"/>
              </a:cxn>
              <a:cxn ang="0">
                <a:pos x="13916" y="209587"/>
              </a:cxn>
              <a:cxn ang="0">
                <a:pos x="11395" y="180448"/>
              </a:cxn>
              <a:cxn ang="0">
                <a:pos x="13477" y="164776"/>
              </a:cxn>
              <a:cxn ang="0">
                <a:pos x="20545" y="149842"/>
              </a:cxn>
              <a:cxn ang="0">
                <a:pos x="25057" y="134603"/>
              </a:cxn>
              <a:cxn ang="0">
                <a:pos x="19468" y="118015"/>
              </a:cxn>
              <a:cxn ang="0">
                <a:pos x="24371" y="101826"/>
              </a:cxn>
              <a:cxn ang="0">
                <a:pos x="41407" y="54249"/>
              </a:cxn>
              <a:cxn ang="0">
                <a:pos x="70846" y="13791"/>
              </a:cxn>
              <a:cxn ang="0">
                <a:pos x="83785" y="0"/>
              </a:cxn>
              <a:cxn ang="0">
                <a:pos x="83785" y="554030"/>
              </a:cxn>
            </a:cxnLst>
            <a:pathLst>
              <a:path w="85090" h="553085">
                <a:moveTo>
                  <a:pt x="84734" y="553078"/>
                </a:moveTo>
                <a:lnTo>
                  <a:pt x="56856" y="503164"/>
                </a:lnTo>
                <a:lnTo>
                  <a:pt x="38245" y="465098"/>
                </a:lnTo>
                <a:lnTo>
                  <a:pt x="26690" y="420773"/>
                </a:lnTo>
                <a:lnTo>
                  <a:pt x="23974" y="393454"/>
                </a:lnTo>
                <a:lnTo>
                  <a:pt x="22396" y="381973"/>
                </a:lnTo>
                <a:lnTo>
                  <a:pt x="18600" y="370991"/>
                </a:lnTo>
                <a:lnTo>
                  <a:pt x="11026" y="360511"/>
                </a:lnTo>
                <a:lnTo>
                  <a:pt x="2077" y="345469"/>
                </a:lnTo>
                <a:lnTo>
                  <a:pt x="0" y="328937"/>
                </a:lnTo>
                <a:lnTo>
                  <a:pt x="1802" y="311956"/>
                </a:lnTo>
                <a:lnTo>
                  <a:pt x="4491" y="295567"/>
                </a:lnTo>
                <a:lnTo>
                  <a:pt x="8710" y="266747"/>
                </a:lnTo>
                <a:lnTo>
                  <a:pt x="12520" y="238032"/>
                </a:lnTo>
                <a:lnTo>
                  <a:pt x="14074" y="209227"/>
                </a:lnTo>
                <a:lnTo>
                  <a:pt x="11524" y="180138"/>
                </a:lnTo>
                <a:lnTo>
                  <a:pt x="13630" y="164493"/>
                </a:lnTo>
                <a:lnTo>
                  <a:pt x="20778" y="149585"/>
                </a:lnTo>
                <a:lnTo>
                  <a:pt x="25341" y="134372"/>
                </a:lnTo>
                <a:lnTo>
                  <a:pt x="19689" y="117812"/>
                </a:lnTo>
                <a:lnTo>
                  <a:pt x="24647" y="101651"/>
                </a:lnTo>
                <a:lnTo>
                  <a:pt x="41876" y="54156"/>
                </a:lnTo>
                <a:lnTo>
                  <a:pt x="71648" y="13767"/>
                </a:lnTo>
                <a:lnTo>
                  <a:pt x="84734" y="0"/>
                </a:lnTo>
                <a:lnTo>
                  <a:pt x="84734" y="553078"/>
                </a:lnTo>
                <a:close/>
              </a:path>
            </a:pathLst>
          </a:custGeom>
          <a:solidFill>
            <a:srgbClr val="FFDE62"/>
          </a:solidFill>
          <a:ln w="9525">
            <a:noFill/>
          </a:ln>
        </p:spPr>
        <p:txBody>
          <a:bodyPr/>
          <a:p>
            <a:endParaRPr lang="zh-CN" altLang="en-US"/>
          </a:p>
        </p:txBody>
      </p:sp>
      <p:sp>
        <p:nvSpPr>
          <p:cNvPr id="60420" name="object 5"/>
          <p:cNvSpPr/>
          <p:nvPr/>
        </p:nvSpPr>
        <p:spPr>
          <a:xfrm>
            <a:off x="15930563" y="819150"/>
            <a:ext cx="260350" cy="557213"/>
          </a:xfrm>
          <a:custGeom>
            <a:avLst/>
            <a:gdLst/>
            <a:ahLst/>
            <a:cxnLst>
              <a:cxn ang="0">
                <a:pos x="196815" y="555544"/>
              </a:cxn>
              <a:cxn ang="0">
                <a:pos x="155631" y="550407"/>
              </a:cxn>
              <a:cxn ang="0">
                <a:pos x="108538" y="516678"/>
              </a:cxn>
              <a:cxn ang="0">
                <a:pos x="75981" y="468423"/>
              </a:cxn>
              <a:cxn ang="0">
                <a:pos x="37963" y="379437"/>
              </a:cxn>
              <a:cxn ang="0">
                <a:pos x="12490" y="311548"/>
              </a:cxn>
              <a:cxn ang="0">
                <a:pos x="4035" y="272636"/>
              </a:cxn>
              <a:cxn ang="0">
                <a:pos x="0" y="233083"/>
              </a:cxn>
              <a:cxn ang="0">
                <a:pos x="221" y="193113"/>
              </a:cxn>
              <a:cxn ang="0">
                <a:pos x="6741" y="132104"/>
              </a:cxn>
              <a:cxn ang="0">
                <a:pos x="18040" y="71732"/>
              </a:cxn>
              <a:cxn ang="0">
                <a:pos x="31951" y="35589"/>
              </a:cxn>
              <a:cxn ang="0">
                <a:pos x="84340" y="0"/>
              </a:cxn>
              <a:cxn ang="0">
                <a:pos x="121228" y="380"/>
              </a:cxn>
              <a:cxn ang="0">
                <a:pos x="164220" y="24496"/>
              </a:cxn>
              <a:cxn ang="0">
                <a:pos x="197444" y="98010"/>
              </a:cxn>
              <a:cxn ang="0">
                <a:pos x="215595" y="159941"/>
              </a:cxn>
              <a:cxn ang="0">
                <a:pos x="224843" y="215801"/>
              </a:cxn>
              <a:cxn ang="0">
                <a:pos x="235619" y="271464"/>
              </a:cxn>
              <a:cxn ang="0">
                <a:pos x="258463" y="382647"/>
              </a:cxn>
              <a:cxn ang="0">
                <a:pos x="259956" y="409010"/>
              </a:cxn>
              <a:cxn ang="0">
                <a:pos x="260134" y="435201"/>
              </a:cxn>
              <a:cxn ang="0">
                <a:pos x="257689" y="461130"/>
              </a:cxn>
              <a:cxn ang="0">
                <a:pos x="247245" y="498050"/>
              </a:cxn>
              <a:cxn ang="0">
                <a:pos x="215489" y="546483"/>
              </a:cxn>
              <a:cxn ang="0">
                <a:pos x="196815" y="555544"/>
              </a:cxn>
            </a:cxnLst>
            <a:pathLst>
              <a:path w="260350" h="556260">
                <a:moveTo>
                  <a:pt x="196815" y="554594"/>
                </a:moveTo>
                <a:lnTo>
                  <a:pt x="155631" y="549466"/>
                </a:lnTo>
                <a:lnTo>
                  <a:pt x="108538" y="515794"/>
                </a:lnTo>
                <a:lnTo>
                  <a:pt x="75981" y="467622"/>
                </a:lnTo>
                <a:lnTo>
                  <a:pt x="37963" y="378788"/>
                </a:lnTo>
                <a:lnTo>
                  <a:pt x="12490" y="311015"/>
                </a:lnTo>
                <a:lnTo>
                  <a:pt x="4035" y="272170"/>
                </a:lnTo>
                <a:lnTo>
                  <a:pt x="0" y="232684"/>
                </a:lnTo>
                <a:lnTo>
                  <a:pt x="221" y="192783"/>
                </a:lnTo>
                <a:lnTo>
                  <a:pt x="6741" y="131878"/>
                </a:lnTo>
                <a:lnTo>
                  <a:pt x="18040" y="71609"/>
                </a:lnTo>
                <a:lnTo>
                  <a:pt x="31951" y="35528"/>
                </a:lnTo>
                <a:lnTo>
                  <a:pt x="84340" y="0"/>
                </a:lnTo>
                <a:lnTo>
                  <a:pt x="121228" y="379"/>
                </a:lnTo>
                <a:lnTo>
                  <a:pt x="164220" y="24454"/>
                </a:lnTo>
                <a:lnTo>
                  <a:pt x="197444" y="97842"/>
                </a:lnTo>
                <a:lnTo>
                  <a:pt x="215595" y="159667"/>
                </a:lnTo>
                <a:lnTo>
                  <a:pt x="224843" y="215432"/>
                </a:lnTo>
                <a:lnTo>
                  <a:pt x="235619" y="271000"/>
                </a:lnTo>
                <a:lnTo>
                  <a:pt x="258463" y="381993"/>
                </a:lnTo>
                <a:lnTo>
                  <a:pt x="259956" y="408310"/>
                </a:lnTo>
                <a:lnTo>
                  <a:pt x="260134" y="434457"/>
                </a:lnTo>
                <a:lnTo>
                  <a:pt x="257689" y="460341"/>
                </a:lnTo>
                <a:lnTo>
                  <a:pt x="247245" y="497198"/>
                </a:lnTo>
                <a:lnTo>
                  <a:pt x="215489" y="545548"/>
                </a:lnTo>
                <a:lnTo>
                  <a:pt x="196815" y="554594"/>
                </a:lnTo>
                <a:close/>
              </a:path>
            </a:pathLst>
          </a:custGeom>
          <a:solidFill>
            <a:srgbClr val="FFDE62"/>
          </a:solidFill>
          <a:ln w="9525">
            <a:noFill/>
          </a:ln>
        </p:spPr>
        <p:txBody>
          <a:bodyPr/>
          <a:p>
            <a:endParaRPr lang="zh-CN" altLang="en-US"/>
          </a:p>
        </p:txBody>
      </p:sp>
      <p:sp>
        <p:nvSpPr>
          <p:cNvPr id="60421" name="object 6"/>
          <p:cNvSpPr/>
          <p:nvPr/>
        </p:nvSpPr>
        <p:spPr>
          <a:xfrm>
            <a:off x="16757650" y="1855788"/>
            <a:ext cx="315913" cy="517525"/>
          </a:xfrm>
          <a:custGeom>
            <a:avLst/>
            <a:gdLst/>
            <a:ahLst/>
            <a:cxnLst>
              <a:cxn ang="0">
                <a:pos x="290103" y="517067"/>
              </a:cxn>
              <a:cxn ang="0">
                <a:pos x="248620" y="513101"/>
              </a:cxn>
              <a:cxn ang="0">
                <a:pos x="202535" y="491395"/>
              </a:cxn>
              <a:cxn ang="0">
                <a:pos x="144717" y="429568"/>
              </a:cxn>
              <a:cxn ang="0">
                <a:pos x="102073" y="375844"/>
              </a:cxn>
              <a:cxn ang="0">
                <a:pos x="82728" y="352301"/>
              </a:cxn>
              <a:cxn ang="0">
                <a:pos x="52539" y="309857"/>
              </a:cxn>
              <a:cxn ang="0">
                <a:pos x="25828" y="264981"/>
              </a:cxn>
              <a:cxn ang="0">
                <a:pos x="22032" y="229286"/>
              </a:cxn>
              <a:cxn ang="0">
                <a:pos x="21678" y="223844"/>
              </a:cxn>
              <a:cxn ang="0">
                <a:pos x="25061" y="217529"/>
              </a:cxn>
              <a:cxn ang="0">
                <a:pos x="6431" y="161990"/>
              </a:cxn>
              <a:cxn ang="0">
                <a:pos x="0" y="120604"/>
              </a:cxn>
              <a:cxn ang="0">
                <a:pos x="18338" y="46032"/>
              </a:cxn>
              <a:cxn ang="0">
                <a:pos x="49540" y="6351"/>
              </a:cxn>
              <a:cxn ang="0">
                <a:pos x="65328" y="0"/>
              </a:cxn>
              <a:cxn ang="0">
                <a:pos x="81813" y="1327"/>
              </a:cxn>
              <a:cxn ang="0">
                <a:pos x="125253" y="34996"/>
              </a:cxn>
              <a:cxn ang="0">
                <a:pos x="171244" y="114354"/>
              </a:cxn>
              <a:cxn ang="0">
                <a:pos x="218235" y="213442"/>
              </a:cxn>
              <a:cxn ang="0">
                <a:pos x="243930" y="261941"/>
              </a:cxn>
              <a:cxn ang="0">
                <a:pos x="273391" y="308611"/>
              </a:cxn>
              <a:cxn ang="0">
                <a:pos x="292055" y="342143"/>
              </a:cxn>
              <a:cxn ang="0">
                <a:pos x="304531" y="378658"/>
              </a:cxn>
              <a:cxn ang="0">
                <a:pos x="311981" y="417509"/>
              </a:cxn>
              <a:cxn ang="0">
                <a:pos x="315569" y="458050"/>
              </a:cxn>
              <a:cxn ang="0">
                <a:pos x="315722" y="482750"/>
              </a:cxn>
              <a:cxn ang="0">
                <a:pos x="314808" y="491729"/>
              </a:cxn>
              <a:cxn ang="0">
                <a:pos x="310307" y="504530"/>
              </a:cxn>
              <a:cxn ang="0">
                <a:pos x="301980" y="512871"/>
              </a:cxn>
              <a:cxn ang="0">
                <a:pos x="290103" y="517067"/>
              </a:cxn>
            </a:cxnLst>
            <a:pathLst>
              <a:path w="315594" h="517525">
                <a:moveTo>
                  <a:pt x="289810" y="517067"/>
                </a:moveTo>
                <a:lnTo>
                  <a:pt x="248369" y="513101"/>
                </a:lnTo>
                <a:lnTo>
                  <a:pt x="202330" y="491395"/>
                </a:lnTo>
                <a:lnTo>
                  <a:pt x="144571" y="429568"/>
                </a:lnTo>
                <a:lnTo>
                  <a:pt x="101970" y="375844"/>
                </a:lnTo>
                <a:lnTo>
                  <a:pt x="82644" y="352301"/>
                </a:lnTo>
                <a:lnTo>
                  <a:pt x="52486" y="309857"/>
                </a:lnTo>
                <a:lnTo>
                  <a:pt x="25802" y="264981"/>
                </a:lnTo>
                <a:lnTo>
                  <a:pt x="22010" y="229286"/>
                </a:lnTo>
                <a:lnTo>
                  <a:pt x="21656" y="223844"/>
                </a:lnTo>
                <a:lnTo>
                  <a:pt x="25036" y="217529"/>
                </a:lnTo>
                <a:lnTo>
                  <a:pt x="6425" y="161990"/>
                </a:lnTo>
                <a:lnTo>
                  <a:pt x="0" y="120604"/>
                </a:lnTo>
                <a:lnTo>
                  <a:pt x="18319" y="46032"/>
                </a:lnTo>
                <a:lnTo>
                  <a:pt x="49490" y="6351"/>
                </a:lnTo>
                <a:lnTo>
                  <a:pt x="65262" y="0"/>
                </a:lnTo>
                <a:lnTo>
                  <a:pt x="81730" y="1327"/>
                </a:lnTo>
                <a:lnTo>
                  <a:pt x="125127" y="34996"/>
                </a:lnTo>
                <a:lnTo>
                  <a:pt x="171071" y="114354"/>
                </a:lnTo>
                <a:lnTo>
                  <a:pt x="218015" y="213442"/>
                </a:lnTo>
                <a:lnTo>
                  <a:pt x="243684" y="261941"/>
                </a:lnTo>
                <a:lnTo>
                  <a:pt x="273115" y="308611"/>
                </a:lnTo>
                <a:lnTo>
                  <a:pt x="291760" y="342143"/>
                </a:lnTo>
                <a:lnTo>
                  <a:pt x="304223" y="378658"/>
                </a:lnTo>
                <a:lnTo>
                  <a:pt x="311666" y="417509"/>
                </a:lnTo>
                <a:lnTo>
                  <a:pt x="315250" y="458050"/>
                </a:lnTo>
                <a:lnTo>
                  <a:pt x="315403" y="482750"/>
                </a:lnTo>
                <a:lnTo>
                  <a:pt x="314490" y="491729"/>
                </a:lnTo>
                <a:lnTo>
                  <a:pt x="309994" y="504530"/>
                </a:lnTo>
                <a:lnTo>
                  <a:pt x="301675" y="512871"/>
                </a:lnTo>
                <a:lnTo>
                  <a:pt x="289810" y="517067"/>
                </a:lnTo>
                <a:close/>
              </a:path>
            </a:pathLst>
          </a:custGeom>
          <a:solidFill>
            <a:srgbClr val="FFDE62"/>
          </a:solidFill>
          <a:ln w="9525">
            <a:noFill/>
          </a:ln>
        </p:spPr>
        <p:txBody>
          <a:bodyPr/>
          <a:p>
            <a:endParaRPr lang="zh-CN" altLang="en-US"/>
          </a:p>
        </p:txBody>
      </p:sp>
      <p:sp>
        <p:nvSpPr>
          <p:cNvPr id="60422" name="object 7"/>
          <p:cNvSpPr/>
          <p:nvPr/>
        </p:nvSpPr>
        <p:spPr>
          <a:xfrm>
            <a:off x="17556163" y="1946275"/>
            <a:ext cx="273050" cy="466725"/>
          </a:xfrm>
          <a:custGeom>
            <a:avLst/>
            <a:gdLst/>
            <a:ahLst/>
            <a:cxnLst>
              <a:cxn ang="0">
                <a:pos x="239957" y="466368"/>
              </a:cxn>
              <a:cxn ang="0">
                <a:pos x="176100" y="433712"/>
              </a:cxn>
              <a:cxn ang="0">
                <a:pos x="134722" y="399992"/>
              </a:cxn>
              <a:cxn ang="0">
                <a:pos x="99883" y="360104"/>
              </a:cxn>
              <a:cxn ang="0">
                <a:pos x="72721" y="313579"/>
              </a:cxn>
              <a:cxn ang="0">
                <a:pos x="54008" y="269075"/>
              </a:cxn>
              <a:cxn ang="0">
                <a:pos x="37322" y="223509"/>
              </a:cxn>
              <a:cxn ang="0">
                <a:pos x="21975" y="177593"/>
              </a:cxn>
              <a:cxn ang="0">
                <a:pos x="7082" y="131425"/>
              </a:cxn>
              <a:cxn ang="0">
                <a:pos x="693" y="81924"/>
              </a:cxn>
              <a:cxn ang="0">
                <a:pos x="0" y="65133"/>
              </a:cxn>
              <a:cxn ang="0">
                <a:pos x="719" y="54188"/>
              </a:cxn>
              <a:cxn ang="0">
                <a:pos x="33295" y="27511"/>
              </a:cxn>
              <a:cxn ang="0">
                <a:pos x="37500" y="23881"/>
              </a:cxn>
              <a:cxn ang="0">
                <a:pos x="60762" y="6826"/>
              </a:cxn>
              <a:cxn ang="0">
                <a:pos x="82271" y="0"/>
              </a:cxn>
              <a:cxn ang="0">
                <a:pos x="102413" y="3809"/>
              </a:cxn>
              <a:cxn ang="0">
                <a:pos x="151454" y="52544"/>
              </a:cxn>
              <a:cxn ang="0">
                <a:pos x="178874" y="87904"/>
              </a:cxn>
              <a:cxn ang="0">
                <a:pos x="202342" y="125555"/>
              </a:cxn>
              <a:cxn ang="0">
                <a:pos x="220366" y="166308"/>
              </a:cxn>
              <a:cxn ang="0">
                <a:pos x="231479" y="211078"/>
              </a:cxn>
              <a:cxn ang="0">
                <a:pos x="233747" y="221308"/>
              </a:cxn>
              <a:cxn ang="0">
                <a:pos x="237002" y="231501"/>
              </a:cxn>
              <a:cxn ang="0">
                <a:pos x="240690" y="241666"/>
              </a:cxn>
              <a:cxn ang="0">
                <a:pos x="243638" y="250069"/>
              </a:cxn>
              <a:cxn ang="0">
                <a:pos x="242689" y="250131"/>
              </a:cxn>
              <a:cxn ang="0">
                <a:pos x="242458" y="252315"/>
              </a:cxn>
              <a:cxn ang="0">
                <a:pos x="198471" y="263060"/>
              </a:cxn>
              <a:cxn ang="0">
                <a:pos x="190333" y="274501"/>
              </a:cxn>
              <a:cxn ang="0">
                <a:pos x="192040" y="277959"/>
              </a:cxn>
              <a:cxn ang="0">
                <a:pos x="194992" y="284275"/>
              </a:cxn>
              <a:cxn ang="0">
                <a:pos x="201607" y="291615"/>
              </a:cxn>
              <a:cxn ang="0">
                <a:pos x="207839" y="293101"/>
              </a:cxn>
              <a:cxn ang="0">
                <a:pos x="217019" y="294126"/>
              </a:cxn>
              <a:cxn ang="0">
                <a:pos x="259496" y="291384"/>
              </a:cxn>
              <a:cxn ang="0">
                <a:pos x="260661" y="294243"/>
              </a:cxn>
              <a:cxn ang="0">
                <a:pos x="270247" y="339606"/>
              </a:cxn>
              <a:cxn ang="0">
                <a:pos x="272956" y="385964"/>
              </a:cxn>
              <a:cxn ang="0">
                <a:pos x="270298" y="433062"/>
              </a:cxn>
              <a:cxn ang="0">
                <a:pos x="265050" y="451038"/>
              </a:cxn>
              <a:cxn ang="0">
                <a:pos x="254476" y="462473"/>
              </a:cxn>
              <a:cxn ang="0">
                <a:pos x="239957" y="466368"/>
              </a:cxn>
              <a:cxn ang="0">
                <a:pos x="242458" y="252315"/>
              </a:cxn>
              <a:cxn ang="0">
                <a:pos x="242689" y="250131"/>
              </a:cxn>
              <a:cxn ang="0">
                <a:pos x="243488" y="252090"/>
              </a:cxn>
              <a:cxn ang="0">
                <a:pos x="242458" y="252315"/>
              </a:cxn>
              <a:cxn ang="0">
                <a:pos x="243488" y="252090"/>
              </a:cxn>
              <a:cxn ang="0">
                <a:pos x="242689" y="250131"/>
              </a:cxn>
              <a:cxn ang="0">
                <a:pos x="243638" y="250069"/>
              </a:cxn>
              <a:cxn ang="0">
                <a:pos x="244286" y="251916"/>
              </a:cxn>
              <a:cxn ang="0">
                <a:pos x="243488" y="252090"/>
              </a:cxn>
              <a:cxn ang="0">
                <a:pos x="259496" y="291384"/>
              </a:cxn>
              <a:cxn ang="0">
                <a:pos x="217019" y="294126"/>
              </a:cxn>
              <a:cxn ang="0">
                <a:pos x="225647" y="292450"/>
              </a:cxn>
              <a:cxn ang="0">
                <a:pos x="232921" y="287675"/>
              </a:cxn>
              <a:cxn ang="0">
                <a:pos x="238042" y="279397"/>
              </a:cxn>
              <a:cxn ang="0">
                <a:pos x="240031" y="272293"/>
              </a:cxn>
              <a:cxn ang="0">
                <a:pos x="241171" y="264948"/>
              </a:cxn>
              <a:cxn ang="0">
                <a:pos x="241968" y="256939"/>
              </a:cxn>
              <a:cxn ang="0">
                <a:pos x="242458" y="252315"/>
              </a:cxn>
              <a:cxn ang="0">
                <a:pos x="243488" y="252090"/>
              </a:cxn>
              <a:cxn ang="0">
                <a:pos x="259496" y="291384"/>
              </a:cxn>
            </a:cxnLst>
            <a:pathLst>
              <a:path w="271780" h="467360">
                <a:moveTo>
                  <a:pt x="238841" y="467003"/>
                </a:moveTo>
                <a:lnTo>
                  <a:pt x="175281" y="434302"/>
                </a:lnTo>
                <a:lnTo>
                  <a:pt x="134095" y="400536"/>
                </a:lnTo>
                <a:lnTo>
                  <a:pt x="99418" y="360594"/>
                </a:lnTo>
                <a:lnTo>
                  <a:pt x="72383" y="314006"/>
                </a:lnTo>
                <a:lnTo>
                  <a:pt x="53757" y="269441"/>
                </a:lnTo>
                <a:lnTo>
                  <a:pt x="37148" y="223813"/>
                </a:lnTo>
                <a:lnTo>
                  <a:pt x="21873" y="177835"/>
                </a:lnTo>
                <a:lnTo>
                  <a:pt x="7049" y="131604"/>
                </a:lnTo>
                <a:lnTo>
                  <a:pt x="690" y="82035"/>
                </a:lnTo>
                <a:lnTo>
                  <a:pt x="0" y="65222"/>
                </a:lnTo>
                <a:lnTo>
                  <a:pt x="716" y="54262"/>
                </a:lnTo>
                <a:lnTo>
                  <a:pt x="33140" y="27548"/>
                </a:lnTo>
                <a:lnTo>
                  <a:pt x="37326" y="23913"/>
                </a:lnTo>
                <a:lnTo>
                  <a:pt x="60479" y="6835"/>
                </a:lnTo>
                <a:lnTo>
                  <a:pt x="81888" y="0"/>
                </a:lnTo>
                <a:lnTo>
                  <a:pt x="101937" y="3814"/>
                </a:lnTo>
                <a:lnTo>
                  <a:pt x="150750" y="52615"/>
                </a:lnTo>
                <a:lnTo>
                  <a:pt x="178042" y="88024"/>
                </a:lnTo>
                <a:lnTo>
                  <a:pt x="201401" y="125726"/>
                </a:lnTo>
                <a:lnTo>
                  <a:pt x="219341" y="166534"/>
                </a:lnTo>
                <a:lnTo>
                  <a:pt x="230402" y="211365"/>
                </a:lnTo>
                <a:lnTo>
                  <a:pt x="232660" y="221609"/>
                </a:lnTo>
                <a:lnTo>
                  <a:pt x="235900" y="231816"/>
                </a:lnTo>
                <a:lnTo>
                  <a:pt x="239571" y="241995"/>
                </a:lnTo>
                <a:lnTo>
                  <a:pt x="242505" y="250409"/>
                </a:lnTo>
                <a:lnTo>
                  <a:pt x="241560" y="250471"/>
                </a:lnTo>
                <a:lnTo>
                  <a:pt x="241330" y="252658"/>
                </a:lnTo>
                <a:lnTo>
                  <a:pt x="197548" y="263418"/>
                </a:lnTo>
                <a:lnTo>
                  <a:pt x="189448" y="274874"/>
                </a:lnTo>
                <a:lnTo>
                  <a:pt x="191147" y="278337"/>
                </a:lnTo>
                <a:lnTo>
                  <a:pt x="194085" y="284662"/>
                </a:lnTo>
                <a:lnTo>
                  <a:pt x="200669" y="292012"/>
                </a:lnTo>
                <a:lnTo>
                  <a:pt x="206872" y="293500"/>
                </a:lnTo>
                <a:lnTo>
                  <a:pt x="216010" y="294526"/>
                </a:lnTo>
                <a:lnTo>
                  <a:pt x="258289" y="291780"/>
                </a:lnTo>
                <a:lnTo>
                  <a:pt x="259449" y="294643"/>
                </a:lnTo>
                <a:lnTo>
                  <a:pt x="268990" y="340068"/>
                </a:lnTo>
                <a:lnTo>
                  <a:pt x="271686" y="386489"/>
                </a:lnTo>
                <a:lnTo>
                  <a:pt x="269041" y="433651"/>
                </a:lnTo>
                <a:lnTo>
                  <a:pt x="263817" y="451652"/>
                </a:lnTo>
                <a:lnTo>
                  <a:pt x="253292" y="463102"/>
                </a:lnTo>
                <a:lnTo>
                  <a:pt x="238841" y="467003"/>
                </a:lnTo>
                <a:close/>
              </a:path>
              <a:path w="271780" h="467360">
                <a:moveTo>
                  <a:pt x="241330" y="252658"/>
                </a:moveTo>
                <a:lnTo>
                  <a:pt x="241560" y="250471"/>
                </a:lnTo>
                <a:lnTo>
                  <a:pt x="242355" y="252433"/>
                </a:lnTo>
                <a:lnTo>
                  <a:pt x="241330" y="252658"/>
                </a:lnTo>
                <a:close/>
              </a:path>
              <a:path w="271780" h="467360">
                <a:moveTo>
                  <a:pt x="242355" y="252433"/>
                </a:moveTo>
                <a:lnTo>
                  <a:pt x="241560" y="250471"/>
                </a:lnTo>
                <a:lnTo>
                  <a:pt x="242505" y="250409"/>
                </a:lnTo>
                <a:lnTo>
                  <a:pt x="243150" y="252259"/>
                </a:lnTo>
                <a:lnTo>
                  <a:pt x="242355" y="252433"/>
                </a:lnTo>
                <a:close/>
              </a:path>
              <a:path w="271780" h="467360">
                <a:moveTo>
                  <a:pt x="258289" y="291780"/>
                </a:moveTo>
                <a:lnTo>
                  <a:pt x="216010" y="294526"/>
                </a:lnTo>
                <a:lnTo>
                  <a:pt x="224597" y="292848"/>
                </a:lnTo>
                <a:lnTo>
                  <a:pt x="231838" y="288066"/>
                </a:lnTo>
                <a:lnTo>
                  <a:pt x="236935" y="279777"/>
                </a:lnTo>
                <a:lnTo>
                  <a:pt x="238915" y="272663"/>
                </a:lnTo>
                <a:lnTo>
                  <a:pt x="240049" y="265308"/>
                </a:lnTo>
                <a:lnTo>
                  <a:pt x="240843" y="257289"/>
                </a:lnTo>
                <a:lnTo>
                  <a:pt x="241330" y="252658"/>
                </a:lnTo>
                <a:lnTo>
                  <a:pt x="242355" y="252433"/>
                </a:lnTo>
                <a:lnTo>
                  <a:pt x="258289" y="291780"/>
                </a:lnTo>
                <a:close/>
              </a:path>
            </a:pathLst>
          </a:custGeom>
          <a:solidFill>
            <a:srgbClr val="FFDE62"/>
          </a:solidFill>
          <a:ln w="9525">
            <a:noFill/>
          </a:ln>
        </p:spPr>
        <p:txBody>
          <a:bodyPr/>
          <a:p>
            <a:endParaRPr lang="zh-CN" altLang="en-US"/>
          </a:p>
        </p:txBody>
      </p:sp>
      <p:sp>
        <p:nvSpPr>
          <p:cNvPr id="60423" name="object 8"/>
          <p:cNvSpPr/>
          <p:nvPr/>
        </p:nvSpPr>
        <p:spPr>
          <a:xfrm>
            <a:off x="17164050" y="2736850"/>
            <a:ext cx="263525" cy="503238"/>
          </a:xfrm>
          <a:custGeom>
            <a:avLst/>
            <a:gdLst/>
            <a:ahLst/>
            <a:cxnLst>
              <a:cxn ang="0">
                <a:pos x="239659" y="502979"/>
              </a:cxn>
              <a:cxn ang="0">
                <a:pos x="201423" y="493292"/>
              </a:cxn>
              <a:cxn ang="0">
                <a:pos x="155757" y="453749"/>
              </a:cxn>
              <a:cxn ang="0">
                <a:pos x="128791" y="422941"/>
              </a:cxn>
              <a:cxn ang="0">
                <a:pos x="105499" y="389135"/>
              </a:cxn>
              <a:cxn ang="0">
                <a:pos x="86912" y="351158"/>
              </a:cxn>
              <a:cxn ang="0">
                <a:pos x="70640" y="313381"/>
              </a:cxn>
              <a:cxn ang="0">
                <a:pos x="52521" y="276336"/>
              </a:cxn>
              <a:cxn ang="0">
                <a:pos x="33708" y="239534"/>
              </a:cxn>
              <a:cxn ang="0">
                <a:pos x="15352" y="202484"/>
              </a:cxn>
              <a:cxn ang="0">
                <a:pos x="5062" y="167139"/>
              </a:cxn>
              <a:cxn ang="0">
                <a:pos x="0" y="121694"/>
              </a:cxn>
              <a:cxn ang="0">
                <a:pos x="495" y="76716"/>
              </a:cxn>
              <a:cxn ang="0">
                <a:pos x="6879" y="42771"/>
              </a:cxn>
              <a:cxn ang="0">
                <a:pos x="22271" y="21843"/>
              </a:cxn>
              <a:cxn ang="0">
                <a:pos x="47095" y="6611"/>
              </a:cxn>
              <a:cxn ang="0">
                <a:pos x="75202" y="0"/>
              </a:cxn>
              <a:cxn ang="0">
                <a:pos x="100445" y="4931"/>
              </a:cxn>
              <a:cxn ang="0">
                <a:pos x="108550" y="10826"/>
              </a:cxn>
              <a:cxn ang="0">
                <a:pos x="115748" y="18870"/>
              </a:cxn>
              <a:cxn ang="0">
                <a:pos x="121406" y="28118"/>
              </a:cxn>
              <a:cxn ang="0">
                <a:pos x="129703" y="52284"/>
              </a:cxn>
              <a:cxn ang="0">
                <a:pos x="136289" y="65646"/>
              </a:cxn>
              <a:cxn ang="0">
                <a:pos x="164775" y="111905"/>
              </a:cxn>
              <a:cxn ang="0">
                <a:pos x="176402" y="133339"/>
              </a:cxn>
              <a:cxn ang="0">
                <a:pos x="184218" y="156281"/>
              </a:cxn>
              <a:cxn ang="0">
                <a:pos x="185611" y="181534"/>
              </a:cxn>
              <a:cxn ang="0">
                <a:pos x="185112" y="186824"/>
              </a:cxn>
              <a:cxn ang="0">
                <a:pos x="187001" y="193221"/>
              </a:cxn>
              <a:cxn ang="0">
                <a:pos x="214758" y="246730"/>
              </a:cxn>
              <a:cxn ang="0">
                <a:pos x="233370" y="290021"/>
              </a:cxn>
              <a:cxn ang="0">
                <a:pos x="246315" y="330884"/>
              </a:cxn>
              <a:cxn ang="0">
                <a:pos x="254441" y="372231"/>
              </a:cxn>
              <a:cxn ang="0">
                <a:pos x="258592" y="416976"/>
              </a:cxn>
              <a:cxn ang="0">
                <a:pos x="261938" y="432033"/>
              </a:cxn>
              <a:cxn ang="0">
                <a:pos x="263133" y="439485"/>
              </a:cxn>
              <a:cxn ang="0">
                <a:pos x="263052" y="446762"/>
              </a:cxn>
              <a:cxn ang="0">
                <a:pos x="261552" y="460251"/>
              </a:cxn>
              <a:cxn ang="0">
                <a:pos x="259545" y="473832"/>
              </a:cxn>
              <a:cxn ang="0">
                <a:pos x="256231" y="486750"/>
              </a:cxn>
              <a:cxn ang="0">
                <a:pos x="250811" y="498245"/>
              </a:cxn>
              <a:cxn ang="0">
                <a:pos x="239659" y="502979"/>
              </a:cxn>
            </a:cxnLst>
            <a:pathLst>
              <a:path w="263525" h="502919">
                <a:moveTo>
                  <a:pt x="239659" y="502660"/>
                </a:moveTo>
                <a:lnTo>
                  <a:pt x="201423" y="492979"/>
                </a:lnTo>
                <a:lnTo>
                  <a:pt x="155757" y="453461"/>
                </a:lnTo>
                <a:lnTo>
                  <a:pt x="128791" y="422673"/>
                </a:lnTo>
                <a:lnTo>
                  <a:pt x="105499" y="388888"/>
                </a:lnTo>
                <a:lnTo>
                  <a:pt x="86912" y="350935"/>
                </a:lnTo>
                <a:lnTo>
                  <a:pt x="70640" y="313182"/>
                </a:lnTo>
                <a:lnTo>
                  <a:pt x="52521" y="276161"/>
                </a:lnTo>
                <a:lnTo>
                  <a:pt x="33708" y="239382"/>
                </a:lnTo>
                <a:lnTo>
                  <a:pt x="15352" y="202356"/>
                </a:lnTo>
                <a:lnTo>
                  <a:pt x="5062" y="167033"/>
                </a:lnTo>
                <a:lnTo>
                  <a:pt x="0" y="121617"/>
                </a:lnTo>
                <a:lnTo>
                  <a:pt x="495" y="76667"/>
                </a:lnTo>
                <a:lnTo>
                  <a:pt x="6879" y="42744"/>
                </a:lnTo>
                <a:lnTo>
                  <a:pt x="22271" y="21829"/>
                </a:lnTo>
                <a:lnTo>
                  <a:pt x="47095" y="6607"/>
                </a:lnTo>
                <a:lnTo>
                  <a:pt x="75202" y="0"/>
                </a:lnTo>
                <a:lnTo>
                  <a:pt x="100445" y="4928"/>
                </a:lnTo>
                <a:lnTo>
                  <a:pt x="108550" y="10819"/>
                </a:lnTo>
                <a:lnTo>
                  <a:pt x="115748" y="18858"/>
                </a:lnTo>
                <a:lnTo>
                  <a:pt x="121406" y="28100"/>
                </a:lnTo>
                <a:lnTo>
                  <a:pt x="129703" y="52251"/>
                </a:lnTo>
                <a:lnTo>
                  <a:pt x="136289" y="65604"/>
                </a:lnTo>
                <a:lnTo>
                  <a:pt x="164775" y="111834"/>
                </a:lnTo>
                <a:lnTo>
                  <a:pt x="176402" y="133254"/>
                </a:lnTo>
                <a:lnTo>
                  <a:pt x="184218" y="156182"/>
                </a:lnTo>
                <a:lnTo>
                  <a:pt x="185611" y="181419"/>
                </a:lnTo>
                <a:lnTo>
                  <a:pt x="185112" y="186706"/>
                </a:lnTo>
                <a:lnTo>
                  <a:pt x="187001" y="193099"/>
                </a:lnTo>
                <a:lnTo>
                  <a:pt x="214758" y="246574"/>
                </a:lnTo>
                <a:lnTo>
                  <a:pt x="233370" y="289837"/>
                </a:lnTo>
                <a:lnTo>
                  <a:pt x="246315" y="330674"/>
                </a:lnTo>
                <a:lnTo>
                  <a:pt x="254441" y="371995"/>
                </a:lnTo>
                <a:lnTo>
                  <a:pt x="258592" y="416712"/>
                </a:lnTo>
                <a:lnTo>
                  <a:pt x="261938" y="431759"/>
                </a:lnTo>
                <a:lnTo>
                  <a:pt x="263133" y="439206"/>
                </a:lnTo>
                <a:lnTo>
                  <a:pt x="263052" y="446479"/>
                </a:lnTo>
                <a:lnTo>
                  <a:pt x="261552" y="459959"/>
                </a:lnTo>
                <a:lnTo>
                  <a:pt x="259545" y="473532"/>
                </a:lnTo>
                <a:lnTo>
                  <a:pt x="256231" y="486441"/>
                </a:lnTo>
                <a:lnTo>
                  <a:pt x="250811" y="497929"/>
                </a:lnTo>
                <a:lnTo>
                  <a:pt x="239659" y="502660"/>
                </a:lnTo>
                <a:close/>
              </a:path>
            </a:pathLst>
          </a:custGeom>
          <a:solidFill>
            <a:srgbClr val="FFDE62"/>
          </a:solidFill>
          <a:ln w="9525">
            <a:noFill/>
          </a:ln>
        </p:spPr>
        <p:txBody>
          <a:bodyPr/>
          <a:p>
            <a:endParaRPr lang="zh-CN" altLang="en-US"/>
          </a:p>
        </p:txBody>
      </p:sp>
      <p:sp>
        <p:nvSpPr>
          <p:cNvPr id="60424" name="object 9"/>
          <p:cNvSpPr/>
          <p:nvPr/>
        </p:nvSpPr>
        <p:spPr>
          <a:xfrm>
            <a:off x="17370425" y="896938"/>
            <a:ext cx="223838" cy="458787"/>
          </a:xfrm>
          <a:custGeom>
            <a:avLst/>
            <a:gdLst/>
            <a:ahLst/>
            <a:cxnLst>
              <a:cxn ang="0">
                <a:pos x="171315" y="458337"/>
              </a:cxn>
              <a:cxn ang="0">
                <a:pos x="115884" y="425050"/>
              </a:cxn>
              <a:cxn ang="0">
                <a:pos x="72252" y="387569"/>
              </a:cxn>
              <a:cxn ang="0">
                <a:pos x="37124" y="334178"/>
              </a:cxn>
              <a:cxn ang="0">
                <a:pos x="17141" y="272247"/>
              </a:cxn>
              <a:cxn ang="0">
                <a:pos x="6596" y="215588"/>
              </a:cxn>
              <a:cxn ang="0">
                <a:pos x="0" y="158672"/>
              </a:cxn>
              <a:cxn ang="0">
                <a:pos x="558" y="133064"/>
              </a:cxn>
              <a:cxn ang="0">
                <a:pos x="7371" y="81635"/>
              </a:cxn>
              <a:cxn ang="0">
                <a:pos x="19060" y="38882"/>
              </a:cxn>
              <a:cxn ang="0">
                <a:pos x="62117" y="5528"/>
              </a:cxn>
              <a:cxn ang="0">
                <a:pos x="86313" y="0"/>
              </a:cxn>
              <a:cxn ang="0">
                <a:pos x="108557" y="3419"/>
              </a:cxn>
              <a:cxn ang="0">
                <a:pos x="126530" y="15542"/>
              </a:cxn>
              <a:cxn ang="0">
                <a:pos x="137919" y="36126"/>
              </a:cxn>
              <a:cxn ang="0">
                <a:pos x="145991" y="57786"/>
              </a:cxn>
              <a:cxn ang="0">
                <a:pos x="156319" y="77864"/>
              </a:cxn>
              <a:cxn ang="0">
                <a:pos x="179125" y="116639"/>
              </a:cxn>
              <a:cxn ang="0">
                <a:pos x="196366" y="155033"/>
              </a:cxn>
              <a:cxn ang="0">
                <a:pos x="209661" y="200100"/>
              </a:cxn>
              <a:cxn ang="0">
                <a:pos x="218599" y="250726"/>
              </a:cxn>
              <a:cxn ang="0">
                <a:pos x="222772" y="305796"/>
              </a:cxn>
              <a:cxn ang="0">
                <a:pos x="222423" y="336485"/>
              </a:cxn>
              <a:cxn ang="0">
                <a:pos x="222595" y="351826"/>
              </a:cxn>
              <a:cxn ang="0">
                <a:pos x="223811" y="367062"/>
              </a:cxn>
              <a:cxn ang="0">
                <a:pos x="222607" y="390778"/>
              </a:cxn>
              <a:cxn ang="0">
                <a:pos x="214706" y="411838"/>
              </a:cxn>
              <a:cxn ang="0">
                <a:pos x="192072" y="451029"/>
              </a:cxn>
              <a:cxn ang="0">
                <a:pos x="187458" y="454760"/>
              </a:cxn>
              <a:cxn ang="0">
                <a:pos x="179641" y="457399"/>
              </a:cxn>
              <a:cxn ang="0">
                <a:pos x="171315" y="458337"/>
              </a:cxn>
            </a:cxnLst>
            <a:pathLst>
              <a:path w="222884" h="459105">
                <a:moveTo>
                  <a:pt x="170585" y="458655"/>
                </a:moveTo>
                <a:lnTo>
                  <a:pt x="115390" y="425345"/>
                </a:lnTo>
                <a:lnTo>
                  <a:pt x="71944" y="387838"/>
                </a:lnTo>
                <a:lnTo>
                  <a:pt x="36966" y="334410"/>
                </a:lnTo>
                <a:lnTo>
                  <a:pt x="17068" y="272436"/>
                </a:lnTo>
                <a:lnTo>
                  <a:pt x="6568" y="215737"/>
                </a:lnTo>
                <a:lnTo>
                  <a:pt x="0" y="158782"/>
                </a:lnTo>
                <a:lnTo>
                  <a:pt x="556" y="133156"/>
                </a:lnTo>
                <a:lnTo>
                  <a:pt x="7340" y="81692"/>
                </a:lnTo>
                <a:lnTo>
                  <a:pt x="18979" y="38909"/>
                </a:lnTo>
                <a:lnTo>
                  <a:pt x="61852" y="5532"/>
                </a:lnTo>
                <a:lnTo>
                  <a:pt x="85945" y="0"/>
                </a:lnTo>
                <a:lnTo>
                  <a:pt x="108094" y="3421"/>
                </a:lnTo>
                <a:lnTo>
                  <a:pt x="125991" y="15553"/>
                </a:lnTo>
                <a:lnTo>
                  <a:pt x="137331" y="36151"/>
                </a:lnTo>
                <a:lnTo>
                  <a:pt x="145369" y="57826"/>
                </a:lnTo>
                <a:lnTo>
                  <a:pt x="155653" y="77918"/>
                </a:lnTo>
                <a:lnTo>
                  <a:pt x="178362" y="116720"/>
                </a:lnTo>
                <a:lnTo>
                  <a:pt x="195529" y="155140"/>
                </a:lnTo>
                <a:lnTo>
                  <a:pt x="208767" y="200239"/>
                </a:lnTo>
                <a:lnTo>
                  <a:pt x="217667" y="250900"/>
                </a:lnTo>
                <a:lnTo>
                  <a:pt x="221823" y="306008"/>
                </a:lnTo>
                <a:lnTo>
                  <a:pt x="221475" y="336718"/>
                </a:lnTo>
                <a:lnTo>
                  <a:pt x="221646" y="352070"/>
                </a:lnTo>
                <a:lnTo>
                  <a:pt x="222857" y="367316"/>
                </a:lnTo>
                <a:lnTo>
                  <a:pt x="221658" y="391049"/>
                </a:lnTo>
                <a:lnTo>
                  <a:pt x="213791" y="412123"/>
                </a:lnTo>
                <a:lnTo>
                  <a:pt x="191253" y="451342"/>
                </a:lnTo>
                <a:lnTo>
                  <a:pt x="186659" y="455075"/>
                </a:lnTo>
                <a:lnTo>
                  <a:pt x="178875" y="457716"/>
                </a:lnTo>
                <a:lnTo>
                  <a:pt x="170585" y="458655"/>
                </a:lnTo>
                <a:close/>
              </a:path>
            </a:pathLst>
          </a:custGeom>
          <a:solidFill>
            <a:srgbClr val="FFDE62"/>
          </a:solidFill>
          <a:ln w="9525">
            <a:noFill/>
          </a:ln>
        </p:spPr>
        <p:txBody>
          <a:bodyPr/>
          <a:p>
            <a:endParaRPr lang="zh-CN" altLang="en-US"/>
          </a:p>
        </p:txBody>
      </p:sp>
      <p:sp>
        <p:nvSpPr>
          <p:cNvPr id="60425" name="object 10"/>
          <p:cNvSpPr/>
          <p:nvPr/>
        </p:nvSpPr>
        <p:spPr>
          <a:xfrm>
            <a:off x="17983200" y="2759075"/>
            <a:ext cx="268288" cy="430213"/>
          </a:xfrm>
          <a:custGeom>
            <a:avLst/>
            <a:gdLst/>
            <a:ahLst/>
            <a:cxnLst>
              <a:cxn ang="0">
                <a:pos x="219118" y="428417"/>
              </a:cxn>
              <a:cxn ang="0">
                <a:pos x="170412" y="422917"/>
              </a:cxn>
              <a:cxn ang="0">
                <a:pos x="109841" y="385218"/>
              </a:cxn>
              <a:cxn ang="0">
                <a:pos x="80909" y="353836"/>
              </a:cxn>
              <a:cxn ang="0">
                <a:pos x="57963" y="318246"/>
              </a:cxn>
              <a:cxn ang="0">
                <a:pos x="39795" y="279965"/>
              </a:cxn>
              <a:cxn ang="0">
                <a:pos x="25286" y="243534"/>
              </a:cxn>
              <a:cxn ang="0">
                <a:pos x="13041" y="205951"/>
              </a:cxn>
              <a:cxn ang="0">
                <a:pos x="5387" y="167089"/>
              </a:cxn>
              <a:cxn ang="0">
                <a:pos x="4656" y="126813"/>
              </a:cxn>
              <a:cxn ang="0">
                <a:pos x="0" y="102513"/>
              </a:cxn>
              <a:cxn ang="0">
                <a:pos x="9626" y="56315"/>
              </a:cxn>
              <a:cxn ang="0">
                <a:pos x="30099" y="12541"/>
              </a:cxn>
              <a:cxn ang="0">
                <a:pos x="77562" y="0"/>
              </a:cxn>
              <a:cxn ang="0">
                <a:pos x="101796" y="12363"/>
              </a:cxn>
              <a:cxn ang="0">
                <a:pos x="137800" y="48472"/>
              </a:cxn>
              <a:cxn ang="0">
                <a:pos x="168554" y="87602"/>
              </a:cxn>
              <a:cxn ang="0">
                <a:pos x="194484" y="129586"/>
              </a:cxn>
              <a:cxn ang="0">
                <a:pos x="216012" y="174253"/>
              </a:cxn>
              <a:cxn ang="0">
                <a:pos x="233567" y="221435"/>
              </a:cxn>
              <a:cxn ang="0">
                <a:pos x="248762" y="273747"/>
              </a:cxn>
              <a:cxn ang="0">
                <a:pos x="254247" y="294238"/>
              </a:cxn>
              <a:cxn ang="0">
                <a:pos x="123904" y="302669"/>
              </a:cxn>
              <a:cxn ang="0">
                <a:pos x="120192" y="307320"/>
              </a:cxn>
              <a:cxn ang="0">
                <a:pos x="118224" y="309547"/>
              </a:cxn>
              <a:cxn ang="0">
                <a:pos x="123520" y="312985"/>
              </a:cxn>
              <a:cxn ang="0">
                <a:pos x="126351" y="314272"/>
              </a:cxn>
              <a:cxn ang="0">
                <a:pos x="126576" y="314467"/>
              </a:cxn>
              <a:cxn ang="0">
                <a:pos x="257433" y="306005"/>
              </a:cxn>
              <a:cxn ang="0">
                <a:pos x="263028" y="326435"/>
              </a:cxn>
              <a:cxn ang="0">
                <a:pos x="268206" y="351288"/>
              </a:cxn>
              <a:cxn ang="0">
                <a:pos x="268186" y="375119"/>
              </a:cxn>
              <a:cxn ang="0">
                <a:pos x="260709" y="397028"/>
              </a:cxn>
              <a:cxn ang="0">
                <a:pos x="243520" y="416121"/>
              </a:cxn>
              <a:cxn ang="0">
                <a:pos x="219118" y="428417"/>
              </a:cxn>
              <a:cxn ang="0">
                <a:pos x="257433" y="306005"/>
              </a:cxn>
              <a:cxn ang="0">
                <a:pos x="126576" y="314467"/>
              </a:cxn>
              <a:cxn ang="0">
                <a:pos x="129528" y="311127"/>
              </a:cxn>
              <a:cxn ang="0">
                <a:pos x="129052" y="310317"/>
              </a:cxn>
              <a:cxn ang="0">
                <a:pos x="127808" y="307457"/>
              </a:cxn>
              <a:cxn ang="0">
                <a:pos x="125751" y="305070"/>
              </a:cxn>
              <a:cxn ang="0">
                <a:pos x="123904" y="302669"/>
              </a:cxn>
              <a:cxn ang="0">
                <a:pos x="254247" y="294238"/>
              </a:cxn>
              <a:cxn ang="0">
                <a:pos x="255964" y="300638"/>
              </a:cxn>
              <a:cxn ang="0">
                <a:pos x="257433" y="306005"/>
              </a:cxn>
            </a:cxnLst>
            <a:pathLst>
              <a:path w="267334" h="430530">
                <a:moveTo>
                  <a:pt x="218339" y="428733"/>
                </a:moveTo>
                <a:lnTo>
                  <a:pt x="169806" y="423229"/>
                </a:lnTo>
                <a:lnTo>
                  <a:pt x="109450" y="385502"/>
                </a:lnTo>
                <a:lnTo>
                  <a:pt x="80621" y="354097"/>
                </a:lnTo>
                <a:lnTo>
                  <a:pt x="57757" y="318480"/>
                </a:lnTo>
                <a:lnTo>
                  <a:pt x="39653" y="280171"/>
                </a:lnTo>
                <a:lnTo>
                  <a:pt x="25196" y="243713"/>
                </a:lnTo>
                <a:lnTo>
                  <a:pt x="12995" y="206103"/>
                </a:lnTo>
                <a:lnTo>
                  <a:pt x="5368" y="167212"/>
                </a:lnTo>
                <a:lnTo>
                  <a:pt x="4639" y="126906"/>
                </a:lnTo>
                <a:lnTo>
                  <a:pt x="0" y="102589"/>
                </a:lnTo>
                <a:lnTo>
                  <a:pt x="9592" y="56356"/>
                </a:lnTo>
                <a:lnTo>
                  <a:pt x="29992" y="12550"/>
                </a:lnTo>
                <a:lnTo>
                  <a:pt x="77286" y="0"/>
                </a:lnTo>
                <a:lnTo>
                  <a:pt x="101434" y="12372"/>
                </a:lnTo>
                <a:lnTo>
                  <a:pt x="137310" y="48508"/>
                </a:lnTo>
                <a:lnTo>
                  <a:pt x="167955" y="87667"/>
                </a:lnTo>
                <a:lnTo>
                  <a:pt x="193792" y="129681"/>
                </a:lnTo>
                <a:lnTo>
                  <a:pt x="215244" y="174381"/>
                </a:lnTo>
                <a:lnTo>
                  <a:pt x="232736" y="221598"/>
                </a:lnTo>
                <a:lnTo>
                  <a:pt x="247877" y="273949"/>
                </a:lnTo>
                <a:lnTo>
                  <a:pt x="253343" y="294455"/>
                </a:lnTo>
                <a:lnTo>
                  <a:pt x="123463" y="302892"/>
                </a:lnTo>
                <a:lnTo>
                  <a:pt x="119765" y="307546"/>
                </a:lnTo>
                <a:lnTo>
                  <a:pt x="117804" y="309775"/>
                </a:lnTo>
                <a:lnTo>
                  <a:pt x="123081" y="313216"/>
                </a:lnTo>
                <a:lnTo>
                  <a:pt x="125902" y="314504"/>
                </a:lnTo>
                <a:lnTo>
                  <a:pt x="126126" y="314699"/>
                </a:lnTo>
                <a:lnTo>
                  <a:pt x="256518" y="306230"/>
                </a:lnTo>
                <a:lnTo>
                  <a:pt x="262093" y="326676"/>
                </a:lnTo>
                <a:lnTo>
                  <a:pt x="267252" y="351547"/>
                </a:lnTo>
                <a:lnTo>
                  <a:pt x="267232" y="375395"/>
                </a:lnTo>
                <a:lnTo>
                  <a:pt x="259782" y="397321"/>
                </a:lnTo>
                <a:lnTo>
                  <a:pt x="242654" y="416428"/>
                </a:lnTo>
                <a:lnTo>
                  <a:pt x="218339" y="428733"/>
                </a:lnTo>
                <a:close/>
              </a:path>
              <a:path w="267334" h="430530">
                <a:moveTo>
                  <a:pt x="256518" y="306230"/>
                </a:moveTo>
                <a:lnTo>
                  <a:pt x="126126" y="314699"/>
                </a:lnTo>
                <a:lnTo>
                  <a:pt x="129067" y="311356"/>
                </a:lnTo>
                <a:lnTo>
                  <a:pt x="128593" y="310546"/>
                </a:lnTo>
                <a:lnTo>
                  <a:pt x="127354" y="307684"/>
                </a:lnTo>
                <a:lnTo>
                  <a:pt x="125304" y="305295"/>
                </a:lnTo>
                <a:lnTo>
                  <a:pt x="123463" y="302892"/>
                </a:lnTo>
                <a:lnTo>
                  <a:pt x="253343" y="294455"/>
                </a:lnTo>
                <a:lnTo>
                  <a:pt x="255054" y="300860"/>
                </a:lnTo>
                <a:lnTo>
                  <a:pt x="256518" y="306230"/>
                </a:lnTo>
                <a:close/>
              </a:path>
            </a:pathLst>
          </a:custGeom>
          <a:solidFill>
            <a:srgbClr val="FFDE62"/>
          </a:solidFill>
          <a:ln w="9525">
            <a:noFill/>
          </a:ln>
        </p:spPr>
        <p:txBody>
          <a:bodyPr/>
          <a:p>
            <a:endParaRPr lang="zh-CN" altLang="en-US"/>
          </a:p>
        </p:txBody>
      </p:sp>
      <p:sp>
        <p:nvSpPr>
          <p:cNvPr id="60426" name="object 11"/>
          <p:cNvSpPr/>
          <p:nvPr/>
        </p:nvSpPr>
        <p:spPr>
          <a:xfrm>
            <a:off x="17784763" y="0"/>
            <a:ext cx="230187" cy="452438"/>
          </a:xfrm>
          <a:custGeom>
            <a:avLst/>
            <a:gdLst/>
            <a:ahLst/>
            <a:cxnLst>
              <a:cxn ang="0">
                <a:pos x="191341" y="452406"/>
              </a:cxn>
              <a:cxn ang="0">
                <a:pos x="145964" y="432972"/>
              </a:cxn>
              <a:cxn ang="0">
                <a:pos x="115894" y="399036"/>
              </a:cxn>
              <a:cxn ang="0">
                <a:pos x="74968" y="345560"/>
              </a:cxn>
              <a:cxn ang="0">
                <a:pos x="45883" y="297553"/>
              </a:cxn>
              <a:cxn ang="0">
                <a:pos x="29857" y="254230"/>
              </a:cxn>
              <a:cxn ang="0">
                <a:pos x="22307" y="232380"/>
              </a:cxn>
              <a:cxn ang="0">
                <a:pos x="20295" y="225027"/>
              </a:cxn>
              <a:cxn ang="0">
                <a:pos x="18948" y="216743"/>
              </a:cxn>
              <a:cxn ang="0">
                <a:pos x="17740" y="209752"/>
              </a:cxn>
              <a:cxn ang="0">
                <a:pos x="15498" y="202532"/>
              </a:cxn>
              <a:cxn ang="0">
                <a:pos x="1732" y="155895"/>
              </a:cxn>
              <a:cxn ang="0">
                <a:pos x="0" y="110285"/>
              </a:cxn>
              <a:cxn ang="0">
                <a:pos x="7127" y="65444"/>
              </a:cxn>
              <a:cxn ang="0">
                <a:pos x="19941" y="21114"/>
              </a:cxn>
              <a:cxn ang="0">
                <a:pos x="27283" y="0"/>
              </a:cxn>
              <a:cxn ang="0">
                <a:pos x="123577" y="0"/>
              </a:cxn>
              <a:cxn ang="0">
                <a:pos x="124196" y="1567"/>
              </a:cxn>
              <a:cxn ang="0">
                <a:pos x="137836" y="53608"/>
              </a:cxn>
              <a:cxn ang="0">
                <a:pos x="154439" y="104720"/>
              </a:cxn>
              <a:cxn ang="0">
                <a:pos x="172943" y="155244"/>
              </a:cxn>
              <a:cxn ang="0">
                <a:pos x="192284" y="205523"/>
              </a:cxn>
              <a:cxn ang="0">
                <a:pos x="211397" y="255897"/>
              </a:cxn>
              <a:cxn ang="0">
                <a:pos x="217321" y="276212"/>
              </a:cxn>
              <a:cxn ang="0">
                <a:pos x="221698" y="297140"/>
              </a:cxn>
              <a:cxn ang="0">
                <a:pos x="225458" y="318344"/>
              </a:cxn>
              <a:cxn ang="0">
                <a:pos x="229532" y="339489"/>
              </a:cxn>
              <a:cxn ang="0">
                <a:pos x="230024" y="362942"/>
              </a:cxn>
              <a:cxn ang="0">
                <a:pos x="229721" y="369965"/>
              </a:cxn>
              <a:cxn ang="0">
                <a:pos x="167974" y="373962"/>
              </a:cxn>
              <a:cxn ang="0">
                <a:pos x="161970" y="377541"/>
              </a:cxn>
              <a:cxn ang="0">
                <a:pos x="158264" y="383536"/>
              </a:cxn>
              <a:cxn ang="0">
                <a:pos x="157196" y="391076"/>
              </a:cxn>
              <a:cxn ang="0">
                <a:pos x="158523" y="395630"/>
              </a:cxn>
              <a:cxn ang="0">
                <a:pos x="161772" y="400454"/>
              </a:cxn>
              <a:cxn ang="0">
                <a:pos x="166284" y="406025"/>
              </a:cxn>
              <a:cxn ang="0">
                <a:pos x="171290" y="412669"/>
              </a:cxn>
              <a:cxn ang="0">
                <a:pos x="225425" y="409165"/>
              </a:cxn>
              <a:cxn ang="0">
                <a:pos x="218585" y="431062"/>
              </a:cxn>
              <a:cxn ang="0">
                <a:pos x="211767" y="442299"/>
              </a:cxn>
              <a:cxn ang="0">
                <a:pos x="202482" y="449614"/>
              </a:cxn>
              <a:cxn ang="0">
                <a:pos x="191341" y="452406"/>
              </a:cxn>
              <a:cxn ang="0">
                <a:pos x="225425" y="409165"/>
              </a:cxn>
              <a:cxn ang="0">
                <a:pos x="171290" y="412669"/>
              </a:cxn>
              <a:cxn ang="0">
                <a:pos x="178118" y="405220"/>
              </a:cxn>
              <a:cxn ang="0">
                <a:pos x="183854" y="399025"/>
              </a:cxn>
              <a:cxn ang="0">
                <a:pos x="188436" y="393338"/>
              </a:cxn>
              <a:cxn ang="0">
                <a:pos x="191646" y="387583"/>
              </a:cxn>
              <a:cxn ang="0">
                <a:pos x="192562" y="385421"/>
              </a:cxn>
              <a:cxn ang="0">
                <a:pos x="182153" y="374947"/>
              </a:cxn>
              <a:cxn ang="0">
                <a:pos x="175937" y="373667"/>
              </a:cxn>
              <a:cxn ang="0">
                <a:pos x="167974" y="373962"/>
              </a:cxn>
              <a:cxn ang="0">
                <a:pos x="229721" y="369965"/>
              </a:cxn>
              <a:cxn ang="0">
                <a:pos x="229026" y="386057"/>
              </a:cxn>
              <a:cxn ang="0">
                <a:pos x="225545" y="408782"/>
              </a:cxn>
              <a:cxn ang="0">
                <a:pos x="225425" y="409165"/>
              </a:cxn>
            </a:cxnLst>
            <a:pathLst>
              <a:path w="229234" h="452120">
                <a:moveTo>
                  <a:pt x="190549" y="452088"/>
                </a:moveTo>
                <a:lnTo>
                  <a:pt x="145360" y="432668"/>
                </a:lnTo>
                <a:lnTo>
                  <a:pt x="115414" y="398756"/>
                </a:lnTo>
                <a:lnTo>
                  <a:pt x="74658" y="345317"/>
                </a:lnTo>
                <a:lnTo>
                  <a:pt x="45693" y="297344"/>
                </a:lnTo>
                <a:lnTo>
                  <a:pt x="29733" y="254051"/>
                </a:lnTo>
                <a:lnTo>
                  <a:pt x="22215" y="232217"/>
                </a:lnTo>
                <a:lnTo>
                  <a:pt x="20211" y="224869"/>
                </a:lnTo>
                <a:lnTo>
                  <a:pt x="18870" y="216591"/>
                </a:lnTo>
                <a:lnTo>
                  <a:pt x="17667" y="209605"/>
                </a:lnTo>
                <a:lnTo>
                  <a:pt x="15434" y="202390"/>
                </a:lnTo>
                <a:lnTo>
                  <a:pt x="1725" y="155785"/>
                </a:lnTo>
                <a:lnTo>
                  <a:pt x="0" y="110207"/>
                </a:lnTo>
                <a:lnTo>
                  <a:pt x="7097" y="65398"/>
                </a:lnTo>
                <a:lnTo>
                  <a:pt x="19858" y="21099"/>
                </a:lnTo>
                <a:lnTo>
                  <a:pt x="27170" y="0"/>
                </a:lnTo>
                <a:lnTo>
                  <a:pt x="123065" y="0"/>
                </a:lnTo>
                <a:lnTo>
                  <a:pt x="123682" y="1566"/>
                </a:lnTo>
                <a:lnTo>
                  <a:pt x="137265" y="53570"/>
                </a:lnTo>
                <a:lnTo>
                  <a:pt x="153800" y="104646"/>
                </a:lnTo>
                <a:lnTo>
                  <a:pt x="172227" y="155135"/>
                </a:lnTo>
                <a:lnTo>
                  <a:pt x="191488" y="205379"/>
                </a:lnTo>
                <a:lnTo>
                  <a:pt x="210522" y="255717"/>
                </a:lnTo>
                <a:lnTo>
                  <a:pt x="216421" y="276018"/>
                </a:lnTo>
                <a:lnTo>
                  <a:pt x="220780" y="296931"/>
                </a:lnTo>
                <a:lnTo>
                  <a:pt x="224525" y="318120"/>
                </a:lnTo>
                <a:lnTo>
                  <a:pt x="228582" y="339250"/>
                </a:lnTo>
                <a:lnTo>
                  <a:pt x="229072" y="362687"/>
                </a:lnTo>
                <a:lnTo>
                  <a:pt x="228770" y="369705"/>
                </a:lnTo>
                <a:lnTo>
                  <a:pt x="167279" y="373699"/>
                </a:lnTo>
                <a:lnTo>
                  <a:pt x="161299" y="377276"/>
                </a:lnTo>
                <a:lnTo>
                  <a:pt x="157609" y="383266"/>
                </a:lnTo>
                <a:lnTo>
                  <a:pt x="156545" y="390801"/>
                </a:lnTo>
                <a:lnTo>
                  <a:pt x="157867" y="395352"/>
                </a:lnTo>
                <a:lnTo>
                  <a:pt x="161102" y="400173"/>
                </a:lnTo>
                <a:lnTo>
                  <a:pt x="165596" y="405740"/>
                </a:lnTo>
                <a:lnTo>
                  <a:pt x="170581" y="412379"/>
                </a:lnTo>
                <a:lnTo>
                  <a:pt x="224492" y="408877"/>
                </a:lnTo>
                <a:lnTo>
                  <a:pt x="217680" y="430759"/>
                </a:lnTo>
                <a:lnTo>
                  <a:pt x="210890" y="441988"/>
                </a:lnTo>
                <a:lnTo>
                  <a:pt x="201644" y="449298"/>
                </a:lnTo>
                <a:lnTo>
                  <a:pt x="190549" y="452088"/>
                </a:lnTo>
                <a:close/>
              </a:path>
              <a:path w="229234" h="452120">
                <a:moveTo>
                  <a:pt x="224492" y="408877"/>
                </a:moveTo>
                <a:lnTo>
                  <a:pt x="170581" y="412379"/>
                </a:lnTo>
                <a:lnTo>
                  <a:pt x="177381" y="404935"/>
                </a:lnTo>
                <a:lnTo>
                  <a:pt x="183093" y="398745"/>
                </a:lnTo>
                <a:lnTo>
                  <a:pt x="187656" y="393062"/>
                </a:lnTo>
                <a:lnTo>
                  <a:pt x="190853" y="387311"/>
                </a:lnTo>
                <a:lnTo>
                  <a:pt x="191765" y="385150"/>
                </a:lnTo>
                <a:lnTo>
                  <a:pt x="181399" y="374683"/>
                </a:lnTo>
                <a:lnTo>
                  <a:pt x="175209" y="373404"/>
                </a:lnTo>
                <a:lnTo>
                  <a:pt x="167279" y="373699"/>
                </a:lnTo>
                <a:lnTo>
                  <a:pt x="228770" y="369705"/>
                </a:lnTo>
                <a:lnTo>
                  <a:pt x="228078" y="385786"/>
                </a:lnTo>
                <a:lnTo>
                  <a:pt x="224611" y="408495"/>
                </a:lnTo>
                <a:lnTo>
                  <a:pt x="224492" y="408877"/>
                </a:lnTo>
                <a:close/>
              </a:path>
            </a:pathLst>
          </a:custGeom>
          <a:solidFill>
            <a:srgbClr val="FFDE62"/>
          </a:solidFill>
          <a:ln w="9525">
            <a:noFill/>
          </a:ln>
        </p:spPr>
        <p:txBody>
          <a:bodyPr/>
          <a:p>
            <a:endParaRPr lang="zh-CN" altLang="en-US"/>
          </a:p>
        </p:txBody>
      </p:sp>
      <p:sp>
        <p:nvSpPr>
          <p:cNvPr id="60427" name="object 12"/>
          <p:cNvSpPr/>
          <p:nvPr/>
        </p:nvSpPr>
        <p:spPr>
          <a:xfrm>
            <a:off x="17087850" y="98425"/>
            <a:ext cx="201613" cy="452438"/>
          </a:xfrm>
          <a:custGeom>
            <a:avLst/>
            <a:gdLst/>
            <a:ahLst/>
            <a:cxnLst>
              <a:cxn ang="0">
                <a:pos x="130667" y="452256"/>
              </a:cxn>
              <a:cxn ang="0">
                <a:pos x="95332" y="434997"/>
              </a:cxn>
              <a:cxn ang="0">
                <a:pos x="58615" y="389867"/>
              </a:cxn>
              <a:cxn ang="0">
                <a:pos x="25020" y="327397"/>
              </a:cxn>
              <a:cxn ang="0">
                <a:pos x="10197" y="300793"/>
              </a:cxn>
              <a:cxn ang="0">
                <a:pos x="81" y="275029"/>
              </a:cxn>
              <a:cxn ang="0">
                <a:pos x="0" y="249616"/>
              </a:cxn>
              <a:cxn ang="0">
                <a:pos x="140" y="174227"/>
              </a:cxn>
              <a:cxn ang="0">
                <a:pos x="2001" y="108363"/>
              </a:cxn>
              <a:cxn ang="0">
                <a:pos x="12861" y="54131"/>
              </a:cxn>
              <a:cxn ang="0">
                <a:pos x="32401" y="14046"/>
              </a:cxn>
              <a:cxn ang="0">
                <a:pos x="43946" y="8024"/>
              </a:cxn>
              <a:cxn ang="0">
                <a:pos x="59863" y="8333"/>
              </a:cxn>
              <a:cxn ang="0">
                <a:pos x="65191" y="9459"/>
              </a:cxn>
              <a:cxn ang="0">
                <a:pos x="71992" y="7330"/>
              </a:cxn>
              <a:cxn ang="0">
                <a:pos x="77299" y="4878"/>
              </a:cxn>
              <a:cxn ang="0">
                <a:pos x="92871" y="0"/>
              </a:cxn>
              <a:cxn ang="0">
                <a:pos x="107435" y="281"/>
              </a:cxn>
              <a:cxn ang="0">
                <a:pos x="143308" y="24840"/>
              </a:cxn>
              <a:cxn ang="0">
                <a:pos x="154309" y="46614"/>
              </a:cxn>
              <a:cxn ang="0">
                <a:pos x="146976" y="61420"/>
              </a:cxn>
              <a:cxn ang="0">
                <a:pos x="145801" y="62759"/>
              </a:cxn>
              <a:cxn ang="0">
                <a:pos x="148065" y="68509"/>
              </a:cxn>
              <a:cxn ang="0">
                <a:pos x="177433" y="117831"/>
              </a:cxn>
              <a:cxn ang="0">
                <a:pos x="182893" y="171344"/>
              </a:cxn>
              <a:cxn ang="0">
                <a:pos x="187272" y="183361"/>
              </a:cxn>
              <a:cxn ang="0">
                <a:pos x="195298" y="193284"/>
              </a:cxn>
              <a:cxn ang="0">
                <a:pos x="201089" y="203984"/>
              </a:cxn>
              <a:cxn ang="0">
                <a:pos x="198758" y="218333"/>
              </a:cxn>
              <a:cxn ang="0">
                <a:pos x="195332" y="229289"/>
              </a:cxn>
              <a:cxn ang="0">
                <a:pos x="194290" y="241452"/>
              </a:cxn>
              <a:cxn ang="0">
                <a:pos x="193909" y="322070"/>
              </a:cxn>
              <a:cxn ang="0">
                <a:pos x="180803" y="385140"/>
              </a:cxn>
              <a:cxn ang="0">
                <a:pos x="147960" y="440492"/>
              </a:cxn>
              <a:cxn ang="0">
                <a:pos x="139590" y="448666"/>
              </a:cxn>
              <a:cxn ang="0">
                <a:pos x="130667" y="452256"/>
              </a:cxn>
            </a:cxnLst>
            <a:pathLst>
              <a:path w="201930" h="451484">
                <a:moveTo>
                  <a:pt x="130872" y="451302"/>
                </a:moveTo>
                <a:lnTo>
                  <a:pt x="95482" y="434080"/>
                </a:lnTo>
                <a:lnTo>
                  <a:pt x="58707" y="389045"/>
                </a:lnTo>
                <a:lnTo>
                  <a:pt x="25059" y="326707"/>
                </a:lnTo>
                <a:lnTo>
                  <a:pt x="10213" y="300159"/>
                </a:lnTo>
                <a:lnTo>
                  <a:pt x="81" y="274449"/>
                </a:lnTo>
                <a:lnTo>
                  <a:pt x="0" y="249090"/>
                </a:lnTo>
                <a:lnTo>
                  <a:pt x="140" y="173860"/>
                </a:lnTo>
                <a:lnTo>
                  <a:pt x="2004" y="108135"/>
                </a:lnTo>
                <a:lnTo>
                  <a:pt x="12881" y="54017"/>
                </a:lnTo>
                <a:lnTo>
                  <a:pt x="32452" y="14016"/>
                </a:lnTo>
                <a:lnTo>
                  <a:pt x="44015" y="8007"/>
                </a:lnTo>
                <a:lnTo>
                  <a:pt x="59957" y="8315"/>
                </a:lnTo>
                <a:lnTo>
                  <a:pt x="65294" y="9439"/>
                </a:lnTo>
                <a:lnTo>
                  <a:pt x="72105" y="7315"/>
                </a:lnTo>
                <a:lnTo>
                  <a:pt x="77421" y="4868"/>
                </a:lnTo>
                <a:lnTo>
                  <a:pt x="93017" y="0"/>
                </a:lnTo>
                <a:lnTo>
                  <a:pt x="107604" y="280"/>
                </a:lnTo>
                <a:lnTo>
                  <a:pt x="143533" y="24788"/>
                </a:lnTo>
                <a:lnTo>
                  <a:pt x="154552" y="46516"/>
                </a:lnTo>
                <a:lnTo>
                  <a:pt x="147207" y="61290"/>
                </a:lnTo>
                <a:lnTo>
                  <a:pt x="146030" y="62627"/>
                </a:lnTo>
                <a:lnTo>
                  <a:pt x="148298" y="68365"/>
                </a:lnTo>
                <a:lnTo>
                  <a:pt x="177712" y="117583"/>
                </a:lnTo>
                <a:lnTo>
                  <a:pt x="183181" y="170983"/>
                </a:lnTo>
                <a:lnTo>
                  <a:pt x="187566" y="182974"/>
                </a:lnTo>
                <a:lnTo>
                  <a:pt x="195605" y="192876"/>
                </a:lnTo>
                <a:lnTo>
                  <a:pt x="201405" y="203554"/>
                </a:lnTo>
                <a:lnTo>
                  <a:pt x="199071" y="217873"/>
                </a:lnTo>
                <a:lnTo>
                  <a:pt x="195639" y="228806"/>
                </a:lnTo>
                <a:lnTo>
                  <a:pt x="194595" y="240943"/>
                </a:lnTo>
                <a:lnTo>
                  <a:pt x="194214" y="321391"/>
                </a:lnTo>
                <a:lnTo>
                  <a:pt x="181087" y="384328"/>
                </a:lnTo>
                <a:lnTo>
                  <a:pt x="148193" y="439563"/>
                </a:lnTo>
                <a:lnTo>
                  <a:pt x="139809" y="447720"/>
                </a:lnTo>
                <a:lnTo>
                  <a:pt x="130872" y="451302"/>
                </a:lnTo>
                <a:close/>
              </a:path>
            </a:pathLst>
          </a:custGeom>
          <a:solidFill>
            <a:srgbClr val="FFDE62"/>
          </a:solidFill>
          <a:ln w="9525">
            <a:noFill/>
          </a:ln>
        </p:spPr>
        <p:txBody>
          <a:bodyPr/>
          <a:p>
            <a:endParaRPr lang="zh-CN" altLang="en-US"/>
          </a:p>
        </p:txBody>
      </p:sp>
      <p:pic>
        <p:nvPicPr>
          <p:cNvPr id="60428" name="object 13"/>
          <p:cNvPicPr/>
          <p:nvPr/>
        </p:nvPicPr>
        <p:blipFill>
          <a:blip r:embed="rId1"/>
          <a:stretch>
            <a:fillRect/>
          </a:stretch>
        </p:blipFill>
        <p:spPr>
          <a:xfrm>
            <a:off x="16468725" y="0"/>
            <a:ext cx="171450" cy="249238"/>
          </a:xfrm>
          <a:prstGeom prst="rect">
            <a:avLst/>
          </a:prstGeom>
          <a:noFill/>
          <a:ln w="9525">
            <a:noFill/>
          </a:ln>
        </p:spPr>
      </p:pic>
      <p:sp>
        <p:nvSpPr>
          <p:cNvPr id="60429" name="object 14"/>
          <p:cNvSpPr/>
          <p:nvPr/>
        </p:nvSpPr>
        <p:spPr>
          <a:xfrm>
            <a:off x="16206788" y="1779588"/>
            <a:ext cx="195262" cy="374650"/>
          </a:xfrm>
          <a:custGeom>
            <a:avLst/>
            <a:gdLst/>
            <a:ahLst/>
            <a:cxnLst>
              <a:cxn ang="0">
                <a:pos x="161710" y="374655"/>
              </a:cxn>
              <a:cxn ang="0">
                <a:pos x="117219" y="368985"/>
              </a:cxn>
              <a:cxn ang="0">
                <a:pos x="82704" y="339649"/>
              </a:cxn>
              <a:cxn ang="0">
                <a:pos x="52656" y="292870"/>
              </a:cxn>
              <a:cxn ang="0">
                <a:pos x="26037" y="243051"/>
              </a:cxn>
              <a:cxn ang="0">
                <a:pos x="7075" y="190959"/>
              </a:cxn>
              <a:cxn ang="0">
                <a:pos x="0" y="137365"/>
              </a:cxn>
              <a:cxn ang="0">
                <a:pos x="2046" y="82757"/>
              </a:cxn>
              <a:cxn ang="0">
                <a:pos x="5179" y="42575"/>
              </a:cxn>
              <a:cxn ang="0">
                <a:pos x="37685" y="9326"/>
              </a:cxn>
              <a:cxn ang="0">
                <a:pos x="66355" y="0"/>
              </a:cxn>
              <a:cxn ang="0">
                <a:pos x="75723" y="86"/>
              </a:cxn>
              <a:cxn ang="0">
                <a:pos x="126720" y="35426"/>
              </a:cxn>
              <a:cxn ang="0">
                <a:pos x="152385" y="89476"/>
              </a:cxn>
              <a:cxn ang="0">
                <a:pos x="165725" y="149257"/>
              </a:cxn>
              <a:cxn ang="0">
                <a:pos x="169635" y="163811"/>
              </a:cxn>
              <a:cxn ang="0">
                <a:pos x="174601" y="177922"/>
              </a:cxn>
              <a:cxn ang="0">
                <a:pos x="188189" y="219893"/>
              </a:cxn>
              <a:cxn ang="0">
                <a:pos x="195095" y="262161"/>
              </a:cxn>
              <a:cxn ang="0">
                <a:pos x="194792" y="305095"/>
              </a:cxn>
              <a:cxn ang="0">
                <a:pos x="186750" y="349065"/>
              </a:cxn>
              <a:cxn ang="0">
                <a:pos x="183188" y="360282"/>
              </a:cxn>
              <a:cxn ang="0">
                <a:pos x="178725" y="367952"/>
              </a:cxn>
              <a:cxn ang="0">
                <a:pos x="172015" y="372576"/>
              </a:cxn>
              <a:cxn ang="0">
                <a:pos x="161710" y="374655"/>
              </a:cxn>
            </a:cxnLst>
            <a:pathLst>
              <a:path w="195580" h="374650">
                <a:moveTo>
                  <a:pt x="161973" y="374655"/>
                </a:moveTo>
                <a:lnTo>
                  <a:pt x="117410" y="368985"/>
                </a:lnTo>
                <a:lnTo>
                  <a:pt x="82839" y="339649"/>
                </a:lnTo>
                <a:lnTo>
                  <a:pt x="52742" y="292870"/>
                </a:lnTo>
                <a:lnTo>
                  <a:pt x="26079" y="243051"/>
                </a:lnTo>
                <a:lnTo>
                  <a:pt x="7087" y="190959"/>
                </a:lnTo>
                <a:lnTo>
                  <a:pt x="0" y="137365"/>
                </a:lnTo>
                <a:lnTo>
                  <a:pt x="2049" y="82757"/>
                </a:lnTo>
                <a:lnTo>
                  <a:pt x="5187" y="42575"/>
                </a:lnTo>
                <a:lnTo>
                  <a:pt x="37746" y="9326"/>
                </a:lnTo>
                <a:lnTo>
                  <a:pt x="66463" y="0"/>
                </a:lnTo>
                <a:lnTo>
                  <a:pt x="75846" y="86"/>
                </a:lnTo>
                <a:lnTo>
                  <a:pt x="126926" y="35426"/>
                </a:lnTo>
                <a:lnTo>
                  <a:pt x="152633" y="89476"/>
                </a:lnTo>
                <a:lnTo>
                  <a:pt x="165995" y="149257"/>
                </a:lnTo>
                <a:lnTo>
                  <a:pt x="169911" y="163811"/>
                </a:lnTo>
                <a:lnTo>
                  <a:pt x="174885" y="177922"/>
                </a:lnTo>
                <a:lnTo>
                  <a:pt x="188495" y="219893"/>
                </a:lnTo>
                <a:lnTo>
                  <a:pt x="195413" y="262161"/>
                </a:lnTo>
                <a:lnTo>
                  <a:pt x="195109" y="305095"/>
                </a:lnTo>
                <a:lnTo>
                  <a:pt x="187054" y="349065"/>
                </a:lnTo>
                <a:lnTo>
                  <a:pt x="183486" y="360282"/>
                </a:lnTo>
                <a:lnTo>
                  <a:pt x="179016" y="367952"/>
                </a:lnTo>
                <a:lnTo>
                  <a:pt x="172295" y="372576"/>
                </a:lnTo>
                <a:lnTo>
                  <a:pt x="161973" y="374655"/>
                </a:lnTo>
                <a:close/>
              </a:path>
            </a:pathLst>
          </a:custGeom>
          <a:solidFill>
            <a:srgbClr val="FFDE62"/>
          </a:solidFill>
          <a:ln w="9525">
            <a:noFill/>
          </a:ln>
        </p:spPr>
        <p:txBody>
          <a:bodyPr/>
          <a:p>
            <a:endParaRPr lang="zh-CN" altLang="en-US"/>
          </a:p>
        </p:txBody>
      </p:sp>
      <p:sp>
        <p:nvSpPr>
          <p:cNvPr id="60430" name="object 15"/>
          <p:cNvSpPr/>
          <p:nvPr/>
        </p:nvSpPr>
        <p:spPr>
          <a:xfrm>
            <a:off x="17818100" y="1311275"/>
            <a:ext cx="215900" cy="341313"/>
          </a:xfrm>
          <a:custGeom>
            <a:avLst/>
            <a:gdLst/>
            <a:ahLst/>
            <a:cxnLst>
              <a:cxn ang="0">
                <a:pos x="162498" y="341310"/>
              </a:cxn>
              <a:cxn ang="0">
                <a:pos x="138619" y="331261"/>
              </a:cxn>
              <a:cxn ang="0">
                <a:pos x="124652" y="320434"/>
              </a:cxn>
              <a:cxn ang="0">
                <a:pos x="97655" y="297379"/>
              </a:cxn>
              <a:cxn ang="0">
                <a:pos x="83326" y="286457"/>
              </a:cxn>
              <a:cxn ang="0">
                <a:pos x="71588" y="274480"/>
              </a:cxn>
              <a:cxn ang="0">
                <a:pos x="62440" y="258804"/>
              </a:cxn>
              <a:cxn ang="0">
                <a:pos x="54187" y="241690"/>
              </a:cxn>
              <a:cxn ang="0">
                <a:pos x="45138" y="225397"/>
              </a:cxn>
              <a:cxn ang="0">
                <a:pos x="16024" y="167877"/>
              </a:cxn>
              <a:cxn ang="0">
                <a:pos x="988" y="105184"/>
              </a:cxn>
              <a:cxn ang="0">
                <a:pos x="0" y="87868"/>
              </a:cxn>
              <a:cxn ang="0">
                <a:pos x="1311" y="71213"/>
              </a:cxn>
              <a:cxn ang="0">
                <a:pos x="5033" y="55070"/>
              </a:cxn>
              <a:cxn ang="0">
                <a:pos x="11272" y="39298"/>
              </a:cxn>
              <a:cxn ang="0">
                <a:pos x="33615" y="11641"/>
              </a:cxn>
              <a:cxn ang="0">
                <a:pos x="62939" y="0"/>
              </a:cxn>
              <a:cxn ang="0">
                <a:pos x="94208" y="4840"/>
              </a:cxn>
              <a:cxn ang="0">
                <a:pos x="151621" y="67243"/>
              </a:cxn>
              <a:cxn ang="0">
                <a:pos x="174862" y="110561"/>
              </a:cxn>
              <a:cxn ang="0">
                <a:pos x="192781" y="156679"/>
              </a:cxn>
              <a:cxn ang="0">
                <a:pos x="206053" y="205693"/>
              </a:cxn>
              <a:cxn ang="0">
                <a:pos x="215353" y="257702"/>
              </a:cxn>
              <a:cxn ang="0">
                <a:pos x="215076" y="266158"/>
              </a:cxn>
              <a:cxn ang="0">
                <a:pos x="214860" y="276484"/>
              </a:cxn>
              <a:cxn ang="0">
                <a:pos x="214206" y="287982"/>
              </a:cxn>
              <a:cxn ang="0">
                <a:pos x="212612" y="299956"/>
              </a:cxn>
              <a:cxn ang="0">
                <a:pos x="202612" y="324272"/>
              </a:cxn>
              <a:cxn ang="0">
                <a:pos x="184868" y="338519"/>
              </a:cxn>
              <a:cxn ang="0">
                <a:pos x="162498" y="341310"/>
              </a:cxn>
            </a:cxnLst>
            <a:pathLst>
              <a:path w="215265" h="340994">
                <a:moveTo>
                  <a:pt x="162020" y="340991"/>
                </a:moveTo>
                <a:lnTo>
                  <a:pt x="138211" y="330951"/>
                </a:lnTo>
                <a:lnTo>
                  <a:pt x="124285" y="320135"/>
                </a:lnTo>
                <a:lnTo>
                  <a:pt x="97368" y="297101"/>
                </a:lnTo>
                <a:lnTo>
                  <a:pt x="83081" y="286189"/>
                </a:lnTo>
                <a:lnTo>
                  <a:pt x="71377" y="274223"/>
                </a:lnTo>
                <a:lnTo>
                  <a:pt x="62256" y="258562"/>
                </a:lnTo>
                <a:lnTo>
                  <a:pt x="54028" y="241464"/>
                </a:lnTo>
                <a:lnTo>
                  <a:pt x="45005" y="225186"/>
                </a:lnTo>
                <a:lnTo>
                  <a:pt x="15977" y="167720"/>
                </a:lnTo>
                <a:lnTo>
                  <a:pt x="985" y="105086"/>
                </a:lnTo>
                <a:lnTo>
                  <a:pt x="0" y="87786"/>
                </a:lnTo>
                <a:lnTo>
                  <a:pt x="1307" y="71146"/>
                </a:lnTo>
                <a:lnTo>
                  <a:pt x="5018" y="55019"/>
                </a:lnTo>
                <a:lnTo>
                  <a:pt x="11239" y="39261"/>
                </a:lnTo>
                <a:lnTo>
                  <a:pt x="33516" y="11630"/>
                </a:lnTo>
                <a:lnTo>
                  <a:pt x="62754" y="0"/>
                </a:lnTo>
                <a:lnTo>
                  <a:pt x="93931" y="4835"/>
                </a:lnTo>
                <a:lnTo>
                  <a:pt x="151175" y="67180"/>
                </a:lnTo>
                <a:lnTo>
                  <a:pt x="174348" y="110458"/>
                </a:lnTo>
                <a:lnTo>
                  <a:pt x="192214" y="156533"/>
                </a:lnTo>
                <a:lnTo>
                  <a:pt x="205447" y="205501"/>
                </a:lnTo>
                <a:lnTo>
                  <a:pt x="214720" y="257461"/>
                </a:lnTo>
                <a:lnTo>
                  <a:pt x="214443" y="265909"/>
                </a:lnTo>
                <a:lnTo>
                  <a:pt x="214228" y="276226"/>
                </a:lnTo>
                <a:lnTo>
                  <a:pt x="213576" y="287713"/>
                </a:lnTo>
                <a:lnTo>
                  <a:pt x="211987" y="299676"/>
                </a:lnTo>
                <a:lnTo>
                  <a:pt x="202016" y="323969"/>
                </a:lnTo>
                <a:lnTo>
                  <a:pt x="184324" y="338203"/>
                </a:lnTo>
                <a:lnTo>
                  <a:pt x="162020" y="340991"/>
                </a:lnTo>
                <a:close/>
              </a:path>
            </a:pathLst>
          </a:custGeom>
          <a:solidFill>
            <a:srgbClr val="FFDE62"/>
          </a:solidFill>
          <a:ln w="9525">
            <a:noFill/>
          </a:ln>
        </p:spPr>
        <p:txBody>
          <a:bodyPr/>
          <a:p>
            <a:endParaRPr lang="zh-CN" altLang="en-US"/>
          </a:p>
        </p:txBody>
      </p:sp>
      <p:sp>
        <p:nvSpPr>
          <p:cNvPr id="60431" name="object 16"/>
          <p:cNvSpPr/>
          <p:nvPr/>
        </p:nvSpPr>
        <p:spPr>
          <a:xfrm>
            <a:off x="16062325" y="47625"/>
            <a:ext cx="160338" cy="390525"/>
          </a:xfrm>
          <a:custGeom>
            <a:avLst/>
            <a:gdLst/>
            <a:ahLst/>
            <a:cxnLst>
              <a:cxn ang="0">
                <a:pos x="133163" y="390138"/>
              </a:cxn>
              <a:cxn ang="0">
                <a:pos x="87116" y="363293"/>
              </a:cxn>
              <a:cxn ang="0">
                <a:pos x="56928" y="305195"/>
              </a:cxn>
              <a:cxn ang="0">
                <a:pos x="48486" y="272602"/>
              </a:cxn>
              <a:cxn ang="0">
                <a:pos x="48608" y="265953"/>
              </a:cxn>
              <a:cxn ang="0">
                <a:pos x="50760" y="258897"/>
              </a:cxn>
              <a:cxn ang="0">
                <a:pos x="53532" y="251643"/>
              </a:cxn>
              <a:cxn ang="0">
                <a:pos x="55513" y="244401"/>
              </a:cxn>
              <a:cxn ang="0">
                <a:pos x="56264" y="239729"/>
              </a:cxn>
              <a:cxn ang="0">
                <a:pos x="53997" y="230838"/>
              </a:cxn>
              <a:cxn ang="0">
                <a:pos x="51408" y="229954"/>
              </a:cxn>
              <a:cxn ang="0">
                <a:pos x="29713" y="218172"/>
              </a:cxn>
              <a:cxn ang="0">
                <a:pos x="19431" y="200604"/>
              </a:cxn>
              <a:cxn ang="0">
                <a:pos x="16717" y="180182"/>
              </a:cxn>
              <a:cxn ang="0">
                <a:pos x="17727" y="159833"/>
              </a:cxn>
              <a:cxn ang="0">
                <a:pos x="18173" y="141416"/>
              </a:cxn>
              <a:cxn ang="0">
                <a:pos x="16388" y="124267"/>
              </a:cxn>
              <a:cxn ang="0">
                <a:pos x="12454" y="107533"/>
              </a:cxn>
              <a:cxn ang="0">
                <a:pos x="6454" y="90362"/>
              </a:cxn>
              <a:cxn ang="0">
                <a:pos x="0" y="58010"/>
              </a:cxn>
              <a:cxn ang="0">
                <a:pos x="6304" y="31729"/>
              </a:cxn>
              <a:cxn ang="0">
                <a:pos x="22366" y="12539"/>
              </a:cxn>
              <a:cxn ang="0">
                <a:pos x="45188" y="1464"/>
              </a:cxn>
              <a:cxn ang="0">
                <a:pos x="55309" y="0"/>
              </a:cxn>
              <a:cxn ang="0">
                <a:pos x="63638" y="1686"/>
              </a:cxn>
              <a:cxn ang="0">
                <a:pos x="69783" y="6904"/>
              </a:cxn>
              <a:cxn ang="0">
                <a:pos x="73354" y="16032"/>
              </a:cxn>
              <a:cxn ang="0">
                <a:pos x="77433" y="33926"/>
              </a:cxn>
              <a:cxn ang="0">
                <a:pos x="83412" y="50613"/>
              </a:cxn>
              <a:cxn ang="0">
                <a:pos x="92610" y="65712"/>
              </a:cxn>
              <a:cxn ang="0">
                <a:pos x="106349" y="78841"/>
              </a:cxn>
              <a:cxn ang="0">
                <a:pos x="111003" y="83945"/>
              </a:cxn>
              <a:cxn ang="0">
                <a:pos x="114487" y="90820"/>
              </a:cxn>
              <a:cxn ang="0">
                <a:pos x="117037" y="98543"/>
              </a:cxn>
              <a:cxn ang="0">
                <a:pos x="118890" y="106193"/>
              </a:cxn>
              <a:cxn ang="0">
                <a:pos x="160326" y="308440"/>
              </a:cxn>
              <a:cxn ang="0">
                <a:pos x="158595" y="324697"/>
              </a:cxn>
              <a:cxn ang="0">
                <a:pos x="154356" y="340723"/>
              </a:cxn>
              <a:cxn ang="0">
                <a:pos x="151788" y="356877"/>
              </a:cxn>
              <a:cxn ang="0">
                <a:pos x="155067" y="373519"/>
              </a:cxn>
              <a:cxn ang="0">
                <a:pos x="156294" y="376172"/>
              </a:cxn>
              <a:cxn ang="0">
                <a:pos x="146273" y="387541"/>
              </a:cxn>
              <a:cxn ang="0">
                <a:pos x="140039" y="388996"/>
              </a:cxn>
              <a:cxn ang="0">
                <a:pos x="133163" y="390138"/>
              </a:cxn>
            </a:cxnLst>
            <a:pathLst>
              <a:path w="160019" h="390525">
                <a:moveTo>
                  <a:pt x="132898" y="390138"/>
                </a:moveTo>
                <a:lnTo>
                  <a:pt x="86943" y="363293"/>
                </a:lnTo>
                <a:lnTo>
                  <a:pt x="56815" y="305195"/>
                </a:lnTo>
                <a:lnTo>
                  <a:pt x="48390" y="272602"/>
                </a:lnTo>
                <a:lnTo>
                  <a:pt x="48511" y="265953"/>
                </a:lnTo>
                <a:lnTo>
                  <a:pt x="50659" y="258897"/>
                </a:lnTo>
                <a:lnTo>
                  <a:pt x="53425" y="251643"/>
                </a:lnTo>
                <a:lnTo>
                  <a:pt x="55403" y="244401"/>
                </a:lnTo>
                <a:lnTo>
                  <a:pt x="56152" y="239729"/>
                </a:lnTo>
                <a:lnTo>
                  <a:pt x="53890" y="230838"/>
                </a:lnTo>
                <a:lnTo>
                  <a:pt x="51306" y="229954"/>
                </a:lnTo>
                <a:lnTo>
                  <a:pt x="29654" y="218172"/>
                </a:lnTo>
                <a:lnTo>
                  <a:pt x="19392" y="200604"/>
                </a:lnTo>
                <a:lnTo>
                  <a:pt x="16684" y="180182"/>
                </a:lnTo>
                <a:lnTo>
                  <a:pt x="17692" y="159833"/>
                </a:lnTo>
                <a:lnTo>
                  <a:pt x="18137" y="141416"/>
                </a:lnTo>
                <a:lnTo>
                  <a:pt x="16355" y="124267"/>
                </a:lnTo>
                <a:lnTo>
                  <a:pt x="12429" y="107533"/>
                </a:lnTo>
                <a:lnTo>
                  <a:pt x="6441" y="90362"/>
                </a:lnTo>
                <a:lnTo>
                  <a:pt x="0" y="58010"/>
                </a:lnTo>
                <a:lnTo>
                  <a:pt x="6291" y="31729"/>
                </a:lnTo>
                <a:lnTo>
                  <a:pt x="22322" y="12539"/>
                </a:lnTo>
                <a:lnTo>
                  <a:pt x="45098" y="1464"/>
                </a:lnTo>
                <a:lnTo>
                  <a:pt x="55199" y="0"/>
                </a:lnTo>
                <a:lnTo>
                  <a:pt x="63511" y="1686"/>
                </a:lnTo>
                <a:lnTo>
                  <a:pt x="69644" y="6904"/>
                </a:lnTo>
                <a:lnTo>
                  <a:pt x="73208" y="16032"/>
                </a:lnTo>
                <a:lnTo>
                  <a:pt x="77279" y="33926"/>
                </a:lnTo>
                <a:lnTo>
                  <a:pt x="83246" y="50613"/>
                </a:lnTo>
                <a:lnTo>
                  <a:pt x="92426" y="65712"/>
                </a:lnTo>
                <a:lnTo>
                  <a:pt x="106137" y="78841"/>
                </a:lnTo>
                <a:lnTo>
                  <a:pt x="110782" y="83945"/>
                </a:lnTo>
                <a:lnTo>
                  <a:pt x="114259" y="90820"/>
                </a:lnTo>
                <a:lnTo>
                  <a:pt x="116804" y="98543"/>
                </a:lnTo>
                <a:lnTo>
                  <a:pt x="118653" y="106193"/>
                </a:lnTo>
                <a:lnTo>
                  <a:pt x="160007" y="308440"/>
                </a:lnTo>
                <a:lnTo>
                  <a:pt x="158279" y="324697"/>
                </a:lnTo>
                <a:lnTo>
                  <a:pt x="154049" y="340723"/>
                </a:lnTo>
                <a:lnTo>
                  <a:pt x="151486" y="356877"/>
                </a:lnTo>
                <a:lnTo>
                  <a:pt x="154758" y="373519"/>
                </a:lnTo>
                <a:lnTo>
                  <a:pt x="155983" y="376172"/>
                </a:lnTo>
                <a:lnTo>
                  <a:pt x="145982" y="387541"/>
                </a:lnTo>
                <a:lnTo>
                  <a:pt x="139760" y="388996"/>
                </a:lnTo>
                <a:lnTo>
                  <a:pt x="132898" y="390138"/>
                </a:lnTo>
                <a:close/>
              </a:path>
            </a:pathLst>
          </a:custGeom>
          <a:solidFill>
            <a:srgbClr val="FFDE62"/>
          </a:solidFill>
          <a:ln w="9525">
            <a:noFill/>
          </a:ln>
        </p:spPr>
        <p:txBody>
          <a:bodyPr/>
          <a:p>
            <a:endParaRPr lang="zh-CN" altLang="en-US"/>
          </a:p>
        </p:txBody>
      </p:sp>
      <p:sp>
        <p:nvSpPr>
          <p:cNvPr id="60432" name="object 17"/>
          <p:cNvSpPr/>
          <p:nvPr/>
        </p:nvSpPr>
        <p:spPr>
          <a:xfrm>
            <a:off x="496888" y="8682038"/>
            <a:ext cx="273050" cy="588962"/>
          </a:xfrm>
          <a:custGeom>
            <a:avLst/>
            <a:gdLst/>
            <a:ahLst/>
            <a:cxnLst>
              <a:cxn ang="0">
                <a:pos x="105245" y="559440"/>
              </a:cxn>
              <a:cxn ang="0">
                <a:pos x="38471" y="479320"/>
              </a:cxn>
              <a:cxn ang="0">
                <a:pos x="12748" y="384666"/>
              </a:cxn>
              <a:cxn ang="0">
                <a:pos x="4" y="292432"/>
              </a:cxn>
              <a:cxn ang="0">
                <a:pos x="1541" y="255017"/>
              </a:cxn>
              <a:cxn ang="0">
                <a:pos x="6317" y="210058"/>
              </a:cxn>
              <a:cxn ang="0">
                <a:pos x="17449" y="127416"/>
              </a:cxn>
              <a:cxn ang="0">
                <a:pos x="59529" y="38587"/>
              </a:cxn>
              <a:cxn ang="0">
                <a:pos x="180012" y="8128"/>
              </a:cxn>
              <a:cxn ang="0">
                <a:pos x="231579" y="92368"/>
              </a:cxn>
              <a:cxn ang="0">
                <a:pos x="244717" y="174587"/>
              </a:cxn>
              <a:cxn ang="0">
                <a:pos x="246022" y="258475"/>
              </a:cxn>
              <a:cxn ang="0">
                <a:pos x="248664" y="288185"/>
              </a:cxn>
              <a:cxn ang="0">
                <a:pos x="266090" y="339615"/>
              </a:cxn>
              <a:cxn ang="0">
                <a:pos x="272682" y="386668"/>
              </a:cxn>
              <a:cxn ang="0">
                <a:pos x="267433" y="422306"/>
              </a:cxn>
              <a:cxn ang="0">
                <a:pos x="265106" y="444994"/>
              </a:cxn>
              <a:cxn ang="0">
                <a:pos x="264328" y="456589"/>
              </a:cxn>
              <a:cxn ang="0">
                <a:pos x="258544" y="512094"/>
              </a:cxn>
              <a:cxn ang="0">
                <a:pos x="170624" y="515217"/>
              </a:cxn>
              <a:cxn ang="0">
                <a:pos x="165082" y="519473"/>
              </a:cxn>
              <a:cxn ang="0">
                <a:pos x="168781" y="525299"/>
              </a:cxn>
              <a:cxn ang="0">
                <a:pos x="173583" y="526018"/>
              </a:cxn>
              <a:cxn ang="0">
                <a:pos x="221573" y="577411"/>
              </a:cxn>
              <a:cxn ang="0">
                <a:pos x="170539" y="580439"/>
              </a:cxn>
              <a:cxn ang="0">
                <a:pos x="149008" y="584901"/>
              </a:cxn>
              <a:cxn ang="0">
                <a:pos x="179106" y="521934"/>
              </a:cxn>
              <a:cxn ang="0">
                <a:pos x="175235" y="516089"/>
              </a:cxn>
              <a:cxn ang="0">
                <a:pos x="256312" y="524923"/>
              </a:cxn>
              <a:cxn ang="0">
                <a:pos x="254763" y="530503"/>
              </a:cxn>
              <a:cxn ang="0">
                <a:pos x="253209" y="535036"/>
              </a:cxn>
              <a:cxn ang="0">
                <a:pos x="176327" y="523363"/>
              </a:cxn>
              <a:cxn ang="0">
                <a:pos x="254763" y="530503"/>
              </a:cxn>
              <a:cxn ang="0">
                <a:pos x="194514" y="588822"/>
              </a:cxn>
              <a:cxn ang="0">
                <a:pos x="174825" y="581099"/>
              </a:cxn>
              <a:cxn ang="0">
                <a:pos x="210524" y="584967"/>
              </a:cxn>
              <a:cxn ang="0">
                <a:pos x="194514" y="588822"/>
              </a:cxn>
            </a:cxnLst>
            <a:pathLst>
              <a:path w="273050" h="589915">
                <a:moveTo>
                  <a:pt x="149008" y="585847"/>
                </a:moveTo>
                <a:lnTo>
                  <a:pt x="105245" y="560345"/>
                </a:lnTo>
                <a:lnTo>
                  <a:pt x="70492" y="521310"/>
                </a:lnTo>
                <a:lnTo>
                  <a:pt x="38471" y="480096"/>
                </a:lnTo>
                <a:lnTo>
                  <a:pt x="21805" y="429640"/>
                </a:lnTo>
                <a:lnTo>
                  <a:pt x="12748" y="385288"/>
                </a:lnTo>
                <a:lnTo>
                  <a:pt x="4561" y="337716"/>
                </a:lnTo>
                <a:lnTo>
                  <a:pt x="4" y="292905"/>
                </a:lnTo>
                <a:lnTo>
                  <a:pt x="0" y="277977"/>
                </a:lnTo>
                <a:lnTo>
                  <a:pt x="1541" y="255430"/>
                </a:lnTo>
                <a:lnTo>
                  <a:pt x="4069" y="231445"/>
                </a:lnTo>
                <a:lnTo>
                  <a:pt x="6317" y="210398"/>
                </a:lnTo>
                <a:lnTo>
                  <a:pt x="7955" y="187863"/>
                </a:lnTo>
                <a:lnTo>
                  <a:pt x="17449" y="127622"/>
                </a:lnTo>
                <a:lnTo>
                  <a:pt x="38849" y="70828"/>
                </a:lnTo>
                <a:lnTo>
                  <a:pt x="59529" y="38649"/>
                </a:lnTo>
                <a:lnTo>
                  <a:pt x="141062" y="0"/>
                </a:lnTo>
                <a:lnTo>
                  <a:pt x="180012" y="8141"/>
                </a:lnTo>
                <a:lnTo>
                  <a:pt x="209159" y="39279"/>
                </a:lnTo>
                <a:lnTo>
                  <a:pt x="231579" y="92517"/>
                </a:lnTo>
                <a:lnTo>
                  <a:pt x="240771" y="133278"/>
                </a:lnTo>
                <a:lnTo>
                  <a:pt x="244717" y="174869"/>
                </a:lnTo>
                <a:lnTo>
                  <a:pt x="245705" y="216878"/>
                </a:lnTo>
                <a:lnTo>
                  <a:pt x="246022" y="258893"/>
                </a:lnTo>
                <a:lnTo>
                  <a:pt x="246731" y="273973"/>
                </a:lnTo>
                <a:lnTo>
                  <a:pt x="248664" y="288651"/>
                </a:lnTo>
                <a:lnTo>
                  <a:pt x="252187" y="303149"/>
                </a:lnTo>
                <a:lnTo>
                  <a:pt x="266090" y="340165"/>
                </a:lnTo>
                <a:lnTo>
                  <a:pt x="271321" y="363392"/>
                </a:lnTo>
                <a:lnTo>
                  <a:pt x="272682" y="387294"/>
                </a:lnTo>
                <a:lnTo>
                  <a:pt x="269493" y="411794"/>
                </a:lnTo>
                <a:lnTo>
                  <a:pt x="267433" y="422989"/>
                </a:lnTo>
                <a:lnTo>
                  <a:pt x="265862" y="437128"/>
                </a:lnTo>
                <a:lnTo>
                  <a:pt x="265106" y="445714"/>
                </a:lnTo>
                <a:lnTo>
                  <a:pt x="264003" y="457116"/>
                </a:lnTo>
                <a:lnTo>
                  <a:pt x="264328" y="457328"/>
                </a:lnTo>
                <a:lnTo>
                  <a:pt x="264845" y="457386"/>
                </a:lnTo>
                <a:lnTo>
                  <a:pt x="258544" y="512923"/>
                </a:lnTo>
                <a:lnTo>
                  <a:pt x="256312" y="525772"/>
                </a:lnTo>
                <a:lnTo>
                  <a:pt x="170624" y="516051"/>
                </a:lnTo>
                <a:lnTo>
                  <a:pt x="167669" y="519035"/>
                </a:lnTo>
                <a:lnTo>
                  <a:pt x="165082" y="520314"/>
                </a:lnTo>
                <a:lnTo>
                  <a:pt x="167106" y="522465"/>
                </a:lnTo>
                <a:lnTo>
                  <a:pt x="168781" y="526149"/>
                </a:lnTo>
                <a:lnTo>
                  <a:pt x="171020" y="526403"/>
                </a:lnTo>
                <a:lnTo>
                  <a:pt x="173583" y="526869"/>
                </a:lnTo>
                <a:lnTo>
                  <a:pt x="253209" y="535902"/>
                </a:lnTo>
                <a:lnTo>
                  <a:pt x="221573" y="578345"/>
                </a:lnTo>
                <a:lnTo>
                  <a:pt x="210524" y="585914"/>
                </a:lnTo>
                <a:lnTo>
                  <a:pt x="170539" y="581378"/>
                </a:lnTo>
                <a:lnTo>
                  <a:pt x="167972" y="582484"/>
                </a:lnTo>
                <a:lnTo>
                  <a:pt x="149008" y="585847"/>
                </a:lnTo>
                <a:close/>
              </a:path>
              <a:path w="273050" h="589915">
                <a:moveTo>
                  <a:pt x="254763" y="531361"/>
                </a:moveTo>
                <a:lnTo>
                  <a:pt x="179106" y="522779"/>
                </a:lnTo>
                <a:lnTo>
                  <a:pt x="177082" y="520627"/>
                </a:lnTo>
                <a:lnTo>
                  <a:pt x="175235" y="516924"/>
                </a:lnTo>
                <a:lnTo>
                  <a:pt x="170624" y="516051"/>
                </a:lnTo>
                <a:lnTo>
                  <a:pt x="256312" y="525772"/>
                </a:lnTo>
                <a:lnTo>
                  <a:pt x="255937" y="527932"/>
                </a:lnTo>
                <a:lnTo>
                  <a:pt x="254763" y="531361"/>
                </a:lnTo>
                <a:close/>
              </a:path>
              <a:path w="273050" h="589915">
                <a:moveTo>
                  <a:pt x="179106" y="522779"/>
                </a:moveTo>
                <a:close/>
              </a:path>
              <a:path w="273050" h="589915">
                <a:moveTo>
                  <a:pt x="253209" y="535902"/>
                </a:moveTo>
                <a:lnTo>
                  <a:pt x="173583" y="526869"/>
                </a:lnTo>
                <a:lnTo>
                  <a:pt x="176327" y="524210"/>
                </a:lnTo>
                <a:lnTo>
                  <a:pt x="179106" y="522779"/>
                </a:lnTo>
                <a:lnTo>
                  <a:pt x="254763" y="531361"/>
                </a:lnTo>
                <a:lnTo>
                  <a:pt x="253209" y="535902"/>
                </a:lnTo>
                <a:close/>
              </a:path>
              <a:path w="273050" h="589915">
                <a:moveTo>
                  <a:pt x="194514" y="589775"/>
                </a:moveTo>
                <a:lnTo>
                  <a:pt x="177271" y="583539"/>
                </a:lnTo>
                <a:lnTo>
                  <a:pt x="174825" y="582039"/>
                </a:lnTo>
                <a:lnTo>
                  <a:pt x="170539" y="581378"/>
                </a:lnTo>
                <a:lnTo>
                  <a:pt x="210524" y="585914"/>
                </a:lnTo>
                <a:lnTo>
                  <a:pt x="208883" y="587038"/>
                </a:lnTo>
                <a:lnTo>
                  <a:pt x="194514" y="589775"/>
                </a:lnTo>
                <a:close/>
              </a:path>
            </a:pathLst>
          </a:custGeom>
          <a:solidFill>
            <a:srgbClr val="FFDE62"/>
          </a:solidFill>
          <a:ln w="9525">
            <a:noFill/>
          </a:ln>
        </p:spPr>
        <p:txBody>
          <a:bodyPr/>
          <a:p>
            <a:endParaRPr lang="zh-CN" altLang="en-US"/>
          </a:p>
        </p:txBody>
      </p:sp>
      <p:sp>
        <p:nvSpPr>
          <p:cNvPr id="60433" name="object 18"/>
          <p:cNvSpPr/>
          <p:nvPr/>
        </p:nvSpPr>
        <p:spPr>
          <a:xfrm>
            <a:off x="1855788" y="8785225"/>
            <a:ext cx="252412" cy="595313"/>
          </a:xfrm>
          <a:custGeom>
            <a:avLst/>
            <a:gdLst/>
            <a:ahLst/>
            <a:cxnLst>
              <a:cxn ang="0">
                <a:pos x="142940" y="591925"/>
              </a:cxn>
              <a:cxn ang="0">
                <a:pos x="102597" y="564022"/>
              </a:cxn>
              <a:cxn ang="0">
                <a:pos x="73766" y="530537"/>
              </a:cxn>
              <a:cxn ang="0">
                <a:pos x="45245" y="480322"/>
              </a:cxn>
              <a:cxn ang="0">
                <a:pos x="21439" y="414398"/>
              </a:cxn>
              <a:cxn ang="0">
                <a:pos x="9565" y="368422"/>
              </a:cxn>
              <a:cxn ang="0">
                <a:pos x="8755" y="355720"/>
              </a:cxn>
              <a:cxn ang="0">
                <a:pos x="8981" y="342841"/>
              </a:cxn>
              <a:cxn ang="0">
                <a:pos x="9767" y="330075"/>
              </a:cxn>
              <a:cxn ang="0">
                <a:pos x="10774" y="320180"/>
              </a:cxn>
              <a:cxn ang="0">
                <a:pos x="11171" y="310593"/>
              </a:cxn>
              <a:cxn ang="0">
                <a:pos x="9693" y="301088"/>
              </a:cxn>
              <a:cxn ang="0">
                <a:pos x="5071" y="291440"/>
              </a:cxn>
              <a:cxn ang="0">
                <a:pos x="0" y="277872"/>
              </a:cxn>
              <a:cxn ang="0">
                <a:pos x="731" y="264095"/>
              </a:cxn>
              <a:cxn ang="0">
                <a:pos x="4682" y="250519"/>
              </a:cxn>
              <a:cxn ang="0">
                <a:pos x="16915" y="214684"/>
              </a:cxn>
              <a:cxn ang="0">
                <a:pos x="24217" y="191838"/>
              </a:cxn>
              <a:cxn ang="0">
                <a:pos x="29696" y="168590"/>
              </a:cxn>
              <a:cxn ang="0">
                <a:pos x="31882" y="144509"/>
              </a:cxn>
              <a:cxn ang="0">
                <a:pos x="35884" y="132068"/>
              </a:cxn>
              <a:cxn ang="0">
                <a:pos x="43877" y="120962"/>
              </a:cxn>
              <a:cxn ang="0">
                <a:pos x="49813" y="109230"/>
              </a:cxn>
              <a:cxn ang="0">
                <a:pos x="47643" y="94909"/>
              </a:cxn>
              <a:cxn ang="0">
                <a:pos x="60351" y="69890"/>
              </a:cxn>
              <a:cxn ang="0">
                <a:pos x="84156" y="36017"/>
              </a:cxn>
              <a:cxn ang="0">
                <a:pos x="116214" y="9345"/>
              </a:cxn>
              <a:cxn ang="0">
                <a:pos x="136313" y="0"/>
              </a:cxn>
              <a:cxn ang="0">
                <a:pos x="147121" y="607"/>
              </a:cxn>
              <a:cxn ang="0">
                <a:pos x="158268" y="6596"/>
              </a:cxn>
              <a:cxn ang="0">
                <a:pos x="161788" y="9442"/>
              </a:cxn>
              <a:cxn ang="0">
                <a:pos x="167898" y="11009"/>
              </a:cxn>
              <a:cxn ang="0">
                <a:pos x="172345" y="10289"/>
              </a:cxn>
              <a:cxn ang="0">
                <a:pos x="184562" y="10519"/>
              </a:cxn>
              <a:cxn ang="0">
                <a:pos x="193801" y="14753"/>
              </a:cxn>
              <a:cxn ang="0">
                <a:pos x="222601" y="70242"/>
              </a:cxn>
              <a:cxn ang="0">
                <a:pos x="235865" y="108074"/>
              </a:cxn>
              <a:cxn ang="0">
                <a:pos x="244224" y="146990"/>
              </a:cxn>
              <a:cxn ang="0">
                <a:pos x="245500" y="187428"/>
              </a:cxn>
              <a:cxn ang="0">
                <a:pos x="244627" y="220599"/>
              </a:cxn>
              <a:cxn ang="0">
                <a:pos x="246065" y="253605"/>
              </a:cxn>
              <a:cxn ang="0">
                <a:pos x="251272" y="329522"/>
              </a:cxn>
              <a:cxn ang="0">
                <a:pos x="252260" y="360186"/>
              </a:cxn>
              <a:cxn ang="0">
                <a:pos x="242662" y="393485"/>
              </a:cxn>
              <a:cxn ang="0">
                <a:pos x="238964" y="427306"/>
              </a:cxn>
              <a:cxn ang="0">
                <a:pos x="238899" y="461439"/>
              </a:cxn>
              <a:cxn ang="0">
                <a:pos x="240197" y="495679"/>
              </a:cxn>
              <a:cxn ang="0">
                <a:pos x="238506" y="516410"/>
              </a:cxn>
              <a:cxn ang="0">
                <a:pos x="224146" y="554202"/>
              </a:cxn>
              <a:cxn ang="0">
                <a:pos x="196339" y="587939"/>
              </a:cxn>
              <a:cxn ang="0">
                <a:pos x="170679" y="594769"/>
              </a:cxn>
              <a:cxn ang="0">
                <a:pos x="142940" y="591925"/>
              </a:cxn>
            </a:cxnLst>
            <a:pathLst>
              <a:path w="252094" h="594995">
                <a:moveTo>
                  <a:pt x="142760" y="591609"/>
                </a:moveTo>
                <a:lnTo>
                  <a:pt x="102468" y="563721"/>
                </a:lnTo>
                <a:lnTo>
                  <a:pt x="73673" y="530254"/>
                </a:lnTo>
                <a:lnTo>
                  <a:pt x="45188" y="480065"/>
                </a:lnTo>
                <a:lnTo>
                  <a:pt x="21412" y="414177"/>
                </a:lnTo>
                <a:lnTo>
                  <a:pt x="9553" y="368225"/>
                </a:lnTo>
                <a:lnTo>
                  <a:pt x="8744" y="355530"/>
                </a:lnTo>
                <a:lnTo>
                  <a:pt x="8970" y="342658"/>
                </a:lnTo>
                <a:lnTo>
                  <a:pt x="9755" y="329899"/>
                </a:lnTo>
                <a:lnTo>
                  <a:pt x="10760" y="320009"/>
                </a:lnTo>
                <a:lnTo>
                  <a:pt x="11157" y="310427"/>
                </a:lnTo>
                <a:lnTo>
                  <a:pt x="9681" y="300927"/>
                </a:lnTo>
                <a:lnTo>
                  <a:pt x="5065" y="291284"/>
                </a:lnTo>
                <a:lnTo>
                  <a:pt x="0" y="277724"/>
                </a:lnTo>
                <a:lnTo>
                  <a:pt x="730" y="263954"/>
                </a:lnTo>
                <a:lnTo>
                  <a:pt x="4676" y="250385"/>
                </a:lnTo>
                <a:lnTo>
                  <a:pt x="16894" y="214569"/>
                </a:lnTo>
                <a:lnTo>
                  <a:pt x="24186" y="191736"/>
                </a:lnTo>
                <a:lnTo>
                  <a:pt x="29659" y="168500"/>
                </a:lnTo>
                <a:lnTo>
                  <a:pt x="31842" y="144432"/>
                </a:lnTo>
                <a:lnTo>
                  <a:pt x="35839" y="131997"/>
                </a:lnTo>
                <a:lnTo>
                  <a:pt x="43822" y="120897"/>
                </a:lnTo>
                <a:lnTo>
                  <a:pt x="49750" y="109172"/>
                </a:lnTo>
                <a:lnTo>
                  <a:pt x="47583" y="94858"/>
                </a:lnTo>
                <a:lnTo>
                  <a:pt x="60275" y="69853"/>
                </a:lnTo>
                <a:lnTo>
                  <a:pt x="84050" y="35998"/>
                </a:lnTo>
                <a:lnTo>
                  <a:pt x="116068" y="9340"/>
                </a:lnTo>
                <a:lnTo>
                  <a:pt x="136141" y="0"/>
                </a:lnTo>
                <a:lnTo>
                  <a:pt x="146936" y="607"/>
                </a:lnTo>
                <a:lnTo>
                  <a:pt x="158069" y="6592"/>
                </a:lnTo>
                <a:lnTo>
                  <a:pt x="161584" y="9437"/>
                </a:lnTo>
                <a:lnTo>
                  <a:pt x="167686" y="11003"/>
                </a:lnTo>
                <a:lnTo>
                  <a:pt x="172128" y="10284"/>
                </a:lnTo>
                <a:lnTo>
                  <a:pt x="184329" y="10513"/>
                </a:lnTo>
                <a:lnTo>
                  <a:pt x="193557" y="14745"/>
                </a:lnTo>
                <a:lnTo>
                  <a:pt x="222321" y="70204"/>
                </a:lnTo>
                <a:lnTo>
                  <a:pt x="235568" y="108016"/>
                </a:lnTo>
                <a:lnTo>
                  <a:pt x="243916" y="146911"/>
                </a:lnTo>
                <a:lnTo>
                  <a:pt x="245191" y="187328"/>
                </a:lnTo>
                <a:lnTo>
                  <a:pt x="244319" y="220481"/>
                </a:lnTo>
                <a:lnTo>
                  <a:pt x="245755" y="253470"/>
                </a:lnTo>
                <a:lnTo>
                  <a:pt x="250955" y="329346"/>
                </a:lnTo>
                <a:lnTo>
                  <a:pt x="251942" y="359994"/>
                </a:lnTo>
                <a:lnTo>
                  <a:pt x="242356" y="393275"/>
                </a:lnTo>
                <a:lnTo>
                  <a:pt x="238663" y="427078"/>
                </a:lnTo>
                <a:lnTo>
                  <a:pt x="238598" y="461193"/>
                </a:lnTo>
                <a:lnTo>
                  <a:pt x="239894" y="495414"/>
                </a:lnTo>
                <a:lnTo>
                  <a:pt x="238206" y="516134"/>
                </a:lnTo>
                <a:lnTo>
                  <a:pt x="223864" y="553906"/>
                </a:lnTo>
                <a:lnTo>
                  <a:pt x="196092" y="587625"/>
                </a:lnTo>
                <a:lnTo>
                  <a:pt x="170464" y="594451"/>
                </a:lnTo>
                <a:lnTo>
                  <a:pt x="142760" y="591609"/>
                </a:lnTo>
                <a:close/>
              </a:path>
            </a:pathLst>
          </a:custGeom>
          <a:solidFill>
            <a:srgbClr val="FFDE62"/>
          </a:solidFill>
          <a:ln w="9525">
            <a:noFill/>
          </a:ln>
        </p:spPr>
        <p:txBody>
          <a:bodyPr/>
          <a:p>
            <a:endParaRPr lang="zh-CN" altLang="en-US"/>
          </a:p>
        </p:txBody>
      </p:sp>
      <p:sp>
        <p:nvSpPr>
          <p:cNvPr id="60434" name="object 19"/>
          <p:cNvSpPr/>
          <p:nvPr/>
        </p:nvSpPr>
        <p:spPr>
          <a:xfrm>
            <a:off x="6350" y="8551863"/>
            <a:ext cx="190500" cy="468312"/>
          </a:xfrm>
          <a:custGeom>
            <a:avLst/>
            <a:gdLst/>
            <a:ahLst/>
            <a:cxnLst>
              <a:cxn ang="0">
                <a:pos x="115203" y="467860"/>
              </a:cxn>
              <a:cxn ang="0">
                <a:pos x="64423" y="441580"/>
              </a:cxn>
              <a:cxn ang="0">
                <a:pos x="37484" y="402781"/>
              </a:cxn>
              <a:cxn ang="0">
                <a:pos x="11953" y="301564"/>
              </a:cxn>
              <a:cxn ang="0">
                <a:pos x="1184" y="242679"/>
              </a:cxn>
              <a:cxn ang="0">
                <a:pos x="0" y="209824"/>
              </a:cxn>
              <a:cxn ang="0">
                <a:pos x="2497" y="177093"/>
              </a:cxn>
              <a:cxn ang="0">
                <a:pos x="15054" y="120189"/>
              </a:cxn>
              <a:cxn ang="0">
                <a:pos x="31310" y="72157"/>
              </a:cxn>
              <a:cxn ang="0">
                <a:pos x="57261" y="21273"/>
              </a:cxn>
              <a:cxn ang="0">
                <a:pos x="104985" y="0"/>
              </a:cxn>
              <a:cxn ang="0">
                <a:pos x="134875" y="5693"/>
              </a:cxn>
              <a:cxn ang="0">
                <a:pos x="166255" y="31567"/>
              </a:cxn>
              <a:cxn ang="0">
                <a:pos x="182496" y="96154"/>
              </a:cxn>
              <a:cxn ang="0">
                <a:pos x="188191" y="149129"/>
              </a:cxn>
              <a:cxn ang="0">
                <a:pos x="187545" y="195873"/>
              </a:cxn>
              <a:cxn ang="0">
                <a:pos x="188168" y="242679"/>
              </a:cxn>
              <a:cxn ang="0">
                <a:pos x="190485" y="336362"/>
              </a:cxn>
              <a:cxn ang="0">
                <a:pos x="184170" y="379312"/>
              </a:cxn>
              <a:cxn ang="0">
                <a:pos x="169492" y="419874"/>
              </a:cxn>
              <a:cxn ang="0">
                <a:pos x="146615" y="452371"/>
              </a:cxn>
              <a:cxn ang="0">
                <a:pos x="131685" y="463223"/>
              </a:cxn>
              <a:cxn ang="0">
                <a:pos x="115203" y="467860"/>
              </a:cxn>
            </a:cxnLst>
            <a:pathLst>
              <a:path w="190500" h="468629">
                <a:moveTo>
                  <a:pt x="115203" y="468177"/>
                </a:moveTo>
                <a:lnTo>
                  <a:pt x="64423" y="441879"/>
                </a:lnTo>
                <a:lnTo>
                  <a:pt x="37484" y="403054"/>
                </a:lnTo>
                <a:lnTo>
                  <a:pt x="11953" y="301768"/>
                </a:lnTo>
                <a:lnTo>
                  <a:pt x="1184" y="242843"/>
                </a:lnTo>
                <a:lnTo>
                  <a:pt x="0" y="209966"/>
                </a:lnTo>
                <a:lnTo>
                  <a:pt x="2497" y="177213"/>
                </a:lnTo>
                <a:lnTo>
                  <a:pt x="15054" y="120270"/>
                </a:lnTo>
                <a:lnTo>
                  <a:pt x="31310" y="72206"/>
                </a:lnTo>
                <a:lnTo>
                  <a:pt x="57261" y="21287"/>
                </a:lnTo>
                <a:lnTo>
                  <a:pt x="104985" y="0"/>
                </a:lnTo>
                <a:lnTo>
                  <a:pt x="134875" y="5697"/>
                </a:lnTo>
                <a:lnTo>
                  <a:pt x="166255" y="31588"/>
                </a:lnTo>
                <a:lnTo>
                  <a:pt x="182496" y="96219"/>
                </a:lnTo>
                <a:lnTo>
                  <a:pt x="188191" y="149230"/>
                </a:lnTo>
                <a:lnTo>
                  <a:pt x="187545" y="196006"/>
                </a:lnTo>
                <a:lnTo>
                  <a:pt x="188168" y="242843"/>
                </a:lnTo>
                <a:lnTo>
                  <a:pt x="190485" y="336590"/>
                </a:lnTo>
                <a:lnTo>
                  <a:pt x="184170" y="379569"/>
                </a:lnTo>
                <a:lnTo>
                  <a:pt x="169492" y="420158"/>
                </a:lnTo>
                <a:lnTo>
                  <a:pt x="146615" y="452677"/>
                </a:lnTo>
                <a:lnTo>
                  <a:pt x="131685" y="463537"/>
                </a:lnTo>
                <a:lnTo>
                  <a:pt x="115203" y="468177"/>
                </a:lnTo>
                <a:close/>
              </a:path>
            </a:pathLst>
          </a:custGeom>
          <a:solidFill>
            <a:srgbClr val="FFDE62"/>
          </a:solidFill>
          <a:ln w="9525">
            <a:noFill/>
          </a:ln>
        </p:spPr>
        <p:txBody>
          <a:bodyPr/>
          <a:p>
            <a:endParaRPr lang="zh-CN" altLang="en-US"/>
          </a:p>
        </p:txBody>
      </p:sp>
      <p:sp>
        <p:nvSpPr>
          <p:cNvPr id="60435" name="object 20"/>
          <p:cNvSpPr/>
          <p:nvPr/>
        </p:nvSpPr>
        <p:spPr>
          <a:xfrm>
            <a:off x="544513" y="9513888"/>
            <a:ext cx="211137" cy="454025"/>
          </a:xfrm>
          <a:custGeom>
            <a:avLst/>
            <a:gdLst/>
            <a:ahLst/>
            <a:cxnLst>
              <a:cxn ang="0">
                <a:pos x="178325" y="453981"/>
              </a:cxn>
              <a:cxn ang="0">
                <a:pos x="126969" y="434184"/>
              </a:cxn>
              <a:cxn ang="0">
                <a:pos x="98088" y="402777"/>
              </a:cxn>
              <a:cxn ang="0">
                <a:pos x="73373" y="361492"/>
              </a:cxn>
              <a:cxn ang="0">
                <a:pos x="46685" y="311508"/>
              </a:cxn>
              <a:cxn ang="0">
                <a:pos x="34456" y="289507"/>
              </a:cxn>
              <a:cxn ang="0">
                <a:pos x="16208" y="250529"/>
              </a:cxn>
              <a:cxn ang="0">
                <a:pos x="1130" y="210078"/>
              </a:cxn>
              <a:cxn ang="0">
                <a:pos x="0" y="203242"/>
              </a:cxn>
              <a:cxn ang="0">
                <a:pos x="570" y="195798"/>
              </a:cxn>
              <a:cxn ang="0">
                <a:pos x="3267" y="180447"/>
              </a:cxn>
              <a:cxn ang="0">
                <a:pos x="3775" y="175963"/>
              </a:cxn>
              <a:cxn ang="0">
                <a:pos x="7437" y="171313"/>
              </a:cxn>
              <a:cxn ang="0">
                <a:pos x="459" y="123355"/>
              </a:cxn>
              <a:cxn ang="0">
                <a:pos x="1293" y="88705"/>
              </a:cxn>
              <a:cxn ang="0">
                <a:pos x="27029" y="30638"/>
              </a:cxn>
              <a:cxn ang="0">
                <a:pos x="58089" y="2869"/>
              </a:cxn>
              <a:cxn ang="0">
                <a:pos x="71800" y="0"/>
              </a:cxn>
              <a:cxn ang="0">
                <a:pos x="84955" y="3487"/>
              </a:cxn>
              <a:cxn ang="0">
                <a:pos x="115217" y="37251"/>
              </a:cxn>
              <a:cxn ang="0">
                <a:pos x="143843" y="119539"/>
              </a:cxn>
              <a:cxn ang="0">
                <a:pos x="158363" y="174332"/>
              </a:cxn>
              <a:cxn ang="0">
                <a:pos x="174500" y="228686"/>
              </a:cxn>
              <a:cxn ang="0">
                <a:pos x="195226" y="281743"/>
              </a:cxn>
              <a:cxn ang="0">
                <a:pos x="205444" y="311781"/>
              </a:cxn>
              <a:cxn ang="0">
                <a:pos x="210215" y="343345"/>
              </a:cxn>
              <a:cxn ang="0">
                <a:pos x="210576" y="376078"/>
              </a:cxn>
              <a:cxn ang="0">
                <a:pos x="207562" y="409624"/>
              </a:cxn>
              <a:cxn ang="0">
                <a:pos x="204081" y="429766"/>
              </a:cxn>
              <a:cxn ang="0">
                <a:pos x="202029" y="436947"/>
              </a:cxn>
              <a:cxn ang="0">
                <a:pos x="196516" y="446717"/>
              </a:cxn>
              <a:cxn ang="0">
                <a:pos x="188556" y="452296"/>
              </a:cxn>
              <a:cxn ang="0">
                <a:pos x="178325" y="453981"/>
              </a:cxn>
            </a:cxnLst>
            <a:pathLst>
              <a:path w="211454" h="454025">
                <a:moveTo>
                  <a:pt x="178593" y="453981"/>
                </a:moveTo>
                <a:lnTo>
                  <a:pt x="127160" y="434184"/>
                </a:lnTo>
                <a:lnTo>
                  <a:pt x="98235" y="402777"/>
                </a:lnTo>
                <a:lnTo>
                  <a:pt x="73483" y="361492"/>
                </a:lnTo>
                <a:lnTo>
                  <a:pt x="46755" y="311508"/>
                </a:lnTo>
                <a:lnTo>
                  <a:pt x="34508" y="289507"/>
                </a:lnTo>
                <a:lnTo>
                  <a:pt x="16232" y="250529"/>
                </a:lnTo>
                <a:lnTo>
                  <a:pt x="1132" y="210078"/>
                </a:lnTo>
                <a:lnTo>
                  <a:pt x="0" y="203242"/>
                </a:lnTo>
                <a:lnTo>
                  <a:pt x="571" y="195798"/>
                </a:lnTo>
                <a:lnTo>
                  <a:pt x="3272" y="180447"/>
                </a:lnTo>
                <a:lnTo>
                  <a:pt x="3781" y="175963"/>
                </a:lnTo>
                <a:lnTo>
                  <a:pt x="7448" y="171313"/>
                </a:lnTo>
                <a:lnTo>
                  <a:pt x="460" y="123355"/>
                </a:lnTo>
                <a:lnTo>
                  <a:pt x="1295" y="88705"/>
                </a:lnTo>
                <a:lnTo>
                  <a:pt x="27070" y="30638"/>
                </a:lnTo>
                <a:lnTo>
                  <a:pt x="58176" y="2869"/>
                </a:lnTo>
                <a:lnTo>
                  <a:pt x="71908" y="0"/>
                </a:lnTo>
                <a:lnTo>
                  <a:pt x="85083" y="3487"/>
                </a:lnTo>
                <a:lnTo>
                  <a:pt x="115390" y="37251"/>
                </a:lnTo>
                <a:lnTo>
                  <a:pt x="144059" y="119539"/>
                </a:lnTo>
                <a:lnTo>
                  <a:pt x="158601" y="174332"/>
                </a:lnTo>
                <a:lnTo>
                  <a:pt x="174762" y="228686"/>
                </a:lnTo>
                <a:lnTo>
                  <a:pt x="195519" y="281743"/>
                </a:lnTo>
                <a:lnTo>
                  <a:pt x="205752" y="311781"/>
                </a:lnTo>
                <a:lnTo>
                  <a:pt x="210531" y="343345"/>
                </a:lnTo>
                <a:lnTo>
                  <a:pt x="210892" y="376078"/>
                </a:lnTo>
                <a:lnTo>
                  <a:pt x="207874" y="409624"/>
                </a:lnTo>
                <a:lnTo>
                  <a:pt x="204387" y="429766"/>
                </a:lnTo>
                <a:lnTo>
                  <a:pt x="202332" y="436947"/>
                </a:lnTo>
                <a:lnTo>
                  <a:pt x="196811" y="446717"/>
                </a:lnTo>
                <a:lnTo>
                  <a:pt x="188839" y="452296"/>
                </a:lnTo>
                <a:lnTo>
                  <a:pt x="178593" y="453981"/>
                </a:lnTo>
                <a:close/>
              </a:path>
            </a:pathLst>
          </a:custGeom>
          <a:solidFill>
            <a:srgbClr val="FFDE62"/>
          </a:solidFill>
          <a:ln w="9525">
            <a:noFill/>
          </a:ln>
        </p:spPr>
        <p:txBody>
          <a:bodyPr/>
          <a:p>
            <a:endParaRPr lang="zh-CN" altLang="en-US"/>
          </a:p>
        </p:txBody>
      </p:sp>
      <p:sp>
        <p:nvSpPr>
          <p:cNvPr id="60436" name="object 21"/>
          <p:cNvSpPr/>
          <p:nvPr/>
        </p:nvSpPr>
        <p:spPr>
          <a:xfrm>
            <a:off x="1184275" y="9705975"/>
            <a:ext cx="182563" cy="403225"/>
          </a:xfrm>
          <a:custGeom>
            <a:avLst/>
            <a:gdLst/>
            <a:ahLst/>
            <a:cxnLst>
              <a:cxn ang="0">
                <a:pos x="139561" y="402693"/>
              </a:cxn>
              <a:cxn ang="0">
                <a:pos x="92826" y="366828"/>
              </a:cxn>
              <a:cxn ang="0">
                <a:pos x="64378" y="333361"/>
              </a:cxn>
              <a:cxn ang="0">
                <a:pos x="42106" y="295819"/>
              </a:cxn>
              <a:cxn ang="0">
                <a:pos x="26997" y="253988"/>
              </a:cxn>
              <a:cxn ang="0">
                <a:pos x="18408" y="215027"/>
              </a:cxn>
              <a:cxn ang="0">
                <a:pos x="11608" y="175496"/>
              </a:cxn>
              <a:cxn ang="0">
                <a:pos x="5941" y="135875"/>
              </a:cxn>
              <a:cxn ang="0">
                <a:pos x="675" y="96115"/>
              </a:cxn>
              <a:cxn ang="0">
                <a:pos x="0" y="82539"/>
              </a:cxn>
              <a:cxn ang="0">
                <a:pos x="949" y="68740"/>
              </a:cxn>
              <a:cxn ang="0">
                <a:pos x="11209" y="25122"/>
              </a:cxn>
              <a:cxn ang="0">
                <a:pos x="37006" y="15294"/>
              </a:cxn>
              <a:cxn ang="0">
                <a:pos x="40929" y="12949"/>
              </a:cxn>
              <a:cxn ang="0">
                <a:pos x="62184" y="2436"/>
              </a:cxn>
              <a:cxn ang="0">
                <a:pos x="80532" y="0"/>
              </a:cxn>
              <a:cxn ang="0">
                <a:pos x="96222" y="6026"/>
              </a:cxn>
              <a:cxn ang="0">
                <a:pos x="133152" y="60931"/>
              </a:cxn>
              <a:cxn ang="0">
                <a:pos x="152842" y="102457"/>
              </a:cxn>
              <a:cxn ang="0">
                <a:pos x="165995" y="146347"/>
              </a:cxn>
              <a:cxn ang="0">
                <a:pos x="170035" y="193559"/>
              </a:cxn>
              <a:cxn ang="0">
                <a:pos x="170369" y="202219"/>
              </a:cxn>
              <a:cxn ang="0">
                <a:pos x="171504" y="210993"/>
              </a:cxn>
              <a:cxn ang="0">
                <a:pos x="172995" y="219806"/>
              </a:cxn>
              <a:cxn ang="0">
                <a:pos x="174144" y="227078"/>
              </a:cxn>
              <a:cxn ang="0">
                <a:pos x="173369" y="226989"/>
              </a:cxn>
              <a:cxn ang="0">
                <a:pos x="172817" y="228736"/>
              </a:cxn>
              <a:cxn ang="0">
                <a:pos x="132621" y="231611"/>
              </a:cxn>
              <a:cxn ang="0">
                <a:pos x="127576" y="239236"/>
              </a:cxn>
              <a:cxn ang="0">
                <a:pos x="128448" y="242300"/>
              </a:cxn>
              <a:cxn ang="0">
                <a:pos x="129905" y="247872"/>
              </a:cxn>
              <a:cxn ang="0">
                <a:pos x="134168" y="254809"/>
              </a:cxn>
              <a:cxn ang="0">
                <a:pos x="138978" y="256925"/>
              </a:cxn>
              <a:cxn ang="0">
                <a:pos x="146233" y="259092"/>
              </a:cxn>
              <a:cxn ang="0">
                <a:pos x="180897" y="263025"/>
              </a:cxn>
              <a:cxn ang="0">
                <a:pos x="181418" y="265524"/>
              </a:cxn>
              <a:cxn ang="0">
                <a:pos x="182520" y="303857"/>
              </a:cxn>
              <a:cxn ang="0">
                <a:pos x="177929" y="342003"/>
              </a:cxn>
              <a:cxn ang="0">
                <a:pos x="168902" y="379974"/>
              </a:cxn>
              <a:cxn ang="0">
                <a:pos x="151840" y="401629"/>
              </a:cxn>
              <a:cxn ang="0">
                <a:pos x="139561" y="402693"/>
              </a:cxn>
              <a:cxn ang="0">
                <a:pos x="172817" y="228736"/>
              </a:cxn>
              <a:cxn ang="0">
                <a:pos x="173369" y="226990"/>
              </a:cxn>
              <a:cxn ang="0">
                <a:pos x="173726" y="228701"/>
              </a:cxn>
              <a:cxn ang="0">
                <a:pos x="172817" y="228736"/>
              </a:cxn>
              <a:cxn ang="0">
                <a:pos x="173726" y="228701"/>
              </a:cxn>
              <a:cxn ang="0">
                <a:pos x="173369" y="226989"/>
              </a:cxn>
              <a:cxn ang="0">
                <a:pos x="174144" y="227078"/>
              </a:cxn>
              <a:cxn ang="0">
                <a:pos x="174396" y="228676"/>
              </a:cxn>
              <a:cxn ang="0">
                <a:pos x="173726" y="228701"/>
              </a:cxn>
              <a:cxn ang="0">
                <a:pos x="180897" y="263025"/>
              </a:cxn>
              <a:cxn ang="0">
                <a:pos x="146233" y="259092"/>
              </a:cxn>
              <a:cxn ang="0">
                <a:pos x="153438" y="258980"/>
              </a:cxn>
              <a:cxn ang="0">
                <a:pos x="160003" y="256146"/>
              </a:cxn>
              <a:cxn ang="0">
                <a:pos x="165344" y="250150"/>
              </a:cxn>
              <a:cxn ang="0">
                <a:pos x="169450" y="243115"/>
              </a:cxn>
              <a:cxn ang="0">
                <a:pos x="170923" y="234736"/>
              </a:cxn>
              <a:cxn ang="0">
                <a:pos x="172817" y="228736"/>
              </a:cxn>
              <a:cxn ang="0">
                <a:pos x="173726" y="228701"/>
              </a:cxn>
              <a:cxn ang="0">
                <a:pos x="180897" y="263025"/>
              </a:cxn>
            </a:cxnLst>
            <a:pathLst>
              <a:path w="182880" h="403859">
                <a:moveTo>
                  <a:pt x="139803" y="403326"/>
                </a:moveTo>
                <a:lnTo>
                  <a:pt x="92987" y="367405"/>
                </a:lnTo>
                <a:lnTo>
                  <a:pt x="64490" y="333885"/>
                </a:lnTo>
                <a:lnTo>
                  <a:pt x="42179" y="296284"/>
                </a:lnTo>
                <a:lnTo>
                  <a:pt x="27044" y="254387"/>
                </a:lnTo>
                <a:lnTo>
                  <a:pt x="18440" y="215365"/>
                </a:lnTo>
                <a:lnTo>
                  <a:pt x="11628" y="175772"/>
                </a:lnTo>
                <a:lnTo>
                  <a:pt x="5951" y="136089"/>
                </a:lnTo>
                <a:lnTo>
                  <a:pt x="676" y="96266"/>
                </a:lnTo>
                <a:lnTo>
                  <a:pt x="0" y="82669"/>
                </a:lnTo>
                <a:lnTo>
                  <a:pt x="951" y="68848"/>
                </a:lnTo>
                <a:lnTo>
                  <a:pt x="11228" y="25161"/>
                </a:lnTo>
                <a:lnTo>
                  <a:pt x="37070" y="15318"/>
                </a:lnTo>
                <a:lnTo>
                  <a:pt x="41000" y="12969"/>
                </a:lnTo>
                <a:lnTo>
                  <a:pt x="62292" y="2440"/>
                </a:lnTo>
                <a:lnTo>
                  <a:pt x="80672" y="0"/>
                </a:lnTo>
                <a:lnTo>
                  <a:pt x="96389" y="6035"/>
                </a:lnTo>
                <a:lnTo>
                  <a:pt x="133383" y="61027"/>
                </a:lnTo>
                <a:lnTo>
                  <a:pt x="153107" y="102618"/>
                </a:lnTo>
                <a:lnTo>
                  <a:pt x="166283" y="146577"/>
                </a:lnTo>
                <a:lnTo>
                  <a:pt x="170330" y="193863"/>
                </a:lnTo>
                <a:lnTo>
                  <a:pt x="170665" y="202537"/>
                </a:lnTo>
                <a:lnTo>
                  <a:pt x="171802" y="211325"/>
                </a:lnTo>
                <a:lnTo>
                  <a:pt x="173295" y="220152"/>
                </a:lnTo>
                <a:lnTo>
                  <a:pt x="174446" y="227435"/>
                </a:lnTo>
                <a:lnTo>
                  <a:pt x="173670" y="227346"/>
                </a:lnTo>
                <a:lnTo>
                  <a:pt x="173117" y="229096"/>
                </a:lnTo>
                <a:lnTo>
                  <a:pt x="132851" y="231975"/>
                </a:lnTo>
                <a:lnTo>
                  <a:pt x="127798" y="239612"/>
                </a:lnTo>
                <a:lnTo>
                  <a:pt x="128671" y="242681"/>
                </a:lnTo>
                <a:lnTo>
                  <a:pt x="130131" y="248262"/>
                </a:lnTo>
                <a:lnTo>
                  <a:pt x="134401" y="255210"/>
                </a:lnTo>
                <a:lnTo>
                  <a:pt x="139219" y="257329"/>
                </a:lnTo>
                <a:lnTo>
                  <a:pt x="146487" y="259499"/>
                </a:lnTo>
                <a:lnTo>
                  <a:pt x="181211" y="263439"/>
                </a:lnTo>
                <a:lnTo>
                  <a:pt x="181733" y="265941"/>
                </a:lnTo>
                <a:lnTo>
                  <a:pt x="182837" y="304335"/>
                </a:lnTo>
                <a:lnTo>
                  <a:pt x="178238" y="342541"/>
                </a:lnTo>
                <a:lnTo>
                  <a:pt x="169195" y="380571"/>
                </a:lnTo>
                <a:lnTo>
                  <a:pt x="152104" y="402260"/>
                </a:lnTo>
                <a:lnTo>
                  <a:pt x="139803" y="403326"/>
                </a:lnTo>
                <a:close/>
              </a:path>
              <a:path w="182880" h="403859">
                <a:moveTo>
                  <a:pt x="173117" y="229096"/>
                </a:moveTo>
                <a:lnTo>
                  <a:pt x="173670" y="227347"/>
                </a:lnTo>
                <a:lnTo>
                  <a:pt x="174028" y="229061"/>
                </a:lnTo>
                <a:lnTo>
                  <a:pt x="173117" y="229096"/>
                </a:lnTo>
                <a:close/>
              </a:path>
              <a:path w="182880" h="403859">
                <a:moveTo>
                  <a:pt x="174028" y="229061"/>
                </a:moveTo>
                <a:lnTo>
                  <a:pt x="173670" y="227346"/>
                </a:lnTo>
                <a:lnTo>
                  <a:pt x="174446" y="227435"/>
                </a:lnTo>
                <a:lnTo>
                  <a:pt x="174699" y="229036"/>
                </a:lnTo>
                <a:lnTo>
                  <a:pt x="174028" y="229061"/>
                </a:lnTo>
                <a:close/>
              </a:path>
              <a:path w="182880" h="403859">
                <a:moveTo>
                  <a:pt x="181211" y="263439"/>
                </a:moveTo>
                <a:lnTo>
                  <a:pt x="146487" y="259499"/>
                </a:lnTo>
                <a:lnTo>
                  <a:pt x="153704" y="259387"/>
                </a:lnTo>
                <a:lnTo>
                  <a:pt x="160281" y="256549"/>
                </a:lnTo>
                <a:lnTo>
                  <a:pt x="165631" y="250543"/>
                </a:lnTo>
                <a:lnTo>
                  <a:pt x="169744" y="243497"/>
                </a:lnTo>
                <a:lnTo>
                  <a:pt x="171220" y="235105"/>
                </a:lnTo>
                <a:lnTo>
                  <a:pt x="173117" y="229096"/>
                </a:lnTo>
                <a:lnTo>
                  <a:pt x="174028" y="229061"/>
                </a:lnTo>
                <a:lnTo>
                  <a:pt x="181211" y="263439"/>
                </a:lnTo>
                <a:close/>
              </a:path>
            </a:pathLst>
          </a:custGeom>
          <a:solidFill>
            <a:srgbClr val="FFDE62"/>
          </a:solidFill>
          <a:ln w="9525">
            <a:noFill/>
          </a:ln>
        </p:spPr>
        <p:txBody>
          <a:bodyPr/>
          <a:p>
            <a:endParaRPr lang="zh-CN" altLang="en-US"/>
          </a:p>
        </p:txBody>
      </p:sp>
      <p:sp>
        <p:nvSpPr>
          <p:cNvPr id="60437" name="object 22"/>
          <p:cNvSpPr/>
          <p:nvPr/>
        </p:nvSpPr>
        <p:spPr>
          <a:xfrm>
            <a:off x="1174750" y="8824913"/>
            <a:ext cx="166688" cy="388937"/>
          </a:xfrm>
          <a:custGeom>
            <a:avLst/>
            <a:gdLst/>
            <a:ahLst/>
            <a:cxnLst>
              <a:cxn ang="0">
                <a:pos x="96620" y="388672"/>
              </a:cxn>
              <a:cxn ang="0">
                <a:pos x="57583" y="351630"/>
              </a:cxn>
              <a:cxn ang="0">
                <a:pos x="27855" y="314641"/>
              </a:cxn>
              <a:cxn ang="0">
                <a:pos x="7311" y="265892"/>
              </a:cxn>
              <a:cxn ang="0">
                <a:pos x="233" y="212372"/>
              </a:cxn>
              <a:cxn ang="0">
                <a:pos x="0" y="164537"/>
              </a:cxn>
              <a:cxn ang="0">
                <a:pos x="665" y="140709"/>
              </a:cxn>
              <a:cxn ang="0">
                <a:pos x="7179" y="96225"/>
              </a:cxn>
              <a:cxn ang="0">
                <a:pos x="20187" y="55195"/>
              </a:cxn>
              <a:cxn ang="0">
                <a:pos x="47062" y="12222"/>
              </a:cxn>
              <a:cxn ang="0">
                <a:pos x="95799" y="0"/>
              </a:cxn>
              <a:cxn ang="0">
                <a:pos x="113245" y="6037"/>
              </a:cxn>
              <a:cxn ang="0">
                <a:pos x="125975" y="18564"/>
              </a:cxn>
              <a:cxn ang="0">
                <a:pos x="132158" y="37044"/>
              </a:cxn>
              <a:cxn ang="0">
                <a:pos x="135507" y="55920"/>
              </a:cxn>
              <a:cxn ang="0">
                <a:pos x="140908" y="73832"/>
              </a:cxn>
              <a:cxn ang="0">
                <a:pos x="153646" y="108842"/>
              </a:cxn>
              <a:cxn ang="0">
                <a:pos x="161948" y="142727"/>
              </a:cxn>
              <a:cxn ang="0">
                <a:pos x="166093" y="181492"/>
              </a:cxn>
              <a:cxn ang="0">
                <a:pos x="165911" y="224163"/>
              </a:cxn>
              <a:cxn ang="0">
                <a:pos x="161236" y="269770"/>
              </a:cxn>
              <a:cxn ang="0">
                <a:pos x="156472" y="294795"/>
              </a:cxn>
              <a:cxn ang="0">
                <a:pos x="154370" y="307356"/>
              </a:cxn>
              <a:cxn ang="0">
                <a:pos x="153127" y="319982"/>
              </a:cxn>
              <a:cxn ang="0">
                <a:pos x="148692" y="339187"/>
              </a:cxn>
              <a:cxn ang="0">
                <a:pos x="139242" y="355242"/>
              </a:cxn>
              <a:cxn ang="0">
                <a:pos x="115258" y="383966"/>
              </a:cxn>
              <a:cxn ang="0">
                <a:pos x="112192" y="387995"/>
              </a:cxn>
              <a:cxn ang="0">
                <a:pos x="96620" y="388672"/>
              </a:cxn>
            </a:cxnLst>
            <a:pathLst>
              <a:path w="167005" h="387984">
                <a:moveTo>
                  <a:pt x="96804" y="387720"/>
                </a:moveTo>
                <a:lnTo>
                  <a:pt x="57693" y="350768"/>
                </a:lnTo>
                <a:lnTo>
                  <a:pt x="27908" y="313870"/>
                </a:lnTo>
                <a:lnTo>
                  <a:pt x="7325" y="265240"/>
                </a:lnTo>
                <a:lnTo>
                  <a:pt x="233" y="211852"/>
                </a:lnTo>
                <a:lnTo>
                  <a:pt x="0" y="164134"/>
                </a:lnTo>
                <a:lnTo>
                  <a:pt x="666" y="140364"/>
                </a:lnTo>
                <a:lnTo>
                  <a:pt x="7193" y="95989"/>
                </a:lnTo>
                <a:lnTo>
                  <a:pt x="20225" y="55060"/>
                </a:lnTo>
                <a:lnTo>
                  <a:pt x="47152" y="12192"/>
                </a:lnTo>
                <a:lnTo>
                  <a:pt x="95981" y="0"/>
                </a:lnTo>
                <a:lnTo>
                  <a:pt x="113460" y="6022"/>
                </a:lnTo>
                <a:lnTo>
                  <a:pt x="126215" y="18519"/>
                </a:lnTo>
                <a:lnTo>
                  <a:pt x="132409" y="36953"/>
                </a:lnTo>
                <a:lnTo>
                  <a:pt x="135765" y="55783"/>
                </a:lnTo>
                <a:lnTo>
                  <a:pt x="141176" y="73651"/>
                </a:lnTo>
                <a:lnTo>
                  <a:pt x="153938" y="108575"/>
                </a:lnTo>
                <a:lnTo>
                  <a:pt x="162256" y="142377"/>
                </a:lnTo>
                <a:lnTo>
                  <a:pt x="166409" y="181047"/>
                </a:lnTo>
                <a:lnTo>
                  <a:pt x="166227" y="223614"/>
                </a:lnTo>
                <a:lnTo>
                  <a:pt x="161543" y="269109"/>
                </a:lnTo>
                <a:lnTo>
                  <a:pt x="156770" y="294073"/>
                </a:lnTo>
                <a:lnTo>
                  <a:pt x="154664" y="306603"/>
                </a:lnTo>
                <a:lnTo>
                  <a:pt x="153418" y="319198"/>
                </a:lnTo>
                <a:lnTo>
                  <a:pt x="148975" y="338356"/>
                </a:lnTo>
                <a:lnTo>
                  <a:pt x="139507" y="354372"/>
                </a:lnTo>
                <a:lnTo>
                  <a:pt x="115477" y="383025"/>
                </a:lnTo>
                <a:lnTo>
                  <a:pt x="112405" y="387044"/>
                </a:lnTo>
                <a:lnTo>
                  <a:pt x="96804" y="387720"/>
                </a:lnTo>
                <a:close/>
              </a:path>
            </a:pathLst>
          </a:custGeom>
          <a:solidFill>
            <a:srgbClr val="FFDE62"/>
          </a:solidFill>
          <a:ln w="9525">
            <a:noFill/>
          </a:ln>
        </p:spPr>
        <p:txBody>
          <a:bodyPr/>
          <a:p>
            <a:endParaRPr lang="zh-CN" altLang="en-US"/>
          </a:p>
        </p:txBody>
      </p:sp>
      <p:sp>
        <p:nvSpPr>
          <p:cNvPr id="60438" name="object 23"/>
          <p:cNvSpPr/>
          <p:nvPr/>
        </p:nvSpPr>
        <p:spPr>
          <a:xfrm>
            <a:off x="1647825" y="8108950"/>
            <a:ext cx="157163" cy="430213"/>
          </a:xfrm>
          <a:custGeom>
            <a:avLst/>
            <a:gdLst/>
            <a:ahLst/>
            <a:cxnLst>
              <a:cxn ang="0">
                <a:pos x="109669" y="430043"/>
              </a:cxn>
              <a:cxn ang="0">
                <a:pos x="75755" y="407574"/>
              </a:cxn>
              <a:cxn ang="0">
                <a:pos x="43254" y="350904"/>
              </a:cxn>
              <a:cxn ang="0">
                <a:pos x="20092" y="300456"/>
              </a:cxn>
              <a:cxn ang="0">
                <a:pos x="7868" y="244829"/>
              </a:cxn>
              <a:cxn ang="0">
                <a:pos x="4951" y="225903"/>
              </a:cxn>
              <a:cxn ang="0">
                <a:pos x="4398" y="219611"/>
              </a:cxn>
              <a:cxn ang="0">
                <a:pos x="4515" y="213182"/>
              </a:cxn>
              <a:cxn ang="0">
                <a:pos x="4564" y="206778"/>
              </a:cxn>
              <a:cxn ang="0">
                <a:pos x="3806" y="200561"/>
              </a:cxn>
              <a:cxn ang="0">
                <a:pos x="0" y="150926"/>
              </a:cxn>
              <a:cxn ang="0">
                <a:pos x="10200" y="105078"/>
              </a:cxn>
              <a:cxn ang="0">
                <a:pos x="29461" y="61704"/>
              </a:cxn>
              <a:cxn ang="0">
                <a:pos x="52834" y="19485"/>
              </a:cxn>
              <a:cxn ang="0">
                <a:pos x="86331" y="0"/>
              </a:cxn>
              <a:cxn ang="0">
                <a:pos x="90139" y="3408"/>
              </a:cxn>
              <a:cxn ang="0">
                <a:pos x="101238" y="13110"/>
              </a:cxn>
              <a:cxn ang="0">
                <a:pos x="110978" y="23674"/>
              </a:cxn>
              <a:cxn ang="0">
                <a:pos x="118084" y="36371"/>
              </a:cxn>
              <a:cxn ang="0">
                <a:pos x="121281" y="52463"/>
              </a:cxn>
              <a:cxn ang="0">
                <a:pos x="126001" y="107961"/>
              </a:cxn>
              <a:cxn ang="0">
                <a:pos x="134328" y="162998"/>
              </a:cxn>
              <a:cxn ang="0">
                <a:pos x="154685" y="272657"/>
              </a:cxn>
              <a:cxn ang="0">
                <a:pos x="156509" y="290093"/>
              </a:cxn>
              <a:cxn ang="0">
                <a:pos x="156991" y="307804"/>
              </a:cxn>
              <a:cxn ang="0">
                <a:pos x="156933" y="325650"/>
              </a:cxn>
              <a:cxn ang="0">
                <a:pos x="157138" y="343494"/>
              </a:cxn>
              <a:cxn ang="0">
                <a:pos x="154102" y="362698"/>
              </a:cxn>
              <a:cxn ang="0">
                <a:pos x="153324" y="366172"/>
              </a:cxn>
              <a:cxn ang="0">
                <a:pos x="99501" y="360065"/>
              </a:cxn>
              <a:cxn ang="0">
                <a:pos x="92159" y="366235"/>
              </a:cxn>
              <a:cxn ang="0">
                <a:pos x="90987" y="375032"/>
              </a:cxn>
              <a:cxn ang="0">
                <a:pos x="90246" y="380025"/>
              </a:cxn>
              <a:cxn ang="0">
                <a:pos x="95199" y="385664"/>
              </a:cxn>
              <a:cxn ang="0">
                <a:pos x="99243" y="394702"/>
              </a:cxn>
              <a:cxn ang="0">
                <a:pos x="143609" y="399736"/>
              </a:cxn>
              <a:cxn ang="0">
                <a:pos x="134863" y="416603"/>
              </a:cxn>
              <a:cxn ang="0">
                <a:pos x="127694" y="424776"/>
              </a:cxn>
              <a:cxn ang="0">
                <a:pos x="119102" y="429390"/>
              </a:cxn>
              <a:cxn ang="0">
                <a:pos x="109669" y="430043"/>
              </a:cxn>
              <a:cxn ang="0">
                <a:pos x="143609" y="399736"/>
              </a:cxn>
              <a:cxn ang="0">
                <a:pos x="99243" y="394702"/>
              </a:cxn>
              <a:cxn ang="0">
                <a:pos x="111418" y="385404"/>
              </a:cxn>
              <a:cxn ang="0">
                <a:pos x="115962" y="381433"/>
              </a:cxn>
              <a:cxn ang="0">
                <a:pos x="119405" y="377205"/>
              </a:cxn>
              <a:cxn ang="0">
                <a:pos x="120465" y="375575"/>
              </a:cxn>
              <a:cxn ang="0">
                <a:pos x="113566" y="365513"/>
              </a:cxn>
              <a:cxn ang="0">
                <a:pos x="108718" y="363562"/>
              </a:cxn>
              <a:cxn ang="0">
                <a:pos x="99501" y="360065"/>
              </a:cxn>
              <a:cxn ang="0">
                <a:pos x="153324" y="366172"/>
              </a:cxn>
              <a:cxn ang="0">
                <a:pos x="149909" y="381411"/>
              </a:cxn>
              <a:cxn ang="0">
                <a:pos x="143763" y="399442"/>
              </a:cxn>
              <a:cxn ang="0">
                <a:pos x="143609" y="399736"/>
              </a:cxn>
            </a:cxnLst>
            <a:pathLst>
              <a:path w="156844" h="429259">
                <a:moveTo>
                  <a:pt x="109446" y="429089"/>
                </a:moveTo>
                <a:lnTo>
                  <a:pt x="75601" y="406670"/>
                </a:lnTo>
                <a:lnTo>
                  <a:pt x="43166" y="350126"/>
                </a:lnTo>
                <a:lnTo>
                  <a:pt x="20051" y="299790"/>
                </a:lnTo>
                <a:lnTo>
                  <a:pt x="7852" y="244286"/>
                </a:lnTo>
                <a:lnTo>
                  <a:pt x="4941" y="225402"/>
                </a:lnTo>
                <a:lnTo>
                  <a:pt x="4389" y="219124"/>
                </a:lnTo>
                <a:lnTo>
                  <a:pt x="4506" y="212709"/>
                </a:lnTo>
                <a:lnTo>
                  <a:pt x="4555" y="206319"/>
                </a:lnTo>
                <a:lnTo>
                  <a:pt x="3798" y="200116"/>
                </a:lnTo>
                <a:lnTo>
                  <a:pt x="0" y="150591"/>
                </a:lnTo>
                <a:lnTo>
                  <a:pt x="10179" y="104845"/>
                </a:lnTo>
                <a:lnTo>
                  <a:pt x="29401" y="61567"/>
                </a:lnTo>
                <a:lnTo>
                  <a:pt x="52727" y="19442"/>
                </a:lnTo>
                <a:lnTo>
                  <a:pt x="86156" y="0"/>
                </a:lnTo>
                <a:lnTo>
                  <a:pt x="89956" y="3400"/>
                </a:lnTo>
                <a:lnTo>
                  <a:pt x="101033" y="13081"/>
                </a:lnTo>
                <a:lnTo>
                  <a:pt x="110753" y="23622"/>
                </a:lnTo>
                <a:lnTo>
                  <a:pt x="117844" y="36290"/>
                </a:lnTo>
                <a:lnTo>
                  <a:pt x="121035" y="52347"/>
                </a:lnTo>
                <a:lnTo>
                  <a:pt x="125745" y="107722"/>
                </a:lnTo>
                <a:lnTo>
                  <a:pt x="134055" y="162637"/>
                </a:lnTo>
                <a:lnTo>
                  <a:pt x="154371" y="272052"/>
                </a:lnTo>
                <a:lnTo>
                  <a:pt x="156191" y="289450"/>
                </a:lnTo>
                <a:lnTo>
                  <a:pt x="156672" y="307121"/>
                </a:lnTo>
                <a:lnTo>
                  <a:pt x="156614" y="324928"/>
                </a:lnTo>
                <a:lnTo>
                  <a:pt x="156819" y="342732"/>
                </a:lnTo>
                <a:lnTo>
                  <a:pt x="153789" y="361894"/>
                </a:lnTo>
                <a:lnTo>
                  <a:pt x="153013" y="365360"/>
                </a:lnTo>
                <a:lnTo>
                  <a:pt x="99299" y="359267"/>
                </a:lnTo>
                <a:lnTo>
                  <a:pt x="91972" y="365423"/>
                </a:lnTo>
                <a:lnTo>
                  <a:pt x="90802" y="374200"/>
                </a:lnTo>
                <a:lnTo>
                  <a:pt x="90063" y="379182"/>
                </a:lnTo>
                <a:lnTo>
                  <a:pt x="95006" y="384809"/>
                </a:lnTo>
                <a:lnTo>
                  <a:pt x="99042" y="393827"/>
                </a:lnTo>
                <a:lnTo>
                  <a:pt x="143318" y="398850"/>
                </a:lnTo>
                <a:lnTo>
                  <a:pt x="134589" y="415679"/>
                </a:lnTo>
                <a:lnTo>
                  <a:pt x="127435" y="423834"/>
                </a:lnTo>
                <a:lnTo>
                  <a:pt x="118860" y="428438"/>
                </a:lnTo>
                <a:lnTo>
                  <a:pt x="109446" y="429089"/>
                </a:lnTo>
                <a:close/>
              </a:path>
              <a:path w="156844" h="429259">
                <a:moveTo>
                  <a:pt x="143318" y="398850"/>
                </a:moveTo>
                <a:lnTo>
                  <a:pt x="99042" y="393827"/>
                </a:lnTo>
                <a:lnTo>
                  <a:pt x="111192" y="384549"/>
                </a:lnTo>
                <a:lnTo>
                  <a:pt x="115727" y="380587"/>
                </a:lnTo>
                <a:lnTo>
                  <a:pt x="119163" y="376369"/>
                </a:lnTo>
                <a:lnTo>
                  <a:pt x="120220" y="374742"/>
                </a:lnTo>
                <a:lnTo>
                  <a:pt x="113335" y="364702"/>
                </a:lnTo>
                <a:lnTo>
                  <a:pt x="108497" y="362756"/>
                </a:lnTo>
                <a:lnTo>
                  <a:pt x="99299" y="359267"/>
                </a:lnTo>
                <a:lnTo>
                  <a:pt x="153013" y="365360"/>
                </a:lnTo>
                <a:lnTo>
                  <a:pt x="149605" y="380565"/>
                </a:lnTo>
                <a:lnTo>
                  <a:pt x="143471" y="398556"/>
                </a:lnTo>
                <a:lnTo>
                  <a:pt x="143318" y="398850"/>
                </a:lnTo>
                <a:close/>
              </a:path>
            </a:pathLst>
          </a:custGeom>
          <a:solidFill>
            <a:srgbClr val="FFDE62"/>
          </a:solidFill>
          <a:ln w="9525">
            <a:noFill/>
          </a:ln>
        </p:spPr>
        <p:txBody>
          <a:bodyPr/>
          <a:p>
            <a:endParaRPr lang="zh-CN" altLang="en-US"/>
          </a:p>
        </p:txBody>
      </p:sp>
      <p:sp>
        <p:nvSpPr>
          <p:cNvPr id="60439" name="object 24"/>
          <p:cNvSpPr/>
          <p:nvPr/>
        </p:nvSpPr>
        <p:spPr>
          <a:xfrm>
            <a:off x="1047750" y="8134350"/>
            <a:ext cx="174625" cy="373063"/>
          </a:xfrm>
          <a:custGeom>
            <a:avLst/>
            <a:gdLst/>
            <a:ahLst/>
            <a:cxnLst>
              <a:cxn ang="0">
                <a:pos x="80610" y="372825"/>
              </a:cxn>
              <a:cxn ang="0">
                <a:pos x="49539" y="347745"/>
              </a:cxn>
              <a:cxn ang="0">
                <a:pos x="30950" y="311727"/>
              </a:cxn>
              <a:cxn ang="0">
                <a:pos x="12682" y="256175"/>
              </a:cxn>
              <a:cxn ang="0">
                <a:pos x="4482" y="232443"/>
              </a:cxn>
              <a:cxn ang="0">
                <a:pos x="0" y="210077"/>
              </a:cxn>
              <a:cxn ang="0">
                <a:pos x="3654" y="189462"/>
              </a:cxn>
              <a:cxn ang="0">
                <a:pos x="14809" y="128359"/>
              </a:cxn>
              <a:cxn ang="0">
                <a:pos x="25972" y="75230"/>
              </a:cxn>
              <a:cxn ang="0">
                <a:pos x="42776" y="32846"/>
              </a:cxn>
              <a:cxn ang="0">
                <a:pos x="74894" y="0"/>
              </a:cxn>
              <a:cxn ang="0">
                <a:pos x="87837" y="2572"/>
              </a:cxn>
              <a:cxn ang="0">
                <a:pos x="92022" y="4264"/>
              </a:cxn>
              <a:cxn ang="0">
                <a:pos x="97882" y="3531"/>
              </a:cxn>
              <a:cxn ang="0">
                <a:pos x="102573" y="2317"/>
              </a:cxn>
              <a:cxn ang="0">
                <a:pos x="115994" y="633"/>
              </a:cxn>
              <a:cxn ang="0">
                <a:pos x="127838" y="2987"/>
              </a:cxn>
              <a:cxn ang="0">
                <a:pos x="158875" y="37437"/>
              </a:cxn>
              <a:cxn ang="0">
                <a:pos x="159303" y="47394"/>
              </a:cxn>
              <a:cxn ang="0">
                <a:pos x="151152" y="58326"/>
              </a:cxn>
              <a:cxn ang="0">
                <a:pos x="149996" y="59242"/>
              </a:cxn>
              <a:cxn ang="0">
                <a:pos x="151002" y="64234"/>
              </a:cxn>
              <a:cxn ang="0">
                <a:pos x="152534" y="66149"/>
              </a:cxn>
              <a:cxn ang="0">
                <a:pos x="163712" y="86800"/>
              </a:cxn>
              <a:cxn ang="0">
                <a:pos x="167744" y="108508"/>
              </a:cxn>
              <a:cxn ang="0">
                <a:pos x="167129" y="130673"/>
              </a:cxn>
              <a:cxn ang="0">
                <a:pos x="164364" y="152691"/>
              </a:cxn>
              <a:cxn ang="0">
                <a:pos x="166177" y="163074"/>
              </a:cxn>
              <a:cxn ang="0">
                <a:pos x="171274" y="172290"/>
              </a:cxn>
              <a:cxn ang="0">
                <a:pos x="174433" y="181810"/>
              </a:cxn>
              <a:cxn ang="0">
                <a:pos x="170430" y="193105"/>
              </a:cxn>
              <a:cxn ang="0">
                <a:pos x="166030" y="201487"/>
              </a:cxn>
              <a:cxn ang="0">
                <a:pos x="163397" y="211196"/>
              </a:cxn>
              <a:cxn ang="0">
                <a:pos x="151282" y="276503"/>
              </a:cxn>
              <a:cxn ang="0">
                <a:pos x="131351" y="325726"/>
              </a:cxn>
              <a:cxn ang="0">
                <a:pos x="96445" y="365811"/>
              </a:cxn>
              <a:cxn ang="0">
                <a:pos x="88418" y="371216"/>
              </a:cxn>
              <a:cxn ang="0">
                <a:pos x="80610" y="372825"/>
              </a:cxn>
            </a:cxnLst>
            <a:pathLst>
              <a:path w="173990" h="374015">
                <a:moveTo>
                  <a:pt x="80317" y="373776"/>
                </a:moveTo>
                <a:lnTo>
                  <a:pt x="49359" y="348632"/>
                </a:lnTo>
                <a:lnTo>
                  <a:pt x="30837" y="312522"/>
                </a:lnTo>
                <a:lnTo>
                  <a:pt x="12636" y="256829"/>
                </a:lnTo>
                <a:lnTo>
                  <a:pt x="4466" y="233036"/>
                </a:lnTo>
                <a:lnTo>
                  <a:pt x="0" y="210613"/>
                </a:lnTo>
                <a:lnTo>
                  <a:pt x="3641" y="189945"/>
                </a:lnTo>
                <a:lnTo>
                  <a:pt x="14755" y="128687"/>
                </a:lnTo>
                <a:lnTo>
                  <a:pt x="25878" y="75422"/>
                </a:lnTo>
                <a:lnTo>
                  <a:pt x="42620" y="32930"/>
                </a:lnTo>
                <a:lnTo>
                  <a:pt x="74622" y="0"/>
                </a:lnTo>
                <a:lnTo>
                  <a:pt x="87518" y="2579"/>
                </a:lnTo>
                <a:lnTo>
                  <a:pt x="91687" y="4275"/>
                </a:lnTo>
                <a:lnTo>
                  <a:pt x="97526" y="3540"/>
                </a:lnTo>
                <a:lnTo>
                  <a:pt x="102200" y="2323"/>
                </a:lnTo>
                <a:lnTo>
                  <a:pt x="115572" y="635"/>
                </a:lnTo>
                <a:lnTo>
                  <a:pt x="127373" y="2995"/>
                </a:lnTo>
                <a:lnTo>
                  <a:pt x="158297" y="37533"/>
                </a:lnTo>
                <a:lnTo>
                  <a:pt x="158724" y="47515"/>
                </a:lnTo>
                <a:lnTo>
                  <a:pt x="150602" y="58475"/>
                </a:lnTo>
                <a:lnTo>
                  <a:pt x="149451" y="59393"/>
                </a:lnTo>
                <a:lnTo>
                  <a:pt x="150453" y="64398"/>
                </a:lnTo>
                <a:lnTo>
                  <a:pt x="151979" y="66318"/>
                </a:lnTo>
                <a:lnTo>
                  <a:pt x="163117" y="87022"/>
                </a:lnTo>
                <a:lnTo>
                  <a:pt x="167134" y="108785"/>
                </a:lnTo>
                <a:lnTo>
                  <a:pt x="166521" y="131006"/>
                </a:lnTo>
                <a:lnTo>
                  <a:pt x="163766" y="153081"/>
                </a:lnTo>
                <a:lnTo>
                  <a:pt x="165573" y="163490"/>
                </a:lnTo>
                <a:lnTo>
                  <a:pt x="170651" y="172730"/>
                </a:lnTo>
                <a:lnTo>
                  <a:pt x="173799" y="182274"/>
                </a:lnTo>
                <a:lnTo>
                  <a:pt x="169810" y="193598"/>
                </a:lnTo>
                <a:lnTo>
                  <a:pt x="165426" y="202001"/>
                </a:lnTo>
                <a:lnTo>
                  <a:pt x="162803" y="211735"/>
                </a:lnTo>
                <a:lnTo>
                  <a:pt x="150732" y="277209"/>
                </a:lnTo>
                <a:lnTo>
                  <a:pt x="130873" y="326557"/>
                </a:lnTo>
                <a:lnTo>
                  <a:pt x="96094" y="366744"/>
                </a:lnTo>
                <a:lnTo>
                  <a:pt x="88096" y="372163"/>
                </a:lnTo>
                <a:lnTo>
                  <a:pt x="80317" y="373776"/>
                </a:lnTo>
                <a:close/>
              </a:path>
            </a:pathLst>
          </a:custGeom>
          <a:solidFill>
            <a:srgbClr val="FFDE62"/>
          </a:solidFill>
          <a:ln w="9525">
            <a:noFill/>
          </a:ln>
        </p:spPr>
        <p:txBody>
          <a:bodyPr/>
          <a:p>
            <a:endParaRPr lang="zh-CN" altLang="en-US"/>
          </a:p>
        </p:txBody>
      </p:sp>
      <p:sp>
        <p:nvSpPr>
          <p:cNvPr id="60440" name="object 25"/>
          <p:cNvSpPr/>
          <p:nvPr/>
        </p:nvSpPr>
        <p:spPr>
          <a:xfrm>
            <a:off x="593725" y="7726363"/>
            <a:ext cx="120650" cy="447675"/>
          </a:xfrm>
          <a:custGeom>
            <a:avLst/>
            <a:gdLst/>
            <a:ahLst/>
            <a:cxnLst>
              <a:cxn ang="0">
                <a:pos x="84249" y="447173"/>
              </a:cxn>
              <a:cxn ang="0">
                <a:pos x="78919" y="443192"/>
              </a:cxn>
              <a:cxn ang="0">
                <a:pos x="75578" y="436492"/>
              </a:cxn>
              <a:cxn ang="0">
                <a:pos x="73247" y="425500"/>
              </a:cxn>
              <a:cxn ang="0">
                <a:pos x="71487" y="420941"/>
              </a:cxn>
              <a:cxn ang="0">
                <a:pos x="68969" y="419959"/>
              </a:cxn>
              <a:cxn ang="0">
                <a:pos x="42383" y="400317"/>
              </a:cxn>
              <a:cxn ang="0">
                <a:pos x="29916" y="373059"/>
              </a:cxn>
              <a:cxn ang="0">
                <a:pos x="22563" y="343073"/>
              </a:cxn>
              <a:cxn ang="0">
                <a:pos x="11312" y="315248"/>
              </a:cxn>
              <a:cxn ang="0">
                <a:pos x="0" y="144060"/>
              </a:cxn>
              <a:cxn ang="0">
                <a:pos x="2267" y="110702"/>
              </a:cxn>
              <a:cxn ang="0">
                <a:pos x="10707" y="79282"/>
              </a:cxn>
              <a:cxn ang="0">
                <a:pos x="35504" y="18969"/>
              </a:cxn>
              <a:cxn ang="0">
                <a:pos x="62219" y="0"/>
              </a:cxn>
              <a:cxn ang="0">
                <a:pos x="71407" y="2161"/>
              </a:cxn>
              <a:cxn ang="0">
                <a:pos x="90077" y="42630"/>
              </a:cxn>
              <a:cxn ang="0">
                <a:pos x="92428" y="62541"/>
              </a:cxn>
              <a:cxn ang="0">
                <a:pos x="96710" y="94695"/>
              </a:cxn>
              <a:cxn ang="0">
                <a:pos x="104999" y="126170"/>
              </a:cxn>
              <a:cxn ang="0">
                <a:pos x="112247" y="157824"/>
              </a:cxn>
              <a:cxn ang="0">
                <a:pos x="113411" y="190509"/>
              </a:cxn>
              <a:cxn ang="0">
                <a:pos x="120124" y="211327"/>
              </a:cxn>
              <a:cxn ang="0">
                <a:pos x="120051" y="232558"/>
              </a:cxn>
              <a:cxn ang="0">
                <a:pos x="117653" y="253984"/>
              </a:cxn>
              <a:cxn ang="0">
                <a:pos x="117395" y="275391"/>
              </a:cxn>
              <a:cxn ang="0">
                <a:pos x="119339" y="304263"/>
              </a:cxn>
              <a:cxn ang="0">
                <a:pos x="119437" y="333320"/>
              </a:cxn>
              <a:cxn ang="0">
                <a:pos x="117625" y="391599"/>
              </a:cxn>
              <a:cxn ang="0">
                <a:pos x="107701" y="432458"/>
              </a:cxn>
              <a:cxn ang="0">
                <a:pos x="92011" y="446979"/>
              </a:cxn>
              <a:cxn ang="0">
                <a:pos x="84249" y="447173"/>
              </a:cxn>
            </a:cxnLst>
            <a:pathLst>
              <a:path w="120015" h="448309">
                <a:moveTo>
                  <a:pt x="83806" y="447806"/>
                </a:moveTo>
                <a:lnTo>
                  <a:pt x="78504" y="443820"/>
                </a:lnTo>
                <a:lnTo>
                  <a:pt x="75180" y="437110"/>
                </a:lnTo>
                <a:lnTo>
                  <a:pt x="72861" y="426103"/>
                </a:lnTo>
                <a:lnTo>
                  <a:pt x="71111" y="421537"/>
                </a:lnTo>
                <a:lnTo>
                  <a:pt x="68606" y="420554"/>
                </a:lnTo>
                <a:lnTo>
                  <a:pt x="42160" y="400884"/>
                </a:lnTo>
                <a:lnTo>
                  <a:pt x="29759" y="373587"/>
                </a:lnTo>
                <a:lnTo>
                  <a:pt x="22444" y="343559"/>
                </a:lnTo>
                <a:lnTo>
                  <a:pt x="11252" y="315694"/>
                </a:lnTo>
                <a:lnTo>
                  <a:pt x="0" y="144264"/>
                </a:lnTo>
                <a:lnTo>
                  <a:pt x="2255" y="110859"/>
                </a:lnTo>
                <a:lnTo>
                  <a:pt x="10651" y="79394"/>
                </a:lnTo>
                <a:lnTo>
                  <a:pt x="35317" y="18996"/>
                </a:lnTo>
                <a:lnTo>
                  <a:pt x="61892" y="0"/>
                </a:lnTo>
                <a:lnTo>
                  <a:pt x="71031" y="2164"/>
                </a:lnTo>
                <a:lnTo>
                  <a:pt x="89603" y="42690"/>
                </a:lnTo>
                <a:lnTo>
                  <a:pt x="91942" y="62630"/>
                </a:lnTo>
                <a:lnTo>
                  <a:pt x="96201" y="94829"/>
                </a:lnTo>
                <a:lnTo>
                  <a:pt x="104446" y="126349"/>
                </a:lnTo>
                <a:lnTo>
                  <a:pt x="111656" y="158048"/>
                </a:lnTo>
                <a:lnTo>
                  <a:pt x="112814" y="190779"/>
                </a:lnTo>
                <a:lnTo>
                  <a:pt x="119492" y="211626"/>
                </a:lnTo>
                <a:lnTo>
                  <a:pt x="119419" y="232887"/>
                </a:lnTo>
                <a:lnTo>
                  <a:pt x="117034" y="254344"/>
                </a:lnTo>
                <a:lnTo>
                  <a:pt x="116777" y="275781"/>
                </a:lnTo>
                <a:lnTo>
                  <a:pt x="118711" y="304694"/>
                </a:lnTo>
                <a:lnTo>
                  <a:pt x="118808" y="333792"/>
                </a:lnTo>
                <a:lnTo>
                  <a:pt x="117006" y="392154"/>
                </a:lnTo>
                <a:lnTo>
                  <a:pt x="107134" y="433070"/>
                </a:lnTo>
                <a:lnTo>
                  <a:pt x="91527" y="447612"/>
                </a:lnTo>
                <a:lnTo>
                  <a:pt x="83806" y="447806"/>
                </a:lnTo>
                <a:close/>
              </a:path>
            </a:pathLst>
          </a:custGeom>
          <a:solidFill>
            <a:srgbClr val="FFDE62"/>
          </a:solidFill>
          <a:ln w="9525">
            <a:noFill/>
          </a:ln>
        </p:spPr>
        <p:txBody>
          <a:bodyPr/>
          <a:p>
            <a:endParaRPr lang="zh-CN" altLang="en-US"/>
          </a:p>
        </p:txBody>
      </p:sp>
      <p:sp>
        <p:nvSpPr>
          <p:cNvPr id="60441" name="object 26"/>
          <p:cNvSpPr/>
          <p:nvPr/>
        </p:nvSpPr>
        <p:spPr>
          <a:xfrm>
            <a:off x="1893888" y="9698038"/>
            <a:ext cx="133350" cy="404812"/>
          </a:xfrm>
          <a:custGeom>
            <a:avLst/>
            <a:gdLst/>
            <a:ahLst/>
            <a:cxnLst>
              <a:cxn ang="0">
                <a:pos x="98901" y="404297"/>
              </a:cxn>
              <a:cxn ang="0">
                <a:pos x="88771" y="394714"/>
              </a:cxn>
              <a:cxn ang="0">
                <a:pos x="78283" y="385271"/>
              </a:cxn>
              <a:cxn ang="0">
                <a:pos x="68990" y="375340"/>
              </a:cxn>
              <a:cxn ang="0">
                <a:pos x="62443" y="364297"/>
              </a:cxn>
              <a:cxn ang="0">
                <a:pos x="54082" y="346095"/>
              </a:cxn>
              <a:cxn ang="0">
                <a:pos x="45055" y="328178"/>
              </a:cxn>
              <a:cxn ang="0">
                <a:pos x="37249" y="309547"/>
              </a:cxn>
              <a:cxn ang="0">
                <a:pos x="32547" y="289205"/>
              </a:cxn>
              <a:cxn ang="0">
                <a:pos x="28164" y="265620"/>
              </a:cxn>
              <a:cxn ang="0">
                <a:pos x="21719" y="242274"/>
              </a:cxn>
              <a:cxn ang="0">
                <a:pos x="14916" y="218919"/>
              </a:cxn>
              <a:cxn ang="0">
                <a:pos x="9461" y="195310"/>
              </a:cxn>
              <a:cxn ang="0">
                <a:pos x="3498" y="157704"/>
              </a:cxn>
              <a:cxn ang="0">
                <a:pos x="0" y="119905"/>
              </a:cxn>
              <a:cxn ang="0">
                <a:pos x="419" y="81995"/>
              </a:cxn>
              <a:cxn ang="0">
                <a:pos x="6212" y="44059"/>
              </a:cxn>
              <a:cxn ang="0">
                <a:pos x="39674" y="2668"/>
              </a:cxn>
              <a:cxn ang="0">
                <a:pos x="58882" y="0"/>
              </a:cxn>
              <a:cxn ang="0">
                <a:pos x="77774" y="5326"/>
              </a:cxn>
              <a:cxn ang="0">
                <a:pos x="107400" y="38924"/>
              </a:cxn>
              <a:cxn ang="0">
                <a:pos x="119590" y="84804"/>
              </a:cxn>
              <a:cxn ang="0">
                <a:pos x="123043" y="114906"/>
              </a:cxn>
              <a:cxn ang="0">
                <a:pos x="118376" y="122416"/>
              </a:cxn>
              <a:cxn ang="0">
                <a:pos x="120383" y="127715"/>
              </a:cxn>
              <a:cxn ang="0">
                <a:pos x="131400" y="176078"/>
              </a:cxn>
              <a:cxn ang="0">
                <a:pos x="132726" y="223925"/>
              </a:cxn>
              <a:cxn ang="0">
                <a:pos x="131153" y="270065"/>
              </a:cxn>
              <a:cxn ang="0">
                <a:pos x="133136" y="307049"/>
              </a:cxn>
              <a:cxn ang="0">
                <a:pos x="127463" y="349253"/>
              </a:cxn>
              <a:cxn ang="0">
                <a:pos x="107976" y="394089"/>
              </a:cxn>
              <a:cxn ang="0">
                <a:pos x="98901" y="404297"/>
              </a:cxn>
            </a:cxnLst>
            <a:pathLst>
              <a:path w="133985" h="404495">
                <a:moveTo>
                  <a:pt x="99372" y="403980"/>
                </a:moveTo>
                <a:lnTo>
                  <a:pt x="89194" y="394405"/>
                </a:lnTo>
                <a:lnTo>
                  <a:pt x="78656" y="384969"/>
                </a:lnTo>
                <a:lnTo>
                  <a:pt x="69319" y="375046"/>
                </a:lnTo>
                <a:lnTo>
                  <a:pt x="62740" y="364012"/>
                </a:lnTo>
                <a:lnTo>
                  <a:pt x="54340" y="345824"/>
                </a:lnTo>
                <a:lnTo>
                  <a:pt x="45270" y="327921"/>
                </a:lnTo>
                <a:lnTo>
                  <a:pt x="37426" y="309305"/>
                </a:lnTo>
                <a:lnTo>
                  <a:pt x="32702" y="288979"/>
                </a:lnTo>
                <a:lnTo>
                  <a:pt x="28298" y="265412"/>
                </a:lnTo>
                <a:lnTo>
                  <a:pt x="21822" y="242084"/>
                </a:lnTo>
                <a:lnTo>
                  <a:pt x="14987" y="218748"/>
                </a:lnTo>
                <a:lnTo>
                  <a:pt x="9506" y="195157"/>
                </a:lnTo>
                <a:lnTo>
                  <a:pt x="3515" y="157581"/>
                </a:lnTo>
                <a:lnTo>
                  <a:pt x="0" y="119811"/>
                </a:lnTo>
                <a:lnTo>
                  <a:pt x="421" y="81931"/>
                </a:lnTo>
                <a:lnTo>
                  <a:pt x="6242" y="44024"/>
                </a:lnTo>
                <a:lnTo>
                  <a:pt x="39863" y="2666"/>
                </a:lnTo>
                <a:lnTo>
                  <a:pt x="59162" y="0"/>
                </a:lnTo>
                <a:lnTo>
                  <a:pt x="78144" y="5322"/>
                </a:lnTo>
                <a:lnTo>
                  <a:pt x="107911" y="38894"/>
                </a:lnTo>
                <a:lnTo>
                  <a:pt x="120159" y="84738"/>
                </a:lnTo>
                <a:lnTo>
                  <a:pt x="123629" y="114816"/>
                </a:lnTo>
                <a:lnTo>
                  <a:pt x="118940" y="122320"/>
                </a:lnTo>
                <a:lnTo>
                  <a:pt x="120956" y="127615"/>
                </a:lnTo>
                <a:lnTo>
                  <a:pt x="132026" y="175940"/>
                </a:lnTo>
                <a:lnTo>
                  <a:pt x="133358" y="223750"/>
                </a:lnTo>
                <a:lnTo>
                  <a:pt x="131778" y="269854"/>
                </a:lnTo>
                <a:lnTo>
                  <a:pt x="133770" y="306809"/>
                </a:lnTo>
                <a:lnTo>
                  <a:pt x="128070" y="348980"/>
                </a:lnTo>
                <a:lnTo>
                  <a:pt x="108490" y="393780"/>
                </a:lnTo>
                <a:lnTo>
                  <a:pt x="99372" y="403980"/>
                </a:lnTo>
                <a:close/>
              </a:path>
            </a:pathLst>
          </a:custGeom>
          <a:solidFill>
            <a:srgbClr val="FFDE62"/>
          </a:solidFill>
          <a:ln w="9525">
            <a:noFill/>
          </a:ln>
        </p:spPr>
        <p:txBody>
          <a:bodyPr/>
          <a:p>
            <a:endParaRPr lang="zh-CN" altLang="en-US"/>
          </a:p>
        </p:txBody>
      </p:sp>
      <p:sp>
        <p:nvSpPr>
          <p:cNvPr id="60442" name="object 27"/>
          <p:cNvSpPr/>
          <p:nvPr/>
        </p:nvSpPr>
        <p:spPr>
          <a:xfrm>
            <a:off x="104775" y="9371013"/>
            <a:ext cx="142875" cy="320675"/>
          </a:xfrm>
          <a:custGeom>
            <a:avLst/>
            <a:gdLst/>
            <a:ahLst/>
            <a:cxnLst>
              <a:cxn ang="0">
                <a:pos x="98438" y="320399"/>
              </a:cxn>
              <a:cxn ang="0">
                <a:pos x="49877" y="297282"/>
              </a:cxn>
              <a:cxn ang="0">
                <a:pos x="22063" y="237495"/>
              </a:cxn>
              <a:cxn ang="0">
                <a:pos x="7766" y="192843"/>
              </a:cxn>
              <a:cxn ang="0">
                <a:pos x="0" y="147457"/>
              </a:cxn>
              <a:cxn ang="0">
                <a:pos x="2073" y="102589"/>
              </a:cxn>
              <a:cxn ang="0">
                <a:pos x="11678" y="58232"/>
              </a:cxn>
              <a:cxn ang="0">
                <a:pos x="23486" y="18014"/>
              </a:cxn>
              <a:cxn ang="0">
                <a:pos x="63553" y="957"/>
              </a:cxn>
              <a:cxn ang="0">
                <a:pos x="75784" y="0"/>
              </a:cxn>
              <a:cxn ang="0">
                <a:pos x="83355" y="1447"/>
              </a:cxn>
              <a:cxn ang="0">
                <a:pos x="119493" y="37839"/>
              </a:cxn>
              <a:cxn ang="0">
                <a:pos x="132402" y="85810"/>
              </a:cxn>
              <a:cxn ang="0">
                <a:pos x="134499" y="136659"/>
              </a:cxn>
              <a:cxn ang="0">
                <a:pos x="135546" y="149135"/>
              </a:cxn>
              <a:cxn ang="0">
                <a:pos x="137512" y="161405"/>
              </a:cxn>
              <a:cxn ang="0">
                <a:pos x="142402" y="197725"/>
              </a:cxn>
              <a:cxn ang="0">
                <a:pos x="141840" y="233306"/>
              </a:cxn>
              <a:cxn ang="0">
                <a:pos x="122434" y="303150"/>
              </a:cxn>
              <a:cxn ang="0">
                <a:pos x="107083" y="320212"/>
              </a:cxn>
              <a:cxn ang="0">
                <a:pos x="98438" y="320399"/>
              </a:cxn>
            </a:cxnLst>
            <a:pathLst>
              <a:path w="143510" h="319404">
                <a:moveTo>
                  <a:pt x="98876" y="319129"/>
                </a:moveTo>
                <a:lnTo>
                  <a:pt x="50099" y="296104"/>
                </a:lnTo>
                <a:lnTo>
                  <a:pt x="22161" y="236554"/>
                </a:lnTo>
                <a:lnTo>
                  <a:pt x="7801" y="192079"/>
                </a:lnTo>
                <a:lnTo>
                  <a:pt x="0" y="146873"/>
                </a:lnTo>
                <a:lnTo>
                  <a:pt x="2082" y="102182"/>
                </a:lnTo>
                <a:lnTo>
                  <a:pt x="11730" y="58001"/>
                </a:lnTo>
                <a:lnTo>
                  <a:pt x="23590" y="17943"/>
                </a:lnTo>
                <a:lnTo>
                  <a:pt x="63835" y="953"/>
                </a:lnTo>
                <a:lnTo>
                  <a:pt x="76121" y="0"/>
                </a:lnTo>
                <a:lnTo>
                  <a:pt x="83725" y="1441"/>
                </a:lnTo>
                <a:lnTo>
                  <a:pt x="120024" y="37689"/>
                </a:lnTo>
                <a:lnTo>
                  <a:pt x="132990" y="85470"/>
                </a:lnTo>
                <a:lnTo>
                  <a:pt x="135097" y="136117"/>
                </a:lnTo>
                <a:lnTo>
                  <a:pt x="136148" y="148544"/>
                </a:lnTo>
                <a:lnTo>
                  <a:pt x="138123" y="160765"/>
                </a:lnTo>
                <a:lnTo>
                  <a:pt x="143035" y="196941"/>
                </a:lnTo>
                <a:lnTo>
                  <a:pt x="142470" y="232381"/>
                </a:lnTo>
                <a:lnTo>
                  <a:pt x="122978" y="301948"/>
                </a:lnTo>
                <a:lnTo>
                  <a:pt x="107559" y="318943"/>
                </a:lnTo>
                <a:lnTo>
                  <a:pt x="98876" y="319129"/>
                </a:lnTo>
                <a:close/>
              </a:path>
            </a:pathLst>
          </a:custGeom>
          <a:solidFill>
            <a:srgbClr val="FFDE62"/>
          </a:solidFill>
          <a:ln w="9525">
            <a:noFill/>
          </a:ln>
        </p:spPr>
        <p:txBody>
          <a:bodyPr/>
          <a:p>
            <a:endParaRPr lang="zh-CN" altLang="en-US"/>
          </a:p>
        </p:txBody>
      </p:sp>
      <p:sp>
        <p:nvSpPr>
          <p:cNvPr id="60443" name="object 28"/>
          <p:cNvSpPr/>
          <p:nvPr/>
        </p:nvSpPr>
        <p:spPr>
          <a:xfrm>
            <a:off x="1489075" y="9224963"/>
            <a:ext cx="152400" cy="292100"/>
          </a:xfrm>
          <a:custGeom>
            <a:avLst/>
            <a:gdLst/>
            <a:ahLst/>
            <a:cxnLst>
              <a:cxn ang="0">
                <a:pos x="96644" y="290992"/>
              </a:cxn>
              <a:cxn ang="0">
                <a:pos x="78709" y="279385"/>
              </a:cxn>
              <a:cxn ang="0">
                <a:pos x="68946" y="268587"/>
              </a:cxn>
              <a:cxn ang="0">
                <a:pos x="50385" y="245991"/>
              </a:cxn>
              <a:cxn ang="0">
                <a:pos x="40340" y="235064"/>
              </a:cxn>
              <a:cxn ang="0">
                <a:pos x="32556" y="223657"/>
              </a:cxn>
              <a:cxn ang="0">
                <a:pos x="27419" y="209629"/>
              </a:cxn>
              <a:cxn ang="0">
                <a:pos x="23223" y="194565"/>
              </a:cxn>
              <a:cxn ang="0">
                <a:pos x="18258" y="180050"/>
              </a:cxn>
              <a:cxn ang="0">
                <a:pos x="9114" y="154880"/>
              </a:cxn>
              <a:cxn ang="0">
                <a:pos x="3032" y="129222"/>
              </a:cxn>
              <a:cxn ang="0">
                <a:pos x="0" y="103026"/>
              </a:cxn>
              <a:cxn ang="0">
                <a:pos x="7" y="76244"/>
              </a:cxn>
              <a:cxn ang="0">
                <a:pos x="10645" y="36225"/>
              </a:cxn>
              <a:cxn ang="0">
                <a:pos x="40247" y="5179"/>
              </a:cxn>
              <a:cxn ang="0">
                <a:pos x="65790" y="0"/>
              </a:cxn>
              <a:cxn ang="0">
                <a:pos x="90495" y="8456"/>
              </a:cxn>
              <a:cxn ang="0">
                <a:pos x="131613" y="76832"/>
              </a:cxn>
              <a:cxn ang="0">
                <a:pos x="145000" y="125601"/>
              </a:cxn>
              <a:cxn ang="0">
                <a:pos x="151405" y="176845"/>
              </a:cxn>
              <a:cxn ang="0">
                <a:pos x="151870" y="230911"/>
              </a:cxn>
              <a:cxn ang="0">
                <a:pos x="150403" y="237722"/>
              </a:cxn>
              <a:cxn ang="0">
                <a:pos x="148714" y="246058"/>
              </a:cxn>
              <a:cxn ang="0">
                <a:pos x="146494" y="255280"/>
              </a:cxn>
              <a:cxn ang="0">
                <a:pos x="143444" y="264751"/>
              </a:cxn>
              <a:cxn ang="0">
                <a:pos x="131748" y="283004"/>
              </a:cxn>
              <a:cxn ang="0">
                <a:pos x="115236" y="291974"/>
              </a:cxn>
              <a:cxn ang="0">
                <a:pos x="96644" y="290992"/>
              </a:cxn>
            </a:cxnLst>
            <a:pathLst>
              <a:path w="151764" h="293370">
                <a:moveTo>
                  <a:pt x="96241" y="292257"/>
                </a:moveTo>
                <a:lnTo>
                  <a:pt x="78381" y="280600"/>
                </a:lnTo>
                <a:lnTo>
                  <a:pt x="68658" y="269755"/>
                </a:lnTo>
                <a:lnTo>
                  <a:pt x="50175" y="247061"/>
                </a:lnTo>
                <a:lnTo>
                  <a:pt x="40172" y="236086"/>
                </a:lnTo>
                <a:lnTo>
                  <a:pt x="32420" y="224629"/>
                </a:lnTo>
                <a:lnTo>
                  <a:pt x="27305" y="210540"/>
                </a:lnTo>
                <a:lnTo>
                  <a:pt x="23126" y="195411"/>
                </a:lnTo>
                <a:lnTo>
                  <a:pt x="18182" y="180833"/>
                </a:lnTo>
                <a:lnTo>
                  <a:pt x="9076" y="155553"/>
                </a:lnTo>
                <a:lnTo>
                  <a:pt x="3019" y="129784"/>
                </a:lnTo>
                <a:lnTo>
                  <a:pt x="0" y="103474"/>
                </a:lnTo>
                <a:lnTo>
                  <a:pt x="7" y="76575"/>
                </a:lnTo>
                <a:lnTo>
                  <a:pt x="10601" y="36382"/>
                </a:lnTo>
                <a:lnTo>
                  <a:pt x="40079" y="5202"/>
                </a:lnTo>
                <a:lnTo>
                  <a:pt x="65515" y="0"/>
                </a:lnTo>
                <a:lnTo>
                  <a:pt x="90117" y="8493"/>
                </a:lnTo>
                <a:lnTo>
                  <a:pt x="131064" y="77166"/>
                </a:lnTo>
                <a:lnTo>
                  <a:pt x="144395" y="126147"/>
                </a:lnTo>
                <a:lnTo>
                  <a:pt x="150773" y="177614"/>
                </a:lnTo>
                <a:lnTo>
                  <a:pt x="151236" y="231915"/>
                </a:lnTo>
                <a:lnTo>
                  <a:pt x="149775" y="238756"/>
                </a:lnTo>
                <a:lnTo>
                  <a:pt x="148093" y="247128"/>
                </a:lnTo>
                <a:lnTo>
                  <a:pt x="145883" y="256390"/>
                </a:lnTo>
                <a:lnTo>
                  <a:pt x="142845" y="265902"/>
                </a:lnTo>
                <a:lnTo>
                  <a:pt x="131198" y="284234"/>
                </a:lnTo>
                <a:lnTo>
                  <a:pt x="114755" y="293243"/>
                </a:lnTo>
                <a:lnTo>
                  <a:pt x="96241" y="292257"/>
                </a:lnTo>
                <a:close/>
              </a:path>
            </a:pathLst>
          </a:custGeom>
          <a:solidFill>
            <a:srgbClr val="FFDE62"/>
          </a:solidFill>
          <a:ln w="9525">
            <a:noFill/>
          </a:ln>
        </p:spPr>
        <p:txBody>
          <a:bodyPr/>
          <a:p>
            <a:endParaRPr lang="zh-CN" altLang="en-US"/>
          </a:p>
        </p:txBody>
      </p:sp>
      <p:sp>
        <p:nvSpPr>
          <p:cNvPr id="60444" name="object 29"/>
          <p:cNvSpPr/>
          <p:nvPr/>
        </p:nvSpPr>
        <p:spPr>
          <a:xfrm>
            <a:off x="249238" y="7937500"/>
            <a:ext cx="98425" cy="330200"/>
          </a:xfrm>
          <a:custGeom>
            <a:avLst/>
            <a:gdLst/>
            <a:ahLst/>
            <a:cxnLst>
              <a:cxn ang="0">
                <a:pos x="62950" y="330073"/>
              </a:cxn>
              <a:cxn ang="0">
                <a:pos x="31050" y="300842"/>
              </a:cxn>
              <a:cxn ang="0">
                <a:pos x="15086" y="249117"/>
              </a:cxn>
              <a:cxn ang="0">
                <a:pos x="12782" y="214149"/>
              </a:cxn>
              <a:cxn ang="0">
                <a:pos x="20226" y="206957"/>
              </a:cxn>
              <a:cxn ang="0">
                <a:pos x="24120" y="195694"/>
              </a:cxn>
              <a:cxn ang="0">
                <a:pos x="23584" y="188121"/>
              </a:cxn>
              <a:cxn ang="0">
                <a:pos x="21615" y="187025"/>
              </a:cxn>
              <a:cxn ang="0">
                <a:pos x="5761" y="174264"/>
              </a:cxn>
              <a:cxn ang="0">
                <a:pos x="0" y="158455"/>
              </a:cxn>
              <a:cxn ang="0">
                <a:pos x="787" y="141425"/>
              </a:cxn>
              <a:cxn ang="0">
                <a:pos x="4580" y="124997"/>
              </a:cxn>
              <a:cxn ang="0">
                <a:pos x="7635" y="110060"/>
              </a:cxn>
              <a:cxn ang="0">
                <a:pos x="8696" y="95831"/>
              </a:cxn>
              <a:cxn ang="0">
                <a:pos x="7955" y="81627"/>
              </a:cxn>
              <a:cxn ang="0">
                <a:pos x="5604" y="66765"/>
              </a:cxn>
              <a:cxn ang="0">
                <a:pos x="5106" y="39472"/>
              </a:cxn>
              <a:cxn ang="0">
                <a:pos x="14056" y="18983"/>
              </a:cxn>
              <a:cxn ang="0">
                <a:pos x="29875" y="5694"/>
              </a:cxn>
              <a:cxn ang="0">
                <a:pos x="49984" y="0"/>
              </a:cxn>
              <a:cxn ang="0">
                <a:pos x="58398" y="283"/>
              </a:cxn>
              <a:cxn ang="0">
                <a:pos x="64899" y="2871"/>
              </a:cxn>
              <a:cxn ang="0">
                <a:pos x="69115" y="8017"/>
              </a:cxn>
              <a:cxn ang="0">
                <a:pos x="70673" y="15973"/>
              </a:cxn>
              <a:cxn ang="0">
                <a:pos x="71362" y="31143"/>
              </a:cxn>
              <a:cxn ang="0">
                <a:pos x="73766" y="45607"/>
              </a:cxn>
              <a:cxn ang="0">
                <a:pos x="79010" y="59247"/>
              </a:cxn>
              <a:cxn ang="0">
                <a:pos x="88221" y="71944"/>
              </a:cxn>
              <a:cxn ang="0">
                <a:pos x="93204" y="77226"/>
              </a:cxn>
              <a:cxn ang="0">
                <a:pos x="94096" y="87809"/>
              </a:cxn>
              <a:cxn ang="0">
                <a:pos x="98382" y="266834"/>
              </a:cxn>
              <a:cxn ang="0">
                <a:pos x="94603" y="279825"/>
              </a:cxn>
              <a:cxn ang="0">
                <a:pos x="88826" y="292260"/>
              </a:cxn>
              <a:cxn ang="0">
                <a:pos x="84383" y="305044"/>
              </a:cxn>
              <a:cxn ang="0">
                <a:pos x="84606" y="319078"/>
              </a:cxn>
              <a:cxn ang="0">
                <a:pos x="85213" y="321418"/>
              </a:cxn>
              <a:cxn ang="0">
                <a:pos x="75432" y="329218"/>
              </a:cxn>
              <a:cxn ang="0">
                <a:pos x="62950" y="330073"/>
              </a:cxn>
            </a:cxnLst>
            <a:pathLst>
              <a:path w="98425" h="330200">
                <a:moveTo>
                  <a:pt x="62950" y="330073"/>
                </a:moveTo>
                <a:lnTo>
                  <a:pt x="31050" y="300842"/>
                </a:lnTo>
                <a:lnTo>
                  <a:pt x="15086" y="249117"/>
                </a:lnTo>
                <a:lnTo>
                  <a:pt x="12782" y="214149"/>
                </a:lnTo>
                <a:lnTo>
                  <a:pt x="20226" y="206957"/>
                </a:lnTo>
                <a:lnTo>
                  <a:pt x="24120" y="195694"/>
                </a:lnTo>
                <a:lnTo>
                  <a:pt x="23584" y="188121"/>
                </a:lnTo>
                <a:lnTo>
                  <a:pt x="21615" y="187025"/>
                </a:lnTo>
                <a:lnTo>
                  <a:pt x="5761" y="174264"/>
                </a:lnTo>
                <a:lnTo>
                  <a:pt x="0" y="158455"/>
                </a:lnTo>
                <a:lnTo>
                  <a:pt x="787" y="141425"/>
                </a:lnTo>
                <a:lnTo>
                  <a:pt x="4580" y="124997"/>
                </a:lnTo>
                <a:lnTo>
                  <a:pt x="7635" y="110060"/>
                </a:lnTo>
                <a:lnTo>
                  <a:pt x="8696" y="95831"/>
                </a:lnTo>
                <a:lnTo>
                  <a:pt x="7955" y="81627"/>
                </a:lnTo>
                <a:lnTo>
                  <a:pt x="5604" y="66765"/>
                </a:lnTo>
                <a:lnTo>
                  <a:pt x="5106" y="39472"/>
                </a:lnTo>
                <a:lnTo>
                  <a:pt x="14056" y="18983"/>
                </a:lnTo>
                <a:lnTo>
                  <a:pt x="29875" y="5694"/>
                </a:lnTo>
                <a:lnTo>
                  <a:pt x="49984" y="0"/>
                </a:lnTo>
                <a:lnTo>
                  <a:pt x="58398" y="283"/>
                </a:lnTo>
                <a:lnTo>
                  <a:pt x="64899" y="2871"/>
                </a:lnTo>
                <a:lnTo>
                  <a:pt x="69115" y="8017"/>
                </a:lnTo>
                <a:lnTo>
                  <a:pt x="70673" y="15973"/>
                </a:lnTo>
                <a:lnTo>
                  <a:pt x="71362" y="31143"/>
                </a:lnTo>
                <a:lnTo>
                  <a:pt x="73766" y="45607"/>
                </a:lnTo>
                <a:lnTo>
                  <a:pt x="79010" y="59247"/>
                </a:lnTo>
                <a:lnTo>
                  <a:pt x="88221" y="71944"/>
                </a:lnTo>
                <a:lnTo>
                  <a:pt x="93204" y="77226"/>
                </a:lnTo>
                <a:lnTo>
                  <a:pt x="94096" y="87809"/>
                </a:lnTo>
                <a:lnTo>
                  <a:pt x="98382" y="266834"/>
                </a:lnTo>
                <a:lnTo>
                  <a:pt x="94603" y="279825"/>
                </a:lnTo>
                <a:lnTo>
                  <a:pt x="88826" y="292260"/>
                </a:lnTo>
                <a:lnTo>
                  <a:pt x="84383" y="305044"/>
                </a:lnTo>
                <a:lnTo>
                  <a:pt x="84606" y="319078"/>
                </a:lnTo>
                <a:lnTo>
                  <a:pt x="85213" y="321418"/>
                </a:lnTo>
                <a:lnTo>
                  <a:pt x="75432" y="329218"/>
                </a:lnTo>
                <a:lnTo>
                  <a:pt x="62950" y="330073"/>
                </a:lnTo>
                <a:close/>
              </a:path>
            </a:pathLst>
          </a:custGeom>
          <a:solidFill>
            <a:srgbClr val="FFDE62"/>
          </a:solidFill>
          <a:ln w="9525">
            <a:noFill/>
          </a:ln>
        </p:spPr>
        <p:txBody>
          <a:bodyPr/>
          <a:p>
            <a:endParaRPr lang="zh-CN" altLang="en-US"/>
          </a:p>
        </p:txBody>
      </p:sp>
      <p:sp>
        <p:nvSpPr>
          <p:cNvPr id="34" name="object 34"/>
          <p:cNvSpPr txBox="1">
            <a:spLocks noGrp="1"/>
          </p:cNvSpPr>
          <p:nvPr>
            <p:ph type="title"/>
          </p:nvPr>
        </p:nvSpPr>
        <p:spPr>
          <a:xfrm>
            <a:off x="2982913" y="3375025"/>
            <a:ext cx="11890375" cy="2065338"/>
          </a:xfrm>
        </p:spPr>
        <p:txBody>
          <a:bodyPr vert="horz" wrap="square" lIns="0" tIns="17145" rIns="0" bIns="0" numCol="1" rtlCol="0" anchor="t" anchorCtr="0" compatLnSpc="1">
            <a:spAutoFit/>
          </a:bodyPr>
          <a:lstStyle/>
          <a:p>
            <a:pPr marL="12700" marR="0" lvl="0" indent="0" algn="l" defTabSz="914400" rtl="0" eaLnBrk="1" fontAlgn="auto" latinLnBrk="0" hangingPunct="1">
              <a:lnSpc>
                <a:spcPct val="100000"/>
              </a:lnSpc>
              <a:spcBef>
                <a:spcPts val="135"/>
              </a:spcBef>
              <a:spcAft>
                <a:spcPct val="0"/>
              </a:spcAft>
              <a:buClrTx/>
              <a:buSzTx/>
              <a:buFontTx/>
              <a:buNone/>
              <a:defRPr/>
            </a:pPr>
            <a:r>
              <a:rPr kumimoji="0" sz="20475" b="0" i="0" u="none" strike="noStrike" kern="0" cap="none" spc="5287" normalizeH="0" baseline="-2000" noProof="1">
                <a:ln>
                  <a:noFill/>
                </a:ln>
                <a:solidFill>
                  <a:srgbClr val="0429E2"/>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rPr>
              <a:t>05</a:t>
            </a:r>
            <a:r>
              <a:rPr kumimoji="0" lang="zh-CN" sz="14200" b="0" i="0" u="none" strike="noStrike" kern="0" cap="none" spc="5287" normalizeH="0" baseline="-2000" noProof="1">
                <a:ln>
                  <a:noFill/>
                </a:ln>
                <a:solidFill>
                  <a:schemeClr val="accent4">
                    <a:lumMod val="50000"/>
                  </a:schemeClr>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rPr>
              <a:t>绩效评价</a:t>
            </a:r>
            <a:endParaRPr kumimoji="0" lang="zh-CN" sz="14200" b="0" i="0" u="none" strike="noStrike" kern="0" cap="none" spc="5287" normalizeH="0" baseline="-2000" noProof="1">
              <a:ln>
                <a:noFill/>
              </a:ln>
              <a:solidFill>
                <a:schemeClr val="accent4">
                  <a:lumMod val="50000"/>
                </a:schemeClr>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object 2"/>
          <p:cNvSpPr/>
          <p:nvPr/>
        </p:nvSpPr>
        <p:spPr>
          <a:xfrm>
            <a:off x="12206288" y="0"/>
            <a:ext cx="6080125" cy="10288588"/>
          </a:xfrm>
          <a:custGeom>
            <a:avLst/>
            <a:gdLst/>
            <a:ahLst/>
            <a:cxnLst>
              <a:cxn ang="0">
                <a:pos x="1327929" y="1543"/>
              </a:cxn>
              <a:cxn ang="0">
                <a:pos x="1379699" y="206713"/>
              </a:cxn>
              <a:cxn ang="0">
                <a:pos x="1464599" y="437484"/>
              </a:cxn>
              <a:cxn ang="0">
                <a:pos x="1552505" y="631016"/>
              </a:cxn>
              <a:cxn ang="0">
                <a:pos x="1642470" y="851438"/>
              </a:cxn>
              <a:cxn ang="0">
                <a:pos x="1720380" y="1003206"/>
              </a:cxn>
              <a:cxn ang="0">
                <a:pos x="1786188" y="1148606"/>
              </a:cxn>
              <a:cxn ang="0">
                <a:pos x="1917968" y="1407976"/>
              </a:cxn>
              <a:cxn ang="0">
                <a:pos x="1997681" y="1587155"/>
              </a:cxn>
              <a:cxn ang="0">
                <a:pos x="2089678" y="1772330"/>
              </a:cxn>
              <a:cxn ang="0">
                <a:pos x="2232817" y="2132868"/>
              </a:cxn>
              <a:cxn ang="0">
                <a:pos x="2295518" y="2346800"/>
              </a:cxn>
              <a:cxn ang="0">
                <a:pos x="2343373" y="2528875"/>
              </a:cxn>
              <a:cxn ang="0">
                <a:pos x="2377335" y="2677147"/>
              </a:cxn>
              <a:cxn ang="0">
                <a:pos x="2385776" y="2784274"/>
              </a:cxn>
              <a:cxn ang="0">
                <a:pos x="2403747" y="2934121"/>
              </a:cxn>
              <a:cxn ang="0">
                <a:pos x="2371571" y="3341879"/>
              </a:cxn>
              <a:cxn ang="0">
                <a:pos x="2329581" y="3489845"/>
              </a:cxn>
              <a:cxn ang="0">
                <a:pos x="2284636" y="3643853"/>
              </a:cxn>
              <a:cxn ang="0">
                <a:pos x="1017" y="8433448"/>
              </a:cxn>
              <a:cxn ang="0">
                <a:pos x="24641" y="8913769"/>
              </a:cxn>
              <a:cxn ang="0">
                <a:pos x="63716" y="9144875"/>
              </a:cxn>
              <a:cxn ang="0">
                <a:pos x="104008" y="9435681"/>
              </a:cxn>
              <a:cxn ang="0">
                <a:pos x="196680" y="9868225"/>
              </a:cxn>
              <a:cxn ang="0">
                <a:pos x="279884" y="10133553"/>
              </a:cxn>
              <a:cxn ang="0">
                <a:pos x="6079453" y="10287533"/>
              </a:cxn>
              <a:cxn ang="0">
                <a:pos x="466750" y="6455925"/>
              </a:cxn>
              <a:cxn ang="0">
                <a:pos x="293029" y="6873004"/>
              </a:cxn>
              <a:cxn ang="0">
                <a:pos x="298717" y="6830293"/>
              </a:cxn>
              <a:cxn ang="0">
                <a:pos x="732647" y="6006001"/>
              </a:cxn>
              <a:cxn ang="0">
                <a:pos x="250256" y="6991480"/>
              </a:cxn>
              <a:cxn ang="0">
                <a:pos x="767097" y="5935622"/>
              </a:cxn>
              <a:cxn ang="0">
                <a:pos x="181984" y="7193139"/>
              </a:cxn>
              <a:cxn ang="0">
                <a:pos x="188155" y="7149440"/>
              </a:cxn>
              <a:cxn ang="0">
                <a:pos x="907666" y="5741731"/>
              </a:cxn>
              <a:cxn ang="0">
                <a:pos x="156768" y="7275747"/>
              </a:cxn>
              <a:cxn ang="0">
                <a:pos x="988078" y="5608549"/>
              </a:cxn>
              <a:cxn ang="0">
                <a:pos x="137721" y="7314659"/>
              </a:cxn>
              <a:cxn ang="0">
                <a:pos x="2094680" y="4031913"/>
              </a:cxn>
              <a:cxn ang="0">
                <a:pos x="1986590" y="4190546"/>
              </a:cxn>
              <a:cxn ang="0">
                <a:pos x="1874987" y="4387448"/>
              </a:cxn>
              <a:cxn ang="0">
                <a:pos x="1783806" y="4511535"/>
              </a:cxn>
              <a:cxn ang="0">
                <a:pos x="1705347" y="4640727"/>
              </a:cxn>
              <a:cxn ang="0">
                <a:pos x="1630644" y="4731150"/>
              </a:cxn>
              <a:cxn ang="0">
                <a:pos x="1568593" y="4826822"/>
              </a:cxn>
              <a:cxn ang="0">
                <a:pos x="1493808" y="4917416"/>
              </a:cxn>
              <a:cxn ang="0">
                <a:pos x="1264979" y="5229426"/>
              </a:cxn>
              <a:cxn ang="0">
                <a:pos x="1202380" y="5326218"/>
              </a:cxn>
              <a:cxn ang="0">
                <a:pos x="1126924" y="5418180"/>
              </a:cxn>
              <a:cxn ang="0">
                <a:pos x="1063952" y="5515733"/>
              </a:cxn>
              <a:cxn ang="0">
                <a:pos x="13534" y="8034759"/>
              </a:cxn>
              <a:cxn ang="0">
                <a:pos x="15806" y="8185585"/>
              </a:cxn>
            </a:cxnLst>
            <a:pathLst>
              <a:path w="5558155" h="10288905">
                <a:moveTo>
                  <a:pt x="5557541" y="10287850"/>
                </a:moveTo>
                <a:lnTo>
                  <a:pt x="5555612" y="0"/>
                </a:lnTo>
                <a:lnTo>
                  <a:pt x="1213928" y="1543"/>
                </a:lnTo>
                <a:lnTo>
                  <a:pt x="1208836" y="12925"/>
                </a:lnTo>
                <a:lnTo>
                  <a:pt x="1229493" y="91135"/>
                </a:lnTo>
                <a:lnTo>
                  <a:pt x="1261254" y="206719"/>
                </a:lnTo>
                <a:lnTo>
                  <a:pt x="1283628" y="249999"/>
                </a:lnTo>
                <a:lnTo>
                  <a:pt x="1316517" y="363065"/>
                </a:lnTo>
                <a:lnTo>
                  <a:pt x="1338865" y="437497"/>
                </a:lnTo>
                <a:lnTo>
                  <a:pt x="1361749" y="479637"/>
                </a:lnTo>
                <a:lnTo>
                  <a:pt x="1396060" y="589522"/>
                </a:lnTo>
                <a:lnTo>
                  <a:pt x="1419225" y="631035"/>
                </a:lnTo>
                <a:lnTo>
                  <a:pt x="1454307" y="739197"/>
                </a:lnTo>
                <a:lnTo>
                  <a:pt x="1477705" y="780189"/>
                </a:lnTo>
                <a:lnTo>
                  <a:pt x="1501466" y="851464"/>
                </a:lnTo>
                <a:lnTo>
                  <a:pt x="1525008" y="892135"/>
                </a:lnTo>
                <a:lnTo>
                  <a:pt x="1549030" y="962827"/>
                </a:lnTo>
                <a:lnTo>
                  <a:pt x="1572688" y="1003237"/>
                </a:lnTo>
                <a:lnTo>
                  <a:pt x="1584787" y="1038385"/>
                </a:lnTo>
                <a:lnTo>
                  <a:pt x="1608509" y="1078654"/>
                </a:lnTo>
                <a:lnTo>
                  <a:pt x="1632846" y="1148641"/>
                </a:lnTo>
                <a:lnTo>
                  <a:pt x="1704935" y="1298477"/>
                </a:lnTo>
                <a:lnTo>
                  <a:pt x="1729454" y="1368057"/>
                </a:lnTo>
                <a:lnTo>
                  <a:pt x="1753313" y="1408019"/>
                </a:lnTo>
                <a:lnTo>
                  <a:pt x="1777844" y="1477574"/>
                </a:lnTo>
                <a:lnTo>
                  <a:pt x="1801694" y="1517554"/>
                </a:lnTo>
                <a:lnTo>
                  <a:pt x="1826183" y="1587204"/>
                </a:lnTo>
                <a:lnTo>
                  <a:pt x="1849999" y="1627261"/>
                </a:lnTo>
                <a:lnTo>
                  <a:pt x="1886554" y="1732132"/>
                </a:lnTo>
                <a:lnTo>
                  <a:pt x="1910282" y="1772385"/>
                </a:lnTo>
                <a:lnTo>
                  <a:pt x="1970464" y="1948831"/>
                </a:lnTo>
                <a:lnTo>
                  <a:pt x="1993972" y="1989577"/>
                </a:lnTo>
                <a:lnTo>
                  <a:pt x="2041133" y="2132934"/>
                </a:lnTo>
                <a:lnTo>
                  <a:pt x="2075894" y="2241813"/>
                </a:lnTo>
                <a:lnTo>
                  <a:pt x="2098733" y="2315148"/>
                </a:lnTo>
                <a:lnTo>
                  <a:pt x="2098451" y="2346872"/>
                </a:lnTo>
                <a:lnTo>
                  <a:pt x="2131909" y="2458664"/>
                </a:lnTo>
                <a:lnTo>
                  <a:pt x="2142894" y="2496303"/>
                </a:lnTo>
                <a:lnTo>
                  <a:pt x="2142198" y="2528953"/>
                </a:lnTo>
                <a:lnTo>
                  <a:pt x="2163713" y="2605248"/>
                </a:lnTo>
                <a:lnTo>
                  <a:pt x="2162733" y="2638533"/>
                </a:lnTo>
                <a:lnTo>
                  <a:pt x="2173244" y="2677229"/>
                </a:lnTo>
                <a:lnTo>
                  <a:pt x="2172060" y="2710970"/>
                </a:lnTo>
                <a:lnTo>
                  <a:pt x="2182361" y="2750136"/>
                </a:lnTo>
                <a:lnTo>
                  <a:pt x="2180961" y="2784360"/>
                </a:lnTo>
                <a:lnTo>
                  <a:pt x="2191040" y="2824023"/>
                </a:lnTo>
                <a:lnTo>
                  <a:pt x="2187665" y="2893754"/>
                </a:lnTo>
                <a:lnTo>
                  <a:pt x="2197389" y="2934211"/>
                </a:lnTo>
                <a:lnTo>
                  <a:pt x="2186122" y="3114861"/>
                </a:lnTo>
                <a:lnTo>
                  <a:pt x="2171375" y="3303290"/>
                </a:lnTo>
                <a:lnTo>
                  <a:pt x="2167975" y="3341982"/>
                </a:lnTo>
                <a:lnTo>
                  <a:pt x="2152826" y="3375838"/>
                </a:lnTo>
                <a:lnTo>
                  <a:pt x="2145229" y="3455004"/>
                </a:lnTo>
                <a:lnTo>
                  <a:pt x="2129590" y="3489953"/>
                </a:lnTo>
                <a:lnTo>
                  <a:pt x="2125376" y="3530467"/>
                </a:lnTo>
                <a:lnTo>
                  <a:pt x="2093242" y="3602279"/>
                </a:lnTo>
                <a:lnTo>
                  <a:pt x="2088503" y="3643965"/>
                </a:lnTo>
                <a:lnTo>
                  <a:pt x="2126" y="8306659"/>
                </a:lnTo>
                <a:lnTo>
                  <a:pt x="8426" y="8385860"/>
                </a:lnTo>
                <a:lnTo>
                  <a:pt x="930" y="8433708"/>
                </a:lnTo>
                <a:lnTo>
                  <a:pt x="12736" y="8593888"/>
                </a:lnTo>
                <a:lnTo>
                  <a:pt x="4917" y="8642457"/>
                </a:lnTo>
                <a:lnTo>
                  <a:pt x="22526" y="8914044"/>
                </a:lnTo>
                <a:lnTo>
                  <a:pt x="37384" y="8974122"/>
                </a:lnTo>
                <a:lnTo>
                  <a:pt x="43652" y="9084489"/>
                </a:lnTo>
                <a:lnTo>
                  <a:pt x="58246" y="9145157"/>
                </a:lnTo>
                <a:lnTo>
                  <a:pt x="63980" y="9256721"/>
                </a:lnTo>
                <a:lnTo>
                  <a:pt x="92533" y="9379473"/>
                </a:lnTo>
                <a:lnTo>
                  <a:pt x="95079" y="9435972"/>
                </a:lnTo>
                <a:lnTo>
                  <a:pt x="123075" y="9559972"/>
                </a:lnTo>
                <a:lnTo>
                  <a:pt x="125338" y="9617102"/>
                </a:lnTo>
                <a:lnTo>
                  <a:pt x="179795" y="9868529"/>
                </a:lnTo>
                <a:lnTo>
                  <a:pt x="204756" y="9937121"/>
                </a:lnTo>
                <a:lnTo>
                  <a:pt x="231195" y="10064600"/>
                </a:lnTo>
                <a:lnTo>
                  <a:pt x="255856" y="10133865"/>
                </a:lnTo>
                <a:lnTo>
                  <a:pt x="281685" y="10262706"/>
                </a:lnTo>
                <a:lnTo>
                  <a:pt x="298023" y="10288381"/>
                </a:lnTo>
                <a:lnTo>
                  <a:pt x="5557541" y="10287850"/>
                </a:lnTo>
                <a:close/>
              </a:path>
              <a:path w="5558155" h="10288905">
                <a:moveTo>
                  <a:pt x="372764" y="6607710"/>
                </a:moveTo>
                <a:lnTo>
                  <a:pt x="454537" y="6424961"/>
                </a:lnTo>
                <a:lnTo>
                  <a:pt x="426680" y="6456124"/>
                </a:lnTo>
                <a:lnTo>
                  <a:pt x="377617" y="6565770"/>
                </a:lnTo>
                <a:lnTo>
                  <a:pt x="372764" y="6607710"/>
                </a:lnTo>
                <a:close/>
              </a:path>
              <a:path w="5558155" h="10288905">
                <a:moveTo>
                  <a:pt x="267873" y="6873216"/>
                </a:moveTo>
                <a:lnTo>
                  <a:pt x="594758" y="6142687"/>
                </a:lnTo>
                <a:lnTo>
                  <a:pt x="567225" y="6173124"/>
                </a:lnTo>
                <a:lnTo>
                  <a:pt x="273073" y="6830503"/>
                </a:lnTo>
                <a:lnTo>
                  <a:pt x="267873" y="6873216"/>
                </a:lnTo>
                <a:close/>
              </a:path>
              <a:path w="5558155" h="10288905">
                <a:moveTo>
                  <a:pt x="228772" y="6991695"/>
                </a:moveTo>
                <a:lnTo>
                  <a:pt x="669750" y="6006186"/>
                </a:lnTo>
                <a:lnTo>
                  <a:pt x="642360" y="6036303"/>
                </a:lnTo>
                <a:lnTo>
                  <a:pt x="234132" y="6948624"/>
                </a:lnTo>
                <a:lnTo>
                  <a:pt x="228772" y="6991695"/>
                </a:lnTo>
                <a:close/>
              </a:path>
              <a:path w="5558155" h="10288905">
                <a:moveTo>
                  <a:pt x="189178" y="7111276"/>
                </a:moveTo>
                <a:lnTo>
                  <a:pt x="728532" y="5905911"/>
                </a:lnTo>
                <a:lnTo>
                  <a:pt x="701243" y="5935805"/>
                </a:lnTo>
                <a:lnTo>
                  <a:pt x="194704" y="7067832"/>
                </a:lnTo>
                <a:lnTo>
                  <a:pt x="189178" y="7111276"/>
                </a:lnTo>
                <a:close/>
              </a:path>
              <a:path w="5558155" h="10288905">
                <a:moveTo>
                  <a:pt x="166361" y="7193361"/>
                </a:moveTo>
                <a:lnTo>
                  <a:pt x="787030" y="5806274"/>
                </a:lnTo>
                <a:lnTo>
                  <a:pt x="759833" y="5835960"/>
                </a:lnTo>
                <a:lnTo>
                  <a:pt x="172002" y="7149660"/>
                </a:lnTo>
                <a:lnTo>
                  <a:pt x="166361" y="7193361"/>
                </a:lnTo>
                <a:close/>
              </a:path>
              <a:path w="5558155" h="10288905">
                <a:moveTo>
                  <a:pt x="143310" y="7275971"/>
                </a:moveTo>
                <a:lnTo>
                  <a:pt x="829744" y="5741908"/>
                </a:lnTo>
                <a:lnTo>
                  <a:pt x="802605" y="5771465"/>
                </a:lnTo>
                <a:lnTo>
                  <a:pt x="149069" y="7232006"/>
                </a:lnTo>
                <a:lnTo>
                  <a:pt x="143310" y="7275971"/>
                </a:lnTo>
                <a:close/>
              </a:path>
              <a:path w="5558155" h="10288905">
                <a:moveTo>
                  <a:pt x="114075" y="7403494"/>
                </a:moveTo>
                <a:lnTo>
                  <a:pt x="930261" y="5579459"/>
                </a:lnTo>
                <a:lnTo>
                  <a:pt x="903253" y="5608722"/>
                </a:lnTo>
                <a:lnTo>
                  <a:pt x="887813" y="5643228"/>
                </a:lnTo>
                <a:lnTo>
                  <a:pt x="860755" y="5672604"/>
                </a:lnTo>
                <a:lnTo>
                  <a:pt x="125898" y="7314884"/>
                </a:lnTo>
                <a:lnTo>
                  <a:pt x="114075" y="7403494"/>
                </a:lnTo>
                <a:close/>
              </a:path>
              <a:path w="5558155" h="10288905">
                <a:moveTo>
                  <a:pt x="2126" y="8306659"/>
                </a:moveTo>
                <a:lnTo>
                  <a:pt x="1914855" y="4032037"/>
                </a:lnTo>
                <a:lnTo>
                  <a:pt x="1888113" y="4060708"/>
                </a:lnTo>
                <a:lnTo>
                  <a:pt x="1842739" y="4162112"/>
                </a:lnTo>
                <a:lnTo>
                  <a:pt x="1816044" y="4190675"/>
                </a:lnTo>
                <a:lnTo>
                  <a:pt x="1770795" y="4291800"/>
                </a:lnTo>
                <a:lnTo>
                  <a:pt x="1744135" y="4320284"/>
                </a:lnTo>
                <a:lnTo>
                  <a:pt x="1714022" y="4387583"/>
                </a:lnTo>
                <a:lnTo>
                  <a:pt x="1687381" y="4416026"/>
                </a:lnTo>
                <a:lnTo>
                  <a:pt x="1657298" y="4483257"/>
                </a:lnTo>
                <a:lnTo>
                  <a:pt x="1630669" y="4511674"/>
                </a:lnTo>
                <a:lnTo>
                  <a:pt x="1615635" y="4545273"/>
                </a:lnTo>
                <a:lnTo>
                  <a:pt x="1589009" y="4573682"/>
                </a:lnTo>
                <a:lnTo>
                  <a:pt x="1558945" y="4640870"/>
                </a:lnTo>
                <a:lnTo>
                  <a:pt x="1532320" y="4669279"/>
                </a:lnTo>
                <a:lnTo>
                  <a:pt x="1517286" y="4702878"/>
                </a:lnTo>
                <a:lnTo>
                  <a:pt x="1490656" y="4731296"/>
                </a:lnTo>
                <a:lnTo>
                  <a:pt x="1475617" y="4764907"/>
                </a:lnTo>
                <a:lnTo>
                  <a:pt x="1448980" y="4793340"/>
                </a:lnTo>
                <a:lnTo>
                  <a:pt x="1433932" y="4826971"/>
                </a:lnTo>
                <a:lnTo>
                  <a:pt x="1407286" y="4855426"/>
                </a:lnTo>
                <a:lnTo>
                  <a:pt x="1392226" y="4889083"/>
                </a:lnTo>
                <a:lnTo>
                  <a:pt x="1365567" y="4917568"/>
                </a:lnTo>
                <a:lnTo>
                  <a:pt x="1350492" y="4951257"/>
                </a:lnTo>
                <a:lnTo>
                  <a:pt x="1323816" y="4979778"/>
                </a:lnTo>
                <a:lnTo>
                  <a:pt x="1156382" y="5229587"/>
                </a:lnTo>
                <a:lnTo>
                  <a:pt x="1141188" y="5263545"/>
                </a:lnTo>
                <a:lnTo>
                  <a:pt x="1114385" y="5292351"/>
                </a:lnTo>
                <a:lnTo>
                  <a:pt x="1099157" y="5326382"/>
                </a:lnTo>
                <a:lnTo>
                  <a:pt x="1072319" y="5355266"/>
                </a:lnTo>
                <a:lnTo>
                  <a:pt x="1057055" y="5389378"/>
                </a:lnTo>
                <a:lnTo>
                  <a:pt x="1030179" y="5418347"/>
                </a:lnTo>
                <a:lnTo>
                  <a:pt x="1014876" y="5452547"/>
                </a:lnTo>
                <a:lnTo>
                  <a:pt x="987959" y="5481607"/>
                </a:lnTo>
                <a:lnTo>
                  <a:pt x="972613" y="5515903"/>
                </a:lnTo>
                <a:lnTo>
                  <a:pt x="945653" y="5545061"/>
                </a:lnTo>
                <a:lnTo>
                  <a:pt x="96478" y="7442821"/>
                </a:lnTo>
                <a:lnTo>
                  <a:pt x="12372" y="8035007"/>
                </a:lnTo>
                <a:lnTo>
                  <a:pt x="17003" y="8086847"/>
                </a:lnTo>
                <a:lnTo>
                  <a:pt x="9967" y="8133664"/>
                </a:lnTo>
                <a:lnTo>
                  <a:pt x="14449" y="8185837"/>
                </a:lnTo>
                <a:lnTo>
                  <a:pt x="0" y="8280316"/>
                </a:lnTo>
                <a:lnTo>
                  <a:pt x="2126" y="8306659"/>
                </a:lnTo>
                <a:close/>
              </a:path>
            </a:pathLst>
          </a:custGeom>
          <a:solidFill>
            <a:srgbClr val="0429E2"/>
          </a:solidFill>
          <a:ln w="9525">
            <a:noFill/>
          </a:ln>
        </p:spPr>
        <p:txBody>
          <a:bodyPr/>
          <a:p>
            <a:endParaRPr lang="zh-CN" altLang="en-US"/>
          </a:p>
        </p:txBody>
      </p:sp>
      <p:sp>
        <p:nvSpPr>
          <p:cNvPr id="61442" name="object 3"/>
          <p:cNvSpPr/>
          <p:nvPr/>
        </p:nvSpPr>
        <p:spPr>
          <a:xfrm>
            <a:off x="0" y="0"/>
            <a:ext cx="5580063" cy="3765550"/>
          </a:xfrm>
          <a:custGeom>
            <a:avLst/>
            <a:gdLst/>
            <a:ahLst/>
            <a:cxnLst>
              <a:cxn ang="0">
                <a:pos x="5578714" y="5323"/>
              </a:cxn>
              <a:cxn ang="0">
                <a:pos x="5535678" y="163817"/>
              </a:cxn>
              <a:cxn ang="0">
                <a:pos x="5446673" y="350349"/>
              </a:cxn>
              <a:cxn ang="0">
                <a:pos x="5330926" y="511261"/>
              </a:cxn>
              <a:cxn ang="0">
                <a:pos x="5234666" y="614818"/>
              </a:cxn>
              <a:cxn ang="0">
                <a:pos x="5133805" y="702775"/>
              </a:cxn>
              <a:cxn ang="0">
                <a:pos x="5028834" y="776520"/>
              </a:cxn>
              <a:cxn ang="0">
                <a:pos x="4920242" y="837443"/>
              </a:cxn>
              <a:cxn ang="0">
                <a:pos x="4808517" y="886933"/>
              </a:cxn>
              <a:cxn ang="0">
                <a:pos x="4694148" y="926377"/>
              </a:cxn>
              <a:cxn ang="0">
                <a:pos x="4577624" y="957166"/>
              </a:cxn>
              <a:cxn ang="0">
                <a:pos x="4459435" y="980688"/>
              </a:cxn>
              <a:cxn ang="0">
                <a:pos x="4340067" y="998332"/>
              </a:cxn>
              <a:cxn ang="0">
                <a:pos x="4220013" y="1011486"/>
              </a:cxn>
              <a:cxn ang="0">
                <a:pos x="4099759" y="1021539"/>
              </a:cxn>
              <a:cxn ang="0">
                <a:pos x="3742692" y="1046982"/>
              </a:cxn>
              <a:cxn ang="0">
                <a:pos x="3626531" y="1058519"/>
              </a:cxn>
              <a:cxn ang="0">
                <a:pos x="3512615" y="1073899"/>
              </a:cxn>
              <a:cxn ang="0">
                <a:pos x="3293476" y="1121745"/>
              </a:cxn>
              <a:cxn ang="0">
                <a:pos x="3089187" y="1201629"/>
              </a:cxn>
              <a:cxn ang="0">
                <a:pos x="2903658" y="1324660"/>
              </a:cxn>
              <a:cxn ang="0">
                <a:pos x="2819151" y="1405829"/>
              </a:cxn>
              <a:cxn ang="0">
                <a:pos x="1263004" y="3387423"/>
              </a:cxn>
              <a:cxn ang="0">
                <a:pos x="1141219" y="3450862"/>
              </a:cxn>
              <a:cxn ang="0">
                <a:pos x="994078" y="3517292"/>
              </a:cxn>
              <a:cxn ang="0">
                <a:pos x="834531" y="3578835"/>
              </a:cxn>
              <a:cxn ang="0">
                <a:pos x="661812" y="3635149"/>
              </a:cxn>
              <a:cxn ang="0">
                <a:pos x="475157" y="3685898"/>
              </a:cxn>
              <a:cxn ang="0">
                <a:pos x="273799" y="3730740"/>
              </a:cxn>
              <a:cxn ang="0">
                <a:pos x="64874" y="3762333"/>
              </a:cxn>
              <a:cxn ang="0">
                <a:pos x="1263004" y="3387423"/>
              </a:cxn>
              <a:cxn ang="0">
                <a:pos x="2721460" y="1527252"/>
              </a:cxn>
              <a:cxn ang="0">
                <a:pos x="2598158" y="1710975"/>
              </a:cxn>
              <a:cxn ang="0">
                <a:pos x="2468574" y="1934704"/>
              </a:cxn>
              <a:cxn ang="0">
                <a:pos x="2179638" y="2461700"/>
              </a:cxn>
              <a:cxn ang="0">
                <a:pos x="2098774" y="2592323"/>
              </a:cxn>
              <a:cxn ang="0">
                <a:pos x="2033576" y="2688982"/>
              </a:cxn>
              <a:cxn ang="0">
                <a:pos x="1963631" y="2784146"/>
              </a:cxn>
              <a:cxn ang="0">
                <a:pos x="1888171" y="2877471"/>
              </a:cxn>
              <a:cxn ang="0">
                <a:pos x="1806429" y="2968623"/>
              </a:cxn>
              <a:cxn ang="0">
                <a:pos x="1717642" y="3057261"/>
              </a:cxn>
              <a:cxn ang="0">
                <a:pos x="1621044" y="3143044"/>
              </a:cxn>
              <a:cxn ang="0">
                <a:pos x="1515868" y="3225635"/>
              </a:cxn>
              <a:cxn ang="0">
                <a:pos x="1401349" y="3304694"/>
              </a:cxn>
              <a:cxn ang="0">
                <a:pos x="1276721" y="3379883"/>
              </a:cxn>
            </a:cxnLst>
            <a:pathLst>
              <a:path w="5580380" h="3764915">
                <a:moveTo>
                  <a:pt x="0" y="0"/>
                </a:moveTo>
                <a:lnTo>
                  <a:pt x="5579951" y="0"/>
                </a:lnTo>
                <a:lnTo>
                  <a:pt x="5579031" y="5322"/>
                </a:lnTo>
                <a:lnTo>
                  <a:pt x="5572502" y="37274"/>
                </a:lnTo>
                <a:lnTo>
                  <a:pt x="5556382" y="100779"/>
                </a:lnTo>
                <a:lnTo>
                  <a:pt x="5535992" y="163789"/>
                </a:lnTo>
                <a:lnTo>
                  <a:pt x="5511111" y="226349"/>
                </a:lnTo>
                <a:lnTo>
                  <a:pt x="5481516" y="288501"/>
                </a:lnTo>
                <a:lnTo>
                  <a:pt x="5446982" y="350290"/>
                </a:lnTo>
                <a:lnTo>
                  <a:pt x="5407289" y="411761"/>
                </a:lnTo>
                <a:lnTo>
                  <a:pt x="5362211" y="472956"/>
                </a:lnTo>
                <a:lnTo>
                  <a:pt x="5331229" y="511175"/>
                </a:lnTo>
                <a:lnTo>
                  <a:pt x="5299682" y="547506"/>
                </a:lnTo>
                <a:lnTo>
                  <a:pt x="5267587" y="582002"/>
                </a:lnTo>
                <a:lnTo>
                  <a:pt x="5234963" y="614714"/>
                </a:lnTo>
                <a:lnTo>
                  <a:pt x="5201828" y="645692"/>
                </a:lnTo>
                <a:lnTo>
                  <a:pt x="5168200" y="674989"/>
                </a:lnTo>
                <a:lnTo>
                  <a:pt x="5134097" y="702656"/>
                </a:lnTo>
                <a:lnTo>
                  <a:pt x="5099537" y="728743"/>
                </a:lnTo>
                <a:lnTo>
                  <a:pt x="5064539" y="753304"/>
                </a:lnTo>
                <a:lnTo>
                  <a:pt x="5029120" y="776389"/>
                </a:lnTo>
                <a:lnTo>
                  <a:pt x="4993299" y="798049"/>
                </a:lnTo>
                <a:lnTo>
                  <a:pt x="4957094" y="818336"/>
                </a:lnTo>
                <a:lnTo>
                  <a:pt x="4920522" y="837302"/>
                </a:lnTo>
                <a:lnTo>
                  <a:pt x="4883602" y="854997"/>
                </a:lnTo>
                <a:lnTo>
                  <a:pt x="4846352" y="871474"/>
                </a:lnTo>
                <a:lnTo>
                  <a:pt x="4808790" y="886783"/>
                </a:lnTo>
                <a:lnTo>
                  <a:pt x="4770935" y="900977"/>
                </a:lnTo>
                <a:lnTo>
                  <a:pt x="4732804" y="914106"/>
                </a:lnTo>
                <a:lnTo>
                  <a:pt x="4694415" y="926221"/>
                </a:lnTo>
                <a:lnTo>
                  <a:pt x="4655787" y="937376"/>
                </a:lnTo>
                <a:lnTo>
                  <a:pt x="4616937" y="947620"/>
                </a:lnTo>
                <a:lnTo>
                  <a:pt x="4577884" y="957005"/>
                </a:lnTo>
                <a:lnTo>
                  <a:pt x="4538647" y="965583"/>
                </a:lnTo>
                <a:lnTo>
                  <a:pt x="4499242" y="973406"/>
                </a:lnTo>
                <a:lnTo>
                  <a:pt x="4459688" y="980523"/>
                </a:lnTo>
                <a:lnTo>
                  <a:pt x="4420003" y="986988"/>
                </a:lnTo>
                <a:lnTo>
                  <a:pt x="4380206" y="992851"/>
                </a:lnTo>
                <a:lnTo>
                  <a:pt x="4340314" y="998164"/>
                </a:lnTo>
                <a:lnTo>
                  <a:pt x="4300346" y="1002978"/>
                </a:lnTo>
                <a:lnTo>
                  <a:pt x="4260320" y="1007345"/>
                </a:lnTo>
                <a:lnTo>
                  <a:pt x="4220253" y="1011315"/>
                </a:lnTo>
                <a:lnTo>
                  <a:pt x="4180164" y="1014942"/>
                </a:lnTo>
                <a:lnTo>
                  <a:pt x="4140071" y="1018275"/>
                </a:lnTo>
                <a:lnTo>
                  <a:pt x="4099992" y="1021367"/>
                </a:lnTo>
                <a:lnTo>
                  <a:pt x="3821356" y="1040563"/>
                </a:lnTo>
                <a:lnTo>
                  <a:pt x="3782042" y="1043573"/>
                </a:lnTo>
                <a:lnTo>
                  <a:pt x="3742905" y="1046805"/>
                </a:lnTo>
                <a:lnTo>
                  <a:pt x="3703963" y="1050309"/>
                </a:lnTo>
                <a:lnTo>
                  <a:pt x="3665234" y="1054137"/>
                </a:lnTo>
                <a:lnTo>
                  <a:pt x="3626737" y="1058340"/>
                </a:lnTo>
                <a:lnTo>
                  <a:pt x="3588489" y="1062971"/>
                </a:lnTo>
                <a:lnTo>
                  <a:pt x="3550509" y="1068080"/>
                </a:lnTo>
                <a:lnTo>
                  <a:pt x="3512815" y="1073718"/>
                </a:lnTo>
                <a:lnTo>
                  <a:pt x="3438356" y="1086791"/>
                </a:lnTo>
                <a:lnTo>
                  <a:pt x="3365257" y="1102600"/>
                </a:lnTo>
                <a:lnTo>
                  <a:pt x="3293663" y="1121556"/>
                </a:lnTo>
                <a:lnTo>
                  <a:pt x="3223604" y="1144115"/>
                </a:lnTo>
                <a:lnTo>
                  <a:pt x="3155571" y="1170558"/>
                </a:lnTo>
                <a:lnTo>
                  <a:pt x="3089362" y="1201426"/>
                </a:lnTo>
                <a:lnTo>
                  <a:pt x="3025238" y="1237088"/>
                </a:lnTo>
                <a:lnTo>
                  <a:pt x="2963343" y="1277954"/>
                </a:lnTo>
                <a:lnTo>
                  <a:pt x="2903823" y="1324437"/>
                </a:lnTo>
                <a:lnTo>
                  <a:pt x="2874998" y="1349913"/>
                </a:lnTo>
                <a:lnTo>
                  <a:pt x="2846822" y="1376947"/>
                </a:lnTo>
                <a:lnTo>
                  <a:pt x="2819311" y="1405592"/>
                </a:lnTo>
                <a:lnTo>
                  <a:pt x="2792485" y="1435897"/>
                </a:lnTo>
                <a:lnTo>
                  <a:pt x="2766361" y="1467915"/>
                </a:lnTo>
                <a:lnTo>
                  <a:pt x="1263076" y="3386852"/>
                </a:lnTo>
                <a:lnTo>
                  <a:pt x="1232870" y="3403453"/>
                </a:lnTo>
                <a:lnTo>
                  <a:pt x="1187710" y="3427113"/>
                </a:lnTo>
                <a:lnTo>
                  <a:pt x="1141284" y="3450280"/>
                </a:lnTo>
                <a:lnTo>
                  <a:pt x="1093565" y="3472942"/>
                </a:lnTo>
                <a:lnTo>
                  <a:pt x="1044525" y="3495086"/>
                </a:lnTo>
                <a:lnTo>
                  <a:pt x="994134" y="3516699"/>
                </a:lnTo>
                <a:lnTo>
                  <a:pt x="942365" y="3537769"/>
                </a:lnTo>
                <a:lnTo>
                  <a:pt x="889189" y="3558284"/>
                </a:lnTo>
                <a:lnTo>
                  <a:pt x="834578" y="3578231"/>
                </a:lnTo>
                <a:lnTo>
                  <a:pt x="778503" y="3597596"/>
                </a:lnTo>
                <a:lnTo>
                  <a:pt x="720936" y="3616369"/>
                </a:lnTo>
                <a:lnTo>
                  <a:pt x="661850" y="3634536"/>
                </a:lnTo>
                <a:lnTo>
                  <a:pt x="601214" y="3652084"/>
                </a:lnTo>
                <a:lnTo>
                  <a:pt x="539002" y="3669002"/>
                </a:lnTo>
                <a:lnTo>
                  <a:pt x="475184" y="3685276"/>
                </a:lnTo>
                <a:lnTo>
                  <a:pt x="409732" y="3700894"/>
                </a:lnTo>
                <a:lnTo>
                  <a:pt x="342619" y="3715843"/>
                </a:lnTo>
                <a:lnTo>
                  <a:pt x="273815" y="3730111"/>
                </a:lnTo>
                <a:lnTo>
                  <a:pt x="203292" y="3743686"/>
                </a:lnTo>
                <a:lnTo>
                  <a:pt x="133848" y="3754627"/>
                </a:lnTo>
                <a:lnTo>
                  <a:pt x="64878" y="3761699"/>
                </a:lnTo>
                <a:lnTo>
                  <a:pt x="0" y="3764861"/>
                </a:lnTo>
                <a:lnTo>
                  <a:pt x="0" y="0"/>
                </a:lnTo>
                <a:close/>
              </a:path>
              <a:path w="5580380" h="3764915">
                <a:moveTo>
                  <a:pt x="1263076" y="3386852"/>
                </a:moveTo>
                <a:lnTo>
                  <a:pt x="2766361" y="1467915"/>
                </a:lnTo>
                <a:lnTo>
                  <a:pt x="2743727" y="1497305"/>
                </a:lnTo>
                <a:lnTo>
                  <a:pt x="2721615" y="1526994"/>
                </a:lnTo>
                <a:lnTo>
                  <a:pt x="2678842" y="1587215"/>
                </a:lnTo>
                <a:lnTo>
                  <a:pt x="2637814" y="1648480"/>
                </a:lnTo>
                <a:lnTo>
                  <a:pt x="2598306" y="1710686"/>
                </a:lnTo>
                <a:lnTo>
                  <a:pt x="2560090" y="1773734"/>
                </a:lnTo>
                <a:lnTo>
                  <a:pt x="2522939" y="1837524"/>
                </a:lnTo>
                <a:lnTo>
                  <a:pt x="2468714" y="1934378"/>
                </a:lnTo>
                <a:lnTo>
                  <a:pt x="2273653" y="2296366"/>
                </a:lnTo>
                <a:lnTo>
                  <a:pt x="2218107" y="2395465"/>
                </a:lnTo>
                <a:lnTo>
                  <a:pt x="2179762" y="2461285"/>
                </a:lnTo>
                <a:lnTo>
                  <a:pt x="2140099" y="2526793"/>
                </a:lnTo>
                <a:lnTo>
                  <a:pt x="2119703" y="2559397"/>
                </a:lnTo>
                <a:lnTo>
                  <a:pt x="2098893" y="2591886"/>
                </a:lnTo>
                <a:lnTo>
                  <a:pt x="2077640" y="2624245"/>
                </a:lnTo>
                <a:lnTo>
                  <a:pt x="2055916" y="2656464"/>
                </a:lnTo>
                <a:lnTo>
                  <a:pt x="2033692" y="2688529"/>
                </a:lnTo>
                <a:lnTo>
                  <a:pt x="2010941" y="2720427"/>
                </a:lnTo>
                <a:lnTo>
                  <a:pt x="1987634" y="2752147"/>
                </a:lnTo>
                <a:lnTo>
                  <a:pt x="1963743" y="2783676"/>
                </a:lnTo>
                <a:lnTo>
                  <a:pt x="1939239" y="2815000"/>
                </a:lnTo>
                <a:lnTo>
                  <a:pt x="1914093" y="2846108"/>
                </a:lnTo>
                <a:lnTo>
                  <a:pt x="1888278" y="2876986"/>
                </a:lnTo>
                <a:lnTo>
                  <a:pt x="1861765" y="2907623"/>
                </a:lnTo>
                <a:lnTo>
                  <a:pt x="1834526" y="2938006"/>
                </a:lnTo>
                <a:lnTo>
                  <a:pt x="1806532" y="2968122"/>
                </a:lnTo>
                <a:lnTo>
                  <a:pt x="1777756" y="2997959"/>
                </a:lnTo>
                <a:lnTo>
                  <a:pt x="1748168" y="3027504"/>
                </a:lnTo>
                <a:lnTo>
                  <a:pt x="1717740" y="3056745"/>
                </a:lnTo>
                <a:lnTo>
                  <a:pt x="1686445" y="3085668"/>
                </a:lnTo>
                <a:lnTo>
                  <a:pt x="1654253" y="3114262"/>
                </a:lnTo>
                <a:lnTo>
                  <a:pt x="1621136" y="3142514"/>
                </a:lnTo>
                <a:lnTo>
                  <a:pt x="1587066" y="3170411"/>
                </a:lnTo>
                <a:lnTo>
                  <a:pt x="1552015" y="3197941"/>
                </a:lnTo>
                <a:lnTo>
                  <a:pt x="1515954" y="3225091"/>
                </a:lnTo>
                <a:lnTo>
                  <a:pt x="1478855" y="3251849"/>
                </a:lnTo>
                <a:lnTo>
                  <a:pt x="1440689" y="3278202"/>
                </a:lnTo>
                <a:lnTo>
                  <a:pt x="1401429" y="3304137"/>
                </a:lnTo>
                <a:lnTo>
                  <a:pt x="1361045" y="3329643"/>
                </a:lnTo>
                <a:lnTo>
                  <a:pt x="1319509" y="3354706"/>
                </a:lnTo>
                <a:lnTo>
                  <a:pt x="1276794" y="3379313"/>
                </a:lnTo>
                <a:lnTo>
                  <a:pt x="1263076" y="3386852"/>
                </a:lnTo>
                <a:close/>
              </a:path>
            </a:pathLst>
          </a:custGeom>
          <a:solidFill>
            <a:srgbClr val="FFDE62"/>
          </a:solidFill>
          <a:ln w="9525">
            <a:noFill/>
          </a:ln>
        </p:spPr>
        <p:txBody>
          <a:bodyPr/>
          <a:p>
            <a:endParaRPr lang="zh-CN" altLang="en-US"/>
          </a:p>
        </p:txBody>
      </p:sp>
      <p:sp>
        <p:nvSpPr>
          <p:cNvPr id="61443" name="object 4"/>
          <p:cNvSpPr/>
          <p:nvPr/>
        </p:nvSpPr>
        <p:spPr>
          <a:xfrm>
            <a:off x="11577638" y="9613900"/>
            <a:ext cx="309562" cy="579438"/>
          </a:xfrm>
          <a:custGeom>
            <a:avLst/>
            <a:gdLst/>
            <a:ahLst/>
            <a:cxnLst>
              <a:cxn ang="0">
                <a:pos x="39982" y="520820"/>
              </a:cxn>
              <a:cxn ang="0">
                <a:pos x="2424" y="423481"/>
              </a:cxn>
              <a:cxn ang="0">
                <a:pos x="1004" y="385952"/>
              </a:cxn>
              <a:cxn ang="0">
                <a:pos x="15827" y="277814"/>
              </a:cxn>
              <a:cxn ang="0">
                <a:pos x="49321" y="177025"/>
              </a:cxn>
              <a:cxn ang="0">
                <a:pos x="66925" y="136997"/>
              </a:cxn>
              <a:cxn ang="0">
                <a:pos x="133566" y="36049"/>
              </a:cxn>
              <a:cxn ang="0">
                <a:pos x="198850" y="0"/>
              </a:cxn>
              <a:cxn ang="0">
                <a:pos x="287207" y="21819"/>
              </a:cxn>
              <a:cxn ang="0">
                <a:pos x="309052" y="118205"/>
              </a:cxn>
              <a:cxn ang="0">
                <a:pos x="295171" y="200388"/>
              </a:cxn>
              <a:cxn ang="0">
                <a:pos x="269556" y="280370"/>
              </a:cxn>
              <a:cxn ang="0">
                <a:pos x="262547" y="309394"/>
              </a:cxn>
              <a:cxn ang="0">
                <a:pos x="262579" y="363746"/>
              </a:cxn>
              <a:cxn ang="0">
                <a:pos x="253758" y="410482"/>
              </a:cxn>
              <a:cxn ang="0">
                <a:pos x="237384" y="442605"/>
              </a:cxn>
              <a:cxn ang="0">
                <a:pos x="227919" y="463380"/>
              </a:cxn>
              <a:cxn ang="0">
                <a:pos x="223472" y="474128"/>
              </a:cxn>
              <a:cxn ang="0">
                <a:pos x="200232" y="524926"/>
              </a:cxn>
              <a:cxn ang="0">
                <a:pos x="116017" y="499779"/>
              </a:cxn>
              <a:cxn ang="0">
                <a:pos x="109408" y="502044"/>
              </a:cxn>
              <a:cxn ang="0">
                <a:pos x="111045" y="508752"/>
              </a:cxn>
              <a:cxn ang="0">
                <a:pos x="115360" y="510968"/>
              </a:cxn>
              <a:cxn ang="0">
                <a:pos x="144333" y="575056"/>
              </a:cxn>
              <a:cxn ang="0">
                <a:pos x="95061" y="561613"/>
              </a:cxn>
              <a:cxn ang="0">
                <a:pos x="73253" y="558960"/>
              </a:cxn>
              <a:cxn ang="0">
                <a:pos x="121895" y="508861"/>
              </a:cxn>
              <a:cxn ang="0">
                <a:pos x="120101" y="502079"/>
              </a:cxn>
              <a:cxn ang="0">
                <a:pos x="194013" y="536379"/>
              </a:cxn>
              <a:cxn ang="0">
                <a:pos x="190760" y="541177"/>
              </a:cxn>
              <a:cxn ang="0">
                <a:pos x="187839" y="544979"/>
              </a:cxn>
              <a:cxn ang="0">
                <a:pos x="118807" y="509328"/>
              </a:cxn>
              <a:cxn ang="0">
                <a:pos x="190760" y="541177"/>
              </a:cxn>
              <a:cxn ang="0">
                <a:pos x="115070" y="577229"/>
              </a:cxn>
              <a:cxn ang="0">
                <a:pos x="98906" y="563609"/>
              </a:cxn>
              <a:cxn ang="0">
                <a:pos x="131456" y="578691"/>
              </a:cxn>
              <a:cxn ang="0">
                <a:pos x="115070" y="577229"/>
              </a:cxn>
            </a:cxnLst>
            <a:pathLst>
              <a:path w="309879" h="579754">
                <a:moveTo>
                  <a:pt x="73328" y="559265"/>
                </a:moveTo>
                <a:lnTo>
                  <a:pt x="40023" y="521104"/>
                </a:lnTo>
                <a:lnTo>
                  <a:pt x="19581" y="473004"/>
                </a:lnTo>
                <a:lnTo>
                  <a:pt x="2426" y="423712"/>
                </a:lnTo>
                <a:lnTo>
                  <a:pt x="0" y="399040"/>
                </a:lnTo>
                <a:lnTo>
                  <a:pt x="1005" y="386162"/>
                </a:lnTo>
                <a:lnTo>
                  <a:pt x="8382" y="325658"/>
                </a:lnTo>
                <a:lnTo>
                  <a:pt x="15843" y="277966"/>
                </a:lnTo>
                <a:lnTo>
                  <a:pt x="25859" y="234052"/>
                </a:lnTo>
                <a:lnTo>
                  <a:pt x="49371" y="177122"/>
                </a:lnTo>
                <a:lnTo>
                  <a:pt x="58233" y="157899"/>
                </a:lnTo>
                <a:lnTo>
                  <a:pt x="66993" y="137072"/>
                </a:lnTo>
                <a:lnTo>
                  <a:pt x="95258" y="83033"/>
                </a:lnTo>
                <a:lnTo>
                  <a:pt x="133702" y="36069"/>
                </a:lnTo>
                <a:lnTo>
                  <a:pt x="163588" y="12196"/>
                </a:lnTo>
                <a:lnTo>
                  <a:pt x="199053" y="0"/>
                </a:lnTo>
                <a:lnTo>
                  <a:pt x="253200" y="1658"/>
                </a:lnTo>
                <a:lnTo>
                  <a:pt x="287500" y="21831"/>
                </a:lnTo>
                <a:lnTo>
                  <a:pt x="305155" y="60656"/>
                </a:lnTo>
                <a:lnTo>
                  <a:pt x="309367" y="118269"/>
                </a:lnTo>
                <a:lnTo>
                  <a:pt x="305037" y="159829"/>
                </a:lnTo>
                <a:lnTo>
                  <a:pt x="295472" y="200497"/>
                </a:lnTo>
                <a:lnTo>
                  <a:pt x="282970" y="240615"/>
                </a:lnTo>
                <a:lnTo>
                  <a:pt x="269831" y="280523"/>
                </a:lnTo>
                <a:lnTo>
                  <a:pt x="265679" y="295038"/>
                </a:lnTo>
                <a:lnTo>
                  <a:pt x="262815" y="309563"/>
                </a:lnTo>
                <a:lnTo>
                  <a:pt x="261515" y="324426"/>
                </a:lnTo>
                <a:lnTo>
                  <a:pt x="262847" y="363944"/>
                </a:lnTo>
                <a:lnTo>
                  <a:pt x="260373" y="387625"/>
                </a:lnTo>
                <a:lnTo>
                  <a:pt x="254017" y="410706"/>
                </a:lnTo>
                <a:lnTo>
                  <a:pt x="243159" y="432898"/>
                </a:lnTo>
                <a:lnTo>
                  <a:pt x="237626" y="442846"/>
                </a:lnTo>
                <a:lnTo>
                  <a:pt x="231615" y="455740"/>
                </a:lnTo>
                <a:lnTo>
                  <a:pt x="228152" y="463633"/>
                </a:lnTo>
                <a:lnTo>
                  <a:pt x="223460" y="474083"/>
                </a:lnTo>
                <a:lnTo>
                  <a:pt x="223700" y="474387"/>
                </a:lnTo>
                <a:lnTo>
                  <a:pt x="224170" y="474608"/>
                </a:lnTo>
                <a:lnTo>
                  <a:pt x="200436" y="525212"/>
                </a:lnTo>
                <a:lnTo>
                  <a:pt x="194211" y="536672"/>
                </a:lnTo>
                <a:lnTo>
                  <a:pt x="116135" y="500052"/>
                </a:lnTo>
                <a:lnTo>
                  <a:pt x="112380" y="501934"/>
                </a:lnTo>
                <a:lnTo>
                  <a:pt x="109520" y="502318"/>
                </a:lnTo>
                <a:lnTo>
                  <a:pt x="110749" y="505003"/>
                </a:lnTo>
                <a:lnTo>
                  <a:pt x="111158" y="509029"/>
                </a:lnTo>
                <a:lnTo>
                  <a:pt x="113198" y="509986"/>
                </a:lnTo>
                <a:lnTo>
                  <a:pt x="115478" y="511247"/>
                </a:lnTo>
                <a:lnTo>
                  <a:pt x="188031" y="545276"/>
                </a:lnTo>
                <a:lnTo>
                  <a:pt x="144480" y="575370"/>
                </a:lnTo>
                <a:lnTo>
                  <a:pt x="131590" y="579007"/>
                </a:lnTo>
                <a:lnTo>
                  <a:pt x="95158" y="561919"/>
                </a:lnTo>
                <a:lnTo>
                  <a:pt x="92371" y="562146"/>
                </a:lnTo>
                <a:lnTo>
                  <a:pt x="73328" y="559265"/>
                </a:lnTo>
                <a:close/>
              </a:path>
              <a:path w="309879" h="579754">
                <a:moveTo>
                  <a:pt x="190955" y="541472"/>
                </a:moveTo>
                <a:lnTo>
                  <a:pt x="122019" y="509139"/>
                </a:lnTo>
                <a:lnTo>
                  <a:pt x="120790" y="506453"/>
                </a:lnTo>
                <a:lnTo>
                  <a:pt x="120224" y="502353"/>
                </a:lnTo>
                <a:lnTo>
                  <a:pt x="116135" y="500052"/>
                </a:lnTo>
                <a:lnTo>
                  <a:pt x="194211" y="536672"/>
                </a:lnTo>
                <a:lnTo>
                  <a:pt x="193164" y="538598"/>
                </a:lnTo>
                <a:lnTo>
                  <a:pt x="190955" y="541472"/>
                </a:lnTo>
                <a:close/>
              </a:path>
              <a:path w="309879" h="579754">
                <a:moveTo>
                  <a:pt x="122019" y="509138"/>
                </a:moveTo>
                <a:close/>
              </a:path>
              <a:path w="309879" h="579754">
                <a:moveTo>
                  <a:pt x="188031" y="545276"/>
                </a:moveTo>
                <a:lnTo>
                  <a:pt x="115478" y="511247"/>
                </a:lnTo>
                <a:lnTo>
                  <a:pt x="118928" y="509606"/>
                </a:lnTo>
                <a:lnTo>
                  <a:pt x="122019" y="509139"/>
                </a:lnTo>
                <a:lnTo>
                  <a:pt x="190955" y="541472"/>
                </a:lnTo>
                <a:lnTo>
                  <a:pt x="188031" y="545276"/>
                </a:lnTo>
                <a:close/>
              </a:path>
              <a:path w="309879" h="579754">
                <a:moveTo>
                  <a:pt x="115187" y="577544"/>
                </a:moveTo>
                <a:lnTo>
                  <a:pt x="100845" y="566120"/>
                </a:lnTo>
                <a:lnTo>
                  <a:pt x="99007" y="563916"/>
                </a:lnTo>
                <a:lnTo>
                  <a:pt x="95158" y="561919"/>
                </a:lnTo>
                <a:lnTo>
                  <a:pt x="131590" y="579007"/>
                </a:lnTo>
                <a:lnTo>
                  <a:pt x="129676" y="579547"/>
                </a:lnTo>
                <a:lnTo>
                  <a:pt x="115187" y="577544"/>
                </a:lnTo>
                <a:close/>
              </a:path>
            </a:pathLst>
          </a:custGeom>
          <a:solidFill>
            <a:srgbClr val="0429E2"/>
          </a:solidFill>
          <a:ln w="9525">
            <a:noFill/>
          </a:ln>
        </p:spPr>
        <p:txBody>
          <a:bodyPr/>
          <a:p>
            <a:endParaRPr lang="zh-CN" altLang="en-US"/>
          </a:p>
        </p:txBody>
      </p:sp>
      <p:pic>
        <p:nvPicPr>
          <p:cNvPr id="61444" name="object 5"/>
          <p:cNvPicPr/>
          <p:nvPr/>
        </p:nvPicPr>
        <p:blipFill>
          <a:blip r:embed="rId1"/>
          <a:stretch>
            <a:fillRect/>
          </a:stretch>
        </p:blipFill>
        <p:spPr>
          <a:xfrm>
            <a:off x="12915900" y="10147300"/>
            <a:ext cx="223838" cy="139700"/>
          </a:xfrm>
          <a:prstGeom prst="rect">
            <a:avLst/>
          </a:prstGeom>
          <a:noFill/>
          <a:ln w="9525">
            <a:noFill/>
          </a:ln>
        </p:spPr>
      </p:pic>
      <p:sp>
        <p:nvSpPr>
          <p:cNvPr id="61445" name="object 6"/>
          <p:cNvSpPr/>
          <p:nvPr/>
        </p:nvSpPr>
        <p:spPr>
          <a:xfrm>
            <a:off x="11180763" y="9320213"/>
            <a:ext cx="241300" cy="450850"/>
          </a:xfrm>
          <a:custGeom>
            <a:avLst/>
            <a:gdLst/>
            <a:ahLst/>
            <a:cxnLst>
              <a:cxn ang="0">
                <a:pos x="52803" y="449693"/>
              </a:cxn>
              <a:cxn ang="0">
                <a:pos x="13104" y="408590"/>
              </a:cxn>
              <a:cxn ang="0">
                <a:pos x="0" y="363252"/>
              </a:cxn>
              <a:cxn ang="0">
                <a:pos x="221" y="338694"/>
              </a:cxn>
              <a:cxn ang="0">
                <a:pos x="8210" y="259268"/>
              </a:cxn>
              <a:cxn ang="0">
                <a:pos x="16855" y="200077"/>
              </a:cxn>
              <a:cxn ang="0">
                <a:pos x="39093" y="138402"/>
              </a:cxn>
              <a:cxn ang="0">
                <a:pos x="69204" y="88537"/>
              </a:cxn>
              <a:cxn ang="0">
                <a:pos x="99982" y="48256"/>
              </a:cxn>
              <a:cxn ang="0">
                <a:pos x="140857" y="8369"/>
              </a:cxn>
              <a:cxn ang="0">
                <a:pos x="166528" y="0"/>
              </a:cxn>
              <a:cxn ang="0">
                <a:pos x="192883" y="3473"/>
              </a:cxn>
              <a:cxn ang="0">
                <a:pos x="219380" y="18411"/>
              </a:cxn>
              <a:cxn ang="0">
                <a:pos x="230048" y="28694"/>
              </a:cxn>
              <a:cxn ang="0">
                <a:pos x="237219" y="40192"/>
              </a:cxn>
              <a:cxn ang="0">
                <a:pos x="240829" y="52932"/>
              </a:cxn>
              <a:cxn ang="0">
                <a:pos x="240813" y="66933"/>
              </a:cxn>
              <a:cxn ang="0">
                <a:pos x="235542" y="119269"/>
              </a:cxn>
              <a:cxn ang="0">
                <a:pos x="231414" y="145349"/>
              </a:cxn>
              <a:cxn ang="0">
                <a:pos x="223981" y="171243"/>
              </a:cxn>
              <a:cxn ang="0">
                <a:pos x="208407" y="215292"/>
              </a:cxn>
              <a:cxn ang="0">
                <a:pos x="194015" y="259806"/>
              </a:cxn>
              <a:cxn ang="0">
                <a:pos x="166222" y="349242"/>
              </a:cxn>
              <a:cxn ang="0">
                <a:pos x="146491" y="387889"/>
              </a:cxn>
              <a:cxn ang="0">
                <a:pos x="119600" y="421602"/>
              </a:cxn>
              <a:cxn ang="0">
                <a:pos x="87523" y="445062"/>
              </a:cxn>
              <a:cxn ang="0">
                <a:pos x="69903" y="450567"/>
              </a:cxn>
              <a:cxn ang="0">
                <a:pos x="52803" y="449693"/>
              </a:cxn>
            </a:cxnLst>
            <a:pathLst>
              <a:path w="241300" h="451484">
                <a:moveTo>
                  <a:pt x="52803" y="450325"/>
                </a:moveTo>
                <a:lnTo>
                  <a:pt x="13104" y="409165"/>
                </a:lnTo>
                <a:lnTo>
                  <a:pt x="0" y="363763"/>
                </a:lnTo>
                <a:lnTo>
                  <a:pt x="221" y="339170"/>
                </a:lnTo>
                <a:lnTo>
                  <a:pt x="8210" y="259633"/>
                </a:lnTo>
                <a:lnTo>
                  <a:pt x="16855" y="200358"/>
                </a:lnTo>
                <a:lnTo>
                  <a:pt x="39093" y="138597"/>
                </a:lnTo>
                <a:lnTo>
                  <a:pt x="69204" y="88662"/>
                </a:lnTo>
                <a:lnTo>
                  <a:pt x="99982" y="48324"/>
                </a:lnTo>
                <a:lnTo>
                  <a:pt x="140857" y="8381"/>
                </a:lnTo>
                <a:lnTo>
                  <a:pt x="166528" y="0"/>
                </a:lnTo>
                <a:lnTo>
                  <a:pt x="192883" y="3478"/>
                </a:lnTo>
                <a:lnTo>
                  <a:pt x="219380" y="18437"/>
                </a:lnTo>
                <a:lnTo>
                  <a:pt x="230048" y="28734"/>
                </a:lnTo>
                <a:lnTo>
                  <a:pt x="237219" y="40249"/>
                </a:lnTo>
                <a:lnTo>
                  <a:pt x="240829" y="53006"/>
                </a:lnTo>
                <a:lnTo>
                  <a:pt x="240813" y="67027"/>
                </a:lnTo>
                <a:lnTo>
                  <a:pt x="235542" y="119437"/>
                </a:lnTo>
                <a:lnTo>
                  <a:pt x="231414" y="145553"/>
                </a:lnTo>
                <a:lnTo>
                  <a:pt x="223981" y="171484"/>
                </a:lnTo>
                <a:lnTo>
                  <a:pt x="208407" y="215595"/>
                </a:lnTo>
                <a:lnTo>
                  <a:pt x="194015" y="260171"/>
                </a:lnTo>
                <a:lnTo>
                  <a:pt x="166222" y="349733"/>
                </a:lnTo>
                <a:lnTo>
                  <a:pt x="146491" y="388434"/>
                </a:lnTo>
                <a:lnTo>
                  <a:pt x="119600" y="422195"/>
                </a:lnTo>
                <a:lnTo>
                  <a:pt x="87523" y="445688"/>
                </a:lnTo>
                <a:lnTo>
                  <a:pt x="69903" y="451201"/>
                </a:lnTo>
                <a:lnTo>
                  <a:pt x="52803" y="450325"/>
                </a:lnTo>
                <a:close/>
              </a:path>
            </a:pathLst>
          </a:custGeom>
          <a:solidFill>
            <a:srgbClr val="0429E2"/>
          </a:solidFill>
          <a:ln w="9525">
            <a:noFill/>
          </a:ln>
        </p:spPr>
        <p:txBody>
          <a:bodyPr/>
          <a:p>
            <a:endParaRPr lang="zh-CN" altLang="en-US"/>
          </a:p>
        </p:txBody>
      </p:sp>
      <p:sp>
        <p:nvSpPr>
          <p:cNvPr id="61446" name="object 7"/>
          <p:cNvSpPr/>
          <p:nvPr/>
        </p:nvSpPr>
        <p:spPr>
          <a:xfrm>
            <a:off x="12215813" y="9947275"/>
            <a:ext cx="190500" cy="339725"/>
          </a:xfrm>
          <a:custGeom>
            <a:avLst/>
            <a:gdLst/>
            <a:ahLst/>
            <a:cxnLst>
              <a:cxn ang="0">
                <a:pos x="26888" y="339679"/>
              </a:cxn>
              <a:cxn ang="0">
                <a:pos x="10589" y="304913"/>
              </a:cxn>
              <a:cxn ang="0">
                <a:pos x="261" y="256193"/>
              </a:cxn>
              <a:cxn ang="0">
                <a:pos x="0" y="229555"/>
              </a:cxn>
              <a:cxn ang="0">
                <a:pos x="3290" y="202870"/>
              </a:cxn>
              <a:cxn ang="0">
                <a:pos x="10289" y="176605"/>
              </a:cxn>
              <a:cxn ang="0">
                <a:pos x="17783" y="153931"/>
              </a:cxn>
              <a:cxn ang="0">
                <a:pos x="25233" y="131234"/>
              </a:cxn>
              <a:cxn ang="0">
                <a:pos x="43099" y="87246"/>
              </a:cxn>
              <a:cxn ang="0">
                <a:pos x="65779" y="51203"/>
              </a:cxn>
              <a:cxn ang="0">
                <a:pos x="92567" y="17677"/>
              </a:cxn>
              <a:cxn ang="0">
                <a:pos x="132799" y="0"/>
              </a:cxn>
              <a:cxn ang="0">
                <a:pos x="148241" y="602"/>
              </a:cxn>
              <a:cxn ang="0">
                <a:pos x="167724" y="6193"/>
              </a:cxn>
              <a:cxn ang="0">
                <a:pos x="182262" y="17512"/>
              </a:cxn>
              <a:cxn ang="0">
                <a:pos x="190295" y="33462"/>
              </a:cxn>
              <a:cxn ang="0">
                <a:pos x="190269" y="52945"/>
              </a:cxn>
              <a:cxn ang="0">
                <a:pos x="187443" y="71894"/>
              </a:cxn>
              <a:cxn ang="0">
                <a:pos x="186858" y="90589"/>
              </a:cxn>
              <a:cxn ang="0">
                <a:pos x="187354" y="109183"/>
              </a:cxn>
              <a:cxn ang="0">
                <a:pos x="187772" y="127830"/>
              </a:cxn>
              <a:cxn ang="0">
                <a:pos x="184860" y="162583"/>
              </a:cxn>
              <a:cxn ang="0">
                <a:pos x="176480" y="200619"/>
              </a:cxn>
              <a:cxn ang="0">
                <a:pos x="162783" y="240967"/>
              </a:cxn>
              <a:cxn ang="0">
                <a:pos x="143918" y="282651"/>
              </a:cxn>
              <a:cxn ang="0">
                <a:pos x="131492" y="304819"/>
              </a:cxn>
              <a:cxn ang="0">
                <a:pos x="125529" y="316038"/>
              </a:cxn>
              <a:cxn ang="0">
                <a:pos x="120355" y="327594"/>
              </a:cxn>
              <a:cxn ang="0">
                <a:pos x="112950" y="339679"/>
              </a:cxn>
              <a:cxn ang="0">
                <a:pos x="26888" y="339679"/>
              </a:cxn>
            </a:cxnLst>
            <a:pathLst>
              <a:path w="191770" h="339090">
                <a:moveTo>
                  <a:pt x="27067" y="339044"/>
                </a:moveTo>
                <a:lnTo>
                  <a:pt x="10660" y="304343"/>
                </a:lnTo>
                <a:lnTo>
                  <a:pt x="263" y="255714"/>
                </a:lnTo>
                <a:lnTo>
                  <a:pt x="0" y="229126"/>
                </a:lnTo>
                <a:lnTo>
                  <a:pt x="3312" y="202491"/>
                </a:lnTo>
                <a:lnTo>
                  <a:pt x="10358" y="176275"/>
                </a:lnTo>
                <a:lnTo>
                  <a:pt x="17902" y="153643"/>
                </a:lnTo>
                <a:lnTo>
                  <a:pt x="25401" y="130989"/>
                </a:lnTo>
                <a:lnTo>
                  <a:pt x="43386" y="87083"/>
                </a:lnTo>
                <a:lnTo>
                  <a:pt x="66218" y="51107"/>
                </a:lnTo>
                <a:lnTo>
                  <a:pt x="93184" y="17644"/>
                </a:lnTo>
                <a:lnTo>
                  <a:pt x="133684" y="0"/>
                </a:lnTo>
                <a:lnTo>
                  <a:pt x="149229" y="601"/>
                </a:lnTo>
                <a:lnTo>
                  <a:pt x="168842" y="6181"/>
                </a:lnTo>
                <a:lnTo>
                  <a:pt x="183477" y="17479"/>
                </a:lnTo>
                <a:lnTo>
                  <a:pt x="191564" y="33399"/>
                </a:lnTo>
                <a:lnTo>
                  <a:pt x="191537" y="52846"/>
                </a:lnTo>
                <a:lnTo>
                  <a:pt x="188693" y="71760"/>
                </a:lnTo>
                <a:lnTo>
                  <a:pt x="188104" y="90420"/>
                </a:lnTo>
                <a:lnTo>
                  <a:pt x="188603" y="108979"/>
                </a:lnTo>
                <a:lnTo>
                  <a:pt x="189024" y="127591"/>
                </a:lnTo>
                <a:lnTo>
                  <a:pt x="186092" y="162279"/>
                </a:lnTo>
                <a:lnTo>
                  <a:pt x="177657" y="200244"/>
                </a:lnTo>
                <a:lnTo>
                  <a:pt x="163868" y="240517"/>
                </a:lnTo>
                <a:lnTo>
                  <a:pt x="144877" y="282123"/>
                </a:lnTo>
                <a:lnTo>
                  <a:pt x="132369" y="304249"/>
                </a:lnTo>
                <a:lnTo>
                  <a:pt x="126366" y="315447"/>
                </a:lnTo>
                <a:lnTo>
                  <a:pt x="121157" y="326982"/>
                </a:lnTo>
                <a:lnTo>
                  <a:pt x="113703" y="339044"/>
                </a:lnTo>
                <a:lnTo>
                  <a:pt x="27067" y="339044"/>
                </a:lnTo>
                <a:close/>
              </a:path>
            </a:pathLst>
          </a:custGeom>
          <a:solidFill>
            <a:srgbClr val="0429E2"/>
          </a:solidFill>
          <a:ln w="9525">
            <a:noFill/>
          </a:ln>
        </p:spPr>
        <p:txBody>
          <a:bodyPr/>
          <a:p>
            <a:endParaRPr lang="zh-CN" altLang="en-US"/>
          </a:p>
        </p:txBody>
      </p:sp>
      <p:sp>
        <p:nvSpPr>
          <p:cNvPr id="61447" name="object 8"/>
          <p:cNvSpPr/>
          <p:nvPr/>
        </p:nvSpPr>
        <p:spPr>
          <a:xfrm>
            <a:off x="12893675" y="9421813"/>
            <a:ext cx="176213" cy="419100"/>
          </a:xfrm>
          <a:custGeom>
            <a:avLst/>
            <a:gdLst/>
            <a:ahLst/>
            <a:cxnLst>
              <a:cxn ang="0">
                <a:pos x="43104" y="416229"/>
              </a:cxn>
              <a:cxn ang="0">
                <a:pos x="18343" y="384209"/>
              </a:cxn>
              <a:cxn ang="0">
                <a:pos x="5767" y="320357"/>
              </a:cxn>
              <a:cxn ang="0">
                <a:pos x="0" y="265356"/>
              </a:cxn>
              <a:cxn ang="0">
                <a:pos x="446" y="246634"/>
              </a:cxn>
              <a:cxn ang="0">
                <a:pos x="2835" y="227804"/>
              </a:cxn>
              <a:cxn ang="0">
                <a:pos x="6163" y="208951"/>
              </a:cxn>
              <a:cxn ang="0">
                <a:pos x="9428" y="190157"/>
              </a:cxn>
              <a:cxn ang="0">
                <a:pos x="10905" y="184042"/>
              </a:cxn>
              <a:cxn ang="0">
                <a:pos x="13056" y="178010"/>
              </a:cxn>
              <a:cxn ang="0">
                <a:pos x="15135" y="171981"/>
              </a:cxn>
              <a:cxn ang="0">
                <a:pos x="28572" y="117805"/>
              </a:cxn>
              <a:cxn ang="0">
                <a:pos x="52721" y="77779"/>
              </a:cxn>
              <a:cxn ang="0">
                <a:pos x="84603" y="42976"/>
              </a:cxn>
              <a:cxn ang="0">
                <a:pos x="119987" y="10575"/>
              </a:cxn>
              <a:cxn ang="0">
                <a:pos x="148349" y="0"/>
              </a:cxn>
              <a:cxn ang="0">
                <a:pos x="157675" y="2860"/>
              </a:cxn>
              <a:cxn ang="0">
                <a:pos x="160175" y="7291"/>
              </a:cxn>
              <a:cxn ang="0">
                <a:pos x="167533" y="19987"/>
              </a:cxn>
              <a:cxn ang="0">
                <a:pos x="173339" y="33064"/>
              </a:cxn>
              <a:cxn ang="0">
                <a:pos x="175991" y="47312"/>
              </a:cxn>
              <a:cxn ang="0">
                <a:pos x="173889" y="63522"/>
              </a:cxn>
              <a:cxn ang="0">
                <a:pos x="160709" y="117412"/>
              </a:cxn>
              <a:cxn ang="0">
                <a:pos x="151069" y="172019"/>
              </a:cxn>
              <a:cxn ang="0">
                <a:pos x="135403" y="282016"/>
              </a:cxn>
              <a:cxn ang="0">
                <a:pos x="131582" y="299057"/>
              </a:cxn>
              <a:cxn ang="0">
                <a:pos x="126413" y="315928"/>
              </a:cxn>
              <a:cxn ang="0">
                <a:pos x="120693" y="332756"/>
              </a:cxn>
              <a:cxn ang="0">
                <a:pos x="115222" y="349663"/>
              </a:cxn>
              <a:cxn ang="0">
                <a:pos x="106270" y="366824"/>
              </a:cxn>
              <a:cxn ang="0">
                <a:pos x="104435" y="369854"/>
              </a:cxn>
              <a:cxn ang="0">
                <a:pos x="55756" y="346934"/>
              </a:cxn>
              <a:cxn ang="0">
                <a:pos x="46893" y="350418"/>
              </a:cxn>
              <a:cxn ang="0">
                <a:pos x="42998" y="358347"/>
              </a:cxn>
              <a:cxn ang="0">
                <a:pos x="40716" y="362824"/>
              </a:cxn>
              <a:cxn ang="0">
                <a:pos x="43584" y="369727"/>
              </a:cxn>
              <a:cxn ang="0">
                <a:pos x="44518" y="379547"/>
              </a:cxn>
              <a:cxn ang="0">
                <a:pos x="84645" y="398440"/>
              </a:cxn>
              <a:cxn ang="0">
                <a:pos x="71065" y="411572"/>
              </a:cxn>
              <a:cxn ang="0">
                <a:pos x="61728" y="417003"/>
              </a:cxn>
              <a:cxn ang="0">
                <a:pos x="52183" y="418620"/>
              </a:cxn>
              <a:cxn ang="0">
                <a:pos x="43104" y="416229"/>
              </a:cxn>
              <a:cxn ang="0">
                <a:pos x="84645" y="398440"/>
              </a:cxn>
              <a:cxn ang="0">
                <a:pos x="44518" y="379547"/>
              </a:cxn>
              <a:cxn ang="0">
                <a:pos x="58920" y="374650"/>
              </a:cxn>
              <a:cxn ang="0">
                <a:pos x="64454" y="372351"/>
              </a:cxn>
              <a:cxn ang="0">
                <a:pos x="69035" y="369458"/>
              </a:cxn>
              <a:cxn ang="0">
                <a:pos x="70547" y="368256"/>
              </a:cxn>
              <a:cxn ang="0">
                <a:pos x="67254" y="356559"/>
              </a:cxn>
              <a:cxn ang="0">
                <a:pos x="63315" y="353173"/>
              </a:cxn>
              <a:cxn ang="0">
                <a:pos x="55756" y="346934"/>
              </a:cxn>
              <a:cxn ang="0">
                <a:pos x="104435" y="369854"/>
              </a:cxn>
              <a:cxn ang="0">
                <a:pos x="96387" y="383150"/>
              </a:cxn>
              <a:cxn ang="0">
                <a:pos x="84882" y="398212"/>
              </a:cxn>
              <a:cxn ang="0">
                <a:pos x="84645" y="398440"/>
              </a:cxn>
            </a:cxnLst>
            <a:pathLst>
              <a:path w="177165" h="419734">
                <a:moveTo>
                  <a:pt x="43337" y="416859"/>
                </a:moveTo>
                <a:lnTo>
                  <a:pt x="18442" y="384790"/>
                </a:lnTo>
                <a:lnTo>
                  <a:pt x="5798" y="320842"/>
                </a:lnTo>
                <a:lnTo>
                  <a:pt x="0" y="265757"/>
                </a:lnTo>
                <a:lnTo>
                  <a:pt x="448" y="247007"/>
                </a:lnTo>
                <a:lnTo>
                  <a:pt x="2850" y="228149"/>
                </a:lnTo>
                <a:lnTo>
                  <a:pt x="6196" y="209267"/>
                </a:lnTo>
                <a:lnTo>
                  <a:pt x="9479" y="190445"/>
                </a:lnTo>
                <a:lnTo>
                  <a:pt x="10964" y="184320"/>
                </a:lnTo>
                <a:lnTo>
                  <a:pt x="13127" y="178279"/>
                </a:lnTo>
                <a:lnTo>
                  <a:pt x="15217" y="172241"/>
                </a:lnTo>
                <a:lnTo>
                  <a:pt x="28727" y="117983"/>
                </a:lnTo>
                <a:lnTo>
                  <a:pt x="53006" y="77897"/>
                </a:lnTo>
                <a:lnTo>
                  <a:pt x="85061" y="43041"/>
                </a:lnTo>
                <a:lnTo>
                  <a:pt x="120636" y="10591"/>
                </a:lnTo>
                <a:lnTo>
                  <a:pt x="149151" y="0"/>
                </a:lnTo>
                <a:lnTo>
                  <a:pt x="158528" y="2864"/>
                </a:lnTo>
                <a:lnTo>
                  <a:pt x="161041" y="7302"/>
                </a:lnTo>
                <a:lnTo>
                  <a:pt x="168439" y="20017"/>
                </a:lnTo>
                <a:lnTo>
                  <a:pt x="174276" y="33114"/>
                </a:lnTo>
                <a:lnTo>
                  <a:pt x="176943" y="47384"/>
                </a:lnTo>
                <a:lnTo>
                  <a:pt x="174829" y="63618"/>
                </a:lnTo>
                <a:lnTo>
                  <a:pt x="161578" y="117590"/>
                </a:lnTo>
                <a:lnTo>
                  <a:pt x="151886" y="172279"/>
                </a:lnTo>
                <a:lnTo>
                  <a:pt x="136135" y="282443"/>
                </a:lnTo>
                <a:lnTo>
                  <a:pt x="132294" y="299509"/>
                </a:lnTo>
                <a:lnTo>
                  <a:pt x="127097" y="316406"/>
                </a:lnTo>
                <a:lnTo>
                  <a:pt x="121346" y="333259"/>
                </a:lnTo>
                <a:lnTo>
                  <a:pt x="115845" y="350192"/>
                </a:lnTo>
                <a:lnTo>
                  <a:pt x="106845" y="367379"/>
                </a:lnTo>
                <a:lnTo>
                  <a:pt x="105000" y="370414"/>
                </a:lnTo>
                <a:lnTo>
                  <a:pt x="56058" y="347459"/>
                </a:lnTo>
                <a:lnTo>
                  <a:pt x="47147" y="350948"/>
                </a:lnTo>
                <a:lnTo>
                  <a:pt x="43231" y="358889"/>
                </a:lnTo>
                <a:lnTo>
                  <a:pt x="40936" y="363373"/>
                </a:lnTo>
                <a:lnTo>
                  <a:pt x="43820" y="370286"/>
                </a:lnTo>
                <a:lnTo>
                  <a:pt x="44759" y="380121"/>
                </a:lnTo>
                <a:lnTo>
                  <a:pt x="85103" y="399043"/>
                </a:lnTo>
                <a:lnTo>
                  <a:pt x="71449" y="412195"/>
                </a:lnTo>
                <a:lnTo>
                  <a:pt x="62062" y="417634"/>
                </a:lnTo>
                <a:lnTo>
                  <a:pt x="52465" y="419253"/>
                </a:lnTo>
                <a:lnTo>
                  <a:pt x="43337" y="416859"/>
                </a:lnTo>
                <a:close/>
              </a:path>
              <a:path w="177165" h="419734">
                <a:moveTo>
                  <a:pt x="85103" y="399043"/>
                </a:moveTo>
                <a:lnTo>
                  <a:pt x="44759" y="380121"/>
                </a:lnTo>
                <a:lnTo>
                  <a:pt x="59239" y="375217"/>
                </a:lnTo>
                <a:lnTo>
                  <a:pt x="64803" y="372914"/>
                </a:lnTo>
                <a:lnTo>
                  <a:pt x="69408" y="370017"/>
                </a:lnTo>
                <a:lnTo>
                  <a:pt x="70929" y="368813"/>
                </a:lnTo>
                <a:lnTo>
                  <a:pt x="67618" y="357098"/>
                </a:lnTo>
                <a:lnTo>
                  <a:pt x="63657" y="353707"/>
                </a:lnTo>
                <a:lnTo>
                  <a:pt x="56058" y="347459"/>
                </a:lnTo>
                <a:lnTo>
                  <a:pt x="105000" y="370414"/>
                </a:lnTo>
                <a:lnTo>
                  <a:pt x="96908" y="383730"/>
                </a:lnTo>
                <a:lnTo>
                  <a:pt x="85341" y="398814"/>
                </a:lnTo>
                <a:lnTo>
                  <a:pt x="85103" y="399043"/>
                </a:lnTo>
                <a:close/>
              </a:path>
            </a:pathLst>
          </a:custGeom>
          <a:solidFill>
            <a:srgbClr val="0429E2"/>
          </a:solidFill>
          <a:ln w="9525">
            <a:noFill/>
          </a:ln>
        </p:spPr>
        <p:txBody>
          <a:bodyPr/>
          <a:p>
            <a:endParaRPr lang="zh-CN" altLang="en-US"/>
          </a:p>
        </p:txBody>
      </p:sp>
      <p:sp>
        <p:nvSpPr>
          <p:cNvPr id="61448" name="object 9"/>
          <p:cNvSpPr/>
          <p:nvPr/>
        </p:nvSpPr>
        <p:spPr>
          <a:xfrm>
            <a:off x="12322175" y="9251950"/>
            <a:ext cx="209550" cy="357188"/>
          </a:xfrm>
          <a:custGeom>
            <a:avLst/>
            <a:gdLst/>
            <a:ahLst/>
            <a:cxnLst>
              <a:cxn ang="0">
                <a:pos x="28200" y="355890"/>
              </a:cxn>
              <a:cxn ang="0">
                <a:pos x="6976" y="322194"/>
              </a:cxn>
              <a:cxn ang="0">
                <a:pos x="996" y="282092"/>
              </a:cxn>
              <a:cxn ang="0">
                <a:pos x="0" y="265647"/>
              </a:cxn>
              <a:cxn ang="0">
                <a:pos x="1565" y="223555"/>
              </a:cxn>
              <a:cxn ang="0">
                <a:pos x="1436" y="198421"/>
              </a:cxn>
              <a:cxn ang="0">
                <a:pos x="14398" y="157367"/>
              </a:cxn>
              <a:cxn ang="0">
                <a:pos x="44434" y="102931"/>
              </a:cxn>
              <a:cxn ang="0">
                <a:pos x="71927" y="56064"/>
              </a:cxn>
              <a:cxn ang="0">
                <a:pos x="101293" y="21190"/>
              </a:cxn>
              <a:cxn ang="0">
                <a:pos x="131305" y="0"/>
              </a:cxn>
              <a:cxn ang="0">
                <a:pos x="142024" y="246"/>
              </a:cxn>
              <a:cxn ang="0">
                <a:pos x="153383" y="6809"/>
              </a:cxn>
              <a:cxn ang="0">
                <a:pos x="156780" y="9746"/>
              </a:cxn>
              <a:cxn ang="0">
                <a:pos x="162530" y="10917"/>
              </a:cxn>
              <a:cxn ang="0">
                <a:pos x="198585" y="29127"/>
              </a:cxn>
              <a:cxn ang="0">
                <a:pos x="209093" y="62519"/>
              </a:cxn>
              <a:cxn ang="0">
                <a:pos x="206313" y="72103"/>
              </a:cxn>
              <a:cxn ang="0">
                <a:pos x="195146" y="79883"/>
              </a:cxn>
              <a:cxn ang="0">
                <a:pos x="193766" y="80384"/>
              </a:cxn>
              <a:cxn ang="0">
                <a:pos x="193116" y="85442"/>
              </a:cxn>
              <a:cxn ang="0">
                <a:pos x="193945" y="87747"/>
              </a:cxn>
              <a:cxn ang="0">
                <a:pos x="197862" y="110906"/>
              </a:cxn>
              <a:cxn ang="0">
                <a:pos x="194718" y="132792"/>
              </a:cxn>
              <a:cxn ang="0">
                <a:pos x="187052" y="153630"/>
              </a:cxn>
              <a:cxn ang="0">
                <a:pos x="177409" y="173646"/>
              </a:cxn>
              <a:cxn ang="0">
                <a:pos x="175796" y="184076"/>
              </a:cxn>
              <a:cxn ang="0">
                <a:pos x="177647" y="194446"/>
              </a:cxn>
              <a:cxn ang="0">
                <a:pos x="177576" y="204488"/>
              </a:cxn>
              <a:cxn ang="0">
                <a:pos x="170197" y="213932"/>
              </a:cxn>
              <a:cxn ang="0">
                <a:pos x="163376" y="220486"/>
              </a:cxn>
              <a:cxn ang="0">
                <a:pos x="157794" y="228862"/>
              </a:cxn>
              <a:cxn ang="0">
                <a:pos x="125510" y="286982"/>
              </a:cxn>
              <a:cxn ang="0">
                <a:pos x="91015" y="327349"/>
              </a:cxn>
              <a:cxn ang="0">
                <a:pos x="45346" y="354276"/>
              </a:cxn>
              <a:cxn ang="0">
                <a:pos x="36062" y="356850"/>
              </a:cxn>
              <a:cxn ang="0">
                <a:pos x="28200" y="355890"/>
              </a:cxn>
            </a:cxnLst>
            <a:pathLst>
              <a:path w="210184" h="357504">
                <a:moveTo>
                  <a:pt x="28285" y="356205"/>
                </a:moveTo>
                <a:lnTo>
                  <a:pt x="6997" y="322479"/>
                </a:lnTo>
                <a:lnTo>
                  <a:pt x="999" y="282342"/>
                </a:lnTo>
                <a:lnTo>
                  <a:pt x="0" y="265882"/>
                </a:lnTo>
                <a:lnTo>
                  <a:pt x="1570" y="223753"/>
                </a:lnTo>
                <a:lnTo>
                  <a:pt x="1440" y="198597"/>
                </a:lnTo>
                <a:lnTo>
                  <a:pt x="14442" y="157506"/>
                </a:lnTo>
                <a:lnTo>
                  <a:pt x="44568" y="103022"/>
                </a:lnTo>
                <a:lnTo>
                  <a:pt x="72145" y="56114"/>
                </a:lnTo>
                <a:lnTo>
                  <a:pt x="101599" y="21209"/>
                </a:lnTo>
                <a:lnTo>
                  <a:pt x="131702" y="0"/>
                </a:lnTo>
                <a:lnTo>
                  <a:pt x="142454" y="246"/>
                </a:lnTo>
                <a:lnTo>
                  <a:pt x="153847" y="6815"/>
                </a:lnTo>
                <a:lnTo>
                  <a:pt x="157254" y="9755"/>
                </a:lnTo>
                <a:lnTo>
                  <a:pt x="163022" y="10927"/>
                </a:lnTo>
                <a:lnTo>
                  <a:pt x="199186" y="29153"/>
                </a:lnTo>
                <a:lnTo>
                  <a:pt x="209726" y="62574"/>
                </a:lnTo>
                <a:lnTo>
                  <a:pt x="206937" y="72167"/>
                </a:lnTo>
                <a:lnTo>
                  <a:pt x="195736" y="79954"/>
                </a:lnTo>
                <a:lnTo>
                  <a:pt x="194352" y="80455"/>
                </a:lnTo>
                <a:lnTo>
                  <a:pt x="193700" y="85518"/>
                </a:lnTo>
                <a:lnTo>
                  <a:pt x="194532" y="87825"/>
                </a:lnTo>
                <a:lnTo>
                  <a:pt x="198461" y="111004"/>
                </a:lnTo>
                <a:lnTo>
                  <a:pt x="195307" y="132909"/>
                </a:lnTo>
                <a:lnTo>
                  <a:pt x="187618" y="153766"/>
                </a:lnTo>
                <a:lnTo>
                  <a:pt x="177946" y="173800"/>
                </a:lnTo>
                <a:lnTo>
                  <a:pt x="176328" y="184239"/>
                </a:lnTo>
                <a:lnTo>
                  <a:pt x="178184" y="194618"/>
                </a:lnTo>
                <a:lnTo>
                  <a:pt x="178113" y="204669"/>
                </a:lnTo>
                <a:lnTo>
                  <a:pt x="170712" y="214121"/>
                </a:lnTo>
                <a:lnTo>
                  <a:pt x="163870" y="220681"/>
                </a:lnTo>
                <a:lnTo>
                  <a:pt x="158271" y="229064"/>
                </a:lnTo>
                <a:lnTo>
                  <a:pt x="125890" y="287236"/>
                </a:lnTo>
                <a:lnTo>
                  <a:pt x="91290" y="327639"/>
                </a:lnTo>
                <a:lnTo>
                  <a:pt x="45483" y="354589"/>
                </a:lnTo>
                <a:lnTo>
                  <a:pt x="36171" y="357166"/>
                </a:lnTo>
                <a:lnTo>
                  <a:pt x="28285" y="356205"/>
                </a:lnTo>
                <a:close/>
              </a:path>
            </a:pathLst>
          </a:custGeom>
          <a:solidFill>
            <a:srgbClr val="0429E2"/>
          </a:solidFill>
          <a:ln w="9525">
            <a:noFill/>
          </a:ln>
        </p:spPr>
        <p:txBody>
          <a:bodyPr/>
          <a:p>
            <a:endParaRPr lang="zh-CN" altLang="en-US"/>
          </a:p>
        </p:txBody>
      </p:sp>
      <p:sp>
        <p:nvSpPr>
          <p:cNvPr id="61449" name="object 10"/>
          <p:cNvSpPr/>
          <p:nvPr/>
        </p:nvSpPr>
        <p:spPr>
          <a:xfrm>
            <a:off x="12003088" y="8713788"/>
            <a:ext cx="165100" cy="436562"/>
          </a:xfrm>
          <a:custGeom>
            <a:avLst/>
            <a:gdLst/>
            <a:ahLst/>
            <a:cxnLst>
              <a:cxn ang="0">
                <a:pos x="27465" y="433702"/>
              </a:cxn>
              <a:cxn ang="0">
                <a:pos x="23717" y="428225"/>
              </a:cxn>
              <a:cxn ang="0">
                <a:pos x="22714" y="420799"/>
              </a:cxn>
              <a:cxn ang="0">
                <a:pos x="24038" y="409620"/>
              </a:cxn>
              <a:cxn ang="0">
                <a:pos x="23841" y="404731"/>
              </a:cxn>
              <a:cxn ang="0">
                <a:pos x="21782" y="402998"/>
              </a:cxn>
              <a:cxn ang="0">
                <a:pos x="3017" y="375882"/>
              </a:cxn>
              <a:cxn ang="0">
                <a:pos x="0" y="346030"/>
              </a:cxn>
              <a:cxn ang="0">
                <a:pos x="2674" y="315217"/>
              </a:cxn>
              <a:cxn ang="0">
                <a:pos x="984" y="285215"/>
              </a:cxn>
              <a:cxn ang="0">
                <a:pos x="45159" y="119072"/>
              </a:cxn>
              <a:cxn ang="0">
                <a:pos x="76002" y="60975"/>
              </a:cxn>
              <a:cxn ang="0">
                <a:pos x="118692" y="11605"/>
              </a:cxn>
              <a:cxn ang="0">
                <a:pos x="140930" y="0"/>
              </a:cxn>
              <a:cxn ang="0">
                <a:pos x="149948" y="2101"/>
              </a:cxn>
              <a:cxn ang="0">
                <a:pos x="157914" y="7078"/>
              </a:cxn>
              <a:cxn ang="0">
                <a:pos x="162790" y="13860"/>
              </a:cxn>
              <a:cxn ang="0">
                <a:pos x="164953" y="22068"/>
              </a:cxn>
              <a:cxn ang="0">
                <a:pos x="164778" y="31318"/>
              </a:cxn>
              <a:cxn ang="0">
                <a:pos x="162547" y="51447"/>
              </a:cxn>
              <a:cxn ang="0">
                <a:pos x="160879" y="61407"/>
              </a:cxn>
              <a:cxn ang="0">
                <a:pos x="158384" y="71103"/>
              </a:cxn>
              <a:cxn ang="0">
                <a:pos x="152120" y="102996"/>
              </a:cxn>
              <a:cxn ang="0">
                <a:pos x="149848" y="135520"/>
              </a:cxn>
              <a:cxn ang="0">
                <a:pos x="146541" y="167884"/>
              </a:cxn>
              <a:cxn ang="0">
                <a:pos x="137167" y="199288"/>
              </a:cxn>
              <a:cxn ang="0">
                <a:pos x="136826" y="221193"/>
              </a:cxn>
              <a:cxn ang="0">
                <a:pos x="129955" y="241327"/>
              </a:cxn>
              <a:cxn ang="0">
                <a:pos x="120832" y="260908"/>
              </a:cxn>
              <a:cxn ang="0">
                <a:pos x="113731" y="281151"/>
              </a:cxn>
              <a:cxn ang="0">
                <a:pos x="97100" y="336805"/>
              </a:cxn>
              <a:cxn ang="0">
                <a:pos x="76723" y="391563"/>
              </a:cxn>
              <a:cxn ang="0">
                <a:pos x="54282" y="427197"/>
              </a:cxn>
              <a:cxn ang="0">
                <a:pos x="34843" y="435990"/>
              </a:cxn>
              <a:cxn ang="0">
                <a:pos x="27465" y="433702"/>
              </a:cxn>
            </a:cxnLst>
            <a:pathLst>
              <a:path w="165100" h="436245">
                <a:moveTo>
                  <a:pt x="27465" y="433387"/>
                </a:moveTo>
                <a:lnTo>
                  <a:pt x="23717" y="427914"/>
                </a:lnTo>
                <a:lnTo>
                  <a:pt x="22714" y="420493"/>
                </a:lnTo>
                <a:lnTo>
                  <a:pt x="24038" y="409323"/>
                </a:lnTo>
                <a:lnTo>
                  <a:pt x="23841" y="404437"/>
                </a:lnTo>
                <a:lnTo>
                  <a:pt x="21782" y="402705"/>
                </a:lnTo>
                <a:lnTo>
                  <a:pt x="3017" y="375609"/>
                </a:lnTo>
                <a:lnTo>
                  <a:pt x="0" y="345779"/>
                </a:lnTo>
                <a:lnTo>
                  <a:pt x="2674" y="314988"/>
                </a:lnTo>
                <a:lnTo>
                  <a:pt x="984" y="285008"/>
                </a:lnTo>
                <a:lnTo>
                  <a:pt x="45159" y="118986"/>
                </a:lnTo>
                <a:lnTo>
                  <a:pt x="76002" y="60931"/>
                </a:lnTo>
                <a:lnTo>
                  <a:pt x="118692" y="11597"/>
                </a:lnTo>
                <a:lnTo>
                  <a:pt x="140930" y="0"/>
                </a:lnTo>
                <a:lnTo>
                  <a:pt x="149948" y="2099"/>
                </a:lnTo>
                <a:lnTo>
                  <a:pt x="157914" y="7073"/>
                </a:lnTo>
                <a:lnTo>
                  <a:pt x="162790" y="13850"/>
                </a:lnTo>
                <a:lnTo>
                  <a:pt x="164953" y="22052"/>
                </a:lnTo>
                <a:lnTo>
                  <a:pt x="164778" y="31295"/>
                </a:lnTo>
                <a:lnTo>
                  <a:pt x="162547" y="51410"/>
                </a:lnTo>
                <a:lnTo>
                  <a:pt x="160879" y="61362"/>
                </a:lnTo>
                <a:lnTo>
                  <a:pt x="158384" y="71051"/>
                </a:lnTo>
                <a:lnTo>
                  <a:pt x="152120" y="102921"/>
                </a:lnTo>
                <a:lnTo>
                  <a:pt x="149848" y="135422"/>
                </a:lnTo>
                <a:lnTo>
                  <a:pt x="146541" y="167762"/>
                </a:lnTo>
                <a:lnTo>
                  <a:pt x="137167" y="199143"/>
                </a:lnTo>
                <a:lnTo>
                  <a:pt x="136826" y="221032"/>
                </a:lnTo>
                <a:lnTo>
                  <a:pt x="129955" y="241152"/>
                </a:lnTo>
                <a:lnTo>
                  <a:pt x="120832" y="260719"/>
                </a:lnTo>
                <a:lnTo>
                  <a:pt x="113731" y="280947"/>
                </a:lnTo>
                <a:lnTo>
                  <a:pt x="97100" y="336560"/>
                </a:lnTo>
                <a:lnTo>
                  <a:pt x="76723" y="391279"/>
                </a:lnTo>
                <a:lnTo>
                  <a:pt x="54282" y="426887"/>
                </a:lnTo>
                <a:lnTo>
                  <a:pt x="34843" y="435673"/>
                </a:lnTo>
                <a:lnTo>
                  <a:pt x="27465" y="433387"/>
                </a:lnTo>
                <a:close/>
              </a:path>
            </a:pathLst>
          </a:custGeom>
          <a:solidFill>
            <a:srgbClr val="0429E2"/>
          </a:solidFill>
          <a:ln w="9525">
            <a:noFill/>
          </a:ln>
        </p:spPr>
        <p:txBody>
          <a:bodyPr/>
          <a:p>
            <a:endParaRPr lang="zh-CN" altLang="en-US"/>
          </a:p>
        </p:txBody>
      </p:sp>
      <p:pic>
        <p:nvPicPr>
          <p:cNvPr id="61450" name="object 11"/>
          <p:cNvPicPr/>
          <p:nvPr/>
        </p:nvPicPr>
        <p:blipFill>
          <a:blip r:embed="rId2"/>
          <a:stretch>
            <a:fillRect/>
          </a:stretch>
        </p:blipFill>
        <p:spPr>
          <a:xfrm>
            <a:off x="11049000" y="10118725"/>
            <a:ext cx="157163" cy="168275"/>
          </a:xfrm>
          <a:prstGeom prst="rect">
            <a:avLst/>
          </a:prstGeom>
          <a:noFill/>
          <a:ln w="9525">
            <a:noFill/>
          </a:ln>
        </p:spPr>
      </p:pic>
      <p:sp>
        <p:nvSpPr>
          <p:cNvPr id="61451" name="object 12"/>
          <p:cNvSpPr/>
          <p:nvPr/>
        </p:nvSpPr>
        <p:spPr>
          <a:xfrm>
            <a:off x="11631613" y="8801100"/>
            <a:ext cx="131762" cy="320675"/>
          </a:xfrm>
          <a:custGeom>
            <a:avLst/>
            <a:gdLst/>
            <a:ahLst/>
            <a:cxnLst>
              <a:cxn ang="0">
                <a:pos x="22725" y="317288"/>
              </a:cxn>
              <a:cxn ang="0">
                <a:pos x="14440" y="312233"/>
              </a:cxn>
              <a:cxn ang="0">
                <a:pos x="11366" y="306192"/>
              </a:cxn>
              <a:cxn ang="0">
                <a:pos x="2001" y="279462"/>
              </a:cxn>
              <a:cxn ang="0">
                <a:pos x="0" y="252493"/>
              </a:cxn>
              <a:cxn ang="0">
                <a:pos x="3411" y="225456"/>
              </a:cxn>
              <a:cxn ang="0">
                <a:pos x="10284" y="198525"/>
              </a:cxn>
              <a:cxn ang="0">
                <a:pos x="12349" y="191654"/>
              </a:cxn>
              <a:cxn ang="0">
                <a:pos x="21636" y="187231"/>
              </a:cxn>
              <a:cxn ang="0">
                <a:pos x="28875" y="177824"/>
              </a:cxn>
              <a:cxn ang="0">
                <a:pos x="30776" y="170492"/>
              </a:cxn>
              <a:cxn ang="0">
                <a:pos x="29273" y="168826"/>
              </a:cxn>
              <a:cxn ang="0">
                <a:pos x="18412" y="151699"/>
              </a:cxn>
              <a:cxn ang="0">
                <a:pos x="18012" y="134911"/>
              </a:cxn>
              <a:cxn ang="0">
                <a:pos x="24161" y="119059"/>
              </a:cxn>
              <a:cxn ang="0">
                <a:pos x="32947" y="104735"/>
              </a:cxn>
              <a:cxn ang="0">
                <a:pos x="40564" y="91587"/>
              </a:cxn>
              <a:cxn ang="0">
                <a:pos x="46081" y="78470"/>
              </a:cxn>
              <a:cxn ang="0">
                <a:pos x="49896" y="64803"/>
              </a:cxn>
              <a:cxn ang="0">
                <a:pos x="52404" y="49999"/>
              </a:cxn>
              <a:cxn ang="0">
                <a:pos x="60603" y="24031"/>
              </a:cxn>
              <a:cxn ang="0">
                <a:pos x="75528" y="7515"/>
              </a:cxn>
              <a:cxn ang="0">
                <a:pos x="94629" y="0"/>
              </a:cxn>
              <a:cxn ang="0">
                <a:pos x="115354" y="1034"/>
              </a:cxn>
              <a:cxn ang="0">
                <a:pos x="123179" y="3988"/>
              </a:cxn>
              <a:cxn ang="0">
                <a:pos x="128473" y="8511"/>
              </a:cxn>
              <a:cxn ang="0">
                <a:pos x="130804" y="14723"/>
              </a:cxn>
              <a:cxn ang="0">
                <a:pos x="129744" y="22744"/>
              </a:cxn>
              <a:cxn ang="0">
                <a:pos x="125573" y="37308"/>
              </a:cxn>
              <a:cxn ang="0">
                <a:pos x="123241" y="51753"/>
              </a:cxn>
              <a:cxn ang="0">
                <a:pos x="123842" y="66325"/>
              </a:cxn>
              <a:cxn ang="0">
                <a:pos x="128474" y="81272"/>
              </a:cxn>
              <a:cxn ang="0">
                <a:pos x="131483" y="87857"/>
              </a:cxn>
              <a:cxn ang="0">
                <a:pos x="128962" y="98149"/>
              </a:cxn>
              <a:cxn ang="0">
                <a:pos x="76138" y="268802"/>
              </a:cxn>
              <a:cxn ang="0">
                <a:pos x="68457" y="279879"/>
              </a:cxn>
              <a:cxn ang="0">
                <a:pos x="59073" y="289793"/>
              </a:cxn>
              <a:cxn ang="0">
                <a:pos x="50834" y="300463"/>
              </a:cxn>
              <a:cxn ang="0">
                <a:pos x="46587" y="313805"/>
              </a:cxn>
              <a:cxn ang="0">
                <a:pos x="46415" y="316211"/>
              </a:cxn>
              <a:cxn ang="0">
                <a:pos x="34737" y="320463"/>
              </a:cxn>
              <a:cxn ang="0">
                <a:pos x="22725" y="317288"/>
              </a:cxn>
            </a:cxnLst>
            <a:pathLst>
              <a:path w="132715" h="321309">
                <a:moveTo>
                  <a:pt x="22889" y="317915"/>
                </a:moveTo>
                <a:lnTo>
                  <a:pt x="14544" y="312850"/>
                </a:lnTo>
                <a:lnTo>
                  <a:pt x="11448" y="306797"/>
                </a:lnTo>
                <a:lnTo>
                  <a:pt x="2015" y="280015"/>
                </a:lnTo>
                <a:lnTo>
                  <a:pt x="0" y="252992"/>
                </a:lnTo>
                <a:lnTo>
                  <a:pt x="3436" y="225902"/>
                </a:lnTo>
                <a:lnTo>
                  <a:pt x="10358" y="198918"/>
                </a:lnTo>
                <a:lnTo>
                  <a:pt x="12438" y="192033"/>
                </a:lnTo>
                <a:lnTo>
                  <a:pt x="21792" y="187601"/>
                </a:lnTo>
                <a:lnTo>
                  <a:pt x="29084" y="178176"/>
                </a:lnTo>
                <a:lnTo>
                  <a:pt x="30998" y="170829"/>
                </a:lnTo>
                <a:lnTo>
                  <a:pt x="29484" y="169160"/>
                </a:lnTo>
                <a:lnTo>
                  <a:pt x="18545" y="151999"/>
                </a:lnTo>
                <a:lnTo>
                  <a:pt x="18142" y="135178"/>
                </a:lnTo>
                <a:lnTo>
                  <a:pt x="24336" y="119294"/>
                </a:lnTo>
                <a:lnTo>
                  <a:pt x="33185" y="104942"/>
                </a:lnTo>
                <a:lnTo>
                  <a:pt x="40857" y="91768"/>
                </a:lnTo>
                <a:lnTo>
                  <a:pt x="46414" y="78625"/>
                </a:lnTo>
                <a:lnTo>
                  <a:pt x="50256" y="64931"/>
                </a:lnTo>
                <a:lnTo>
                  <a:pt x="52783" y="50098"/>
                </a:lnTo>
                <a:lnTo>
                  <a:pt x="61041" y="24079"/>
                </a:lnTo>
                <a:lnTo>
                  <a:pt x="76074" y="7530"/>
                </a:lnTo>
                <a:lnTo>
                  <a:pt x="95313" y="0"/>
                </a:lnTo>
                <a:lnTo>
                  <a:pt x="116187" y="1036"/>
                </a:lnTo>
                <a:lnTo>
                  <a:pt x="124069" y="3996"/>
                </a:lnTo>
                <a:lnTo>
                  <a:pt x="129401" y="8528"/>
                </a:lnTo>
                <a:lnTo>
                  <a:pt x="131749" y="14752"/>
                </a:lnTo>
                <a:lnTo>
                  <a:pt x="130681" y="22789"/>
                </a:lnTo>
                <a:lnTo>
                  <a:pt x="126480" y="37382"/>
                </a:lnTo>
                <a:lnTo>
                  <a:pt x="124131" y="51855"/>
                </a:lnTo>
                <a:lnTo>
                  <a:pt x="124737" y="66456"/>
                </a:lnTo>
                <a:lnTo>
                  <a:pt x="129402" y="81433"/>
                </a:lnTo>
                <a:lnTo>
                  <a:pt x="132433" y="88031"/>
                </a:lnTo>
                <a:lnTo>
                  <a:pt x="129894" y="98343"/>
                </a:lnTo>
                <a:lnTo>
                  <a:pt x="76688" y="269333"/>
                </a:lnTo>
                <a:lnTo>
                  <a:pt x="68952" y="280432"/>
                </a:lnTo>
                <a:lnTo>
                  <a:pt x="59500" y="290366"/>
                </a:lnTo>
                <a:lnTo>
                  <a:pt x="51201" y="301057"/>
                </a:lnTo>
                <a:lnTo>
                  <a:pt x="46924" y="314425"/>
                </a:lnTo>
                <a:lnTo>
                  <a:pt x="46750" y="316836"/>
                </a:lnTo>
                <a:lnTo>
                  <a:pt x="34988" y="321097"/>
                </a:lnTo>
                <a:lnTo>
                  <a:pt x="22889" y="317915"/>
                </a:lnTo>
                <a:close/>
              </a:path>
            </a:pathLst>
          </a:custGeom>
          <a:solidFill>
            <a:srgbClr val="0429E2"/>
          </a:solidFill>
          <a:ln w="9525">
            <a:noFill/>
          </a:ln>
        </p:spPr>
        <p:txBody>
          <a:bodyPr/>
          <a:p>
            <a:endParaRPr lang="zh-CN" altLang="en-US"/>
          </a:p>
        </p:txBody>
      </p:sp>
      <p:sp>
        <p:nvSpPr>
          <p:cNvPr id="21" name="object 18"/>
          <p:cNvSpPr txBox="1"/>
          <p:nvPr/>
        </p:nvSpPr>
        <p:spPr>
          <a:xfrm>
            <a:off x="12192000" y="7843838"/>
            <a:ext cx="6096000" cy="2405063"/>
          </a:xfrm>
          <a:prstGeom prst="rect">
            <a:avLst/>
          </a:prstGeom>
        </p:spPr>
        <p:txBody>
          <a:bodyPr wrap="square" lIns="0" tIns="201930" rIns="0" bIns="0">
            <a:spAutoFit/>
          </a:bodyPr>
          <a:lstStyle/>
          <a:p>
            <a:pPr marL="12700" marR="0" algn="r" defTabSz="914400" fontAlgn="auto">
              <a:spcBef>
                <a:spcPts val="580"/>
              </a:spcBef>
              <a:buClrTx/>
              <a:buSzTx/>
              <a:buFontTx/>
              <a:defRPr/>
            </a:pPr>
            <a:r>
              <a:rPr kumimoji="0" lang="en-US" altLang="zh-CN" sz="6600" kern="1200" cap="none" spc="235" normalizeH="0" baseline="0" noProof="1" smtClean="0">
                <a:solidFill>
                  <a:schemeClr val="bg1"/>
                </a:solidFill>
                <a:latin typeface="方正粗黑宋简体" panose="02000000000000000000" pitchFamily="2" charset="-122"/>
                <a:ea typeface="方正粗黑宋简体" panose="02000000000000000000" pitchFamily="2" charset="-122"/>
                <a:cs typeface="微软雅黑" panose="020B0503020204020204" pitchFamily="34" charset="-122"/>
              </a:rPr>
              <a:t>G25</a:t>
            </a:r>
            <a:r>
              <a:rPr kumimoji="0" lang="zh-CN" altLang="en-US" sz="6600" kern="1200" cap="none" spc="235" normalizeH="0" baseline="0" noProof="1" smtClean="0">
                <a:solidFill>
                  <a:schemeClr val="bg1"/>
                </a:solidFill>
                <a:latin typeface="方正粗黑宋简体" panose="02000000000000000000" pitchFamily="2" charset="-122"/>
                <a:ea typeface="方正粗黑宋简体" panose="02000000000000000000" pitchFamily="2" charset="-122"/>
                <a:cs typeface="微软雅黑" panose="020B0503020204020204" pitchFamily="34" charset="-122"/>
              </a:rPr>
              <a:t>组课程项目</a:t>
            </a:r>
            <a:endParaRPr kumimoji="0" lang="en-US" altLang="zh-CN" sz="6600" kern="1200" cap="none" spc="235" normalizeH="0" baseline="0" noProof="1" smtClean="0">
              <a:solidFill>
                <a:schemeClr val="bg1"/>
              </a:solidFill>
              <a:latin typeface="方正粗黑宋简体" panose="02000000000000000000" pitchFamily="2" charset="-122"/>
              <a:ea typeface="方正粗黑宋简体" panose="02000000000000000000" pitchFamily="2" charset="-122"/>
              <a:cs typeface="微软雅黑" panose="020B0503020204020204" pitchFamily="34" charset="-122"/>
            </a:endParaRPr>
          </a:p>
          <a:p>
            <a:pPr marL="12700" marR="0" algn="r" defTabSz="914400" fontAlgn="auto">
              <a:spcBef>
                <a:spcPts val="580"/>
              </a:spcBef>
              <a:buClrTx/>
              <a:buSzTx/>
              <a:buFontTx/>
              <a:defRPr/>
            </a:pPr>
            <a:r>
              <a:rPr kumimoji="0" lang="zh-CN" altLang="en-US" sz="3600" b="1" kern="1200" cap="none" spc="405" normalizeH="0" baseline="0" noProof="1" smtClean="0">
                <a:solidFill>
                  <a:schemeClr val="bg1"/>
                </a:solidFill>
                <a:latin typeface="方正粗黑宋简体" panose="02000000000000000000" pitchFamily="2" charset="-122"/>
                <a:ea typeface="方正粗黑宋简体" panose="02000000000000000000" pitchFamily="2" charset="-122"/>
                <a:cs typeface="Verdana" panose="020B0604030504040204"/>
              </a:rPr>
              <a:t>第一次</a:t>
            </a:r>
            <a:br>
              <a:rPr kumimoji="0" lang="zh-CN" altLang="en-US" sz="3600" b="1" kern="1200" cap="none" spc="405" normalizeH="0" baseline="0" noProof="1" smtClean="0">
                <a:solidFill>
                  <a:schemeClr val="bg1"/>
                </a:solidFill>
                <a:latin typeface="方正粗黑宋简体" panose="02000000000000000000" pitchFamily="2" charset="-122"/>
                <a:ea typeface="方正粗黑宋简体" panose="02000000000000000000" pitchFamily="2" charset="-122"/>
                <a:cs typeface="Verdana" panose="020B0604030504040204"/>
              </a:rPr>
            </a:br>
            <a:r>
              <a:rPr kumimoji="0" lang="zh-CN" altLang="en-US" sz="3600" b="1" kern="1200" cap="none" spc="405" normalizeH="0" baseline="0" noProof="1" smtClean="0">
                <a:solidFill>
                  <a:schemeClr val="bg1"/>
                </a:solidFill>
                <a:latin typeface="方正粗黑宋简体" panose="02000000000000000000" pitchFamily="2" charset="-122"/>
                <a:ea typeface="方正粗黑宋简体" panose="02000000000000000000" pitchFamily="2" charset="-122"/>
                <a:cs typeface="Verdana" panose="020B0604030504040204"/>
              </a:rPr>
              <a:t>绩效评价</a:t>
            </a:r>
            <a:endParaRPr kumimoji="0" lang="zh-CN" altLang="zh-CN" sz="2800" kern="1200" cap="none" spc="310" normalizeH="0" baseline="0" noProof="1">
              <a:solidFill>
                <a:schemeClr val="bg1"/>
              </a:solidFill>
              <a:latin typeface="方正粗黑宋简体" panose="02000000000000000000" pitchFamily="2" charset="-122"/>
              <a:ea typeface="方正粗黑宋简体" panose="02000000000000000000" pitchFamily="2" charset="-122"/>
              <a:cs typeface="Verdana" panose="020B0604030504040204"/>
            </a:endParaRPr>
          </a:p>
        </p:txBody>
      </p:sp>
      <p:pic>
        <p:nvPicPr>
          <p:cNvPr id="61453" name="Picture 22"/>
          <p:cNvPicPr>
            <a:picLocks noChangeAspect="1"/>
          </p:cNvPicPr>
          <p:nvPr/>
        </p:nvPicPr>
        <p:blipFill>
          <a:blip r:embed="rId3"/>
          <a:srcRect t="5653"/>
          <a:stretch>
            <a:fillRect/>
          </a:stretch>
        </p:blipFill>
        <p:spPr>
          <a:xfrm>
            <a:off x="233363" y="0"/>
            <a:ext cx="8685212" cy="9448800"/>
          </a:xfrm>
          <a:prstGeom prst="rect">
            <a:avLst/>
          </a:prstGeom>
          <a:noFill/>
          <a:ln w="9525">
            <a:noFill/>
          </a:ln>
        </p:spPr>
      </p:pic>
      <p:pic>
        <p:nvPicPr>
          <p:cNvPr id="61454" name="Picture 23"/>
          <p:cNvPicPr>
            <a:picLocks noChangeAspect="1"/>
          </p:cNvPicPr>
          <p:nvPr/>
        </p:nvPicPr>
        <p:blipFill>
          <a:blip r:embed="rId4"/>
          <a:stretch>
            <a:fillRect/>
          </a:stretch>
        </p:blipFill>
        <p:spPr>
          <a:xfrm>
            <a:off x="9085263" y="0"/>
            <a:ext cx="8896350" cy="738187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object 2"/>
          <p:cNvSpPr/>
          <p:nvPr/>
        </p:nvSpPr>
        <p:spPr>
          <a:xfrm>
            <a:off x="0" y="0"/>
            <a:ext cx="18288000" cy="10287000"/>
          </a:xfrm>
          <a:custGeom>
            <a:avLst/>
            <a:gdLst/>
            <a:ahLst/>
            <a:cxnLst>
              <a:cxn ang="0">
                <a:pos x="18287998" y="10286999"/>
              </a:cxn>
              <a:cxn ang="0">
                <a:pos x="0" y="10286999"/>
              </a:cxn>
              <a:cxn ang="0">
                <a:pos x="0" y="0"/>
              </a:cxn>
              <a:cxn ang="0">
                <a:pos x="18287998" y="0"/>
              </a:cxn>
              <a:cxn ang="0">
                <a:pos x="18287998" y="10286999"/>
              </a:cxn>
            </a:cxnLst>
            <a:pathLst>
              <a:path w="18288000" h="10287000">
                <a:moveTo>
                  <a:pt x="18287998" y="10286999"/>
                </a:moveTo>
                <a:lnTo>
                  <a:pt x="0" y="10286999"/>
                </a:lnTo>
                <a:lnTo>
                  <a:pt x="0" y="0"/>
                </a:lnTo>
                <a:lnTo>
                  <a:pt x="18287998" y="0"/>
                </a:lnTo>
                <a:lnTo>
                  <a:pt x="18287998" y="10286999"/>
                </a:lnTo>
                <a:close/>
              </a:path>
            </a:pathLst>
          </a:custGeom>
          <a:solidFill>
            <a:srgbClr val="FFDE62"/>
          </a:solidFill>
          <a:ln w="9525">
            <a:noFill/>
          </a:ln>
        </p:spPr>
        <p:txBody>
          <a:bodyPr/>
          <a:p>
            <a:endParaRPr lang="zh-CN" altLang="en-US"/>
          </a:p>
        </p:txBody>
      </p:sp>
      <p:sp>
        <p:nvSpPr>
          <p:cNvPr id="62466" name="object 9"/>
          <p:cNvSpPr/>
          <p:nvPr/>
        </p:nvSpPr>
        <p:spPr>
          <a:xfrm>
            <a:off x="16551275" y="819150"/>
            <a:ext cx="473075" cy="473075"/>
          </a:xfrm>
          <a:custGeom>
            <a:avLst/>
            <a:gdLst/>
            <a:ahLst/>
            <a:cxnLst>
              <a:cxn ang="0">
                <a:pos x="405076" y="470619"/>
              </a:cxn>
              <a:cxn ang="0">
                <a:pos x="370350" y="471711"/>
              </a:cxn>
              <a:cxn ang="0">
                <a:pos x="267616" y="453132"/>
              </a:cxn>
              <a:cxn ang="0">
                <a:pos x="186971" y="396962"/>
              </a:cxn>
              <a:cxn ang="0">
                <a:pos x="117827" y="334299"/>
              </a:cxn>
              <a:cxn ang="0">
                <a:pos x="69630" y="266945"/>
              </a:cxn>
              <a:cxn ang="0">
                <a:pos x="24952" y="196282"/>
              </a:cxn>
              <a:cxn ang="0">
                <a:pos x="0" y="100950"/>
              </a:cxn>
              <a:cxn ang="0">
                <a:pos x="8032" y="64266"/>
              </a:cxn>
              <a:cxn ang="0">
                <a:pos x="72688" y="0"/>
              </a:cxn>
              <a:cxn ang="0">
                <a:pos x="166425" y="31533"/>
              </a:cxn>
              <a:cxn ang="0">
                <a:pos x="229423" y="86249"/>
              </a:cxn>
              <a:cxn ang="0">
                <a:pos x="284430" y="149863"/>
              </a:cxn>
              <a:cxn ang="0">
                <a:pos x="305581" y="170990"/>
              </a:cxn>
              <a:cxn ang="0">
                <a:pos x="352043" y="199290"/>
              </a:cxn>
              <a:cxn ang="0">
                <a:pos x="387385" y="231199"/>
              </a:cxn>
              <a:cxn ang="0">
                <a:pos x="406308" y="261959"/>
              </a:cxn>
              <a:cxn ang="0">
                <a:pos x="419132" y="280888"/>
              </a:cxn>
              <a:cxn ang="0">
                <a:pos x="426001" y="290298"/>
              </a:cxn>
              <a:cxn ang="0">
                <a:pos x="457306" y="336667"/>
              </a:cxn>
              <a:cxn ang="0">
                <a:pos x="391964" y="395655"/>
              </a:cxn>
              <a:cxn ang="0">
                <a:pos x="390458" y="402492"/>
              </a:cxn>
              <a:cxn ang="0">
                <a:pos x="397043" y="404587"/>
              </a:cxn>
              <a:cxn ang="0">
                <a:pos x="401184" y="402049"/>
              </a:cxn>
              <a:cxn ang="0">
                <a:pos x="470268" y="363643"/>
              </a:cxn>
              <a:cxn ang="0">
                <a:pos x="472908" y="393871"/>
              </a:cxn>
              <a:cxn ang="0">
                <a:pos x="467435" y="423566"/>
              </a:cxn>
              <a:cxn ang="0">
                <a:pos x="432633" y="448322"/>
              </a:cxn>
              <a:cxn ang="0">
                <a:pos x="466260" y="353244"/>
              </a:cxn>
              <a:cxn ang="0">
                <a:pos x="399853" y="395008"/>
              </a:cxn>
              <a:cxn ang="0">
                <a:pos x="391964" y="395655"/>
              </a:cxn>
              <a:cxn ang="0">
                <a:pos x="464955" y="349859"/>
              </a:cxn>
              <a:cxn ang="0">
                <a:pos x="402786" y="395357"/>
              </a:cxn>
              <a:cxn ang="0">
                <a:pos x="401184" y="402049"/>
              </a:cxn>
              <a:cxn ang="0">
                <a:pos x="402786" y="395357"/>
              </a:cxn>
              <a:cxn ang="0">
                <a:pos x="467988" y="357728"/>
              </a:cxn>
              <a:cxn ang="0">
                <a:pos x="440435" y="443146"/>
              </a:cxn>
              <a:cxn ang="0">
                <a:pos x="433889" y="445820"/>
              </a:cxn>
              <a:cxn ang="0">
                <a:pos x="466901" y="425483"/>
              </a:cxn>
            </a:cxnLst>
            <a:pathLst>
              <a:path w="473075" h="472440">
                <a:moveTo>
                  <a:pt x="420267" y="462486"/>
                </a:moveTo>
                <a:lnTo>
                  <a:pt x="405076" y="469987"/>
                </a:lnTo>
                <a:lnTo>
                  <a:pt x="388093" y="472194"/>
                </a:lnTo>
                <a:lnTo>
                  <a:pt x="370350" y="471078"/>
                </a:lnTo>
                <a:lnTo>
                  <a:pt x="318637" y="463514"/>
                </a:lnTo>
                <a:lnTo>
                  <a:pt x="267616" y="452524"/>
                </a:lnTo>
                <a:lnTo>
                  <a:pt x="222418" y="424584"/>
                </a:lnTo>
                <a:lnTo>
                  <a:pt x="186971" y="396429"/>
                </a:lnTo>
                <a:lnTo>
                  <a:pt x="150121" y="365248"/>
                </a:lnTo>
                <a:lnTo>
                  <a:pt x="117827" y="333850"/>
                </a:lnTo>
                <a:lnTo>
                  <a:pt x="81437" y="284155"/>
                </a:lnTo>
                <a:lnTo>
                  <a:pt x="69630" y="266587"/>
                </a:lnTo>
                <a:lnTo>
                  <a:pt x="56400" y="248270"/>
                </a:lnTo>
                <a:lnTo>
                  <a:pt x="24952" y="196019"/>
                </a:lnTo>
                <a:lnTo>
                  <a:pt x="4841" y="138756"/>
                </a:lnTo>
                <a:lnTo>
                  <a:pt x="0" y="100814"/>
                </a:lnTo>
                <a:lnTo>
                  <a:pt x="2103" y="82154"/>
                </a:lnTo>
                <a:lnTo>
                  <a:pt x="8032" y="64180"/>
                </a:lnTo>
                <a:lnTo>
                  <a:pt x="37616" y="18799"/>
                </a:lnTo>
                <a:lnTo>
                  <a:pt x="72688" y="0"/>
                </a:lnTo>
                <a:lnTo>
                  <a:pt x="115030" y="5118"/>
                </a:lnTo>
                <a:lnTo>
                  <a:pt x="166425" y="31491"/>
                </a:lnTo>
                <a:lnTo>
                  <a:pt x="199666" y="56808"/>
                </a:lnTo>
                <a:lnTo>
                  <a:pt x="229423" y="86133"/>
                </a:lnTo>
                <a:lnTo>
                  <a:pt x="257182" y="117680"/>
                </a:lnTo>
                <a:lnTo>
                  <a:pt x="284430" y="149662"/>
                </a:lnTo>
                <a:lnTo>
                  <a:pt x="294666" y="160758"/>
                </a:lnTo>
                <a:lnTo>
                  <a:pt x="305581" y="170760"/>
                </a:lnTo>
                <a:lnTo>
                  <a:pt x="317599" y="179602"/>
                </a:lnTo>
                <a:lnTo>
                  <a:pt x="352043" y="199022"/>
                </a:lnTo>
                <a:lnTo>
                  <a:pt x="370980" y="213453"/>
                </a:lnTo>
                <a:lnTo>
                  <a:pt x="387385" y="230889"/>
                </a:lnTo>
                <a:lnTo>
                  <a:pt x="400691" y="251706"/>
                </a:lnTo>
                <a:lnTo>
                  <a:pt x="406308" y="261607"/>
                </a:lnTo>
                <a:lnTo>
                  <a:pt x="414193" y="273448"/>
                </a:lnTo>
                <a:lnTo>
                  <a:pt x="419132" y="280511"/>
                </a:lnTo>
                <a:lnTo>
                  <a:pt x="425616" y="289955"/>
                </a:lnTo>
                <a:lnTo>
                  <a:pt x="426001" y="289908"/>
                </a:lnTo>
                <a:lnTo>
                  <a:pt x="426435" y="289621"/>
                </a:lnTo>
                <a:lnTo>
                  <a:pt x="457306" y="336215"/>
                </a:lnTo>
                <a:lnTo>
                  <a:pt x="463854" y="347493"/>
                </a:lnTo>
                <a:lnTo>
                  <a:pt x="391964" y="395124"/>
                </a:lnTo>
                <a:lnTo>
                  <a:pt x="391618" y="399309"/>
                </a:lnTo>
                <a:lnTo>
                  <a:pt x="390458" y="401952"/>
                </a:lnTo>
                <a:lnTo>
                  <a:pt x="393391" y="402299"/>
                </a:lnTo>
                <a:lnTo>
                  <a:pt x="397043" y="404044"/>
                </a:lnTo>
                <a:lnTo>
                  <a:pt x="398921" y="402800"/>
                </a:lnTo>
                <a:lnTo>
                  <a:pt x="401184" y="401509"/>
                </a:lnTo>
                <a:lnTo>
                  <a:pt x="467988" y="357248"/>
                </a:lnTo>
                <a:lnTo>
                  <a:pt x="470268" y="363155"/>
                </a:lnTo>
                <a:lnTo>
                  <a:pt x="473001" y="377733"/>
                </a:lnTo>
                <a:lnTo>
                  <a:pt x="472908" y="393342"/>
                </a:lnTo>
                <a:lnTo>
                  <a:pt x="471034" y="410097"/>
                </a:lnTo>
                <a:lnTo>
                  <a:pt x="467435" y="422997"/>
                </a:lnTo>
                <a:lnTo>
                  <a:pt x="433889" y="445222"/>
                </a:lnTo>
                <a:lnTo>
                  <a:pt x="432633" y="447720"/>
                </a:lnTo>
                <a:lnTo>
                  <a:pt x="420267" y="462486"/>
                </a:lnTo>
                <a:close/>
              </a:path>
              <a:path w="473075" h="472440">
                <a:moveTo>
                  <a:pt x="466260" y="352770"/>
                </a:moveTo>
                <a:lnTo>
                  <a:pt x="402786" y="394826"/>
                </a:lnTo>
                <a:lnTo>
                  <a:pt x="399853" y="394478"/>
                </a:lnTo>
                <a:lnTo>
                  <a:pt x="396057" y="392829"/>
                </a:lnTo>
                <a:lnTo>
                  <a:pt x="391964" y="395124"/>
                </a:lnTo>
                <a:lnTo>
                  <a:pt x="463854" y="347493"/>
                </a:lnTo>
                <a:lnTo>
                  <a:pt x="464955" y="349389"/>
                </a:lnTo>
                <a:lnTo>
                  <a:pt x="466260" y="352770"/>
                </a:lnTo>
                <a:close/>
              </a:path>
              <a:path w="473075" h="472440">
                <a:moveTo>
                  <a:pt x="402786" y="394826"/>
                </a:moveTo>
                <a:close/>
              </a:path>
              <a:path w="473075" h="472440">
                <a:moveTo>
                  <a:pt x="467988" y="357248"/>
                </a:moveTo>
                <a:lnTo>
                  <a:pt x="401184" y="401509"/>
                </a:lnTo>
                <a:lnTo>
                  <a:pt x="401577" y="397708"/>
                </a:lnTo>
                <a:lnTo>
                  <a:pt x="402786" y="394826"/>
                </a:lnTo>
                <a:lnTo>
                  <a:pt x="466260" y="352770"/>
                </a:lnTo>
                <a:lnTo>
                  <a:pt x="467988" y="357248"/>
                </a:lnTo>
                <a:close/>
              </a:path>
              <a:path w="473075" h="472440">
                <a:moveTo>
                  <a:pt x="457653" y="436245"/>
                </a:moveTo>
                <a:lnTo>
                  <a:pt x="440435" y="442551"/>
                </a:lnTo>
                <a:lnTo>
                  <a:pt x="437597" y="442974"/>
                </a:lnTo>
                <a:lnTo>
                  <a:pt x="433889" y="445222"/>
                </a:lnTo>
                <a:lnTo>
                  <a:pt x="467435" y="422997"/>
                </a:lnTo>
                <a:lnTo>
                  <a:pt x="466901" y="424912"/>
                </a:lnTo>
                <a:lnTo>
                  <a:pt x="457653" y="436245"/>
                </a:lnTo>
                <a:close/>
              </a:path>
            </a:pathLst>
          </a:custGeom>
          <a:solidFill>
            <a:srgbClr val="FFFAFA"/>
          </a:solidFill>
          <a:ln w="9525">
            <a:noFill/>
          </a:ln>
        </p:spPr>
        <p:txBody>
          <a:bodyPr/>
          <a:p>
            <a:endParaRPr lang="zh-CN" altLang="en-US"/>
          </a:p>
        </p:txBody>
      </p:sp>
      <p:sp>
        <p:nvSpPr>
          <p:cNvPr id="62467" name="object 10"/>
          <p:cNvSpPr/>
          <p:nvPr/>
        </p:nvSpPr>
        <p:spPr>
          <a:xfrm>
            <a:off x="17675225" y="22225"/>
            <a:ext cx="444500" cy="481013"/>
          </a:xfrm>
          <a:custGeom>
            <a:avLst/>
            <a:gdLst/>
            <a:ahLst/>
            <a:cxnLst>
              <a:cxn ang="0">
                <a:pos x="402524" y="474877"/>
              </a:cxn>
              <a:cxn ang="0">
                <a:pos x="375794" y="480572"/>
              </a:cxn>
              <a:cxn ang="0">
                <a:pos x="353733" y="479415"/>
              </a:cxn>
              <a:cxn ang="0">
                <a:pos x="331851" y="476732"/>
              </a:cxn>
              <a:cxn ang="0">
                <a:pos x="288681" y="465816"/>
              </a:cxn>
              <a:cxn ang="0">
                <a:pos x="225198" y="435526"/>
              </a:cxn>
              <a:cxn ang="0">
                <a:pos x="166529" y="397198"/>
              </a:cxn>
              <a:cxn ang="0">
                <a:pos x="132416" y="359807"/>
              </a:cxn>
              <a:cxn ang="0">
                <a:pos x="126829" y="351578"/>
              </a:cxn>
              <a:cxn ang="0">
                <a:pos x="120974" y="343977"/>
              </a:cxn>
              <a:cxn ang="0">
                <a:pos x="113737" y="337645"/>
              </a:cxn>
              <a:cxn ang="0">
                <a:pos x="104002" y="333221"/>
              </a:cxn>
              <a:cxn ang="0">
                <a:pos x="91406" y="326086"/>
              </a:cxn>
              <a:cxn ang="0">
                <a:pos x="83115" y="315059"/>
              </a:cxn>
              <a:cxn ang="0">
                <a:pos x="77416" y="302121"/>
              </a:cxn>
              <a:cxn ang="0">
                <a:pos x="63755" y="266806"/>
              </a:cxn>
              <a:cxn ang="0">
                <a:pos x="54664" y="244614"/>
              </a:cxn>
              <a:cxn ang="0">
                <a:pos x="43922" y="223282"/>
              </a:cxn>
              <a:cxn ang="0">
                <a:pos x="30124" y="203427"/>
              </a:cxn>
              <a:cxn ang="0">
                <a:pos x="25192" y="191323"/>
              </a:cxn>
              <a:cxn ang="0">
                <a:pos x="24174" y="177680"/>
              </a:cxn>
              <a:cxn ang="0">
                <a:pos x="21178" y="164880"/>
              </a:cxn>
              <a:cxn ang="0">
                <a:pos x="10317" y="155301"/>
              </a:cxn>
              <a:cxn ang="0">
                <a:pos x="3968" y="127970"/>
              </a:cxn>
              <a:cxn ang="0">
                <a:pos x="1316" y="114241"/>
              </a:cxn>
              <a:cxn ang="0">
                <a:pos x="0" y="100466"/>
              </a:cxn>
              <a:cxn ang="0">
                <a:pos x="420" y="86725"/>
              </a:cxn>
              <a:cxn ang="0">
                <a:pos x="7813" y="45696"/>
              </a:cxn>
              <a:cxn ang="0">
                <a:pos x="38222" y="16575"/>
              </a:cxn>
              <a:cxn ang="0">
                <a:pos x="42743" y="16495"/>
              </a:cxn>
              <a:cxn ang="0">
                <a:pos x="48424" y="13770"/>
              </a:cxn>
              <a:cxn ang="0">
                <a:pos x="51365" y="10362"/>
              </a:cxn>
              <a:cxn ang="0">
                <a:pos x="60859" y="2691"/>
              </a:cxn>
              <a:cxn ang="0">
                <a:pos x="70649" y="0"/>
              </a:cxn>
              <a:cxn ang="0">
                <a:pos x="81007" y="1346"/>
              </a:cxn>
              <a:cxn ang="0">
                <a:pos x="128331" y="24012"/>
              </a:cxn>
              <a:cxn ang="0">
                <a:pos x="162783" y="44477"/>
              </a:cxn>
              <a:cxn ang="0">
                <a:pos x="194179" y="68923"/>
              </a:cxn>
              <a:cxn ang="0">
                <a:pos x="221134" y="99085"/>
              </a:cxn>
              <a:cxn ang="0">
                <a:pos x="241776" y="125060"/>
              </a:cxn>
              <a:cxn ang="0">
                <a:pos x="264081" y="149425"/>
              </a:cxn>
              <a:cxn ang="0">
                <a:pos x="316834" y="204244"/>
              </a:cxn>
              <a:cxn ang="0">
                <a:pos x="337290" y="227103"/>
              </a:cxn>
              <a:cxn ang="0">
                <a:pos x="351339" y="258781"/>
              </a:cxn>
              <a:cxn ang="0">
                <a:pos x="370237" y="287068"/>
              </a:cxn>
              <a:cxn ang="0">
                <a:pos x="392115" y="313262"/>
              </a:cxn>
              <a:cxn ang="0">
                <a:pos x="415104" y="338661"/>
              </a:cxn>
              <a:cxn ang="0">
                <a:pos x="427129" y="355630"/>
              </a:cxn>
              <a:cxn ang="0">
                <a:pos x="435160" y="374250"/>
              </a:cxn>
              <a:cxn ang="0">
                <a:pos x="440421" y="393809"/>
              </a:cxn>
              <a:cxn ang="0">
                <a:pos x="444135" y="413593"/>
              </a:cxn>
              <a:cxn ang="0">
                <a:pos x="440819" y="437519"/>
              </a:cxn>
              <a:cxn ang="0">
                <a:pos x="425574" y="459237"/>
              </a:cxn>
              <a:cxn ang="0">
                <a:pos x="402524" y="474877"/>
              </a:cxn>
            </a:cxnLst>
            <a:pathLst>
              <a:path w="444500" h="480695">
                <a:moveTo>
                  <a:pt x="402524" y="474563"/>
                </a:moveTo>
                <a:lnTo>
                  <a:pt x="375794" y="480254"/>
                </a:lnTo>
                <a:lnTo>
                  <a:pt x="353733" y="479098"/>
                </a:lnTo>
                <a:lnTo>
                  <a:pt x="331851" y="476417"/>
                </a:lnTo>
                <a:lnTo>
                  <a:pt x="288681" y="465508"/>
                </a:lnTo>
                <a:lnTo>
                  <a:pt x="225198" y="435238"/>
                </a:lnTo>
                <a:lnTo>
                  <a:pt x="166529" y="396935"/>
                </a:lnTo>
                <a:lnTo>
                  <a:pt x="132416" y="359569"/>
                </a:lnTo>
                <a:lnTo>
                  <a:pt x="126829" y="351346"/>
                </a:lnTo>
                <a:lnTo>
                  <a:pt x="120974" y="343750"/>
                </a:lnTo>
                <a:lnTo>
                  <a:pt x="113737" y="337422"/>
                </a:lnTo>
                <a:lnTo>
                  <a:pt x="104002" y="333001"/>
                </a:lnTo>
                <a:lnTo>
                  <a:pt x="91406" y="325870"/>
                </a:lnTo>
                <a:lnTo>
                  <a:pt x="83115" y="314851"/>
                </a:lnTo>
                <a:lnTo>
                  <a:pt x="77416" y="301921"/>
                </a:lnTo>
                <a:lnTo>
                  <a:pt x="63755" y="266630"/>
                </a:lnTo>
                <a:lnTo>
                  <a:pt x="54664" y="244452"/>
                </a:lnTo>
                <a:lnTo>
                  <a:pt x="43922" y="223134"/>
                </a:lnTo>
                <a:lnTo>
                  <a:pt x="30124" y="203293"/>
                </a:lnTo>
                <a:lnTo>
                  <a:pt x="25192" y="191197"/>
                </a:lnTo>
                <a:lnTo>
                  <a:pt x="24174" y="177563"/>
                </a:lnTo>
                <a:lnTo>
                  <a:pt x="21178" y="164771"/>
                </a:lnTo>
                <a:lnTo>
                  <a:pt x="10317" y="155198"/>
                </a:lnTo>
                <a:lnTo>
                  <a:pt x="3968" y="127885"/>
                </a:lnTo>
                <a:lnTo>
                  <a:pt x="1316" y="114165"/>
                </a:lnTo>
                <a:lnTo>
                  <a:pt x="0" y="100400"/>
                </a:lnTo>
                <a:lnTo>
                  <a:pt x="420" y="86668"/>
                </a:lnTo>
                <a:lnTo>
                  <a:pt x="7813" y="45666"/>
                </a:lnTo>
                <a:lnTo>
                  <a:pt x="38222" y="16564"/>
                </a:lnTo>
                <a:lnTo>
                  <a:pt x="42743" y="16484"/>
                </a:lnTo>
                <a:lnTo>
                  <a:pt x="48424" y="13761"/>
                </a:lnTo>
                <a:lnTo>
                  <a:pt x="51365" y="10355"/>
                </a:lnTo>
                <a:lnTo>
                  <a:pt x="60859" y="2689"/>
                </a:lnTo>
                <a:lnTo>
                  <a:pt x="70649" y="0"/>
                </a:lnTo>
                <a:lnTo>
                  <a:pt x="81007" y="1345"/>
                </a:lnTo>
                <a:lnTo>
                  <a:pt x="128331" y="23996"/>
                </a:lnTo>
                <a:lnTo>
                  <a:pt x="162783" y="44448"/>
                </a:lnTo>
                <a:lnTo>
                  <a:pt x="194179" y="68877"/>
                </a:lnTo>
                <a:lnTo>
                  <a:pt x="221134" y="99019"/>
                </a:lnTo>
                <a:lnTo>
                  <a:pt x="241776" y="124977"/>
                </a:lnTo>
                <a:lnTo>
                  <a:pt x="264081" y="149326"/>
                </a:lnTo>
                <a:lnTo>
                  <a:pt x="316834" y="204109"/>
                </a:lnTo>
                <a:lnTo>
                  <a:pt x="337290" y="226953"/>
                </a:lnTo>
                <a:lnTo>
                  <a:pt x="351339" y="258610"/>
                </a:lnTo>
                <a:lnTo>
                  <a:pt x="370237" y="286878"/>
                </a:lnTo>
                <a:lnTo>
                  <a:pt x="392115" y="313055"/>
                </a:lnTo>
                <a:lnTo>
                  <a:pt x="415104" y="338437"/>
                </a:lnTo>
                <a:lnTo>
                  <a:pt x="427129" y="355395"/>
                </a:lnTo>
                <a:lnTo>
                  <a:pt x="435160" y="374003"/>
                </a:lnTo>
                <a:lnTo>
                  <a:pt x="440421" y="393549"/>
                </a:lnTo>
                <a:lnTo>
                  <a:pt x="444135" y="413320"/>
                </a:lnTo>
                <a:lnTo>
                  <a:pt x="440819" y="437230"/>
                </a:lnTo>
                <a:lnTo>
                  <a:pt x="425574" y="458933"/>
                </a:lnTo>
                <a:lnTo>
                  <a:pt x="402524" y="474563"/>
                </a:lnTo>
                <a:close/>
              </a:path>
            </a:pathLst>
          </a:custGeom>
          <a:solidFill>
            <a:srgbClr val="FFFAFA"/>
          </a:solidFill>
          <a:ln w="9525">
            <a:noFill/>
          </a:ln>
        </p:spPr>
        <p:txBody>
          <a:bodyPr/>
          <a:p>
            <a:endParaRPr lang="zh-CN" altLang="en-US"/>
          </a:p>
        </p:txBody>
      </p:sp>
      <p:sp>
        <p:nvSpPr>
          <p:cNvPr id="62468" name="object 11"/>
          <p:cNvSpPr/>
          <p:nvPr/>
        </p:nvSpPr>
        <p:spPr>
          <a:xfrm>
            <a:off x="16079788" y="1057275"/>
            <a:ext cx="346075" cy="384175"/>
          </a:xfrm>
          <a:custGeom>
            <a:avLst/>
            <a:gdLst/>
            <a:ahLst/>
            <a:cxnLst>
              <a:cxn ang="0">
                <a:pos x="331634" y="370821"/>
              </a:cxn>
              <a:cxn ang="0">
                <a:pos x="317618" y="380253"/>
              </a:cxn>
              <a:cxn ang="0">
                <a:pos x="300044" y="384020"/>
              </a:cxn>
              <a:cxn ang="0">
                <a:pos x="275829" y="383315"/>
              </a:cxn>
              <a:cxn ang="0">
                <a:pos x="230237" y="370888"/>
              </a:cxn>
              <a:cxn ang="0">
                <a:pos x="145576" y="309707"/>
              </a:cxn>
              <a:cxn ang="0">
                <a:pos x="99450" y="271489"/>
              </a:cxn>
              <a:cxn ang="0">
                <a:pos x="58272" y="220369"/>
              </a:cxn>
              <a:cxn ang="0">
                <a:pos x="31290" y="168676"/>
              </a:cxn>
              <a:cxn ang="0">
                <a:pos x="12849" y="121407"/>
              </a:cxn>
              <a:cxn ang="0">
                <a:pos x="0" y="65719"/>
              </a:cxn>
              <a:cxn ang="0">
                <a:pos x="6196" y="39435"/>
              </a:cxn>
              <a:cxn ang="0">
                <a:pos x="22876" y="18736"/>
              </a:cxn>
              <a:cxn ang="0">
                <a:pos x="49436" y="3888"/>
              </a:cxn>
              <a:cxn ang="0">
                <a:pos x="63780" y="134"/>
              </a:cxn>
              <a:cxn ang="0">
                <a:pos x="77344" y="0"/>
              </a:cxn>
              <a:cxn ang="0">
                <a:pos x="90117" y="3552"/>
              </a:cxn>
              <a:cxn ang="0">
                <a:pos x="144102" y="42625"/>
              </a:cxn>
              <a:cxn ang="0">
                <a:pos x="182538" y="79574"/>
              </a:cxn>
              <a:cxn ang="0">
                <a:pos x="212109" y="115822"/>
              </a:cxn>
              <a:cxn ang="0">
                <a:pos x="242692" y="151302"/>
              </a:cxn>
              <a:cxn ang="0">
                <a:pos x="304724" y="221628"/>
              </a:cxn>
              <a:cxn ang="0">
                <a:pos x="327512" y="258612"/>
              </a:cxn>
              <a:cxn ang="0">
                <a:pos x="342357" y="299140"/>
              </a:cxn>
              <a:cxn ang="0">
                <a:pos x="346040" y="328881"/>
              </a:cxn>
              <a:cxn ang="0">
                <a:pos x="345734" y="338756"/>
              </a:cxn>
              <a:cxn ang="0">
                <a:pos x="341277" y="356672"/>
              </a:cxn>
              <a:cxn ang="0">
                <a:pos x="331634" y="370821"/>
              </a:cxn>
            </a:cxnLst>
            <a:pathLst>
              <a:path w="346075" h="384175">
                <a:moveTo>
                  <a:pt x="331634" y="370821"/>
                </a:moveTo>
                <a:lnTo>
                  <a:pt x="317618" y="380253"/>
                </a:lnTo>
                <a:lnTo>
                  <a:pt x="300044" y="384020"/>
                </a:lnTo>
                <a:lnTo>
                  <a:pt x="275829" y="383315"/>
                </a:lnTo>
                <a:lnTo>
                  <a:pt x="230237" y="370888"/>
                </a:lnTo>
                <a:lnTo>
                  <a:pt x="145576" y="309707"/>
                </a:lnTo>
                <a:lnTo>
                  <a:pt x="99450" y="271489"/>
                </a:lnTo>
                <a:lnTo>
                  <a:pt x="58272" y="220369"/>
                </a:lnTo>
                <a:lnTo>
                  <a:pt x="31290" y="168676"/>
                </a:lnTo>
                <a:lnTo>
                  <a:pt x="12849" y="121407"/>
                </a:lnTo>
                <a:lnTo>
                  <a:pt x="0" y="65719"/>
                </a:lnTo>
                <a:lnTo>
                  <a:pt x="6196" y="39435"/>
                </a:lnTo>
                <a:lnTo>
                  <a:pt x="22876" y="18736"/>
                </a:lnTo>
                <a:lnTo>
                  <a:pt x="49436" y="3888"/>
                </a:lnTo>
                <a:lnTo>
                  <a:pt x="63780" y="134"/>
                </a:lnTo>
                <a:lnTo>
                  <a:pt x="77344" y="0"/>
                </a:lnTo>
                <a:lnTo>
                  <a:pt x="90117" y="3552"/>
                </a:lnTo>
                <a:lnTo>
                  <a:pt x="144102" y="42625"/>
                </a:lnTo>
                <a:lnTo>
                  <a:pt x="182538" y="79574"/>
                </a:lnTo>
                <a:lnTo>
                  <a:pt x="212109" y="115822"/>
                </a:lnTo>
                <a:lnTo>
                  <a:pt x="242692" y="151302"/>
                </a:lnTo>
                <a:lnTo>
                  <a:pt x="304724" y="221628"/>
                </a:lnTo>
                <a:lnTo>
                  <a:pt x="327512" y="258612"/>
                </a:lnTo>
                <a:lnTo>
                  <a:pt x="342357" y="299140"/>
                </a:lnTo>
                <a:lnTo>
                  <a:pt x="346040" y="328881"/>
                </a:lnTo>
                <a:lnTo>
                  <a:pt x="345734" y="338756"/>
                </a:lnTo>
                <a:lnTo>
                  <a:pt x="341277" y="356672"/>
                </a:lnTo>
                <a:lnTo>
                  <a:pt x="331634" y="370821"/>
                </a:lnTo>
                <a:close/>
              </a:path>
            </a:pathLst>
          </a:custGeom>
          <a:solidFill>
            <a:srgbClr val="FFFAFA"/>
          </a:solidFill>
          <a:ln w="9525">
            <a:noFill/>
          </a:ln>
        </p:spPr>
        <p:txBody>
          <a:bodyPr/>
          <a:p>
            <a:endParaRPr lang="zh-CN" altLang="en-US"/>
          </a:p>
        </p:txBody>
      </p:sp>
      <p:sp>
        <p:nvSpPr>
          <p:cNvPr id="62469" name="object 12"/>
          <p:cNvSpPr/>
          <p:nvPr/>
        </p:nvSpPr>
        <p:spPr>
          <a:xfrm>
            <a:off x="17092613" y="1482725"/>
            <a:ext cx="398462" cy="303213"/>
          </a:xfrm>
          <a:custGeom>
            <a:avLst/>
            <a:gdLst/>
            <a:ahLst/>
            <a:cxnLst>
              <a:cxn ang="0">
                <a:pos x="389055" y="285072"/>
              </a:cxn>
              <a:cxn ang="0">
                <a:pos x="378367" y="291533"/>
              </a:cxn>
              <a:cxn ang="0">
                <a:pos x="357736" y="299196"/>
              </a:cxn>
              <a:cxn ang="0">
                <a:pos x="336889" y="302947"/>
              </a:cxn>
              <a:cxn ang="0">
                <a:pos x="315816" y="302479"/>
              </a:cxn>
              <a:cxn ang="0">
                <a:pos x="294509" y="297485"/>
              </a:cxn>
              <a:cxn ang="0">
                <a:pos x="248975" y="281785"/>
              </a:cxn>
              <a:cxn ang="0">
                <a:pos x="226430" y="273300"/>
              </a:cxn>
              <a:cxn ang="0">
                <a:pos x="196329" y="260696"/>
              </a:cxn>
              <a:cxn ang="0">
                <a:pos x="172787" y="251723"/>
              </a:cxn>
              <a:cxn ang="0">
                <a:pos x="133702" y="233631"/>
              </a:cxn>
              <a:cxn ang="0">
                <a:pos x="96103" y="212370"/>
              </a:cxn>
              <a:cxn ang="0">
                <a:pos x="78684" y="188321"/>
              </a:cxn>
              <a:cxn ang="0">
                <a:pos x="76189" y="184562"/>
              </a:cxn>
              <a:cxn ang="0">
                <a:pos x="76009" y="178649"/>
              </a:cxn>
              <a:cxn ang="0">
                <a:pos x="39802" y="146436"/>
              </a:cxn>
              <a:cxn ang="0">
                <a:pos x="18151" y="119383"/>
              </a:cxn>
              <a:cxn ang="0">
                <a:pos x="5763" y="91237"/>
              </a:cxn>
              <a:cxn ang="0">
                <a:pos x="558" y="58397"/>
              </a:cxn>
              <a:cxn ang="0">
                <a:pos x="0" y="50031"/>
              </a:cxn>
              <a:cxn ang="0">
                <a:pos x="114" y="41427"/>
              </a:cxn>
              <a:cxn ang="0">
                <a:pos x="15226" y="6161"/>
              </a:cxn>
              <a:cxn ang="0">
                <a:pos x="43571" y="0"/>
              </a:cxn>
              <a:cxn ang="0">
                <a:pos x="58273" y="2698"/>
              </a:cxn>
              <a:cxn ang="0">
                <a:pos x="100274" y="19909"/>
              </a:cxn>
              <a:cxn ang="0">
                <a:pos x="147440" y="51311"/>
              </a:cxn>
              <a:cxn ang="0">
                <a:pos x="193836" y="83905"/>
              </a:cxn>
              <a:cxn ang="0">
                <a:pos x="241190" y="115123"/>
              </a:cxn>
              <a:cxn ang="0">
                <a:pos x="291235" y="142398"/>
              </a:cxn>
              <a:cxn ang="0">
                <a:pos x="342371" y="179900"/>
              </a:cxn>
              <a:cxn ang="0">
                <a:pos x="382971" y="232327"/>
              </a:cxn>
              <a:cxn ang="0">
                <a:pos x="398351" y="267816"/>
              </a:cxn>
              <a:cxn ang="0">
                <a:pos x="395827" y="277204"/>
              </a:cxn>
              <a:cxn ang="0">
                <a:pos x="389055" y="285072"/>
              </a:cxn>
            </a:cxnLst>
            <a:pathLst>
              <a:path w="398144" h="303530">
                <a:moveTo>
                  <a:pt x="388745" y="285370"/>
                </a:moveTo>
                <a:lnTo>
                  <a:pt x="378065" y="291838"/>
                </a:lnTo>
                <a:lnTo>
                  <a:pt x="357451" y="299509"/>
                </a:lnTo>
                <a:lnTo>
                  <a:pt x="336620" y="303264"/>
                </a:lnTo>
                <a:lnTo>
                  <a:pt x="315564" y="302795"/>
                </a:lnTo>
                <a:lnTo>
                  <a:pt x="294274" y="297796"/>
                </a:lnTo>
                <a:lnTo>
                  <a:pt x="248776" y="282080"/>
                </a:lnTo>
                <a:lnTo>
                  <a:pt x="226249" y="273586"/>
                </a:lnTo>
                <a:lnTo>
                  <a:pt x="196172" y="260969"/>
                </a:lnTo>
                <a:lnTo>
                  <a:pt x="172649" y="251986"/>
                </a:lnTo>
                <a:lnTo>
                  <a:pt x="133595" y="233875"/>
                </a:lnTo>
                <a:lnTo>
                  <a:pt x="96026" y="212592"/>
                </a:lnTo>
                <a:lnTo>
                  <a:pt x="78621" y="188518"/>
                </a:lnTo>
                <a:lnTo>
                  <a:pt x="76128" y="184755"/>
                </a:lnTo>
                <a:lnTo>
                  <a:pt x="75948" y="178836"/>
                </a:lnTo>
                <a:lnTo>
                  <a:pt x="39770" y="146589"/>
                </a:lnTo>
                <a:lnTo>
                  <a:pt x="18137" y="119508"/>
                </a:lnTo>
                <a:lnTo>
                  <a:pt x="5758" y="91332"/>
                </a:lnTo>
                <a:lnTo>
                  <a:pt x="558" y="58458"/>
                </a:lnTo>
                <a:lnTo>
                  <a:pt x="0" y="50083"/>
                </a:lnTo>
                <a:lnTo>
                  <a:pt x="114" y="41470"/>
                </a:lnTo>
                <a:lnTo>
                  <a:pt x="15214" y="6167"/>
                </a:lnTo>
                <a:lnTo>
                  <a:pt x="43536" y="0"/>
                </a:lnTo>
                <a:lnTo>
                  <a:pt x="58226" y="2701"/>
                </a:lnTo>
                <a:lnTo>
                  <a:pt x="100194" y="19930"/>
                </a:lnTo>
                <a:lnTo>
                  <a:pt x="147322" y="51365"/>
                </a:lnTo>
                <a:lnTo>
                  <a:pt x="193681" y="83993"/>
                </a:lnTo>
                <a:lnTo>
                  <a:pt x="240998" y="115243"/>
                </a:lnTo>
                <a:lnTo>
                  <a:pt x="291003" y="142547"/>
                </a:lnTo>
                <a:lnTo>
                  <a:pt x="342098" y="180088"/>
                </a:lnTo>
                <a:lnTo>
                  <a:pt x="382665" y="232570"/>
                </a:lnTo>
                <a:lnTo>
                  <a:pt x="398033" y="268096"/>
                </a:lnTo>
                <a:lnTo>
                  <a:pt x="395511" y="277494"/>
                </a:lnTo>
                <a:lnTo>
                  <a:pt x="388745" y="285370"/>
                </a:lnTo>
                <a:close/>
              </a:path>
            </a:pathLst>
          </a:custGeom>
          <a:solidFill>
            <a:srgbClr val="FFFAFA"/>
          </a:solidFill>
          <a:ln w="9525">
            <a:noFill/>
          </a:ln>
        </p:spPr>
        <p:txBody>
          <a:bodyPr/>
          <a:p>
            <a:endParaRPr lang="zh-CN" altLang="en-US"/>
          </a:p>
        </p:txBody>
      </p:sp>
      <p:sp>
        <p:nvSpPr>
          <p:cNvPr id="62470" name="object 13"/>
          <p:cNvSpPr/>
          <p:nvPr/>
        </p:nvSpPr>
        <p:spPr>
          <a:xfrm>
            <a:off x="17691100" y="1214438"/>
            <a:ext cx="354013" cy="279400"/>
          </a:xfrm>
          <a:custGeom>
            <a:avLst/>
            <a:gdLst/>
            <a:ahLst/>
            <a:cxnLst>
              <a:cxn ang="0">
                <a:pos x="327785" y="278812"/>
              </a:cxn>
              <a:cxn ang="0">
                <a:pos x="239455" y="270428"/>
              </a:cxn>
              <a:cxn ang="0">
                <a:pos x="159599" y="233763"/>
              </a:cxn>
              <a:cxn ang="0">
                <a:pos x="97202" y="183676"/>
              </a:cxn>
              <a:cxn ang="0">
                <a:pos x="37654" y="130052"/>
              </a:cxn>
              <a:cxn ang="0">
                <a:pos x="0" y="69076"/>
              </a:cxn>
              <a:cxn ang="0">
                <a:pos x="6293" y="52674"/>
              </a:cxn>
              <a:cxn ang="0">
                <a:pos x="13482" y="45034"/>
              </a:cxn>
              <a:cxn ang="0">
                <a:pos x="24536" y="19075"/>
              </a:cxn>
              <a:cxn ang="0">
                <a:pos x="52993" y="0"/>
              </a:cxn>
              <a:cxn ang="0">
                <a:pos x="116737" y="18266"/>
              </a:cxn>
              <a:cxn ang="0">
                <a:pos x="197002" y="62454"/>
              </a:cxn>
              <a:cxn ang="0">
                <a:pos x="236363" y="102325"/>
              </a:cxn>
              <a:cxn ang="0">
                <a:pos x="249712" y="114076"/>
              </a:cxn>
              <a:cxn ang="0">
                <a:pos x="254627" y="119322"/>
              </a:cxn>
              <a:cxn ang="0">
                <a:pos x="242107" y="132936"/>
              </a:cxn>
              <a:cxn ang="0">
                <a:pos x="228431" y="146534"/>
              </a:cxn>
              <a:cxn ang="0">
                <a:pos x="227347" y="158027"/>
              </a:cxn>
              <a:cxn ang="0">
                <a:pos x="234700" y="163131"/>
              </a:cxn>
              <a:cxn ang="0">
                <a:pos x="247502" y="164230"/>
              </a:cxn>
              <a:cxn ang="0">
                <a:pos x="283630" y="142021"/>
              </a:cxn>
              <a:cxn ang="0">
                <a:pos x="311187" y="172168"/>
              </a:cxn>
              <a:cxn ang="0">
                <a:pos x="349774" y="239033"/>
              </a:cxn>
              <a:cxn ang="0">
                <a:pos x="350623" y="266510"/>
              </a:cxn>
              <a:cxn ang="0">
                <a:pos x="255330" y="121010"/>
              </a:cxn>
              <a:cxn ang="0">
                <a:pos x="256006" y="120400"/>
              </a:cxn>
              <a:cxn ang="0">
                <a:pos x="256006" y="120400"/>
              </a:cxn>
              <a:cxn ang="0">
                <a:pos x="255280" y="118893"/>
              </a:cxn>
              <a:cxn ang="0">
                <a:pos x="256006" y="120400"/>
              </a:cxn>
              <a:cxn ang="0">
                <a:pos x="254471" y="161235"/>
              </a:cxn>
              <a:cxn ang="0">
                <a:pos x="263149" y="150159"/>
              </a:cxn>
              <a:cxn ang="0">
                <a:pos x="262009" y="134151"/>
              </a:cxn>
              <a:cxn ang="0">
                <a:pos x="255330" y="121010"/>
              </a:cxn>
              <a:cxn ang="0">
                <a:pos x="283630" y="142021"/>
              </a:cxn>
            </a:cxnLst>
            <a:pathLst>
              <a:path w="353694" h="280669">
                <a:moveTo>
                  <a:pt x="341569" y="276444"/>
                </a:moveTo>
                <a:lnTo>
                  <a:pt x="327490" y="280078"/>
                </a:lnTo>
                <a:lnTo>
                  <a:pt x="282616" y="279018"/>
                </a:lnTo>
                <a:lnTo>
                  <a:pt x="239239" y="271656"/>
                </a:lnTo>
                <a:lnTo>
                  <a:pt x="197979" y="257192"/>
                </a:lnTo>
                <a:lnTo>
                  <a:pt x="159455" y="234825"/>
                </a:lnTo>
                <a:lnTo>
                  <a:pt x="127782" y="210462"/>
                </a:lnTo>
                <a:lnTo>
                  <a:pt x="97114" y="184510"/>
                </a:lnTo>
                <a:lnTo>
                  <a:pt x="67258" y="157760"/>
                </a:lnTo>
                <a:lnTo>
                  <a:pt x="37620" y="130643"/>
                </a:lnTo>
                <a:lnTo>
                  <a:pt x="12668" y="97660"/>
                </a:lnTo>
                <a:lnTo>
                  <a:pt x="0" y="69390"/>
                </a:lnTo>
                <a:lnTo>
                  <a:pt x="1629" y="61072"/>
                </a:lnTo>
                <a:lnTo>
                  <a:pt x="6287" y="52913"/>
                </a:lnTo>
                <a:lnTo>
                  <a:pt x="9325" y="49026"/>
                </a:lnTo>
                <a:lnTo>
                  <a:pt x="13470" y="45239"/>
                </a:lnTo>
                <a:lnTo>
                  <a:pt x="14970" y="40913"/>
                </a:lnTo>
                <a:lnTo>
                  <a:pt x="24514" y="19162"/>
                </a:lnTo>
                <a:lnTo>
                  <a:pt x="37025" y="5478"/>
                </a:lnTo>
                <a:lnTo>
                  <a:pt x="52945" y="0"/>
                </a:lnTo>
                <a:lnTo>
                  <a:pt x="72716" y="2862"/>
                </a:lnTo>
                <a:lnTo>
                  <a:pt x="116632" y="18349"/>
                </a:lnTo>
                <a:lnTo>
                  <a:pt x="158475" y="37531"/>
                </a:lnTo>
                <a:lnTo>
                  <a:pt x="196824" y="62738"/>
                </a:lnTo>
                <a:lnTo>
                  <a:pt x="230318" y="96360"/>
                </a:lnTo>
                <a:lnTo>
                  <a:pt x="236150" y="102790"/>
                </a:lnTo>
                <a:lnTo>
                  <a:pt x="242670" y="108791"/>
                </a:lnTo>
                <a:lnTo>
                  <a:pt x="249487" y="114594"/>
                </a:lnTo>
                <a:lnTo>
                  <a:pt x="255050" y="119432"/>
                </a:lnTo>
                <a:lnTo>
                  <a:pt x="254398" y="119864"/>
                </a:lnTo>
                <a:lnTo>
                  <a:pt x="255100" y="121560"/>
                </a:lnTo>
                <a:lnTo>
                  <a:pt x="241889" y="133540"/>
                </a:lnTo>
                <a:lnTo>
                  <a:pt x="234886" y="140200"/>
                </a:lnTo>
                <a:lnTo>
                  <a:pt x="228225" y="147200"/>
                </a:lnTo>
                <a:lnTo>
                  <a:pt x="226103" y="149647"/>
                </a:lnTo>
                <a:lnTo>
                  <a:pt x="227142" y="158745"/>
                </a:lnTo>
                <a:lnTo>
                  <a:pt x="229783" y="160535"/>
                </a:lnTo>
                <a:lnTo>
                  <a:pt x="234489" y="163872"/>
                </a:lnTo>
                <a:lnTo>
                  <a:pt x="242226" y="166450"/>
                </a:lnTo>
                <a:lnTo>
                  <a:pt x="247279" y="164976"/>
                </a:lnTo>
                <a:lnTo>
                  <a:pt x="254242" y="161967"/>
                </a:lnTo>
                <a:lnTo>
                  <a:pt x="283374" y="142666"/>
                </a:lnTo>
                <a:lnTo>
                  <a:pt x="285383" y="144246"/>
                </a:lnTo>
                <a:lnTo>
                  <a:pt x="310907" y="172950"/>
                </a:lnTo>
                <a:lnTo>
                  <a:pt x="331942" y="205174"/>
                </a:lnTo>
                <a:lnTo>
                  <a:pt x="349459" y="240119"/>
                </a:lnTo>
                <a:lnTo>
                  <a:pt x="353128" y="255185"/>
                </a:lnTo>
                <a:lnTo>
                  <a:pt x="350307" y="267720"/>
                </a:lnTo>
                <a:lnTo>
                  <a:pt x="341569" y="276444"/>
                </a:lnTo>
                <a:close/>
              </a:path>
              <a:path w="353694" h="280669">
                <a:moveTo>
                  <a:pt x="255100" y="121560"/>
                </a:moveTo>
                <a:lnTo>
                  <a:pt x="254398" y="119864"/>
                </a:lnTo>
                <a:lnTo>
                  <a:pt x="255775" y="120947"/>
                </a:lnTo>
                <a:lnTo>
                  <a:pt x="255100" y="121560"/>
                </a:lnTo>
                <a:close/>
              </a:path>
              <a:path w="353694" h="280669">
                <a:moveTo>
                  <a:pt x="255775" y="120947"/>
                </a:moveTo>
                <a:lnTo>
                  <a:pt x="254398" y="119864"/>
                </a:lnTo>
                <a:lnTo>
                  <a:pt x="255050" y="119433"/>
                </a:lnTo>
                <a:lnTo>
                  <a:pt x="256273" y="120496"/>
                </a:lnTo>
                <a:lnTo>
                  <a:pt x="255775" y="120947"/>
                </a:lnTo>
                <a:close/>
              </a:path>
              <a:path w="353694" h="280669">
                <a:moveTo>
                  <a:pt x="283374" y="142666"/>
                </a:moveTo>
                <a:lnTo>
                  <a:pt x="254242" y="161967"/>
                </a:lnTo>
                <a:lnTo>
                  <a:pt x="259698" y="157243"/>
                </a:lnTo>
                <a:lnTo>
                  <a:pt x="262912" y="150841"/>
                </a:lnTo>
                <a:lnTo>
                  <a:pt x="263150" y="142801"/>
                </a:lnTo>
                <a:lnTo>
                  <a:pt x="261773" y="134760"/>
                </a:lnTo>
                <a:lnTo>
                  <a:pt x="257508" y="127382"/>
                </a:lnTo>
                <a:lnTo>
                  <a:pt x="255100" y="121560"/>
                </a:lnTo>
                <a:lnTo>
                  <a:pt x="255775" y="120947"/>
                </a:lnTo>
                <a:lnTo>
                  <a:pt x="283374" y="142666"/>
                </a:lnTo>
                <a:close/>
              </a:path>
            </a:pathLst>
          </a:custGeom>
          <a:solidFill>
            <a:srgbClr val="FFFAFA"/>
          </a:solidFill>
          <a:ln w="9525">
            <a:noFill/>
          </a:ln>
        </p:spPr>
        <p:txBody>
          <a:bodyPr/>
          <a:p>
            <a:endParaRPr lang="zh-CN" altLang="en-US"/>
          </a:p>
        </p:txBody>
      </p:sp>
      <p:sp>
        <p:nvSpPr>
          <p:cNvPr id="62471" name="object 14"/>
          <p:cNvSpPr/>
          <p:nvPr/>
        </p:nvSpPr>
        <p:spPr>
          <a:xfrm>
            <a:off x="17737138" y="1944688"/>
            <a:ext cx="361950" cy="309562"/>
          </a:xfrm>
          <a:custGeom>
            <a:avLst/>
            <a:gdLst/>
            <a:ahLst/>
            <a:cxnLst>
              <a:cxn ang="0">
                <a:pos x="355902" y="300607"/>
              </a:cxn>
              <a:cxn ang="0">
                <a:pos x="341859" y="306469"/>
              </a:cxn>
              <a:cxn ang="0">
                <a:pos x="324549" y="309338"/>
              </a:cxn>
              <a:cxn ang="0">
                <a:pos x="308713" y="308338"/>
              </a:cxn>
              <a:cxn ang="0">
                <a:pos x="243625" y="288609"/>
              </a:cxn>
              <a:cxn ang="0">
                <a:pos x="184125" y="254233"/>
              </a:cxn>
              <a:cxn ang="0">
                <a:pos x="156941" y="233776"/>
              </a:cxn>
              <a:cxn ang="0">
                <a:pos x="128735" y="214602"/>
              </a:cxn>
              <a:cxn ang="0">
                <a:pos x="71754" y="176810"/>
              </a:cxn>
              <a:cxn ang="0">
                <a:pos x="27536" y="125079"/>
              </a:cxn>
              <a:cxn ang="0">
                <a:pos x="0" y="65569"/>
              </a:cxn>
              <a:cxn ang="0">
                <a:pos x="2409" y="44221"/>
              </a:cxn>
              <a:cxn ang="0">
                <a:pos x="13912" y="23097"/>
              </a:cxn>
              <a:cxn ang="0">
                <a:pos x="31311" y="6815"/>
              </a:cxn>
              <a:cxn ang="0">
                <a:pos x="51408" y="0"/>
              </a:cxn>
              <a:cxn ang="0">
                <a:pos x="59634" y="908"/>
              </a:cxn>
              <a:cxn ang="0">
                <a:pos x="68095" y="3732"/>
              </a:cxn>
              <a:cxn ang="0">
                <a:pos x="75948" y="8053"/>
              </a:cxn>
              <a:cxn ang="0">
                <a:pos x="91827" y="22007"/>
              </a:cxn>
              <a:cxn ang="0">
                <a:pos x="102036" y="28902"/>
              </a:cxn>
              <a:cxn ang="0">
                <a:pos x="141452" y="50440"/>
              </a:cxn>
              <a:cxn ang="0">
                <a:pos x="173621" y="74335"/>
              </a:cxn>
              <a:cxn ang="0">
                <a:pos x="186823" y="95907"/>
              </a:cxn>
              <a:cxn ang="0">
                <a:pos x="190807" y="99726"/>
              </a:cxn>
              <a:cxn ang="0">
                <a:pos x="241037" y="132676"/>
              </a:cxn>
              <a:cxn ang="0">
                <a:pos x="277366" y="162065"/>
              </a:cxn>
              <a:cxn ang="0">
                <a:pos x="307206" y="193726"/>
              </a:cxn>
              <a:cxn ang="0">
                <a:pos x="334081" y="231066"/>
              </a:cxn>
              <a:cxn ang="0">
                <a:pos x="339405" y="237540"/>
              </a:cxn>
              <a:cxn ang="0">
                <a:pos x="358148" y="271513"/>
              </a:cxn>
              <a:cxn ang="0">
                <a:pos x="361938" y="292631"/>
              </a:cxn>
              <a:cxn ang="0">
                <a:pos x="355902" y="300607"/>
              </a:cxn>
            </a:cxnLst>
            <a:pathLst>
              <a:path w="361950" h="309244">
                <a:moveTo>
                  <a:pt x="355902" y="300298"/>
                </a:moveTo>
                <a:lnTo>
                  <a:pt x="341859" y="306154"/>
                </a:lnTo>
                <a:lnTo>
                  <a:pt x="324549" y="309020"/>
                </a:lnTo>
                <a:lnTo>
                  <a:pt x="308713" y="308021"/>
                </a:lnTo>
                <a:lnTo>
                  <a:pt x="243625" y="288313"/>
                </a:lnTo>
                <a:lnTo>
                  <a:pt x="184125" y="253972"/>
                </a:lnTo>
                <a:lnTo>
                  <a:pt x="156941" y="233536"/>
                </a:lnTo>
                <a:lnTo>
                  <a:pt x="128735" y="214382"/>
                </a:lnTo>
                <a:lnTo>
                  <a:pt x="71754" y="176628"/>
                </a:lnTo>
                <a:lnTo>
                  <a:pt x="27536" y="124951"/>
                </a:lnTo>
                <a:lnTo>
                  <a:pt x="0" y="65502"/>
                </a:lnTo>
                <a:lnTo>
                  <a:pt x="2409" y="44176"/>
                </a:lnTo>
                <a:lnTo>
                  <a:pt x="13912" y="23073"/>
                </a:lnTo>
                <a:lnTo>
                  <a:pt x="31311" y="6808"/>
                </a:lnTo>
                <a:lnTo>
                  <a:pt x="51408" y="0"/>
                </a:lnTo>
                <a:lnTo>
                  <a:pt x="59634" y="907"/>
                </a:lnTo>
                <a:lnTo>
                  <a:pt x="68095" y="3728"/>
                </a:lnTo>
                <a:lnTo>
                  <a:pt x="75948" y="8045"/>
                </a:lnTo>
                <a:lnTo>
                  <a:pt x="91827" y="21984"/>
                </a:lnTo>
                <a:lnTo>
                  <a:pt x="102036" y="28872"/>
                </a:lnTo>
                <a:lnTo>
                  <a:pt x="141452" y="50388"/>
                </a:lnTo>
                <a:lnTo>
                  <a:pt x="173621" y="74259"/>
                </a:lnTo>
                <a:lnTo>
                  <a:pt x="186823" y="95808"/>
                </a:lnTo>
                <a:lnTo>
                  <a:pt x="190807" y="99624"/>
                </a:lnTo>
                <a:lnTo>
                  <a:pt x="241037" y="132540"/>
                </a:lnTo>
                <a:lnTo>
                  <a:pt x="277366" y="161899"/>
                </a:lnTo>
                <a:lnTo>
                  <a:pt x="307206" y="193527"/>
                </a:lnTo>
                <a:lnTo>
                  <a:pt x="334081" y="230829"/>
                </a:lnTo>
                <a:lnTo>
                  <a:pt x="339405" y="237296"/>
                </a:lnTo>
                <a:lnTo>
                  <a:pt x="358148" y="271234"/>
                </a:lnTo>
                <a:lnTo>
                  <a:pt x="361938" y="292330"/>
                </a:lnTo>
                <a:lnTo>
                  <a:pt x="355902" y="300298"/>
                </a:lnTo>
                <a:close/>
              </a:path>
            </a:pathLst>
          </a:custGeom>
          <a:solidFill>
            <a:srgbClr val="FFFAFA"/>
          </a:solidFill>
          <a:ln w="9525">
            <a:noFill/>
          </a:ln>
        </p:spPr>
        <p:txBody>
          <a:bodyPr/>
          <a:p>
            <a:endParaRPr lang="zh-CN" altLang="en-US"/>
          </a:p>
        </p:txBody>
      </p:sp>
      <p:sp>
        <p:nvSpPr>
          <p:cNvPr id="62472" name="object 15"/>
          <p:cNvSpPr/>
          <p:nvPr/>
        </p:nvSpPr>
        <p:spPr>
          <a:xfrm>
            <a:off x="17133888" y="534988"/>
            <a:ext cx="293687" cy="303212"/>
          </a:xfrm>
          <a:custGeom>
            <a:avLst/>
            <a:gdLst/>
            <a:ahLst/>
            <a:cxnLst>
              <a:cxn ang="0">
                <a:pos x="282069" y="302792"/>
              </a:cxn>
              <a:cxn ang="0">
                <a:pos x="228298" y="299627"/>
              </a:cxn>
              <a:cxn ang="0">
                <a:pos x="181713" y="290515"/>
              </a:cxn>
              <a:cxn ang="0">
                <a:pos x="134637" y="266517"/>
              </a:cxn>
              <a:cxn ang="0">
                <a:pos x="94846" y="230215"/>
              </a:cxn>
              <a:cxn ang="0">
                <a:pos x="63961" y="193849"/>
              </a:cxn>
              <a:cxn ang="0">
                <a:pos x="35789" y="155689"/>
              </a:cxn>
              <a:cxn ang="0">
                <a:pos x="16920" y="117514"/>
              </a:cxn>
              <a:cxn ang="0">
                <a:pos x="2354" y="77119"/>
              </a:cxn>
              <a:cxn ang="0">
                <a:pos x="0" y="61940"/>
              </a:cxn>
              <a:cxn ang="0">
                <a:pos x="2352" y="47297"/>
              </a:cxn>
              <a:cxn ang="0">
                <a:pos x="8359" y="33397"/>
              </a:cxn>
              <a:cxn ang="0">
                <a:pos x="16968" y="20448"/>
              </a:cxn>
              <a:cxn ang="0">
                <a:pos x="31954" y="6614"/>
              </a:cxn>
              <a:cxn ang="0">
                <a:pos x="49233" y="0"/>
              </a:cxn>
              <a:cxn ang="0">
                <a:pos x="67057" y="1373"/>
              </a:cxn>
              <a:cxn ang="0">
                <a:pos x="83669" y="11502"/>
              </a:cxn>
              <a:cxn ang="0">
                <a:pos x="98359" y="23757"/>
              </a:cxn>
              <a:cxn ang="0">
                <a:pos x="114005" y="33956"/>
              </a:cxn>
              <a:cxn ang="0">
                <a:pos x="174395" y="73014"/>
              </a:cxn>
              <a:cxn ang="0">
                <a:pos x="202461" y="99940"/>
              </a:cxn>
              <a:cxn ang="0">
                <a:pos x="229712" y="132632"/>
              </a:cxn>
              <a:cxn ang="0">
                <a:pos x="255395" y="170455"/>
              </a:cxn>
              <a:cxn ang="0">
                <a:pos x="267798" y="192624"/>
              </a:cxn>
              <a:cxn ang="0">
                <a:pos x="274246" y="203565"/>
              </a:cxn>
              <a:cxn ang="0">
                <a:pos x="281395" y="214004"/>
              </a:cxn>
              <a:cxn ang="0">
                <a:pos x="290314" y="231517"/>
              </a:cxn>
              <a:cxn ang="0">
                <a:pos x="293360" y="249852"/>
              </a:cxn>
              <a:cxn ang="0">
                <a:pos x="293369" y="287209"/>
              </a:cxn>
              <a:cxn ang="0">
                <a:pos x="293599" y="292257"/>
              </a:cxn>
              <a:cxn ang="0">
                <a:pos x="282069" y="302792"/>
              </a:cxn>
            </a:cxnLst>
            <a:pathLst>
              <a:path w="293369" h="303530">
                <a:moveTo>
                  <a:pt x="281764" y="303110"/>
                </a:moveTo>
                <a:lnTo>
                  <a:pt x="228051" y="299941"/>
                </a:lnTo>
                <a:lnTo>
                  <a:pt x="181516" y="290820"/>
                </a:lnTo>
                <a:lnTo>
                  <a:pt x="134491" y="266797"/>
                </a:lnTo>
                <a:lnTo>
                  <a:pt x="94743" y="230456"/>
                </a:lnTo>
                <a:lnTo>
                  <a:pt x="63892" y="194052"/>
                </a:lnTo>
                <a:lnTo>
                  <a:pt x="35750" y="155852"/>
                </a:lnTo>
                <a:lnTo>
                  <a:pt x="16902" y="117637"/>
                </a:lnTo>
                <a:lnTo>
                  <a:pt x="2351" y="77200"/>
                </a:lnTo>
                <a:lnTo>
                  <a:pt x="0" y="62005"/>
                </a:lnTo>
                <a:lnTo>
                  <a:pt x="2349" y="47347"/>
                </a:lnTo>
                <a:lnTo>
                  <a:pt x="8350" y="33432"/>
                </a:lnTo>
                <a:lnTo>
                  <a:pt x="16950" y="20469"/>
                </a:lnTo>
                <a:lnTo>
                  <a:pt x="31919" y="6621"/>
                </a:lnTo>
                <a:lnTo>
                  <a:pt x="49180" y="0"/>
                </a:lnTo>
                <a:lnTo>
                  <a:pt x="66984" y="1374"/>
                </a:lnTo>
                <a:lnTo>
                  <a:pt x="83578" y="11514"/>
                </a:lnTo>
                <a:lnTo>
                  <a:pt x="98252" y="23782"/>
                </a:lnTo>
                <a:lnTo>
                  <a:pt x="113882" y="33992"/>
                </a:lnTo>
                <a:lnTo>
                  <a:pt x="174206" y="73091"/>
                </a:lnTo>
                <a:lnTo>
                  <a:pt x="202242" y="100045"/>
                </a:lnTo>
                <a:lnTo>
                  <a:pt x="229463" y="132771"/>
                </a:lnTo>
                <a:lnTo>
                  <a:pt x="255118" y="170634"/>
                </a:lnTo>
                <a:lnTo>
                  <a:pt x="267508" y="192826"/>
                </a:lnTo>
                <a:lnTo>
                  <a:pt x="273949" y="203778"/>
                </a:lnTo>
                <a:lnTo>
                  <a:pt x="281090" y="214228"/>
                </a:lnTo>
                <a:lnTo>
                  <a:pt x="290000" y="231760"/>
                </a:lnTo>
                <a:lnTo>
                  <a:pt x="293042" y="250114"/>
                </a:lnTo>
                <a:lnTo>
                  <a:pt x="293051" y="287510"/>
                </a:lnTo>
                <a:lnTo>
                  <a:pt x="293281" y="292564"/>
                </a:lnTo>
                <a:lnTo>
                  <a:pt x="281764" y="303110"/>
                </a:lnTo>
                <a:close/>
              </a:path>
            </a:pathLst>
          </a:custGeom>
          <a:solidFill>
            <a:srgbClr val="FFFAFA"/>
          </a:solidFill>
          <a:ln w="9525">
            <a:noFill/>
          </a:ln>
        </p:spPr>
        <p:txBody>
          <a:bodyPr/>
          <a:p>
            <a:endParaRPr lang="zh-CN" altLang="en-US"/>
          </a:p>
        </p:txBody>
      </p:sp>
      <p:sp>
        <p:nvSpPr>
          <p:cNvPr id="62473" name="object 16"/>
          <p:cNvSpPr/>
          <p:nvPr/>
        </p:nvSpPr>
        <p:spPr>
          <a:xfrm>
            <a:off x="17275175" y="0"/>
            <a:ext cx="87313" cy="14288"/>
          </a:xfrm>
          <a:custGeom>
            <a:avLst/>
            <a:gdLst/>
            <a:ahLst/>
            <a:cxnLst>
              <a:cxn ang="0">
                <a:pos x="79263" y="9000"/>
              </a:cxn>
              <a:cxn ang="0">
                <a:pos x="69461" y="12404"/>
              </a:cxn>
              <a:cxn ang="0">
                <a:pos x="59268" y="13606"/>
              </a:cxn>
              <a:cxn ang="0">
                <a:pos x="48895" y="14231"/>
              </a:cxn>
              <a:cxn ang="0">
                <a:pos x="38777" y="13685"/>
              </a:cxn>
              <a:cxn ang="0">
                <a:pos x="29351" y="11373"/>
              </a:cxn>
              <a:cxn ang="0">
                <a:pos x="3256" y="1337"/>
              </a:cxn>
              <a:cxn ang="0">
                <a:pos x="0" y="0"/>
              </a:cxn>
              <a:cxn ang="0">
                <a:pos x="86983" y="0"/>
              </a:cxn>
              <a:cxn ang="0">
                <a:pos x="86080" y="2301"/>
              </a:cxn>
              <a:cxn ang="0">
                <a:pos x="79263" y="9000"/>
              </a:cxn>
            </a:cxnLst>
            <a:pathLst>
              <a:path w="86994" h="13970">
                <a:moveTo>
                  <a:pt x="78973" y="8800"/>
                </a:moveTo>
                <a:lnTo>
                  <a:pt x="69207" y="12128"/>
                </a:lnTo>
                <a:lnTo>
                  <a:pt x="59051" y="13303"/>
                </a:lnTo>
                <a:lnTo>
                  <a:pt x="48716" y="13914"/>
                </a:lnTo>
                <a:lnTo>
                  <a:pt x="38635" y="13380"/>
                </a:lnTo>
                <a:lnTo>
                  <a:pt x="29244" y="11120"/>
                </a:lnTo>
                <a:lnTo>
                  <a:pt x="3244" y="1307"/>
                </a:lnTo>
                <a:lnTo>
                  <a:pt x="0" y="0"/>
                </a:lnTo>
                <a:lnTo>
                  <a:pt x="86665" y="0"/>
                </a:lnTo>
                <a:lnTo>
                  <a:pt x="85766" y="2250"/>
                </a:lnTo>
                <a:lnTo>
                  <a:pt x="78973" y="8800"/>
                </a:lnTo>
                <a:close/>
              </a:path>
            </a:pathLst>
          </a:custGeom>
          <a:solidFill>
            <a:srgbClr val="FFFAFA"/>
          </a:solidFill>
          <a:ln w="9525">
            <a:noFill/>
          </a:ln>
        </p:spPr>
        <p:txBody>
          <a:bodyPr/>
          <a:p>
            <a:endParaRPr lang="zh-CN" altLang="en-US"/>
          </a:p>
        </p:txBody>
      </p:sp>
      <p:sp>
        <p:nvSpPr>
          <p:cNvPr id="62474" name="object 17"/>
          <p:cNvSpPr/>
          <p:nvPr/>
        </p:nvSpPr>
        <p:spPr>
          <a:xfrm>
            <a:off x="16602075" y="73025"/>
            <a:ext cx="261938" cy="320675"/>
          </a:xfrm>
          <a:custGeom>
            <a:avLst/>
            <a:gdLst/>
            <a:ahLst/>
            <a:cxnLst>
              <a:cxn ang="0">
                <a:pos x="251690" y="316716"/>
              </a:cxn>
              <a:cxn ang="0">
                <a:pos x="244393" y="320009"/>
              </a:cxn>
              <a:cxn ang="0">
                <a:pos x="234612" y="320453"/>
              </a:cxn>
              <a:cxn ang="0">
                <a:pos x="219311" y="318861"/>
              </a:cxn>
              <a:cxn ang="0">
                <a:pos x="174507" y="301567"/>
              </a:cxn>
              <a:cxn ang="0">
                <a:pos x="124826" y="270540"/>
              </a:cxn>
              <a:cxn ang="0">
                <a:pos x="103300" y="257539"/>
              </a:cxn>
              <a:cxn ang="0">
                <a:pos x="75005" y="224995"/>
              </a:cxn>
              <a:cxn ang="0">
                <a:pos x="44182" y="170815"/>
              </a:cxn>
              <a:cxn ang="0">
                <a:pos x="18497" y="122767"/>
              </a:cxn>
              <a:cxn ang="0">
                <a:pos x="4027" y="79368"/>
              </a:cxn>
              <a:cxn ang="0">
                <a:pos x="0" y="53239"/>
              </a:cxn>
              <a:cxn ang="0">
                <a:pos x="1575" y="42552"/>
              </a:cxn>
              <a:cxn ang="0">
                <a:pos x="7372" y="33480"/>
              </a:cxn>
              <a:cxn ang="0">
                <a:pos x="18895" y="27155"/>
              </a:cxn>
              <a:cxn ang="0">
                <a:pos x="23173" y="25772"/>
              </a:cxn>
              <a:cxn ang="0">
                <a:pos x="27169" y="21446"/>
              </a:cxn>
              <a:cxn ang="0">
                <a:pos x="29964" y="17503"/>
              </a:cxn>
              <a:cxn ang="0">
                <a:pos x="39112" y="7595"/>
              </a:cxn>
              <a:cxn ang="0">
                <a:pos x="49656" y="1807"/>
              </a:cxn>
              <a:cxn ang="0">
                <a:pos x="61507" y="0"/>
              </a:cxn>
              <a:cxn ang="0">
                <a:pos x="74574" y="2039"/>
              </a:cxn>
              <a:cxn ang="0">
                <a:pos x="85417" y="4681"/>
              </a:cxn>
              <a:cxn ang="0">
                <a:pos x="95491" y="8401"/>
              </a:cxn>
              <a:cxn ang="0">
                <a:pos x="102225" y="15787"/>
              </a:cxn>
              <a:cxn ang="0">
                <a:pos x="103047" y="29431"/>
              </a:cxn>
              <a:cxn ang="0">
                <a:pos x="102756" y="30877"/>
              </a:cxn>
              <a:cxn ang="0">
                <a:pos x="106736" y="34073"/>
              </a:cxn>
              <a:cxn ang="0">
                <a:pos x="147996" y="57401"/>
              </a:cxn>
              <a:cxn ang="0">
                <a:pos x="173857" y="93570"/>
              </a:cxn>
              <a:cxn ang="0">
                <a:pos x="181921" y="100397"/>
              </a:cxn>
              <a:cxn ang="0">
                <a:pos x="191739" y="104217"/>
              </a:cxn>
              <a:cxn ang="0">
                <a:pos x="200275" y="109518"/>
              </a:cxn>
              <a:cxn ang="0">
                <a:pos x="204493" y="120777"/>
              </a:cxn>
              <a:cxn ang="0">
                <a:pos x="206532" y="130052"/>
              </a:cxn>
              <a:cxn ang="0">
                <a:pos x="210775" y="139213"/>
              </a:cxn>
              <a:cxn ang="0">
                <a:pos x="243572" y="197244"/>
              </a:cxn>
              <a:cxn ang="0">
                <a:pos x="260058" y="247911"/>
              </a:cxn>
              <a:cxn ang="0">
                <a:pos x="261455" y="274285"/>
              </a:cxn>
              <a:cxn ang="0">
                <a:pos x="259247" y="301157"/>
              </a:cxn>
              <a:cxn ang="0">
                <a:pos x="256607" y="310469"/>
              </a:cxn>
              <a:cxn ang="0">
                <a:pos x="251690" y="316716"/>
              </a:cxn>
            </a:cxnLst>
            <a:pathLst>
              <a:path w="262255" h="320040">
                <a:moveTo>
                  <a:pt x="251995" y="316089"/>
                </a:moveTo>
                <a:lnTo>
                  <a:pt x="244689" y="319375"/>
                </a:lnTo>
                <a:lnTo>
                  <a:pt x="234896" y="319818"/>
                </a:lnTo>
                <a:lnTo>
                  <a:pt x="219576" y="318230"/>
                </a:lnTo>
                <a:lnTo>
                  <a:pt x="174718" y="300970"/>
                </a:lnTo>
                <a:lnTo>
                  <a:pt x="124977" y="270004"/>
                </a:lnTo>
                <a:lnTo>
                  <a:pt x="103425" y="257029"/>
                </a:lnTo>
                <a:lnTo>
                  <a:pt x="75096" y="224549"/>
                </a:lnTo>
                <a:lnTo>
                  <a:pt x="44235" y="170477"/>
                </a:lnTo>
                <a:lnTo>
                  <a:pt x="18519" y="122524"/>
                </a:lnTo>
                <a:lnTo>
                  <a:pt x="4032" y="79211"/>
                </a:lnTo>
                <a:lnTo>
                  <a:pt x="0" y="53134"/>
                </a:lnTo>
                <a:lnTo>
                  <a:pt x="1577" y="42468"/>
                </a:lnTo>
                <a:lnTo>
                  <a:pt x="7381" y="33414"/>
                </a:lnTo>
                <a:lnTo>
                  <a:pt x="18918" y="27101"/>
                </a:lnTo>
                <a:lnTo>
                  <a:pt x="23201" y="25721"/>
                </a:lnTo>
                <a:lnTo>
                  <a:pt x="27202" y="21404"/>
                </a:lnTo>
                <a:lnTo>
                  <a:pt x="30000" y="17468"/>
                </a:lnTo>
                <a:lnTo>
                  <a:pt x="39159" y="7580"/>
                </a:lnTo>
                <a:lnTo>
                  <a:pt x="49716" y="1803"/>
                </a:lnTo>
                <a:lnTo>
                  <a:pt x="61581" y="0"/>
                </a:lnTo>
                <a:lnTo>
                  <a:pt x="74664" y="2035"/>
                </a:lnTo>
                <a:lnTo>
                  <a:pt x="85520" y="4672"/>
                </a:lnTo>
                <a:lnTo>
                  <a:pt x="95607" y="8384"/>
                </a:lnTo>
                <a:lnTo>
                  <a:pt x="102349" y="15756"/>
                </a:lnTo>
                <a:lnTo>
                  <a:pt x="103172" y="29373"/>
                </a:lnTo>
                <a:lnTo>
                  <a:pt x="102880" y="30816"/>
                </a:lnTo>
                <a:lnTo>
                  <a:pt x="106865" y="34006"/>
                </a:lnTo>
                <a:lnTo>
                  <a:pt x="148175" y="57287"/>
                </a:lnTo>
                <a:lnTo>
                  <a:pt x="174067" y="93385"/>
                </a:lnTo>
                <a:lnTo>
                  <a:pt x="182141" y="100198"/>
                </a:lnTo>
                <a:lnTo>
                  <a:pt x="191971" y="104011"/>
                </a:lnTo>
                <a:lnTo>
                  <a:pt x="200517" y="109301"/>
                </a:lnTo>
                <a:lnTo>
                  <a:pt x="204740" y="120538"/>
                </a:lnTo>
                <a:lnTo>
                  <a:pt x="206782" y="129794"/>
                </a:lnTo>
                <a:lnTo>
                  <a:pt x="211030" y="138937"/>
                </a:lnTo>
                <a:lnTo>
                  <a:pt x="243867" y="196853"/>
                </a:lnTo>
                <a:lnTo>
                  <a:pt x="260373" y="247420"/>
                </a:lnTo>
                <a:lnTo>
                  <a:pt x="261771" y="273742"/>
                </a:lnTo>
                <a:lnTo>
                  <a:pt x="259561" y="300561"/>
                </a:lnTo>
                <a:lnTo>
                  <a:pt x="256918" y="309854"/>
                </a:lnTo>
                <a:lnTo>
                  <a:pt x="251995" y="316089"/>
                </a:lnTo>
                <a:close/>
              </a:path>
            </a:pathLst>
          </a:custGeom>
          <a:solidFill>
            <a:srgbClr val="FFFAFA"/>
          </a:solidFill>
          <a:ln w="9525">
            <a:noFill/>
          </a:ln>
        </p:spPr>
        <p:txBody>
          <a:bodyPr/>
          <a:p>
            <a:endParaRPr lang="zh-CN" altLang="en-US"/>
          </a:p>
        </p:txBody>
      </p:sp>
      <p:sp>
        <p:nvSpPr>
          <p:cNvPr id="62475" name="object 18"/>
          <p:cNvSpPr/>
          <p:nvPr/>
        </p:nvSpPr>
        <p:spPr>
          <a:xfrm>
            <a:off x="15979775" y="88900"/>
            <a:ext cx="323850" cy="334963"/>
          </a:xfrm>
          <a:custGeom>
            <a:avLst/>
            <a:gdLst/>
            <a:ahLst/>
            <a:cxnLst>
              <a:cxn ang="0">
                <a:pos x="314721" y="334133"/>
              </a:cxn>
              <a:cxn ang="0">
                <a:pos x="308097" y="334488"/>
              </a:cxn>
              <a:cxn ang="0">
                <a:pos x="301238" y="331482"/>
              </a:cxn>
              <a:cxn ang="0">
                <a:pos x="292386" y="324534"/>
              </a:cxn>
              <a:cxn ang="0">
                <a:pos x="288111" y="322158"/>
              </a:cxn>
              <a:cxn ang="0">
                <a:pos x="285561" y="323017"/>
              </a:cxn>
              <a:cxn ang="0">
                <a:pos x="252658" y="324948"/>
              </a:cxn>
              <a:cxn ang="0">
                <a:pos x="225612" y="311996"/>
              </a:cxn>
              <a:cxn ang="0">
                <a:pos x="200707" y="293677"/>
              </a:cxn>
              <a:cxn ang="0">
                <a:pos x="174223" y="279511"/>
              </a:cxn>
              <a:cxn ang="0">
                <a:pos x="55413" y="155300"/>
              </a:cxn>
              <a:cxn ang="0">
                <a:pos x="21877" y="98706"/>
              </a:cxn>
              <a:cxn ang="0">
                <a:pos x="1950" y="36524"/>
              </a:cxn>
              <a:cxn ang="0">
                <a:pos x="0" y="27413"/>
              </a:cxn>
              <a:cxn ang="0">
                <a:pos x="401" y="19028"/>
              </a:cxn>
              <a:cxn ang="0">
                <a:pos x="3614" y="11475"/>
              </a:cxn>
              <a:cxn ang="0">
                <a:pos x="10098" y="4859"/>
              </a:cxn>
              <a:cxn ang="0">
                <a:pos x="18490" y="639"/>
              </a:cxn>
              <a:cxn ang="0">
                <a:pos x="26815" y="0"/>
              </a:cxn>
              <a:cxn ang="0">
                <a:pos x="34944" y="2421"/>
              </a:cxn>
              <a:cxn ang="0">
                <a:pos x="42748" y="7383"/>
              </a:cxn>
              <a:cxn ang="0">
                <a:pos x="58766" y="19765"/>
              </a:cxn>
              <a:cxn ang="0">
                <a:pos x="66398" y="26372"/>
              </a:cxn>
              <a:cxn ang="0">
                <a:pos x="73375" y="33551"/>
              </a:cxn>
              <a:cxn ang="0">
                <a:pos x="97334" y="55500"/>
              </a:cxn>
              <a:cxn ang="0">
                <a:pos x="123910" y="74365"/>
              </a:cxn>
              <a:cxn ang="0">
                <a:pos x="149809" y="94031"/>
              </a:cxn>
              <a:cxn ang="0">
                <a:pos x="171734" y="118384"/>
              </a:cxn>
              <a:cxn ang="0">
                <a:pos x="190250" y="130073"/>
              </a:cxn>
              <a:cxn ang="0">
                <a:pos x="203859" y="146423"/>
              </a:cxn>
              <a:cxn ang="0">
                <a:pos x="215824" y="164411"/>
              </a:cxn>
              <a:cxn ang="0">
                <a:pos x="229406" y="181014"/>
              </a:cxn>
              <a:cxn ang="0">
                <a:pos x="268250" y="224189"/>
              </a:cxn>
              <a:cxn ang="0">
                <a:pos x="304383" y="270099"/>
              </a:cxn>
              <a:cxn ang="0">
                <a:pos x="323120" y="307825"/>
              </a:cxn>
              <a:cxn ang="0">
                <a:pos x="323720" y="315530"/>
              </a:cxn>
              <a:cxn ang="0">
                <a:pos x="322960" y="322886"/>
              </a:cxn>
              <a:cxn ang="0">
                <a:pos x="320511" y="329016"/>
              </a:cxn>
              <a:cxn ang="0">
                <a:pos x="314721" y="334133"/>
              </a:cxn>
            </a:cxnLst>
            <a:pathLst>
              <a:path w="323850" h="334645">
                <a:moveTo>
                  <a:pt x="314721" y="333816"/>
                </a:moveTo>
                <a:lnTo>
                  <a:pt x="308097" y="334170"/>
                </a:lnTo>
                <a:lnTo>
                  <a:pt x="301238" y="331167"/>
                </a:lnTo>
                <a:lnTo>
                  <a:pt x="292386" y="324226"/>
                </a:lnTo>
                <a:lnTo>
                  <a:pt x="288111" y="321852"/>
                </a:lnTo>
                <a:lnTo>
                  <a:pt x="285561" y="322710"/>
                </a:lnTo>
                <a:lnTo>
                  <a:pt x="252658" y="324640"/>
                </a:lnTo>
                <a:lnTo>
                  <a:pt x="225612" y="311700"/>
                </a:lnTo>
                <a:lnTo>
                  <a:pt x="200707" y="293398"/>
                </a:lnTo>
                <a:lnTo>
                  <a:pt x="174223" y="279246"/>
                </a:lnTo>
                <a:lnTo>
                  <a:pt x="55413" y="155153"/>
                </a:lnTo>
                <a:lnTo>
                  <a:pt x="21877" y="98612"/>
                </a:lnTo>
                <a:lnTo>
                  <a:pt x="1950" y="36489"/>
                </a:lnTo>
                <a:lnTo>
                  <a:pt x="0" y="27387"/>
                </a:lnTo>
                <a:lnTo>
                  <a:pt x="401" y="19010"/>
                </a:lnTo>
                <a:lnTo>
                  <a:pt x="3614" y="11464"/>
                </a:lnTo>
                <a:lnTo>
                  <a:pt x="10098" y="4854"/>
                </a:lnTo>
                <a:lnTo>
                  <a:pt x="18490" y="638"/>
                </a:lnTo>
                <a:lnTo>
                  <a:pt x="26815" y="0"/>
                </a:lnTo>
                <a:lnTo>
                  <a:pt x="34944" y="2419"/>
                </a:lnTo>
                <a:lnTo>
                  <a:pt x="42748" y="7376"/>
                </a:lnTo>
                <a:lnTo>
                  <a:pt x="58766" y="19746"/>
                </a:lnTo>
                <a:lnTo>
                  <a:pt x="66398" y="26347"/>
                </a:lnTo>
                <a:lnTo>
                  <a:pt x="73375" y="33519"/>
                </a:lnTo>
                <a:lnTo>
                  <a:pt x="97334" y="55447"/>
                </a:lnTo>
                <a:lnTo>
                  <a:pt x="123910" y="74294"/>
                </a:lnTo>
                <a:lnTo>
                  <a:pt x="149809" y="93942"/>
                </a:lnTo>
                <a:lnTo>
                  <a:pt x="171734" y="118272"/>
                </a:lnTo>
                <a:lnTo>
                  <a:pt x="190250" y="129950"/>
                </a:lnTo>
                <a:lnTo>
                  <a:pt x="203859" y="146284"/>
                </a:lnTo>
                <a:lnTo>
                  <a:pt x="215824" y="164255"/>
                </a:lnTo>
                <a:lnTo>
                  <a:pt x="229406" y="180842"/>
                </a:lnTo>
                <a:lnTo>
                  <a:pt x="268250" y="223976"/>
                </a:lnTo>
                <a:lnTo>
                  <a:pt x="304383" y="269843"/>
                </a:lnTo>
                <a:lnTo>
                  <a:pt x="323120" y="307533"/>
                </a:lnTo>
                <a:lnTo>
                  <a:pt x="323720" y="315230"/>
                </a:lnTo>
                <a:lnTo>
                  <a:pt x="322960" y="322579"/>
                </a:lnTo>
                <a:lnTo>
                  <a:pt x="320511" y="328704"/>
                </a:lnTo>
                <a:lnTo>
                  <a:pt x="314721" y="333816"/>
                </a:lnTo>
                <a:close/>
              </a:path>
            </a:pathLst>
          </a:custGeom>
          <a:solidFill>
            <a:srgbClr val="FFFAFA"/>
          </a:solidFill>
          <a:ln w="9525">
            <a:noFill/>
          </a:ln>
        </p:spPr>
        <p:txBody>
          <a:bodyPr/>
          <a:p>
            <a:endParaRPr lang="zh-CN" altLang="en-US"/>
          </a:p>
        </p:txBody>
      </p:sp>
      <p:sp>
        <p:nvSpPr>
          <p:cNvPr id="62476" name="object 19"/>
          <p:cNvSpPr/>
          <p:nvPr/>
        </p:nvSpPr>
        <p:spPr>
          <a:xfrm>
            <a:off x="18230850" y="762000"/>
            <a:ext cx="57150" cy="146050"/>
          </a:xfrm>
          <a:custGeom>
            <a:avLst/>
            <a:gdLst/>
            <a:ahLst/>
            <a:cxnLst>
              <a:cxn ang="0">
                <a:pos x="57125" y="145947"/>
              </a:cxn>
              <a:cxn ang="0">
                <a:pos x="26589" y="109726"/>
              </a:cxn>
              <a:cxn ang="0">
                <a:pos x="6902" y="76803"/>
              </a:cxn>
              <a:cxn ang="0">
                <a:pos x="0" y="51508"/>
              </a:cxn>
              <a:cxn ang="0">
                <a:pos x="30" y="42946"/>
              </a:cxn>
              <a:cxn ang="0">
                <a:pos x="6083" y="23277"/>
              </a:cxn>
              <a:cxn ang="0">
                <a:pos x="19010" y="8766"/>
              </a:cxn>
              <a:cxn ang="0">
                <a:pos x="36775" y="607"/>
              </a:cxn>
              <a:cxn ang="0">
                <a:pos x="57125" y="0"/>
              </a:cxn>
              <a:cxn ang="0">
                <a:pos x="57125" y="145947"/>
              </a:cxn>
            </a:cxnLst>
            <a:pathLst>
              <a:path w="57784" h="145415">
                <a:moveTo>
                  <a:pt x="57759" y="145312"/>
                </a:moveTo>
                <a:lnTo>
                  <a:pt x="26884" y="109249"/>
                </a:lnTo>
                <a:lnTo>
                  <a:pt x="6979" y="76469"/>
                </a:lnTo>
                <a:lnTo>
                  <a:pt x="0" y="51284"/>
                </a:lnTo>
                <a:lnTo>
                  <a:pt x="30" y="42759"/>
                </a:lnTo>
                <a:lnTo>
                  <a:pt x="6150" y="23176"/>
                </a:lnTo>
                <a:lnTo>
                  <a:pt x="19221" y="8728"/>
                </a:lnTo>
                <a:lnTo>
                  <a:pt x="37183" y="604"/>
                </a:lnTo>
                <a:lnTo>
                  <a:pt x="57759" y="0"/>
                </a:lnTo>
                <a:lnTo>
                  <a:pt x="57759" y="145312"/>
                </a:lnTo>
                <a:close/>
              </a:path>
            </a:pathLst>
          </a:custGeom>
          <a:solidFill>
            <a:srgbClr val="FFFAFA"/>
          </a:solidFill>
          <a:ln w="9525">
            <a:noFill/>
          </a:ln>
        </p:spPr>
        <p:txBody>
          <a:bodyPr/>
          <a:p>
            <a:endParaRPr lang="zh-CN" altLang="en-US"/>
          </a:p>
        </p:txBody>
      </p:sp>
      <p:sp>
        <p:nvSpPr>
          <p:cNvPr id="62477" name="object 20"/>
          <p:cNvSpPr/>
          <p:nvPr/>
        </p:nvSpPr>
        <p:spPr>
          <a:xfrm>
            <a:off x="16652875" y="1654175"/>
            <a:ext cx="261938" cy="250825"/>
          </a:xfrm>
          <a:custGeom>
            <a:avLst/>
            <a:gdLst/>
            <a:ahLst/>
            <a:cxnLst>
              <a:cxn ang="0">
                <a:pos x="252184" y="236202"/>
              </a:cxn>
              <a:cxn ang="0">
                <a:pos x="235181" y="245605"/>
              </a:cxn>
              <a:cxn ang="0">
                <a:pos x="217828" y="250396"/>
              </a:cxn>
              <a:cxn ang="0">
                <a:pos x="199828" y="249916"/>
              </a:cxn>
              <a:cxn ang="0">
                <a:pos x="139931" y="222255"/>
              </a:cxn>
              <a:cxn ang="0">
                <a:pos x="100198" y="197414"/>
              </a:cxn>
              <a:cxn ang="0">
                <a:pos x="65037" y="167798"/>
              </a:cxn>
              <a:cxn ang="0">
                <a:pos x="37807" y="132224"/>
              </a:cxn>
              <a:cxn ang="0">
                <a:pos x="16723" y="92176"/>
              </a:cxn>
              <a:cxn ang="0">
                <a:pos x="0" y="53867"/>
              </a:cxn>
              <a:cxn ang="0">
                <a:pos x="391" y="46773"/>
              </a:cxn>
              <a:cxn ang="0">
                <a:pos x="28813" y="6356"/>
              </a:cxn>
              <a:cxn ang="0">
                <a:pos x="53168" y="0"/>
              </a:cxn>
              <a:cxn ang="0">
                <a:pos x="61889" y="554"/>
              </a:cxn>
              <a:cxn ang="0">
                <a:pos x="108519" y="19095"/>
              </a:cxn>
              <a:cxn ang="0">
                <a:pos x="145230" y="54022"/>
              </a:cxn>
              <a:cxn ang="0">
                <a:pos x="161969" y="72722"/>
              </a:cxn>
              <a:cxn ang="0">
                <a:pos x="170794" y="81566"/>
              </a:cxn>
              <a:cxn ang="0">
                <a:pos x="207310" y="114215"/>
              </a:cxn>
              <a:cxn ang="0">
                <a:pos x="247256" y="172677"/>
              </a:cxn>
              <a:cxn ang="0">
                <a:pos x="261702" y="217064"/>
              </a:cxn>
              <a:cxn ang="0">
                <a:pos x="261659" y="224404"/>
              </a:cxn>
              <a:cxn ang="0">
                <a:pos x="258740" y="230478"/>
              </a:cxn>
              <a:cxn ang="0">
                <a:pos x="252184" y="236202"/>
              </a:cxn>
            </a:cxnLst>
            <a:pathLst>
              <a:path w="260984" h="250825">
                <a:moveTo>
                  <a:pt x="251266" y="236202"/>
                </a:moveTo>
                <a:lnTo>
                  <a:pt x="234324" y="245605"/>
                </a:lnTo>
                <a:lnTo>
                  <a:pt x="217035" y="250396"/>
                </a:lnTo>
                <a:lnTo>
                  <a:pt x="199100" y="249916"/>
                </a:lnTo>
                <a:lnTo>
                  <a:pt x="139421" y="222255"/>
                </a:lnTo>
                <a:lnTo>
                  <a:pt x="99833" y="197414"/>
                </a:lnTo>
                <a:lnTo>
                  <a:pt x="64800" y="167798"/>
                </a:lnTo>
                <a:lnTo>
                  <a:pt x="37669" y="132224"/>
                </a:lnTo>
                <a:lnTo>
                  <a:pt x="16662" y="92176"/>
                </a:lnTo>
                <a:lnTo>
                  <a:pt x="0" y="53867"/>
                </a:lnTo>
                <a:lnTo>
                  <a:pt x="390" y="46773"/>
                </a:lnTo>
                <a:lnTo>
                  <a:pt x="28708" y="6356"/>
                </a:lnTo>
                <a:lnTo>
                  <a:pt x="52974" y="0"/>
                </a:lnTo>
                <a:lnTo>
                  <a:pt x="61664" y="554"/>
                </a:lnTo>
                <a:lnTo>
                  <a:pt x="108124" y="19095"/>
                </a:lnTo>
                <a:lnTo>
                  <a:pt x="144701" y="54022"/>
                </a:lnTo>
                <a:lnTo>
                  <a:pt x="161379" y="72722"/>
                </a:lnTo>
                <a:lnTo>
                  <a:pt x="170172" y="81566"/>
                </a:lnTo>
                <a:lnTo>
                  <a:pt x="206555" y="114215"/>
                </a:lnTo>
                <a:lnTo>
                  <a:pt x="246355" y="172677"/>
                </a:lnTo>
                <a:lnTo>
                  <a:pt x="260749" y="217064"/>
                </a:lnTo>
                <a:lnTo>
                  <a:pt x="260706" y="224404"/>
                </a:lnTo>
                <a:lnTo>
                  <a:pt x="257798" y="230478"/>
                </a:lnTo>
                <a:lnTo>
                  <a:pt x="251266" y="236202"/>
                </a:lnTo>
                <a:close/>
              </a:path>
            </a:pathLst>
          </a:custGeom>
          <a:solidFill>
            <a:srgbClr val="FFFAFA"/>
          </a:solidFill>
          <a:ln w="9525">
            <a:noFill/>
          </a:ln>
        </p:spPr>
        <p:txBody>
          <a:bodyPr/>
          <a:p>
            <a:endParaRPr lang="zh-CN" altLang="en-US"/>
          </a:p>
        </p:txBody>
      </p:sp>
      <p:pic>
        <p:nvPicPr>
          <p:cNvPr id="62478" name="object 21"/>
          <p:cNvPicPr/>
          <p:nvPr/>
        </p:nvPicPr>
        <p:blipFill>
          <a:blip r:embed="rId1"/>
          <a:stretch>
            <a:fillRect/>
          </a:stretch>
        </p:blipFill>
        <p:spPr>
          <a:xfrm>
            <a:off x="17619663" y="655638"/>
            <a:ext cx="254000" cy="215900"/>
          </a:xfrm>
          <a:prstGeom prst="rect">
            <a:avLst/>
          </a:prstGeom>
          <a:noFill/>
          <a:ln w="9525">
            <a:noFill/>
          </a:ln>
        </p:spPr>
      </p:pic>
      <p:sp>
        <p:nvSpPr>
          <p:cNvPr id="62479" name="object 22"/>
          <p:cNvSpPr/>
          <p:nvPr/>
        </p:nvSpPr>
        <p:spPr>
          <a:xfrm>
            <a:off x="15835313" y="477838"/>
            <a:ext cx="249237" cy="257175"/>
          </a:xfrm>
          <a:custGeom>
            <a:avLst/>
            <a:gdLst/>
            <a:ahLst/>
            <a:cxnLst>
              <a:cxn ang="0">
                <a:pos x="237717" y="252533"/>
              </a:cxn>
              <a:cxn ang="0">
                <a:pos x="229039" y="257036"/>
              </a:cxn>
              <a:cxn ang="0">
                <a:pos x="222251" y="256529"/>
              </a:cxn>
              <a:cxn ang="0">
                <a:pos x="194436" y="250640"/>
              </a:cxn>
              <a:cxn ang="0">
                <a:pos x="170277" y="238272"/>
              </a:cxn>
              <a:cxn ang="0">
                <a:pos x="148902" y="221203"/>
              </a:cxn>
              <a:cxn ang="0">
                <a:pos x="129432" y="201206"/>
              </a:cxn>
              <a:cxn ang="0">
                <a:pos x="124629" y="195834"/>
              </a:cxn>
              <a:cxn ang="0">
                <a:pos x="125710" y="185514"/>
              </a:cxn>
              <a:cxn ang="0">
                <a:pos x="121449" y="174356"/>
              </a:cxn>
              <a:cxn ang="0">
                <a:pos x="116163" y="168886"/>
              </a:cxn>
              <a:cxn ang="0">
                <a:pos x="113947" y="169312"/>
              </a:cxn>
              <a:cxn ang="0">
                <a:pos x="93574" y="169728"/>
              </a:cxn>
              <a:cxn ang="0">
                <a:pos x="78981" y="161300"/>
              </a:cxn>
              <a:cxn ang="0">
                <a:pos x="68624" y="147715"/>
              </a:cxn>
              <a:cxn ang="0">
                <a:pos x="60961" y="132655"/>
              </a:cxn>
              <a:cxn ang="0">
                <a:pos x="53691" y="119215"/>
              </a:cxn>
              <a:cxn ang="0">
                <a:pos x="45347" y="107605"/>
              </a:cxn>
              <a:cxn ang="0">
                <a:pos x="35636" y="97173"/>
              </a:cxn>
              <a:cxn ang="0">
                <a:pos x="24269" y="87274"/>
              </a:cxn>
              <a:cxn ang="0">
                <a:pos x="6321" y="66637"/>
              </a:cxn>
              <a:cxn ang="0">
                <a:pos x="0" y="45134"/>
              </a:cxn>
              <a:cxn ang="0">
                <a:pos x="3581" y="24736"/>
              </a:cxn>
              <a:cxn ang="0">
                <a:pos x="15340" y="7405"/>
              </a:cxn>
              <a:cxn ang="0">
                <a:pos x="21976" y="2200"/>
              </a:cxn>
              <a:cxn ang="0">
                <a:pos x="28629" y="0"/>
              </a:cxn>
              <a:cxn ang="0">
                <a:pos x="35174" y="1235"/>
              </a:cxn>
              <a:cxn ang="0">
                <a:pos x="41490" y="6341"/>
              </a:cxn>
              <a:cxn ang="0">
                <a:pos x="51781" y="17547"/>
              </a:cxn>
              <a:cxn ang="0">
                <a:pos x="62934" y="27106"/>
              </a:cxn>
              <a:cxn ang="0">
                <a:pos x="75736" y="34201"/>
              </a:cxn>
              <a:cxn ang="0">
                <a:pos x="90973" y="38017"/>
              </a:cxn>
              <a:cxn ang="0">
                <a:pos x="98194" y="38863"/>
              </a:cxn>
              <a:cxn ang="0">
                <a:pos x="105690" y="46416"/>
              </a:cxn>
              <a:cxn ang="0">
                <a:pos x="224196" y="181137"/>
              </a:cxn>
              <a:cxn ang="0">
                <a:pos x="229657" y="193548"/>
              </a:cxn>
              <a:cxn ang="0">
                <a:pos x="233230" y="206821"/>
              </a:cxn>
              <a:cxn ang="0">
                <a:pos x="238049" y="219501"/>
              </a:cxn>
              <a:cxn ang="0">
                <a:pos x="247252" y="230134"/>
              </a:cxn>
              <a:cxn ang="0">
                <a:pos x="249223" y="231541"/>
              </a:cxn>
              <a:cxn ang="0">
                <a:pos x="246741" y="243833"/>
              </a:cxn>
              <a:cxn ang="0">
                <a:pos x="237717" y="252533"/>
              </a:cxn>
            </a:cxnLst>
            <a:pathLst>
              <a:path w="248919" h="256540">
                <a:moveTo>
                  <a:pt x="237414" y="251909"/>
                </a:moveTo>
                <a:lnTo>
                  <a:pt x="228747" y="256401"/>
                </a:lnTo>
                <a:lnTo>
                  <a:pt x="221967" y="255896"/>
                </a:lnTo>
                <a:lnTo>
                  <a:pt x="194188" y="250021"/>
                </a:lnTo>
                <a:lnTo>
                  <a:pt x="170060" y="237684"/>
                </a:lnTo>
                <a:lnTo>
                  <a:pt x="148712" y="220657"/>
                </a:lnTo>
                <a:lnTo>
                  <a:pt x="129267" y="200709"/>
                </a:lnTo>
                <a:lnTo>
                  <a:pt x="124470" y="195350"/>
                </a:lnTo>
                <a:lnTo>
                  <a:pt x="125550" y="185056"/>
                </a:lnTo>
                <a:lnTo>
                  <a:pt x="121294" y="173925"/>
                </a:lnTo>
                <a:lnTo>
                  <a:pt x="116015" y="168469"/>
                </a:lnTo>
                <a:lnTo>
                  <a:pt x="113802" y="168894"/>
                </a:lnTo>
                <a:lnTo>
                  <a:pt x="93455" y="169309"/>
                </a:lnTo>
                <a:lnTo>
                  <a:pt x="78880" y="160902"/>
                </a:lnTo>
                <a:lnTo>
                  <a:pt x="68536" y="147350"/>
                </a:lnTo>
                <a:lnTo>
                  <a:pt x="60883" y="132327"/>
                </a:lnTo>
                <a:lnTo>
                  <a:pt x="53622" y="118921"/>
                </a:lnTo>
                <a:lnTo>
                  <a:pt x="45289" y="107339"/>
                </a:lnTo>
                <a:lnTo>
                  <a:pt x="35591" y="96933"/>
                </a:lnTo>
                <a:lnTo>
                  <a:pt x="24238" y="87059"/>
                </a:lnTo>
                <a:lnTo>
                  <a:pt x="6313" y="66472"/>
                </a:lnTo>
                <a:lnTo>
                  <a:pt x="0" y="45023"/>
                </a:lnTo>
                <a:lnTo>
                  <a:pt x="3576" y="24675"/>
                </a:lnTo>
                <a:lnTo>
                  <a:pt x="15320" y="7387"/>
                </a:lnTo>
                <a:lnTo>
                  <a:pt x="21948" y="2195"/>
                </a:lnTo>
                <a:lnTo>
                  <a:pt x="28592" y="0"/>
                </a:lnTo>
                <a:lnTo>
                  <a:pt x="35129" y="1232"/>
                </a:lnTo>
                <a:lnTo>
                  <a:pt x="41437" y="6325"/>
                </a:lnTo>
                <a:lnTo>
                  <a:pt x="51715" y="17504"/>
                </a:lnTo>
                <a:lnTo>
                  <a:pt x="62854" y="27039"/>
                </a:lnTo>
                <a:lnTo>
                  <a:pt x="75639" y="34117"/>
                </a:lnTo>
                <a:lnTo>
                  <a:pt x="90857" y="37923"/>
                </a:lnTo>
                <a:lnTo>
                  <a:pt x="98069" y="38767"/>
                </a:lnTo>
                <a:lnTo>
                  <a:pt x="105555" y="46301"/>
                </a:lnTo>
                <a:lnTo>
                  <a:pt x="223910" y="180690"/>
                </a:lnTo>
                <a:lnTo>
                  <a:pt x="229364" y="193070"/>
                </a:lnTo>
                <a:lnTo>
                  <a:pt x="232932" y="206310"/>
                </a:lnTo>
                <a:lnTo>
                  <a:pt x="237745" y="218959"/>
                </a:lnTo>
                <a:lnTo>
                  <a:pt x="246937" y="229566"/>
                </a:lnTo>
                <a:lnTo>
                  <a:pt x="248905" y="230969"/>
                </a:lnTo>
                <a:lnTo>
                  <a:pt x="246426" y="243231"/>
                </a:lnTo>
                <a:lnTo>
                  <a:pt x="237414" y="251909"/>
                </a:lnTo>
                <a:close/>
              </a:path>
            </a:pathLst>
          </a:custGeom>
          <a:solidFill>
            <a:srgbClr val="FFFAFA"/>
          </a:solidFill>
          <a:ln w="9525">
            <a:noFill/>
          </a:ln>
        </p:spPr>
        <p:txBody>
          <a:bodyPr/>
          <a:p>
            <a:endParaRPr lang="zh-CN" altLang="en-US"/>
          </a:p>
        </p:txBody>
      </p:sp>
      <p:sp>
        <p:nvSpPr>
          <p:cNvPr id="62480" name="object 24"/>
          <p:cNvSpPr>
            <a:spLocks noGrp="1"/>
          </p:cNvSpPr>
          <p:nvPr>
            <p:ph type="title"/>
          </p:nvPr>
        </p:nvSpPr>
        <p:spPr>
          <a:xfrm>
            <a:off x="-11657012" y="-454025"/>
            <a:ext cx="16256000" cy="1746250"/>
          </a:xfrm>
        </p:spPr>
        <p:txBody>
          <a:bodyPr vert="horz" wrap="square" lIns="0" tIns="639284" rIns="0" bIns="0" anchor="t">
            <a:spAutoFit/>
          </a:bodyPr>
          <a:p>
            <a:pPr marL="12495530" indent="0" eaLnBrk="1" hangingPunct="1">
              <a:spcBef>
                <a:spcPts val="100"/>
              </a:spcBef>
              <a:buNone/>
            </a:pPr>
            <a:r>
              <a:rPr lang="zh-CN" altLang="zh-CN" dirty="0">
                <a:latin typeface="方正粗黑宋简体" panose="02000000000000000000" pitchFamily="2" charset="-122"/>
                <a:ea typeface="方正粗黑宋简体" panose="02000000000000000000" pitchFamily="2" charset="-122"/>
                <a:cs typeface="+mj-cs"/>
              </a:rPr>
              <a:t>参考资料</a:t>
            </a:r>
            <a:endParaRPr lang="zh-CN" altLang="zh-CN" dirty="0">
              <a:latin typeface="方正粗黑宋简体" panose="02000000000000000000" pitchFamily="2" charset="-122"/>
              <a:ea typeface="方正粗黑宋简体" panose="02000000000000000000" pitchFamily="2" charset="-122"/>
              <a:cs typeface="+mj-cs"/>
            </a:endParaRPr>
          </a:p>
        </p:txBody>
      </p:sp>
      <p:pic>
        <p:nvPicPr>
          <p:cNvPr id="2" name="图片 1" descr="cc4123d1e2cf47ebb79163b7487a8a2"/>
          <p:cNvPicPr>
            <a:picLocks noChangeAspect="1"/>
          </p:cNvPicPr>
          <p:nvPr/>
        </p:nvPicPr>
        <p:blipFill>
          <a:blip r:embed="rId2"/>
          <a:stretch>
            <a:fillRect/>
          </a:stretch>
        </p:blipFill>
        <p:spPr>
          <a:xfrm>
            <a:off x="440690" y="1441450"/>
            <a:ext cx="8322310" cy="8513445"/>
          </a:xfrm>
          <a:prstGeom prst="rect">
            <a:avLst/>
          </a:prstGeom>
        </p:spPr>
      </p:pic>
      <p:pic>
        <p:nvPicPr>
          <p:cNvPr id="3" name="图片 2" descr="b765e06ab7e458e63fbebccc1fddb86"/>
          <p:cNvPicPr>
            <a:picLocks noChangeAspect="1"/>
          </p:cNvPicPr>
          <p:nvPr/>
        </p:nvPicPr>
        <p:blipFill>
          <a:blip r:embed="rId3"/>
          <a:stretch>
            <a:fillRect/>
          </a:stretch>
        </p:blipFill>
        <p:spPr>
          <a:xfrm>
            <a:off x="8917940" y="1441450"/>
            <a:ext cx="9201785" cy="851408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289" name="object 2"/>
          <p:cNvPicPr/>
          <p:nvPr/>
        </p:nvPicPr>
        <p:blipFill>
          <a:blip r:embed="rId1"/>
          <a:stretch>
            <a:fillRect/>
          </a:stretch>
        </p:blipFill>
        <p:spPr>
          <a:xfrm>
            <a:off x="1588" y="0"/>
            <a:ext cx="3648075" cy="10287000"/>
          </a:xfrm>
          <a:prstGeom prst="rect">
            <a:avLst/>
          </a:prstGeom>
          <a:noFill/>
          <a:ln w="9525">
            <a:noFill/>
          </a:ln>
        </p:spPr>
      </p:pic>
      <p:sp>
        <p:nvSpPr>
          <p:cNvPr id="12291" name="object 4"/>
          <p:cNvSpPr/>
          <p:nvPr/>
        </p:nvSpPr>
        <p:spPr>
          <a:xfrm>
            <a:off x="4586288" y="8237538"/>
            <a:ext cx="266700" cy="592137"/>
          </a:xfrm>
          <a:custGeom>
            <a:avLst/>
            <a:gdLst/>
            <a:ahLst/>
            <a:cxnLst>
              <a:cxn ang="0">
                <a:pos x="94763" y="584453"/>
              </a:cxn>
              <a:cxn ang="0">
                <a:pos x="59643" y="550386"/>
              </a:cxn>
              <a:cxn ang="0">
                <a:pos x="36747" y="512691"/>
              </a:cxn>
              <a:cxn ang="0">
                <a:pos x="16877" y="458557"/>
              </a:cxn>
              <a:cxn ang="0">
                <a:pos x="4195" y="389710"/>
              </a:cxn>
              <a:cxn ang="0">
                <a:pos x="0" y="342464"/>
              </a:cxn>
              <a:cxn ang="0">
                <a:pos x="1269" y="329814"/>
              </a:cxn>
              <a:cxn ang="0">
                <a:pos x="3585" y="317158"/>
              </a:cxn>
              <a:cxn ang="0">
                <a:pos x="6435" y="304705"/>
              </a:cxn>
              <a:cxn ang="0">
                <a:pos x="9032" y="295116"/>
              </a:cxn>
              <a:cxn ang="0">
                <a:pos x="10983" y="285732"/>
              </a:cxn>
              <a:cxn ang="0">
                <a:pos x="11077" y="276123"/>
              </a:cxn>
              <a:cxn ang="0">
                <a:pos x="8102" y="265862"/>
              </a:cxn>
              <a:cxn ang="0">
                <a:pos x="5322" y="251665"/>
              </a:cxn>
              <a:cxn ang="0">
                <a:pos x="8282" y="238206"/>
              </a:cxn>
              <a:cxn ang="0">
                <a:pos x="14374" y="225469"/>
              </a:cxn>
              <a:cxn ang="0">
                <a:pos x="32227" y="192144"/>
              </a:cxn>
              <a:cxn ang="0">
                <a:pos x="43119" y="170818"/>
              </a:cxn>
              <a:cxn ang="0">
                <a:pos x="52288" y="148797"/>
              </a:cxn>
              <a:cxn ang="0">
                <a:pos x="58352" y="125420"/>
              </a:cxn>
              <a:cxn ang="0">
                <a:pos x="64310" y="113809"/>
              </a:cxn>
              <a:cxn ang="0">
                <a:pos x="73973" y="104165"/>
              </a:cxn>
              <a:cxn ang="0">
                <a:pos x="81715" y="93570"/>
              </a:cxn>
              <a:cxn ang="0">
                <a:pos x="81912" y="79102"/>
              </a:cxn>
              <a:cxn ang="0">
                <a:pos x="98473" y="56514"/>
              </a:cxn>
              <a:cxn ang="0">
                <a:pos x="127383" y="27006"/>
              </a:cxn>
              <a:cxn ang="0">
                <a:pos x="163234" y="5938"/>
              </a:cxn>
              <a:cxn ang="0">
                <a:pos x="184512" y="0"/>
              </a:cxn>
              <a:cxn ang="0">
                <a:pos x="195038" y="2359"/>
              </a:cxn>
              <a:cxn ang="0">
                <a:pos x="205022" y="10076"/>
              </a:cxn>
              <a:cxn ang="0">
                <a:pos x="208019" y="13453"/>
              </a:cxn>
              <a:cxn ang="0">
                <a:pos x="213770" y="15991"/>
              </a:cxn>
              <a:cxn ang="0">
                <a:pos x="248244" y="44019"/>
              </a:cxn>
              <a:cxn ang="0">
                <a:pos x="257913" y="83275"/>
              </a:cxn>
              <a:cxn ang="0">
                <a:pos x="264798" y="122721"/>
              </a:cxn>
              <a:cxn ang="0">
                <a:pos x="266687" y="162435"/>
              </a:cxn>
              <a:cxn ang="0">
                <a:pos x="261365" y="202498"/>
              </a:cxn>
              <a:cxn ang="0">
                <a:pos x="255113" y="235047"/>
              </a:cxn>
              <a:cxn ang="0">
                <a:pos x="251158" y="267812"/>
              </a:cxn>
              <a:cxn ang="0">
                <a:pos x="243930" y="343478"/>
              </a:cxn>
              <a:cxn ang="0">
                <a:pos x="239915" y="373861"/>
              </a:cxn>
              <a:cxn ang="0">
                <a:pos x="225064" y="405116"/>
              </a:cxn>
              <a:cxn ang="0">
                <a:pos x="215929" y="437846"/>
              </a:cxn>
              <a:cxn ang="0">
                <a:pos x="210313" y="471476"/>
              </a:cxn>
              <a:cxn ang="0">
                <a:pos x="206021" y="505431"/>
              </a:cxn>
              <a:cxn ang="0">
                <a:pos x="200988" y="525589"/>
              </a:cxn>
              <a:cxn ang="0">
                <a:pos x="180726" y="560497"/>
              </a:cxn>
              <a:cxn ang="0">
                <a:pos x="147905" y="589219"/>
              </a:cxn>
              <a:cxn ang="0">
                <a:pos x="121569" y="591772"/>
              </a:cxn>
              <a:cxn ang="0">
                <a:pos x="94763" y="584453"/>
              </a:cxn>
            </a:cxnLst>
            <a:pathLst>
              <a:path w="267335" h="592454">
                <a:moveTo>
                  <a:pt x="94989" y="584766"/>
                </a:moveTo>
                <a:lnTo>
                  <a:pt x="59785" y="550681"/>
                </a:lnTo>
                <a:lnTo>
                  <a:pt x="36834" y="512965"/>
                </a:lnTo>
                <a:lnTo>
                  <a:pt x="16917" y="458802"/>
                </a:lnTo>
                <a:lnTo>
                  <a:pt x="4205" y="389919"/>
                </a:lnTo>
                <a:lnTo>
                  <a:pt x="0" y="342647"/>
                </a:lnTo>
                <a:lnTo>
                  <a:pt x="1272" y="329991"/>
                </a:lnTo>
                <a:lnTo>
                  <a:pt x="3594" y="317328"/>
                </a:lnTo>
                <a:lnTo>
                  <a:pt x="6450" y="304868"/>
                </a:lnTo>
                <a:lnTo>
                  <a:pt x="9054" y="295274"/>
                </a:lnTo>
                <a:lnTo>
                  <a:pt x="11009" y="285885"/>
                </a:lnTo>
                <a:lnTo>
                  <a:pt x="11103" y="276271"/>
                </a:lnTo>
                <a:lnTo>
                  <a:pt x="8121" y="266004"/>
                </a:lnTo>
                <a:lnTo>
                  <a:pt x="5335" y="251800"/>
                </a:lnTo>
                <a:lnTo>
                  <a:pt x="8302" y="238334"/>
                </a:lnTo>
                <a:lnTo>
                  <a:pt x="14408" y="225590"/>
                </a:lnTo>
                <a:lnTo>
                  <a:pt x="32304" y="192247"/>
                </a:lnTo>
                <a:lnTo>
                  <a:pt x="43222" y="170909"/>
                </a:lnTo>
                <a:lnTo>
                  <a:pt x="52412" y="148877"/>
                </a:lnTo>
                <a:lnTo>
                  <a:pt x="58491" y="125487"/>
                </a:lnTo>
                <a:lnTo>
                  <a:pt x="64463" y="113870"/>
                </a:lnTo>
                <a:lnTo>
                  <a:pt x="74149" y="104221"/>
                </a:lnTo>
                <a:lnTo>
                  <a:pt x="81910" y="93620"/>
                </a:lnTo>
                <a:lnTo>
                  <a:pt x="82107" y="79144"/>
                </a:lnTo>
                <a:lnTo>
                  <a:pt x="98707" y="56544"/>
                </a:lnTo>
                <a:lnTo>
                  <a:pt x="127686" y="27020"/>
                </a:lnTo>
                <a:lnTo>
                  <a:pt x="163623" y="5941"/>
                </a:lnTo>
                <a:lnTo>
                  <a:pt x="184951" y="0"/>
                </a:lnTo>
                <a:lnTo>
                  <a:pt x="195502" y="2360"/>
                </a:lnTo>
                <a:lnTo>
                  <a:pt x="205510" y="10081"/>
                </a:lnTo>
                <a:lnTo>
                  <a:pt x="208514" y="13460"/>
                </a:lnTo>
                <a:lnTo>
                  <a:pt x="214279" y="16000"/>
                </a:lnTo>
                <a:lnTo>
                  <a:pt x="248835" y="44043"/>
                </a:lnTo>
                <a:lnTo>
                  <a:pt x="258527" y="83320"/>
                </a:lnTo>
                <a:lnTo>
                  <a:pt x="265428" y="122787"/>
                </a:lnTo>
                <a:lnTo>
                  <a:pt x="267322" y="162522"/>
                </a:lnTo>
                <a:lnTo>
                  <a:pt x="261987" y="202606"/>
                </a:lnTo>
                <a:lnTo>
                  <a:pt x="255720" y="235173"/>
                </a:lnTo>
                <a:lnTo>
                  <a:pt x="251756" y="267955"/>
                </a:lnTo>
                <a:lnTo>
                  <a:pt x="244511" y="343662"/>
                </a:lnTo>
                <a:lnTo>
                  <a:pt x="240486" y="374061"/>
                </a:lnTo>
                <a:lnTo>
                  <a:pt x="225600" y="405333"/>
                </a:lnTo>
                <a:lnTo>
                  <a:pt x="216443" y="438080"/>
                </a:lnTo>
                <a:lnTo>
                  <a:pt x="210814" y="471728"/>
                </a:lnTo>
                <a:lnTo>
                  <a:pt x="206512" y="505702"/>
                </a:lnTo>
                <a:lnTo>
                  <a:pt x="201467" y="525870"/>
                </a:lnTo>
                <a:lnTo>
                  <a:pt x="181156" y="560797"/>
                </a:lnTo>
                <a:lnTo>
                  <a:pt x="148257" y="589534"/>
                </a:lnTo>
                <a:lnTo>
                  <a:pt x="121858" y="592089"/>
                </a:lnTo>
                <a:lnTo>
                  <a:pt x="94989" y="584766"/>
                </a:lnTo>
                <a:close/>
              </a:path>
            </a:pathLst>
          </a:custGeom>
          <a:solidFill>
            <a:srgbClr val="0429E2"/>
          </a:solidFill>
          <a:ln w="9525">
            <a:noFill/>
          </a:ln>
        </p:spPr>
        <p:txBody>
          <a:bodyPr/>
          <a:p>
            <a:endParaRPr lang="zh-CN" altLang="en-US"/>
          </a:p>
        </p:txBody>
      </p:sp>
      <p:sp>
        <p:nvSpPr>
          <p:cNvPr id="12292" name="object 5"/>
          <p:cNvSpPr/>
          <p:nvPr/>
        </p:nvSpPr>
        <p:spPr>
          <a:xfrm>
            <a:off x="3808413" y="9026525"/>
            <a:ext cx="157162" cy="409575"/>
          </a:xfrm>
          <a:custGeom>
            <a:avLst/>
            <a:gdLst/>
            <a:ahLst/>
            <a:cxnLst>
              <a:cxn ang="0">
                <a:pos x="48915" y="365084"/>
              </a:cxn>
              <a:cxn ang="0">
                <a:pos x="10465" y="286628"/>
              </a:cxn>
              <a:cxn ang="0">
                <a:pos x="262" y="202921"/>
              </a:cxn>
              <a:cxn ang="0">
                <a:pos x="869" y="122669"/>
              </a:cxn>
              <a:cxn ang="0">
                <a:pos x="10934" y="42107"/>
              </a:cxn>
              <a:cxn ang="0">
                <a:pos x="45607" y="7910"/>
              </a:cxn>
              <a:cxn ang="0">
                <a:pos x="55420" y="6914"/>
              </a:cxn>
              <a:cxn ang="0">
                <a:pos x="96593" y="589"/>
              </a:cxn>
              <a:cxn ang="0">
                <a:pos x="121761" y="25979"/>
              </a:cxn>
              <a:cxn ang="0">
                <a:pos x="151211" y="113648"/>
              </a:cxn>
              <a:cxn ang="0">
                <a:pos x="153317" y="206480"/>
              </a:cxn>
              <a:cxn ang="0">
                <a:pos x="151924" y="223948"/>
              </a:cxn>
              <a:cxn ang="0">
                <a:pos x="151905" y="240274"/>
              </a:cxn>
              <a:cxn ang="0">
                <a:pos x="150326" y="241696"/>
              </a:cxn>
              <a:cxn ang="0">
                <a:pos x="123072" y="238486"/>
              </a:cxn>
              <a:cxn ang="0">
                <a:pos x="110210" y="237969"/>
              </a:cxn>
              <a:cxn ang="0">
                <a:pos x="104352" y="247850"/>
              </a:cxn>
              <a:cxn ang="0">
                <a:pos x="107954" y="261146"/>
              </a:cxn>
              <a:cxn ang="0">
                <a:pos x="119157" y="267349"/>
              </a:cxn>
              <a:cxn ang="0">
                <a:pos x="152813" y="279453"/>
              </a:cxn>
              <a:cxn ang="0">
                <a:pos x="136903" y="354458"/>
              </a:cxn>
              <a:cxn ang="0">
                <a:pos x="101450" y="409114"/>
              </a:cxn>
              <a:cxn ang="0">
                <a:pos x="150326" y="241696"/>
              </a:cxn>
              <a:cxn ang="0">
                <a:pos x="151229" y="241810"/>
              </a:cxn>
              <a:cxn ang="0">
                <a:pos x="151229" y="241810"/>
              </a:cxn>
              <a:cxn ang="0">
                <a:pos x="151905" y="240274"/>
              </a:cxn>
              <a:cxn ang="0">
                <a:pos x="151229" y="241810"/>
              </a:cxn>
              <a:cxn ang="0">
                <a:pos x="119157" y="267349"/>
              </a:cxn>
              <a:cxn ang="0">
                <a:pos x="133218" y="266688"/>
              </a:cxn>
              <a:cxn ang="0">
                <a:pos x="144661" y="255354"/>
              </a:cxn>
              <a:cxn ang="0">
                <a:pos x="150326" y="241696"/>
              </a:cxn>
              <a:cxn ang="0">
                <a:pos x="152705" y="276899"/>
              </a:cxn>
            </a:cxnLst>
            <a:pathLst>
              <a:path w="157479" h="409575">
                <a:moveTo>
                  <a:pt x="89344" y="408160"/>
                </a:moveTo>
                <a:lnTo>
                  <a:pt x="49014" y="365084"/>
                </a:lnTo>
                <a:lnTo>
                  <a:pt x="26365" y="327364"/>
                </a:lnTo>
                <a:lnTo>
                  <a:pt x="10486" y="286628"/>
                </a:lnTo>
                <a:lnTo>
                  <a:pt x="2387" y="242823"/>
                </a:lnTo>
                <a:lnTo>
                  <a:pt x="263" y="202921"/>
                </a:lnTo>
                <a:lnTo>
                  <a:pt x="0" y="162747"/>
                </a:lnTo>
                <a:lnTo>
                  <a:pt x="871" y="122669"/>
                </a:lnTo>
                <a:lnTo>
                  <a:pt x="2162" y="82519"/>
                </a:lnTo>
                <a:lnTo>
                  <a:pt x="10956" y="42107"/>
                </a:lnTo>
                <a:lnTo>
                  <a:pt x="31545" y="9909"/>
                </a:lnTo>
                <a:lnTo>
                  <a:pt x="45699" y="7910"/>
                </a:lnTo>
                <a:lnTo>
                  <a:pt x="51271" y="8591"/>
                </a:lnTo>
                <a:lnTo>
                  <a:pt x="55532" y="6914"/>
                </a:lnTo>
                <a:lnTo>
                  <a:pt x="78256" y="0"/>
                </a:lnTo>
                <a:lnTo>
                  <a:pt x="96788" y="589"/>
                </a:lnTo>
                <a:lnTo>
                  <a:pt x="111310" y="9108"/>
                </a:lnTo>
                <a:lnTo>
                  <a:pt x="122007" y="25979"/>
                </a:lnTo>
                <a:lnTo>
                  <a:pt x="138839" y="69397"/>
                </a:lnTo>
                <a:lnTo>
                  <a:pt x="151516" y="113648"/>
                </a:lnTo>
                <a:lnTo>
                  <a:pt x="157346" y="159168"/>
                </a:lnTo>
                <a:lnTo>
                  <a:pt x="153626" y="206480"/>
                </a:lnTo>
                <a:lnTo>
                  <a:pt x="152542" y="215093"/>
                </a:lnTo>
                <a:lnTo>
                  <a:pt x="152230" y="223948"/>
                </a:lnTo>
                <a:lnTo>
                  <a:pt x="152263" y="232901"/>
                </a:lnTo>
                <a:lnTo>
                  <a:pt x="152211" y="240274"/>
                </a:lnTo>
                <a:lnTo>
                  <a:pt x="151460" y="240060"/>
                </a:lnTo>
                <a:lnTo>
                  <a:pt x="150629" y="241696"/>
                </a:lnTo>
                <a:lnTo>
                  <a:pt x="132935" y="239467"/>
                </a:lnTo>
                <a:lnTo>
                  <a:pt x="123320" y="238486"/>
                </a:lnTo>
                <a:lnTo>
                  <a:pt x="113671" y="237986"/>
                </a:lnTo>
                <a:lnTo>
                  <a:pt x="110432" y="237969"/>
                </a:lnTo>
                <a:lnTo>
                  <a:pt x="104202" y="244680"/>
                </a:lnTo>
                <a:lnTo>
                  <a:pt x="104562" y="247850"/>
                </a:lnTo>
                <a:lnTo>
                  <a:pt x="105093" y="253594"/>
                </a:lnTo>
                <a:lnTo>
                  <a:pt x="108172" y="261146"/>
                </a:lnTo>
                <a:lnTo>
                  <a:pt x="112580" y="264022"/>
                </a:lnTo>
                <a:lnTo>
                  <a:pt x="119397" y="267349"/>
                </a:lnTo>
                <a:lnTo>
                  <a:pt x="153013" y="276899"/>
                </a:lnTo>
                <a:lnTo>
                  <a:pt x="153121" y="279453"/>
                </a:lnTo>
                <a:lnTo>
                  <a:pt x="147947" y="317513"/>
                </a:lnTo>
                <a:lnTo>
                  <a:pt x="137179" y="354458"/>
                </a:lnTo>
                <a:lnTo>
                  <a:pt x="122054" y="390503"/>
                </a:lnTo>
                <a:lnTo>
                  <a:pt x="101655" y="409114"/>
                </a:lnTo>
                <a:lnTo>
                  <a:pt x="89344" y="408160"/>
                </a:lnTo>
                <a:close/>
              </a:path>
              <a:path w="157479" h="409575">
                <a:moveTo>
                  <a:pt x="150629" y="241696"/>
                </a:moveTo>
                <a:lnTo>
                  <a:pt x="151460" y="240060"/>
                </a:lnTo>
                <a:lnTo>
                  <a:pt x="151534" y="241810"/>
                </a:lnTo>
                <a:lnTo>
                  <a:pt x="150629" y="241696"/>
                </a:lnTo>
                <a:close/>
              </a:path>
              <a:path w="157479" h="409575">
                <a:moveTo>
                  <a:pt x="151534" y="241810"/>
                </a:moveTo>
                <a:lnTo>
                  <a:pt x="151460" y="240060"/>
                </a:lnTo>
                <a:lnTo>
                  <a:pt x="152211" y="240274"/>
                </a:lnTo>
                <a:lnTo>
                  <a:pt x="152200" y="241894"/>
                </a:lnTo>
                <a:lnTo>
                  <a:pt x="151534" y="241810"/>
                </a:lnTo>
                <a:close/>
              </a:path>
              <a:path w="157479" h="409575">
                <a:moveTo>
                  <a:pt x="153013" y="276899"/>
                </a:moveTo>
                <a:lnTo>
                  <a:pt x="119397" y="267349"/>
                </a:lnTo>
                <a:lnTo>
                  <a:pt x="126535" y="268415"/>
                </a:lnTo>
                <a:lnTo>
                  <a:pt x="133487" y="266688"/>
                </a:lnTo>
                <a:lnTo>
                  <a:pt x="139745" y="261634"/>
                </a:lnTo>
                <a:lnTo>
                  <a:pt x="144953" y="255354"/>
                </a:lnTo>
                <a:lnTo>
                  <a:pt x="147777" y="247315"/>
                </a:lnTo>
                <a:lnTo>
                  <a:pt x="150629" y="241696"/>
                </a:lnTo>
                <a:lnTo>
                  <a:pt x="151534" y="241810"/>
                </a:lnTo>
                <a:lnTo>
                  <a:pt x="153013" y="276899"/>
                </a:lnTo>
                <a:close/>
              </a:path>
            </a:pathLst>
          </a:custGeom>
          <a:solidFill>
            <a:srgbClr val="0429E2"/>
          </a:solidFill>
          <a:ln w="9525">
            <a:noFill/>
          </a:ln>
        </p:spPr>
        <p:txBody>
          <a:bodyPr/>
          <a:p>
            <a:endParaRPr lang="zh-CN" altLang="en-US"/>
          </a:p>
        </p:txBody>
      </p:sp>
      <p:sp>
        <p:nvSpPr>
          <p:cNvPr id="12293" name="object 6"/>
          <p:cNvSpPr/>
          <p:nvPr/>
        </p:nvSpPr>
        <p:spPr>
          <a:xfrm>
            <a:off x="3922713" y="8156575"/>
            <a:ext cx="173037" cy="387350"/>
          </a:xfrm>
          <a:custGeom>
            <a:avLst/>
            <a:gdLst/>
            <a:ahLst/>
            <a:cxnLst>
              <a:cxn ang="0">
                <a:pos x="68945" y="385011"/>
              </a:cxn>
              <a:cxn ang="0">
                <a:pos x="36563" y="342175"/>
              </a:cxn>
              <a:cxn ang="0">
                <a:pos x="13323" y="300912"/>
              </a:cxn>
              <a:cxn ang="0">
                <a:pos x="1014" y="249577"/>
              </a:cxn>
              <a:cxn ang="0">
                <a:pos x="0" y="222755"/>
              </a:cxn>
              <a:cxn ang="0">
                <a:pos x="2716" y="195748"/>
              </a:cxn>
              <a:cxn ang="0">
                <a:pos x="10227" y="148630"/>
              </a:cxn>
              <a:cxn ang="0">
                <a:pos x="20847" y="102401"/>
              </a:cxn>
              <a:cxn ang="0">
                <a:pos x="37495" y="63216"/>
              </a:cxn>
              <a:cxn ang="0">
                <a:pos x="58603" y="25847"/>
              </a:cxn>
              <a:cxn ang="0">
                <a:pos x="95529" y="1910"/>
              </a:cxn>
              <a:cxn ang="0">
                <a:pos x="110884" y="0"/>
              </a:cxn>
              <a:cxn ang="0">
                <a:pos x="131029" y="2348"/>
              </a:cxn>
              <a:cxn ang="0">
                <a:pos x="147203" y="11141"/>
              </a:cxn>
              <a:cxn ang="0">
                <a:pos x="157691" y="25551"/>
              </a:cxn>
              <a:cxn ang="0">
                <a:pos x="160779" y="44748"/>
              </a:cxn>
              <a:cxn ang="0">
                <a:pos x="161017" y="63874"/>
              </a:cxn>
              <a:cxn ang="0">
                <a:pos x="163428" y="82385"/>
              </a:cxn>
              <a:cxn ang="0">
                <a:pos x="170285" y="118922"/>
              </a:cxn>
              <a:cxn ang="0">
                <a:pos x="172964" y="153629"/>
              </a:cxn>
              <a:cxn ang="0">
                <a:pos x="170766" y="192458"/>
              </a:cxn>
              <a:cxn ang="0">
                <a:pos x="163682" y="234425"/>
              </a:cxn>
              <a:cxn ang="0">
                <a:pos x="151707" y="278547"/>
              </a:cxn>
              <a:cxn ang="0">
                <a:pos x="142974" y="302399"/>
              </a:cxn>
              <a:cxn ang="0">
                <a:pos x="138876" y="314418"/>
              </a:cxn>
              <a:cxn ang="0">
                <a:pos x="135610" y="326641"/>
              </a:cxn>
              <a:cxn ang="0">
                <a:pos x="128143" y="344817"/>
              </a:cxn>
              <a:cxn ang="0">
                <a:pos x="116255" y="359074"/>
              </a:cxn>
              <a:cxn ang="0">
                <a:pos x="88029" y="383425"/>
              </a:cxn>
              <a:cxn ang="0">
                <a:pos x="84362" y="386889"/>
              </a:cxn>
              <a:cxn ang="0">
                <a:pos x="68945" y="385011"/>
              </a:cxn>
            </a:cxnLst>
            <a:pathLst>
              <a:path w="173989" h="387350">
                <a:moveTo>
                  <a:pt x="69324" y="385011"/>
                </a:moveTo>
                <a:lnTo>
                  <a:pt x="36764" y="342175"/>
                </a:lnTo>
                <a:lnTo>
                  <a:pt x="13396" y="300912"/>
                </a:lnTo>
                <a:lnTo>
                  <a:pt x="1020" y="249577"/>
                </a:lnTo>
                <a:lnTo>
                  <a:pt x="0" y="222755"/>
                </a:lnTo>
                <a:lnTo>
                  <a:pt x="2731" y="195748"/>
                </a:lnTo>
                <a:lnTo>
                  <a:pt x="10283" y="148630"/>
                </a:lnTo>
                <a:lnTo>
                  <a:pt x="20962" y="102401"/>
                </a:lnTo>
                <a:lnTo>
                  <a:pt x="37701" y="63216"/>
                </a:lnTo>
                <a:lnTo>
                  <a:pt x="58925" y="25847"/>
                </a:lnTo>
                <a:lnTo>
                  <a:pt x="96055" y="1910"/>
                </a:lnTo>
                <a:lnTo>
                  <a:pt x="111494" y="0"/>
                </a:lnTo>
                <a:lnTo>
                  <a:pt x="131750" y="2348"/>
                </a:lnTo>
                <a:lnTo>
                  <a:pt x="148013" y="11141"/>
                </a:lnTo>
                <a:lnTo>
                  <a:pt x="158559" y="25551"/>
                </a:lnTo>
                <a:lnTo>
                  <a:pt x="161664" y="44748"/>
                </a:lnTo>
                <a:lnTo>
                  <a:pt x="161903" y="63874"/>
                </a:lnTo>
                <a:lnTo>
                  <a:pt x="164327" y="82385"/>
                </a:lnTo>
                <a:lnTo>
                  <a:pt x="171222" y="118922"/>
                </a:lnTo>
                <a:lnTo>
                  <a:pt x="173916" y="153629"/>
                </a:lnTo>
                <a:lnTo>
                  <a:pt x="171706" y="192458"/>
                </a:lnTo>
                <a:lnTo>
                  <a:pt x="164583" y="234425"/>
                </a:lnTo>
                <a:lnTo>
                  <a:pt x="152542" y="278547"/>
                </a:lnTo>
                <a:lnTo>
                  <a:pt x="143761" y="302399"/>
                </a:lnTo>
                <a:lnTo>
                  <a:pt x="139640" y="314418"/>
                </a:lnTo>
                <a:lnTo>
                  <a:pt x="136356" y="326641"/>
                </a:lnTo>
                <a:lnTo>
                  <a:pt x="128848" y="344817"/>
                </a:lnTo>
                <a:lnTo>
                  <a:pt x="116895" y="359074"/>
                </a:lnTo>
                <a:lnTo>
                  <a:pt x="88513" y="383425"/>
                </a:lnTo>
                <a:lnTo>
                  <a:pt x="84826" y="386889"/>
                </a:lnTo>
                <a:lnTo>
                  <a:pt x="69324" y="385011"/>
                </a:lnTo>
                <a:close/>
              </a:path>
            </a:pathLst>
          </a:custGeom>
          <a:solidFill>
            <a:srgbClr val="0429E2"/>
          </a:solidFill>
          <a:ln w="9525">
            <a:noFill/>
          </a:ln>
        </p:spPr>
        <p:txBody>
          <a:bodyPr/>
          <a:p>
            <a:endParaRPr lang="zh-CN" altLang="en-US"/>
          </a:p>
        </p:txBody>
      </p:sp>
      <p:sp>
        <p:nvSpPr>
          <p:cNvPr id="12294" name="object 7"/>
          <p:cNvSpPr/>
          <p:nvPr/>
        </p:nvSpPr>
        <p:spPr>
          <a:xfrm>
            <a:off x="3898900" y="9771063"/>
            <a:ext cx="168275" cy="381000"/>
          </a:xfrm>
          <a:custGeom>
            <a:avLst/>
            <a:gdLst/>
            <a:ahLst/>
            <a:cxnLst>
              <a:cxn ang="0">
                <a:pos x="99194" y="380468"/>
              </a:cxn>
              <a:cxn ang="0">
                <a:pos x="62867" y="362725"/>
              </a:cxn>
              <a:cxn ang="0">
                <a:pos x="26280" y="316540"/>
              </a:cxn>
              <a:cxn ang="0">
                <a:pos x="4600" y="249869"/>
              </a:cxn>
              <a:cxn ang="0">
                <a:pos x="0" y="182449"/>
              </a:cxn>
              <a:cxn ang="0">
                <a:pos x="943" y="149693"/>
              </a:cxn>
              <a:cxn ang="0">
                <a:pos x="5813" y="117202"/>
              </a:cxn>
              <a:cxn ang="0">
                <a:pos x="16455" y="85518"/>
              </a:cxn>
              <a:cxn ang="0">
                <a:pos x="19600" y="65239"/>
              </a:cxn>
              <a:cxn ang="0">
                <a:pos x="39942" y="31782"/>
              </a:cxn>
              <a:cxn ang="0">
                <a:pos x="68040" y="3216"/>
              </a:cxn>
              <a:cxn ang="0">
                <a:pos x="88345" y="0"/>
              </a:cxn>
              <a:cxn ang="0">
                <a:pos x="108424" y="6513"/>
              </a:cxn>
              <a:cxn ang="0">
                <a:pos x="145451" y="70713"/>
              </a:cxn>
              <a:cxn ang="0">
                <a:pos x="159541" y="119980"/>
              </a:cxn>
              <a:cxn ang="0">
                <a:pos x="166826" y="170639"/>
              </a:cxn>
              <a:cxn ang="0">
                <a:pos x="168041" y="222662"/>
              </a:cxn>
              <a:cxn ang="0">
                <a:pos x="166934" y="245213"/>
              </a:cxn>
              <a:cxn ang="0">
                <a:pos x="165289" y="267747"/>
              </a:cxn>
              <a:cxn ang="0">
                <a:pos x="163849" y="285278"/>
              </a:cxn>
              <a:cxn ang="0">
                <a:pos x="60190" y="255893"/>
              </a:cxn>
              <a:cxn ang="0">
                <a:pos x="56011" y="258504"/>
              </a:cxn>
              <a:cxn ang="0">
                <a:pos x="53862" y="259702"/>
              </a:cxn>
              <a:cxn ang="0">
                <a:pos x="57021" y="263852"/>
              </a:cxn>
              <a:cxn ang="0">
                <a:pos x="58863" y="265639"/>
              </a:cxn>
              <a:cxn ang="0">
                <a:pos x="58983" y="265854"/>
              </a:cxn>
              <a:cxn ang="0">
                <a:pos x="163050" y="295355"/>
              </a:cxn>
              <a:cxn ang="0">
                <a:pos x="161712" y="312870"/>
              </a:cxn>
              <a:cxn ang="0">
                <a:pos x="158818" y="333726"/>
              </a:cxn>
              <a:cxn ang="0">
                <a:pos x="152169" y="352348"/>
              </a:cxn>
              <a:cxn ang="0">
                <a:pos x="140259" y="367411"/>
              </a:cxn>
              <a:cxn ang="0">
                <a:pos x="121584" y="377591"/>
              </a:cxn>
              <a:cxn ang="0">
                <a:pos x="99194" y="380468"/>
              </a:cxn>
              <a:cxn ang="0">
                <a:pos x="163050" y="295355"/>
              </a:cxn>
              <a:cxn ang="0">
                <a:pos x="58983" y="265854"/>
              </a:cxn>
              <a:cxn ang="0">
                <a:pos x="62208" y="264056"/>
              </a:cxn>
              <a:cxn ang="0">
                <a:pos x="62064" y="263293"/>
              </a:cxn>
              <a:cxn ang="0">
                <a:pos x="61893" y="260714"/>
              </a:cxn>
              <a:cxn ang="0">
                <a:pos x="60958" y="258280"/>
              </a:cxn>
              <a:cxn ang="0">
                <a:pos x="60190" y="255893"/>
              </a:cxn>
              <a:cxn ang="0">
                <a:pos x="163849" y="285278"/>
              </a:cxn>
              <a:cxn ang="0">
                <a:pos x="163050" y="295355"/>
              </a:cxn>
            </a:cxnLst>
            <a:pathLst>
              <a:path w="167639" h="380365">
                <a:moveTo>
                  <a:pt x="98819" y="379834"/>
                </a:moveTo>
                <a:lnTo>
                  <a:pt x="62629" y="362120"/>
                </a:lnTo>
                <a:lnTo>
                  <a:pt x="26181" y="316012"/>
                </a:lnTo>
                <a:lnTo>
                  <a:pt x="4583" y="249453"/>
                </a:lnTo>
                <a:lnTo>
                  <a:pt x="0" y="182145"/>
                </a:lnTo>
                <a:lnTo>
                  <a:pt x="939" y="149444"/>
                </a:lnTo>
                <a:lnTo>
                  <a:pt x="5791" y="117007"/>
                </a:lnTo>
                <a:lnTo>
                  <a:pt x="16393" y="85375"/>
                </a:lnTo>
                <a:lnTo>
                  <a:pt x="19526" y="65130"/>
                </a:lnTo>
                <a:lnTo>
                  <a:pt x="39791" y="31729"/>
                </a:lnTo>
                <a:lnTo>
                  <a:pt x="67783" y="3211"/>
                </a:lnTo>
                <a:lnTo>
                  <a:pt x="88011" y="0"/>
                </a:lnTo>
                <a:lnTo>
                  <a:pt x="108014" y="6502"/>
                </a:lnTo>
                <a:lnTo>
                  <a:pt x="144901" y="70595"/>
                </a:lnTo>
                <a:lnTo>
                  <a:pt x="158938" y="119780"/>
                </a:lnTo>
                <a:lnTo>
                  <a:pt x="166195" y="170355"/>
                </a:lnTo>
                <a:lnTo>
                  <a:pt x="167406" y="222291"/>
                </a:lnTo>
                <a:lnTo>
                  <a:pt x="166303" y="244804"/>
                </a:lnTo>
                <a:lnTo>
                  <a:pt x="164664" y="267301"/>
                </a:lnTo>
                <a:lnTo>
                  <a:pt x="163230" y="284803"/>
                </a:lnTo>
                <a:lnTo>
                  <a:pt x="59963" y="255467"/>
                </a:lnTo>
                <a:lnTo>
                  <a:pt x="55799" y="258073"/>
                </a:lnTo>
                <a:lnTo>
                  <a:pt x="53658" y="259269"/>
                </a:lnTo>
                <a:lnTo>
                  <a:pt x="56805" y="263412"/>
                </a:lnTo>
                <a:lnTo>
                  <a:pt x="58641" y="265196"/>
                </a:lnTo>
                <a:lnTo>
                  <a:pt x="58760" y="265411"/>
                </a:lnTo>
                <a:lnTo>
                  <a:pt x="162434" y="294863"/>
                </a:lnTo>
                <a:lnTo>
                  <a:pt x="161101" y="312349"/>
                </a:lnTo>
                <a:lnTo>
                  <a:pt x="158218" y="333170"/>
                </a:lnTo>
                <a:lnTo>
                  <a:pt x="151594" y="351761"/>
                </a:lnTo>
                <a:lnTo>
                  <a:pt x="139729" y="366799"/>
                </a:lnTo>
                <a:lnTo>
                  <a:pt x="121124" y="376962"/>
                </a:lnTo>
                <a:lnTo>
                  <a:pt x="98819" y="379834"/>
                </a:lnTo>
                <a:close/>
              </a:path>
              <a:path w="167639" h="380365">
                <a:moveTo>
                  <a:pt x="162434" y="294863"/>
                </a:moveTo>
                <a:lnTo>
                  <a:pt x="58760" y="265411"/>
                </a:lnTo>
                <a:lnTo>
                  <a:pt x="61973" y="263616"/>
                </a:lnTo>
                <a:lnTo>
                  <a:pt x="61829" y="262854"/>
                </a:lnTo>
                <a:lnTo>
                  <a:pt x="61659" y="260279"/>
                </a:lnTo>
                <a:lnTo>
                  <a:pt x="60728" y="257850"/>
                </a:lnTo>
                <a:lnTo>
                  <a:pt x="59963" y="255467"/>
                </a:lnTo>
                <a:lnTo>
                  <a:pt x="163230" y="284803"/>
                </a:lnTo>
                <a:lnTo>
                  <a:pt x="162434" y="294863"/>
                </a:lnTo>
                <a:close/>
              </a:path>
            </a:pathLst>
          </a:custGeom>
          <a:solidFill>
            <a:srgbClr val="0429E2"/>
          </a:solidFill>
          <a:ln w="9525">
            <a:noFill/>
          </a:ln>
        </p:spPr>
        <p:txBody>
          <a:bodyPr/>
          <a:p>
            <a:endParaRPr lang="zh-CN" altLang="en-US"/>
          </a:p>
        </p:txBody>
      </p:sp>
      <p:sp>
        <p:nvSpPr>
          <p:cNvPr id="12295" name="object 8"/>
          <p:cNvSpPr/>
          <p:nvPr/>
        </p:nvSpPr>
        <p:spPr>
          <a:xfrm>
            <a:off x="4510088" y="7527925"/>
            <a:ext cx="142875" cy="428625"/>
          </a:xfrm>
          <a:custGeom>
            <a:avLst/>
            <a:gdLst/>
            <a:ahLst/>
            <a:cxnLst>
              <a:cxn ang="0">
                <a:pos x="70041" y="427193"/>
              </a:cxn>
              <a:cxn ang="0">
                <a:pos x="40437" y="399635"/>
              </a:cxn>
              <a:cxn ang="0">
                <a:pos x="17760" y="338738"/>
              </a:cxn>
              <a:cxn ang="0">
                <a:pos x="3230" y="285464"/>
              </a:cxn>
              <a:cxn ang="0">
                <a:pos x="0" y="247999"/>
              </a:cxn>
              <a:cxn ang="0">
                <a:pos x="260" y="228882"/>
              </a:cxn>
              <a:cxn ang="0">
                <a:pos x="467" y="209832"/>
              </a:cxn>
              <a:cxn ang="0">
                <a:pos x="944" y="203567"/>
              </a:cxn>
              <a:cxn ang="0">
                <a:pos x="2101" y="197275"/>
              </a:cxn>
              <a:cxn ang="0">
                <a:pos x="3186" y="190998"/>
              </a:cxn>
              <a:cxn ang="0">
                <a:pos x="7761" y="135437"/>
              </a:cxn>
              <a:cxn ang="0">
                <a:pos x="25188" y="92093"/>
              </a:cxn>
              <a:cxn ang="0">
                <a:pos x="51096" y="52646"/>
              </a:cxn>
              <a:cxn ang="0">
                <a:pos x="80848" y="15002"/>
              </a:cxn>
              <a:cxn ang="0">
                <a:pos x="107167" y="0"/>
              </a:cxn>
              <a:cxn ang="0">
                <a:pos x="116840" y="1312"/>
              </a:cxn>
              <a:cxn ang="0">
                <a:pos x="120021" y="5275"/>
              </a:cxn>
              <a:cxn ang="0">
                <a:pos x="129329" y="16600"/>
              </a:cxn>
              <a:cxn ang="0">
                <a:pos x="137164" y="28549"/>
              </a:cxn>
              <a:cxn ang="0">
                <a:pos x="142073" y="42164"/>
              </a:cxn>
              <a:cxn ang="0">
                <a:pos x="142599" y="58478"/>
              </a:cxn>
              <a:cxn ang="0">
                <a:pos x="138235" y="113716"/>
              </a:cxn>
              <a:cxn ang="0">
                <a:pos x="137480" y="169088"/>
              </a:cxn>
              <a:cxn ang="0">
                <a:pos x="139668" y="280022"/>
              </a:cxn>
              <a:cxn ang="0">
                <a:pos x="138631" y="297432"/>
              </a:cxn>
              <a:cxn ang="0">
                <a:pos x="136235" y="314894"/>
              </a:cxn>
              <a:cxn ang="0">
                <a:pos x="133286" y="332401"/>
              </a:cxn>
              <a:cxn ang="0">
                <a:pos x="130596" y="349948"/>
              </a:cxn>
              <a:cxn ang="0">
                <a:pos x="124509" y="368305"/>
              </a:cxn>
              <a:cxn ang="0">
                <a:pos x="123183" y="371588"/>
              </a:cxn>
              <a:cxn ang="0">
                <a:pos x="71413" y="356859"/>
              </a:cxn>
              <a:cxn ang="0">
                <a:pos x="63216" y="361723"/>
              </a:cxn>
              <a:cxn ang="0">
                <a:pos x="60641" y="370167"/>
              </a:cxn>
              <a:cxn ang="0">
                <a:pos x="59106" y="374948"/>
              </a:cxn>
              <a:cxn ang="0">
                <a:pos x="63048" y="381287"/>
              </a:cxn>
              <a:cxn ang="0">
                <a:pos x="65548" y="390814"/>
              </a:cxn>
              <a:cxn ang="0">
                <a:pos x="108222" y="402955"/>
              </a:cxn>
              <a:cxn ang="0">
                <a:pos x="96915" y="418090"/>
              </a:cxn>
              <a:cxn ang="0">
                <a:pos x="88564" y="424949"/>
              </a:cxn>
              <a:cxn ang="0">
                <a:pos x="79394" y="428083"/>
              </a:cxn>
              <a:cxn ang="0">
                <a:pos x="70041" y="427193"/>
              </a:cxn>
              <a:cxn ang="0">
                <a:pos x="108222" y="402955"/>
              </a:cxn>
              <a:cxn ang="0">
                <a:pos x="65548" y="390814"/>
              </a:cxn>
              <a:cxn ang="0">
                <a:pos x="78989" y="383663"/>
              </a:cxn>
              <a:cxn ang="0">
                <a:pos x="84087" y="380504"/>
              </a:cxn>
              <a:cxn ang="0">
                <a:pos x="88146" y="376913"/>
              </a:cxn>
              <a:cxn ang="0">
                <a:pos x="89448" y="375484"/>
              </a:cxn>
              <a:cxn ang="0">
                <a:pos x="84316" y="364488"/>
              </a:cxn>
              <a:cxn ang="0">
                <a:pos x="79881" y="361787"/>
              </a:cxn>
              <a:cxn ang="0">
                <a:pos x="71413" y="356859"/>
              </a:cxn>
              <a:cxn ang="0">
                <a:pos x="123183" y="371588"/>
              </a:cxn>
              <a:cxn ang="0">
                <a:pos x="117367" y="385991"/>
              </a:cxn>
              <a:cxn ang="0">
                <a:pos x="108420" y="402691"/>
              </a:cxn>
              <a:cxn ang="0">
                <a:pos x="108222" y="402955"/>
              </a:cxn>
            </a:cxnLst>
            <a:pathLst>
              <a:path w="143510" h="429895">
                <a:moveTo>
                  <a:pt x="70352" y="428459"/>
                </a:moveTo>
                <a:lnTo>
                  <a:pt x="40617" y="400819"/>
                </a:lnTo>
                <a:lnTo>
                  <a:pt x="17839" y="339742"/>
                </a:lnTo>
                <a:lnTo>
                  <a:pt x="3244" y="286310"/>
                </a:lnTo>
                <a:lnTo>
                  <a:pt x="0" y="248734"/>
                </a:lnTo>
                <a:lnTo>
                  <a:pt x="261" y="229560"/>
                </a:lnTo>
                <a:lnTo>
                  <a:pt x="469" y="210454"/>
                </a:lnTo>
                <a:lnTo>
                  <a:pt x="948" y="204170"/>
                </a:lnTo>
                <a:lnTo>
                  <a:pt x="2110" y="197860"/>
                </a:lnTo>
                <a:lnTo>
                  <a:pt x="3200" y="191564"/>
                </a:lnTo>
                <a:lnTo>
                  <a:pt x="7795" y="135838"/>
                </a:lnTo>
                <a:lnTo>
                  <a:pt x="25300" y="92366"/>
                </a:lnTo>
                <a:lnTo>
                  <a:pt x="51323" y="52802"/>
                </a:lnTo>
                <a:lnTo>
                  <a:pt x="81207" y="15046"/>
                </a:lnTo>
                <a:lnTo>
                  <a:pt x="107643" y="0"/>
                </a:lnTo>
                <a:lnTo>
                  <a:pt x="117359" y="1316"/>
                </a:lnTo>
                <a:lnTo>
                  <a:pt x="120554" y="5291"/>
                </a:lnTo>
                <a:lnTo>
                  <a:pt x="129904" y="16649"/>
                </a:lnTo>
                <a:lnTo>
                  <a:pt x="137774" y="28634"/>
                </a:lnTo>
                <a:lnTo>
                  <a:pt x="142704" y="42289"/>
                </a:lnTo>
                <a:lnTo>
                  <a:pt x="143233" y="58651"/>
                </a:lnTo>
                <a:lnTo>
                  <a:pt x="138849" y="114053"/>
                </a:lnTo>
                <a:lnTo>
                  <a:pt x="138091" y="169589"/>
                </a:lnTo>
                <a:lnTo>
                  <a:pt x="140289" y="280852"/>
                </a:lnTo>
                <a:lnTo>
                  <a:pt x="139247" y="298313"/>
                </a:lnTo>
                <a:lnTo>
                  <a:pt x="136840" y="315827"/>
                </a:lnTo>
                <a:lnTo>
                  <a:pt x="133878" y="333386"/>
                </a:lnTo>
                <a:lnTo>
                  <a:pt x="131176" y="350985"/>
                </a:lnTo>
                <a:lnTo>
                  <a:pt x="125062" y="369396"/>
                </a:lnTo>
                <a:lnTo>
                  <a:pt x="123730" y="372689"/>
                </a:lnTo>
                <a:lnTo>
                  <a:pt x="71730" y="357916"/>
                </a:lnTo>
                <a:lnTo>
                  <a:pt x="63497" y="362795"/>
                </a:lnTo>
                <a:lnTo>
                  <a:pt x="60911" y="371264"/>
                </a:lnTo>
                <a:lnTo>
                  <a:pt x="59369" y="376059"/>
                </a:lnTo>
                <a:lnTo>
                  <a:pt x="63328" y="382417"/>
                </a:lnTo>
                <a:lnTo>
                  <a:pt x="65839" y="391972"/>
                </a:lnTo>
                <a:lnTo>
                  <a:pt x="108703" y="404149"/>
                </a:lnTo>
                <a:lnTo>
                  <a:pt x="97346" y="419329"/>
                </a:lnTo>
                <a:lnTo>
                  <a:pt x="88958" y="426208"/>
                </a:lnTo>
                <a:lnTo>
                  <a:pt x="79747" y="429351"/>
                </a:lnTo>
                <a:lnTo>
                  <a:pt x="70352" y="428459"/>
                </a:lnTo>
                <a:close/>
              </a:path>
              <a:path w="143510" h="429895">
                <a:moveTo>
                  <a:pt x="108703" y="404149"/>
                </a:moveTo>
                <a:lnTo>
                  <a:pt x="65839" y="391972"/>
                </a:lnTo>
                <a:lnTo>
                  <a:pt x="79340" y="384800"/>
                </a:lnTo>
                <a:lnTo>
                  <a:pt x="84461" y="381631"/>
                </a:lnTo>
                <a:lnTo>
                  <a:pt x="88538" y="378030"/>
                </a:lnTo>
                <a:lnTo>
                  <a:pt x="89846" y="376597"/>
                </a:lnTo>
                <a:lnTo>
                  <a:pt x="84691" y="365568"/>
                </a:lnTo>
                <a:lnTo>
                  <a:pt x="80236" y="362859"/>
                </a:lnTo>
                <a:lnTo>
                  <a:pt x="71730" y="357916"/>
                </a:lnTo>
                <a:lnTo>
                  <a:pt x="123730" y="372689"/>
                </a:lnTo>
                <a:lnTo>
                  <a:pt x="117889" y="387135"/>
                </a:lnTo>
                <a:lnTo>
                  <a:pt x="108902" y="403884"/>
                </a:lnTo>
                <a:lnTo>
                  <a:pt x="108703" y="404149"/>
                </a:lnTo>
                <a:close/>
              </a:path>
            </a:pathLst>
          </a:custGeom>
          <a:solidFill>
            <a:srgbClr val="0429E2"/>
          </a:solidFill>
          <a:ln w="9525">
            <a:noFill/>
          </a:ln>
        </p:spPr>
        <p:txBody>
          <a:bodyPr/>
          <a:p>
            <a:endParaRPr lang="zh-CN" altLang="en-US"/>
          </a:p>
        </p:txBody>
      </p:sp>
      <p:sp>
        <p:nvSpPr>
          <p:cNvPr id="12296" name="object 9"/>
          <p:cNvSpPr/>
          <p:nvPr/>
        </p:nvSpPr>
        <p:spPr>
          <a:xfrm>
            <a:off x="3913188" y="7453313"/>
            <a:ext cx="184150" cy="369887"/>
          </a:xfrm>
          <a:custGeom>
            <a:avLst/>
            <a:gdLst/>
            <a:ahLst/>
            <a:cxnLst>
              <a:cxn ang="0">
                <a:pos x="52448" y="369383"/>
              </a:cxn>
              <a:cxn ang="0">
                <a:pos x="26097" y="339552"/>
              </a:cxn>
              <a:cxn ang="0">
                <a:pos x="13755" y="300938"/>
              </a:cxn>
              <a:cxn ang="0">
                <a:pos x="4912" y="243071"/>
              </a:cxn>
              <a:cxn ang="0">
                <a:pos x="746" y="218286"/>
              </a:cxn>
              <a:cxn ang="0">
                <a:pos x="6940" y="175674"/>
              </a:cxn>
              <a:cxn ang="0">
                <a:pos x="27824" y="117099"/>
              </a:cxn>
              <a:cxn ang="0">
                <a:pos x="47418" y="66405"/>
              </a:cxn>
              <a:cxn ang="0">
                <a:pos x="70786" y="27246"/>
              </a:cxn>
              <a:cxn ang="0">
                <a:pos x="107603" y="0"/>
              </a:cxn>
              <a:cxn ang="0">
                <a:pos x="119864" y="4644"/>
              </a:cxn>
              <a:cxn ang="0">
                <a:pos x="123686" y="6995"/>
              </a:cxn>
              <a:cxn ang="0">
                <a:pos x="129548" y="7222"/>
              </a:cxn>
              <a:cxn ang="0">
                <a:pos x="168043" y="19374"/>
              </a:cxn>
              <a:cxn ang="0">
                <a:pos x="183773" y="50635"/>
              </a:cxn>
              <a:cxn ang="0">
                <a:pos x="182570" y="60544"/>
              </a:cxn>
              <a:cxn ang="0">
                <a:pos x="172803" y="70025"/>
              </a:cxn>
              <a:cxn ang="0">
                <a:pos x="171523" y="70741"/>
              </a:cxn>
              <a:cxn ang="0">
                <a:pos x="171694" y="75839"/>
              </a:cxn>
              <a:cxn ang="0">
                <a:pos x="172883" y="77980"/>
              </a:cxn>
              <a:cxn ang="0">
                <a:pos x="180468" y="100204"/>
              </a:cxn>
              <a:cxn ang="0">
                <a:pos x="180881" y="122312"/>
              </a:cxn>
              <a:cxn ang="0">
                <a:pos x="176667" y="144116"/>
              </a:cxn>
              <a:cxn ang="0">
                <a:pos x="170370" y="165429"/>
              </a:cxn>
              <a:cxn ang="0">
                <a:pos x="170454" y="175984"/>
              </a:cxn>
              <a:cxn ang="0">
                <a:pos x="173945" y="185920"/>
              </a:cxn>
              <a:cxn ang="0">
                <a:pos x="175488" y="195842"/>
              </a:cxn>
              <a:cxn ang="0">
                <a:pos x="169727" y="206354"/>
              </a:cxn>
              <a:cxn ang="0">
                <a:pos x="164049" y="213924"/>
              </a:cxn>
              <a:cxn ang="0">
                <a:pos x="159889" y="223092"/>
              </a:cxn>
              <a:cxn ang="0">
                <a:pos x="137377" y="285665"/>
              </a:cxn>
              <a:cxn ang="0">
                <a:pos x="109831" y="331074"/>
              </a:cxn>
              <a:cxn ang="0">
                <a:pos x="69104" y="365022"/>
              </a:cxn>
              <a:cxn ang="0">
                <a:pos x="60359" y="369062"/>
              </a:cxn>
              <a:cxn ang="0">
                <a:pos x="52448" y="369383"/>
              </a:cxn>
            </a:cxnLst>
            <a:pathLst>
              <a:path w="184785" h="370204">
                <a:moveTo>
                  <a:pt x="52629" y="369700"/>
                </a:moveTo>
                <a:lnTo>
                  <a:pt x="26187" y="339843"/>
                </a:lnTo>
                <a:lnTo>
                  <a:pt x="13802" y="301196"/>
                </a:lnTo>
                <a:lnTo>
                  <a:pt x="4929" y="243279"/>
                </a:lnTo>
                <a:lnTo>
                  <a:pt x="749" y="218473"/>
                </a:lnTo>
                <a:lnTo>
                  <a:pt x="6964" y="175825"/>
                </a:lnTo>
                <a:lnTo>
                  <a:pt x="27920" y="117199"/>
                </a:lnTo>
                <a:lnTo>
                  <a:pt x="47582" y="66462"/>
                </a:lnTo>
                <a:lnTo>
                  <a:pt x="71030" y="27269"/>
                </a:lnTo>
                <a:lnTo>
                  <a:pt x="107974" y="0"/>
                </a:lnTo>
                <a:lnTo>
                  <a:pt x="120277" y="4648"/>
                </a:lnTo>
                <a:lnTo>
                  <a:pt x="124113" y="7001"/>
                </a:lnTo>
                <a:lnTo>
                  <a:pt x="129995" y="7228"/>
                </a:lnTo>
                <a:lnTo>
                  <a:pt x="168622" y="19391"/>
                </a:lnTo>
                <a:lnTo>
                  <a:pt x="184407" y="50678"/>
                </a:lnTo>
                <a:lnTo>
                  <a:pt x="183200" y="60596"/>
                </a:lnTo>
                <a:lnTo>
                  <a:pt x="173399" y="70085"/>
                </a:lnTo>
                <a:lnTo>
                  <a:pt x="172114" y="70802"/>
                </a:lnTo>
                <a:lnTo>
                  <a:pt x="172286" y="75904"/>
                </a:lnTo>
                <a:lnTo>
                  <a:pt x="173479" y="78047"/>
                </a:lnTo>
                <a:lnTo>
                  <a:pt x="181090" y="100290"/>
                </a:lnTo>
                <a:lnTo>
                  <a:pt x="181505" y="122417"/>
                </a:lnTo>
                <a:lnTo>
                  <a:pt x="177276" y="144240"/>
                </a:lnTo>
                <a:lnTo>
                  <a:pt x="170957" y="165571"/>
                </a:lnTo>
                <a:lnTo>
                  <a:pt x="171042" y="176135"/>
                </a:lnTo>
                <a:lnTo>
                  <a:pt x="174545" y="186079"/>
                </a:lnTo>
                <a:lnTo>
                  <a:pt x="176093" y="196010"/>
                </a:lnTo>
                <a:lnTo>
                  <a:pt x="170312" y="206531"/>
                </a:lnTo>
                <a:lnTo>
                  <a:pt x="164615" y="214107"/>
                </a:lnTo>
                <a:lnTo>
                  <a:pt x="160440" y="223283"/>
                </a:lnTo>
                <a:lnTo>
                  <a:pt x="137851" y="285910"/>
                </a:lnTo>
                <a:lnTo>
                  <a:pt x="110210" y="331358"/>
                </a:lnTo>
                <a:lnTo>
                  <a:pt x="69342" y="365335"/>
                </a:lnTo>
                <a:lnTo>
                  <a:pt x="60567" y="369378"/>
                </a:lnTo>
                <a:lnTo>
                  <a:pt x="52629" y="369700"/>
                </a:lnTo>
                <a:close/>
              </a:path>
            </a:pathLst>
          </a:custGeom>
          <a:solidFill>
            <a:srgbClr val="0429E2"/>
          </a:solidFill>
          <a:ln w="9525">
            <a:noFill/>
          </a:ln>
        </p:spPr>
        <p:txBody>
          <a:bodyPr/>
          <a:p>
            <a:endParaRPr lang="zh-CN" altLang="en-US"/>
          </a:p>
        </p:txBody>
      </p:sp>
      <p:sp>
        <p:nvSpPr>
          <p:cNvPr id="12297" name="object 10"/>
          <p:cNvSpPr/>
          <p:nvPr/>
        </p:nvSpPr>
        <p:spPr>
          <a:xfrm>
            <a:off x="4503738" y="9131300"/>
            <a:ext cx="127000" cy="404813"/>
          </a:xfrm>
          <a:custGeom>
            <a:avLst/>
            <a:gdLst/>
            <a:ahLst/>
            <a:cxnLst>
              <a:cxn ang="0">
                <a:pos x="54331" y="404694"/>
              </a:cxn>
              <a:cxn ang="0">
                <a:pos x="45894" y="393612"/>
              </a:cxn>
              <a:cxn ang="0">
                <a:pos x="37080" y="382610"/>
              </a:cxn>
              <a:cxn ang="0">
                <a:pos x="29523" y="371325"/>
              </a:cxn>
              <a:cxn ang="0">
                <a:pos x="24856" y="359393"/>
              </a:cxn>
              <a:cxn ang="0">
                <a:pos x="19561" y="340124"/>
              </a:cxn>
              <a:cxn ang="0">
                <a:pos x="13563" y="321026"/>
              </a:cxn>
              <a:cxn ang="0">
                <a:pos x="8884" y="301426"/>
              </a:cxn>
              <a:cxn ang="0">
                <a:pos x="7545" y="280651"/>
              </a:cxn>
              <a:cxn ang="0">
                <a:pos x="7046" y="256736"/>
              </a:cxn>
              <a:cxn ang="0">
                <a:pos x="4475" y="232722"/>
              </a:cxn>
              <a:cxn ang="0">
                <a:pos x="1551" y="208640"/>
              </a:cxn>
              <a:cxn ang="0">
                <a:pos x="0" y="184527"/>
              </a:cxn>
              <a:cxn ang="0">
                <a:pos x="217" y="146567"/>
              </a:cxn>
              <a:cxn ang="0">
                <a:pos x="9457" y="71602"/>
              </a:cxn>
              <a:cxn ang="0">
                <a:pos x="21322" y="35237"/>
              </a:cxn>
              <a:cxn ang="0">
                <a:pos x="61040" y="0"/>
              </a:cxn>
              <a:cxn ang="0">
                <a:pos x="80419" y="515"/>
              </a:cxn>
              <a:cxn ang="0">
                <a:pos x="112121" y="24195"/>
              </a:cxn>
              <a:cxn ang="0">
                <a:pos x="126088" y="70052"/>
              </a:cxn>
              <a:cxn ang="0">
                <a:pos x="126547" y="93848"/>
              </a:cxn>
              <a:cxn ang="0">
                <a:pos x="125397" y="117810"/>
              </a:cxn>
              <a:cxn ang="0">
                <a:pos x="125073" y="124018"/>
              </a:cxn>
              <a:cxn ang="0">
                <a:pos x="119252" y="130642"/>
              </a:cxn>
              <a:cxn ang="0">
                <a:pos x="120371" y="136182"/>
              </a:cxn>
              <a:cxn ang="0">
                <a:pos x="123396" y="185549"/>
              </a:cxn>
              <a:cxn ang="0">
                <a:pos x="116945" y="232825"/>
              </a:cxn>
              <a:cxn ang="0">
                <a:pos x="107911" y="277948"/>
              </a:cxn>
              <a:cxn ang="0">
                <a:pos x="103870" y="314647"/>
              </a:cxn>
              <a:cxn ang="0">
                <a:pos x="91430" y="355228"/>
              </a:cxn>
              <a:cxn ang="0">
                <a:pos x="64938" y="396137"/>
              </a:cxn>
              <a:cxn ang="0">
                <a:pos x="54331" y="404694"/>
              </a:cxn>
            </a:cxnLst>
            <a:pathLst>
              <a:path w="127635" h="405765">
                <a:moveTo>
                  <a:pt x="54603" y="405646"/>
                </a:moveTo>
                <a:lnTo>
                  <a:pt x="46123" y="394538"/>
                </a:lnTo>
                <a:lnTo>
                  <a:pt x="37265" y="383510"/>
                </a:lnTo>
                <a:lnTo>
                  <a:pt x="29671" y="372198"/>
                </a:lnTo>
                <a:lnTo>
                  <a:pt x="24980" y="360238"/>
                </a:lnTo>
                <a:lnTo>
                  <a:pt x="19659" y="340924"/>
                </a:lnTo>
                <a:lnTo>
                  <a:pt x="13631" y="321781"/>
                </a:lnTo>
                <a:lnTo>
                  <a:pt x="8928" y="302135"/>
                </a:lnTo>
                <a:lnTo>
                  <a:pt x="7583" y="281311"/>
                </a:lnTo>
                <a:lnTo>
                  <a:pt x="7081" y="257340"/>
                </a:lnTo>
                <a:lnTo>
                  <a:pt x="4497" y="233269"/>
                </a:lnTo>
                <a:lnTo>
                  <a:pt x="1559" y="209131"/>
                </a:lnTo>
                <a:lnTo>
                  <a:pt x="0" y="184961"/>
                </a:lnTo>
                <a:lnTo>
                  <a:pt x="218" y="146912"/>
                </a:lnTo>
                <a:lnTo>
                  <a:pt x="9504" y="71770"/>
                </a:lnTo>
                <a:lnTo>
                  <a:pt x="21429" y="35320"/>
                </a:lnTo>
                <a:lnTo>
                  <a:pt x="61345" y="0"/>
                </a:lnTo>
                <a:lnTo>
                  <a:pt x="80821" y="516"/>
                </a:lnTo>
                <a:lnTo>
                  <a:pt x="112682" y="24252"/>
                </a:lnTo>
                <a:lnTo>
                  <a:pt x="126718" y="70217"/>
                </a:lnTo>
                <a:lnTo>
                  <a:pt x="127180" y="94069"/>
                </a:lnTo>
                <a:lnTo>
                  <a:pt x="126024" y="118087"/>
                </a:lnTo>
                <a:lnTo>
                  <a:pt x="125698" y="124310"/>
                </a:lnTo>
                <a:lnTo>
                  <a:pt x="119848" y="130949"/>
                </a:lnTo>
                <a:lnTo>
                  <a:pt x="120973" y="136502"/>
                </a:lnTo>
                <a:lnTo>
                  <a:pt x="124013" y="185985"/>
                </a:lnTo>
                <a:lnTo>
                  <a:pt x="117530" y="233373"/>
                </a:lnTo>
                <a:lnTo>
                  <a:pt x="108451" y="278602"/>
                </a:lnTo>
                <a:lnTo>
                  <a:pt x="104389" y="315387"/>
                </a:lnTo>
                <a:lnTo>
                  <a:pt x="91887" y="356063"/>
                </a:lnTo>
                <a:lnTo>
                  <a:pt x="65263" y="397069"/>
                </a:lnTo>
                <a:lnTo>
                  <a:pt x="54603" y="405646"/>
                </a:lnTo>
                <a:close/>
              </a:path>
            </a:pathLst>
          </a:custGeom>
          <a:solidFill>
            <a:srgbClr val="0429E2"/>
          </a:solidFill>
          <a:ln w="9525">
            <a:noFill/>
          </a:ln>
        </p:spPr>
        <p:txBody>
          <a:bodyPr/>
          <a:p>
            <a:endParaRPr lang="zh-CN" altLang="en-US"/>
          </a:p>
        </p:txBody>
      </p:sp>
      <p:sp>
        <p:nvSpPr>
          <p:cNvPr id="12298" name="object 11"/>
          <p:cNvSpPr/>
          <p:nvPr/>
        </p:nvSpPr>
        <p:spPr>
          <a:xfrm>
            <a:off x="4186238" y="8599488"/>
            <a:ext cx="139700" cy="298450"/>
          </a:xfrm>
          <a:custGeom>
            <a:avLst/>
            <a:gdLst/>
            <a:ahLst/>
            <a:cxnLst>
              <a:cxn ang="0">
                <a:pos x="65178" y="293980"/>
              </a:cxn>
              <a:cxn ang="0">
                <a:pos x="49529" y="279537"/>
              </a:cxn>
              <a:cxn ang="0">
                <a:pos x="41740" y="267225"/>
              </a:cxn>
              <a:cxn ang="0">
                <a:pos x="27272" y="241765"/>
              </a:cxn>
              <a:cxn ang="0">
                <a:pos x="19230" y="229279"/>
              </a:cxn>
              <a:cxn ang="0">
                <a:pos x="13476" y="216684"/>
              </a:cxn>
              <a:cxn ang="0">
                <a:pos x="10740" y="201919"/>
              </a:cxn>
              <a:cxn ang="0">
                <a:pos x="9093" y="186276"/>
              </a:cxn>
              <a:cxn ang="0">
                <a:pos x="6603" y="171056"/>
              </a:cxn>
              <a:cxn ang="0">
                <a:pos x="1765" y="144573"/>
              </a:cxn>
              <a:cxn ang="0">
                <a:pos x="0" y="118103"/>
              </a:cxn>
              <a:cxn ang="0">
                <a:pos x="1305" y="91598"/>
              </a:cxn>
              <a:cxn ang="0">
                <a:pos x="9690" y="51211"/>
              </a:cxn>
              <a:cxn ang="0">
                <a:pos x="31771" y="16406"/>
              </a:cxn>
              <a:cxn ang="0">
                <a:pos x="82452" y="0"/>
              </a:cxn>
              <a:cxn ang="0">
                <a:pos x="105236" y="12417"/>
              </a:cxn>
              <a:cxn ang="0">
                <a:pos x="120962" y="37211"/>
              </a:cxn>
              <a:cxn ang="0">
                <a:pos x="134302" y="87009"/>
              </a:cxn>
              <a:cxn ang="0">
                <a:pos x="139442" y="137616"/>
              </a:cxn>
              <a:cxn ang="0">
                <a:pos x="137349" y="189544"/>
              </a:cxn>
              <a:cxn ang="0">
                <a:pos x="128987" y="243308"/>
              </a:cxn>
              <a:cxn ang="0">
                <a:pos x="126442" y="249834"/>
              </a:cxn>
              <a:cxn ang="0">
                <a:pos x="123430" y="257836"/>
              </a:cxn>
              <a:cxn ang="0">
                <a:pos x="119757" y="266632"/>
              </a:cxn>
              <a:cxn ang="0">
                <a:pos x="115228" y="275540"/>
              </a:cxn>
              <a:cxn ang="0">
                <a:pos x="100813" y="291762"/>
              </a:cxn>
              <a:cxn ang="0">
                <a:pos x="83201" y="297982"/>
              </a:cxn>
              <a:cxn ang="0">
                <a:pos x="65178" y="293980"/>
              </a:cxn>
            </a:cxnLst>
            <a:pathLst>
              <a:path w="140335" h="297815">
                <a:moveTo>
                  <a:pt x="65474" y="293355"/>
                </a:moveTo>
                <a:lnTo>
                  <a:pt x="49754" y="278942"/>
                </a:lnTo>
                <a:lnTo>
                  <a:pt x="41930" y="266656"/>
                </a:lnTo>
                <a:lnTo>
                  <a:pt x="27396" y="241251"/>
                </a:lnTo>
                <a:lnTo>
                  <a:pt x="19317" y="228791"/>
                </a:lnTo>
                <a:lnTo>
                  <a:pt x="13537" y="216223"/>
                </a:lnTo>
                <a:lnTo>
                  <a:pt x="10789" y="201489"/>
                </a:lnTo>
                <a:lnTo>
                  <a:pt x="9134" y="185880"/>
                </a:lnTo>
                <a:lnTo>
                  <a:pt x="6633" y="170692"/>
                </a:lnTo>
                <a:lnTo>
                  <a:pt x="1773" y="144265"/>
                </a:lnTo>
                <a:lnTo>
                  <a:pt x="0" y="117852"/>
                </a:lnTo>
                <a:lnTo>
                  <a:pt x="1311" y="91403"/>
                </a:lnTo>
                <a:lnTo>
                  <a:pt x="9734" y="51102"/>
                </a:lnTo>
                <a:lnTo>
                  <a:pt x="31915" y="16371"/>
                </a:lnTo>
                <a:lnTo>
                  <a:pt x="82827" y="0"/>
                </a:lnTo>
                <a:lnTo>
                  <a:pt x="105714" y="12391"/>
                </a:lnTo>
                <a:lnTo>
                  <a:pt x="121512" y="37132"/>
                </a:lnTo>
                <a:lnTo>
                  <a:pt x="134912" y="86824"/>
                </a:lnTo>
                <a:lnTo>
                  <a:pt x="140076" y="137323"/>
                </a:lnTo>
                <a:lnTo>
                  <a:pt x="137973" y="189141"/>
                </a:lnTo>
                <a:lnTo>
                  <a:pt x="129573" y="242790"/>
                </a:lnTo>
                <a:lnTo>
                  <a:pt x="127017" y="249302"/>
                </a:lnTo>
                <a:lnTo>
                  <a:pt x="123991" y="257287"/>
                </a:lnTo>
                <a:lnTo>
                  <a:pt x="120301" y="266065"/>
                </a:lnTo>
                <a:lnTo>
                  <a:pt x="115752" y="274954"/>
                </a:lnTo>
                <a:lnTo>
                  <a:pt x="101271" y="291141"/>
                </a:lnTo>
                <a:lnTo>
                  <a:pt x="83579" y="297348"/>
                </a:lnTo>
                <a:lnTo>
                  <a:pt x="65474" y="293355"/>
                </a:lnTo>
                <a:close/>
              </a:path>
            </a:pathLst>
          </a:custGeom>
          <a:solidFill>
            <a:srgbClr val="0429E2"/>
          </a:solidFill>
          <a:ln w="9525">
            <a:noFill/>
          </a:ln>
        </p:spPr>
        <p:txBody>
          <a:bodyPr/>
          <a:p>
            <a:endParaRPr lang="zh-CN" altLang="en-US"/>
          </a:p>
        </p:txBody>
      </p:sp>
      <p:sp>
        <p:nvSpPr>
          <p:cNvPr id="13" name="object 13"/>
          <p:cNvSpPr txBox="1"/>
          <p:nvPr/>
        </p:nvSpPr>
        <p:spPr>
          <a:xfrm>
            <a:off x="2895600" y="341630"/>
            <a:ext cx="12496800" cy="4211955"/>
          </a:xfrm>
          <a:prstGeom prst="rect">
            <a:avLst/>
          </a:prstGeom>
        </p:spPr>
        <p:txBody>
          <a:bodyPr wrap="square" lIns="0" tIns="195580" rIns="0" bIns="0">
            <a:spAutoFit/>
          </a:bodyPr>
          <a:lstStyle/>
          <a:p>
            <a:pPr marL="12700" marR="0" defTabSz="914400" fontAlgn="auto">
              <a:spcBef>
                <a:spcPts val="1540"/>
              </a:spcBef>
              <a:buClrTx/>
              <a:buSzTx/>
              <a:buFontTx/>
              <a:defRPr/>
            </a:pPr>
            <a:r>
              <a:rPr kumimoji="0" lang="zh-CN" altLang="en-US" sz="4000" kern="1200" cap="none" spc="0" normalizeH="0" baseline="0" noProof="0" dirty="0" smtClean="0">
                <a:solidFill>
                  <a:srgbClr val="558ED5"/>
                </a:solidFill>
                <a:latin typeface="方正粗黑宋简体" panose="02000000000000000000" pitchFamily="2" charset="-122"/>
                <a:ea typeface="方正粗黑宋简体" panose="02000000000000000000" pitchFamily="2" charset="-122"/>
                <a:cs typeface="+mn-cs"/>
              </a:rPr>
              <a:t>项目说明</a:t>
            </a:r>
            <a:endParaRPr kumimoji="0" lang="en-US" altLang="zh-CN" sz="4000" kern="1200" cap="none" spc="0" normalizeH="0" baseline="0" noProof="0" dirty="0" smtClean="0">
              <a:solidFill>
                <a:srgbClr val="558ED5"/>
              </a:solidFill>
              <a:latin typeface="方正粗黑宋简体" panose="02000000000000000000" pitchFamily="2" charset="-122"/>
              <a:ea typeface="方正粗黑宋简体" panose="02000000000000000000" pitchFamily="2" charset="-122"/>
              <a:cs typeface="+mn-cs"/>
            </a:endParaRPr>
          </a:p>
          <a:p>
            <a:pPr marL="12700" marR="0" defTabSz="914400" fontAlgn="auto">
              <a:spcBef>
                <a:spcPts val="1540"/>
              </a:spcBef>
              <a:buClrTx/>
              <a:buSzTx/>
              <a:buFontTx/>
              <a:defRPr/>
            </a:pPr>
            <a:r>
              <a:rPr kumimoji="0" lang="en-US" altLang="zh-CN" sz="2400" kern="1200" cap="none" spc="14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A.	</a:t>
            </a:r>
            <a:r>
              <a:rPr kumimoji="0" lang="zh-CN" altLang="en-US" sz="2400" kern="1200" cap="none" spc="14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所建议开发的软件系统的名称：</a:t>
            </a:r>
            <a:r>
              <a:rPr kumimoji="0" lang="zh-CN" altLang="en-US" sz="2400" b="1" kern="1200" cap="none" spc="14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享学</a:t>
            </a:r>
            <a:r>
              <a:rPr kumimoji="0" lang="zh-CN" altLang="en-US" sz="2400" kern="1200" cap="none" spc="14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a:t>
            </a:r>
            <a:endParaRPr kumimoji="0" lang="zh-CN" altLang="en-US" sz="2400" kern="1200" cap="none" spc="14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spcBef>
                <a:spcPts val="1540"/>
              </a:spcBef>
              <a:buClrTx/>
              <a:buSzTx/>
              <a:buFontTx/>
              <a:defRPr/>
            </a:pPr>
            <a:r>
              <a:rPr kumimoji="0" lang="en-US" altLang="zh-CN" sz="2400" kern="1200" cap="none" spc="14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B.	</a:t>
            </a:r>
            <a:r>
              <a:rPr kumimoji="0" lang="zh-CN" altLang="en-US" sz="2400" kern="1200" cap="none" spc="14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本项目的任务提出者：杨枨；</a:t>
            </a:r>
            <a:endParaRPr kumimoji="0" lang="zh-CN" altLang="en-US" sz="2400" kern="1200" cap="none" spc="14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spcBef>
                <a:spcPts val="1540"/>
              </a:spcBef>
              <a:buClrTx/>
              <a:buSzTx/>
              <a:buFontTx/>
              <a:defRPr/>
            </a:pPr>
            <a:r>
              <a:rPr kumimoji="0" lang="en-US" altLang="zh-CN" sz="2400" kern="1200" cap="none" spc="14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C.	</a:t>
            </a:r>
            <a:r>
              <a:rPr kumimoji="0" lang="zh-CN" altLang="en-US" sz="2400" kern="1200" cap="none" spc="14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开发组：潘仲菁，施芳怡，周文涛，杨庆贤，余张龙；</a:t>
            </a:r>
            <a:endParaRPr kumimoji="0" lang="zh-CN" altLang="en-US" sz="2400" kern="1200" cap="none" spc="14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spcBef>
                <a:spcPts val="1540"/>
              </a:spcBef>
              <a:buClrTx/>
              <a:buSzTx/>
              <a:buFontTx/>
              <a:defRPr/>
            </a:pPr>
            <a:r>
              <a:rPr kumimoji="0" lang="en-US" altLang="zh-CN" sz="2400" kern="1200" cap="none" spc="14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D.	</a:t>
            </a:r>
            <a:r>
              <a:rPr kumimoji="0" lang="zh-CN" altLang="en-US" sz="2400" kern="1200" cap="none" spc="14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用户：软件工程教师、学生和没选这些课，但是感兴趣的学生；</a:t>
            </a:r>
            <a:endParaRPr kumimoji="0" lang="zh-CN" altLang="en-US" sz="2400" kern="1200" cap="none" spc="14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spcBef>
                <a:spcPts val="1540"/>
              </a:spcBef>
              <a:buClrTx/>
              <a:buSzTx/>
              <a:buFontTx/>
              <a:defRPr/>
            </a:pPr>
            <a:r>
              <a:rPr kumimoji="0" lang="en-US" altLang="zh-CN" sz="2400" kern="1200" cap="none" spc="14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E.	</a:t>
            </a:r>
            <a:r>
              <a:rPr kumimoji="0" lang="zh-CN" altLang="en-US" sz="2400" kern="1200" cap="none" spc="14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实现该软件的计算中心或计算机网络：浙大城市学院校园网；</a:t>
            </a:r>
            <a:endParaRPr kumimoji="0" lang="zh-CN" altLang="en-US" sz="2400" kern="1200" cap="none" spc="14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spcBef>
                <a:spcPts val="1540"/>
              </a:spcBef>
              <a:buClrTx/>
              <a:buSzTx/>
              <a:buFontTx/>
              <a:defRPr/>
            </a:pPr>
            <a:r>
              <a:rPr kumimoji="0" lang="en-US" altLang="zh-CN" sz="2400" kern="1200" cap="none" spc="14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F.	</a:t>
            </a:r>
            <a:r>
              <a:rPr kumimoji="0" lang="zh-CN" altLang="en-US" sz="2400" kern="1200" cap="none" spc="14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该软件系统同其他系统或其他机构的基本的相互来往关系：待定。</a:t>
            </a:r>
            <a:endParaRPr kumimoji="0" lang="zh-CN" altLang="en-US" sz="2400" kern="1200" cap="none" spc="14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p:txBody>
      </p:sp>
      <p:sp>
        <p:nvSpPr>
          <p:cNvPr id="18" name="object 18"/>
          <p:cNvSpPr txBox="1"/>
          <p:nvPr/>
        </p:nvSpPr>
        <p:spPr>
          <a:xfrm>
            <a:off x="13954125" y="8278813"/>
            <a:ext cx="5702300" cy="1876425"/>
          </a:xfrm>
          <a:prstGeom prst="rect">
            <a:avLst/>
          </a:prstGeom>
        </p:spPr>
        <p:txBody>
          <a:bodyPr lIns="0" tIns="201930" rIns="0" bIns="0">
            <a:spAutoFit/>
          </a:bodyPr>
          <a:p>
            <a:pPr marL="12700" marR="0" defTabSz="914400" fontAlgn="auto">
              <a:spcBef>
                <a:spcPts val="580"/>
              </a:spcBef>
              <a:buClrTx/>
              <a:buSzTx/>
              <a:buFontTx/>
              <a:defRPr/>
            </a:pPr>
            <a:r>
              <a:rPr kumimoji="0" lang="zh-CN" sz="72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项目章程</a:t>
            </a:r>
            <a:endParaRPr kumimoji="0" lang="zh-CN" sz="72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endParaRPr>
          </a:p>
          <a:p>
            <a:pPr marL="12700" marR="0" defTabSz="914400" fontAlgn="auto">
              <a:spcBef>
                <a:spcPts val="580"/>
              </a:spcBef>
              <a:buClrTx/>
              <a:buSzTx/>
              <a:buFontTx/>
              <a:defRPr/>
            </a:pPr>
            <a:r>
              <a:rPr kumimoji="0" lang="zh-CN" altLang="en-US" sz="32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  （</a:t>
            </a:r>
            <a:r>
              <a:rPr kumimoji="0" lang="zh-CN" sz="32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节选）</a:t>
            </a:r>
            <a:endParaRPr kumimoji="0" lang="zh-CN" sz="32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endParaRPr>
          </a:p>
        </p:txBody>
      </p:sp>
      <p:pic>
        <p:nvPicPr>
          <p:cNvPr id="6" name="图片 5"/>
          <p:cNvPicPr>
            <a:picLocks noChangeAspect="1"/>
          </p:cNvPicPr>
          <p:nvPr/>
        </p:nvPicPr>
        <p:blipFill>
          <a:blip r:embed="rId2"/>
          <a:stretch>
            <a:fillRect/>
          </a:stretch>
        </p:blipFill>
        <p:spPr>
          <a:xfrm>
            <a:off x="7281545" y="4682490"/>
            <a:ext cx="8110855" cy="575754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4513" name="object 2"/>
          <p:cNvGrpSpPr/>
          <p:nvPr/>
        </p:nvGrpSpPr>
        <p:grpSpPr>
          <a:xfrm>
            <a:off x="0" y="5948363"/>
            <a:ext cx="5075238" cy="4338637"/>
            <a:chOff x="-4" y="5949119"/>
            <a:chExt cx="5074920" cy="4338320"/>
          </a:xfrm>
        </p:grpSpPr>
        <p:sp>
          <p:nvSpPr>
            <p:cNvPr id="64514" name="object 3"/>
            <p:cNvSpPr/>
            <p:nvPr/>
          </p:nvSpPr>
          <p:spPr>
            <a:xfrm>
              <a:off x="-4" y="5949119"/>
              <a:ext cx="5074920" cy="4338320"/>
            </a:xfrm>
            <a:custGeom>
              <a:avLst/>
              <a:gdLst/>
              <a:ahLst/>
              <a:cxnLst>
                <a:cxn ang="0">
                  <a:pos x="12869" y="6"/>
                </a:cxn>
                <a:cxn ang="0">
                  <a:pos x="147003" y="6747"/>
                </a:cxn>
                <a:cxn ang="0">
                  <a:pos x="355759" y="53076"/>
                </a:cxn>
                <a:cxn ang="0">
                  <a:pos x="517011" y="117786"/>
                </a:cxn>
                <a:cxn ang="0">
                  <a:pos x="638744" y="183804"/>
                </a:cxn>
                <a:cxn ang="0">
                  <a:pos x="747072" y="258481"/>
                </a:cxn>
                <a:cxn ang="0">
                  <a:pos x="843222" y="340931"/>
                </a:cxn>
                <a:cxn ang="0">
                  <a:pos x="928419" y="430264"/>
                </a:cxn>
                <a:cxn ang="0">
                  <a:pos x="1003889" y="525591"/>
                </a:cxn>
                <a:cxn ang="0">
                  <a:pos x="1070858" y="626026"/>
                </a:cxn>
                <a:cxn ang="0">
                  <a:pos x="1130553" y="730678"/>
                </a:cxn>
                <a:cxn ang="0">
                  <a:pos x="1184197" y="838661"/>
                </a:cxn>
                <a:cxn ang="0">
                  <a:pos x="1233019" y="949085"/>
                </a:cxn>
                <a:cxn ang="0">
                  <a:pos x="1278242" y="1061062"/>
                </a:cxn>
                <a:cxn ang="0">
                  <a:pos x="1390572" y="1360503"/>
                </a:cxn>
                <a:cxn ang="0">
                  <a:pos x="1433091" y="1470574"/>
                </a:cxn>
                <a:cxn ang="0">
                  <a:pos x="1477733" y="1578052"/>
                </a:cxn>
                <a:cxn ang="0">
                  <a:pos x="1542677" y="1715787"/>
                </a:cxn>
                <a:cxn ang="0">
                  <a:pos x="1657683" y="1906277"/>
                </a:cxn>
                <a:cxn ang="0">
                  <a:pos x="1802283" y="2070800"/>
                </a:cxn>
                <a:cxn ang="0">
                  <a:pos x="1952635" y="2183172"/>
                </a:cxn>
                <a:cxn ang="0">
                  <a:pos x="2058389" y="2237925"/>
                </a:cxn>
                <a:cxn ang="0">
                  <a:pos x="4340341" y="3144454"/>
                </a:cxn>
                <a:cxn ang="0">
                  <a:pos x="4447901" y="3257765"/>
                </a:cxn>
                <a:cxn ang="0">
                  <a:pos x="4554351" y="3384166"/>
                </a:cxn>
                <a:cxn ang="0">
                  <a:pos x="4659577" y="3524537"/>
                </a:cxn>
                <a:cxn ang="0">
                  <a:pos x="4763465" y="3679763"/>
                </a:cxn>
                <a:cxn ang="0">
                  <a:pos x="4865901" y="3850726"/>
                </a:cxn>
                <a:cxn ang="0">
                  <a:pos x="4966770" y="4038309"/>
                </a:cxn>
                <a:cxn ang="0">
                  <a:pos x="5045682" y="4230254"/>
                </a:cxn>
                <a:cxn ang="0">
                  <a:pos x="0" y="4337872"/>
                </a:cxn>
                <a:cxn ang="0">
                  <a:pos x="2131501" y="2267342"/>
                </a:cxn>
                <a:cxn ang="0">
                  <a:pos x="2308543" y="2326290"/>
                </a:cxn>
                <a:cxn ang="0">
                  <a:pos x="2524956" y="2382799"/>
                </a:cxn>
                <a:cxn ang="0">
                  <a:pos x="3116499" y="2509397"/>
                </a:cxn>
                <a:cxn ang="0">
                  <a:pos x="3303670" y="2557220"/>
                </a:cxn>
                <a:cxn ang="0">
                  <a:pos x="3416097" y="2590941"/>
                </a:cxn>
                <a:cxn ang="0">
                  <a:pos x="3528477" y="2629512"/>
                </a:cxn>
                <a:cxn ang="0">
                  <a:pos x="3640793" y="2673856"/>
                </a:cxn>
                <a:cxn ang="0">
                  <a:pos x="3752641" y="2724732"/>
                </a:cxn>
                <a:cxn ang="0">
                  <a:pos x="3864198" y="2783147"/>
                </a:cxn>
                <a:cxn ang="0">
                  <a:pos x="3975252" y="2849942"/>
                </a:cxn>
                <a:cxn ang="0">
                  <a:pos x="4085690" y="2926001"/>
                </a:cxn>
                <a:cxn ang="0">
                  <a:pos x="4195397" y="3012206"/>
                </a:cxn>
                <a:cxn ang="0">
                  <a:pos x="4304261" y="3109439"/>
                </a:cxn>
              </a:cxnLst>
              <a:pathLst>
                <a:path w="5074920" h="4338320">
                  <a:moveTo>
                    <a:pt x="0" y="4337872"/>
                  </a:moveTo>
                  <a:lnTo>
                    <a:pt x="0" y="431"/>
                  </a:lnTo>
                  <a:lnTo>
                    <a:pt x="12869" y="6"/>
                  </a:lnTo>
                  <a:lnTo>
                    <a:pt x="46087" y="0"/>
                  </a:lnTo>
                  <a:lnTo>
                    <a:pt x="79506" y="1103"/>
                  </a:lnTo>
                  <a:lnTo>
                    <a:pt x="147003" y="6747"/>
                  </a:lnTo>
                  <a:lnTo>
                    <a:pt x="215470" y="17149"/>
                  </a:lnTo>
                  <a:lnTo>
                    <a:pt x="285018" y="32521"/>
                  </a:lnTo>
                  <a:lnTo>
                    <a:pt x="355759" y="53076"/>
                  </a:lnTo>
                  <a:lnTo>
                    <a:pt x="427804" y="79025"/>
                  </a:lnTo>
                  <a:lnTo>
                    <a:pt x="473243" y="97858"/>
                  </a:lnTo>
                  <a:lnTo>
                    <a:pt x="517011" y="117786"/>
                  </a:lnTo>
                  <a:lnTo>
                    <a:pt x="559154" y="138775"/>
                  </a:lnTo>
                  <a:lnTo>
                    <a:pt x="599716" y="160792"/>
                  </a:lnTo>
                  <a:lnTo>
                    <a:pt x="638744" y="183804"/>
                  </a:lnTo>
                  <a:lnTo>
                    <a:pt x="676282" y="207778"/>
                  </a:lnTo>
                  <a:lnTo>
                    <a:pt x="712376" y="232681"/>
                  </a:lnTo>
                  <a:lnTo>
                    <a:pt x="747072" y="258481"/>
                  </a:lnTo>
                  <a:lnTo>
                    <a:pt x="780414" y="285145"/>
                  </a:lnTo>
                  <a:lnTo>
                    <a:pt x="812449" y="312639"/>
                  </a:lnTo>
                  <a:lnTo>
                    <a:pt x="843222" y="340931"/>
                  </a:lnTo>
                  <a:lnTo>
                    <a:pt x="872777" y="369987"/>
                  </a:lnTo>
                  <a:lnTo>
                    <a:pt x="901161" y="399776"/>
                  </a:lnTo>
                  <a:lnTo>
                    <a:pt x="928419" y="430264"/>
                  </a:lnTo>
                  <a:lnTo>
                    <a:pt x="954596" y="461417"/>
                  </a:lnTo>
                  <a:lnTo>
                    <a:pt x="979737" y="493204"/>
                  </a:lnTo>
                  <a:lnTo>
                    <a:pt x="1003889" y="525591"/>
                  </a:lnTo>
                  <a:lnTo>
                    <a:pt x="1027096" y="558546"/>
                  </a:lnTo>
                  <a:lnTo>
                    <a:pt x="1049404" y="592035"/>
                  </a:lnTo>
                  <a:lnTo>
                    <a:pt x="1070858" y="626026"/>
                  </a:lnTo>
                  <a:lnTo>
                    <a:pt x="1091504" y="660485"/>
                  </a:lnTo>
                  <a:lnTo>
                    <a:pt x="1111387" y="695380"/>
                  </a:lnTo>
                  <a:lnTo>
                    <a:pt x="1130553" y="730678"/>
                  </a:lnTo>
                  <a:lnTo>
                    <a:pt x="1149046" y="766347"/>
                  </a:lnTo>
                  <a:lnTo>
                    <a:pt x="1166912" y="802352"/>
                  </a:lnTo>
                  <a:lnTo>
                    <a:pt x="1184197" y="838661"/>
                  </a:lnTo>
                  <a:lnTo>
                    <a:pt x="1200946" y="875242"/>
                  </a:lnTo>
                  <a:lnTo>
                    <a:pt x="1217205" y="912060"/>
                  </a:lnTo>
                  <a:lnTo>
                    <a:pt x="1233019" y="949085"/>
                  </a:lnTo>
                  <a:lnTo>
                    <a:pt x="1248432" y="986282"/>
                  </a:lnTo>
                  <a:lnTo>
                    <a:pt x="1263492" y="1023618"/>
                  </a:lnTo>
                  <a:lnTo>
                    <a:pt x="1278242" y="1061062"/>
                  </a:lnTo>
                  <a:lnTo>
                    <a:pt x="1292729" y="1098579"/>
                  </a:lnTo>
                  <a:lnTo>
                    <a:pt x="1321094" y="1173703"/>
                  </a:lnTo>
                  <a:lnTo>
                    <a:pt x="1390572" y="1360503"/>
                  </a:lnTo>
                  <a:lnTo>
                    <a:pt x="1404585" y="1397427"/>
                  </a:lnTo>
                  <a:lnTo>
                    <a:pt x="1418743" y="1434128"/>
                  </a:lnTo>
                  <a:lnTo>
                    <a:pt x="1433091" y="1470574"/>
                  </a:lnTo>
                  <a:lnTo>
                    <a:pt x="1447675" y="1506732"/>
                  </a:lnTo>
                  <a:lnTo>
                    <a:pt x="1462541" y="1542569"/>
                  </a:lnTo>
                  <a:lnTo>
                    <a:pt x="1477733" y="1578052"/>
                  </a:lnTo>
                  <a:lnTo>
                    <a:pt x="1493298" y="1613148"/>
                  </a:lnTo>
                  <a:lnTo>
                    <a:pt x="1509279" y="1647824"/>
                  </a:lnTo>
                  <a:lnTo>
                    <a:pt x="1542677" y="1715787"/>
                  </a:lnTo>
                  <a:lnTo>
                    <a:pt x="1578289" y="1781675"/>
                  </a:lnTo>
                  <a:lnTo>
                    <a:pt x="1616479" y="1845227"/>
                  </a:lnTo>
                  <a:lnTo>
                    <a:pt x="1657683" y="1906277"/>
                  </a:lnTo>
                  <a:lnTo>
                    <a:pt x="1702046" y="1964267"/>
                  </a:lnTo>
                  <a:lnTo>
                    <a:pt x="1750149" y="2019228"/>
                  </a:lnTo>
                  <a:lnTo>
                    <a:pt x="1802283" y="2070800"/>
                  </a:lnTo>
                  <a:lnTo>
                    <a:pt x="1858811" y="2118719"/>
                  </a:lnTo>
                  <a:lnTo>
                    <a:pt x="1920096" y="2162722"/>
                  </a:lnTo>
                  <a:lnTo>
                    <a:pt x="1952635" y="2183172"/>
                  </a:lnTo>
                  <a:lnTo>
                    <a:pt x="1986501" y="2202545"/>
                  </a:lnTo>
                  <a:lnTo>
                    <a:pt x="2021737" y="2220807"/>
                  </a:lnTo>
                  <a:lnTo>
                    <a:pt x="2058389" y="2237925"/>
                  </a:lnTo>
                  <a:lnTo>
                    <a:pt x="2096504" y="2253867"/>
                  </a:lnTo>
                  <a:lnTo>
                    <a:pt x="4332214" y="3136567"/>
                  </a:lnTo>
                  <a:lnTo>
                    <a:pt x="4340341" y="3144454"/>
                  </a:lnTo>
                  <a:lnTo>
                    <a:pt x="4376311" y="3180824"/>
                  </a:lnTo>
                  <a:lnTo>
                    <a:pt x="4412166" y="3218584"/>
                  </a:lnTo>
                  <a:lnTo>
                    <a:pt x="4447901" y="3257765"/>
                  </a:lnTo>
                  <a:lnTo>
                    <a:pt x="4483514" y="3298401"/>
                  </a:lnTo>
                  <a:lnTo>
                    <a:pt x="4518998" y="3340524"/>
                  </a:lnTo>
                  <a:lnTo>
                    <a:pt x="4554351" y="3384166"/>
                  </a:lnTo>
                  <a:lnTo>
                    <a:pt x="4589568" y="3429360"/>
                  </a:lnTo>
                  <a:lnTo>
                    <a:pt x="4624645" y="3476140"/>
                  </a:lnTo>
                  <a:lnTo>
                    <a:pt x="4659577" y="3524537"/>
                  </a:lnTo>
                  <a:lnTo>
                    <a:pt x="4694361" y="3574585"/>
                  </a:lnTo>
                  <a:lnTo>
                    <a:pt x="4728992" y="3626316"/>
                  </a:lnTo>
                  <a:lnTo>
                    <a:pt x="4763465" y="3679763"/>
                  </a:lnTo>
                  <a:lnTo>
                    <a:pt x="4797777" y="3734959"/>
                  </a:lnTo>
                  <a:lnTo>
                    <a:pt x="4831924" y="3791935"/>
                  </a:lnTo>
                  <a:lnTo>
                    <a:pt x="4865901" y="3850726"/>
                  </a:lnTo>
                  <a:lnTo>
                    <a:pt x="4899704" y="3911363"/>
                  </a:lnTo>
                  <a:lnTo>
                    <a:pt x="4933328" y="3973880"/>
                  </a:lnTo>
                  <a:lnTo>
                    <a:pt x="4966770" y="4038309"/>
                  </a:lnTo>
                  <a:lnTo>
                    <a:pt x="4996933" y="4101656"/>
                  </a:lnTo>
                  <a:lnTo>
                    <a:pt x="5023213" y="4165655"/>
                  </a:lnTo>
                  <a:lnTo>
                    <a:pt x="5045682" y="4230254"/>
                  </a:lnTo>
                  <a:lnTo>
                    <a:pt x="5064414" y="4295398"/>
                  </a:lnTo>
                  <a:lnTo>
                    <a:pt x="5074495" y="4337872"/>
                  </a:lnTo>
                  <a:lnTo>
                    <a:pt x="0" y="4337872"/>
                  </a:lnTo>
                  <a:close/>
                </a:path>
                <a:path w="5074920" h="4338320">
                  <a:moveTo>
                    <a:pt x="4332214" y="3136567"/>
                  </a:moveTo>
                  <a:lnTo>
                    <a:pt x="2096504" y="2253867"/>
                  </a:lnTo>
                  <a:lnTo>
                    <a:pt x="2131501" y="2267342"/>
                  </a:lnTo>
                  <a:lnTo>
                    <a:pt x="2166641" y="2280212"/>
                  </a:lnTo>
                  <a:lnTo>
                    <a:pt x="2237333" y="2304266"/>
                  </a:lnTo>
                  <a:lnTo>
                    <a:pt x="2308543" y="2326290"/>
                  </a:lnTo>
                  <a:lnTo>
                    <a:pt x="2380240" y="2346546"/>
                  </a:lnTo>
                  <a:lnTo>
                    <a:pt x="2452389" y="2365295"/>
                  </a:lnTo>
                  <a:lnTo>
                    <a:pt x="2524956" y="2382799"/>
                  </a:lnTo>
                  <a:lnTo>
                    <a:pt x="2597907" y="2399320"/>
                  </a:lnTo>
                  <a:lnTo>
                    <a:pt x="3004506" y="2484291"/>
                  </a:lnTo>
                  <a:lnTo>
                    <a:pt x="3116499" y="2509397"/>
                  </a:lnTo>
                  <a:lnTo>
                    <a:pt x="3191311" y="2527465"/>
                  </a:lnTo>
                  <a:lnTo>
                    <a:pt x="3266204" y="2546905"/>
                  </a:lnTo>
                  <a:lnTo>
                    <a:pt x="3303670" y="2557220"/>
                  </a:lnTo>
                  <a:lnTo>
                    <a:pt x="3341144" y="2567976"/>
                  </a:lnTo>
                  <a:lnTo>
                    <a:pt x="3378621" y="2579205"/>
                  </a:lnTo>
                  <a:lnTo>
                    <a:pt x="3416097" y="2590941"/>
                  </a:lnTo>
                  <a:lnTo>
                    <a:pt x="3453567" y="2603215"/>
                  </a:lnTo>
                  <a:lnTo>
                    <a:pt x="3491029" y="2616061"/>
                  </a:lnTo>
                  <a:lnTo>
                    <a:pt x="3528477" y="2629512"/>
                  </a:lnTo>
                  <a:lnTo>
                    <a:pt x="3565906" y="2643599"/>
                  </a:lnTo>
                  <a:lnTo>
                    <a:pt x="3603314" y="2658355"/>
                  </a:lnTo>
                  <a:lnTo>
                    <a:pt x="3640793" y="2673856"/>
                  </a:lnTo>
                  <a:lnTo>
                    <a:pt x="3678047" y="2690008"/>
                  </a:lnTo>
                  <a:lnTo>
                    <a:pt x="3715364" y="2706970"/>
                  </a:lnTo>
                  <a:lnTo>
                    <a:pt x="3752641" y="2724732"/>
                  </a:lnTo>
                  <a:lnTo>
                    <a:pt x="3789875" y="2743327"/>
                  </a:lnTo>
                  <a:lnTo>
                    <a:pt x="3827062" y="2762787"/>
                  </a:lnTo>
                  <a:lnTo>
                    <a:pt x="3864198" y="2783147"/>
                  </a:lnTo>
                  <a:lnTo>
                    <a:pt x="3901277" y="2804437"/>
                  </a:lnTo>
                  <a:lnTo>
                    <a:pt x="3938297" y="2826691"/>
                  </a:lnTo>
                  <a:lnTo>
                    <a:pt x="3975252" y="2849942"/>
                  </a:lnTo>
                  <a:lnTo>
                    <a:pt x="4012139" y="2874222"/>
                  </a:lnTo>
                  <a:lnTo>
                    <a:pt x="4048953" y="2899564"/>
                  </a:lnTo>
                  <a:lnTo>
                    <a:pt x="4085690" y="2926001"/>
                  </a:lnTo>
                  <a:lnTo>
                    <a:pt x="4122346" y="2953565"/>
                  </a:lnTo>
                  <a:lnTo>
                    <a:pt x="4158916" y="2982289"/>
                  </a:lnTo>
                  <a:lnTo>
                    <a:pt x="4195397" y="3012206"/>
                  </a:lnTo>
                  <a:lnTo>
                    <a:pt x="4231784" y="3043348"/>
                  </a:lnTo>
                  <a:lnTo>
                    <a:pt x="4268074" y="3075748"/>
                  </a:lnTo>
                  <a:lnTo>
                    <a:pt x="4304261" y="3109439"/>
                  </a:lnTo>
                  <a:lnTo>
                    <a:pt x="4332214" y="3136567"/>
                  </a:lnTo>
                  <a:close/>
                </a:path>
              </a:pathLst>
            </a:custGeom>
            <a:solidFill>
              <a:srgbClr val="FFFAFA"/>
            </a:solidFill>
            <a:ln w="9525">
              <a:noFill/>
            </a:ln>
          </p:spPr>
          <p:txBody>
            <a:bodyPr/>
            <a:p>
              <a:endParaRPr lang="zh-CN" altLang="en-US"/>
            </a:p>
          </p:txBody>
        </p:sp>
        <p:sp>
          <p:nvSpPr>
            <p:cNvPr id="64515" name="object 4"/>
            <p:cNvSpPr/>
            <p:nvPr/>
          </p:nvSpPr>
          <p:spPr>
            <a:xfrm>
              <a:off x="156324" y="8097926"/>
              <a:ext cx="2169160" cy="2189480"/>
            </a:xfrm>
            <a:custGeom>
              <a:avLst/>
              <a:gdLst/>
              <a:ahLst/>
              <a:cxnLst>
                <a:cxn ang="0">
                  <a:pos x="122859" y="895311"/>
                </a:cxn>
                <a:cxn ang="0">
                  <a:pos x="16598" y="1175309"/>
                </a:cxn>
                <a:cxn ang="0">
                  <a:pos x="206641" y="1254964"/>
                </a:cxn>
                <a:cxn ang="0">
                  <a:pos x="209423" y="283768"/>
                </a:cxn>
                <a:cxn ang="0">
                  <a:pos x="144830" y="300723"/>
                </a:cxn>
                <a:cxn ang="0">
                  <a:pos x="163156" y="434263"/>
                </a:cxn>
                <a:cxn ang="0">
                  <a:pos x="225120" y="576300"/>
                </a:cxn>
                <a:cxn ang="0">
                  <a:pos x="267119" y="513892"/>
                </a:cxn>
                <a:cxn ang="0">
                  <a:pos x="270268" y="1696555"/>
                </a:cxn>
                <a:cxn ang="0">
                  <a:pos x="231876" y="1934884"/>
                </a:cxn>
                <a:cxn ang="0">
                  <a:pos x="348703" y="1950454"/>
                </a:cxn>
                <a:cxn ang="0">
                  <a:pos x="597890" y="223329"/>
                </a:cxn>
                <a:cxn ang="0">
                  <a:pos x="510324" y="0"/>
                </a:cxn>
                <a:cxn ang="0">
                  <a:pos x="543331" y="399999"/>
                </a:cxn>
                <a:cxn ang="0">
                  <a:pos x="616978" y="399237"/>
                </a:cxn>
                <a:cxn ang="0">
                  <a:pos x="798309" y="1352373"/>
                </a:cxn>
                <a:cxn ang="0">
                  <a:pos x="755561" y="1192492"/>
                </a:cxn>
                <a:cxn ang="0">
                  <a:pos x="716292" y="1467536"/>
                </a:cxn>
                <a:cxn ang="0">
                  <a:pos x="723836" y="1462875"/>
                </a:cxn>
                <a:cxn ang="0">
                  <a:pos x="517283" y="1062596"/>
                </a:cxn>
                <a:cxn ang="0">
                  <a:pos x="548601" y="1371232"/>
                </a:cxn>
                <a:cxn ang="0">
                  <a:pos x="727367" y="1522184"/>
                </a:cxn>
                <a:cxn ang="0">
                  <a:pos x="800684" y="1457910"/>
                </a:cxn>
                <a:cxn ang="0">
                  <a:pos x="792441" y="1885722"/>
                </a:cxn>
                <a:cxn ang="0">
                  <a:pos x="662520" y="1951000"/>
                </a:cxn>
                <a:cxn ang="0">
                  <a:pos x="706132" y="2068589"/>
                </a:cxn>
                <a:cxn ang="0">
                  <a:pos x="893368" y="2178051"/>
                </a:cxn>
                <a:cxn ang="0">
                  <a:pos x="1111631" y="398551"/>
                </a:cxn>
                <a:cxn ang="0">
                  <a:pos x="1053884" y="341642"/>
                </a:cxn>
                <a:cxn ang="0">
                  <a:pos x="980782" y="540562"/>
                </a:cxn>
                <a:cxn ang="0">
                  <a:pos x="1088402" y="710133"/>
                </a:cxn>
                <a:cxn ang="0">
                  <a:pos x="1364195" y="1266787"/>
                </a:cxn>
                <a:cxn ang="0">
                  <a:pos x="1282026" y="1012278"/>
                </a:cxn>
                <a:cxn ang="0">
                  <a:pos x="1210805" y="1283183"/>
                </a:cxn>
                <a:cxn ang="0">
                  <a:pos x="1362710" y="1317511"/>
                </a:cxn>
                <a:cxn ang="0">
                  <a:pos x="1496301" y="2097075"/>
                </a:cxn>
                <a:cxn ang="0">
                  <a:pos x="1460449" y="2128203"/>
                </a:cxn>
                <a:cxn ang="0">
                  <a:pos x="1489494" y="2071231"/>
                </a:cxn>
                <a:cxn ang="0">
                  <a:pos x="1332496" y="1903146"/>
                </a:cxn>
                <a:cxn ang="0">
                  <a:pos x="1374406" y="2181010"/>
                </a:cxn>
                <a:cxn ang="0">
                  <a:pos x="1597787" y="1367156"/>
                </a:cxn>
                <a:cxn ang="0">
                  <a:pos x="1552854" y="1504023"/>
                </a:cxn>
                <a:cxn ang="0">
                  <a:pos x="1636280" y="1634173"/>
                </a:cxn>
                <a:cxn ang="0">
                  <a:pos x="1741512" y="551141"/>
                </a:cxn>
                <a:cxn ang="0">
                  <a:pos x="1704301" y="616204"/>
                </a:cxn>
                <a:cxn ang="0">
                  <a:pos x="1703819" y="596239"/>
                </a:cxn>
                <a:cxn ang="0">
                  <a:pos x="1645513" y="249275"/>
                </a:cxn>
                <a:cxn ang="0">
                  <a:pos x="1575206" y="453491"/>
                </a:cxn>
                <a:cxn ang="0">
                  <a:pos x="1680133" y="648652"/>
                </a:cxn>
                <a:cxn ang="0">
                  <a:pos x="1743240" y="591693"/>
                </a:cxn>
                <a:cxn ang="0">
                  <a:pos x="2135022" y="1216534"/>
                </a:cxn>
                <a:cxn ang="0">
                  <a:pos x="2046947" y="898385"/>
                </a:cxn>
                <a:cxn ang="0">
                  <a:pos x="1934895" y="906640"/>
                </a:cxn>
                <a:cxn ang="0">
                  <a:pos x="1887169" y="1079601"/>
                </a:cxn>
                <a:cxn ang="0">
                  <a:pos x="1890674" y="1208533"/>
                </a:cxn>
                <a:cxn ang="0">
                  <a:pos x="2084997" y="1459662"/>
                </a:cxn>
                <a:cxn ang="0">
                  <a:pos x="2161362" y="2042122"/>
                </a:cxn>
                <a:cxn ang="0">
                  <a:pos x="2053983" y="1784122"/>
                </a:cxn>
                <a:cxn ang="0">
                  <a:pos x="2048713" y="2029016"/>
                </a:cxn>
                <a:cxn ang="0">
                  <a:pos x="2123795" y="2163217"/>
                </a:cxn>
              </a:cxnLst>
              <a:pathLst>
                <a:path w="2169160" h="2189479">
                  <a:moveTo>
                    <a:pt x="207492" y="1233347"/>
                  </a:moveTo>
                  <a:lnTo>
                    <a:pt x="207264" y="1211529"/>
                  </a:lnTo>
                  <a:lnTo>
                    <a:pt x="192671" y="1118895"/>
                  </a:lnTo>
                  <a:lnTo>
                    <a:pt x="185915" y="1072540"/>
                  </a:lnTo>
                  <a:lnTo>
                    <a:pt x="180416" y="1026083"/>
                  </a:lnTo>
                  <a:lnTo>
                    <a:pt x="167817" y="974280"/>
                  </a:lnTo>
                  <a:lnTo>
                    <a:pt x="149415" y="924928"/>
                  </a:lnTo>
                  <a:lnTo>
                    <a:pt x="122859" y="895311"/>
                  </a:lnTo>
                  <a:lnTo>
                    <a:pt x="78359" y="889063"/>
                  </a:lnTo>
                  <a:lnTo>
                    <a:pt x="53174" y="897572"/>
                  </a:lnTo>
                  <a:lnTo>
                    <a:pt x="21005" y="945718"/>
                  </a:lnTo>
                  <a:lnTo>
                    <a:pt x="9398" y="995108"/>
                  </a:lnTo>
                  <a:lnTo>
                    <a:pt x="1701" y="1045210"/>
                  </a:lnTo>
                  <a:lnTo>
                    <a:pt x="0" y="1078179"/>
                  </a:lnTo>
                  <a:lnTo>
                    <a:pt x="1816" y="1110983"/>
                  </a:lnTo>
                  <a:lnTo>
                    <a:pt x="16598" y="1175308"/>
                  </a:lnTo>
                  <a:lnTo>
                    <a:pt x="53644" y="1275321"/>
                  </a:lnTo>
                  <a:lnTo>
                    <a:pt x="78638" y="1316393"/>
                  </a:lnTo>
                  <a:lnTo>
                    <a:pt x="116154" y="1346034"/>
                  </a:lnTo>
                  <a:lnTo>
                    <a:pt x="133007" y="1352283"/>
                  </a:lnTo>
                  <a:lnTo>
                    <a:pt x="149885" y="1351851"/>
                  </a:lnTo>
                  <a:lnTo>
                    <a:pt x="184556" y="1324203"/>
                  </a:lnTo>
                  <a:lnTo>
                    <a:pt x="203644" y="1276273"/>
                  </a:lnTo>
                  <a:lnTo>
                    <a:pt x="206641" y="1254963"/>
                  </a:lnTo>
                  <a:lnTo>
                    <a:pt x="207492" y="1233347"/>
                  </a:lnTo>
                  <a:close/>
                </a:path>
                <a:path w="2169160" h="2189479">
                  <a:moveTo>
                    <a:pt x="267119" y="513892"/>
                  </a:moveTo>
                  <a:lnTo>
                    <a:pt x="239395" y="336969"/>
                  </a:lnTo>
                  <a:lnTo>
                    <a:pt x="237121" y="326593"/>
                  </a:lnTo>
                  <a:lnTo>
                    <a:pt x="231482" y="322008"/>
                  </a:lnTo>
                  <a:lnTo>
                    <a:pt x="220687" y="310629"/>
                  </a:lnTo>
                  <a:lnTo>
                    <a:pt x="213702" y="297802"/>
                  </a:lnTo>
                  <a:lnTo>
                    <a:pt x="209423" y="283768"/>
                  </a:lnTo>
                  <a:lnTo>
                    <a:pt x="206756" y="268820"/>
                  </a:lnTo>
                  <a:lnTo>
                    <a:pt x="204165" y="261137"/>
                  </a:lnTo>
                  <a:lnTo>
                    <a:pt x="199313" y="256590"/>
                  </a:lnTo>
                  <a:lnTo>
                    <a:pt x="192519" y="254876"/>
                  </a:lnTo>
                  <a:lnTo>
                    <a:pt x="184150" y="255701"/>
                  </a:lnTo>
                  <a:lnTo>
                    <a:pt x="164960" y="263982"/>
                  </a:lnTo>
                  <a:lnTo>
                    <a:pt x="151015" y="279234"/>
                  </a:lnTo>
                  <a:lnTo>
                    <a:pt x="144830" y="300723"/>
                  </a:lnTo>
                  <a:lnTo>
                    <a:pt x="148907" y="327710"/>
                  </a:lnTo>
                  <a:lnTo>
                    <a:pt x="153187" y="342138"/>
                  </a:lnTo>
                  <a:lnTo>
                    <a:pt x="155778" y="356120"/>
                  </a:lnTo>
                  <a:lnTo>
                    <a:pt x="156591" y="370370"/>
                  </a:lnTo>
                  <a:lnTo>
                    <a:pt x="155524" y="385572"/>
                  </a:lnTo>
                  <a:lnTo>
                    <a:pt x="153924" y="402361"/>
                  </a:lnTo>
                  <a:lnTo>
                    <a:pt x="155371" y="419341"/>
                  </a:lnTo>
                  <a:lnTo>
                    <a:pt x="163156" y="434263"/>
                  </a:lnTo>
                  <a:lnTo>
                    <a:pt x="180543" y="444830"/>
                  </a:lnTo>
                  <a:lnTo>
                    <a:pt x="182638" y="445668"/>
                  </a:lnTo>
                  <a:lnTo>
                    <a:pt x="184175" y="453097"/>
                  </a:lnTo>
                  <a:lnTo>
                    <a:pt x="181787" y="464781"/>
                  </a:lnTo>
                  <a:lnTo>
                    <a:pt x="175348" y="472884"/>
                  </a:lnTo>
                  <a:lnTo>
                    <a:pt x="176517" y="479983"/>
                  </a:lnTo>
                  <a:lnTo>
                    <a:pt x="191096" y="533069"/>
                  </a:lnTo>
                  <a:lnTo>
                    <a:pt x="225120" y="576300"/>
                  </a:lnTo>
                  <a:lnTo>
                    <a:pt x="240284" y="581228"/>
                  </a:lnTo>
                  <a:lnTo>
                    <a:pt x="252552" y="578739"/>
                  </a:lnTo>
                  <a:lnTo>
                    <a:pt x="261226" y="569722"/>
                  </a:lnTo>
                  <a:lnTo>
                    <a:pt x="260311" y="567486"/>
                  </a:lnTo>
                  <a:lnTo>
                    <a:pt x="258254" y="553605"/>
                  </a:lnTo>
                  <a:lnTo>
                    <a:pt x="260985" y="540346"/>
                  </a:lnTo>
                  <a:lnTo>
                    <a:pt x="265074" y="527265"/>
                  </a:lnTo>
                  <a:lnTo>
                    <a:pt x="267119" y="513892"/>
                  </a:lnTo>
                  <a:close/>
                </a:path>
                <a:path w="2169160" h="2189479">
                  <a:moveTo>
                    <a:pt x="350596" y="1914969"/>
                  </a:moveTo>
                  <a:lnTo>
                    <a:pt x="346506" y="1879765"/>
                  </a:lnTo>
                  <a:lnTo>
                    <a:pt x="336892" y="1844548"/>
                  </a:lnTo>
                  <a:lnTo>
                    <a:pt x="333336" y="1832686"/>
                  </a:lnTo>
                  <a:lnTo>
                    <a:pt x="330657" y="1820506"/>
                  </a:lnTo>
                  <a:lnTo>
                    <a:pt x="321932" y="1770570"/>
                  </a:lnTo>
                  <a:lnTo>
                    <a:pt x="302806" y="1724901"/>
                  </a:lnTo>
                  <a:lnTo>
                    <a:pt x="270268" y="1696554"/>
                  </a:lnTo>
                  <a:lnTo>
                    <a:pt x="254342" y="1693291"/>
                  </a:lnTo>
                  <a:lnTo>
                    <a:pt x="242290" y="1695856"/>
                  </a:lnTo>
                  <a:lnTo>
                    <a:pt x="204622" y="1717979"/>
                  </a:lnTo>
                  <a:lnTo>
                    <a:pt x="198120" y="1759242"/>
                  </a:lnTo>
                  <a:lnTo>
                    <a:pt x="194348" y="1804301"/>
                  </a:lnTo>
                  <a:lnTo>
                    <a:pt x="198145" y="1848878"/>
                  </a:lnTo>
                  <a:lnTo>
                    <a:pt x="211810" y="1892681"/>
                  </a:lnTo>
                  <a:lnTo>
                    <a:pt x="231876" y="1934883"/>
                  </a:lnTo>
                  <a:lnTo>
                    <a:pt x="254889" y="1974710"/>
                  </a:lnTo>
                  <a:lnTo>
                    <a:pt x="299415" y="2005520"/>
                  </a:lnTo>
                  <a:lnTo>
                    <a:pt x="318757" y="2006688"/>
                  </a:lnTo>
                  <a:lnTo>
                    <a:pt x="327342" y="2005368"/>
                  </a:lnTo>
                  <a:lnTo>
                    <a:pt x="333057" y="2001799"/>
                  </a:lnTo>
                  <a:lnTo>
                    <a:pt x="337032" y="1995627"/>
                  </a:lnTo>
                  <a:lnTo>
                    <a:pt x="340398" y="1986495"/>
                  </a:lnTo>
                  <a:lnTo>
                    <a:pt x="348703" y="1950453"/>
                  </a:lnTo>
                  <a:lnTo>
                    <a:pt x="350596" y="1914969"/>
                  </a:lnTo>
                  <a:close/>
                </a:path>
                <a:path w="2169160" h="2189479">
                  <a:moveTo>
                    <a:pt x="617029" y="390347"/>
                  </a:moveTo>
                  <a:lnTo>
                    <a:pt x="616394" y="381533"/>
                  </a:lnTo>
                  <a:lnTo>
                    <a:pt x="610527" y="323443"/>
                  </a:lnTo>
                  <a:lnTo>
                    <a:pt x="606615" y="294601"/>
                  </a:lnTo>
                  <a:lnTo>
                    <a:pt x="600900" y="266192"/>
                  </a:lnTo>
                  <a:lnTo>
                    <a:pt x="598347" y="244906"/>
                  </a:lnTo>
                  <a:lnTo>
                    <a:pt x="597890" y="223329"/>
                  </a:lnTo>
                  <a:lnTo>
                    <a:pt x="595185" y="202234"/>
                  </a:lnTo>
                  <a:lnTo>
                    <a:pt x="585825" y="182448"/>
                  </a:lnTo>
                  <a:lnTo>
                    <a:pt x="580390" y="150152"/>
                  </a:lnTo>
                  <a:lnTo>
                    <a:pt x="569087" y="119672"/>
                  </a:lnTo>
                  <a:lnTo>
                    <a:pt x="556768" y="89509"/>
                  </a:lnTo>
                  <a:lnTo>
                    <a:pt x="548322" y="58140"/>
                  </a:lnTo>
                  <a:lnTo>
                    <a:pt x="536524" y="19646"/>
                  </a:lnTo>
                  <a:lnTo>
                    <a:pt x="510324" y="0"/>
                  </a:lnTo>
                  <a:lnTo>
                    <a:pt x="501307" y="2095"/>
                  </a:lnTo>
                  <a:lnTo>
                    <a:pt x="477761" y="53771"/>
                  </a:lnTo>
                  <a:lnTo>
                    <a:pt x="465747" y="117716"/>
                  </a:lnTo>
                  <a:lnTo>
                    <a:pt x="467880" y="151130"/>
                  </a:lnTo>
                  <a:lnTo>
                    <a:pt x="501523" y="319608"/>
                  </a:lnTo>
                  <a:lnTo>
                    <a:pt x="516267" y="345757"/>
                  </a:lnTo>
                  <a:lnTo>
                    <a:pt x="527469" y="374573"/>
                  </a:lnTo>
                  <a:lnTo>
                    <a:pt x="543331" y="399999"/>
                  </a:lnTo>
                  <a:lnTo>
                    <a:pt x="572135" y="416039"/>
                  </a:lnTo>
                  <a:lnTo>
                    <a:pt x="574751" y="416687"/>
                  </a:lnTo>
                  <a:lnTo>
                    <a:pt x="577075" y="420979"/>
                  </a:lnTo>
                  <a:lnTo>
                    <a:pt x="580821" y="431584"/>
                  </a:lnTo>
                  <a:lnTo>
                    <a:pt x="585000" y="437807"/>
                  </a:lnTo>
                  <a:lnTo>
                    <a:pt x="590778" y="441058"/>
                  </a:lnTo>
                  <a:lnTo>
                    <a:pt x="598411" y="439851"/>
                  </a:lnTo>
                  <a:lnTo>
                    <a:pt x="616978" y="399237"/>
                  </a:lnTo>
                  <a:lnTo>
                    <a:pt x="617029" y="390347"/>
                  </a:lnTo>
                  <a:close/>
                </a:path>
                <a:path w="2169160" h="2189479">
                  <a:moveTo>
                    <a:pt x="801293" y="1442694"/>
                  </a:moveTo>
                  <a:lnTo>
                    <a:pt x="800252" y="1386801"/>
                  </a:lnTo>
                  <a:lnTo>
                    <a:pt x="799744" y="1386814"/>
                  </a:lnTo>
                  <a:lnTo>
                    <a:pt x="799388" y="1386649"/>
                  </a:lnTo>
                  <a:lnTo>
                    <a:pt x="798982" y="1375194"/>
                  </a:lnTo>
                  <a:lnTo>
                    <a:pt x="798614" y="1366583"/>
                  </a:lnTo>
                  <a:lnTo>
                    <a:pt x="798309" y="1352372"/>
                  </a:lnTo>
                  <a:lnTo>
                    <a:pt x="798893" y="1340993"/>
                  </a:lnTo>
                  <a:lnTo>
                    <a:pt x="798830" y="1316291"/>
                  </a:lnTo>
                  <a:lnTo>
                    <a:pt x="794346" y="1292771"/>
                  </a:lnTo>
                  <a:lnTo>
                    <a:pt x="786117" y="1270431"/>
                  </a:lnTo>
                  <a:lnTo>
                    <a:pt x="767486" y="1235557"/>
                  </a:lnTo>
                  <a:lnTo>
                    <a:pt x="762088" y="1221651"/>
                  </a:lnTo>
                  <a:lnTo>
                    <a:pt x="758253" y="1207350"/>
                  </a:lnTo>
                  <a:lnTo>
                    <a:pt x="755561" y="1192491"/>
                  </a:lnTo>
                  <a:lnTo>
                    <a:pt x="749744" y="1150886"/>
                  </a:lnTo>
                  <a:lnTo>
                    <a:pt x="743254" y="1109370"/>
                  </a:lnTo>
                  <a:lnTo>
                    <a:pt x="733882" y="1068654"/>
                  </a:lnTo>
                  <a:lnTo>
                    <a:pt x="723836" y="1041412"/>
                  </a:lnTo>
                  <a:lnTo>
                    <a:pt x="723836" y="1462874"/>
                  </a:lnTo>
                  <a:lnTo>
                    <a:pt x="721271" y="1464665"/>
                  </a:lnTo>
                  <a:lnTo>
                    <a:pt x="718896" y="1467662"/>
                  </a:lnTo>
                  <a:lnTo>
                    <a:pt x="716292" y="1467535"/>
                  </a:lnTo>
                  <a:lnTo>
                    <a:pt x="714044" y="1467573"/>
                  </a:lnTo>
                  <a:lnTo>
                    <a:pt x="711898" y="1464144"/>
                  </a:lnTo>
                  <a:lnTo>
                    <a:pt x="709612" y="1462278"/>
                  </a:lnTo>
                  <a:lnTo>
                    <a:pt x="712012" y="1460665"/>
                  </a:lnTo>
                  <a:lnTo>
                    <a:pt x="714540" y="1457325"/>
                  </a:lnTo>
                  <a:lnTo>
                    <a:pt x="719226" y="1457579"/>
                  </a:lnTo>
                  <a:lnTo>
                    <a:pt x="721550" y="1461008"/>
                  </a:lnTo>
                  <a:lnTo>
                    <a:pt x="723836" y="1462874"/>
                  </a:lnTo>
                  <a:lnTo>
                    <a:pt x="723836" y="1041412"/>
                  </a:lnTo>
                  <a:lnTo>
                    <a:pt x="719429" y="1029449"/>
                  </a:lnTo>
                  <a:lnTo>
                    <a:pt x="690219" y="979614"/>
                  </a:lnTo>
                  <a:lnTo>
                    <a:pt x="657237" y="952563"/>
                  </a:lnTo>
                  <a:lnTo>
                    <a:pt x="617562" y="949604"/>
                  </a:lnTo>
                  <a:lnTo>
                    <a:pt x="568236" y="972019"/>
                  </a:lnTo>
                  <a:lnTo>
                    <a:pt x="532549" y="1015225"/>
                  </a:lnTo>
                  <a:lnTo>
                    <a:pt x="517283" y="1062596"/>
                  </a:lnTo>
                  <a:lnTo>
                    <a:pt x="509282" y="1122540"/>
                  </a:lnTo>
                  <a:lnTo>
                    <a:pt x="510235" y="1153299"/>
                  </a:lnTo>
                  <a:lnTo>
                    <a:pt x="511568" y="1175854"/>
                  </a:lnTo>
                  <a:lnTo>
                    <a:pt x="512102" y="1197013"/>
                  </a:lnTo>
                  <a:lnTo>
                    <a:pt x="514172" y="1243672"/>
                  </a:lnTo>
                  <a:lnTo>
                    <a:pt x="522528" y="1287830"/>
                  </a:lnTo>
                  <a:lnTo>
                    <a:pt x="533514" y="1325410"/>
                  </a:lnTo>
                  <a:lnTo>
                    <a:pt x="548601" y="1371231"/>
                  </a:lnTo>
                  <a:lnTo>
                    <a:pt x="565746" y="1417942"/>
                  </a:lnTo>
                  <a:lnTo>
                    <a:pt x="597014" y="1457693"/>
                  </a:lnTo>
                  <a:lnTo>
                    <a:pt x="635520" y="1493012"/>
                  </a:lnTo>
                  <a:lnTo>
                    <a:pt x="669912" y="1520266"/>
                  </a:lnTo>
                  <a:lnTo>
                    <a:pt x="702271" y="1529346"/>
                  </a:lnTo>
                  <a:lnTo>
                    <a:pt x="720623" y="1523530"/>
                  </a:lnTo>
                  <a:lnTo>
                    <a:pt x="723023" y="1522095"/>
                  </a:lnTo>
                  <a:lnTo>
                    <a:pt x="727367" y="1522183"/>
                  </a:lnTo>
                  <a:lnTo>
                    <a:pt x="729983" y="1523352"/>
                  </a:lnTo>
                  <a:lnTo>
                    <a:pt x="747903" y="1527276"/>
                  </a:lnTo>
                  <a:lnTo>
                    <a:pt x="761784" y="1522679"/>
                  </a:lnTo>
                  <a:lnTo>
                    <a:pt x="763257" y="1521345"/>
                  </a:lnTo>
                  <a:lnTo>
                    <a:pt x="773226" y="1512392"/>
                  </a:lnTo>
                  <a:lnTo>
                    <a:pt x="797775" y="1472374"/>
                  </a:lnTo>
                  <a:lnTo>
                    <a:pt x="799960" y="1461465"/>
                  </a:lnTo>
                  <a:lnTo>
                    <a:pt x="800684" y="1457909"/>
                  </a:lnTo>
                  <a:lnTo>
                    <a:pt x="800773" y="1455724"/>
                  </a:lnTo>
                  <a:lnTo>
                    <a:pt x="801293" y="1442694"/>
                  </a:lnTo>
                  <a:close/>
                </a:path>
                <a:path w="2169160" h="2189479">
                  <a:moveTo>
                    <a:pt x="893749" y="2164931"/>
                  </a:moveTo>
                  <a:lnTo>
                    <a:pt x="887691" y="2098878"/>
                  </a:lnTo>
                  <a:lnTo>
                    <a:pt x="864730" y="2039772"/>
                  </a:lnTo>
                  <a:lnTo>
                    <a:pt x="837196" y="1989899"/>
                  </a:lnTo>
                  <a:lnTo>
                    <a:pt x="814044" y="1938134"/>
                  </a:lnTo>
                  <a:lnTo>
                    <a:pt x="792441" y="1885721"/>
                  </a:lnTo>
                  <a:lnTo>
                    <a:pt x="769556" y="1833905"/>
                  </a:lnTo>
                  <a:lnTo>
                    <a:pt x="743394" y="1796846"/>
                  </a:lnTo>
                  <a:lnTo>
                    <a:pt x="705243" y="1776679"/>
                  </a:lnTo>
                  <a:lnTo>
                    <a:pt x="691997" y="1781327"/>
                  </a:lnTo>
                  <a:lnTo>
                    <a:pt x="664806" y="1812937"/>
                  </a:lnTo>
                  <a:lnTo>
                    <a:pt x="646874" y="1873885"/>
                  </a:lnTo>
                  <a:lnTo>
                    <a:pt x="650582" y="1908340"/>
                  </a:lnTo>
                  <a:lnTo>
                    <a:pt x="662520" y="1950999"/>
                  </a:lnTo>
                  <a:lnTo>
                    <a:pt x="663803" y="1954961"/>
                  </a:lnTo>
                  <a:lnTo>
                    <a:pt x="660781" y="1960054"/>
                  </a:lnTo>
                  <a:lnTo>
                    <a:pt x="660857" y="1964575"/>
                  </a:lnTo>
                  <a:lnTo>
                    <a:pt x="660565" y="1972310"/>
                  </a:lnTo>
                  <a:lnTo>
                    <a:pt x="660196" y="1980145"/>
                  </a:lnTo>
                  <a:lnTo>
                    <a:pt x="660603" y="1987600"/>
                  </a:lnTo>
                  <a:lnTo>
                    <a:pt x="682904" y="2032342"/>
                  </a:lnTo>
                  <a:lnTo>
                    <a:pt x="706132" y="2068588"/>
                  </a:lnTo>
                  <a:lnTo>
                    <a:pt x="716153" y="2082012"/>
                  </a:lnTo>
                  <a:lnTo>
                    <a:pt x="721156" y="2088794"/>
                  </a:lnTo>
                  <a:lnTo>
                    <a:pt x="754214" y="2134844"/>
                  </a:lnTo>
                  <a:lnTo>
                    <a:pt x="784161" y="2172525"/>
                  </a:lnTo>
                  <a:lnTo>
                    <a:pt x="800798" y="2189073"/>
                  </a:lnTo>
                  <a:lnTo>
                    <a:pt x="892390" y="2189073"/>
                  </a:lnTo>
                  <a:lnTo>
                    <a:pt x="892937" y="2185365"/>
                  </a:lnTo>
                  <a:lnTo>
                    <a:pt x="893368" y="2178050"/>
                  </a:lnTo>
                  <a:lnTo>
                    <a:pt x="893508" y="2171141"/>
                  </a:lnTo>
                  <a:lnTo>
                    <a:pt x="893749" y="2164931"/>
                  </a:lnTo>
                  <a:close/>
                </a:path>
                <a:path w="2169160" h="2189479">
                  <a:moveTo>
                    <a:pt x="1148461" y="510654"/>
                  </a:moveTo>
                  <a:lnTo>
                    <a:pt x="1144092" y="501599"/>
                  </a:lnTo>
                  <a:lnTo>
                    <a:pt x="1137843" y="493102"/>
                  </a:lnTo>
                  <a:lnTo>
                    <a:pt x="1134694" y="483019"/>
                  </a:lnTo>
                  <a:lnTo>
                    <a:pt x="1132217" y="438670"/>
                  </a:lnTo>
                  <a:lnTo>
                    <a:pt x="1111631" y="398551"/>
                  </a:lnTo>
                  <a:lnTo>
                    <a:pt x="1109865" y="396849"/>
                  </a:lnTo>
                  <a:lnTo>
                    <a:pt x="1108214" y="392023"/>
                  </a:lnTo>
                  <a:lnTo>
                    <a:pt x="1109230" y="390956"/>
                  </a:lnTo>
                  <a:lnTo>
                    <a:pt x="1115847" y="379031"/>
                  </a:lnTo>
                  <a:lnTo>
                    <a:pt x="1114120" y="369189"/>
                  </a:lnTo>
                  <a:lnTo>
                    <a:pt x="1078928" y="339001"/>
                  </a:lnTo>
                  <a:lnTo>
                    <a:pt x="1066914" y="338213"/>
                  </a:lnTo>
                  <a:lnTo>
                    <a:pt x="1053884" y="341642"/>
                  </a:lnTo>
                  <a:lnTo>
                    <a:pt x="1049413" y="343458"/>
                  </a:lnTo>
                  <a:lnTo>
                    <a:pt x="1043711" y="344957"/>
                  </a:lnTo>
                  <a:lnTo>
                    <a:pt x="1039368" y="343814"/>
                  </a:lnTo>
                  <a:lnTo>
                    <a:pt x="1026236" y="342950"/>
                  </a:lnTo>
                  <a:lnTo>
                    <a:pt x="1016482" y="347472"/>
                  </a:lnTo>
                  <a:lnTo>
                    <a:pt x="994016" y="394335"/>
                  </a:lnTo>
                  <a:lnTo>
                    <a:pt x="985380" y="450710"/>
                  </a:lnTo>
                  <a:lnTo>
                    <a:pt x="980782" y="540562"/>
                  </a:lnTo>
                  <a:lnTo>
                    <a:pt x="979881" y="561530"/>
                  </a:lnTo>
                  <a:lnTo>
                    <a:pt x="987247" y="583184"/>
                  </a:lnTo>
                  <a:lnTo>
                    <a:pt x="998474" y="605688"/>
                  </a:lnTo>
                  <a:lnTo>
                    <a:pt x="1015657" y="644194"/>
                  </a:lnTo>
                  <a:lnTo>
                    <a:pt x="1042250" y="686130"/>
                  </a:lnTo>
                  <a:lnTo>
                    <a:pt x="1072972" y="711606"/>
                  </a:lnTo>
                  <a:lnTo>
                    <a:pt x="1080897" y="712749"/>
                  </a:lnTo>
                  <a:lnTo>
                    <a:pt x="1088402" y="710133"/>
                  </a:lnTo>
                  <a:lnTo>
                    <a:pt x="1124826" y="659307"/>
                  </a:lnTo>
                  <a:lnTo>
                    <a:pt x="1138047" y="607783"/>
                  </a:lnTo>
                  <a:lnTo>
                    <a:pt x="1140663" y="562076"/>
                  </a:lnTo>
                  <a:lnTo>
                    <a:pt x="1141425" y="541299"/>
                  </a:lnTo>
                  <a:lnTo>
                    <a:pt x="1142746" y="531304"/>
                  </a:lnTo>
                  <a:lnTo>
                    <a:pt x="1145997" y="522401"/>
                  </a:lnTo>
                  <a:lnTo>
                    <a:pt x="1148461" y="510654"/>
                  </a:lnTo>
                  <a:close/>
                </a:path>
                <a:path w="2169160" h="2189479">
                  <a:moveTo>
                    <a:pt x="1364195" y="1266786"/>
                  </a:moveTo>
                  <a:lnTo>
                    <a:pt x="1362875" y="1221066"/>
                  </a:lnTo>
                  <a:lnTo>
                    <a:pt x="1357464" y="1178852"/>
                  </a:lnTo>
                  <a:lnTo>
                    <a:pt x="1348282" y="1141056"/>
                  </a:lnTo>
                  <a:lnTo>
                    <a:pt x="1318374" y="1075690"/>
                  </a:lnTo>
                  <a:lnTo>
                    <a:pt x="1310665" y="1058684"/>
                  </a:lnTo>
                  <a:lnTo>
                    <a:pt x="1304861" y="1040460"/>
                  </a:lnTo>
                  <a:lnTo>
                    <a:pt x="1296314" y="1022997"/>
                  </a:lnTo>
                  <a:lnTo>
                    <a:pt x="1282026" y="1012278"/>
                  </a:lnTo>
                  <a:lnTo>
                    <a:pt x="1263904" y="1008595"/>
                  </a:lnTo>
                  <a:lnTo>
                    <a:pt x="1243838" y="1012253"/>
                  </a:lnTo>
                  <a:lnTo>
                    <a:pt x="1207249" y="1038199"/>
                  </a:lnTo>
                  <a:lnTo>
                    <a:pt x="1191653" y="1094206"/>
                  </a:lnTo>
                  <a:lnTo>
                    <a:pt x="1187043" y="1136573"/>
                  </a:lnTo>
                  <a:lnTo>
                    <a:pt x="1187818" y="1160246"/>
                  </a:lnTo>
                  <a:lnTo>
                    <a:pt x="1196771" y="1231176"/>
                  </a:lnTo>
                  <a:lnTo>
                    <a:pt x="1210805" y="1283182"/>
                  </a:lnTo>
                  <a:lnTo>
                    <a:pt x="1237589" y="1328686"/>
                  </a:lnTo>
                  <a:lnTo>
                    <a:pt x="1271955" y="1361363"/>
                  </a:lnTo>
                  <a:lnTo>
                    <a:pt x="1315567" y="1392859"/>
                  </a:lnTo>
                  <a:lnTo>
                    <a:pt x="1330947" y="1390142"/>
                  </a:lnTo>
                  <a:lnTo>
                    <a:pt x="1333461" y="1385760"/>
                  </a:lnTo>
                  <a:lnTo>
                    <a:pt x="1353527" y="1354201"/>
                  </a:lnTo>
                  <a:lnTo>
                    <a:pt x="1360817" y="1337081"/>
                  </a:lnTo>
                  <a:lnTo>
                    <a:pt x="1362710" y="1317510"/>
                  </a:lnTo>
                  <a:lnTo>
                    <a:pt x="1362290" y="1304861"/>
                  </a:lnTo>
                  <a:lnTo>
                    <a:pt x="1362735" y="1292161"/>
                  </a:lnTo>
                  <a:lnTo>
                    <a:pt x="1364195" y="1266786"/>
                  </a:lnTo>
                  <a:close/>
                </a:path>
                <a:path w="2169160" h="2189479">
                  <a:moveTo>
                    <a:pt x="1515122" y="2189073"/>
                  </a:moveTo>
                  <a:lnTo>
                    <a:pt x="1514906" y="2170544"/>
                  </a:lnTo>
                  <a:lnTo>
                    <a:pt x="1508785" y="2132634"/>
                  </a:lnTo>
                  <a:lnTo>
                    <a:pt x="1507934" y="2130221"/>
                  </a:lnTo>
                  <a:lnTo>
                    <a:pt x="1496301" y="2097074"/>
                  </a:lnTo>
                  <a:lnTo>
                    <a:pt x="1496961" y="2096960"/>
                  </a:lnTo>
                  <a:lnTo>
                    <a:pt x="1496504" y="2095411"/>
                  </a:lnTo>
                  <a:lnTo>
                    <a:pt x="1495399" y="2091690"/>
                  </a:lnTo>
                  <a:lnTo>
                    <a:pt x="1495399" y="2097227"/>
                  </a:lnTo>
                  <a:lnTo>
                    <a:pt x="1494307" y="2103437"/>
                  </a:lnTo>
                  <a:lnTo>
                    <a:pt x="1472996" y="2130869"/>
                  </a:lnTo>
                  <a:lnTo>
                    <a:pt x="1465503" y="2129663"/>
                  </a:lnTo>
                  <a:lnTo>
                    <a:pt x="1460449" y="2128202"/>
                  </a:lnTo>
                  <a:lnTo>
                    <a:pt x="1455305" y="2121865"/>
                  </a:lnTo>
                  <a:lnTo>
                    <a:pt x="1453121" y="2116531"/>
                  </a:lnTo>
                  <a:lnTo>
                    <a:pt x="1451851" y="2113597"/>
                  </a:lnTo>
                  <a:lnTo>
                    <a:pt x="1495399" y="2097227"/>
                  </a:lnTo>
                  <a:lnTo>
                    <a:pt x="1495399" y="2091690"/>
                  </a:lnTo>
                  <a:lnTo>
                    <a:pt x="1494409" y="2088337"/>
                  </a:lnTo>
                  <a:lnTo>
                    <a:pt x="1491767" y="2079790"/>
                  </a:lnTo>
                  <a:lnTo>
                    <a:pt x="1489494" y="2071230"/>
                  </a:lnTo>
                  <a:lnTo>
                    <a:pt x="1477810" y="2016328"/>
                  </a:lnTo>
                  <a:lnTo>
                    <a:pt x="1458976" y="1974469"/>
                  </a:lnTo>
                  <a:lnTo>
                    <a:pt x="1433969" y="1935822"/>
                  </a:lnTo>
                  <a:lnTo>
                    <a:pt x="1405229" y="1899183"/>
                  </a:lnTo>
                  <a:lnTo>
                    <a:pt x="1373708" y="1882241"/>
                  </a:lnTo>
                  <a:lnTo>
                    <a:pt x="1355813" y="1887067"/>
                  </a:lnTo>
                  <a:lnTo>
                    <a:pt x="1336090" y="1900301"/>
                  </a:lnTo>
                  <a:lnTo>
                    <a:pt x="1332496" y="1903145"/>
                  </a:lnTo>
                  <a:lnTo>
                    <a:pt x="1326972" y="1904111"/>
                  </a:lnTo>
                  <a:lnTo>
                    <a:pt x="1303680" y="1946948"/>
                  </a:lnTo>
                  <a:lnTo>
                    <a:pt x="1303705" y="1960943"/>
                  </a:lnTo>
                  <a:lnTo>
                    <a:pt x="1317485" y="2026945"/>
                  </a:lnTo>
                  <a:lnTo>
                    <a:pt x="1328318" y="2065553"/>
                  </a:lnTo>
                  <a:lnTo>
                    <a:pt x="1340269" y="2103907"/>
                  </a:lnTo>
                  <a:lnTo>
                    <a:pt x="1353908" y="2141461"/>
                  </a:lnTo>
                  <a:lnTo>
                    <a:pt x="1374406" y="2181009"/>
                  </a:lnTo>
                  <a:lnTo>
                    <a:pt x="1380756" y="2189073"/>
                  </a:lnTo>
                  <a:lnTo>
                    <a:pt x="1515122" y="2189073"/>
                  </a:lnTo>
                  <a:close/>
                </a:path>
                <a:path w="2169160" h="2189479">
                  <a:moveTo>
                    <a:pt x="1713179" y="1585836"/>
                  </a:moveTo>
                  <a:lnTo>
                    <a:pt x="1705597" y="1532064"/>
                  </a:lnTo>
                  <a:lnTo>
                    <a:pt x="1692529" y="1481874"/>
                  </a:lnTo>
                  <a:lnTo>
                    <a:pt x="1672882" y="1435061"/>
                  </a:lnTo>
                  <a:lnTo>
                    <a:pt x="1645602" y="1391424"/>
                  </a:lnTo>
                  <a:lnTo>
                    <a:pt x="1597787" y="1367155"/>
                  </a:lnTo>
                  <a:lnTo>
                    <a:pt x="1573250" y="1375651"/>
                  </a:lnTo>
                  <a:lnTo>
                    <a:pt x="1553845" y="1397647"/>
                  </a:lnTo>
                  <a:lnTo>
                    <a:pt x="1548117" y="1410423"/>
                  </a:lnTo>
                  <a:lnTo>
                    <a:pt x="1544447" y="1423619"/>
                  </a:lnTo>
                  <a:lnTo>
                    <a:pt x="1542732" y="1437322"/>
                  </a:lnTo>
                  <a:lnTo>
                    <a:pt x="1542884" y="1451660"/>
                  </a:lnTo>
                  <a:lnTo>
                    <a:pt x="1546402" y="1478330"/>
                  </a:lnTo>
                  <a:lnTo>
                    <a:pt x="1552854" y="1504022"/>
                  </a:lnTo>
                  <a:lnTo>
                    <a:pt x="1562239" y="1528775"/>
                  </a:lnTo>
                  <a:lnTo>
                    <a:pt x="1574571" y="1552638"/>
                  </a:lnTo>
                  <a:lnTo>
                    <a:pt x="1581391" y="1566443"/>
                  </a:lnTo>
                  <a:lnTo>
                    <a:pt x="1587512" y="1580896"/>
                  </a:lnTo>
                  <a:lnTo>
                    <a:pt x="1594434" y="1594192"/>
                  </a:lnTo>
                  <a:lnTo>
                    <a:pt x="1603616" y="1604530"/>
                  </a:lnTo>
                  <a:lnTo>
                    <a:pt x="1614982" y="1614093"/>
                  </a:lnTo>
                  <a:lnTo>
                    <a:pt x="1636280" y="1634172"/>
                  </a:lnTo>
                  <a:lnTo>
                    <a:pt x="1647342" y="1643646"/>
                  </a:lnTo>
                  <a:lnTo>
                    <a:pt x="1666570" y="1652866"/>
                  </a:lnTo>
                  <a:lnTo>
                    <a:pt x="1685061" y="1651419"/>
                  </a:lnTo>
                  <a:lnTo>
                    <a:pt x="1709318" y="1620621"/>
                  </a:lnTo>
                  <a:lnTo>
                    <a:pt x="1712633" y="1592808"/>
                  </a:lnTo>
                  <a:lnTo>
                    <a:pt x="1713179" y="1585836"/>
                  </a:lnTo>
                  <a:close/>
                </a:path>
                <a:path w="2169160" h="2189479">
                  <a:moveTo>
                    <a:pt x="1744052" y="568756"/>
                  </a:moveTo>
                  <a:lnTo>
                    <a:pt x="1741512" y="551141"/>
                  </a:lnTo>
                  <a:lnTo>
                    <a:pt x="1739239" y="533476"/>
                  </a:lnTo>
                  <a:lnTo>
                    <a:pt x="1736445" y="516013"/>
                  </a:lnTo>
                  <a:lnTo>
                    <a:pt x="1732356" y="499008"/>
                  </a:lnTo>
                  <a:lnTo>
                    <a:pt x="1711960" y="436448"/>
                  </a:lnTo>
                  <a:lnTo>
                    <a:pt x="1711960" y="605294"/>
                  </a:lnTo>
                  <a:lnTo>
                    <a:pt x="1711134" y="607047"/>
                  </a:lnTo>
                  <a:lnTo>
                    <a:pt x="1708277" y="611670"/>
                  </a:lnTo>
                  <a:lnTo>
                    <a:pt x="1704301" y="616204"/>
                  </a:lnTo>
                  <a:lnTo>
                    <a:pt x="1693468" y="626986"/>
                  </a:lnTo>
                  <a:lnTo>
                    <a:pt x="1688287" y="618578"/>
                  </a:lnTo>
                  <a:lnTo>
                    <a:pt x="1682648" y="613651"/>
                  </a:lnTo>
                  <a:lnTo>
                    <a:pt x="1682724" y="608609"/>
                  </a:lnTo>
                  <a:lnTo>
                    <a:pt x="1682737" y="599757"/>
                  </a:lnTo>
                  <a:lnTo>
                    <a:pt x="1689188" y="592696"/>
                  </a:lnTo>
                  <a:lnTo>
                    <a:pt x="1698777" y="594944"/>
                  </a:lnTo>
                  <a:lnTo>
                    <a:pt x="1703819" y="596239"/>
                  </a:lnTo>
                  <a:lnTo>
                    <a:pt x="1711960" y="605294"/>
                  </a:lnTo>
                  <a:lnTo>
                    <a:pt x="1711960" y="436448"/>
                  </a:lnTo>
                  <a:lnTo>
                    <a:pt x="1697863" y="393204"/>
                  </a:lnTo>
                  <a:lnTo>
                    <a:pt x="1682419" y="339852"/>
                  </a:lnTo>
                  <a:lnTo>
                    <a:pt x="1670494" y="285572"/>
                  </a:lnTo>
                  <a:lnTo>
                    <a:pt x="1665224" y="270078"/>
                  </a:lnTo>
                  <a:lnTo>
                    <a:pt x="1656537" y="258445"/>
                  </a:lnTo>
                  <a:lnTo>
                    <a:pt x="1645513" y="249275"/>
                  </a:lnTo>
                  <a:lnTo>
                    <a:pt x="1633258" y="241122"/>
                  </a:lnTo>
                  <a:lnTo>
                    <a:pt x="1629054" y="238252"/>
                  </a:lnTo>
                  <a:lnTo>
                    <a:pt x="1598460" y="261912"/>
                  </a:lnTo>
                  <a:lnTo>
                    <a:pt x="1580857" y="306730"/>
                  </a:lnTo>
                  <a:lnTo>
                    <a:pt x="1567484" y="352158"/>
                  </a:lnTo>
                  <a:lnTo>
                    <a:pt x="1563382" y="398843"/>
                  </a:lnTo>
                  <a:lnTo>
                    <a:pt x="1573644" y="447446"/>
                  </a:lnTo>
                  <a:lnTo>
                    <a:pt x="1575206" y="453491"/>
                  </a:lnTo>
                  <a:lnTo>
                    <a:pt x="1576006" y="459828"/>
                  </a:lnTo>
                  <a:lnTo>
                    <a:pt x="1576730" y="466204"/>
                  </a:lnTo>
                  <a:lnTo>
                    <a:pt x="1578102" y="472363"/>
                  </a:lnTo>
                  <a:lnTo>
                    <a:pt x="1583461" y="490702"/>
                  </a:lnTo>
                  <a:lnTo>
                    <a:pt x="1588795" y="509117"/>
                  </a:lnTo>
                  <a:lnTo>
                    <a:pt x="1616989" y="567867"/>
                  </a:lnTo>
                  <a:lnTo>
                    <a:pt x="1648536" y="613613"/>
                  </a:lnTo>
                  <a:lnTo>
                    <a:pt x="1680133" y="648652"/>
                  </a:lnTo>
                  <a:lnTo>
                    <a:pt x="1708416" y="660577"/>
                  </a:lnTo>
                  <a:lnTo>
                    <a:pt x="1717662" y="658698"/>
                  </a:lnTo>
                  <a:lnTo>
                    <a:pt x="1725561" y="653008"/>
                  </a:lnTo>
                  <a:lnTo>
                    <a:pt x="1731581" y="643991"/>
                  </a:lnTo>
                  <a:lnTo>
                    <a:pt x="1738020" y="626160"/>
                  </a:lnTo>
                  <a:lnTo>
                    <a:pt x="1738134" y="625856"/>
                  </a:lnTo>
                  <a:lnTo>
                    <a:pt x="1741855" y="607212"/>
                  </a:lnTo>
                  <a:lnTo>
                    <a:pt x="1743240" y="591693"/>
                  </a:lnTo>
                  <a:lnTo>
                    <a:pt x="1743557" y="588149"/>
                  </a:lnTo>
                  <a:lnTo>
                    <a:pt x="1744052" y="568756"/>
                  </a:lnTo>
                  <a:close/>
                </a:path>
                <a:path w="2169160" h="2189479">
                  <a:moveTo>
                    <a:pt x="2141880" y="1373136"/>
                  </a:moveTo>
                  <a:lnTo>
                    <a:pt x="2140839" y="1352372"/>
                  </a:lnTo>
                  <a:lnTo>
                    <a:pt x="2135060" y="1318615"/>
                  </a:lnTo>
                  <a:lnTo>
                    <a:pt x="2130653" y="1284782"/>
                  </a:lnTo>
                  <a:lnTo>
                    <a:pt x="2129879" y="1250784"/>
                  </a:lnTo>
                  <a:lnTo>
                    <a:pt x="2135022" y="1216533"/>
                  </a:lnTo>
                  <a:lnTo>
                    <a:pt x="2130018" y="1186281"/>
                  </a:lnTo>
                  <a:lnTo>
                    <a:pt x="2114918" y="1111745"/>
                  </a:lnTo>
                  <a:lnTo>
                    <a:pt x="2109165" y="1079233"/>
                  </a:lnTo>
                  <a:lnTo>
                    <a:pt x="2105685" y="1046251"/>
                  </a:lnTo>
                  <a:lnTo>
                    <a:pt x="2099119" y="1006348"/>
                  </a:lnTo>
                  <a:lnTo>
                    <a:pt x="2085746" y="968883"/>
                  </a:lnTo>
                  <a:lnTo>
                    <a:pt x="2067648" y="933132"/>
                  </a:lnTo>
                  <a:lnTo>
                    <a:pt x="2046947" y="898385"/>
                  </a:lnTo>
                  <a:lnTo>
                    <a:pt x="2022157" y="878941"/>
                  </a:lnTo>
                  <a:lnTo>
                    <a:pt x="2010029" y="880313"/>
                  </a:lnTo>
                  <a:lnTo>
                    <a:pt x="2005723" y="881608"/>
                  </a:lnTo>
                  <a:lnTo>
                    <a:pt x="1999475" y="880859"/>
                  </a:lnTo>
                  <a:lnTo>
                    <a:pt x="1995614" y="878497"/>
                  </a:lnTo>
                  <a:lnTo>
                    <a:pt x="1983790" y="874026"/>
                  </a:lnTo>
                  <a:lnTo>
                    <a:pt x="1973008" y="874839"/>
                  </a:lnTo>
                  <a:lnTo>
                    <a:pt x="1934895" y="906640"/>
                  </a:lnTo>
                  <a:lnTo>
                    <a:pt x="1912086" y="941044"/>
                  </a:lnTo>
                  <a:lnTo>
                    <a:pt x="1897659" y="980490"/>
                  </a:lnTo>
                  <a:lnTo>
                    <a:pt x="1901685" y="994397"/>
                  </a:lnTo>
                  <a:lnTo>
                    <a:pt x="1897341" y="1006805"/>
                  </a:lnTo>
                  <a:lnTo>
                    <a:pt x="1890877" y="1018857"/>
                  </a:lnTo>
                  <a:lnTo>
                    <a:pt x="1888553" y="1031709"/>
                  </a:lnTo>
                  <a:lnTo>
                    <a:pt x="1889544" y="1055852"/>
                  </a:lnTo>
                  <a:lnTo>
                    <a:pt x="1887169" y="1079601"/>
                  </a:lnTo>
                  <a:lnTo>
                    <a:pt x="1882927" y="1103198"/>
                  </a:lnTo>
                  <a:lnTo>
                    <a:pt x="1875510" y="1140307"/>
                  </a:lnTo>
                  <a:lnTo>
                    <a:pt x="1873389" y="1154277"/>
                  </a:lnTo>
                  <a:lnTo>
                    <a:pt x="1874469" y="1168019"/>
                  </a:lnTo>
                  <a:lnTo>
                    <a:pt x="1881263" y="1180795"/>
                  </a:lnTo>
                  <a:lnTo>
                    <a:pt x="1887105" y="1189748"/>
                  </a:lnTo>
                  <a:lnTo>
                    <a:pt x="1889810" y="1198981"/>
                  </a:lnTo>
                  <a:lnTo>
                    <a:pt x="1890674" y="1208532"/>
                  </a:lnTo>
                  <a:lnTo>
                    <a:pt x="1890979" y="1218463"/>
                  </a:lnTo>
                  <a:lnTo>
                    <a:pt x="1891868" y="1231214"/>
                  </a:lnTo>
                  <a:lnTo>
                    <a:pt x="1913585" y="1300492"/>
                  </a:lnTo>
                  <a:lnTo>
                    <a:pt x="1945805" y="1362684"/>
                  </a:lnTo>
                  <a:lnTo>
                    <a:pt x="1980615" y="1408709"/>
                  </a:lnTo>
                  <a:lnTo>
                    <a:pt x="2013559" y="1438109"/>
                  </a:lnTo>
                  <a:lnTo>
                    <a:pt x="2057158" y="1460474"/>
                  </a:lnTo>
                  <a:lnTo>
                    <a:pt x="2084997" y="1459661"/>
                  </a:lnTo>
                  <a:lnTo>
                    <a:pt x="2109508" y="1449527"/>
                  </a:lnTo>
                  <a:lnTo>
                    <a:pt x="2125141" y="1431137"/>
                  </a:lnTo>
                  <a:lnTo>
                    <a:pt x="2132622" y="1412455"/>
                  </a:lnTo>
                  <a:lnTo>
                    <a:pt x="2138667" y="1393139"/>
                  </a:lnTo>
                  <a:lnTo>
                    <a:pt x="2141880" y="1373136"/>
                  </a:lnTo>
                  <a:close/>
                </a:path>
                <a:path w="2169160" h="2189479">
                  <a:moveTo>
                    <a:pt x="2168677" y="2105177"/>
                  </a:moveTo>
                  <a:lnTo>
                    <a:pt x="2168182" y="2078494"/>
                  </a:lnTo>
                  <a:lnTo>
                    <a:pt x="2161362" y="2042121"/>
                  </a:lnTo>
                  <a:lnTo>
                    <a:pt x="2156879" y="1996211"/>
                  </a:lnTo>
                  <a:lnTo>
                    <a:pt x="2149297" y="1948992"/>
                  </a:lnTo>
                  <a:lnTo>
                    <a:pt x="2131987" y="1902536"/>
                  </a:lnTo>
                  <a:lnTo>
                    <a:pt x="2129294" y="1897545"/>
                  </a:lnTo>
                  <a:lnTo>
                    <a:pt x="2132952" y="1889493"/>
                  </a:lnTo>
                  <a:lnTo>
                    <a:pt x="2118182" y="1837448"/>
                  </a:lnTo>
                  <a:lnTo>
                    <a:pt x="2091372" y="1797558"/>
                  </a:lnTo>
                  <a:lnTo>
                    <a:pt x="2053983" y="1784121"/>
                  </a:lnTo>
                  <a:lnTo>
                    <a:pt x="2035200" y="1789303"/>
                  </a:lnTo>
                  <a:lnTo>
                    <a:pt x="2008759" y="1826221"/>
                  </a:lnTo>
                  <a:lnTo>
                    <a:pt x="2006498" y="1873059"/>
                  </a:lnTo>
                  <a:lnTo>
                    <a:pt x="2011045" y="1910664"/>
                  </a:lnTo>
                  <a:lnTo>
                    <a:pt x="2019490" y="1947646"/>
                  </a:lnTo>
                  <a:lnTo>
                    <a:pt x="2030349" y="1984108"/>
                  </a:lnTo>
                  <a:lnTo>
                    <a:pt x="2038883" y="2006777"/>
                  </a:lnTo>
                  <a:lnTo>
                    <a:pt x="2048713" y="2029015"/>
                  </a:lnTo>
                  <a:lnTo>
                    <a:pt x="2058200" y="2051291"/>
                  </a:lnTo>
                  <a:lnTo>
                    <a:pt x="2065655" y="2074075"/>
                  </a:lnTo>
                  <a:lnTo>
                    <a:pt x="2072995" y="2093607"/>
                  </a:lnTo>
                  <a:lnTo>
                    <a:pt x="2083219" y="2111032"/>
                  </a:lnTo>
                  <a:lnTo>
                    <a:pt x="2094560" y="2127593"/>
                  </a:lnTo>
                  <a:lnTo>
                    <a:pt x="2105266" y="2144522"/>
                  </a:lnTo>
                  <a:lnTo>
                    <a:pt x="2113242" y="2154605"/>
                  </a:lnTo>
                  <a:lnTo>
                    <a:pt x="2123795" y="2163216"/>
                  </a:lnTo>
                  <a:lnTo>
                    <a:pt x="2135479" y="2171192"/>
                  </a:lnTo>
                  <a:lnTo>
                    <a:pt x="2146833" y="2179345"/>
                  </a:lnTo>
                  <a:lnTo>
                    <a:pt x="2164372" y="2143175"/>
                  </a:lnTo>
                  <a:lnTo>
                    <a:pt x="2168525" y="2111108"/>
                  </a:lnTo>
                  <a:lnTo>
                    <a:pt x="2168677" y="2105177"/>
                  </a:lnTo>
                  <a:close/>
                </a:path>
              </a:pathLst>
            </a:custGeom>
            <a:solidFill>
              <a:srgbClr val="0429E2"/>
            </a:solidFill>
            <a:ln w="9525">
              <a:noFill/>
            </a:ln>
          </p:spPr>
          <p:txBody>
            <a:bodyPr/>
            <a:p>
              <a:endParaRPr lang="zh-CN" altLang="en-US"/>
            </a:p>
          </p:txBody>
        </p:sp>
      </p:grpSp>
      <p:sp>
        <p:nvSpPr>
          <p:cNvPr id="6" name="object 6"/>
          <p:cNvSpPr txBox="1">
            <a:spLocks noGrp="1"/>
          </p:cNvSpPr>
          <p:nvPr>
            <p:ph type="ctrTitle"/>
          </p:nvPr>
        </p:nvSpPr>
        <p:spPr>
          <a:xfrm>
            <a:off x="2952750" y="4178300"/>
            <a:ext cx="14636750" cy="1419225"/>
          </a:xfrm>
        </p:spPr>
        <p:txBody>
          <a:bodyPr vert="horz" wrap="square" lIns="0" tIns="11430" rIns="0" bIns="0" numCol="1" rtlCol="0" anchor="t" anchorCtr="0" compatLnSpc="1">
            <a:spAutoFit/>
          </a:bodyPr>
          <a:lstStyle/>
          <a:p>
            <a:pPr marL="12700" marR="0" lvl="0" indent="0" algn="l" defTabSz="914400" rtl="0" eaLnBrk="1" fontAlgn="auto" latinLnBrk="0" hangingPunct="1">
              <a:lnSpc>
                <a:spcPct val="100000"/>
              </a:lnSpc>
              <a:spcBef>
                <a:spcPts val="90"/>
              </a:spcBef>
              <a:spcAft>
                <a:spcPct val="0"/>
              </a:spcAft>
              <a:buClrTx/>
              <a:buSzTx/>
              <a:buFontTx/>
              <a:buNone/>
              <a:defRPr/>
            </a:pPr>
            <a:r>
              <a:rPr kumimoji="0" lang="zh-CN" sz="9150" b="0" i="0" u="none" strike="noStrike" kern="0" cap="none" spc="1630" normalizeH="0" baseline="0" noProof="1">
                <a:ln>
                  <a:noFill/>
                </a:ln>
                <a:solidFill>
                  <a:srgbClr val="0429E2"/>
                </a:solidFill>
                <a:effectLst/>
                <a:uLnTx/>
                <a:uFillTx/>
                <a:latin typeface="方正粗黑宋简体" panose="02000000000000000000" pitchFamily="2" charset="-122"/>
                <a:ea typeface="方正粗黑宋简体" panose="02000000000000000000" pitchFamily="2" charset="-122"/>
                <a:cs typeface="Microsoft Sans Serif" panose="020B0604020202020204"/>
              </a:rPr>
              <a:t>接下来请看正式文档</a:t>
            </a:r>
            <a:endParaRPr kumimoji="0" lang="zh-CN" sz="9150" b="0" i="0" u="none" strike="noStrike" kern="0" cap="none" spc="1630" normalizeH="0" baseline="0" noProof="1">
              <a:ln>
                <a:noFill/>
              </a:ln>
              <a:solidFill>
                <a:srgbClr val="0429E2"/>
              </a:solidFill>
              <a:effectLst/>
              <a:uLnTx/>
              <a:uFillTx/>
              <a:latin typeface="方正粗黑宋简体" panose="02000000000000000000" pitchFamily="2" charset="-122"/>
              <a:ea typeface="方正粗黑宋简体" panose="02000000000000000000" pitchFamily="2" charset="-122"/>
              <a:cs typeface="Microsoft Sans Serif" panose="020B0604020202020204"/>
            </a:endParaRPr>
          </a:p>
        </p:txBody>
      </p:sp>
      <p:sp>
        <p:nvSpPr>
          <p:cNvPr id="64517" name="object 7"/>
          <p:cNvSpPr/>
          <p:nvPr/>
        </p:nvSpPr>
        <p:spPr>
          <a:xfrm>
            <a:off x="13935075" y="0"/>
            <a:ext cx="4352925" cy="3346450"/>
          </a:xfrm>
          <a:custGeom>
            <a:avLst/>
            <a:gdLst/>
            <a:ahLst/>
            <a:cxnLst>
              <a:cxn ang="0">
                <a:pos x="4352564" y="0"/>
              </a:cxn>
              <a:cxn ang="0">
                <a:pos x="1988681" y="1035608"/>
              </a:cxn>
              <a:cxn ang="0">
                <a:pos x="1910280" y="976168"/>
              </a:cxn>
              <a:cxn ang="0">
                <a:pos x="1830946" y="919082"/>
              </a:cxn>
              <a:cxn ang="0">
                <a:pos x="1750800" y="864245"/>
              </a:cxn>
              <a:cxn ang="0">
                <a:pos x="1669958" y="811547"/>
              </a:cxn>
              <a:cxn ang="0">
                <a:pos x="1547648" y="736280"/>
              </a:cxn>
              <a:cxn ang="0">
                <a:pos x="1383230" y="642415"/>
              </a:cxn>
              <a:cxn ang="0">
                <a:pos x="1218147" y="555186"/>
              </a:cxn>
              <a:cxn ang="0">
                <a:pos x="971334" y="434907"/>
              </a:cxn>
              <a:cxn ang="0">
                <a:pos x="229956" y="106948"/>
              </a:cxn>
              <a:cxn ang="0">
                <a:pos x="19928" y="9724"/>
              </a:cxn>
              <a:cxn ang="0">
                <a:pos x="3448926" y="3007832"/>
              </a:cxn>
              <a:cxn ang="0">
                <a:pos x="3347713" y="2918822"/>
              </a:cxn>
              <a:cxn ang="0">
                <a:pos x="3255842" y="2818940"/>
              </a:cxn>
              <a:cxn ang="0">
                <a:pos x="3173997" y="2707943"/>
              </a:cxn>
              <a:cxn ang="0">
                <a:pos x="3102861" y="2585582"/>
              </a:cxn>
              <a:cxn ang="0">
                <a:pos x="3020462" y="2394216"/>
              </a:cxn>
              <a:cxn ang="0">
                <a:pos x="2972961" y="2282544"/>
              </a:cxn>
              <a:cxn ang="0">
                <a:pos x="2922645" y="2174940"/>
              </a:cxn>
              <a:cxn ang="0">
                <a:pos x="2869634" y="2071296"/>
              </a:cxn>
              <a:cxn ang="0">
                <a:pos x="2814045" y="1971506"/>
              </a:cxn>
              <a:cxn ang="0">
                <a:pos x="2755995" y="1875461"/>
              </a:cxn>
              <a:cxn ang="0">
                <a:pos x="2695601" y="1783056"/>
              </a:cxn>
              <a:cxn ang="0">
                <a:pos x="2632983" y="1694183"/>
              </a:cxn>
              <a:cxn ang="0">
                <a:pos x="2568256" y="1608735"/>
              </a:cxn>
              <a:cxn ang="0">
                <a:pos x="2501539" y="1526605"/>
              </a:cxn>
              <a:cxn ang="0">
                <a:pos x="2432950" y="1447686"/>
              </a:cxn>
              <a:cxn ang="0">
                <a:pos x="2362606" y="1371871"/>
              </a:cxn>
              <a:cxn ang="0">
                <a:pos x="2290624" y="1299053"/>
              </a:cxn>
              <a:cxn ang="0">
                <a:pos x="2217123" y="1229125"/>
              </a:cxn>
              <a:cxn ang="0">
                <a:pos x="2142221" y="1161979"/>
              </a:cxn>
              <a:cxn ang="0">
                <a:pos x="2066034" y="1097509"/>
              </a:cxn>
              <a:cxn ang="0">
                <a:pos x="1988681" y="1035608"/>
              </a:cxn>
              <a:cxn ang="0">
                <a:pos x="4352564" y="3346274"/>
              </a:cxn>
              <a:cxn ang="0">
                <a:pos x="4287238" y="3338474"/>
              </a:cxn>
              <a:cxn ang="0">
                <a:pos x="4141989" y="3314108"/>
              </a:cxn>
              <a:cxn ang="0">
                <a:pos x="4001631" y="3280475"/>
              </a:cxn>
              <a:cxn ang="0">
                <a:pos x="3866852" y="3237328"/>
              </a:cxn>
              <a:cxn ang="0">
                <a:pos x="3738335" y="3184421"/>
              </a:cxn>
              <a:cxn ang="0">
                <a:pos x="3616762" y="3121507"/>
              </a:cxn>
              <a:cxn ang="0">
                <a:pos x="3502821" y="3048339"/>
              </a:cxn>
              <a:cxn ang="0">
                <a:pos x="3448926" y="3007832"/>
              </a:cxn>
            </a:cxnLst>
            <a:pathLst>
              <a:path w="4353559" h="3346450">
                <a:moveTo>
                  <a:pt x="0" y="0"/>
                </a:moveTo>
                <a:lnTo>
                  <a:pt x="4353198" y="0"/>
                </a:lnTo>
                <a:lnTo>
                  <a:pt x="4353198" y="2876191"/>
                </a:lnTo>
                <a:lnTo>
                  <a:pt x="1988971" y="1035608"/>
                </a:lnTo>
                <a:lnTo>
                  <a:pt x="1949888" y="1005587"/>
                </a:lnTo>
                <a:lnTo>
                  <a:pt x="1910558" y="976168"/>
                </a:lnTo>
                <a:lnTo>
                  <a:pt x="1870995" y="947338"/>
                </a:lnTo>
                <a:lnTo>
                  <a:pt x="1831213" y="919082"/>
                </a:lnTo>
                <a:lnTo>
                  <a:pt x="1791229" y="891389"/>
                </a:lnTo>
                <a:lnTo>
                  <a:pt x="1751055" y="864245"/>
                </a:lnTo>
                <a:lnTo>
                  <a:pt x="1710708" y="837635"/>
                </a:lnTo>
                <a:lnTo>
                  <a:pt x="1670201" y="811547"/>
                </a:lnTo>
                <a:lnTo>
                  <a:pt x="1629550" y="785967"/>
                </a:lnTo>
                <a:lnTo>
                  <a:pt x="1547873" y="736280"/>
                </a:lnTo>
                <a:lnTo>
                  <a:pt x="1465794" y="688465"/>
                </a:lnTo>
                <a:lnTo>
                  <a:pt x="1383431" y="642415"/>
                </a:lnTo>
                <a:lnTo>
                  <a:pt x="1300902" y="598025"/>
                </a:lnTo>
                <a:lnTo>
                  <a:pt x="1218324" y="555186"/>
                </a:lnTo>
                <a:lnTo>
                  <a:pt x="1094623" y="493602"/>
                </a:lnTo>
                <a:lnTo>
                  <a:pt x="971475" y="434907"/>
                </a:lnTo>
                <a:lnTo>
                  <a:pt x="768535" y="342520"/>
                </a:lnTo>
                <a:lnTo>
                  <a:pt x="229989" y="106948"/>
                </a:lnTo>
                <a:lnTo>
                  <a:pt x="88214" y="42204"/>
                </a:lnTo>
                <a:lnTo>
                  <a:pt x="19931" y="9724"/>
                </a:lnTo>
                <a:lnTo>
                  <a:pt x="0" y="0"/>
                </a:lnTo>
                <a:close/>
              </a:path>
              <a:path w="4353559" h="3346450">
                <a:moveTo>
                  <a:pt x="3449428" y="3007832"/>
                </a:moveTo>
                <a:lnTo>
                  <a:pt x="3397689" y="2964670"/>
                </a:lnTo>
                <a:lnTo>
                  <a:pt x="3348201" y="2918822"/>
                </a:lnTo>
                <a:lnTo>
                  <a:pt x="3301048" y="2870255"/>
                </a:lnTo>
                <a:lnTo>
                  <a:pt x="3256316" y="2818940"/>
                </a:lnTo>
                <a:lnTo>
                  <a:pt x="3214091" y="2764847"/>
                </a:lnTo>
                <a:lnTo>
                  <a:pt x="3174459" y="2707943"/>
                </a:lnTo>
                <a:lnTo>
                  <a:pt x="3137504" y="2648198"/>
                </a:lnTo>
                <a:lnTo>
                  <a:pt x="3103313" y="2585582"/>
                </a:lnTo>
                <a:lnTo>
                  <a:pt x="3071971" y="2520063"/>
                </a:lnTo>
                <a:lnTo>
                  <a:pt x="3020902" y="2394216"/>
                </a:lnTo>
                <a:lnTo>
                  <a:pt x="2997507" y="2337865"/>
                </a:lnTo>
                <a:lnTo>
                  <a:pt x="2973394" y="2282544"/>
                </a:lnTo>
                <a:lnTo>
                  <a:pt x="2948577" y="2228241"/>
                </a:lnTo>
                <a:lnTo>
                  <a:pt x="2923071" y="2174940"/>
                </a:lnTo>
                <a:lnTo>
                  <a:pt x="2896892" y="2122630"/>
                </a:lnTo>
                <a:lnTo>
                  <a:pt x="2870052" y="2071296"/>
                </a:lnTo>
                <a:lnTo>
                  <a:pt x="2842569" y="2020926"/>
                </a:lnTo>
                <a:lnTo>
                  <a:pt x="2814455" y="1971506"/>
                </a:lnTo>
                <a:lnTo>
                  <a:pt x="2785726" y="1923022"/>
                </a:lnTo>
                <a:lnTo>
                  <a:pt x="2756396" y="1875461"/>
                </a:lnTo>
                <a:lnTo>
                  <a:pt x="2726481" y="1828811"/>
                </a:lnTo>
                <a:lnTo>
                  <a:pt x="2695994" y="1783056"/>
                </a:lnTo>
                <a:lnTo>
                  <a:pt x="2664951" y="1738185"/>
                </a:lnTo>
                <a:lnTo>
                  <a:pt x="2633366" y="1694183"/>
                </a:lnTo>
                <a:lnTo>
                  <a:pt x="2601254" y="1651038"/>
                </a:lnTo>
                <a:lnTo>
                  <a:pt x="2568630" y="1608735"/>
                </a:lnTo>
                <a:lnTo>
                  <a:pt x="2535508" y="1567262"/>
                </a:lnTo>
                <a:lnTo>
                  <a:pt x="2501903" y="1526605"/>
                </a:lnTo>
                <a:lnTo>
                  <a:pt x="2467830" y="1486751"/>
                </a:lnTo>
                <a:lnTo>
                  <a:pt x="2433304" y="1447686"/>
                </a:lnTo>
                <a:lnTo>
                  <a:pt x="2398339" y="1409398"/>
                </a:lnTo>
                <a:lnTo>
                  <a:pt x="2362950" y="1371871"/>
                </a:lnTo>
                <a:lnTo>
                  <a:pt x="2327151" y="1335094"/>
                </a:lnTo>
                <a:lnTo>
                  <a:pt x="2290958" y="1299053"/>
                </a:lnTo>
                <a:lnTo>
                  <a:pt x="2254385" y="1263734"/>
                </a:lnTo>
                <a:lnTo>
                  <a:pt x="2217446" y="1229125"/>
                </a:lnTo>
                <a:lnTo>
                  <a:pt x="2180158" y="1195211"/>
                </a:lnTo>
                <a:lnTo>
                  <a:pt x="2142533" y="1161979"/>
                </a:lnTo>
                <a:lnTo>
                  <a:pt x="2104587" y="1129416"/>
                </a:lnTo>
                <a:lnTo>
                  <a:pt x="2066335" y="1097509"/>
                </a:lnTo>
                <a:lnTo>
                  <a:pt x="2027792" y="1066244"/>
                </a:lnTo>
                <a:lnTo>
                  <a:pt x="1988971" y="1035608"/>
                </a:lnTo>
                <a:lnTo>
                  <a:pt x="4353198" y="2876191"/>
                </a:lnTo>
                <a:lnTo>
                  <a:pt x="4353198" y="3346274"/>
                </a:lnTo>
                <a:lnTo>
                  <a:pt x="4324865" y="3343146"/>
                </a:lnTo>
                <a:lnTo>
                  <a:pt x="4287862" y="3338474"/>
                </a:lnTo>
                <a:lnTo>
                  <a:pt x="4214658" y="3327434"/>
                </a:lnTo>
                <a:lnTo>
                  <a:pt x="4142592" y="3314108"/>
                </a:lnTo>
                <a:lnTo>
                  <a:pt x="4071748" y="3298466"/>
                </a:lnTo>
                <a:lnTo>
                  <a:pt x="4002214" y="3280475"/>
                </a:lnTo>
                <a:lnTo>
                  <a:pt x="3934075" y="3260107"/>
                </a:lnTo>
                <a:lnTo>
                  <a:pt x="3867415" y="3237328"/>
                </a:lnTo>
                <a:lnTo>
                  <a:pt x="3802321" y="3212110"/>
                </a:lnTo>
                <a:lnTo>
                  <a:pt x="3738879" y="3184421"/>
                </a:lnTo>
                <a:lnTo>
                  <a:pt x="3677173" y="3154230"/>
                </a:lnTo>
                <a:lnTo>
                  <a:pt x="3617289" y="3121507"/>
                </a:lnTo>
                <a:lnTo>
                  <a:pt x="3559313" y="3086220"/>
                </a:lnTo>
                <a:lnTo>
                  <a:pt x="3503331" y="3048339"/>
                </a:lnTo>
                <a:lnTo>
                  <a:pt x="3476114" y="3028416"/>
                </a:lnTo>
                <a:lnTo>
                  <a:pt x="3449428" y="3007832"/>
                </a:lnTo>
                <a:close/>
              </a:path>
            </a:pathLst>
          </a:custGeom>
          <a:solidFill>
            <a:srgbClr val="0429E2"/>
          </a:solidFill>
          <a:ln w="9525">
            <a:noFill/>
          </a:ln>
        </p:spPr>
        <p:txBody>
          <a:bodyPr/>
          <a:p>
            <a:endParaRPr lang="zh-CN" altLang="en-US"/>
          </a:p>
        </p:txBody>
      </p:sp>
      <p:sp>
        <p:nvSpPr>
          <p:cNvPr id="64518" name="object 22"/>
          <p:cNvSpPr txBox="1"/>
          <p:nvPr/>
        </p:nvSpPr>
        <p:spPr>
          <a:xfrm>
            <a:off x="6081713" y="5949950"/>
            <a:ext cx="11174412" cy="1409700"/>
          </a:xfrm>
          <a:prstGeom prst="rect">
            <a:avLst/>
          </a:prstGeom>
          <a:noFill/>
          <a:ln w="9525">
            <a:noFill/>
          </a:ln>
        </p:spPr>
        <p:txBody>
          <a:bodyPr lIns="0" tIns="12700" rIns="0" bIns="0" anchor="t">
            <a:spAutoFit/>
          </a:bodyPr>
          <a:p>
            <a:pPr marL="12700">
              <a:lnSpc>
                <a:spcPct val="150000"/>
              </a:lnSpc>
              <a:spcBef>
                <a:spcPts val="100"/>
              </a:spcBef>
            </a:pPr>
            <a:r>
              <a:rPr lang="en-US" altLang="zh-CN" sz="2800" dirty="0">
                <a:latin typeface="方正粗黑宋简体" panose="02000000000000000000" pitchFamily="2" charset="-122"/>
                <a:ea typeface="方正粗黑宋简体" panose="02000000000000000000" pitchFamily="2" charset="-122"/>
              </a:rPr>
              <a:t> </a:t>
            </a:r>
            <a:r>
              <a:rPr lang="en-US" altLang="zh-CN" sz="3200" dirty="0">
                <a:latin typeface="方正粗黑宋简体" panose="02000000000000000000" pitchFamily="2" charset="-122"/>
                <a:ea typeface="方正粗黑宋简体" panose="02000000000000000000" pitchFamily="2" charset="-122"/>
              </a:rPr>
              <a:t>  </a:t>
            </a:r>
            <a:endParaRPr lang="zh-CN" altLang="zh-CN" sz="2800" dirty="0">
              <a:latin typeface="方正粗黑宋简体" panose="02000000000000000000" pitchFamily="2" charset="-122"/>
              <a:ea typeface="方正粗黑宋简体" panose="02000000000000000000" pitchFamily="2" charset="-122"/>
            </a:endParaRPr>
          </a:p>
          <a:p>
            <a:pPr marL="12700">
              <a:lnSpc>
                <a:spcPct val="150000"/>
              </a:lnSpc>
              <a:spcBef>
                <a:spcPts val="100"/>
              </a:spcBef>
            </a:pPr>
            <a:r>
              <a:rPr lang="zh-CN" altLang="en-US" sz="2800" dirty="0">
                <a:latin typeface="方正粗黑宋简体" panose="02000000000000000000" pitchFamily="2" charset="-122"/>
                <a:ea typeface="方正粗黑宋简体" panose="02000000000000000000" pitchFamily="2" charset="-122"/>
              </a:rPr>
              <a:t>    开发团队 ：</a:t>
            </a:r>
            <a:r>
              <a:rPr lang="en-US" altLang="zh-CN" sz="2800" dirty="0">
                <a:latin typeface="方正粗黑宋简体" panose="02000000000000000000" pitchFamily="2" charset="-122"/>
                <a:ea typeface="方正粗黑宋简体" panose="02000000000000000000" pitchFamily="2" charset="-122"/>
              </a:rPr>
              <a:t>SRA2022-G25</a:t>
            </a:r>
            <a:endParaRPr lang="en-US" altLang="zh-CN" sz="2800" dirty="0">
              <a:latin typeface="方正粗黑宋简体" panose="02000000000000000000" pitchFamily="2" charset="-122"/>
              <a:ea typeface="方正粗黑宋简体" panose="02000000000000000000" pitchFamily="2" charset="-122"/>
            </a:endParaRPr>
          </a:p>
        </p:txBody>
      </p:sp>
      <p:pic>
        <p:nvPicPr>
          <p:cNvPr id="64519" name="图片 32"/>
          <p:cNvPicPr>
            <a:picLocks noChangeAspect="1"/>
          </p:cNvPicPr>
          <p:nvPr/>
        </p:nvPicPr>
        <p:blipFill>
          <a:blip r:embed="rId1"/>
          <a:stretch>
            <a:fillRect/>
          </a:stretch>
        </p:blipFill>
        <p:spPr>
          <a:xfrm>
            <a:off x="1098550" y="250825"/>
            <a:ext cx="2219325" cy="2143125"/>
          </a:xfrm>
          <a:prstGeom prst="rect">
            <a:avLst/>
          </a:prstGeom>
          <a:noFill/>
          <a:ln w="9525">
            <a:noFill/>
          </a:ln>
        </p:spPr>
      </p:pic>
      <p:sp>
        <p:nvSpPr>
          <p:cNvPr id="10" name="文本框 9"/>
          <p:cNvSpPr txBox="1"/>
          <p:nvPr/>
        </p:nvSpPr>
        <p:spPr>
          <a:xfrm>
            <a:off x="3497263" y="1749425"/>
            <a:ext cx="4189413" cy="644525"/>
          </a:xfrm>
          <a:prstGeom prst="rect">
            <a:avLst/>
          </a:prstGeom>
          <a:noFill/>
        </p:spPr>
        <p:txBody>
          <a:bodyPr wrap="none">
            <a:spAutoFit/>
          </a:bodyPr>
          <a:lstStyle/>
          <a:p>
            <a:pPr marR="0" defTabSz="914400" fontAlgn="auto">
              <a:buClrTx/>
              <a:buSzTx/>
              <a:buFontTx/>
              <a:defRPr/>
            </a:pPr>
            <a:r>
              <a:rPr kumimoji="0" lang="en-US" altLang="zh-CN" kern="1200" cap="none" spc="0" normalizeH="0" baseline="0" noProof="1">
                <a:solidFill>
                  <a:srgbClr val="0429E2"/>
                </a:solidFill>
                <a:latin typeface="方正粗黑宋简体" panose="02000000000000000000" pitchFamily="2" charset="-122"/>
                <a:ea typeface="方正粗黑宋简体" panose="02000000000000000000" pitchFamily="2" charset="-122"/>
                <a:cs typeface="方正粗黑宋简体" panose="02000000000000000000" pitchFamily="2" charset="-122"/>
                <a:sym typeface="+mn-ea"/>
              </a:rPr>
              <a:t>“Enjoy Programming</a:t>
            </a:r>
            <a:r>
              <a:rPr kumimoji="0" lang="zh-CN" altLang="en-US" kern="1200" cap="none" spc="0" normalizeH="0" baseline="0" noProof="1">
                <a:solidFill>
                  <a:srgbClr val="0429E2"/>
                </a:solidFill>
                <a:latin typeface="方正粗黑宋简体" panose="02000000000000000000" pitchFamily="2" charset="-122"/>
                <a:ea typeface="方正粗黑宋简体" panose="02000000000000000000" pitchFamily="2" charset="-122"/>
                <a:cs typeface="方正粗黑宋简体" panose="02000000000000000000" pitchFamily="2" charset="-122"/>
                <a:sym typeface="+mn-ea"/>
              </a:rPr>
              <a:t>，从享学开始</a:t>
            </a:r>
            <a:r>
              <a:rPr kumimoji="0" lang="en-US" altLang="zh-CN" kern="1200" cap="none" spc="0" normalizeH="0" baseline="0" noProof="1">
                <a:solidFill>
                  <a:srgbClr val="0429E2"/>
                </a:solidFill>
                <a:latin typeface="方正粗黑宋简体" panose="02000000000000000000" pitchFamily="2" charset="-122"/>
                <a:ea typeface="方正粗黑宋简体" panose="02000000000000000000" pitchFamily="2" charset="-122"/>
                <a:cs typeface="方正粗黑宋简体" panose="02000000000000000000" pitchFamily="2" charset="-122"/>
                <a:sym typeface="+mn-ea"/>
              </a:rPr>
              <a:t>”</a:t>
            </a:r>
            <a:br>
              <a:rPr kumimoji="0" lang="en-US" altLang="zh-CN" kern="1200" cap="none" spc="0" normalizeH="0" baseline="0" noProof="0">
                <a:effectLst>
                  <a:outerShdw blurRad="38100" dist="38100" dir="2700000" algn="tl">
                    <a:srgbClr val="000000">
                      <a:alpha val="43137"/>
                    </a:srgbClr>
                  </a:outerShdw>
                </a:effectLst>
                <a:latin typeface="方正粗黑宋简体" panose="02000000000000000000" pitchFamily="2" charset="-122"/>
                <a:ea typeface="方正粗黑宋简体" panose="02000000000000000000" pitchFamily="2" charset="-122"/>
                <a:cs typeface="方正粗黑宋简体" panose="02000000000000000000" pitchFamily="2" charset="-122"/>
                <a:sym typeface="+mn-ea"/>
              </a:rPr>
            </a:br>
            <a:endParaRPr kumimoji="0" lang="zh-CN" altLang="en-US" kern="1200" cap="none" spc="0" normalizeH="0" baseline="0" noProof="1">
              <a:latin typeface="Calibri" panose="020F0502020204030204" pitchFamily="34" charset="0"/>
              <a:ea typeface="宋体" panose="02010600030101010101" pitchFamily="2" charset="-122"/>
              <a:cs typeface="+mn-cs"/>
            </a:endParaRPr>
          </a:p>
        </p:txBody>
      </p:sp>
      <p:sp>
        <p:nvSpPr>
          <p:cNvPr id="11" name="文本框 10"/>
          <p:cNvSpPr txBox="1"/>
          <p:nvPr/>
        </p:nvSpPr>
        <p:spPr>
          <a:xfrm>
            <a:off x="4276725" y="515938"/>
            <a:ext cx="2630488" cy="1106488"/>
          </a:xfrm>
          <a:prstGeom prst="rect">
            <a:avLst/>
          </a:prstGeom>
          <a:noFill/>
        </p:spPr>
        <p:txBody>
          <a:bodyPr wrap="none">
            <a:spAutoFit/>
          </a:bodyPr>
          <a:lstStyle/>
          <a:p>
            <a:pPr marR="0" defTabSz="914400" fontAlgn="auto">
              <a:buClrTx/>
              <a:buSzTx/>
              <a:buFontTx/>
              <a:defRPr/>
            </a:pPr>
            <a:r>
              <a:rPr kumimoji="0" lang="zh-CN" altLang="en-US" sz="6600" kern="1200" cap="none" spc="3035" normalizeH="0" baseline="0" noProof="1">
                <a:latin typeface="方正粗黑宋简体" panose="02000000000000000000" pitchFamily="2" charset="-122"/>
                <a:ea typeface="方正粗黑宋简体" panose="02000000000000000000" pitchFamily="2" charset="-122"/>
                <a:cs typeface="Lucida Sans Unicode" panose="020B0602030504020204"/>
                <a:sym typeface="+mn-ea"/>
              </a:rPr>
              <a:t>享学</a:t>
            </a:r>
            <a:endParaRPr kumimoji="0" lang="zh-CN" altLang="en-US" sz="6600" kern="1200" cap="none" spc="3035" normalizeH="0" baseline="0" noProof="1">
              <a:latin typeface="方正粗黑宋简体" panose="02000000000000000000" pitchFamily="2" charset="-122"/>
              <a:ea typeface="方正粗黑宋简体" panose="02000000000000000000" pitchFamily="2" charset="-122"/>
              <a:cs typeface="Lucida Sans Unicode" panose="020B0602030504020204"/>
              <a:sym typeface="+mn-ea"/>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object 2"/>
          <p:cNvSpPr/>
          <p:nvPr/>
        </p:nvSpPr>
        <p:spPr>
          <a:xfrm>
            <a:off x="1905" y="5080"/>
            <a:ext cx="8345805" cy="6598285"/>
          </a:xfrm>
          <a:custGeom>
            <a:avLst/>
            <a:gdLst/>
            <a:ahLst/>
            <a:cxnLst>
              <a:cxn ang="0">
                <a:pos x="10528456" y="1085373"/>
              </a:cxn>
              <a:cxn ang="0">
                <a:pos x="10821520" y="589071"/>
              </a:cxn>
              <a:cxn ang="0">
                <a:pos x="10854917" y="487089"/>
              </a:cxn>
              <a:cxn ang="0">
                <a:pos x="7004" y="0"/>
              </a:cxn>
              <a:cxn ang="0">
                <a:pos x="10939435" y="230485"/>
              </a:cxn>
              <a:cxn ang="0">
                <a:pos x="10872858" y="458180"/>
              </a:cxn>
              <a:cxn ang="0">
                <a:pos x="9996357" y="1605580"/>
              </a:cxn>
              <a:cxn ang="0">
                <a:pos x="9822362" y="1717355"/>
              </a:cxn>
              <a:cxn ang="0">
                <a:pos x="9642797" y="1814022"/>
              </a:cxn>
              <a:cxn ang="0">
                <a:pos x="9379730" y="1924816"/>
              </a:cxn>
              <a:cxn ang="0">
                <a:pos x="9038752" y="2040731"/>
              </a:cxn>
              <a:cxn ang="0">
                <a:pos x="8806181" y="2102388"/>
              </a:cxn>
              <a:cxn ang="0">
                <a:pos x="8530024" y="2162024"/>
              </a:cxn>
              <a:cxn ang="0">
                <a:pos x="8328579" y="2197610"/>
              </a:cxn>
              <a:cxn ang="0">
                <a:pos x="7974713" y="2262040"/>
              </a:cxn>
              <a:cxn ang="0">
                <a:pos x="7703409" y="2313856"/>
              </a:cxn>
              <a:cxn ang="0">
                <a:pos x="7322421" y="2397905"/>
              </a:cxn>
              <a:cxn ang="0">
                <a:pos x="6929628" y="2525060"/>
              </a:cxn>
              <a:cxn ang="0">
                <a:pos x="6725467" y="2613188"/>
              </a:cxn>
              <a:cxn ang="0">
                <a:pos x="6565835" y="2701821"/>
              </a:cxn>
              <a:cxn ang="0">
                <a:pos x="6343964" y="2842570"/>
              </a:cxn>
              <a:cxn ang="0">
                <a:pos x="6124905" y="3051042"/>
              </a:cxn>
              <a:cxn ang="0">
                <a:pos x="5956375" y="3274429"/>
              </a:cxn>
              <a:cxn ang="0">
                <a:pos x="2963433" y="7591252"/>
              </a:cxn>
              <a:cxn ang="0">
                <a:pos x="2704047" y="7720201"/>
              </a:cxn>
              <a:cxn ang="0">
                <a:pos x="2252300" y="7918264"/>
              </a:cxn>
              <a:cxn ang="0">
                <a:pos x="1677226" y="8122376"/>
              </a:cxn>
              <a:cxn ang="0">
                <a:pos x="1436294" y="8197504"/>
              </a:cxn>
              <a:cxn ang="0">
                <a:pos x="1216456" y="8238645"/>
              </a:cxn>
              <a:cxn ang="0">
                <a:pos x="1005690" y="8265165"/>
              </a:cxn>
              <a:cxn ang="0">
                <a:pos x="792989" y="8270721"/>
              </a:cxn>
              <a:cxn ang="0">
                <a:pos x="578132" y="8255666"/>
              </a:cxn>
              <a:cxn ang="0">
                <a:pos x="371692" y="8227050"/>
              </a:cxn>
              <a:cxn ang="0">
                <a:pos x="162659" y="8178527"/>
              </a:cxn>
              <a:cxn ang="0">
                <a:pos x="0" y="8127534"/>
              </a:cxn>
              <a:cxn ang="0">
                <a:pos x="4828196" y="5742548"/>
              </a:cxn>
              <a:cxn ang="0">
                <a:pos x="4909091" y="5564034"/>
              </a:cxn>
              <a:cxn ang="0">
                <a:pos x="4305276" y="6512888"/>
              </a:cxn>
              <a:cxn ang="0">
                <a:pos x="4305276" y="6512888"/>
              </a:cxn>
              <a:cxn ang="0">
                <a:pos x="4283104" y="6548613"/>
              </a:cxn>
              <a:cxn ang="0">
                <a:pos x="5078264" y="5219190"/>
              </a:cxn>
              <a:cxn ang="0">
                <a:pos x="4161239" y="6672725"/>
              </a:cxn>
              <a:cxn ang="0">
                <a:pos x="5165015" y="5007154"/>
              </a:cxn>
              <a:cxn ang="0">
                <a:pos x="4138658" y="6709110"/>
              </a:cxn>
              <a:cxn ang="0">
                <a:pos x="5866648" y="3443093"/>
              </a:cxn>
              <a:cxn ang="0">
                <a:pos x="5693288" y="3770598"/>
              </a:cxn>
              <a:cxn ang="0">
                <a:pos x="5598490" y="3971515"/>
              </a:cxn>
              <a:cxn ang="0">
                <a:pos x="5523209" y="4140984"/>
              </a:cxn>
              <a:cxn ang="0">
                <a:pos x="5467280" y="4279273"/>
              </a:cxn>
              <a:cxn ang="0">
                <a:pos x="5411253" y="4417716"/>
              </a:cxn>
              <a:cxn ang="0">
                <a:pos x="5279078" y="4727028"/>
              </a:cxn>
              <a:cxn ang="0">
                <a:pos x="5222247" y="4866769"/>
              </a:cxn>
              <a:cxn ang="0">
                <a:pos x="3765711" y="7045126"/>
              </a:cxn>
              <a:cxn ang="0">
                <a:pos x="3500756" y="7255298"/>
              </a:cxn>
            </a:cxnLst>
            <a:pathLst>
              <a:path w="10977880" h="8274050">
                <a:moveTo>
                  <a:pt x="10493337" y="1118367"/>
                </a:moveTo>
                <a:lnTo>
                  <a:pt x="10784187" y="649730"/>
                </a:lnTo>
                <a:lnTo>
                  <a:pt x="10775847" y="687251"/>
                </a:lnTo>
                <a:lnTo>
                  <a:pt x="10528761" y="1085373"/>
                </a:lnTo>
                <a:lnTo>
                  <a:pt x="10493337" y="1118367"/>
                </a:lnTo>
                <a:close/>
              </a:path>
              <a:path w="10977880" h="8274050">
                <a:moveTo>
                  <a:pt x="10434171" y="1189615"/>
                </a:moveTo>
                <a:lnTo>
                  <a:pt x="10829564" y="552530"/>
                </a:lnTo>
                <a:lnTo>
                  <a:pt x="10821833" y="589071"/>
                </a:lnTo>
                <a:lnTo>
                  <a:pt x="10469002" y="1157577"/>
                </a:lnTo>
                <a:lnTo>
                  <a:pt x="10434171" y="1189615"/>
                </a:lnTo>
                <a:close/>
              </a:path>
              <a:path w="10977880" h="8274050">
                <a:moveTo>
                  <a:pt x="10376167" y="1258993"/>
                </a:moveTo>
                <a:lnTo>
                  <a:pt x="10855231" y="487089"/>
                </a:lnTo>
                <a:lnTo>
                  <a:pt x="10847890" y="523002"/>
                </a:lnTo>
                <a:lnTo>
                  <a:pt x="10410421" y="1227883"/>
                </a:lnTo>
                <a:lnTo>
                  <a:pt x="10376167" y="1258993"/>
                </a:lnTo>
                <a:close/>
              </a:path>
              <a:path w="10977880" h="8274050">
                <a:moveTo>
                  <a:pt x="7004" y="0"/>
                </a:moveTo>
                <a:lnTo>
                  <a:pt x="10977344" y="1328"/>
                </a:lnTo>
                <a:lnTo>
                  <a:pt x="10976662" y="2426"/>
                </a:lnTo>
                <a:lnTo>
                  <a:pt x="10961764" y="98682"/>
                </a:lnTo>
                <a:lnTo>
                  <a:pt x="10939752" y="230485"/>
                </a:lnTo>
                <a:lnTo>
                  <a:pt x="10923053" y="257391"/>
                </a:lnTo>
                <a:lnTo>
                  <a:pt x="10904308" y="359846"/>
                </a:lnTo>
                <a:lnTo>
                  <a:pt x="10886918" y="387867"/>
                </a:lnTo>
                <a:lnTo>
                  <a:pt x="10873173" y="458180"/>
                </a:lnTo>
                <a:lnTo>
                  <a:pt x="10352985" y="1296346"/>
                </a:lnTo>
                <a:lnTo>
                  <a:pt x="10187195" y="1443058"/>
                </a:lnTo>
                <a:lnTo>
                  <a:pt x="10027805" y="1579461"/>
                </a:lnTo>
                <a:lnTo>
                  <a:pt x="9996647" y="1605580"/>
                </a:lnTo>
                <a:lnTo>
                  <a:pt x="9954929" y="1624631"/>
                </a:lnTo>
                <a:lnTo>
                  <a:pt x="9893749" y="1675042"/>
                </a:lnTo>
                <a:lnTo>
                  <a:pt x="9852696" y="1693022"/>
                </a:lnTo>
                <a:lnTo>
                  <a:pt x="9822647" y="1717355"/>
                </a:lnTo>
                <a:lnTo>
                  <a:pt x="9782016" y="1734655"/>
                </a:lnTo>
                <a:lnTo>
                  <a:pt x="9752380" y="1758322"/>
                </a:lnTo>
                <a:lnTo>
                  <a:pt x="9672124" y="1791302"/>
                </a:lnTo>
                <a:lnTo>
                  <a:pt x="9643076" y="1814022"/>
                </a:lnTo>
                <a:lnTo>
                  <a:pt x="9563956" y="1845170"/>
                </a:lnTo>
                <a:lnTo>
                  <a:pt x="9535458" y="1867005"/>
                </a:lnTo>
                <a:lnTo>
                  <a:pt x="9457398" y="1896445"/>
                </a:lnTo>
                <a:lnTo>
                  <a:pt x="9380002" y="1924816"/>
                </a:lnTo>
                <a:lnTo>
                  <a:pt x="9303236" y="1952172"/>
                </a:lnTo>
                <a:lnTo>
                  <a:pt x="9227064" y="1978569"/>
                </a:lnTo>
                <a:lnTo>
                  <a:pt x="9151454" y="2004063"/>
                </a:lnTo>
                <a:lnTo>
                  <a:pt x="9039014" y="2040731"/>
                </a:lnTo>
                <a:lnTo>
                  <a:pt x="9001778" y="2052561"/>
                </a:lnTo>
                <a:lnTo>
                  <a:pt x="8953865" y="2057510"/>
                </a:lnTo>
                <a:lnTo>
                  <a:pt x="8843143" y="2091411"/>
                </a:lnTo>
                <a:lnTo>
                  <a:pt x="8806436" y="2102388"/>
                </a:lnTo>
                <a:lnTo>
                  <a:pt x="8759031" y="2106518"/>
                </a:lnTo>
                <a:lnTo>
                  <a:pt x="8686065" y="2127751"/>
                </a:lnTo>
                <a:lnTo>
                  <a:pt x="8638914" y="2131473"/>
                </a:lnTo>
                <a:lnTo>
                  <a:pt x="8530271" y="2162024"/>
                </a:lnTo>
                <a:lnTo>
                  <a:pt x="8483397" y="2165299"/>
                </a:lnTo>
                <a:lnTo>
                  <a:pt x="8411404" y="2184964"/>
                </a:lnTo>
                <a:lnTo>
                  <a:pt x="8364694" y="2187976"/>
                </a:lnTo>
                <a:lnTo>
                  <a:pt x="8328820" y="2197610"/>
                </a:lnTo>
                <a:lnTo>
                  <a:pt x="8282197" y="2200480"/>
                </a:lnTo>
                <a:lnTo>
                  <a:pt x="8210641" y="2219441"/>
                </a:lnTo>
                <a:lnTo>
                  <a:pt x="8046258" y="2243469"/>
                </a:lnTo>
                <a:lnTo>
                  <a:pt x="7974944" y="2262040"/>
                </a:lnTo>
                <a:lnTo>
                  <a:pt x="7928503" y="2264618"/>
                </a:lnTo>
                <a:lnTo>
                  <a:pt x="7857194" y="2283181"/>
                </a:lnTo>
                <a:lnTo>
                  <a:pt x="7810736" y="2285786"/>
                </a:lnTo>
                <a:lnTo>
                  <a:pt x="7703632" y="2313856"/>
                </a:lnTo>
                <a:lnTo>
                  <a:pt x="7657092" y="2316594"/>
                </a:lnTo>
                <a:lnTo>
                  <a:pt x="7549639" y="2345227"/>
                </a:lnTo>
                <a:lnTo>
                  <a:pt x="7502947" y="2348208"/>
                </a:lnTo>
                <a:lnTo>
                  <a:pt x="7322633" y="2397905"/>
                </a:lnTo>
                <a:lnTo>
                  <a:pt x="7177150" y="2439648"/>
                </a:lnTo>
                <a:lnTo>
                  <a:pt x="7067138" y="2472403"/>
                </a:lnTo>
                <a:lnTo>
                  <a:pt x="6956228" y="2506607"/>
                </a:lnTo>
                <a:lnTo>
                  <a:pt x="6929829" y="2525060"/>
                </a:lnTo>
                <a:lnTo>
                  <a:pt x="6817539" y="2561485"/>
                </a:lnTo>
                <a:lnTo>
                  <a:pt x="6790646" y="2580733"/>
                </a:lnTo>
                <a:lnTo>
                  <a:pt x="6752828" y="2593501"/>
                </a:lnTo>
                <a:lnTo>
                  <a:pt x="6725662" y="2613188"/>
                </a:lnTo>
                <a:lnTo>
                  <a:pt x="6687563" y="2626409"/>
                </a:lnTo>
                <a:lnTo>
                  <a:pt x="6660108" y="2646564"/>
                </a:lnTo>
                <a:lnTo>
                  <a:pt x="6621710" y="2660265"/>
                </a:lnTo>
                <a:lnTo>
                  <a:pt x="6566025" y="2701821"/>
                </a:lnTo>
                <a:lnTo>
                  <a:pt x="6527147" y="2716296"/>
                </a:lnTo>
                <a:lnTo>
                  <a:pt x="6413073" y="2803765"/>
                </a:lnTo>
                <a:lnTo>
                  <a:pt x="6373310" y="2819666"/>
                </a:lnTo>
                <a:lnTo>
                  <a:pt x="6344148" y="2842570"/>
                </a:lnTo>
                <a:lnTo>
                  <a:pt x="6325583" y="2872484"/>
                </a:lnTo>
                <a:lnTo>
                  <a:pt x="6206130" y="2968619"/>
                </a:lnTo>
                <a:lnTo>
                  <a:pt x="6186530" y="3000202"/>
                </a:lnTo>
                <a:lnTo>
                  <a:pt x="6125082" y="3051042"/>
                </a:lnTo>
                <a:lnTo>
                  <a:pt x="6084303" y="3116749"/>
                </a:lnTo>
                <a:lnTo>
                  <a:pt x="6052769" y="3143475"/>
                </a:lnTo>
                <a:lnTo>
                  <a:pt x="5989073" y="3246106"/>
                </a:lnTo>
                <a:lnTo>
                  <a:pt x="5956548" y="3274429"/>
                </a:lnTo>
                <a:lnTo>
                  <a:pt x="3465677" y="7287900"/>
                </a:lnTo>
                <a:lnTo>
                  <a:pt x="3373414" y="7340225"/>
                </a:lnTo>
                <a:lnTo>
                  <a:pt x="3337911" y="7373346"/>
                </a:lnTo>
                <a:lnTo>
                  <a:pt x="2963519" y="7591252"/>
                </a:lnTo>
                <a:lnTo>
                  <a:pt x="2868757" y="7647603"/>
                </a:lnTo>
                <a:lnTo>
                  <a:pt x="2810405" y="7669373"/>
                </a:lnTo>
                <a:lnTo>
                  <a:pt x="2762722" y="7698036"/>
                </a:lnTo>
                <a:lnTo>
                  <a:pt x="2704125" y="7720201"/>
                </a:lnTo>
                <a:lnTo>
                  <a:pt x="2656194" y="7749262"/>
                </a:lnTo>
                <a:lnTo>
                  <a:pt x="2597347" y="7771829"/>
                </a:lnTo>
                <a:lnTo>
                  <a:pt x="2549165" y="7801296"/>
                </a:lnTo>
                <a:lnTo>
                  <a:pt x="2252365" y="7918264"/>
                </a:lnTo>
                <a:lnTo>
                  <a:pt x="2012536" y="8015688"/>
                </a:lnTo>
                <a:lnTo>
                  <a:pt x="1941447" y="8033896"/>
                </a:lnTo>
                <a:lnTo>
                  <a:pt x="1820433" y="8084379"/>
                </a:lnTo>
                <a:lnTo>
                  <a:pt x="1677275" y="8122376"/>
                </a:lnTo>
                <a:lnTo>
                  <a:pt x="1616272" y="8148417"/>
                </a:lnTo>
                <a:lnTo>
                  <a:pt x="1544334" y="8167993"/>
                </a:lnTo>
                <a:lnTo>
                  <a:pt x="1490043" y="8183219"/>
                </a:lnTo>
                <a:lnTo>
                  <a:pt x="1436336" y="8197504"/>
                </a:lnTo>
                <a:lnTo>
                  <a:pt x="1383210" y="8210853"/>
                </a:lnTo>
                <a:lnTo>
                  <a:pt x="1330661" y="8223272"/>
                </a:lnTo>
                <a:lnTo>
                  <a:pt x="1278686" y="8234767"/>
                </a:lnTo>
                <a:lnTo>
                  <a:pt x="1216491" y="8238645"/>
                </a:lnTo>
                <a:lnTo>
                  <a:pt x="1165654" y="8248306"/>
                </a:lnTo>
                <a:lnTo>
                  <a:pt x="1115380" y="8257059"/>
                </a:lnTo>
                <a:lnTo>
                  <a:pt x="1065667" y="8264909"/>
                </a:lnTo>
                <a:lnTo>
                  <a:pt x="1005719" y="8265165"/>
                </a:lnTo>
                <a:lnTo>
                  <a:pt x="957116" y="8271226"/>
                </a:lnTo>
                <a:lnTo>
                  <a:pt x="898272" y="8269705"/>
                </a:lnTo>
                <a:lnTo>
                  <a:pt x="850766" y="8273999"/>
                </a:lnTo>
                <a:lnTo>
                  <a:pt x="793012" y="8270721"/>
                </a:lnTo>
                <a:lnTo>
                  <a:pt x="735797" y="8266574"/>
                </a:lnTo>
                <a:lnTo>
                  <a:pt x="689910" y="8268260"/>
                </a:lnTo>
                <a:lnTo>
                  <a:pt x="633765" y="8262390"/>
                </a:lnTo>
                <a:lnTo>
                  <a:pt x="578149" y="8255666"/>
                </a:lnTo>
                <a:lnTo>
                  <a:pt x="523059" y="8248095"/>
                </a:lnTo>
                <a:lnTo>
                  <a:pt x="479283" y="8246380"/>
                </a:lnTo>
                <a:lnTo>
                  <a:pt x="425235" y="8237130"/>
                </a:lnTo>
                <a:lnTo>
                  <a:pt x="371703" y="8227050"/>
                </a:lnTo>
                <a:lnTo>
                  <a:pt x="318683" y="8216144"/>
                </a:lnTo>
                <a:lnTo>
                  <a:pt x="266172" y="8204417"/>
                </a:lnTo>
                <a:lnTo>
                  <a:pt x="214167" y="8191877"/>
                </a:lnTo>
                <a:lnTo>
                  <a:pt x="162664" y="8178527"/>
                </a:lnTo>
                <a:lnTo>
                  <a:pt x="111659" y="8164374"/>
                </a:lnTo>
                <a:lnTo>
                  <a:pt x="61150" y="8149423"/>
                </a:lnTo>
                <a:lnTo>
                  <a:pt x="11133" y="8133679"/>
                </a:lnTo>
                <a:lnTo>
                  <a:pt x="0" y="8127534"/>
                </a:lnTo>
                <a:lnTo>
                  <a:pt x="7004" y="0"/>
                </a:lnTo>
                <a:close/>
              </a:path>
              <a:path w="10977880" h="8274050">
                <a:moveTo>
                  <a:pt x="4458407" y="6314520"/>
                </a:moveTo>
                <a:lnTo>
                  <a:pt x="4838142" y="5702664"/>
                </a:lnTo>
                <a:lnTo>
                  <a:pt x="4828336" y="5742548"/>
                </a:lnTo>
                <a:lnTo>
                  <a:pt x="4490845" y="6286339"/>
                </a:lnTo>
                <a:lnTo>
                  <a:pt x="4458407" y="6314520"/>
                </a:lnTo>
                <a:close/>
              </a:path>
              <a:path w="10977880" h="8274050">
                <a:moveTo>
                  <a:pt x="4382242" y="6413159"/>
                </a:moveTo>
                <a:lnTo>
                  <a:pt x="4909233" y="5564034"/>
                </a:lnTo>
                <a:lnTo>
                  <a:pt x="4899627" y="5603596"/>
                </a:lnTo>
                <a:lnTo>
                  <a:pt x="4414898" y="6384626"/>
                </a:lnTo>
                <a:lnTo>
                  <a:pt x="4382242" y="6413159"/>
                </a:lnTo>
                <a:close/>
              </a:path>
              <a:path w="10977880" h="8274050">
                <a:moveTo>
                  <a:pt x="4305401" y="6512888"/>
                </a:moveTo>
                <a:lnTo>
                  <a:pt x="4979567" y="5426623"/>
                </a:lnTo>
                <a:lnTo>
                  <a:pt x="4970143" y="5465890"/>
                </a:lnTo>
                <a:lnTo>
                  <a:pt x="4338285" y="6483986"/>
                </a:lnTo>
                <a:lnTo>
                  <a:pt x="4305401" y="6512888"/>
                </a:lnTo>
                <a:close/>
              </a:path>
              <a:path w="10977880" h="8274050">
                <a:moveTo>
                  <a:pt x="4250186" y="6577770"/>
                </a:moveTo>
                <a:lnTo>
                  <a:pt x="5009078" y="5354989"/>
                </a:lnTo>
                <a:lnTo>
                  <a:pt x="4999738" y="5394121"/>
                </a:lnTo>
                <a:lnTo>
                  <a:pt x="4283228" y="6548613"/>
                </a:lnTo>
                <a:lnTo>
                  <a:pt x="4250186" y="6577770"/>
                </a:lnTo>
                <a:close/>
              </a:path>
              <a:path w="10977880" h="8274050">
                <a:moveTo>
                  <a:pt x="4161360" y="6672725"/>
                </a:moveTo>
                <a:lnTo>
                  <a:pt x="5087559" y="5180367"/>
                </a:lnTo>
                <a:lnTo>
                  <a:pt x="5078411" y="5219190"/>
                </a:lnTo>
                <a:lnTo>
                  <a:pt x="5058437" y="5251374"/>
                </a:lnTo>
                <a:lnTo>
                  <a:pt x="5049217" y="5290314"/>
                </a:lnTo>
                <a:lnTo>
                  <a:pt x="4227853" y="6613754"/>
                </a:lnTo>
                <a:lnTo>
                  <a:pt x="4161360" y="6672725"/>
                </a:lnTo>
                <a:close/>
              </a:path>
              <a:path w="10977880" h="8274050">
                <a:moveTo>
                  <a:pt x="4038147" y="6799004"/>
                </a:moveTo>
                <a:lnTo>
                  <a:pt x="5193836" y="4936874"/>
                </a:lnTo>
                <a:lnTo>
                  <a:pt x="5184910" y="4975340"/>
                </a:lnTo>
                <a:lnTo>
                  <a:pt x="5165165" y="5007154"/>
                </a:lnTo>
                <a:lnTo>
                  <a:pt x="5156182" y="5045713"/>
                </a:lnTo>
                <a:lnTo>
                  <a:pt x="5136377" y="5077624"/>
                </a:lnTo>
                <a:lnTo>
                  <a:pt x="5127331" y="5116283"/>
                </a:lnTo>
                <a:lnTo>
                  <a:pt x="4138778" y="6709110"/>
                </a:lnTo>
                <a:lnTo>
                  <a:pt x="4038147" y="6799004"/>
                </a:lnTo>
                <a:close/>
              </a:path>
              <a:path w="10977880" h="8274050">
                <a:moveTo>
                  <a:pt x="3465677" y="7287900"/>
                </a:moveTo>
                <a:lnTo>
                  <a:pt x="5875623" y="3404821"/>
                </a:lnTo>
                <a:lnTo>
                  <a:pt x="5866818" y="3443093"/>
                </a:lnTo>
                <a:lnTo>
                  <a:pt x="5769141" y="3600476"/>
                </a:lnTo>
                <a:lnTo>
                  <a:pt x="5760450" y="3638564"/>
                </a:lnTo>
                <a:lnTo>
                  <a:pt x="5702091" y="3732597"/>
                </a:lnTo>
                <a:lnTo>
                  <a:pt x="5693453" y="3770598"/>
                </a:lnTo>
                <a:lnTo>
                  <a:pt x="5654628" y="3833155"/>
                </a:lnTo>
                <a:lnTo>
                  <a:pt x="5646020" y="3871110"/>
                </a:lnTo>
                <a:lnTo>
                  <a:pt x="5607242" y="3933591"/>
                </a:lnTo>
                <a:lnTo>
                  <a:pt x="5598652" y="3971515"/>
                </a:lnTo>
                <a:lnTo>
                  <a:pt x="5559902" y="4033952"/>
                </a:lnTo>
                <a:lnTo>
                  <a:pt x="5551321" y="4071862"/>
                </a:lnTo>
                <a:lnTo>
                  <a:pt x="5531950" y="4103074"/>
                </a:lnTo>
                <a:lnTo>
                  <a:pt x="5523369" y="4140984"/>
                </a:lnTo>
                <a:lnTo>
                  <a:pt x="5503996" y="4172200"/>
                </a:lnTo>
                <a:lnTo>
                  <a:pt x="5495411" y="4210116"/>
                </a:lnTo>
                <a:lnTo>
                  <a:pt x="5476032" y="4241342"/>
                </a:lnTo>
                <a:lnTo>
                  <a:pt x="5467438" y="4279273"/>
                </a:lnTo>
                <a:lnTo>
                  <a:pt x="5448047" y="4310516"/>
                </a:lnTo>
                <a:lnTo>
                  <a:pt x="5439441" y="4348468"/>
                </a:lnTo>
                <a:lnTo>
                  <a:pt x="5420035" y="4379736"/>
                </a:lnTo>
                <a:lnTo>
                  <a:pt x="5411410" y="4417716"/>
                </a:lnTo>
                <a:lnTo>
                  <a:pt x="5391984" y="4449016"/>
                </a:lnTo>
                <a:lnTo>
                  <a:pt x="5383338" y="4487032"/>
                </a:lnTo>
                <a:lnTo>
                  <a:pt x="5298781" y="4695528"/>
                </a:lnTo>
                <a:lnTo>
                  <a:pt x="5279231" y="4727028"/>
                </a:lnTo>
                <a:lnTo>
                  <a:pt x="5270452" y="4765258"/>
                </a:lnTo>
                <a:lnTo>
                  <a:pt x="5250860" y="4796825"/>
                </a:lnTo>
                <a:lnTo>
                  <a:pt x="5242036" y="4835127"/>
                </a:lnTo>
                <a:lnTo>
                  <a:pt x="5222398" y="4866769"/>
                </a:lnTo>
                <a:lnTo>
                  <a:pt x="5213525" y="4905149"/>
                </a:lnTo>
                <a:lnTo>
                  <a:pt x="4015218" y="6835948"/>
                </a:lnTo>
                <a:lnTo>
                  <a:pt x="3810980" y="7020527"/>
                </a:lnTo>
                <a:lnTo>
                  <a:pt x="3765820" y="7045126"/>
                </a:lnTo>
                <a:lnTo>
                  <a:pt x="3662120" y="7139962"/>
                </a:lnTo>
                <a:lnTo>
                  <a:pt x="3616563" y="7165200"/>
                </a:lnTo>
                <a:lnTo>
                  <a:pt x="3546723" y="7229563"/>
                </a:lnTo>
                <a:lnTo>
                  <a:pt x="3500857" y="7255298"/>
                </a:lnTo>
                <a:lnTo>
                  <a:pt x="3465677" y="7287900"/>
                </a:lnTo>
                <a:close/>
              </a:path>
            </a:pathLst>
          </a:custGeom>
          <a:solidFill>
            <a:srgbClr val="0429E2"/>
          </a:solidFill>
          <a:ln w="9525">
            <a:noFill/>
          </a:ln>
        </p:spPr>
        <p:txBody>
          <a:bodyPr/>
          <a:p>
            <a:endParaRPr lang="zh-CN" altLang="en-US"/>
          </a:p>
        </p:txBody>
      </p:sp>
      <p:sp>
        <p:nvSpPr>
          <p:cNvPr id="13314" name="object 3"/>
          <p:cNvSpPr/>
          <p:nvPr/>
        </p:nvSpPr>
        <p:spPr>
          <a:xfrm>
            <a:off x="15800388" y="0"/>
            <a:ext cx="2487612" cy="2833688"/>
          </a:xfrm>
          <a:custGeom>
            <a:avLst/>
            <a:gdLst/>
            <a:ahLst/>
            <a:cxnLst>
              <a:cxn ang="0">
                <a:pos x="2439628" y="2807629"/>
              </a:cxn>
              <a:cxn ang="0">
                <a:pos x="2372098" y="2775619"/>
              </a:cxn>
              <a:cxn ang="0">
                <a:pos x="2234573" y="2718800"/>
              </a:cxn>
              <a:cxn ang="0">
                <a:pos x="2094255" y="2669333"/>
              </a:cxn>
              <a:cxn ang="0">
                <a:pos x="1626020" y="2526735"/>
              </a:cxn>
              <a:cxn ang="0">
                <a:pos x="1480376" y="2478416"/>
              </a:cxn>
              <a:cxn ang="0">
                <a:pos x="1407624" y="2451871"/>
              </a:cxn>
              <a:cxn ang="0">
                <a:pos x="1335018" y="2423285"/>
              </a:cxn>
              <a:cxn ang="0">
                <a:pos x="1262631" y="2392321"/>
              </a:cxn>
              <a:cxn ang="0">
                <a:pos x="1190535" y="2358643"/>
              </a:cxn>
              <a:cxn ang="0">
                <a:pos x="1118804" y="2321913"/>
              </a:cxn>
              <a:cxn ang="0">
                <a:pos x="1047512" y="2281794"/>
              </a:cxn>
              <a:cxn ang="0">
                <a:pos x="976732" y="2237948"/>
              </a:cxn>
              <a:cxn ang="0">
                <a:pos x="906537" y="2190038"/>
              </a:cxn>
              <a:cxn ang="0">
                <a:pos x="837002" y="2137727"/>
              </a:cxn>
              <a:cxn ang="0">
                <a:pos x="768198" y="2080678"/>
              </a:cxn>
              <a:cxn ang="0">
                <a:pos x="700198" y="2018553"/>
              </a:cxn>
              <a:cxn ang="0">
                <a:pos x="633079" y="1951016"/>
              </a:cxn>
              <a:cxn ang="0">
                <a:pos x="566912" y="1877728"/>
              </a:cxn>
              <a:cxn ang="0">
                <a:pos x="2487192" y="0"/>
              </a:cxn>
              <a:cxn ang="0">
                <a:pos x="2476050" y="2826812"/>
              </a:cxn>
              <a:cxn ang="0">
                <a:pos x="564170" y="1874466"/>
              </a:cxn>
              <a:cxn ang="0">
                <a:pos x="501769" y="1798353"/>
              </a:cxn>
              <a:cxn ang="0">
                <a:pos x="437725" y="1712553"/>
              </a:cxn>
              <a:cxn ang="0">
                <a:pos x="374854" y="1619993"/>
              </a:cxn>
              <a:cxn ang="0">
                <a:pos x="313228" y="1520332"/>
              </a:cxn>
              <a:cxn ang="0">
                <a:pos x="252921" y="1413236"/>
              </a:cxn>
              <a:cxn ang="0">
                <a:pos x="194006" y="1298365"/>
              </a:cxn>
              <a:cxn ang="0">
                <a:pos x="136558" y="1175385"/>
              </a:cxn>
              <a:cxn ang="0">
                <a:pos x="80647" y="1043955"/>
              </a:cxn>
              <a:cxn ang="0">
                <a:pos x="36499" y="912180"/>
              </a:cxn>
              <a:cxn ang="0">
                <a:pos x="9890" y="779223"/>
              </a:cxn>
              <a:cxn ang="0">
                <a:pos x="0" y="645580"/>
              </a:cxn>
              <a:cxn ang="0">
                <a:pos x="3063" y="545196"/>
              </a:cxn>
              <a:cxn ang="0">
                <a:pos x="20463" y="411548"/>
              </a:cxn>
              <a:cxn ang="0">
                <a:pos x="52336" y="278580"/>
              </a:cxn>
              <a:cxn ang="0">
                <a:pos x="97861" y="146789"/>
              </a:cxn>
              <a:cxn ang="0">
                <a:pos x="156222" y="16671"/>
              </a:cxn>
              <a:cxn ang="0">
                <a:pos x="2487192" y="0"/>
              </a:cxn>
            </a:cxnLst>
            <a:pathLst>
              <a:path w="2487930" h="2834005">
                <a:moveTo>
                  <a:pt x="564242" y="1874676"/>
                </a:moveTo>
                <a:lnTo>
                  <a:pt x="2439940" y="2807943"/>
                </a:lnTo>
                <a:lnTo>
                  <a:pt x="2406281" y="2791601"/>
                </a:lnTo>
                <a:lnTo>
                  <a:pt x="2372401" y="2775930"/>
                </a:lnTo>
                <a:lnTo>
                  <a:pt x="2304016" y="2746429"/>
                </a:lnTo>
                <a:lnTo>
                  <a:pt x="2234859" y="2719104"/>
                </a:lnTo>
                <a:lnTo>
                  <a:pt x="2165004" y="2693617"/>
                </a:lnTo>
                <a:lnTo>
                  <a:pt x="2094523" y="2669632"/>
                </a:lnTo>
                <a:lnTo>
                  <a:pt x="2023491" y="2646810"/>
                </a:lnTo>
                <a:lnTo>
                  <a:pt x="1626228" y="2527018"/>
                </a:lnTo>
                <a:lnTo>
                  <a:pt x="1553397" y="2503539"/>
                </a:lnTo>
                <a:lnTo>
                  <a:pt x="1480565" y="2478693"/>
                </a:lnTo>
                <a:lnTo>
                  <a:pt x="1444171" y="2465653"/>
                </a:lnTo>
                <a:lnTo>
                  <a:pt x="1407804" y="2452145"/>
                </a:lnTo>
                <a:lnTo>
                  <a:pt x="1371474" y="2438127"/>
                </a:lnTo>
                <a:lnTo>
                  <a:pt x="1335189" y="2423556"/>
                </a:lnTo>
                <a:lnTo>
                  <a:pt x="1298958" y="2408391"/>
                </a:lnTo>
                <a:lnTo>
                  <a:pt x="1262792" y="2392589"/>
                </a:lnTo>
                <a:lnTo>
                  <a:pt x="1226698" y="2376109"/>
                </a:lnTo>
                <a:lnTo>
                  <a:pt x="1190687" y="2358907"/>
                </a:lnTo>
                <a:lnTo>
                  <a:pt x="1154767" y="2340943"/>
                </a:lnTo>
                <a:lnTo>
                  <a:pt x="1118947" y="2322173"/>
                </a:lnTo>
                <a:lnTo>
                  <a:pt x="1083237" y="2302556"/>
                </a:lnTo>
                <a:lnTo>
                  <a:pt x="1047646" y="2282049"/>
                </a:lnTo>
                <a:lnTo>
                  <a:pt x="1012183" y="2260611"/>
                </a:lnTo>
                <a:lnTo>
                  <a:pt x="976857" y="2238198"/>
                </a:lnTo>
                <a:lnTo>
                  <a:pt x="941678" y="2214770"/>
                </a:lnTo>
                <a:lnTo>
                  <a:pt x="906653" y="2190283"/>
                </a:lnTo>
                <a:lnTo>
                  <a:pt x="871794" y="2164696"/>
                </a:lnTo>
                <a:lnTo>
                  <a:pt x="837109" y="2137966"/>
                </a:lnTo>
                <a:lnTo>
                  <a:pt x="802606" y="2110052"/>
                </a:lnTo>
                <a:lnTo>
                  <a:pt x="768296" y="2080911"/>
                </a:lnTo>
                <a:lnTo>
                  <a:pt x="734187" y="2050501"/>
                </a:lnTo>
                <a:lnTo>
                  <a:pt x="700288" y="2018779"/>
                </a:lnTo>
                <a:lnTo>
                  <a:pt x="666610" y="1985704"/>
                </a:lnTo>
                <a:lnTo>
                  <a:pt x="633160" y="1951234"/>
                </a:lnTo>
                <a:lnTo>
                  <a:pt x="599948" y="1915326"/>
                </a:lnTo>
                <a:lnTo>
                  <a:pt x="566984" y="1877938"/>
                </a:lnTo>
                <a:lnTo>
                  <a:pt x="564242" y="1874676"/>
                </a:lnTo>
                <a:close/>
              </a:path>
              <a:path w="2487930" h="2834005">
                <a:moveTo>
                  <a:pt x="2487510" y="0"/>
                </a:moveTo>
                <a:lnTo>
                  <a:pt x="2487510" y="2833680"/>
                </a:lnTo>
                <a:lnTo>
                  <a:pt x="2476367" y="2827128"/>
                </a:lnTo>
                <a:lnTo>
                  <a:pt x="2439940" y="2807943"/>
                </a:lnTo>
                <a:lnTo>
                  <a:pt x="564242" y="1874676"/>
                </a:lnTo>
                <a:lnTo>
                  <a:pt x="534275" y="1839028"/>
                </a:lnTo>
                <a:lnTo>
                  <a:pt x="501833" y="1798554"/>
                </a:lnTo>
                <a:lnTo>
                  <a:pt x="469665" y="1756474"/>
                </a:lnTo>
                <a:lnTo>
                  <a:pt x="437781" y="1712745"/>
                </a:lnTo>
                <a:lnTo>
                  <a:pt x="406190" y="1667326"/>
                </a:lnTo>
                <a:lnTo>
                  <a:pt x="374902" y="1620174"/>
                </a:lnTo>
                <a:lnTo>
                  <a:pt x="343925" y="1571246"/>
                </a:lnTo>
                <a:lnTo>
                  <a:pt x="313268" y="1520502"/>
                </a:lnTo>
                <a:lnTo>
                  <a:pt x="282941" y="1467899"/>
                </a:lnTo>
                <a:lnTo>
                  <a:pt x="252953" y="1413394"/>
                </a:lnTo>
                <a:lnTo>
                  <a:pt x="223314" y="1356945"/>
                </a:lnTo>
                <a:lnTo>
                  <a:pt x="194031" y="1298510"/>
                </a:lnTo>
                <a:lnTo>
                  <a:pt x="165115" y="1238048"/>
                </a:lnTo>
                <a:lnTo>
                  <a:pt x="136575" y="1175516"/>
                </a:lnTo>
                <a:lnTo>
                  <a:pt x="108419" y="1110871"/>
                </a:lnTo>
                <a:lnTo>
                  <a:pt x="80657" y="1044072"/>
                </a:lnTo>
                <a:lnTo>
                  <a:pt x="56337" y="978356"/>
                </a:lnTo>
                <a:lnTo>
                  <a:pt x="36504" y="912282"/>
                </a:lnTo>
                <a:lnTo>
                  <a:pt x="21056" y="845913"/>
                </a:lnTo>
                <a:lnTo>
                  <a:pt x="9891" y="779310"/>
                </a:lnTo>
                <a:lnTo>
                  <a:pt x="2906" y="712536"/>
                </a:lnTo>
                <a:lnTo>
                  <a:pt x="0" y="645652"/>
                </a:lnTo>
                <a:lnTo>
                  <a:pt x="44" y="612188"/>
                </a:lnTo>
                <a:lnTo>
                  <a:pt x="3063" y="545257"/>
                </a:lnTo>
                <a:lnTo>
                  <a:pt x="9904" y="478371"/>
                </a:lnTo>
                <a:lnTo>
                  <a:pt x="20466" y="411594"/>
                </a:lnTo>
                <a:lnTo>
                  <a:pt x="34646" y="344986"/>
                </a:lnTo>
                <a:lnTo>
                  <a:pt x="52343" y="278611"/>
                </a:lnTo>
                <a:lnTo>
                  <a:pt x="73452" y="212530"/>
                </a:lnTo>
                <a:lnTo>
                  <a:pt x="97874" y="146805"/>
                </a:lnTo>
                <a:lnTo>
                  <a:pt x="125504" y="81499"/>
                </a:lnTo>
                <a:lnTo>
                  <a:pt x="156242" y="16673"/>
                </a:lnTo>
                <a:lnTo>
                  <a:pt x="164784" y="0"/>
                </a:lnTo>
                <a:lnTo>
                  <a:pt x="2487510" y="0"/>
                </a:lnTo>
                <a:close/>
              </a:path>
            </a:pathLst>
          </a:custGeom>
          <a:solidFill>
            <a:srgbClr val="FFFAFA"/>
          </a:solidFill>
          <a:ln w="9525">
            <a:noFill/>
          </a:ln>
        </p:spPr>
        <p:txBody>
          <a:bodyPr/>
          <a:p>
            <a:endParaRPr lang="zh-CN" altLang="en-US"/>
          </a:p>
        </p:txBody>
      </p:sp>
      <p:sp>
        <p:nvSpPr>
          <p:cNvPr id="13315" name="object 8"/>
          <p:cNvSpPr/>
          <p:nvPr/>
        </p:nvSpPr>
        <p:spPr>
          <a:xfrm>
            <a:off x="1631950" y="0"/>
            <a:ext cx="255588" cy="149225"/>
          </a:xfrm>
          <a:custGeom>
            <a:avLst/>
            <a:gdLst/>
            <a:ahLst/>
            <a:cxnLst>
              <a:cxn ang="0">
                <a:pos x="159487" y="148941"/>
              </a:cxn>
              <a:cxn ang="0">
                <a:pos x="111800" y="131306"/>
              </a:cxn>
              <a:cxn ang="0">
                <a:pos x="70672" y="98723"/>
              </a:cxn>
              <a:cxn ang="0">
                <a:pos x="31868" y="63510"/>
              </a:cxn>
              <a:cxn ang="0">
                <a:pos x="6643" y="16492"/>
              </a:cxn>
              <a:cxn ang="0">
                <a:pos x="0" y="0"/>
              </a:cxn>
              <a:cxn ang="0">
                <a:pos x="250729" y="0"/>
              </a:cxn>
              <a:cxn ang="0">
                <a:pos x="250856" y="1653"/>
              </a:cxn>
              <a:cxn ang="0">
                <a:pos x="251215" y="1807"/>
              </a:cxn>
              <a:cxn ang="0">
                <a:pos x="251736" y="1775"/>
              </a:cxn>
              <a:cxn ang="0">
                <a:pos x="255136" y="57804"/>
              </a:cxn>
              <a:cxn ang="0">
                <a:pos x="255157" y="70901"/>
              </a:cxn>
              <a:cxn ang="0">
                <a:pos x="168756" y="76150"/>
              </a:cxn>
              <a:cxn ang="0">
                <a:pos x="166352" y="79615"/>
              </a:cxn>
              <a:cxn ang="0">
                <a:pos x="164016" y="81328"/>
              </a:cxn>
              <a:cxn ang="0">
                <a:pos x="166389" y="83106"/>
              </a:cxn>
              <a:cxn ang="0">
                <a:pos x="168685" y="86459"/>
              </a:cxn>
              <a:cxn ang="0">
                <a:pos x="170942" y="86321"/>
              </a:cxn>
              <a:cxn ang="0">
                <a:pos x="173557" y="86337"/>
              </a:cxn>
              <a:cxn ang="0">
                <a:pos x="253846" y="81459"/>
              </a:cxn>
              <a:cxn ang="0">
                <a:pos x="229927" y="128932"/>
              </a:cxn>
              <a:cxn ang="0">
                <a:pos x="179999" y="140784"/>
              </a:cxn>
              <a:cxn ang="0">
                <a:pos x="177652" y="142325"/>
              </a:cxn>
              <a:cxn ang="0">
                <a:pos x="159487" y="148941"/>
              </a:cxn>
              <a:cxn ang="0">
                <a:pos x="254595" y="76698"/>
              </a:cxn>
              <a:cxn ang="0">
                <a:pos x="178308" y="81333"/>
              </a:cxn>
              <a:cxn ang="0">
                <a:pos x="175935" y="79557"/>
              </a:cxn>
              <a:cxn ang="0">
                <a:pos x="173466" y="76213"/>
              </a:cxn>
              <a:cxn ang="0">
                <a:pos x="168756" y="76150"/>
              </a:cxn>
              <a:cxn ang="0">
                <a:pos x="255157" y="70901"/>
              </a:cxn>
              <a:cxn ang="0">
                <a:pos x="255160" y="73102"/>
              </a:cxn>
              <a:cxn ang="0">
                <a:pos x="254595" y="76698"/>
              </a:cxn>
              <a:cxn ang="0">
                <a:pos x="178308" y="81333"/>
              </a:cxn>
              <a:cxn ang="0">
                <a:pos x="253846" y="81459"/>
              </a:cxn>
              <a:cxn ang="0">
                <a:pos x="173557" y="86337"/>
              </a:cxn>
              <a:cxn ang="0">
                <a:pos x="175810" y="83231"/>
              </a:cxn>
              <a:cxn ang="0">
                <a:pos x="178308" y="81333"/>
              </a:cxn>
              <a:cxn ang="0">
                <a:pos x="254595" y="76698"/>
              </a:cxn>
              <a:cxn ang="0">
                <a:pos x="253846" y="81459"/>
              </a:cxn>
              <a:cxn ang="0">
                <a:pos x="205158" y="144932"/>
              </a:cxn>
              <a:cxn ang="0">
                <a:pos x="187030" y="141754"/>
              </a:cxn>
              <a:cxn ang="0">
                <a:pos x="184351" y="140695"/>
              </a:cxn>
              <a:cxn ang="0">
                <a:pos x="179999" y="140784"/>
              </a:cxn>
              <a:cxn ang="0">
                <a:pos x="220316" y="138335"/>
              </a:cxn>
              <a:cxn ang="0">
                <a:pos x="218889" y="139732"/>
              </a:cxn>
              <a:cxn ang="0">
                <a:pos x="205158" y="144932"/>
              </a:cxn>
            </a:cxnLst>
            <a:pathLst>
              <a:path w="254635" h="148590">
                <a:moveTo>
                  <a:pt x="158892" y="148307"/>
                </a:moveTo>
                <a:lnTo>
                  <a:pt x="111383" y="130747"/>
                </a:lnTo>
                <a:lnTo>
                  <a:pt x="70408" y="98303"/>
                </a:lnTo>
                <a:lnTo>
                  <a:pt x="31749" y="63240"/>
                </a:lnTo>
                <a:lnTo>
                  <a:pt x="6618" y="16422"/>
                </a:lnTo>
                <a:lnTo>
                  <a:pt x="0" y="0"/>
                </a:lnTo>
                <a:lnTo>
                  <a:pt x="249794" y="0"/>
                </a:lnTo>
                <a:lnTo>
                  <a:pt x="249921" y="1646"/>
                </a:lnTo>
                <a:lnTo>
                  <a:pt x="250278" y="1799"/>
                </a:lnTo>
                <a:lnTo>
                  <a:pt x="250797" y="1767"/>
                </a:lnTo>
                <a:lnTo>
                  <a:pt x="254185" y="57558"/>
                </a:lnTo>
                <a:lnTo>
                  <a:pt x="254206" y="70599"/>
                </a:lnTo>
                <a:lnTo>
                  <a:pt x="168127" y="75826"/>
                </a:lnTo>
                <a:lnTo>
                  <a:pt x="165732" y="79276"/>
                </a:lnTo>
                <a:lnTo>
                  <a:pt x="163404" y="80982"/>
                </a:lnTo>
                <a:lnTo>
                  <a:pt x="165769" y="82752"/>
                </a:lnTo>
                <a:lnTo>
                  <a:pt x="168056" y="86091"/>
                </a:lnTo>
                <a:lnTo>
                  <a:pt x="170305" y="85954"/>
                </a:lnTo>
                <a:lnTo>
                  <a:pt x="172910" y="85970"/>
                </a:lnTo>
                <a:lnTo>
                  <a:pt x="252899" y="81112"/>
                </a:lnTo>
                <a:lnTo>
                  <a:pt x="229070" y="128383"/>
                </a:lnTo>
                <a:lnTo>
                  <a:pt x="179328" y="140185"/>
                </a:lnTo>
                <a:lnTo>
                  <a:pt x="176990" y="141719"/>
                </a:lnTo>
                <a:lnTo>
                  <a:pt x="158892" y="148307"/>
                </a:lnTo>
                <a:close/>
              </a:path>
              <a:path w="254635" h="148590">
                <a:moveTo>
                  <a:pt x="253646" y="76372"/>
                </a:moveTo>
                <a:lnTo>
                  <a:pt x="177643" y="80987"/>
                </a:lnTo>
                <a:lnTo>
                  <a:pt x="175279" y="79218"/>
                </a:lnTo>
                <a:lnTo>
                  <a:pt x="172819" y="75889"/>
                </a:lnTo>
                <a:lnTo>
                  <a:pt x="168127" y="75826"/>
                </a:lnTo>
                <a:lnTo>
                  <a:pt x="254206" y="70599"/>
                </a:lnTo>
                <a:lnTo>
                  <a:pt x="254209" y="72791"/>
                </a:lnTo>
                <a:lnTo>
                  <a:pt x="253646" y="76372"/>
                </a:lnTo>
                <a:close/>
              </a:path>
              <a:path w="254635" h="148590">
                <a:moveTo>
                  <a:pt x="177643" y="80987"/>
                </a:moveTo>
                <a:close/>
              </a:path>
              <a:path w="254635" h="148590">
                <a:moveTo>
                  <a:pt x="252899" y="81112"/>
                </a:moveTo>
                <a:lnTo>
                  <a:pt x="172910" y="85970"/>
                </a:lnTo>
                <a:lnTo>
                  <a:pt x="175154" y="82877"/>
                </a:lnTo>
                <a:lnTo>
                  <a:pt x="177643" y="80987"/>
                </a:lnTo>
                <a:lnTo>
                  <a:pt x="253646" y="76372"/>
                </a:lnTo>
                <a:lnTo>
                  <a:pt x="252899" y="81112"/>
                </a:lnTo>
                <a:close/>
              </a:path>
              <a:path w="254635" h="148590">
                <a:moveTo>
                  <a:pt x="204393" y="144315"/>
                </a:moveTo>
                <a:lnTo>
                  <a:pt x="186333" y="141151"/>
                </a:lnTo>
                <a:lnTo>
                  <a:pt x="183664" y="140096"/>
                </a:lnTo>
                <a:lnTo>
                  <a:pt x="179328" y="140185"/>
                </a:lnTo>
                <a:lnTo>
                  <a:pt x="219495" y="137746"/>
                </a:lnTo>
                <a:lnTo>
                  <a:pt x="218073" y="139137"/>
                </a:lnTo>
                <a:lnTo>
                  <a:pt x="204393" y="144315"/>
                </a:lnTo>
                <a:close/>
              </a:path>
            </a:pathLst>
          </a:custGeom>
          <a:solidFill>
            <a:srgbClr val="FFFAFA"/>
          </a:solidFill>
          <a:ln w="9525">
            <a:noFill/>
          </a:ln>
        </p:spPr>
        <p:txBody>
          <a:bodyPr/>
          <a:p>
            <a:endParaRPr lang="zh-CN" altLang="en-US"/>
          </a:p>
        </p:txBody>
      </p:sp>
      <p:sp>
        <p:nvSpPr>
          <p:cNvPr id="13316" name="object 9"/>
          <p:cNvSpPr/>
          <p:nvPr/>
        </p:nvSpPr>
        <p:spPr>
          <a:xfrm>
            <a:off x="3095625" y="0"/>
            <a:ext cx="106363" cy="22225"/>
          </a:xfrm>
          <a:custGeom>
            <a:avLst/>
            <a:gdLst/>
            <a:ahLst/>
            <a:cxnLst>
              <a:cxn ang="0">
                <a:pos x="46974" y="21853"/>
              </a:cxn>
              <a:cxn ang="0">
                <a:pos x="21064" y="13629"/>
              </a:cxn>
              <a:cxn ang="0">
                <a:pos x="2602" y="1914"/>
              </a:cxn>
              <a:cxn ang="0">
                <a:pos x="0" y="0"/>
              </a:cxn>
              <a:cxn ang="0">
                <a:pos x="105924" y="0"/>
              </a:cxn>
              <a:cxn ang="0">
                <a:pos x="98662" y="9081"/>
              </a:cxn>
              <a:cxn ang="0">
                <a:pos x="74669" y="19922"/>
              </a:cxn>
              <a:cxn ang="0">
                <a:pos x="46974" y="21853"/>
              </a:cxn>
            </a:cxnLst>
            <a:pathLst>
              <a:path w="106680" h="22860">
                <a:moveTo>
                  <a:pt x="47114" y="22477"/>
                </a:moveTo>
                <a:lnTo>
                  <a:pt x="21127" y="14018"/>
                </a:lnTo>
                <a:lnTo>
                  <a:pt x="2610" y="1969"/>
                </a:lnTo>
                <a:lnTo>
                  <a:pt x="0" y="0"/>
                </a:lnTo>
                <a:lnTo>
                  <a:pt x="106240" y="0"/>
                </a:lnTo>
                <a:lnTo>
                  <a:pt x="98956" y="9340"/>
                </a:lnTo>
                <a:lnTo>
                  <a:pt x="74892" y="20491"/>
                </a:lnTo>
                <a:lnTo>
                  <a:pt x="47114" y="22477"/>
                </a:lnTo>
                <a:close/>
              </a:path>
            </a:pathLst>
          </a:custGeom>
          <a:solidFill>
            <a:srgbClr val="FFFAFA"/>
          </a:solidFill>
          <a:ln w="9525">
            <a:noFill/>
          </a:ln>
        </p:spPr>
        <p:txBody>
          <a:bodyPr/>
          <a:p>
            <a:endParaRPr lang="zh-CN" altLang="en-US"/>
          </a:p>
        </p:txBody>
      </p:sp>
      <p:sp>
        <p:nvSpPr>
          <p:cNvPr id="13317" name="object 10"/>
          <p:cNvSpPr/>
          <p:nvPr/>
        </p:nvSpPr>
        <p:spPr>
          <a:xfrm>
            <a:off x="1751013" y="395288"/>
            <a:ext cx="258762" cy="428625"/>
          </a:xfrm>
          <a:custGeom>
            <a:avLst/>
            <a:gdLst/>
            <a:ahLst/>
            <a:cxnLst>
              <a:cxn ang="0">
                <a:pos x="237440" y="428093"/>
              </a:cxn>
              <a:cxn ang="0">
                <a:pos x="183427" y="417494"/>
              </a:cxn>
              <a:cxn ang="0">
                <a:pos x="149552" y="391595"/>
              </a:cxn>
              <a:cxn ang="0">
                <a:pos x="118079" y="355260"/>
              </a:cxn>
              <a:cxn ang="0">
                <a:pos x="83162" y="310710"/>
              </a:cxn>
              <a:cxn ang="0">
                <a:pos x="67318" y="291184"/>
              </a:cxn>
              <a:cxn ang="0">
                <a:pos x="42614" y="256002"/>
              </a:cxn>
              <a:cxn ang="0">
                <a:pos x="20779" y="218822"/>
              </a:cxn>
              <a:cxn ang="0">
                <a:pos x="17765" y="204875"/>
              </a:cxn>
              <a:cxn ang="0">
                <a:pos x="17773" y="189311"/>
              </a:cxn>
              <a:cxn ang="0">
                <a:pos x="17499" y="184813"/>
              </a:cxn>
              <a:cxn ang="0">
                <a:pos x="20305" y="179607"/>
              </a:cxn>
              <a:cxn ang="0">
                <a:pos x="5157" y="133645"/>
              </a:cxn>
              <a:cxn ang="0">
                <a:pos x="0" y="99422"/>
              </a:cxn>
              <a:cxn ang="0">
                <a:pos x="15337" y="37867"/>
              </a:cxn>
              <a:cxn ang="0">
                <a:pos x="41146" y="5190"/>
              </a:cxn>
              <a:cxn ang="0">
                <a:pos x="54161" y="0"/>
              </a:cxn>
              <a:cxn ang="0">
                <a:pos x="67724" y="1156"/>
              </a:cxn>
              <a:cxn ang="0">
                <a:pos x="103363" y="29137"/>
              </a:cxn>
              <a:cxn ang="0">
                <a:pos x="145765" y="105123"/>
              </a:cxn>
              <a:cxn ang="0">
                <a:pos x="169524" y="156504"/>
              </a:cxn>
              <a:cxn ang="0">
                <a:pos x="194801" y="207174"/>
              </a:cxn>
              <a:cxn ang="0">
                <a:pos x="224374" y="255776"/>
              </a:cxn>
              <a:cxn ang="0">
                <a:pos x="249770" y="313773"/>
              </a:cxn>
              <a:cxn ang="0">
                <a:pos x="258592" y="379418"/>
              </a:cxn>
              <a:cxn ang="0">
                <a:pos x="258637" y="399829"/>
              </a:cxn>
              <a:cxn ang="0">
                <a:pos x="257855" y="407246"/>
              </a:cxn>
              <a:cxn ang="0">
                <a:pos x="254109" y="417807"/>
              </a:cxn>
              <a:cxn ang="0">
                <a:pos x="247228" y="424669"/>
              </a:cxn>
              <a:cxn ang="0">
                <a:pos x="237440" y="428093"/>
              </a:cxn>
            </a:cxnLst>
            <a:pathLst>
              <a:path w="259080" h="429259">
                <a:moveTo>
                  <a:pt x="237732" y="428726"/>
                </a:moveTo>
                <a:lnTo>
                  <a:pt x="183652" y="418112"/>
                </a:lnTo>
                <a:lnTo>
                  <a:pt x="149736" y="392174"/>
                </a:lnTo>
                <a:lnTo>
                  <a:pt x="118224" y="355785"/>
                </a:lnTo>
                <a:lnTo>
                  <a:pt x="83264" y="311170"/>
                </a:lnTo>
                <a:lnTo>
                  <a:pt x="67401" y="291615"/>
                </a:lnTo>
                <a:lnTo>
                  <a:pt x="42666" y="256381"/>
                </a:lnTo>
                <a:lnTo>
                  <a:pt x="20805" y="219146"/>
                </a:lnTo>
                <a:lnTo>
                  <a:pt x="17787" y="205178"/>
                </a:lnTo>
                <a:lnTo>
                  <a:pt x="17795" y="189591"/>
                </a:lnTo>
                <a:lnTo>
                  <a:pt x="17521" y="185086"/>
                </a:lnTo>
                <a:lnTo>
                  <a:pt x="20330" y="179873"/>
                </a:lnTo>
                <a:lnTo>
                  <a:pt x="5163" y="133843"/>
                </a:lnTo>
                <a:lnTo>
                  <a:pt x="0" y="99569"/>
                </a:lnTo>
                <a:lnTo>
                  <a:pt x="15356" y="37923"/>
                </a:lnTo>
                <a:lnTo>
                  <a:pt x="41197" y="5198"/>
                </a:lnTo>
                <a:lnTo>
                  <a:pt x="54228" y="0"/>
                </a:lnTo>
                <a:lnTo>
                  <a:pt x="67807" y="1158"/>
                </a:lnTo>
                <a:lnTo>
                  <a:pt x="103490" y="29180"/>
                </a:lnTo>
                <a:lnTo>
                  <a:pt x="145944" y="105278"/>
                </a:lnTo>
                <a:lnTo>
                  <a:pt x="169732" y="156735"/>
                </a:lnTo>
                <a:lnTo>
                  <a:pt x="195040" y="207480"/>
                </a:lnTo>
                <a:lnTo>
                  <a:pt x="224650" y="256154"/>
                </a:lnTo>
                <a:lnTo>
                  <a:pt x="250077" y="314237"/>
                </a:lnTo>
                <a:lnTo>
                  <a:pt x="258910" y="379979"/>
                </a:lnTo>
                <a:lnTo>
                  <a:pt x="258955" y="400420"/>
                </a:lnTo>
                <a:lnTo>
                  <a:pt x="258172" y="407848"/>
                </a:lnTo>
                <a:lnTo>
                  <a:pt x="254421" y="418425"/>
                </a:lnTo>
                <a:lnTo>
                  <a:pt x="247532" y="425297"/>
                </a:lnTo>
                <a:lnTo>
                  <a:pt x="237732" y="428726"/>
                </a:lnTo>
                <a:close/>
              </a:path>
            </a:pathLst>
          </a:custGeom>
          <a:solidFill>
            <a:srgbClr val="FFFAFA"/>
          </a:solidFill>
          <a:ln w="9525">
            <a:noFill/>
          </a:ln>
        </p:spPr>
        <p:txBody>
          <a:bodyPr/>
          <a:p>
            <a:endParaRPr lang="zh-CN" altLang="en-US"/>
          </a:p>
        </p:txBody>
      </p:sp>
      <p:sp>
        <p:nvSpPr>
          <p:cNvPr id="13318" name="object 11"/>
          <p:cNvSpPr/>
          <p:nvPr/>
        </p:nvSpPr>
        <p:spPr>
          <a:xfrm>
            <a:off x="2409825" y="473075"/>
            <a:ext cx="223838" cy="387350"/>
          </a:xfrm>
          <a:custGeom>
            <a:avLst/>
            <a:gdLst/>
            <a:ahLst/>
            <a:cxnLst>
              <a:cxn ang="0">
                <a:pos x="195953" y="387048"/>
              </a:cxn>
              <a:cxn ang="0">
                <a:pos x="143561" y="359755"/>
              </a:cxn>
              <a:cxn ang="0">
                <a:pos x="109653" y="331661"/>
              </a:cxn>
              <a:cxn ang="0">
                <a:pos x="81142" y="298479"/>
              </a:cxn>
              <a:cxn ang="0">
                <a:pos x="58965" y="259826"/>
              </a:cxn>
              <a:cxn ang="0">
                <a:pos x="43728" y="222878"/>
              </a:cxn>
              <a:cxn ang="0">
                <a:pos x="30159" y="185056"/>
              </a:cxn>
              <a:cxn ang="0">
                <a:pos x="17695" y="146951"/>
              </a:cxn>
              <a:cxn ang="0">
                <a:pos x="5603" y="108638"/>
              </a:cxn>
              <a:cxn ang="0">
                <a:pos x="515" y="67593"/>
              </a:cxn>
              <a:cxn ang="0">
                <a:pos x="0" y="53677"/>
              </a:cxn>
              <a:cxn ang="0">
                <a:pos x="627" y="44609"/>
              </a:cxn>
              <a:cxn ang="0">
                <a:pos x="27498" y="22620"/>
              </a:cxn>
              <a:cxn ang="0">
                <a:pos x="30967" y="19627"/>
              </a:cxn>
              <a:cxn ang="0">
                <a:pos x="50148" y="5578"/>
              </a:cxn>
              <a:cxn ang="0">
                <a:pos x="67856" y="0"/>
              </a:cxn>
              <a:cxn ang="0">
                <a:pos x="84402" y="3229"/>
              </a:cxn>
              <a:cxn ang="0">
                <a:pos x="130406" y="51004"/>
              </a:cxn>
              <a:cxn ang="0">
                <a:pos x="157056" y="88562"/>
              </a:cxn>
              <a:cxn ang="0">
                <a:pos x="177656" y="129585"/>
              </a:cxn>
              <a:cxn ang="0">
                <a:pos x="189829" y="175461"/>
              </a:cxn>
              <a:cxn ang="0">
                <a:pos x="191659" y="183947"/>
              </a:cxn>
              <a:cxn ang="0">
                <a:pos x="194301" y="192406"/>
              </a:cxn>
              <a:cxn ang="0">
                <a:pos x="197300" y="200843"/>
              </a:cxn>
              <a:cxn ang="0">
                <a:pos x="199696" y="207816"/>
              </a:cxn>
              <a:cxn ang="0">
                <a:pos x="198914" y="207864"/>
              </a:cxn>
              <a:cxn ang="0">
                <a:pos x="198672" y="209683"/>
              </a:cxn>
              <a:cxn ang="0">
                <a:pos x="159453" y="219474"/>
              </a:cxn>
              <a:cxn ang="0">
                <a:pos x="155790" y="227869"/>
              </a:cxn>
              <a:cxn ang="0">
                <a:pos x="157182" y="230741"/>
              </a:cxn>
              <a:cxn ang="0">
                <a:pos x="159587" y="235986"/>
              </a:cxn>
              <a:cxn ang="0">
                <a:pos x="165002" y="242092"/>
              </a:cxn>
              <a:cxn ang="0">
                <a:pos x="170120" y="243347"/>
              </a:cxn>
              <a:cxn ang="0">
                <a:pos x="177665" y="244229"/>
              </a:cxn>
              <a:cxn ang="0">
                <a:pos x="212597" y="242111"/>
              </a:cxn>
              <a:cxn ang="0">
                <a:pos x="213545" y="244485"/>
              </a:cxn>
              <a:cxn ang="0">
                <a:pos x="221275" y="282112"/>
              </a:cxn>
              <a:cxn ang="0">
                <a:pos x="223349" y="320538"/>
              </a:cxn>
              <a:cxn ang="0">
                <a:pos x="221008" y="359558"/>
              </a:cxn>
              <a:cxn ang="0">
                <a:pos x="216634" y="374436"/>
              </a:cxn>
              <a:cxn ang="0">
                <a:pos x="207902" y="383873"/>
              </a:cxn>
              <a:cxn ang="0">
                <a:pos x="195953" y="387048"/>
              </a:cxn>
              <a:cxn ang="0">
                <a:pos x="198672" y="209683"/>
              </a:cxn>
              <a:cxn ang="0">
                <a:pos x="198914" y="207864"/>
              </a:cxn>
              <a:cxn ang="0">
                <a:pos x="199565" y="209491"/>
              </a:cxn>
              <a:cxn ang="0">
                <a:pos x="198672" y="209683"/>
              </a:cxn>
              <a:cxn ang="0">
                <a:pos x="199565" y="209491"/>
              </a:cxn>
              <a:cxn ang="0">
                <a:pos x="198914" y="207864"/>
              </a:cxn>
              <a:cxn ang="0">
                <a:pos x="199696" y="207817"/>
              </a:cxn>
              <a:cxn ang="0">
                <a:pos x="200222" y="209350"/>
              </a:cxn>
              <a:cxn ang="0">
                <a:pos x="199565" y="209491"/>
              </a:cxn>
              <a:cxn ang="0">
                <a:pos x="212597" y="242111"/>
              </a:cxn>
              <a:cxn ang="0">
                <a:pos x="177665" y="244229"/>
              </a:cxn>
              <a:cxn ang="0">
                <a:pos x="184763" y="242872"/>
              </a:cxn>
              <a:cxn ang="0">
                <a:pos x="190760" y="238941"/>
              </a:cxn>
              <a:cxn ang="0">
                <a:pos x="194999" y="232100"/>
              </a:cxn>
              <a:cxn ang="0">
                <a:pos x="197837" y="224450"/>
              </a:cxn>
              <a:cxn ang="0">
                <a:pos x="197841" y="215929"/>
              </a:cxn>
              <a:cxn ang="0">
                <a:pos x="198672" y="209683"/>
              </a:cxn>
              <a:cxn ang="0">
                <a:pos x="199565" y="209491"/>
              </a:cxn>
              <a:cxn ang="0">
                <a:pos x="212597" y="242111"/>
              </a:cxn>
            </a:cxnLst>
            <a:pathLst>
              <a:path w="223519" h="387350">
                <a:moveTo>
                  <a:pt x="195674" y="387048"/>
                </a:moveTo>
                <a:lnTo>
                  <a:pt x="143356" y="359755"/>
                </a:lnTo>
                <a:lnTo>
                  <a:pt x="109497" y="331661"/>
                </a:lnTo>
                <a:lnTo>
                  <a:pt x="81026" y="298479"/>
                </a:lnTo>
                <a:lnTo>
                  <a:pt x="58881" y="259826"/>
                </a:lnTo>
                <a:lnTo>
                  <a:pt x="43666" y="222878"/>
                </a:lnTo>
                <a:lnTo>
                  <a:pt x="30116" y="185056"/>
                </a:lnTo>
                <a:lnTo>
                  <a:pt x="17670" y="146951"/>
                </a:lnTo>
                <a:lnTo>
                  <a:pt x="5595" y="108638"/>
                </a:lnTo>
                <a:lnTo>
                  <a:pt x="514" y="67593"/>
                </a:lnTo>
                <a:lnTo>
                  <a:pt x="0" y="53677"/>
                </a:lnTo>
                <a:lnTo>
                  <a:pt x="626" y="44609"/>
                </a:lnTo>
                <a:lnTo>
                  <a:pt x="27459" y="22620"/>
                </a:lnTo>
                <a:lnTo>
                  <a:pt x="30923" y="19627"/>
                </a:lnTo>
                <a:lnTo>
                  <a:pt x="50077" y="5578"/>
                </a:lnTo>
                <a:lnTo>
                  <a:pt x="67759" y="0"/>
                </a:lnTo>
                <a:lnTo>
                  <a:pt x="84282" y="3229"/>
                </a:lnTo>
                <a:lnTo>
                  <a:pt x="130220" y="51004"/>
                </a:lnTo>
                <a:lnTo>
                  <a:pt x="156832" y="88562"/>
                </a:lnTo>
                <a:lnTo>
                  <a:pt x="177403" y="129585"/>
                </a:lnTo>
                <a:lnTo>
                  <a:pt x="189558" y="175461"/>
                </a:lnTo>
                <a:lnTo>
                  <a:pt x="191386" y="183947"/>
                </a:lnTo>
                <a:lnTo>
                  <a:pt x="194024" y="192406"/>
                </a:lnTo>
                <a:lnTo>
                  <a:pt x="197019" y="200843"/>
                </a:lnTo>
                <a:lnTo>
                  <a:pt x="199411" y="207816"/>
                </a:lnTo>
                <a:lnTo>
                  <a:pt x="198631" y="207864"/>
                </a:lnTo>
                <a:lnTo>
                  <a:pt x="198389" y="209683"/>
                </a:lnTo>
                <a:lnTo>
                  <a:pt x="159226" y="219474"/>
                </a:lnTo>
                <a:lnTo>
                  <a:pt x="155568" y="227869"/>
                </a:lnTo>
                <a:lnTo>
                  <a:pt x="156958" y="230741"/>
                </a:lnTo>
                <a:lnTo>
                  <a:pt x="159360" y="235986"/>
                </a:lnTo>
                <a:lnTo>
                  <a:pt x="164767" y="242092"/>
                </a:lnTo>
                <a:lnTo>
                  <a:pt x="169878" y="243347"/>
                </a:lnTo>
                <a:lnTo>
                  <a:pt x="177412" y="244229"/>
                </a:lnTo>
                <a:lnTo>
                  <a:pt x="212294" y="242111"/>
                </a:lnTo>
                <a:lnTo>
                  <a:pt x="213241" y="244485"/>
                </a:lnTo>
                <a:lnTo>
                  <a:pt x="220960" y="282112"/>
                </a:lnTo>
                <a:lnTo>
                  <a:pt x="223031" y="320538"/>
                </a:lnTo>
                <a:lnTo>
                  <a:pt x="220693" y="359558"/>
                </a:lnTo>
                <a:lnTo>
                  <a:pt x="216325" y="374436"/>
                </a:lnTo>
                <a:lnTo>
                  <a:pt x="207606" y="383873"/>
                </a:lnTo>
                <a:lnTo>
                  <a:pt x="195674" y="387048"/>
                </a:lnTo>
                <a:close/>
              </a:path>
              <a:path w="223519" h="387350">
                <a:moveTo>
                  <a:pt x="198389" y="209683"/>
                </a:moveTo>
                <a:lnTo>
                  <a:pt x="198631" y="207864"/>
                </a:lnTo>
                <a:lnTo>
                  <a:pt x="199281" y="209491"/>
                </a:lnTo>
                <a:lnTo>
                  <a:pt x="198389" y="209683"/>
                </a:lnTo>
                <a:close/>
              </a:path>
              <a:path w="223519" h="387350">
                <a:moveTo>
                  <a:pt x="199281" y="209491"/>
                </a:moveTo>
                <a:lnTo>
                  <a:pt x="198631" y="207864"/>
                </a:lnTo>
                <a:lnTo>
                  <a:pt x="199411" y="207817"/>
                </a:lnTo>
                <a:lnTo>
                  <a:pt x="199937" y="209350"/>
                </a:lnTo>
                <a:lnTo>
                  <a:pt x="199281" y="209491"/>
                </a:lnTo>
                <a:close/>
              </a:path>
              <a:path w="223519" h="387350">
                <a:moveTo>
                  <a:pt x="212294" y="242111"/>
                </a:moveTo>
                <a:lnTo>
                  <a:pt x="177412" y="244229"/>
                </a:lnTo>
                <a:lnTo>
                  <a:pt x="184500" y="242872"/>
                </a:lnTo>
                <a:lnTo>
                  <a:pt x="190488" y="238941"/>
                </a:lnTo>
                <a:lnTo>
                  <a:pt x="194721" y="232100"/>
                </a:lnTo>
                <a:lnTo>
                  <a:pt x="197555" y="224450"/>
                </a:lnTo>
                <a:lnTo>
                  <a:pt x="197559" y="215929"/>
                </a:lnTo>
                <a:lnTo>
                  <a:pt x="198389" y="209683"/>
                </a:lnTo>
                <a:lnTo>
                  <a:pt x="199281" y="209491"/>
                </a:lnTo>
                <a:lnTo>
                  <a:pt x="212294" y="242111"/>
                </a:lnTo>
                <a:close/>
              </a:path>
            </a:pathLst>
          </a:custGeom>
          <a:solidFill>
            <a:srgbClr val="FFFAFA"/>
          </a:solidFill>
          <a:ln w="9525">
            <a:noFill/>
          </a:ln>
        </p:spPr>
        <p:txBody>
          <a:bodyPr/>
          <a:p>
            <a:endParaRPr lang="zh-CN" altLang="en-US"/>
          </a:p>
        </p:txBody>
      </p:sp>
      <p:sp>
        <p:nvSpPr>
          <p:cNvPr id="13319" name="object 12"/>
          <p:cNvSpPr/>
          <p:nvPr/>
        </p:nvSpPr>
        <p:spPr>
          <a:xfrm>
            <a:off x="2082800" y="1127125"/>
            <a:ext cx="217488" cy="415925"/>
          </a:xfrm>
          <a:custGeom>
            <a:avLst/>
            <a:gdLst/>
            <a:ahLst/>
            <a:cxnLst>
              <a:cxn ang="0">
                <a:pos x="196706" y="415318"/>
              </a:cxn>
              <a:cxn ang="0">
                <a:pos x="151927" y="398422"/>
              </a:cxn>
              <a:cxn ang="0">
                <a:pos x="105390" y="348921"/>
              </a:cxn>
              <a:cxn ang="0">
                <a:pos x="71033" y="289580"/>
              </a:cxn>
              <a:cxn ang="0">
                <a:pos x="57718" y="258374"/>
              </a:cxn>
              <a:cxn ang="0">
                <a:pos x="42873" y="227764"/>
              </a:cxn>
              <a:cxn ang="0">
                <a:pos x="27454" y="197351"/>
              </a:cxn>
              <a:cxn ang="0">
                <a:pos x="12413" y="166736"/>
              </a:cxn>
              <a:cxn ang="0">
                <a:pos x="4031" y="137555"/>
              </a:cxn>
              <a:cxn ang="0">
                <a:pos x="0" y="100066"/>
              </a:cxn>
              <a:cxn ang="0">
                <a:pos x="558" y="62982"/>
              </a:cxn>
              <a:cxn ang="0">
                <a:pos x="5944" y="35017"/>
              </a:cxn>
              <a:cxn ang="0">
                <a:pos x="18726" y="17818"/>
              </a:cxn>
              <a:cxn ang="0">
                <a:pos x="39282" y="5349"/>
              </a:cxn>
              <a:cxn ang="0">
                <a:pos x="62522" y="0"/>
              </a:cxn>
              <a:cxn ang="0">
                <a:pos x="83357" y="4157"/>
              </a:cxn>
              <a:cxn ang="0">
                <a:pos x="90032" y="9047"/>
              </a:cxn>
              <a:cxn ang="0">
                <a:pos x="95952" y="15706"/>
              </a:cxn>
              <a:cxn ang="0">
                <a:pos x="100595" y="23352"/>
              </a:cxn>
              <a:cxn ang="0">
                <a:pos x="107368" y="43308"/>
              </a:cxn>
              <a:cxn ang="0">
                <a:pos x="112764" y="54348"/>
              </a:cxn>
              <a:cxn ang="0">
                <a:pos x="136142" y="92594"/>
              </a:cxn>
              <a:cxn ang="0">
                <a:pos x="145675" y="110308"/>
              </a:cxn>
              <a:cxn ang="0">
                <a:pos x="152056" y="129254"/>
              </a:cxn>
              <a:cxn ang="0">
                <a:pos x="153123" y="150081"/>
              </a:cxn>
              <a:cxn ang="0">
                <a:pos x="152693" y="154441"/>
              </a:cxn>
              <a:cxn ang="0">
                <a:pos x="154232" y="159723"/>
              </a:cxn>
              <a:cxn ang="0">
                <a:pos x="181267" y="213205"/>
              </a:cxn>
              <a:cxn ang="0">
                <a:pos x="198034" y="256678"/>
              </a:cxn>
              <a:cxn ang="0">
                <a:pos x="208040" y="298868"/>
              </a:cxn>
              <a:cxn ang="0">
                <a:pos x="212629" y="344475"/>
              </a:cxn>
              <a:cxn ang="0">
                <a:pos x="214001" y="352714"/>
              </a:cxn>
              <a:cxn ang="0">
                <a:pos x="217300" y="361183"/>
              </a:cxn>
              <a:cxn ang="0">
                <a:pos x="214931" y="380167"/>
              </a:cxn>
              <a:cxn ang="0">
                <a:pos x="213229" y="391358"/>
              </a:cxn>
              <a:cxn ang="0">
                <a:pos x="210449" y="401995"/>
              </a:cxn>
              <a:cxn ang="0">
                <a:pos x="205933" y="411455"/>
              </a:cxn>
              <a:cxn ang="0">
                <a:pos x="196706" y="415318"/>
              </a:cxn>
            </a:cxnLst>
            <a:pathLst>
              <a:path w="217169" h="417194">
                <a:moveTo>
                  <a:pt x="196417" y="416585"/>
                </a:moveTo>
                <a:lnTo>
                  <a:pt x="151704" y="399638"/>
                </a:lnTo>
                <a:lnTo>
                  <a:pt x="105235" y="349986"/>
                </a:lnTo>
                <a:lnTo>
                  <a:pt x="70929" y="290464"/>
                </a:lnTo>
                <a:lnTo>
                  <a:pt x="57633" y="259162"/>
                </a:lnTo>
                <a:lnTo>
                  <a:pt x="42810" y="228459"/>
                </a:lnTo>
                <a:lnTo>
                  <a:pt x="27414" y="197953"/>
                </a:lnTo>
                <a:lnTo>
                  <a:pt x="12395" y="167245"/>
                </a:lnTo>
                <a:lnTo>
                  <a:pt x="4025" y="137975"/>
                </a:lnTo>
                <a:lnTo>
                  <a:pt x="0" y="100371"/>
                </a:lnTo>
                <a:lnTo>
                  <a:pt x="557" y="63174"/>
                </a:lnTo>
                <a:lnTo>
                  <a:pt x="5935" y="35124"/>
                </a:lnTo>
                <a:lnTo>
                  <a:pt x="18699" y="17872"/>
                </a:lnTo>
                <a:lnTo>
                  <a:pt x="39224" y="5365"/>
                </a:lnTo>
                <a:lnTo>
                  <a:pt x="62430" y="0"/>
                </a:lnTo>
                <a:lnTo>
                  <a:pt x="83235" y="4170"/>
                </a:lnTo>
                <a:lnTo>
                  <a:pt x="89900" y="9075"/>
                </a:lnTo>
                <a:lnTo>
                  <a:pt x="95811" y="15754"/>
                </a:lnTo>
                <a:lnTo>
                  <a:pt x="100447" y="23423"/>
                </a:lnTo>
                <a:lnTo>
                  <a:pt x="107211" y="43440"/>
                </a:lnTo>
                <a:lnTo>
                  <a:pt x="112599" y="54514"/>
                </a:lnTo>
                <a:lnTo>
                  <a:pt x="135942" y="92877"/>
                </a:lnTo>
                <a:lnTo>
                  <a:pt x="145461" y="110645"/>
                </a:lnTo>
                <a:lnTo>
                  <a:pt x="151833" y="129648"/>
                </a:lnTo>
                <a:lnTo>
                  <a:pt x="152898" y="150539"/>
                </a:lnTo>
                <a:lnTo>
                  <a:pt x="152469" y="154912"/>
                </a:lnTo>
                <a:lnTo>
                  <a:pt x="154006" y="160210"/>
                </a:lnTo>
                <a:lnTo>
                  <a:pt x="181001" y="213855"/>
                </a:lnTo>
                <a:lnTo>
                  <a:pt x="197744" y="257461"/>
                </a:lnTo>
                <a:lnTo>
                  <a:pt x="207735" y="299780"/>
                </a:lnTo>
                <a:lnTo>
                  <a:pt x="212317" y="345526"/>
                </a:lnTo>
                <a:lnTo>
                  <a:pt x="213687" y="353790"/>
                </a:lnTo>
                <a:lnTo>
                  <a:pt x="216981" y="362285"/>
                </a:lnTo>
                <a:lnTo>
                  <a:pt x="214616" y="381327"/>
                </a:lnTo>
                <a:lnTo>
                  <a:pt x="212916" y="392552"/>
                </a:lnTo>
                <a:lnTo>
                  <a:pt x="210140" y="403222"/>
                </a:lnTo>
                <a:lnTo>
                  <a:pt x="205631" y="412710"/>
                </a:lnTo>
                <a:lnTo>
                  <a:pt x="196417" y="416585"/>
                </a:lnTo>
                <a:close/>
              </a:path>
            </a:pathLst>
          </a:custGeom>
          <a:solidFill>
            <a:srgbClr val="FFFAFA"/>
          </a:solidFill>
          <a:ln w="9525">
            <a:noFill/>
          </a:ln>
        </p:spPr>
        <p:txBody>
          <a:bodyPr/>
          <a:p>
            <a:endParaRPr lang="zh-CN" altLang="en-US"/>
          </a:p>
        </p:txBody>
      </p:sp>
      <p:sp>
        <p:nvSpPr>
          <p:cNvPr id="13320" name="object 13"/>
          <p:cNvSpPr/>
          <p:nvPr/>
        </p:nvSpPr>
        <p:spPr>
          <a:xfrm>
            <a:off x="2759075" y="1147763"/>
            <a:ext cx="219075" cy="357187"/>
          </a:xfrm>
          <a:custGeom>
            <a:avLst/>
            <a:gdLst/>
            <a:ahLst/>
            <a:cxnLst>
              <a:cxn ang="0">
                <a:pos x="178496" y="355637"/>
              </a:cxn>
              <a:cxn ang="0">
                <a:pos x="138598" y="350899"/>
              </a:cxn>
              <a:cxn ang="0">
                <a:pos x="89084" y="319430"/>
              </a:cxn>
              <a:cxn ang="0">
                <a:pos x="46790" y="263727"/>
              </a:cxn>
              <a:cxn ang="0">
                <a:pos x="20257" y="201678"/>
              </a:cxn>
              <a:cxn ang="0">
                <a:pos x="4202" y="138239"/>
              </a:cxn>
              <a:cxn ang="0">
                <a:pos x="3735" y="104851"/>
              </a:cxn>
              <a:cxn ang="0">
                <a:pos x="0" y="84692"/>
              </a:cxn>
              <a:cxn ang="0">
                <a:pos x="8041" y="46432"/>
              </a:cxn>
              <a:cxn ang="0">
                <a:pos x="24963" y="10222"/>
              </a:cxn>
              <a:cxn ang="0">
                <a:pos x="63901" y="0"/>
              </a:cxn>
              <a:cxn ang="0">
                <a:pos x="83720" y="10336"/>
              </a:cxn>
              <a:cxn ang="0">
                <a:pos x="119767" y="48308"/>
              </a:cxn>
              <a:cxn ang="0">
                <a:pos x="149211" y="90109"/>
              </a:cxn>
              <a:cxn ang="0">
                <a:pos x="172734" y="135469"/>
              </a:cxn>
              <a:cxn ang="0">
                <a:pos x="191019" y="184118"/>
              </a:cxn>
              <a:cxn ang="0">
                <a:pos x="203299" y="227537"/>
              </a:cxn>
              <a:cxn ang="0">
                <a:pos x="207727" y="244542"/>
              </a:cxn>
              <a:cxn ang="0">
                <a:pos x="100882" y="251055"/>
              </a:cxn>
              <a:cxn ang="0">
                <a:pos x="97823" y="254897"/>
              </a:cxn>
              <a:cxn ang="0">
                <a:pos x="96204" y="256736"/>
              </a:cxn>
              <a:cxn ang="0">
                <a:pos x="100533" y="259605"/>
              </a:cxn>
              <a:cxn ang="0">
                <a:pos x="102849" y="260682"/>
              </a:cxn>
              <a:cxn ang="0">
                <a:pos x="103031" y="260845"/>
              </a:cxn>
              <a:cxn ang="0">
                <a:pos x="210299" y="254306"/>
              </a:cxn>
              <a:cxn ang="0">
                <a:pos x="214817" y="271263"/>
              </a:cxn>
              <a:cxn ang="0">
                <a:pos x="218978" y="291882"/>
              </a:cxn>
              <a:cxn ang="0">
                <a:pos x="218883" y="311634"/>
              </a:cxn>
              <a:cxn ang="0">
                <a:pos x="212684" y="329770"/>
              </a:cxn>
              <a:cxn ang="0">
                <a:pos x="198534" y="345533"/>
              </a:cxn>
              <a:cxn ang="0">
                <a:pos x="178496" y="355637"/>
              </a:cxn>
              <a:cxn ang="0">
                <a:pos x="210299" y="254306"/>
              </a:cxn>
              <a:cxn ang="0">
                <a:pos x="103031" y="260845"/>
              </a:cxn>
              <a:cxn ang="0">
                <a:pos x="105462" y="258086"/>
              </a:cxn>
              <a:cxn ang="0">
                <a:pos x="105074" y="257413"/>
              </a:cxn>
              <a:cxn ang="0">
                <a:pos x="104065" y="255038"/>
              </a:cxn>
              <a:cxn ang="0">
                <a:pos x="102387" y="253052"/>
              </a:cxn>
              <a:cxn ang="0">
                <a:pos x="100882" y="251055"/>
              </a:cxn>
              <a:cxn ang="0">
                <a:pos x="207727" y="244542"/>
              </a:cxn>
              <a:cxn ang="0">
                <a:pos x="210299" y="254306"/>
              </a:cxn>
            </a:cxnLst>
            <a:pathLst>
              <a:path w="219710" h="356869">
                <a:moveTo>
                  <a:pt x="179013" y="355320"/>
                </a:moveTo>
                <a:lnTo>
                  <a:pt x="139000" y="350587"/>
                </a:lnTo>
                <a:lnTo>
                  <a:pt x="89342" y="319146"/>
                </a:lnTo>
                <a:lnTo>
                  <a:pt x="46926" y="263492"/>
                </a:lnTo>
                <a:lnTo>
                  <a:pt x="20316" y="201498"/>
                </a:lnTo>
                <a:lnTo>
                  <a:pt x="4214" y="138116"/>
                </a:lnTo>
                <a:lnTo>
                  <a:pt x="3746" y="104758"/>
                </a:lnTo>
                <a:lnTo>
                  <a:pt x="0" y="84617"/>
                </a:lnTo>
                <a:lnTo>
                  <a:pt x="8064" y="46391"/>
                </a:lnTo>
                <a:lnTo>
                  <a:pt x="25035" y="10213"/>
                </a:lnTo>
                <a:lnTo>
                  <a:pt x="64086" y="0"/>
                </a:lnTo>
                <a:lnTo>
                  <a:pt x="83963" y="10327"/>
                </a:lnTo>
                <a:lnTo>
                  <a:pt x="120114" y="48265"/>
                </a:lnTo>
                <a:lnTo>
                  <a:pt x="149643" y="90029"/>
                </a:lnTo>
                <a:lnTo>
                  <a:pt x="173235" y="135348"/>
                </a:lnTo>
                <a:lnTo>
                  <a:pt x="191573" y="183954"/>
                </a:lnTo>
                <a:lnTo>
                  <a:pt x="203888" y="227334"/>
                </a:lnTo>
                <a:lnTo>
                  <a:pt x="208329" y="244324"/>
                </a:lnTo>
                <a:lnTo>
                  <a:pt x="101174" y="250831"/>
                </a:lnTo>
                <a:lnTo>
                  <a:pt x="98107" y="254670"/>
                </a:lnTo>
                <a:lnTo>
                  <a:pt x="96483" y="256507"/>
                </a:lnTo>
                <a:lnTo>
                  <a:pt x="100824" y="259374"/>
                </a:lnTo>
                <a:lnTo>
                  <a:pt x="103147" y="260450"/>
                </a:lnTo>
                <a:lnTo>
                  <a:pt x="103330" y="260613"/>
                </a:lnTo>
                <a:lnTo>
                  <a:pt x="210909" y="254080"/>
                </a:lnTo>
                <a:lnTo>
                  <a:pt x="215440" y="271021"/>
                </a:lnTo>
                <a:lnTo>
                  <a:pt x="219613" y="291622"/>
                </a:lnTo>
                <a:lnTo>
                  <a:pt x="219517" y="311357"/>
                </a:lnTo>
                <a:lnTo>
                  <a:pt x="213300" y="329476"/>
                </a:lnTo>
                <a:lnTo>
                  <a:pt x="199109" y="345225"/>
                </a:lnTo>
                <a:lnTo>
                  <a:pt x="179013" y="355320"/>
                </a:lnTo>
                <a:close/>
              </a:path>
              <a:path w="219710" h="356869">
                <a:moveTo>
                  <a:pt x="210909" y="254080"/>
                </a:moveTo>
                <a:lnTo>
                  <a:pt x="103330" y="260613"/>
                </a:lnTo>
                <a:lnTo>
                  <a:pt x="105768" y="257856"/>
                </a:lnTo>
                <a:lnTo>
                  <a:pt x="105379" y="257184"/>
                </a:lnTo>
                <a:lnTo>
                  <a:pt x="104367" y="254811"/>
                </a:lnTo>
                <a:lnTo>
                  <a:pt x="102684" y="252827"/>
                </a:lnTo>
                <a:lnTo>
                  <a:pt x="101174" y="250831"/>
                </a:lnTo>
                <a:lnTo>
                  <a:pt x="208329" y="244324"/>
                </a:lnTo>
                <a:lnTo>
                  <a:pt x="210909" y="254080"/>
                </a:lnTo>
                <a:close/>
              </a:path>
            </a:pathLst>
          </a:custGeom>
          <a:solidFill>
            <a:srgbClr val="FFFAFA"/>
          </a:solidFill>
          <a:ln w="9525">
            <a:noFill/>
          </a:ln>
        </p:spPr>
        <p:txBody>
          <a:bodyPr/>
          <a:p>
            <a:endParaRPr lang="zh-CN" altLang="en-US"/>
          </a:p>
        </p:txBody>
      </p:sp>
      <p:sp>
        <p:nvSpPr>
          <p:cNvPr id="13321" name="object 14"/>
          <p:cNvSpPr/>
          <p:nvPr/>
        </p:nvSpPr>
        <p:spPr>
          <a:xfrm>
            <a:off x="3108325" y="346075"/>
            <a:ext cx="173038" cy="390525"/>
          </a:xfrm>
          <a:custGeom>
            <a:avLst/>
            <a:gdLst/>
            <a:ahLst/>
            <a:cxnLst>
              <a:cxn ang="0">
                <a:pos x="154193" y="390327"/>
              </a:cxn>
              <a:cxn ang="0">
                <a:pos x="142492" y="382667"/>
              </a:cxn>
              <a:cxn ang="0">
                <a:pos x="130461" y="375205"/>
              </a:cxn>
              <a:cxn ang="0">
                <a:pos x="119530" y="367057"/>
              </a:cxn>
              <a:cxn ang="0">
                <a:pos x="111128" y="357342"/>
              </a:cxn>
              <a:cxn ang="0">
                <a:pos x="99692" y="340905"/>
              </a:cxn>
              <a:cxn ang="0">
                <a:pos x="87643" y="324864"/>
              </a:cxn>
              <a:cxn ang="0">
                <a:pos x="76681" y="307910"/>
              </a:cxn>
              <a:cxn ang="0">
                <a:pos x="68503" y="288737"/>
              </a:cxn>
              <a:cxn ang="0">
                <a:pos x="60077" y="266321"/>
              </a:cxn>
              <a:cxn ang="0">
                <a:pos x="49650" y="244498"/>
              </a:cxn>
              <a:cxn ang="0">
                <a:pos x="29375" y="200476"/>
              </a:cxn>
              <a:cxn ang="0">
                <a:pos x="6955" y="128022"/>
              </a:cxn>
              <a:cxn ang="0">
                <a:pos x="0" y="52419"/>
              </a:cxn>
              <a:cxn ang="0">
                <a:pos x="1100" y="43894"/>
              </a:cxn>
              <a:cxn ang="0">
                <a:pos x="26018" y="5950"/>
              </a:cxn>
              <a:cxn ang="0">
                <a:pos x="44601" y="0"/>
              </a:cxn>
              <a:cxn ang="0">
                <a:pos x="64252" y="1960"/>
              </a:cxn>
              <a:cxn ang="0">
                <a:pos x="99436" y="29840"/>
              </a:cxn>
              <a:cxn ang="0">
                <a:pos x="119457" y="72809"/>
              </a:cxn>
              <a:cxn ang="0">
                <a:pos x="128085" y="101789"/>
              </a:cxn>
              <a:cxn ang="0">
                <a:pos x="124757" y="109976"/>
              </a:cxn>
              <a:cxn ang="0">
                <a:pos x="127663" y="114836"/>
              </a:cxn>
              <a:cxn ang="0">
                <a:pos x="146950" y="160448"/>
              </a:cxn>
              <a:cxn ang="0">
                <a:pos x="156539" y="207234"/>
              </a:cxn>
              <a:cxn ang="0">
                <a:pos x="162958" y="252844"/>
              </a:cxn>
              <a:cxn ang="0">
                <a:pos x="171319" y="288837"/>
              </a:cxn>
              <a:cxn ang="0">
                <a:pos x="172940" y="315435"/>
              </a:cxn>
              <a:cxn ang="0">
                <a:pos x="173039" y="321344"/>
              </a:cxn>
              <a:cxn ang="0">
                <a:pos x="172993" y="331293"/>
              </a:cxn>
              <a:cxn ang="0">
                <a:pos x="172366" y="340267"/>
              </a:cxn>
              <a:cxn ang="0">
                <a:pos x="170224" y="353515"/>
              </a:cxn>
              <a:cxn ang="0">
                <a:pos x="166673" y="366394"/>
              </a:cxn>
              <a:cxn ang="0">
                <a:pos x="161426" y="378723"/>
              </a:cxn>
              <a:cxn ang="0">
                <a:pos x="154193" y="390327"/>
              </a:cxn>
            </a:cxnLst>
            <a:pathLst>
              <a:path w="172720" h="391159">
                <a:moveTo>
                  <a:pt x="153910" y="390961"/>
                </a:moveTo>
                <a:lnTo>
                  <a:pt x="142230" y="383288"/>
                </a:lnTo>
                <a:lnTo>
                  <a:pt x="130221" y="375814"/>
                </a:lnTo>
                <a:lnTo>
                  <a:pt x="119310" y="367653"/>
                </a:lnTo>
                <a:lnTo>
                  <a:pt x="110924" y="357922"/>
                </a:lnTo>
                <a:lnTo>
                  <a:pt x="99509" y="341458"/>
                </a:lnTo>
                <a:lnTo>
                  <a:pt x="87482" y="325391"/>
                </a:lnTo>
                <a:lnTo>
                  <a:pt x="76540" y="308410"/>
                </a:lnTo>
                <a:lnTo>
                  <a:pt x="68377" y="289206"/>
                </a:lnTo>
                <a:lnTo>
                  <a:pt x="59967" y="266753"/>
                </a:lnTo>
                <a:lnTo>
                  <a:pt x="49559" y="244895"/>
                </a:lnTo>
                <a:lnTo>
                  <a:pt x="29321" y="200801"/>
                </a:lnTo>
                <a:lnTo>
                  <a:pt x="6942" y="128230"/>
                </a:lnTo>
                <a:lnTo>
                  <a:pt x="0" y="52504"/>
                </a:lnTo>
                <a:lnTo>
                  <a:pt x="1098" y="43965"/>
                </a:lnTo>
                <a:lnTo>
                  <a:pt x="25970" y="5960"/>
                </a:lnTo>
                <a:lnTo>
                  <a:pt x="44519" y="0"/>
                </a:lnTo>
                <a:lnTo>
                  <a:pt x="64134" y="1963"/>
                </a:lnTo>
                <a:lnTo>
                  <a:pt x="99253" y="29888"/>
                </a:lnTo>
                <a:lnTo>
                  <a:pt x="119237" y="72927"/>
                </a:lnTo>
                <a:lnTo>
                  <a:pt x="127850" y="101954"/>
                </a:lnTo>
                <a:lnTo>
                  <a:pt x="124528" y="110155"/>
                </a:lnTo>
                <a:lnTo>
                  <a:pt x="127428" y="115022"/>
                </a:lnTo>
                <a:lnTo>
                  <a:pt x="146680" y="160708"/>
                </a:lnTo>
                <a:lnTo>
                  <a:pt x="156251" y="207570"/>
                </a:lnTo>
                <a:lnTo>
                  <a:pt x="162659" y="253254"/>
                </a:lnTo>
                <a:lnTo>
                  <a:pt x="171004" y="289306"/>
                </a:lnTo>
                <a:lnTo>
                  <a:pt x="172622" y="315947"/>
                </a:lnTo>
                <a:lnTo>
                  <a:pt x="172721" y="321866"/>
                </a:lnTo>
                <a:lnTo>
                  <a:pt x="172675" y="331831"/>
                </a:lnTo>
                <a:lnTo>
                  <a:pt x="172049" y="340819"/>
                </a:lnTo>
                <a:lnTo>
                  <a:pt x="169911" y="354089"/>
                </a:lnTo>
                <a:lnTo>
                  <a:pt x="166367" y="366989"/>
                </a:lnTo>
                <a:lnTo>
                  <a:pt x="161129" y="379338"/>
                </a:lnTo>
                <a:lnTo>
                  <a:pt x="153910" y="390961"/>
                </a:lnTo>
                <a:close/>
              </a:path>
            </a:pathLst>
          </a:custGeom>
          <a:solidFill>
            <a:srgbClr val="FFFAFA"/>
          </a:solidFill>
          <a:ln w="9525">
            <a:noFill/>
          </a:ln>
        </p:spPr>
        <p:txBody>
          <a:bodyPr/>
          <a:p>
            <a:endParaRPr lang="zh-CN" altLang="en-US"/>
          </a:p>
        </p:txBody>
      </p:sp>
      <p:sp>
        <p:nvSpPr>
          <p:cNvPr id="13322" name="object 15"/>
          <p:cNvSpPr/>
          <p:nvPr/>
        </p:nvSpPr>
        <p:spPr>
          <a:xfrm>
            <a:off x="1295400" y="330200"/>
            <a:ext cx="161925" cy="311150"/>
          </a:xfrm>
          <a:custGeom>
            <a:avLst/>
            <a:gdLst/>
            <a:ahLst/>
            <a:cxnLst>
              <a:cxn ang="0">
                <a:pos x="133338" y="311035"/>
              </a:cxn>
              <a:cxn ang="0">
                <a:pos x="81111" y="296754"/>
              </a:cxn>
              <a:cxn ang="0">
                <a:pos x="43158" y="242816"/>
              </a:cxn>
              <a:cxn ang="0">
                <a:pos x="21245" y="201404"/>
              </a:cxn>
              <a:cxn ang="0">
                <a:pos x="5690" y="158137"/>
              </a:cxn>
              <a:cxn ang="0">
                <a:pos x="0" y="113668"/>
              </a:cxn>
              <a:cxn ang="0">
                <a:pos x="1878" y="68392"/>
              </a:cxn>
              <a:cxn ang="0">
                <a:pos x="6658" y="26803"/>
              </a:cxn>
              <a:cxn ang="0">
                <a:pos x="43508" y="3067"/>
              </a:cxn>
              <a:cxn ang="0">
                <a:pos x="55492" y="0"/>
              </a:cxn>
              <a:cxn ang="0">
                <a:pos x="63261" y="106"/>
              </a:cxn>
              <a:cxn ang="0">
                <a:pos x="105441" y="29598"/>
              </a:cxn>
              <a:cxn ang="0">
                <a:pos x="126549" y="74514"/>
              </a:cxn>
              <a:cxn ang="0">
                <a:pos x="137416" y="124136"/>
              </a:cxn>
              <a:cxn ang="0">
                <a:pos x="140610" y="136220"/>
              </a:cxn>
              <a:cxn ang="0">
                <a:pos x="144682" y="147940"/>
              </a:cxn>
              <a:cxn ang="0">
                <a:pos x="155813" y="182794"/>
              </a:cxn>
              <a:cxn ang="0">
                <a:pos x="161401" y="217871"/>
              </a:cxn>
              <a:cxn ang="0">
                <a:pos x="161006" y="253473"/>
              </a:cxn>
              <a:cxn ang="0">
                <a:pos x="154192" y="289906"/>
              </a:cxn>
              <a:cxn ang="0">
                <a:pos x="151199" y="299195"/>
              </a:cxn>
              <a:cxn ang="0">
                <a:pos x="147472" y="305539"/>
              </a:cxn>
              <a:cxn ang="0">
                <a:pos x="141891" y="309348"/>
              </a:cxn>
              <a:cxn ang="0">
                <a:pos x="133338" y="311035"/>
              </a:cxn>
            </a:cxnLst>
            <a:pathLst>
              <a:path w="161290" h="310515">
                <a:moveTo>
                  <a:pt x="132815" y="310400"/>
                </a:moveTo>
                <a:lnTo>
                  <a:pt x="80793" y="296148"/>
                </a:lnTo>
                <a:lnTo>
                  <a:pt x="42989" y="242320"/>
                </a:lnTo>
                <a:lnTo>
                  <a:pt x="21162" y="200993"/>
                </a:lnTo>
                <a:lnTo>
                  <a:pt x="5668" y="157814"/>
                </a:lnTo>
                <a:lnTo>
                  <a:pt x="0" y="113436"/>
                </a:lnTo>
                <a:lnTo>
                  <a:pt x="1871" y="68252"/>
                </a:lnTo>
                <a:lnTo>
                  <a:pt x="6632" y="26748"/>
                </a:lnTo>
                <a:lnTo>
                  <a:pt x="43337" y="3061"/>
                </a:lnTo>
                <a:lnTo>
                  <a:pt x="55274" y="0"/>
                </a:lnTo>
                <a:lnTo>
                  <a:pt x="63013" y="106"/>
                </a:lnTo>
                <a:lnTo>
                  <a:pt x="105028" y="29538"/>
                </a:lnTo>
                <a:lnTo>
                  <a:pt x="126053" y="74362"/>
                </a:lnTo>
                <a:lnTo>
                  <a:pt x="136877" y="123883"/>
                </a:lnTo>
                <a:lnTo>
                  <a:pt x="140059" y="135942"/>
                </a:lnTo>
                <a:lnTo>
                  <a:pt x="144115" y="147638"/>
                </a:lnTo>
                <a:lnTo>
                  <a:pt x="155202" y="182421"/>
                </a:lnTo>
                <a:lnTo>
                  <a:pt x="160768" y="217426"/>
                </a:lnTo>
                <a:lnTo>
                  <a:pt x="160375" y="252956"/>
                </a:lnTo>
                <a:lnTo>
                  <a:pt x="153587" y="289314"/>
                </a:lnTo>
                <a:lnTo>
                  <a:pt x="150606" y="298584"/>
                </a:lnTo>
                <a:lnTo>
                  <a:pt x="146894" y="304915"/>
                </a:lnTo>
                <a:lnTo>
                  <a:pt x="141335" y="308717"/>
                </a:lnTo>
                <a:lnTo>
                  <a:pt x="132815" y="310400"/>
                </a:lnTo>
                <a:close/>
              </a:path>
            </a:pathLst>
          </a:custGeom>
          <a:solidFill>
            <a:srgbClr val="FFFAFA"/>
          </a:solidFill>
          <a:ln w="9525">
            <a:noFill/>
          </a:ln>
        </p:spPr>
        <p:txBody>
          <a:bodyPr/>
          <a:p>
            <a:endParaRPr lang="zh-CN" altLang="en-US"/>
          </a:p>
        </p:txBody>
      </p:sp>
      <p:pic>
        <p:nvPicPr>
          <p:cNvPr id="13323" name="object 16"/>
          <p:cNvPicPr/>
          <p:nvPr/>
        </p:nvPicPr>
        <p:blipFill>
          <a:blip r:embed="rId1"/>
          <a:stretch>
            <a:fillRect/>
          </a:stretch>
        </p:blipFill>
        <p:spPr>
          <a:xfrm>
            <a:off x="2627313" y="0"/>
            <a:ext cx="176212" cy="231775"/>
          </a:xfrm>
          <a:prstGeom prst="rect">
            <a:avLst/>
          </a:prstGeom>
          <a:noFill/>
          <a:ln w="9525">
            <a:noFill/>
          </a:ln>
        </p:spPr>
      </p:pic>
      <p:sp>
        <p:nvSpPr>
          <p:cNvPr id="13324" name="object 17"/>
          <p:cNvSpPr/>
          <p:nvPr/>
        </p:nvSpPr>
        <p:spPr>
          <a:xfrm>
            <a:off x="428625" y="1484313"/>
            <a:ext cx="304800" cy="576262"/>
          </a:xfrm>
          <a:custGeom>
            <a:avLst/>
            <a:gdLst/>
            <a:ahLst/>
            <a:cxnLst>
              <a:cxn ang="0">
                <a:pos x="162084" y="558416"/>
              </a:cxn>
              <a:cxn ang="0">
                <a:pos x="82616" y="490872"/>
              </a:cxn>
              <a:cxn ang="0">
                <a:pos x="40989" y="401884"/>
              </a:cxn>
              <a:cxn ang="0">
                <a:pos x="12537" y="313042"/>
              </a:cxn>
              <a:cxn ang="0">
                <a:pos x="4519" y="230639"/>
              </a:cxn>
              <a:cxn ang="0">
                <a:pos x="0" y="177437"/>
              </a:cxn>
              <a:cxn ang="0">
                <a:pos x="5458" y="117174"/>
              </a:cxn>
              <a:cxn ang="0">
                <a:pos x="52461" y="24480"/>
              </a:cxn>
              <a:cxn ang="0">
                <a:pos x="140382" y="1291"/>
              </a:cxn>
              <a:cxn ang="0">
                <a:pos x="205613" y="75532"/>
              </a:cxn>
              <a:cxn ang="0">
                <a:pos x="232723" y="154420"/>
              </a:cxn>
              <a:cxn ang="0">
                <a:pos x="248490" y="237001"/>
              </a:cxn>
              <a:cxn ang="0">
                <a:pos x="256217" y="265871"/>
              </a:cxn>
              <a:cxn ang="0">
                <a:pos x="282226" y="313626"/>
              </a:cxn>
              <a:cxn ang="0">
                <a:pos x="296830" y="358933"/>
              </a:cxn>
              <a:cxn ang="0">
                <a:pos x="297824" y="395018"/>
              </a:cxn>
              <a:cxn ang="0">
                <a:pos x="299453" y="417816"/>
              </a:cxn>
              <a:cxn ang="0">
                <a:pos x="300691" y="429396"/>
              </a:cxn>
              <a:cxn ang="0">
                <a:pos x="304590" y="485186"/>
              </a:cxn>
              <a:cxn ang="0">
                <a:pos x="218710" y="503465"/>
              </a:cxn>
              <a:cxn ang="0">
                <a:pos x="213998" y="508624"/>
              </a:cxn>
              <a:cxn ang="0">
                <a:pos x="218639" y="513734"/>
              </a:cxn>
              <a:cxn ang="0">
                <a:pos x="223484" y="513613"/>
              </a:cxn>
              <a:cxn ang="0">
                <a:pos x="279528" y="556050"/>
              </a:cxn>
              <a:cxn ang="0">
                <a:pos x="227556" y="569393"/>
              </a:cxn>
              <a:cxn ang="0">
                <a:pos x="304052" y="504010"/>
              </a:cxn>
              <a:cxn ang="0">
                <a:pos x="225847" y="506858"/>
              </a:cxn>
              <a:cxn ang="0">
                <a:pos x="218710" y="503465"/>
              </a:cxn>
              <a:cxn ang="0">
                <a:pos x="304614" y="500428"/>
              </a:cxn>
              <a:cxn ang="0">
                <a:pos x="228207" y="508628"/>
              </a:cxn>
              <a:cxn ang="0">
                <a:pos x="223484" y="513613"/>
              </a:cxn>
              <a:cxn ang="0">
                <a:pos x="228207" y="508629"/>
              </a:cxn>
              <a:cxn ang="0">
                <a:pos x="303307" y="508754"/>
              </a:cxn>
              <a:cxn ang="0">
                <a:pos x="236878" y="568826"/>
              </a:cxn>
              <a:cxn ang="0">
                <a:pos x="229889" y="567859"/>
              </a:cxn>
              <a:cxn ang="0">
                <a:pos x="268553" y="566810"/>
              </a:cxn>
            </a:cxnLst>
            <a:pathLst>
              <a:path w="305434" h="575944">
                <a:moveTo>
                  <a:pt x="209931" y="575667"/>
                </a:moveTo>
                <a:lnTo>
                  <a:pt x="162421" y="558108"/>
                </a:lnTo>
                <a:lnTo>
                  <a:pt x="121447" y="525664"/>
                </a:lnTo>
                <a:lnTo>
                  <a:pt x="82788" y="490601"/>
                </a:lnTo>
                <a:lnTo>
                  <a:pt x="57657" y="443782"/>
                </a:lnTo>
                <a:lnTo>
                  <a:pt x="41074" y="401662"/>
                </a:lnTo>
                <a:lnTo>
                  <a:pt x="24792" y="356219"/>
                </a:lnTo>
                <a:lnTo>
                  <a:pt x="12563" y="312869"/>
                </a:lnTo>
                <a:lnTo>
                  <a:pt x="5950" y="251631"/>
                </a:lnTo>
                <a:lnTo>
                  <a:pt x="4528" y="230512"/>
                </a:lnTo>
                <a:lnTo>
                  <a:pt x="2249" y="208032"/>
                </a:lnTo>
                <a:lnTo>
                  <a:pt x="0" y="177339"/>
                </a:lnTo>
                <a:lnTo>
                  <a:pt x="1194" y="147057"/>
                </a:lnTo>
                <a:lnTo>
                  <a:pt x="5469" y="117109"/>
                </a:lnTo>
                <a:lnTo>
                  <a:pt x="18729" y="69146"/>
                </a:lnTo>
                <a:lnTo>
                  <a:pt x="52570" y="24466"/>
                </a:lnTo>
                <a:lnTo>
                  <a:pt x="100902" y="0"/>
                </a:lnTo>
                <a:lnTo>
                  <a:pt x="140674" y="1290"/>
                </a:lnTo>
                <a:lnTo>
                  <a:pt x="174761" y="26925"/>
                </a:lnTo>
                <a:lnTo>
                  <a:pt x="206041" y="75490"/>
                </a:lnTo>
                <a:lnTo>
                  <a:pt x="222136" y="114050"/>
                </a:lnTo>
                <a:lnTo>
                  <a:pt x="233207" y="154335"/>
                </a:lnTo>
                <a:lnTo>
                  <a:pt x="241437" y="195541"/>
                </a:lnTo>
                <a:lnTo>
                  <a:pt x="249007" y="236870"/>
                </a:lnTo>
                <a:lnTo>
                  <a:pt x="252311" y="251600"/>
                </a:lnTo>
                <a:lnTo>
                  <a:pt x="256750" y="265724"/>
                </a:lnTo>
                <a:lnTo>
                  <a:pt x="262724" y="279395"/>
                </a:lnTo>
                <a:lnTo>
                  <a:pt x="282813" y="313453"/>
                </a:lnTo>
                <a:lnTo>
                  <a:pt x="291978" y="335428"/>
                </a:lnTo>
                <a:lnTo>
                  <a:pt x="297447" y="358735"/>
                </a:lnTo>
                <a:lnTo>
                  <a:pt x="298539" y="383417"/>
                </a:lnTo>
                <a:lnTo>
                  <a:pt x="298443" y="394800"/>
                </a:lnTo>
                <a:lnTo>
                  <a:pt x="299338" y="408997"/>
                </a:lnTo>
                <a:lnTo>
                  <a:pt x="300076" y="417585"/>
                </a:lnTo>
                <a:lnTo>
                  <a:pt x="300960" y="429006"/>
                </a:lnTo>
                <a:lnTo>
                  <a:pt x="301316" y="429159"/>
                </a:lnTo>
                <a:lnTo>
                  <a:pt x="301835" y="429127"/>
                </a:lnTo>
                <a:lnTo>
                  <a:pt x="305224" y="484918"/>
                </a:lnTo>
                <a:lnTo>
                  <a:pt x="305244" y="497959"/>
                </a:lnTo>
                <a:lnTo>
                  <a:pt x="219165" y="503187"/>
                </a:lnTo>
                <a:lnTo>
                  <a:pt x="216770" y="506636"/>
                </a:lnTo>
                <a:lnTo>
                  <a:pt x="214443" y="508343"/>
                </a:lnTo>
                <a:lnTo>
                  <a:pt x="216808" y="510112"/>
                </a:lnTo>
                <a:lnTo>
                  <a:pt x="219094" y="513451"/>
                </a:lnTo>
                <a:lnTo>
                  <a:pt x="221343" y="513315"/>
                </a:lnTo>
                <a:lnTo>
                  <a:pt x="223949" y="513330"/>
                </a:lnTo>
                <a:lnTo>
                  <a:pt x="303938" y="508473"/>
                </a:lnTo>
                <a:lnTo>
                  <a:pt x="280109" y="555743"/>
                </a:lnTo>
                <a:lnTo>
                  <a:pt x="230367" y="567546"/>
                </a:lnTo>
                <a:lnTo>
                  <a:pt x="228029" y="569079"/>
                </a:lnTo>
                <a:lnTo>
                  <a:pt x="209931" y="575667"/>
                </a:lnTo>
                <a:close/>
              </a:path>
              <a:path w="305434" h="575944">
                <a:moveTo>
                  <a:pt x="304684" y="503732"/>
                </a:moveTo>
                <a:lnTo>
                  <a:pt x="228682" y="508348"/>
                </a:lnTo>
                <a:lnTo>
                  <a:pt x="226317" y="506578"/>
                </a:lnTo>
                <a:lnTo>
                  <a:pt x="223858" y="503250"/>
                </a:lnTo>
                <a:lnTo>
                  <a:pt x="219165" y="503187"/>
                </a:lnTo>
                <a:lnTo>
                  <a:pt x="305244" y="497959"/>
                </a:lnTo>
                <a:lnTo>
                  <a:pt x="305248" y="500152"/>
                </a:lnTo>
                <a:lnTo>
                  <a:pt x="304684" y="503732"/>
                </a:lnTo>
                <a:close/>
              </a:path>
              <a:path w="305434" h="575944">
                <a:moveTo>
                  <a:pt x="228682" y="508347"/>
                </a:moveTo>
                <a:close/>
              </a:path>
              <a:path w="305434" h="575944">
                <a:moveTo>
                  <a:pt x="303938" y="508473"/>
                </a:moveTo>
                <a:lnTo>
                  <a:pt x="223949" y="513330"/>
                </a:lnTo>
                <a:lnTo>
                  <a:pt x="226192" y="510238"/>
                </a:lnTo>
                <a:lnTo>
                  <a:pt x="228682" y="508348"/>
                </a:lnTo>
                <a:lnTo>
                  <a:pt x="304684" y="503732"/>
                </a:lnTo>
                <a:lnTo>
                  <a:pt x="303938" y="508473"/>
                </a:lnTo>
                <a:close/>
              </a:path>
              <a:path w="305434" h="575944">
                <a:moveTo>
                  <a:pt x="255432" y="571675"/>
                </a:moveTo>
                <a:lnTo>
                  <a:pt x="237371" y="568512"/>
                </a:lnTo>
                <a:lnTo>
                  <a:pt x="234702" y="567456"/>
                </a:lnTo>
                <a:lnTo>
                  <a:pt x="230367" y="567546"/>
                </a:lnTo>
                <a:lnTo>
                  <a:pt x="270534" y="565106"/>
                </a:lnTo>
                <a:lnTo>
                  <a:pt x="269112" y="566497"/>
                </a:lnTo>
                <a:lnTo>
                  <a:pt x="255432" y="571675"/>
                </a:lnTo>
                <a:close/>
              </a:path>
            </a:pathLst>
          </a:custGeom>
          <a:solidFill>
            <a:srgbClr val="FFFAFA"/>
          </a:solidFill>
          <a:ln w="9525">
            <a:noFill/>
          </a:ln>
        </p:spPr>
        <p:txBody>
          <a:bodyPr/>
          <a:p>
            <a:endParaRPr lang="zh-CN" altLang="en-US"/>
          </a:p>
        </p:txBody>
      </p:sp>
      <p:sp>
        <p:nvSpPr>
          <p:cNvPr id="13325" name="object 18"/>
          <p:cNvSpPr/>
          <p:nvPr/>
        </p:nvSpPr>
        <p:spPr>
          <a:xfrm>
            <a:off x="1792288" y="1350963"/>
            <a:ext cx="277812" cy="582612"/>
          </a:xfrm>
          <a:custGeom>
            <a:avLst/>
            <a:gdLst/>
            <a:ahLst/>
            <a:cxnLst>
              <a:cxn ang="0">
                <a:pos x="196720" y="582519"/>
              </a:cxn>
              <a:cxn ang="0">
                <a:pos x="152165" y="562023"/>
              </a:cxn>
              <a:cxn ang="0">
                <a:pos x="117982" y="534049"/>
              </a:cxn>
              <a:cxn ang="0">
                <a:pos x="81214" y="489559"/>
              </a:cxn>
              <a:cxn ang="0">
                <a:pos x="46374" y="428802"/>
              </a:cxn>
              <a:cxn ang="0">
                <a:pos x="26732" y="385613"/>
              </a:cxn>
              <a:cxn ang="0">
                <a:pos x="20303" y="347848"/>
              </a:cxn>
              <a:cxn ang="0">
                <a:pos x="19583" y="337939"/>
              </a:cxn>
              <a:cxn ang="0">
                <a:pos x="18319" y="328438"/>
              </a:cxn>
              <a:cxn ang="0">
                <a:pos x="15220" y="319340"/>
              </a:cxn>
              <a:cxn ang="0">
                <a:pos x="9000" y="310643"/>
              </a:cxn>
              <a:cxn ang="0">
                <a:pos x="1660" y="298170"/>
              </a:cxn>
              <a:cxn ang="0">
                <a:pos x="0" y="284489"/>
              </a:cxn>
              <a:cxn ang="0">
                <a:pos x="1544" y="270449"/>
              </a:cxn>
              <a:cxn ang="0">
                <a:pos x="7397" y="233082"/>
              </a:cxn>
              <a:cxn ang="0">
                <a:pos x="10639" y="209346"/>
              </a:cxn>
              <a:cxn ang="0">
                <a:pos x="12018" y="185527"/>
              </a:cxn>
              <a:cxn ang="0">
                <a:pos x="10007" y="161456"/>
              </a:cxn>
              <a:cxn ang="0">
                <a:pos x="11799" y="148524"/>
              </a:cxn>
              <a:cxn ang="0">
                <a:pos x="17751" y="136220"/>
              </a:cxn>
              <a:cxn ang="0">
                <a:pos x="21569" y="123654"/>
              </a:cxn>
              <a:cxn ang="0">
                <a:pos x="16956" y="109936"/>
              </a:cxn>
              <a:cxn ang="0">
                <a:pos x="25148" y="83130"/>
              </a:cxn>
              <a:cxn ang="0">
                <a:pos x="42737" y="45696"/>
              </a:cxn>
              <a:cxn ang="0">
                <a:pos x="69700" y="13925"/>
              </a:cxn>
              <a:cxn ang="0">
                <a:pos x="98628" y="0"/>
              </a:cxn>
              <a:cxn ang="0">
                <a:pos x="110642" y="3970"/>
              </a:cxn>
              <a:cxn ang="0">
                <a:pos x="114600" y="6163"/>
              </a:cxn>
              <a:cxn ang="0">
                <a:pos x="120887" y="6650"/>
              </a:cxn>
              <a:cxn ang="0">
                <a:pos x="125144" y="5176"/>
              </a:cxn>
              <a:cxn ang="0">
                <a:pos x="137214" y="3295"/>
              </a:cxn>
              <a:cxn ang="0">
                <a:pos x="147046" y="5869"/>
              </a:cxn>
              <a:cxn ang="0">
                <a:pos x="185002" y="55498"/>
              </a:cxn>
              <a:cxn ang="0">
                <a:pos x="204603" y="90434"/>
              </a:cxn>
              <a:cxn ang="0">
                <a:pos x="219562" y="127282"/>
              </a:cxn>
              <a:cxn ang="0">
                <a:pos x="227809" y="166849"/>
              </a:cxn>
              <a:cxn ang="0">
                <a:pos x="232683" y="199637"/>
              </a:cxn>
              <a:cxn ang="0">
                <a:pos x="239804" y="231864"/>
              </a:cxn>
              <a:cxn ang="0">
                <a:pos x="258054" y="305660"/>
              </a:cxn>
              <a:cxn ang="0">
                <a:pos x="264328" y="335661"/>
              </a:cxn>
              <a:cxn ang="0">
                <a:pos x="260630" y="370079"/>
              </a:cxn>
              <a:cxn ang="0">
                <a:pos x="262835" y="403992"/>
              </a:cxn>
              <a:cxn ang="0">
                <a:pos x="268671" y="437588"/>
              </a:cxn>
              <a:cxn ang="0">
                <a:pos x="275867" y="471053"/>
              </a:cxn>
              <a:cxn ang="0">
                <a:pos x="277786" y="491742"/>
              </a:cxn>
              <a:cxn ang="0">
                <a:pos x="270175" y="531402"/>
              </a:cxn>
              <a:cxn ang="0">
                <a:pos x="248622" y="569390"/>
              </a:cxn>
              <a:cxn ang="0">
                <a:pos x="224530" y="580535"/>
              </a:cxn>
              <a:cxn ang="0">
                <a:pos x="196720" y="582519"/>
              </a:cxn>
            </a:cxnLst>
            <a:pathLst>
              <a:path w="277494" h="582930">
                <a:moveTo>
                  <a:pt x="196495" y="582837"/>
                </a:moveTo>
                <a:lnTo>
                  <a:pt x="151991" y="562330"/>
                </a:lnTo>
                <a:lnTo>
                  <a:pt x="117847" y="534340"/>
                </a:lnTo>
                <a:lnTo>
                  <a:pt x="81121" y="489826"/>
                </a:lnTo>
                <a:lnTo>
                  <a:pt x="46321" y="429036"/>
                </a:lnTo>
                <a:lnTo>
                  <a:pt x="26701" y="385823"/>
                </a:lnTo>
                <a:lnTo>
                  <a:pt x="20280" y="348038"/>
                </a:lnTo>
                <a:lnTo>
                  <a:pt x="19561" y="338123"/>
                </a:lnTo>
                <a:lnTo>
                  <a:pt x="18298" y="328617"/>
                </a:lnTo>
                <a:lnTo>
                  <a:pt x="15203" y="319514"/>
                </a:lnTo>
                <a:lnTo>
                  <a:pt x="8990" y="310813"/>
                </a:lnTo>
                <a:lnTo>
                  <a:pt x="1658" y="298333"/>
                </a:lnTo>
                <a:lnTo>
                  <a:pt x="0" y="284644"/>
                </a:lnTo>
                <a:lnTo>
                  <a:pt x="1542" y="270597"/>
                </a:lnTo>
                <a:lnTo>
                  <a:pt x="7389" y="233209"/>
                </a:lnTo>
                <a:lnTo>
                  <a:pt x="10627" y="209460"/>
                </a:lnTo>
                <a:lnTo>
                  <a:pt x="12004" y="185628"/>
                </a:lnTo>
                <a:lnTo>
                  <a:pt x="9996" y="161544"/>
                </a:lnTo>
                <a:lnTo>
                  <a:pt x="11785" y="148605"/>
                </a:lnTo>
                <a:lnTo>
                  <a:pt x="17731" y="136294"/>
                </a:lnTo>
                <a:lnTo>
                  <a:pt x="21544" y="123721"/>
                </a:lnTo>
                <a:lnTo>
                  <a:pt x="16937" y="109996"/>
                </a:lnTo>
                <a:lnTo>
                  <a:pt x="25119" y="83175"/>
                </a:lnTo>
                <a:lnTo>
                  <a:pt x="42688" y="45721"/>
                </a:lnTo>
                <a:lnTo>
                  <a:pt x="69620" y="13933"/>
                </a:lnTo>
                <a:lnTo>
                  <a:pt x="98515" y="0"/>
                </a:lnTo>
                <a:lnTo>
                  <a:pt x="110515" y="3972"/>
                </a:lnTo>
                <a:lnTo>
                  <a:pt x="114469" y="6166"/>
                </a:lnTo>
                <a:lnTo>
                  <a:pt x="120749" y="6654"/>
                </a:lnTo>
                <a:lnTo>
                  <a:pt x="125001" y="5179"/>
                </a:lnTo>
                <a:lnTo>
                  <a:pt x="137057" y="3297"/>
                </a:lnTo>
                <a:lnTo>
                  <a:pt x="146878" y="5872"/>
                </a:lnTo>
                <a:lnTo>
                  <a:pt x="184790" y="55528"/>
                </a:lnTo>
                <a:lnTo>
                  <a:pt x="204369" y="90483"/>
                </a:lnTo>
                <a:lnTo>
                  <a:pt x="219311" y="127351"/>
                </a:lnTo>
                <a:lnTo>
                  <a:pt x="227548" y="166940"/>
                </a:lnTo>
                <a:lnTo>
                  <a:pt x="232417" y="199746"/>
                </a:lnTo>
                <a:lnTo>
                  <a:pt x="239530" y="231991"/>
                </a:lnTo>
                <a:lnTo>
                  <a:pt x="257759" y="305827"/>
                </a:lnTo>
                <a:lnTo>
                  <a:pt x="264025" y="335844"/>
                </a:lnTo>
                <a:lnTo>
                  <a:pt x="260332" y="370281"/>
                </a:lnTo>
                <a:lnTo>
                  <a:pt x="262534" y="404213"/>
                </a:lnTo>
                <a:lnTo>
                  <a:pt x="268363" y="437827"/>
                </a:lnTo>
                <a:lnTo>
                  <a:pt x="275551" y="471310"/>
                </a:lnTo>
                <a:lnTo>
                  <a:pt x="277468" y="492010"/>
                </a:lnTo>
                <a:lnTo>
                  <a:pt x="269866" y="531692"/>
                </a:lnTo>
                <a:lnTo>
                  <a:pt x="248337" y="569701"/>
                </a:lnTo>
                <a:lnTo>
                  <a:pt x="224273" y="580852"/>
                </a:lnTo>
                <a:lnTo>
                  <a:pt x="196495" y="582837"/>
                </a:lnTo>
                <a:close/>
              </a:path>
            </a:pathLst>
          </a:custGeom>
          <a:solidFill>
            <a:srgbClr val="FFFAFA"/>
          </a:solidFill>
          <a:ln w="9525">
            <a:noFill/>
          </a:ln>
        </p:spPr>
        <p:txBody>
          <a:bodyPr/>
          <a:p>
            <a:endParaRPr lang="zh-CN" altLang="en-US"/>
          </a:p>
        </p:txBody>
      </p:sp>
      <p:sp>
        <p:nvSpPr>
          <p:cNvPr id="13326" name="object 19"/>
          <p:cNvSpPr/>
          <p:nvPr/>
        </p:nvSpPr>
        <p:spPr>
          <a:xfrm>
            <a:off x="0" y="1446213"/>
            <a:ext cx="131763" cy="460375"/>
          </a:xfrm>
          <a:custGeom>
            <a:avLst/>
            <a:gdLst/>
            <a:ahLst/>
            <a:cxnLst>
              <a:cxn ang="0">
                <a:pos x="62239" y="460347"/>
              </a:cxn>
              <a:cxn ang="0">
                <a:pos x="24626" y="442070"/>
              </a:cxn>
              <a:cxn ang="0">
                <a:pos x="0" y="0"/>
              </a:cxn>
              <a:cxn ang="0">
                <a:pos x="18685" y="275"/>
              </a:cxn>
              <a:cxn ang="0">
                <a:pos x="53980" y="20356"/>
              </a:cxn>
              <a:cxn ang="0">
                <a:pos x="70799" y="56980"/>
              </a:cxn>
              <a:cxn ang="0">
                <a:pos x="81077" y="81211"/>
              </a:cxn>
              <a:cxn ang="0">
                <a:pos x="89934" y="106116"/>
              </a:cxn>
              <a:cxn ang="0">
                <a:pos x="95809" y="132441"/>
              </a:cxn>
              <a:cxn ang="0">
                <a:pos x="103235" y="178625"/>
              </a:cxn>
              <a:cxn ang="0">
                <a:pos x="111918" y="224650"/>
              </a:cxn>
              <a:cxn ang="0">
                <a:pos x="121181" y="270608"/>
              </a:cxn>
              <a:cxn ang="0">
                <a:pos x="130349" y="316587"/>
              </a:cxn>
              <a:cxn ang="0">
                <a:pos x="131491" y="338373"/>
              </a:cxn>
              <a:cxn ang="0">
                <a:pos x="131552" y="360011"/>
              </a:cxn>
              <a:cxn ang="0">
                <a:pos x="129455" y="381423"/>
              </a:cxn>
              <a:cxn ang="0">
                <a:pos x="116894" y="421161"/>
              </a:cxn>
              <a:cxn ang="0">
                <a:pos x="79054" y="459201"/>
              </a:cxn>
              <a:cxn ang="0">
                <a:pos x="62239" y="460347"/>
              </a:cxn>
            </a:cxnLst>
            <a:pathLst>
              <a:path w="132080" h="460375">
                <a:moveTo>
                  <a:pt x="62389" y="460347"/>
                </a:moveTo>
                <a:lnTo>
                  <a:pt x="24685" y="442070"/>
                </a:lnTo>
                <a:lnTo>
                  <a:pt x="0" y="0"/>
                </a:lnTo>
                <a:lnTo>
                  <a:pt x="18730" y="275"/>
                </a:lnTo>
                <a:lnTo>
                  <a:pt x="54110" y="20356"/>
                </a:lnTo>
                <a:lnTo>
                  <a:pt x="70969" y="56980"/>
                </a:lnTo>
                <a:lnTo>
                  <a:pt x="81272" y="81211"/>
                </a:lnTo>
                <a:lnTo>
                  <a:pt x="90150" y="106116"/>
                </a:lnTo>
                <a:lnTo>
                  <a:pt x="96039" y="132441"/>
                </a:lnTo>
                <a:lnTo>
                  <a:pt x="103483" y="178625"/>
                </a:lnTo>
                <a:lnTo>
                  <a:pt x="112187" y="224650"/>
                </a:lnTo>
                <a:lnTo>
                  <a:pt x="121473" y="270608"/>
                </a:lnTo>
                <a:lnTo>
                  <a:pt x="130663" y="316587"/>
                </a:lnTo>
                <a:lnTo>
                  <a:pt x="131807" y="338373"/>
                </a:lnTo>
                <a:lnTo>
                  <a:pt x="131868" y="360011"/>
                </a:lnTo>
                <a:lnTo>
                  <a:pt x="129766" y="381423"/>
                </a:lnTo>
                <a:lnTo>
                  <a:pt x="117175" y="421161"/>
                </a:lnTo>
                <a:lnTo>
                  <a:pt x="79244" y="459201"/>
                </a:lnTo>
                <a:lnTo>
                  <a:pt x="62389" y="460347"/>
                </a:lnTo>
                <a:close/>
              </a:path>
            </a:pathLst>
          </a:custGeom>
          <a:solidFill>
            <a:srgbClr val="FFFAFA"/>
          </a:solidFill>
          <a:ln w="9525">
            <a:noFill/>
          </a:ln>
        </p:spPr>
        <p:txBody>
          <a:bodyPr/>
          <a:p>
            <a:endParaRPr lang="zh-CN" altLang="en-US"/>
          </a:p>
        </p:txBody>
      </p:sp>
      <p:sp>
        <p:nvSpPr>
          <p:cNvPr id="13327" name="object 20"/>
          <p:cNvSpPr/>
          <p:nvPr/>
        </p:nvSpPr>
        <p:spPr>
          <a:xfrm>
            <a:off x="598488" y="2306638"/>
            <a:ext cx="258762" cy="430212"/>
          </a:xfrm>
          <a:custGeom>
            <a:avLst/>
            <a:gdLst/>
            <a:ahLst/>
            <a:cxnLst>
              <a:cxn ang="0">
                <a:pos x="237440" y="429677"/>
              </a:cxn>
              <a:cxn ang="0">
                <a:pos x="183427" y="419039"/>
              </a:cxn>
              <a:cxn ang="0">
                <a:pos x="149552" y="393044"/>
              </a:cxn>
              <a:cxn ang="0">
                <a:pos x="118079" y="356574"/>
              </a:cxn>
              <a:cxn ang="0">
                <a:pos x="83162" y="311860"/>
              </a:cxn>
              <a:cxn ang="0">
                <a:pos x="67318" y="292262"/>
              </a:cxn>
              <a:cxn ang="0">
                <a:pos x="42614" y="256950"/>
              </a:cxn>
              <a:cxn ang="0">
                <a:pos x="20779" y="219632"/>
              </a:cxn>
              <a:cxn ang="0">
                <a:pos x="17765" y="205633"/>
              </a:cxn>
              <a:cxn ang="0">
                <a:pos x="17773" y="190011"/>
              </a:cxn>
              <a:cxn ang="0">
                <a:pos x="17499" y="185496"/>
              </a:cxn>
              <a:cxn ang="0">
                <a:pos x="20305" y="180272"/>
              </a:cxn>
              <a:cxn ang="0">
                <a:pos x="5157" y="134140"/>
              </a:cxn>
              <a:cxn ang="0">
                <a:pos x="0" y="99790"/>
              </a:cxn>
              <a:cxn ang="0">
                <a:pos x="15337" y="38007"/>
              </a:cxn>
              <a:cxn ang="0">
                <a:pos x="41146" y="5210"/>
              </a:cxn>
              <a:cxn ang="0">
                <a:pos x="54161" y="0"/>
              </a:cxn>
              <a:cxn ang="0">
                <a:pos x="67724" y="1161"/>
              </a:cxn>
              <a:cxn ang="0">
                <a:pos x="103363" y="29245"/>
              </a:cxn>
              <a:cxn ang="0">
                <a:pos x="145765" y="105511"/>
              </a:cxn>
              <a:cxn ang="0">
                <a:pos x="169524" y="157083"/>
              </a:cxn>
              <a:cxn ang="0">
                <a:pos x="194801" y="207940"/>
              </a:cxn>
              <a:cxn ang="0">
                <a:pos x="224374" y="256722"/>
              </a:cxn>
              <a:cxn ang="0">
                <a:pos x="249770" y="314934"/>
              </a:cxn>
              <a:cxn ang="0">
                <a:pos x="258592" y="380822"/>
              </a:cxn>
              <a:cxn ang="0">
                <a:pos x="258637" y="401308"/>
              </a:cxn>
              <a:cxn ang="0">
                <a:pos x="257855" y="408753"/>
              </a:cxn>
              <a:cxn ang="0">
                <a:pos x="254109" y="419353"/>
              </a:cxn>
              <a:cxn ang="0">
                <a:pos x="247228" y="426240"/>
              </a:cxn>
              <a:cxn ang="0">
                <a:pos x="237440" y="429677"/>
              </a:cxn>
            </a:cxnLst>
            <a:pathLst>
              <a:path w="259080" h="429260">
                <a:moveTo>
                  <a:pt x="237732" y="428726"/>
                </a:moveTo>
                <a:lnTo>
                  <a:pt x="183652" y="418112"/>
                </a:lnTo>
                <a:lnTo>
                  <a:pt x="149736" y="392174"/>
                </a:lnTo>
                <a:lnTo>
                  <a:pt x="118224" y="355785"/>
                </a:lnTo>
                <a:lnTo>
                  <a:pt x="83264" y="311170"/>
                </a:lnTo>
                <a:lnTo>
                  <a:pt x="67401" y="291615"/>
                </a:lnTo>
                <a:lnTo>
                  <a:pt x="42666" y="256381"/>
                </a:lnTo>
                <a:lnTo>
                  <a:pt x="20805" y="219146"/>
                </a:lnTo>
                <a:lnTo>
                  <a:pt x="17787" y="205178"/>
                </a:lnTo>
                <a:lnTo>
                  <a:pt x="17795" y="189591"/>
                </a:lnTo>
                <a:lnTo>
                  <a:pt x="17521" y="185086"/>
                </a:lnTo>
                <a:lnTo>
                  <a:pt x="20330" y="179873"/>
                </a:lnTo>
                <a:lnTo>
                  <a:pt x="5163" y="133843"/>
                </a:lnTo>
                <a:lnTo>
                  <a:pt x="0" y="99569"/>
                </a:lnTo>
                <a:lnTo>
                  <a:pt x="15356" y="37923"/>
                </a:lnTo>
                <a:lnTo>
                  <a:pt x="41197" y="5198"/>
                </a:lnTo>
                <a:lnTo>
                  <a:pt x="54228" y="0"/>
                </a:lnTo>
                <a:lnTo>
                  <a:pt x="67807" y="1158"/>
                </a:lnTo>
                <a:lnTo>
                  <a:pt x="103490" y="29180"/>
                </a:lnTo>
                <a:lnTo>
                  <a:pt x="145944" y="105278"/>
                </a:lnTo>
                <a:lnTo>
                  <a:pt x="169732" y="156735"/>
                </a:lnTo>
                <a:lnTo>
                  <a:pt x="195040" y="207480"/>
                </a:lnTo>
                <a:lnTo>
                  <a:pt x="224650" y="256154"/>
                </a:lnTo>
                <a:lnTo>
                  <a:pt x="250077" y="314237"/>
                </a:lnTo>
                <a:lnTo>
                  <a:pt x="258910" y="379979"/>
                </a:lnTo>
                <a:lnTo>
                  <a:pt x="258955" y="400420"/>
                </a:lnTo>
                <a:lnTo>
                  <a:pt x="258172" y="407848"/>
                </a:lnTo>
                <a:lnTo>
                  <a:pt x="254421" y="418425"/>
                </a:lnTo>
                <a:lnTo>
                  <a:pt x="247532" y="425297"/>
                </a:lnTo>
                <a:lnTo>
                  <a:pt x="237732" y="428726"/>
                </a:lnTo>
                <a:close/>
              </a:path>
            </a:pathLst>
          </a:custGeom>
          <a:solidFill>
            <a:srgbClr val="FFFAFA"/>
          </a:solidFill>
          <a:ln w="9525">
            <a:noFill/>
          </a:ln>
        </p:spPr>
        <p:txBody>
          <a:bodyPr/>
          <a:p>
            <a:endParaRPr lang="zh-CN" altLang="en-US"/>
          </a:p>
        </p:txBody>
      </p:sp>
      <p:sp>
        <p:nvSpPr>
          <p:cNvPr id="13328" name="object 21"/>
          <p:cNvSpPr/>
          <p:nvPr/>
        </p:nvSpPr>
        <p:spPr>
          <a:xfrm>
            <a:off x="1257300" y="2384425"/>
            <a:ext cx="222250" cy="387350"/>
          </a:xfrm>
          <a:custGeom>
            <a:avLst/>
            <a:gdLst/>
            <a:ahLst/>
            <a:cxnLst>
              <a:cxn ang="0">
                <a:pos x="194563" y="387048"/>
              </a:cxn>
              <a:cxn ang="0">
                <a:pos x="142542" y="359755"/>
              </a:cxn>
              <a:cxn ang="0">
                <a:pos x="108875" y="331661"/>
              </a:cxn>
              <a:cxn ang="0">
                <a:pos x="80566" y="298479"/>
              </a:cxn>
              <a:cxn ang="0">
                <a:pos x="58547" y="259826"/>
              </a:cxn>
              <a:cxn ang="0">
                <a:pos x="43418" y="222878"/>
              </a:cxn>
              <a:cxn ang="0">
                <a:pos x="29945" y="185056"/>
              </a:cxn>
              <a:cxn ang="0">
                <a:pos x="17570" y="146951"/>
              </a:cxn>
              <a:cxn ang="0">
                <a:pos x="5563" y="108638"/>
              </a:cxn>
              <a:cxn ang="0">
                <a:pos x="511" y="67593"/>
              </a:cxn>
              <a:cxn ang="0">
                <a:pos x="0" y="53677"/>
              </a:cxn>
              <a:cxn ang="0">
                <a:pos x="622" y="44609"/>
              </a:cxn>
              <a:cxn ang="0">
                <a:pos x="27303" y="22620"/>
              </a:cxn>
              <a:cxn ang="0">
                <a:pos x="30747" y="19627"/>
              </a:cxn>
              <a:cxn ang="0">
                <a:pos x="49793" y="5578"/>
              </a:cxn>
              <a:cxn ang="0">
                <a:pos x="67374" y="0"/>
              </a:cxn>
              <a:cxn ang="0">
                <a:pos x="83803" y="3229"/>
              </a:cxn>
              <a:cxn ang="0">
                <a:pos x="129481" y="51004"/>
              </a:cxn>
              <a:cxn ang="0">
                <a:pos x="155942" y="88562"/>
              </a:cxn>
              <a:cxn ang="0">
                <a:pos x="176396" y="129585"/>
              </a:cxn>
              <a:cxn ang="0">
                <a:pos x="188482" y="175461"/>
              </a:cxn>
              <a:cxn ang="0">
                <a:pos x="190299" y="183947"/>
              </a:cxn>
              <a:cxn ang="0">
                <a:pos x="192922" y="192406"/>
              </a:cxn>
              <a:cxn ang="0">
                <a:pos x="195900" y="200843"/>
              </a:cxn>
              <a:cxn ang="0">
                <a:pos x="198279" y="207816"/>
              </a:cxn>
              <a:cxn ang="0">
                <a:pos x="197503" y="207864"/>
              </a:cxn>
              <a:cxn ang="0">
                <a:pos x="197263" y="209683"/>
              </a:cxn>
              <a:cxn ang="0">
                <a:pos x="158322" y="219474"/>
              </a:cxn>
              <a:cxn ang="0">
                <a:pos x="154685" y="227869"/>
              </a:cxn>
              <a:cxn ang="0">
                <a:pos x="156067" y="230741"/>
              </a:cxn>
              <a:cxn ang="0">
                <a:pos x="158455" y="235986"/>
              </a:cxn>
              <a:cxn ang="0">
                <a:pos x="163832" y="242092"/>
              </a:cxn>
              <a:cxn ang="0">
                <a:pos x="168914" y="243347"/>
              </a:cxn>
              <a:cxn ang="0">
                <a:pos x="176405" y="244229"/>
              </a:cxn>
              <a:cxn ang="0">
                <a:pos x="211089" y="242111"/>
              </a:cxn>
              <a:cxn ang="0">
                <a:pos x="212030" y="244485"/>
              </a:cxn>
              <a:cxn ang="0">
                <a:pos x="219706" y="282112"/>
              </a:cxn>
              <a:cxn ang="0">
                <a:pos x="221765" y="320538"/>
              </a:cxn>
              <a:cxn ang="0">
                <a:pos x="219440" y="359558"/>
              </a:cxn>
              <a:cxn ang="0">
                <a:pos x="215097" y="374436"/>
              </a:cxn>
              <a:cxn ang="0">
                <a:pos x="206427" y="383873"/>
              </a:cxn>
              <a:cxn ang="0">
                <a:pos x="194563" y="387048"/>
              </a:cxn>
              <a:cxn ang="0">
                <a:pos x="197263" y="209683"/>
              </a:cxn>
              <a:cxn ang="0">
                <a:pos x="197503" y="207864"/>
              </a:cxn>
              <a:cxn ang="0">
                <a:pos x="198150" y="209491"/>
              </a:cxn>
              <a:cxn ang="0">
                <a:pos x="197263" y="209683"/>
              </a:cxn>
              <a:cxn ang="0">
                <a:pos x="198150" y="209491"/>
              </a:cxn>
              <a:cxn ang="0">
                <a:pos x="197503" y="207864"/>
              </a:cxn>
              <a:cxn ang="0">
                <a:pos x="198279" y="207817"/>
              </a:cxn>
              <a:cxn ang="0">
                <a:pos x="198802" y="209350"/>
              </a:cxn>
              <a:cxn ang="0">
                <a:pos x="198150" y="209491"/>
              </a:cxn>
              <a:cxn ang="0">
                <a:pos x="211089" y="242111"/>
              </a:cxn>
              <a:cxn ang="0">
                <a:pos x="176405" y="244229"/>
              </a:cxn>
              <a:cxn ang="0">
                <a:pos x="183453" y="242872"/>
              </a:cxn>
              <a:cxn ang="0">
                <a:pos x="189407" y="238941"/>
              </a:cxn>
              <a:cxn ang="0">
                <a:pos x="193615" y="232100"/>
              </a:cxn>
              <a:cxn ang="0">
                <a:pos x="196433" y="224450"/>
              </a:cxn>
              <a:cxn ang="0">
                <a:pos x="196437" y="215929"/>
              </a:cxn>
              <a:cxn ang="0">
                <a:pos x="197263" y="209683"/>
              </a:cxn>
              <a:cxn ang="0">
                <a:pos x="198150" y="209491"/>
              </a:cxn>
              <a:cxn ang="0">
                <a:pos x="211089" y="242111"/>
              </a:cxn>
            </a:cxnLst>
            <a:pathLst>
              <a:path w="223519" h="387350">
                <a:moveTo>
                  <a:pt x="195674" y="387048"/>
                </a:moveTo>
                <a:lnTo>
                  <a:pt x="143356" y="359755"/>
                </a:lnTo>
                <a:lnTo>
                  <a:pt x="109497" y="331661"/>
                </a:lnTo>
                <a:lnTo>
                  <a:pt x="81026" y="298479"/>
                </a:lnTo>
                <a:lnTo>
                  <a:pt x="58881" y="259826"/>
                </a:lnTo>
                <a:lnTo>
                  <a:pt x="43666" y="222878"/>
                </a:lnTo>
                <a:lnTo>
                  <a:pt x="30116" y="185056"/>
                </a:lnTo>
                <a:lnTo>
                  <a:pt x="17670" y="146951"/>
                </a:lnTo>
                <a:lnTo>
                  <a:pt x="5595" y="108638"/>
                </a:lnTo>
                <a:lnTo>
                  <a:pt x="514" y="67593"/>
                </a:lnTo>
                <a:lnTo>
                  <a:pt x="0" y="53677"/>
                </a:lnTo>
                <a:lnTo>
                  <a:pt x="626" y="44609"/>
                </a:lnTo>
                <a:lnTo>
                  <a:pt x="27459" y="22620"/>
                </a:lnTo>
                <a:lnTo>
                  <a:pt x="30923" y="19627"/>
                </a:lnTo>
                <a:lnTo>
                  <a:pt x="50077" y="5578"/>
                </a:lnTo>
                <a:lnTo>
                  <a:pt x="67759" y="0"/>
                </a:lnTo>
                <a:lnTo>
                  <a:pt x="84282" y="3229"/>
                </a:lnTo>
                <a:lnTo>
                  <a:pt x="130220" y="51004"/>
                </a:lnTo>
                <a:lnTo>
                  <a:pt x="156832" y="88562"/>
                </a:lnTo>
                <a:lnTo>
                  <a:pt x="177403" y="129585"/>
                </a:lnTo>
                <a:lnTo>
                  <a:pt x="189558" y="175461"/>
                </a:lnTo>
                <a:lnTo>
                  <a:pt x="191386" y="183947"/>
                </a:lnTo>
                <a:lnTo>
                  <a:pt x="194024" y="192406"/>
                </a:lnTo>
                <a:lnTo>
                  <a:pt x="197019" y="200843"/>
                </a:lnTo>
                <a:lnTo>
                  <a:pt x="199411" y="207816"/>
                </a:lnTo>
                <a:lnTo>
                  <a:pt x="198631" y="207864"/>
                </a:lnTo>
                <a:lnTo>
                  <a:pt x="198389" y="209683"/>
                </a:lnTo>
                <a:lnTo>
                  <a:pt x="159226" y="219474"/>
                </a:lnTo>
                <a:lnTo>
                  <a:pt x="155568" y="227869"/>
                </a:lnTo>
                <a:lnTo>
                  <a:pt x="156958" y="230741"/>
                </a:lnTo>
                <a:lnTo>
                  <a:pt x="159360" y="235986"/>
                </a:lnTo>
                <a:lnTo>
                  <a:pt x="164767" y="242092"/>
                </a:lnTo>
                <a:lnTo>
                  <a:pt x="169878" y="243347"/>
                </a:lnTo>
                <a:lnTo>
                  <a:pt x="177412" y="244229"/>
                </a:lnTo>
                <a:lnTo>
                  <a:pt x="212294" y="242111"/>
                </a:lnTo>
                <a:lnTo>
                  <a:pt x="213241" y="244485"/>
                </a:lnTo>
                <a:lnTo>
                  <a:pt x="220960" y="282112"/>
                </a:lnTo>
                <a:lnTo>
                  <a:pt x="223031" y="320538"/>
                </a:lnTo>
                <a:lnTo>
                  <a:pt x="220693" y="359558"/>
                </a:lnTo>
                <a:lnTo>
                  <a:pt x="216325" y="374436"/>
                </a:lnTo>
                <a:lnTo>
                  <a:pt x="207606" y="383873"/>
                </a:lnTo>
                <a:lnTo>
                  <a:pt x="195674" y="387048"/>
                </a:lnTo>
                <a:close/>
              </a:path>
              <a:path w="223519" h="387350">
                <a:moveTo>
                  <a:pt x="198389" y="209683"/>
                </a:moveTo>
                <a:lnTo>
                  <a:pt x="198631" y="207864"/>
                </a:lnTo>
                <a:lnTo>
                  <a:pt x="199281" y="209491"/>
                </a:lnTo>
                <a:lnTo>
                  <a:pt x="198389" y="209683"/>
                </a:lnTo>
                <a:close/>
              </a:path>
              <a:path w="223519" h="387350">
                <a:moveTo>
                  <a:pt x="199281" y="209491"/>
                </a:moveTo>
                <a:lnTo>
                  <a:pt x="198631" y="207864"/>
                </a:lnTo>
                <a:lnTo>
                  <a:pt x="199411" y="207817"/>
                </a:lnTo>
                <a:lnTo>
                  <a:pt x="199937" y="209350"/>
                </a:lnTo>
                <a:lnTo>
                  <a:pt x="199281" y="209491"/>
                </a:lnTo>
                <a:close/>
              </a:path>
              <a:path w="223519" h="387350">
                <a:moveTo>
                  <a:pt x="212294" y="242111"/>
                </a:moveTo>
                <a:lnTo>
                  <a:pt x="177412" y="244229"/>
                </a:lnTo>
                <a:lnTo>
                  <a:pt x="184500" y="242872"/>
                </a:lnTo>
                <a:lnTo>
                  <a:pt x="190488" y="238941"/>
                </a:lnTo>
                <a:lnTo>
                  <a:pt x="194721" y="232100"/>
                </a:lnTo>
                <a:lnTo>
                  <a:pt x="197555" y="224450"/>
                </a:lnTo>
                <a:lnTo>
                  <a:pt x="197559" y="215929"/>
                </a:lnTo>
                <a:lnTo>
                  <a:pt x="198389" y="209683"/>
                </a:lnTo>
                <a:lnTo>
                  <a:pt x="199281" y="209491"/>
                </a:lnTo>
                <a:lnTo>
                  <a:pt x="212294" y="242111"/>
                </a:lnTo>
                <a:close/>
              </a:path>
            </a:pathLst>
          </a:custGeom>
          <a:solidFill>
            <a:srgbClr val="FFFAFA"/>
          </a:solidFill>
          <a:ln w="9525">
            <a:noFill/>
          </a:ln>
        </p:spPr>
        <p:txBody>
          <a:bodyPr/>
          <a:p>
            <a:endParaRPr lang="zh-CN" altLang="en-US"/>
          </a:p>
        </p:txBody>
      </p:sp>
      <p:sp>
        <p:nvSpPr>
          <p:cNvPr id="13329" name="object 22"/>
          <p:cNvSpPr/>
          <p:nvPr/>
        </p:nvSpPr>
        <p:spPr>
          <a:xfrm>
            <a:off x="930275" y="3038475"/>
            <a:ext cx="217488" cy="415925"/>
          </a:xfrm>
          <a:custGeom>
            <a:avLst/>
            <a:gdLst/>
            <a:ahLst/>
            <a:cxnLst>
              <a:cxn ang="0">
                <a:pos x="196706" y="415317"/>
              </a:cxn>
              <a:cxn ang="0">
                <a:pos x="151927" y="398421"/>
              </a:cxn>
              <a:cxn ang="0">
                <a:pos x="105390" y="348921"/>
              </a:cxn>
              <a:cxn ang="0">
                <a:pos x="71033" y="289580"/>
              </a:cxn>
              <a:cxn ang="0">
                <a:pos x="57718" y="258373"/>
              </a:cxn>
              <a:cxn ang="0">
                <a:pos x="42873" y="227764"/>
              </a:cxn>
              <a:cxn ang="0">
                <a:pos x="27454" y="197350"/>
              </a:cxn>
              <a:cxn ang="0">
                <a:pos x="12413" y="166736"/>
              </a:cxn>
              <a:cxn ang="0">
                <a:pos x="4031" y="137555"/>
              </a:cxn>
              <a:cxn ang="0">
                <a:pos x="0" y="100065"/>
              </a:cxn>
              <a:cxn ang="0">
                <a:pos x="558" y="62982"/>
              </a:cxn>
              <a:cxn ang="0">
                <a:pos x="5944" y="35017"/>
              </a:cxn>
              <a:cxn ang="0">
                <a:pos x="18726" y="17818"/>
              </a:cxn>
              <a:cxn ang="0">
                <a:pos x="39282" y="5349"/>
              </a:cxn>
              <a:cxn ang="0">
                <a:pos x="62522" y="0"/>
              </a:cxn>
              <a:cxn ang="0">
                <a:pos x="83357" y="4157"/>
              </a:cxn>
              <a:cxn ang="0">
                <a:pos x="90032" y="9047"/>
              </a:cxn>
              <a:cxn ang="0">
                <a:pos x="95952" y="15706"/>
              </a:cxn>
              <a:cxn ang="0">
                <a:pos x="100595" y="23352"/>
              </a:cxn>
              <a:cxn ang="0">
                <a:pos x="107368" y="43308"/>
              </a:cxn>
              <a:cxn ang="0">
                <a:pos x="112764" y="54348"/>
              </a:cxn>
              <a:cxn ang="0">
                <a:pos x="136142" y="92594"/>
              </a:cxn>
              <a:cxn ang="0">
                <a:pos x="145675" y="110308"/>
              </a:cxn>
              <a:cxn ang="0">
                <a:pos x="152056" y="129253"/>
              </a:cxn>
              <a:cxn ang="0">
                <a:pos x="153123" y="150081"/>
              </a:cxn>
              <a:cxn ang="0">
                <a:pos x="152693" y="154440"/>
              </a:cxn>
              <a:cxn ang="0">
                <a:pos x="154232" y="159722"/>
              </a:cxn>
              <a:cxn ang="0">
                <a:pos x="181267" y="213204"/>
              </a:cxn>
              <a:cxn ang="0">
                <a:pos x="198034" y="256677"/>
              </a:cxn>
              <a:cxn ang="0">
                <a:pos x="208040" y="298867"/>
              </a:cxn>
              <a:cxn ang="0">
                <a:pos x="212629" y="344474"/>
              </a:cxn>
              <a:cxn ang="0">
                <a:pos x="214001" y="352713"/>
              </a:cxn>
              <a:cxn ang="0">
                <a:pos x="217300" y="361182"/>
              </a:cxn>
              <a:cxn ang="0">
                <a:pos x="214931" y="380166"/>
              </a:cxn>
              <a:cxn ang="0">
                <a:pos x="213229" y="391357"/>
              </a:cxn>
              <a:cxn ang="0">
                <a:pos x="210449" y="401995"/>
              </a:cxn>
              <a:cxn ang="0">
                <a:pos x="205933" y="411454"/>
              </a:cxn>
              <a:cxn ang="0">
                <a:pos x="196706" y="415317"/>
              </a:cxn>
            </a:cxnLst>
            <a:pathLst>
              <a:path w="217169" h="417195">
                <a:moveTo>
                  <a:pt x="196417" y="416585"/>
                </a:moveTo>
                <a:lnTo>
                  <a:pt x="151704" y="399638"/>
                </a:lnTo>
                <a:lnTo>
                  <a:pt x="105235" y="349986"/>
                </a:lnTo>
                <a:lnTo>
                  <a:pt x="70929" y="290464"/>
                </a:lnTo>
                <a:lnTo>
                  <a:pt x="57633" y="259162"/>
                </a:lnTo>
                <a:lnTo>
                  <a:pt x="42810" y="228459"/>
                </a:lnTo>
                <a:lnTo>
                  <a:pt x="27414" y="197953"/>
                </a:lnTo>
                <a:lnTo>
                  <a:pt x="12395" y="167245"/>
                </a:lnTo>
                <a:lnTo>
                  <a:pt x="4025" y="137975"/>
                </a:lnTo>
                <a:lnTo>
                  <a:pt x="0" y="100371"/>
                </a:lnTo>
                <a:lnTo>
                  <a:pt x="557" y="63174"/>
                </a:lnTo>
                <a:lnTo>
                  <a:pt x="5935" y="35124"/>
                </a:lnTo>
                <a:lnTo>
                  <a:pt x="18699" y="17872"/>
                </a:lnTo>
                <a:lnTo>
                  <a:pt x="39224" y="5365"/>
                </a:lnTo>
                <a:lnTo>
                  <a:pt x="62430" y="0"/>
                </a:lnTo>
                <a:lnTo>
                  <a:pt x="83235" y="4170"/>
                </a:lnTo>
                <a:lnTo>
                  <a:pt x="89900" y="9075"/>
                </a:lnTo>
                <a:lnTo>
                  <a:pt x="95811" y="15754"/>
                </a:lnTo>
                <a:lnTo>
                  <a:pt x="100447" y="23423"/>
                </a:lnTo>
                <a:lnTo>
                  <a:pt x="107211" y="43440"/>
                </a:lnTo>
                <a:lnTo>
                  <a:pt x="112599" y="54514"/>
                </a:lnTo>
                <a:lnTo>
                  <a:pt x="135942" y="92877"/>
                </a:lnTo>
                <a:lnTo>
                  <a:pt x="145461" y="110645"/>
                </a:lnTo>
                <a:lnTo>
                  <a:pt x="151833" y="129648"/>
                </a:lnTo>
                <a:lnTo>
                  <a:pt x="152898" y="150539"/>
                </a:lnTo>
                <a:lnTo>
                  <a:pt x="152469" y="154912"/>
                </a:lnTo>
                <a:lnTo>
                  <a:pt x="154006" y="160210"/>
                </a:lnTo>
                <a:lnTo>
                  <a:pt x="181001" y="213855"/>
                </a:lnTo>
                <a:lnTo>
                  <a:pt x="197744" y="257461"/>
                </a:lnTo>
                <a:lnTo>
                  <a:pt x="207735" y="299780"/>
                </a:lnTo>
                <a:lnTo>
                  <a:pt x="212317" y="345526"/>
                </a:lnTo>
                <a:lnTo>
                  <a:pt x="213687" y="353790"/>
                </a:lnTo>
                <a:lnTo>
                  <a:pt x="216981" y="362285"/>
                </a:lnTo>
                <a:lnTo>
                  <a:pt x="214616" y="381327"/>
                </a:lnTo>
                <a:lnTo>
                  <a:pt x="212916" y="392552"/>
                </a:lnTo>
                <a:lnTo>
                  <a:pt x="210140" y="403222"/>
                </a:lnTo>
                <a:lnTo>
                  <a:pt x="205631" y="412710"/>
                </a:lnTo>
                <a:lnTo>
                  <a:pt x="196417" y="416585"/>
                </a:lnTo>
                <a:close/>
              </a:path>
            </a:pathLst>
          </a:custGeom>
          <a:solidFill>
            <a:srgbClr val="FFFAFA"/>
          </a:solidFill>
          <a:ln w="9525">
            <a:noFill/>
          </a:ln>
        </p:spPr>
        <p:txBody>
          <a:bodyPr/>
          <a:p>
            <a:endParaRPr lang="zh-CN" altLang="en-US"/>
          </a:p>
        </p:txBody>
      </p:sp>
      <p:sp>
        <p:nvSpPr>
          <p:cNvPr id="13330" name="object 23"/>
          <p:cNvSpPr/>
          <p:nvPr/>
        </p:nvSpPr>
        <p:spPr>
          <a:xfrm>
            <a:off x="1106488" y="1516063"/>
            <a:ext cx="184150" cy="382587"/>
          </a:xfrm>
          <a:custGeom>
            <a:avLst/>
            <a:gdLst/>
            <a:ahLst/>
            <a:cxnLst>
              <a:cxn ang="0">
                <a:pos x="139683" y="382067"/>
              </a:cxn>
              <a:cxn ang="0">
                <a:pos x="94621" y="352402"/>
              </a:cxn>
              <a:cxn ang="0">
                <a:pos x="58787" y="321177"/>
              </a:cxn>
              <a:cxn ang="0">
                <a:pos x="30013" y="276798"/>
              </a:cxn>
              <a:cxn ang="0">
                <a:pos x="13750" y="225394"/>
              </a:cxn>
              <a:cxn ang="0">
                <a:pos x="5247" y="178395"/>
              </a:cxn>
              <a:cxn ang="0">
                <a:pos x="0" y="131198"/>
              </a:cxn>
              <a:cxn ang="0">
                <a:pos x="545" y="109975"/>
              </a:cxn>
              <a:cxn ang="0">
                <a:pos x="6331" y="67375"/>
              </a:cxn>
              <a:cxn ang="0">
                <a:pos x="25513" y="20460"/>
              </a:cxn>
              <a:cxn ang="0">
                <a:pos x="71661" y="0"/>
              </a:cxn>
              <a:cxn ang="0">
                <a:pos x="89981" y="2914"/>
              </a:cxn>
              <a:cxn ang="0">
                <a:pos x="104754" y="13028"/>
              </a:cxn>
              <a:cxn ang="0">
                <a:pos x="114072" y="30130"/>
              </a:cxn>
              <a:cxn ang="0">
                <a:pos x="120653" y="48112"/>
              </a:cxn>
              <a:cxn ang="0">
                <a:pos x="129098" y="64790"/>
              </a:cxn>
              <a:cxn ang="0">
                <a:pos x="161846" y="128895"/>
              </a:cxn>
              <a:cxn ang="0">
                <a:pos x="172653" y="166297"/>
              </a:cxn>
              <a:cxn ang="0">
                <a:pos x="179852" y="208290"/>
              </a:cxn>
              <a:cxn ang="0">
                <a:pos x="183109" y="253949"/>
              </a:cxn>
              <a:cxn ang="0">
                <a:pos x="182719" y="279383"/>
              </a:cxn>
              <a:cxn ang="0">
                <a:pos x="182810" y="292100"/>
              </a:cxn>
              <a:cxn ang="0">
                <a:pos x="183762" y="304731"/>
              </a:cxn>
              <a:cxn ang="0">
                <a:pos x="182691" y="324385"/>
              </a:cxn>
              <a:cxn ang="0">
                <a:pos x="176109" y="341809"/>
              </a:cxn>
              <a:cxn ang="0">
                <a:pos x="157326" y="374210"/>
              </a:cxn>
              <a:cxn ang="0">
                <a:pos x="154985" y="378704"/>
              </a:cxn>
              <a:cxn ang="0">
                <a:pos x="139683" y="382067"/>
              </a:cxn>
            </a:cxnLst>
            <a:pathLst>
              <a:path w="183515" h="382269">
                <a:moveTo>
                  <a:pt x="139201" y="381749"/>
                </a:moveTo>
                <a:lnTo>
                  <a:pt x="94295" y="352109"/>
                </a:lnTo>
                <a:lnTo>
                  <a:pt x="58584" y="320910"/>
                </a:lnTo>
                <a:lnTo>
                  <a:pt x="29910" y="276568"/>
                </a:lnTo>
                <a:lnTo>
                  <a:pt x="13703" y="225207"/>
                </a:lnTo>
                <a:lnTo>
                  <a:pt x="5229" y="178247"/>
                </a:lnTo>
                <a:lnTo>
                  <a:pt x="0" y="131089"/>
                </a:lnTo>
                <a:lnTo>
                  <a:pt x="543" y="109884"/>
                </a:lnTo>
                <a:lnTo>
                  <a:pt x="6309" y="67319"/>
                </a:lnTo>
                <a:lnTo>
                  <a:pt x="25425" y="20443"/>
                </a:lnTo>
                <a:lnTo>
                  <a:pt x="71414" y="0"/>
                </a:lnTo>
                <a:lnTo>
                  <a:pt x="89671" y="2912"/>
                </a:lnTo>
                <a:lnTo>
                  <a:pt x="104393" y="13017"/>
                </a:lnTo>
                <a:lnTo>
                  <a:pt x="113679" y="30105"/>
                </a:lnTo>
                <a:lnTo>
                  <a:pt x="120237" y="48072"/>
                </a:lnTo>
                <a:lnTo>
                  <a:pt x="128653" y="64736"/>
                </a:lnTo>
                <a:lnTo>
                  <a:pt x="161288" y="128788"/>
                </a:lnTo>
                <a:lnTo>
                  <a:pt x="172058" y="166159"/>
                </a:lnTo>
                <a:lnTo>
                  <a:pt x="179232" y="208117"/>
                </a:lnTo>
                <a:lnTo>
                  <a:pt x="182478" y="253738"/>
                </a:lnTo>
                <a:lnTo>
                  <a:pt x="182089" y="279151"/>
                </a:lnTo>
                <a:lnTo>
                  <a:pt x="182180" y="291857"/>
                </a:lnTo>
                <a:lnTo>
                  <a:pt x="183128" y="304478"/>
                </a:lnTo>
                <a:lnTo>
                  <a:pt x="182061" y="324115"/>
                </a:lnTo>
                <a:lnTo>
                  <a:pt x="175502" y="341525"/>
                </a:lnTo>
                <a:lnTo>
                  <a:pt x="156783" y="373899"/>
                </a:lnTo>
                <a:lnTo>
                  <a:pt x="154451" y="378389"/>
                </a:lnTo>
                <a:lnTo>
                  <a:pt x="139201" y="381749"/>
                </a:lnTo>
                <a:close/>
              </a:path>
            </a:pathLst>
          </a:custGeom>
          <a:solidFill>
            <a:srgbClr val="FFFAFA"/>
          </a:solidFill>
          <a:ln w="9525">
            <a:noFill/>
          </a:ln>
        </p:spPr>
        <p:txBody>
          <a:bodyPr/>
          <a:p>
            <a:endParaRPr lang="zh-CN" altLang="en-US"/>
          </a:p>
        </p:txBody>
      </p:sp>
      <p:sp>
        <p:nvSpPr>
          <p:cNvPr id="13331" name="object 24"/>
          <p:cNvSpPr/>
          <p:nvPr/>
        </p:nvSpPr>
        <p:spPr>
          <a:xfrm>
            <a:off x="1606550" y="3059113"/>
            <a:ext cx="219075" cy="357187"/>
          </a:xfrm>
          <a:custGeom>
            <a:avLst/>
            <a:gdLst/>
            <a:ahLst/>
            <a:cxnLst>
              <a:cxn ang="0">
                <a:pos x="178496" y="355636"/>
              </a:cxn>
              <a:cxn ang="0">
                <a:pos x="138598" y="350898"/>
              </a:cxn>
              <a:cxn ang="0">
                <a:pos x="89084" y="319429"/>
              </a:cxn>
              <a:cxn ang="0">
                <a:pos x="46790" y="263726"/>
              </a:cxn>
              <a:cxn ang="0">
                <a:pos x="20257" y="201677"/>
              </a:cxn>
              <a:cxn ang="0">
                <a:pos x="4202" y="138239"/>
              </a:cxn>
              <a:cxn ang="0">
                <a:pos x="3735" y="104851"/>
              </a:cxn>
              <a:cxn ang="0">
                <a:pos x="0" y="84692"/>
              </a:cxn>
              <a:cxn ang="0">
                <a:pos x="8041" y="46432"/>
              </a:cxn>
              <a:cxn ang="0">
                <a:pos x="24963" y="10222"/>
              </a:cxn>
              <a:cxn ang="0">
                <a:pos x="63901" y="0"/>
              </a:cxn>
              <a:cxn ang="0">
                <a:pos x="83720" y="10336"/>
              </a:cxn>
              <a:cxn ang="0">
                <a:pos x="119767" y="48308"/>
              </a:cxn>
              <a:cxn ang="0">
                <a:pos x="149211" y="90109"/>
              </a:cxn>
              <a:cxn ang="0">
                <a:pos x="172734" y="135468"/>
              </a:cxn>
              <a:cxn ang="0">
                <a:pos x="191019" y="184117"/>
              </a:cxn>
              <a:cxn ang="0">
                <a:pos x="203299" y="227536"/>
              </a:cxn>
              <a:cxn ang="0">
                <a:pos x="207727" y="244541"/>
              </a:cxn>
              <a:cxn ang="0">
                <a:pos x="100882" y="251054"/>
              </a:cxn>
              <a:cxn ang="0">
                <a:pos x="97823" y="254896"/>
              </a:cxn>
              <a:cxn ang="0">
                <a:pos x="96204" y="256735"/>
              </a:cxn>
              <a:cxn ang="0">
                <a:pos x="100533" y="259604"/>
              </a:cxn>
              <a:cxn ang="0">
                <a:pos x="102849" y="260681"/>
              </a:cxn>
              <a:cxn ang="0">
                <a:pos x="103031" y="260844"/>
              </a:cxn>
              <a:cxn ang="0">
                <a:pos x="210299" y="254306"/>
              </a:cxn>
              <a:cxn ang="0">
                <a:pos x="214817" y="271262"/>
              </a:cxn>
              <a:cxn ang="0">
                <a:pos x="218978" y="291881"/>
              </a:cxn>
              <a:cxn ang="0">
                <a:pos x="218883" y="311634"/>
              </a:cxn>
              <a:cxn ang="0">
                <a:pos x="212684" y="329769"/>
              </a:cxn>
              <a:cxn ang="0">
                <a:pos x="198534" y="345532"/>
              </a:cxn>
              <a:cxn ang="0">
                <a:pos x="178496" y="355636"/>
              </a:cxn>
              <a:cxn ang="0">
                <a:pos x="210299" y="254306"/>
              </a:cxn>
              <a:cxn ang="0">
                <a:pos x="103031" y="260844"/>
              </a:cxn>
              <a:cxn ang="0">
                <a:pos x="105462" y="258085"/>
              </a:cxn>
              <a:cxn ang="0">
                <a:pos x="105074" y="257412"/>
              </a:cxn>
              <a:cxn ang="0">
                <a:pos x="104065" y="255037"/>
              </a:cxn>
              <a:cxn ang="0">
                <a:pos x="102387" y="253052"/>
              </a:cxn>
              <a:cxn ang="0">
                <a:pos x="100882" y="251054"/>
              </a:cxn>
              <a:cxn ang="0">
                <a:pos x="207727" y="244541"/>
              </a:cxn>
              <a:cxn ang="0">
                <a:pos x="210299" y="254306"/>
              </a:cxn>
            </a:cxnLst>
            <a:pathLst>
              <a:path w="219710" h="356870">
                <a:moveTo>
                  <a:pt x="179013" y="355320"/>
                </a:moveTo>
                <a:lnTo>
                  <a:pt x="139000" y="350587"/>
                </a:lnTo>
                <a:lnTo>
                  <a:pt x="89342" y="319146"/>
                </a:lnTo>
                <a:lnTo>
                  <a:pt x="46926" y="263492"/>
                </a:lnTo>
                <a:lnTo>
                  <a:pt x="20316" y="201498"/>
                </a:lnTo>
                <a:lnTo>
                  <a:pt x="4214" y="138116"/>
                </a:lnTo>
                <a:lnTo>
                  <a:pt x="3746" y="104758"/>
                </a:lnTo>
                <a:lnTo>
                  <a:pt x="0" y="84617"/>
                </a:lnTo>
                <a:lnTo>
                  <a:pt x="8064" y="46391"/>
                </a:lnTo>
                <a:lnTo>
                  <a:pt x="25035" y="10213"/>
                </a:lnTo>
                <a:lnTo>
                  <a:pt x="64086" y="0"/>
                </a:lnTo>
                <a:lnTo>
                  <a:pt x="83963" y="10327"/>
                </a:lnTo>
                <a:lnTo>
                  <a:pt x="120114" y="48265"/>
                </a:lnTo>
                <a:lnTo>
                  <a:pt x="149643" y="90029"/>
                </a:lnTo>
                <a:lnTo>
                  <a:pt x="173235" y="135348"/>
                </a:lnTo>
                <a:lnTo>
                  <a:pt x="191573" y="183954"/>
                </a:lnTo>
                <a:lnTo>
                  <a:pt x="203888" y="227334"/>
                </a:lnTo>
                <a:lnTo>
                  <a:pt x="208329" y="244324"/>
                </a:lnTo>
                <a:lnTo>
                  <a:pt x="101174" y="250831"/>
                </a:lnTo>
                <a:lnTo>
                  <a:pt x="98107" y="254670"/>
                </a:lnTo>
                <a:lnTo>
                  <a:pt x="96483" y="256507"/>
                </a:lnTo>
                <a:lnTo>
                  <a:pt x="100824" y="259374"/>
                </a:lnTo>
                <a:lnTo>
                  <a:pt x="103147" y="260450"/>
                </a:lnTo>
                <a:lnTo>
                  <a:pt x="103330" y="260613"/>
                </a:lnTo>
                <a:lnTo>
                  <a:pt x="210909" y="254080"/>
                </a:lnTo>
                <a:lnTo>
                  <a:pt x="215440" y="271021"/>
                </a:lnTo>
                <a:lnTo>
                  <a:pt x="219613" y="291622"/>
                </a:lnTo>
                <a:lnTo>
                  <a:pt x="219517" y="311357"/>
                </a:lnTo>
                <a:lnTo>
                  <a:pt x="213300" y="329476"/>
                </a:lnTo>
                <a:lnTo>
                  <a:pt x="199109" y="345225"/>
                </a:lnTo>
                <a:lnTo>
                  <a:pt x="179013" y="355320"/>
                </a:lnTo>
                <a:close/>
              </a:path>
              <a:path w="219710" h="356870">
                <a:moveTo>
                  <a:pt x="210909" y="254080"/>
                </a:moveTo>
                <a:lnTo>
                  <a:pt x="103330" y="260613"/>
                </a:lnTo>
                <a:lnTo>
                  <a:pt x="105768" y="257856"/>
                </a:lnTo>
                <a:lnTo>
                  <a:pt x="105379" y="257184"/>
                </a:lnTo>
                <a:lnTo>
                  <a:pt x="104367" y="254811"/>
                </a:lnTo>
                <a:lnTo>
                  <a:pt x="102684" y="252827"/>
                </a:lnTo>
                <a:lnTo>
                  <a:pt x="101174" y="250831"/>
                </a:lnTo>
                <a:lnTo>
                  <a:pt x="208329" y="244324"/>
                </a:lnTo>
                <a:lnTo>
                  <a:pt x="210909" y="254080"/>
                </a:lnTo>
                <a:close/>
              </a:path>
            </a:pathLst>
          </a:custGeom>
          <a:solidFill>
            <a:srgbClr val="FFFAFA"/>
          </a:solidFill>
          <a:ln w="9525">
            <a:noFill/>
          </a:ln>
        </p:spPr>
        <p:txBody>
          <a:bodyPr/>
          <a:p>
            <a:endParaRPr lang="zh-CN" altLang="en-US"/>
          </a:p>
        </p:txBody>
      </p:sp>
      <p:sp>
        <p:nvSpPr>
          <p:cNvPr id="13332" name="object 25"/>
          <p:cNvSpPr/>
          <p:nvPr/>
        </p:nvSpPr>
        <p:spPr>
          <a:xfrm>
            <a:off x="1450975" y="730250"/>
            <a:ext cx="188913" cy="419100"/>
          </a:xfrm>
          <a:custGeom>
            <a:avLst/>
            <a:gdLst/>
            <a:ahLst/>
            <a:cxnLst>
              <a:cxn ang="0">
                <a:pos x="156174" y="418616"/>
              </a:cxn>
              <a:cxn ang="0">
                <a:pos x="118901" y="402379"/>
              </a:cxn>
              <a:cxn ang="0">
                <a:pos x="77115" y="352288"/>
              </a:cxn>
              <a:cxn ang="0">
                <a:pos x="45600" y="306702"/>
              </a:cxn>
              <a:cxn ang="0">
                <a:pos x="23959" y="254140"/>
              </a:cxn>
              <a:cxn ang="0">
                <a:pos x="17820" y="236043"/>
              </a:cxn>
              <a:cxn ang="0">
                <a:pos x="16189" y="229955"/>
              </a:cxn>
              <a:cxn ang="0">
                <a:pos x="15195" y="223616"/>
              </a:cxn>
              <a:cxn ang="0">
                <a:pos x="14137" y="217314"/>
              </a:cxn>
              <a:cxn ang="0">
                <a:pos x="12317" y="211335"/>
              </a:cxn>
              <a:cxn ang="0">
                <a:pos x="0" y="163210"/>
              </a:cxn>
              <a:cxn ang="0">
                <a:pos x="2128" y="116393"/>
              </a:cxn>
              <a:cxn ang="0">
                <a:pos x="13603" y="70445"/>
              </a:cxn>
              <a:cxn ang="0">
                <a:pos x="29329" y="24924"/>
              </a:cxn>
              <a:cxn ang="0">
                <a:pos x="58947" y="0"/>
              </a:cxn>
              <a:cxn ang="0">
                <a:pos x="63285" y="2693"/>
              </a:cxn>
              <a:cxn ang="0">
                <a:pos x="75888" y="10314"/>
              </a:cxn>
              <a:cxn ang="0">
                <a:pos x="87302" y="19018"/>
              </a:cxn>
              <a:cxn ang="0">
                <a:pos x="96490" y="30270"/>
              </a:cxn>
              <a:cxn ang="0">
                <a:pos x="102417" y="45535"/>
              </a:cxn>
              <a:cxn ang="0">
                <a:pos x="116646" y="99264"/>
              </a:cxn>
              <a:cxn ang="0">
                <a:pos x="134348" y="151918"/>
              </a:cxn>
              <a:cxn ang="0">
                <a:pos x="173325" y="256179"/>
              </a:cxn>
              <a:cxn ang="0">
                <a:pos x="178131" y="273000"/>
              </a:cxn>
              <a:cxn ang="0">
                <a:pos x="181664" y="290323"/>
              </a:cxn>
              <a:cxn ang="0">
                <a:pos x="184688" y="307872"/>
              </a:cxn>
              <a:cxn ang="0">
                <a:pos x="187970" y="325373"/>
              </a:cxn>
              <a:cxn ang="0">
                <a:pos x="188297" y="344770"/>
              </a:cxn>
              <a:cxn ang="0">
                <a:pos x="188131" y="348318"/>
              </a:cxn>
              <a:cxn ang="0">
                <a:pos x="134080" y="351595"/>
              </a:cxn>
              <a:cxn ang="0">
                <a:pos x="127917" y="358925"/>
              </a:cxn>
              <a:cxn ang="0">
                <a:pos x="128281" y="367772"/>
              </a:cxn>
              <a:cxn ang="0">
                <a:pos x="128414" y="372807"/>
              </a:cxn>
              <a:cxn ang="0">
                <a:pos x="134265" y="377496"/>
              </a:cxn>
              <a:cxn ang="0">
                <a:pos x="139806" y="385681"/>
              </a:cxn>
              <a:cxn ang="0">
                <a:pos x="184360" y="382979"/>
              </a:cxn>
              <a:cxn ang="0">
                <a:pos x="178660" y="401063"/>
              </a:cxn>
              <a:cxn ang="0">
                <a:pos x="173013" y="410332"/>
              </a:cxn>
              <a:cxn ang="0">
                <a:pos x="165349" y="416347"/>
              </a:cxn>
              <a:cxn ang="0">
                <a:pos x="156174" y="418616"/>
              </a:cxn>
              <a:cxn ang="0">
                <a:pos x="184360" y="382979"/>
              </a:cxn>
              <a:cxn ang="0">
                <a:pos x="139806" y="385681"/>
              </a:cxn>
              <a:cxn ang="0">
                <a:pos x="150190" y="374443"/>
              </a:cxn>
              <a:cxn ang="0">
                <a:pos x="153978" y="369757"/>
              </a:cxn>
              <a:cxn ang="0">
                <a:pos x="156639" y="365009"/>
              </a:cxn>
              <a:cxn ang="0">
                <a:pos x="157400" y="363224"/>
              </a:cxn>
              <a:cxn ang="0">
                <a:pos x="148869" y="354524"/>
              </a:cxn>
              <a:cxn ang="0">
                <a:pos x="143760" y="353443"/>
              </a:cxn>
              <a:cxn ang="0">
                <a:pos x="134080" y="351595"/>
              </a:cxn>
              <a:cxn ang="0">
                <a:pos x="188131" y="348318"/>
              </a:cxn>
              <a:cxn ang="0">
                <a:pos x="187399" y="363883"/>
              </a:cxn>
              <a:cxn ang="0">
                <a:pos x="184460" y="382664"/>
              </a:cxn>
              <a:cxn ang="0">
                <a:pos x="184360" y="382979"/>
              </a:cxn>
            </a:cxnLst>
            <a:pathLst>
              <a:path w="188594" h="419100">
                <a:moveTo>
                  <a:pt x="155910" y="418616"/>
                </a:moveTo>
                <a:lnTo>
                  <a:pt x="118700" y="402379"/>
                </a:lnTo>
                <a:lnTo>
                  <a:pt x="76985" y="352288"/>
                </a:lnTo>
                <a:lnTo>
                  <a:pt x="45523" y="306702"/>
                </a:lnTo>
                <a:lnTo>
                  <a:pt x="23919" y="254140"/>
                </a:lnTo>
                <a:lnTo>
                  <a:pt x="17790" y="236043"/>
                </a:lnTo>
                <a:lnTo>
                  <a:pt x="16162" y="229955"/>
                </a:lnTo>
                <a:lnTo>
                  <a:pt x="15169" y="223616"/>
                </a:lnTo>
                <a:lnTo>
                  <a:pt x="14113" y="217314"/>
                </a:lnTo>
                <a:lnTo>
                  <a:pt x="12296" y="211335"/>
                </a:lnTo>
                <a:lnTo>
                  <a:pt x="0" y="163210"/>
                </a:lnTo>
                <a:lnTo>
                  <a:pt x="2124" y="116393"/>
                </a:lnTo>
                <a:lnTo>
                  <a:pt x="13580" y="70445"/>
                </a:lnTo>
                <a:lnTo>
                  <a:pt x="29279" y="24924"/>
                </a:lnTo>
                <a:lnTo>
                  <a:pt x="58847" y="0"/>
                </a:lnTo>
                <a:lnTo>
                  <a:pt x="63178" y="2693"/>
                </a:lnTo>
                <a:lnTo>
                  <a:pt x="75760" y="10314"/>
                </a:lnTo>
                <a:lnTo>
                  <a:pt x="87155" y="19018"/>
                </a:lnTo>
                <a:lnTo>
                  <a:pt x="96327" y="30270"/>
                </a:lnTo>
                <a:lnTo>
                  <a:pt x="102244" y="45535"/>
                </a:lnTo>
                <a:lnTo>
                  <a:pt x="116449" y="99264"/>
                </a:lnTo>
                <a:lnTo>
                  <a:pt x="134121" y="151918"/>
                </a:lnTo>
                <a:lnTo>
                  <a:pt x="173032" y="256179"/>
                </a:lnTo>
                <a:lnTo>
                  <a:pt x="177830" y="273000"/>
                </a:lnTo>
                <a:lnTo>
                  <a:pt x="181357" y="290323"/>
                </a:lnTo>
                <a:lnTo>
                  <a:pt x="184376" y="307872"/>
                </a:lnTo>
                <a:lnTo>
                  <a:pt x="187653" y="325373"/>
                </a:lnTo>
                <a:lnTo>
                  <a:pt x="187979" y="344770"/>
                </a:lnTo>
                <a:lnTo>
                  <a:pt x="187813" y="348318"/>
                </a:lnTo>
                <a:lnTo>
                  <a:pt x="133854" y="351595"/>
                </a:lnTo>
                <a:lnTo>
                  <a:pt x="127701" y="358925"/>
                </a:lnTo>
                <a:lnTo>
                  <a:pt x="128064" y="367772"/>
                </a:lnTo>
                <a:lnTo>
                  <a:pt x="128197" y="372807"/>
                </a:lnTo>
                <a:lnTo>
                  <a:pt x="134038" y="377496"/>
                </a:lnTo>
                <a:lnTo>
                  <a:pt x="139570" y="385681"/>
                </a:lnTo>
                <a:lnTo>
                  <a:pt x="184049" y="382979"/>
                </a:lnTo>
                <a:lnTo>
                  <a:pt x="178358" y="401063"/>
                </a:lnTo>
                <a:lnTo>
                  <a:pt x="172721" y="410332"/>
                </a:lnTo>
                <a:lnTo>
                  <a:pt x="165070" y="416347"/>
                </a:lnTo>
                <a:lnTo>
                  <a:pt x="155910" y="418616"/>
                </a:lnTo>
                <a:close/>
              </a:path>
              <a:path w="188594" h="419100">
                <a:moveTo>
                  <a:pt x="184049" y="382979"/>
                </a:moveTo>
                <a:lnTo>
                  <a:pt x="139570" y="385681"/>
                </a:lnTo>
                <a:lnTo>
                  <a:pt x="149936" y="374443"/>
                </a:lnTo>
                <a:lnTo>
                  <a:pt x="153718" y="369757"/>
                </a:lnTo>
                <a:lnTo>
                  <a:pt x="156374" y="365009"/>
                </a:lnTo>
                <a:lnTo>
                  <a:pt x="157134" y="363224"/>
                </a:lnTo>
                <a:lnTo>
                  <a:pt x="148618" y="354524"/>
                </a:lnTo>
                <a:lnTo>
                  <a:pt x="143517" y="353443"/>
                </a:lnTo>
                <a:lnTo>
                  <a:pt x="133854" y="351595"/>
                </a:lnTo>
                <a:lnTo>
                  <a:pt x="187813" y="348318"/>
                </a:lnTo>
                <a:lnTo>
                  <a:pt x="187083" y="363883"/>
                </a:lnTo>
                <a:lnTo>
                  <a:pt x="184149" y="382664"/>
                </a:lnTo>
                <a:lnTo>
                  <a:pt x="184049" y="382979"/>
                </a:lnTo>
                <a:close/>
              </a:path>
            </a:pathLst>
          </a:custGeom>
          <a:solidFill>
            <a:srgbClr val="FFFAFA"/>
          </a:solidFill>
          <a:ln w="9525">
            <a:noFill/>
          </a:ln>
        </p:spPr>
        <p:txBody>
          <a:bodyPr/>
          <a:p>
            <a:endParaRPr lang="zh-CN" altLang="en-US"/>
          </a:p>
        </p:txBody>
      </p:sp>
      <p:sp>
        <p:nvSpPr>
          <p:cNvPr id="13333" name="object 26"/>
          <p:cNvSpPr/>
          <p:nvPr/>
        </p:nvSpPr>
        <p:spPr>
          <a:xfrm>
            <a:off x="874713" y="854075"/>
            <a:ext cx="166687" cy="374650"/>
          </a:xfrm>
          <a:custGeom>
            <a:avLst/>
            <a:gdLst/>
            <a:ahLst/>
            <a:cxnLst>
              <a:cxn ang="0">
                <a:pos x="107500" y="374255"/>
              </a:cxn>
              <a:cxn ang="0">
                <a:pos x="72597" y="354803"/>
              </a:cxn>
              <a:cxn ang="0">
                <a:pos x="48069" y="322381"/>
              </a:cxn>
              <a:cxn ang="0">
                <a:pos x="20469" y="270582"/>
              </a:cxn>
              <a:cxn ang="0">
                <a:pos x="8288" y="248520"/>
              </a:cxn>
              <a:cxn ang="0">
                <a:pos x="0" y="227170"/>
              </a:cxn>
              <a:cxn ang="0">
                <a:pos x="16" y="206148"/>
              </a:cxn>
              <a:cxn ang="0">
                <a:pos x="382" y="143786"/>
              </a:cxn>
              <a:cxn ang="0">
                <a:pos x="2140" y="89307"/>
              </a:cxn>
              <a:cxn ang="0">
                <a:pos x="11307" y="44485"/>
              </a:cxn>
              <a:cxn ang="0">
                <a:pos x="37189" y="6458"/>
              </a:cxn>
              <a:cxn ang="0">
                <a:pos x="50362" y="6771"/>
              </a:cxn>
              <a:cxn ang="0">
                <a:pos x="54768" y="7723"/>
              </a:cxn>
              <a:cxn ang="0">
                <a:pos x="60404" y="5987"/>
              </a:cxn>
              <a:cxn ang="0">
                <a:pos x="64806" y="3979"/>
              </a:cxn>
              <a:cxn ang="0">
                <a:pos x="77710" y="0"/>
              </a:cxn>
              <a:cxn ang="0">
                <a:pos x="89764" y="285"/>
              </a:cxn>
              <a:cxn ang="0">
                <a:pos x="126260" y="29011"/>
              </a:cxn>
              <a:cxn ang="0">
                <a:pos x="128409" y="38786"/>
              </a:cxn>
              <a:cxn ang="0">
                <a:pos x="122289" y="51005"/>
              </a:cxn>
              <a:cxn ang="0">
                <a:pos x="121313" y="52109"/>
              </a:cxn>
              <a:cxn ang="0">
                <a:pos x="123168" y="56874"/>
              </a:cxn>
              <a:cxn ang="0">
                <a:pos x="147312" y="97782"/>
              </a:cxn>
              <a:cxn ang="0">
                <a:pos x="151655" y="142070"/>
              </a:cxn>
              <a:cxn ang="0">
                <a:pos x="155239" y="152026"/>
              </a:cxn>
              <a:cxn ang="0">
                <a:pos x="161851" y="160264"/>
              </a:cxn>
              <a:cxn ang="0">
                <a:pos x="166609" y="169137"/>
              </a:cxn>
              <a:cxn ang="0">
                <a:pos x="164632" y="180999"/>
              </a:cxn>
              <a:cxn ang="0">
                <a:pos x="161760" y="190049"/>
              </a:cxn>
              <a:cxn ang="0">
                <a:pos x="160857" y="200106"/>
              </a:cxn>
              <a:cxn ang="0">
                <a:pos x="160276" y="266794"/>
              </a:cxn>
              <a:cxn ang="0">
                <a:pos x="149220" y="318919"/>
              </a:cxn>
              <a:cxn ang="0">
                <a:pos x="121852" y="364587"/>
              </a:cxn>
              <a:cxn ang="0">
                <a:pos x="114897" y="371318"/>
              </a:cxn>
              <a:cxn ang="0">
                <a:pos x="107500" y="374255"/>
              </a:cxn>
            </a:cxnLst>
            <a:pathLst>
              <a:path w="166369" h="374015">
                <a:moveTo>
                  <a:pt x="107295" y="373621"/>
                </a:moveTo>
                <a:lnTo>
                  <a:pt x="72459" y="354202"/>
                </a:lnTo>
                <a:lnTo>
                  <a:pt x="47977" y="321835"/>
                </a:lnTo>
                <a:lnTo>
                  <a:pt x="20430" y="270123"/>
                </a:lnTo>
                <a:lnTo>
                  <a:pt x="8272" y="248099"/>
                </a:lnTo>
                <a:lnTo>
                  <a:pt x="0" y="226785"/>
                </a:lnTo>
                <a:lnTo>
                  <a:pt x="16" y="205799"/>
                </a:lnTo>
                <a:lnTo>
                  <a:pt x="381" y="143542"/>
                </a:lnTo>
                <a:lnTo>
                  <a:pt x="2136" y="89156"/>
                </a:lnTo>
                <a:lnTo>
                  <a:pt x="11285" y="44410"/>
                </a:lnTo>
                <a:lnTo>
                  <a:pt x="37118" y="6447"/>
                </a:lnTo>
                <a:lnTo>
                  <a:pt x="50266" y="6760"/>
                </a:lnTo>
                <a:lnTo>
                  <a:pt x="54664" y="7710"/>
                </a:lnTo>
                <a:lnTo>
                  <a:pt x="60289" y="5977"/>
                </a:lnTo>
                <a:lnTo>
                  <a:pt x="64682" y="3972"/>
                </a:lnTo>
                <a:lnTo>
                  <a:pt x="77562" y="0"/>
                </a:lnTo>
                <a:lnTo>
                  <a:pt x="89593" y="285"/>
                </a:lnTo>
                <a:lnTo>
                  <a:pt x="126019" y="28962"/>
                </a:lnTo>
                <a:lnTo>
                  <a:pt x="128164" y="38720"/>
                </a:lnTo>
                <a:lnTo>
                  <a:pt x="122056" y="50919"/>
                </a:lnTo>
                <a:lnTo>
                  <a:pt x="121082" y="52021"/>
                </a:lnTo>
                <a:lnTo>
                  <a:pt x="122933" y="56778"/>
                </a:lnTo>
                <a:lnTo>
                  <a:pt x="147031" y="97616"/>
                </a:lnTo>
                <a:lnTo>
                  <a:pt x="151366" y="141829"/>
                </a:lnTo>
                <a:lnTo>
                  <a:pt x="154943" y="151768"/>
                </a:lnTo>
                <a:lnTo>
                  <a:pt x="161542" y="159992"/>
                </a:lnTo>
                <a:lnTo>
                  <a:pt x="166291" y="168850"/>
                </a:lnTo>
                <a:lnTo>
                  <a:pt x="164318" y="180692"/>
                </a:lnTo>
                <a:lnTo>
                  <a:pt x="161451" y="189727"/>
                </a:lnTo>
                <a:lnTo>
                  <a:pt x="160550" y="199767"/>
                </a:lnTo>
                <a:lnTo>
                  <a:pt x="159970" y="266342"/>
                </a:lnTo>
                <a:lnTo>
                  <a:pt x="148935" y="318378"/>
                </a:lnTo>
                <a:lnTo>
                  <a:pt x="121620" y="363969"/>
                </a:lnTo>
                <a:lnTo>
                  <a:pt x="114678" y="370689"/>
                </a:lnTo>
                <a:lnTo>
                  <a:pt x="107295" y="373621"/>
                </a:lnTo>
                <a:close/>
              </a:path>
            </a:pathLst>
          </a:custGeom>
          <a:solidFill>
            <a:srgbClr val="FFFAFA"/>
          </a:solidFill>
          <a:ln w="9525">
            <a:noFill/>
          </a:ln>
        </p:spPr>
        <p:txBody>
          <a:bodyPr/>
          <a:p>
            <a:endParaRPr lang="zh-CN" altLang="en-US"/>
          </a:p>
        </p:txBody>
      </p:sp>
      <p:sp>
        <p:nvSpPr>
          <p:cNvPr id="13334" name="object 27"/>
          <p:cNvSpPr/>
          <p:nvPr/>
        </p:nvSpPr>
        <p:spPr>
          <a:xfrm>
            <a:off x="342900" y="539750"/>
            <a:ext cx="163513" cy="438150"/>
          </a:xfrm>
          <a:custGeom>
            <a:avLst/>
            <a:gdLst/>
            <a:ahLst/>
            <a:cxnLst>
              <a:cxn ang="0">
                <a:pos x="138800" y="437923"/>
              </a:cxn>
              <a:cxn ang="0">
                <a:pos x="132878" y="434908"/>
              </a:cxn>
              <a:cxn ang="0">
                <a:pos x="128437" y="428865"/>
              </a:cxn>
              <a:cxn ang="0">
                <a:pos x="124243" y="418409"/>
              </a:cxn>
              <a:cxn ang="0">
                <a:pos x="121726" y="414208"/>
              </a:cxn>
              <a:cxn ang="0">
                <a:pos x="119084" y="413672"/>
              </a:cxn>
              <a:cxn ang="0">
                <a:pos x="89579" y="398844"/>
              </a:cxn>
              <a:cxn ang="0">
                <a:pos x="72616" y="374064"/>
              </a:cxn>
              <a:cxn ang="0">
                <a:pos x="60200" y="345709"/>
              </a:cxn>
              <a:cxn ang="0">
                <a:pos x="44332" y="320160"/>
              </a:cxn>
              <a:cxn ang="0">
                <a:pos x="3556" y="153009"/>
              </a:cxn>
              <a:cxn ang="0">
                <a:pos x="0" y="119667"/>
              </a:cxn>
              <a:cxn ang="0">
                <a:pos x="2840" y="87178"/>
              </a:cxn>
              <a:cxn ang="0">
                <a:pos x="16729" y="23336"/>
              </a:cxn>
              <a:cxn ang="0">
                <a:pos x="39667" y="0"/>
              </a:cxn>
              <a:cxn ang="0">
                <a:pos x="49060" y="553"/>
              </a:cxn>
              <a:cxn ang="0">
                <a:pos x="74404" y="37315"/>
              </a:cxn>
              <a:cxn ang="0">
                <a:pos x="80163" y="56580"/>
              </a:cxn>
              <a:cxn ang="0">
                <a:pos x="89939" y="87603"/>
              </a:cxn>
              <a:cxn ang="0">
                <a:pos x="103531" y="117269"/>
              </a:cxn>
              <a:cxn ang="0">
                <a:pos x="116134" y="147288"/>
              </a:cxn>
              <a:cxn ang="0">
                <a:pos x="122941" y="179374"/>
              </a:cxn>
              <a:cxn ang="0">
                <a:pos x="133140" y="198783"/>
              </a:cxn>
              <a:cxn ang="0">
                <a:pos x="136748" y="219768"/>
              </a:cxn>
              <a:cxn ang="0">
                <a:pos x="138108" y="241345"/>
              </a:cxn>
              <a:cxn ang="0">
                <a:pos x="141564" y="262534"/>
              </a:cxn>
              <a:cxn ang="0">
                <a:pos x="153610" y="319405"/>
              </a:cxn>
              <a:cxn ang="0">
                <a:pos x="161933" y="377285"/>
              </a:cxn>
              <a:cxn ang="0">
                <a:pos x="163269" y="394967"/>
              </a:cxn>
              <a:cxn ang="0">
                <a:pos x="162809" y="403779"/>
              </a:cxn>
              <a:cxn ang="0">
                <a:pos x="146387" y="436395"/>
              </a:cxn>
              <a:cxn ang="0">
                <a:pos x="138800" y="437923"/>
              </a:cxn>
            </a:cxnLst>
            <a:pathLst>
              <a:path w="163195" h="437515">
                <a:moveTo>
                  <a:pt x="138530" y="437288"/>
                </a:moveTo>
                <a:lnTo>
                  <a:pt x="132620" y="434278"/>
                </a:lnTo>
                <a:lnTo>
                  <a:pt x="128187" y="428243"/>
                </a:lnTo>
                <a:lnTo>
                  <a:pt x="124001" y="417803"/>
                </a:lnTo>
                <a:lnTo>
                  <a:pt x="121489" y="413608"/>
                </a:lnTo>
                <a:lnTo>
                  <a:pt x="118852" y="413072"/>
                </a:lnTo>
                <a:lnTo>
                  <a:pt x="89405" y="398266"/>
                </a:lnTo>
                <a:lnTo>
                  <a:pt x="72475" y="373522"/>
                </a:lnTo>
                <a:lnTo>
                  <a:pt x="60083" y="345208"/>
                </a:lnTo>
                <a:lnTo>
                  <a:pt x="44246" y="319696"/>
                </a:lnTo>
                <a:lnTo>
                  <a:pt x="3549" y="152787"/>
                </a:lnTo>
                <a:lnTo>
                  <a:pt x="0" y="119494"/>
                </a:lnTo>
                <a:lnTo>
                  <a:pt x="2834" y="87052"/>
                </a:lnTo>
                <a:lnTo>
                  <a:pt x="16696" y="23302"/>
                </a:lnTo>
                <a:lnTo>
                  <a:pt x="39590" y="0"/>
                </a:lnTo>
                <a:lnTo>
                  <a:pt x="48965" y="552"/>
                </a:lnTo>
                <a:lnTo>
                  <a:pt x="74259" y="37261"/>
                </a:lnTo>
                <a:lnTo>
                  <a:pt x="80007" y="56498"/>
                </a:lnTo>
                <a:lnTo>
                  <a:pt x="89764" y="87476"/>
                </a:lnTo>
                <a:lnTo>
                  <a:pt x="103330" y="117099"/>
                </a:lnTo>
                <a:lnTo>
                  <a:pt x="115908" y="147075"/>
                </a:lnTo>
                <a:lnTo>
                  <a:pt x="122702" y="179114"/>
                </a:lnTo>
                <a:lnTo>
                  <a:pt x="132881" y="198495"/>
                </a:lnTo>
                <a:lnTo>
                  <a:pt x="136482" y="219449"/>
                </a:lnTo>
                <a:lnTo>
                  <a:pt x="137839" y="240995"/>
                </a:lnTo>
                <a:lnTo>
                  <a:pt x="141289" y="262154"/>
                </a:lnTo>
                <a:lnTo>
                  <a:pt x="153311" y="318942"/>
                </a:lnTo>
                <a:lnTo>
                  <a:pt x="161618" y="376738"/>
                </a:lnTo>
                <a:lnTo>
                  <a:pt x="162951" y="394395"/>
                </a:lnTo>
                <a:lnTo>
                  <a:pt x="162492" y="403194"/>
                </a:lnTo>
                <a:lnTo>
                  <a:pt x="146102" y="435763"/>
                </a:lnTo>
                <a:lnTo>
                  <a:pt x="138530" y="437288"/>
                </a:lnTo>
                <a:close/>
              </a:path>
            </a:pathLst>
          </a:custGeom>
          <a:solidFill>
            <a:srgbClr val="FFFAFA"/>
          </a:solidFill>
          <a:ln w="9525">
            <a:noFill/>
          </a:ln>
        </p:spPr>
        <p:txBody>
          <a:bodyPr/>
          <a:p>
            <a:endParaRPr lang="zh-CN" altLang="en-US"/>
          </a:p>
        </p:txBody>
      </p:sp>
      <p:sp>
        <p:nvSpPr>
          <p:cNvPr id="13335" name="object 28"/>
          <p:cNvSpPr/>
          <p:nvPr/>
        </p:nvSpPr>
        <p:spPr>
          <a:xfrm>
            <a:off x="1955800" y="2257425"/>
            <a:ext cx="173038" cy="390525"/>
          </a:xfrm>
          <a:custGeom>
            <a:avLst/>
            <a:gdLst/>
            <a:ahLst/>
            <a:cxnLst>
              <a:cxn ang="0">
                <a:pos x="154194" y="390326"/>
              </a:cxn>
              <a:cxn ang="0">
                <a:pos x="142493" y="382666"/>
              </a:cxn>
              <a:cxn ang="0">
                <a:pos x="130462" y="375204"/>
              </a:cxn>
              <a:cxn ang="0">
                <a:pos x="119530" y="367056"/>
              </a:cxn>
              <a:cxn ang="0">
                <a:pos x="111129" y="357341"/>
              </a:cxn>
              <a:cxn ang="0">
                <a:pos x="99693" y="340904"/>
              </a:cxn>
              <a:cxn ang="0">
                <a:pos x="87644" y="324863"/>
              </a:cxn>
              <a:cxn ang="0">
                <a:pos x="76681" y="307909"/>
              </a:cxn>
              <a:cxn ang="0">
                <a:pos x="68503" y="288737"/>
              </a:cxn>
              <a:cxn ang="0">
                <a:pos x="60078" y="266320"/>
              </a:cxn>
              <a:cxn ang="0">
                <a:pos x="49651" y="244497"/>
              </a:cxn>
              <a:cxn ang="0">
                <a:pos x="29375" y="200475"/>
              </a:cxn>
              <a:cxn ang="0">
                <a:pos x="6955" y="128022"/>
              </a:cxn>
              <a:cxn ang="0">
                <a:pos x="0" y="52419"/>
              </a:cxn>
              <a:cxn ang="0">
                <a:pos x="1100" y="43894"/>
              </a:cxn>
              <a:cxn ang="0">
                <a:pos x="26018" y="5950"/>
              </a:cxn>
              <a:cxn ang="0">
                <a:pos x="44601" y="0"/>
              </a:cxn>
              <a:cxn ang="0">
                <a:pos x="64252" y="1960"/>
              </a:cxn>
              <a:cxn ang="0">
                <a:pos x="99436" y="29839"/>
              </a:cxn>
              <a:cxn ang="0">
                <a:pos x="119457" y="72809"/>
              </a:cxn>
              <a:cxn ang="0">
                <a:pos x="128086" y="101788"/>
              </a:cxn>
              <a:cxn ang="0">
                <a:pos x="124758" y="109976"/>
              </a:cxn>
              <a:cxn ang="0">
                <a:pos x="127663" y="114835"/>
              </a:cxn>
              <a:cxn ang="0">
                <a:pos x="146951" y="160447"/>
              </a:cxn>
              <a:cxn ang="0">
                <a:pos x="156540" y="207233"/>
              </a:cxn>
              <a:cxn ang="0">
                <a:pos x="162959" y="252843"/>
              </a:cxn>
              <a:cxn ang="0">
                <a:pos x="171320" y="288836"/>
              </a:cxn>
              <a:cxn ang="0">
                <a:pos x="172941" y="315435"/>
              </a:cxn>
              <a:cxn ang="0">
                <a:pos x="173040" y="321343"/>
              </a:cxn>
              <a:cxn ang="0">
                <a:pos x="172994" y="331292"/>
              </a:cxn>
              <a:cxn ang="0">
                <a:pos x="172367" y="340266"/>
              </a:cxn>
              <a:cxn ang="0">
                <a:pos x="170225" y="353514"/>
              </a:cxn>
              <a:cxn ang="0">
                <a:pos x="166674" y="366393"/>
              </a:cxn>
              <a:cxn ang="0">
                <a:pos x="161427" y="378722"/>
              </a:cxn>
              <a:cxn ang="0">
                <a:pos x="154194" y="390326"/>
              </a:cxn>
            </a:cxnLst>
            <a:pathLst>
              <a:path w="172719" h="391160">
                <a:moveTo>
                  <a:pt x="153910" y="390961"/>
                </a:moveTo>
                <a:lnTo>
                  <a:pt x="142230" y="383288"/>
                </a:lnTo>
                <a:lnTo>
                  <a:pt x="130221" y="375814"/>
                </a:lnTo>
                <a:lnTo>
                  <a:pt x="119310" y="367653"/>
                </a:lnTo>
                <a:lnTo>
                  <a:pt x="110924" y="357922"/>
                </a:lnTo>
                <a:lnTo>
                  <a:pt x="99509" y="341458"/>
                </a:lnTo>
                <a:lnTo>
                  <a:pt x="87482" y="325391"/>
                </a:lnTo>
                <a:lnTo>
                  <a:pt x="76540" y="308410"/>
                </a:lnTo>
                <a:lnTo>
                  <a:pt x="68377" y="289206"/>
                </a:lnTo>
                <a:lnTo>
                  <a:pt x="59967" y="266753"/>
                </a:lnTo>
                <a:lnTo>
                  <a:pt x="49559" y="244895"/>
                </a:lnTo>
                <a:lnTo>
                  <a:pt x="29321" y="200801"/>
                </a:lnTo>
                <a:lnTo>
                  <a:pt x="6942" y="128230"/>
                </a:lnTo>
                <a:lnTo>
                  <a:pt x="0" y="52504"/>
                </a:lnTo>
                <a:lnTo>
                  <a:pt x="1098" y="43965"/>
                </a:lnTo>
                <a:lnTo>
                  <a:pt x="25970" y="5960"/>
                </a:lnTo>
                <a:lnTo>
                  <a:pt x="44519" y="0"/>
                </a:lnTo>
                <a:lnTo>
                  <a:pt x="64134" y="1963"/>
                </a:lnTo>
                <a:lnTo>
                  <a:pt x="99253" y="29888"/>
                </a:lnTo>
                <a:lnTo>
                  <a:pt x="119237" y="72927"/>
                </a:lnTo>
                <a:lnTo>
                  <a:pt x="127850" y="101954"/>
                </a:lnTo>
                <a:lnTo>
                  <a:pt x="124528" y="110155"/>
                </a:lnTo>
                <a:lnTo>
                  <a:pt x="127428" y="115022"/>
                </a:lnTo>
                <a:lnTo>
                  <a:pt x="146680" y="160708"/>
                </a:lnTo>
                <a:lnTo>
                  <a:pt x="156251" y="207570"/>
                </a:lnTo>
                <a:lnTo>
                  <a:pt x="162659" y="253254"/>
                </a:lnTo>
                <a:lnTo>
                  <a:pt x="171004" y="289306"/>
                </a:lnTo>
                <a:lnTo>
                  <a:pt x="172622" y="315948"/>
                </a:lnTo>
                <a:lnTo>
                  <a:pt x="172721" y="321866"/>
                </a:lnTo>
                <a:lnTo>
                  <a:pt x="172675" y="331831"/>
                </a:lnTo>
                <a:lnTo>
                  <a:pt x="172049" y="340819"/>
                </a:lnTo>
                <a:lnTo>
                  <a:pt x="169911" y="354089"/>
                </a:lnTo>
                <a:lnTo>
                  <a:pt x="166367" y="366989"/>
                </a:lnTo>
                <a:lnTo>
                  <a:pt x="161129" y="379338"/>
                </a:lnTo>
                <a:lnTo>
                  <a:pt x="153910" y="390961"/>
                </a:lnTo>
                <a:close/>
              </a:path>
            </a:pathLst>
          </a:custGeom>
          <a:solidFill>
            <a:srgbClr val="FFFAFA"/>
          </a:solidFill>
          <a:ln w="9525">
            <a:noFill/>
          </a:ln>
        </p:spPr>
        <p:txBody>
          <a:bodyPr/>
          <a:p>
            <a:endParaRPr lang="zh-CN" altLang="en-US"/>
          </a:p>
        </p:txBody>
      </p:sp>
      <p:sp>
        <p:nvSpPr>
          <p:cNvPr id="13336" name="object 29"/>
          <p:cNvSpPr/>
          <p:nvPr/>
        </p:nvSpPr>
        <p:spPr>
          <a:xfrm>
            <a:off x="142875" y="2243138"/>
            <a:ext cx="160338" cy="309562"/>
          </a:xfrm>
          <a:custGeom>
            <a:avLst/>
            <a:gdLst/>
            <a:ahLst/>
            <a:cxnLst>
              <a:cxn ang="0">
                <a:pos x="132031" y="309448"/>
              </a:cxn>
              <a:cxn ang="0">
                <a:pos x="80316" y="295240"/>
              </a:cxn>
              <a:cxn ang="0">
                <a:pos x="42735" y="241577"/>
              </a:cxn>
              <a:cxn ang="0">
                <a:pos x="21037" y="200377"/>
              </a:cxn>
              <a:cxn ang="0">
                <a:pos x="5635" y="157330"/>
              </a:cxn>
              <a:cxn ang="0">
                <a:pos x="0" y="113088"/>
              </a:cxn>
              <a:cxn ang="0">
                <a:pos x="1860" y="68043"/>
              </a:cxn>
              <a:cxn ang="0">
                <a:pos x="6593" y="26666"/>
              </a:cxn>
              <a:cxn ang="0">
                <a:pos x="43081" y="3052"/>
              </a:cxn>
              <a:cxn ang="0">
                <a:pos x="54948" y="0"/>
              </a:cxn>
              <a:cxn ang="0">
                <a:pos x="62641" y="106"/>
              </a:cxn>
              <a:cxn ang="0">
                <a:pos x="104408" y="29447"/>
              </a:cxn>
              <a:cxn ang="0">
                <a:pos x="125309" y="74134"/>
              </a:cxn>
              <a:cxn ang="0">
                <a:pos x="136069" y="123503"/>
              </a:cxn>
              <a:cxn ang="0">
                <a:pos x="139232" y="135525"/>
              </a:cxn>
              <a:cxn ang="0">
                <a:pos x="143264" y="147185"/>
              </a:cxn>
              <a:cxn ang="0">
                <a:pos x="154286" y="181862"/>
              </a:cxn>
              <a:cxn ang="0">
                <a:pos x="159819" y="216759"/>
              </a:cxn>
              <a:cxn ang="0">
                <a:pos x="159428" y="252180"/>
              </a:cxn>
              <a:cxn ang="0">
                <a:pos x="152680" y="288427"/>
              </a:cxn>
              <a:cxn ang="0">
                <a:pos x="149717" y="297669"/>
              </a:cxn>
              <a:cxn ang="0">
                <a:pos x="146027" y="303980"/>
              </a:cxn>
              <a:cxn ang="0">
                <a:pos x="140501" y="307771"/>
              </a:cxn>
              <a:cxn ang="0">
                <a:pos x="132031" y="309448"/>
              </a:cxn>
            </a:cxnLst>
            <a:pathLst>
              <a:path w="161290" h="310514">
                <a:moveTo>
                  <a:pt x="132815" y="310400"/>
                </a:moveTo>
                <a:lnTo>
                  <a:pt x="80793" y="296148"/>
                </a:lnTo>
                <a:lnTo>
                  <a:pt x="42989" y="242320"/>
                </a:lnTo>
                <a:lnTo>
                  <a:pt x="21162" y="200993"/>
                </a:lnTo>
                <a:lnTo>
                  <a:pt x="5668" y="157814"/>
                </a:lnTo>
                <a:lnTo>
                  <a:pt x="0" y="113436"/>
                </a:lnTo>
                <a:lnTo>
                  <a:pt x="1871" y="68252"/>
                </a:lnTo>
                <a:lnTo>
                  <a:pt x="6632" y="26748"/>
                </a:lnTo>
                <a:lnTo>
                  <a:pt x="43337" y="3061"/>
                </a:lnTo>
                <a:lnTo>
                  <a:pt x="55274" y="0"/>
                </a:lnTo>
                <a:lnTo>
                  <a:pt x="63013" y="106"/>
                </a:lnTo>
                <a:lnTo>
                  <a:pt x="105028" y="29538"/>
                </a:lnTo>
                <a:lnTo>
                  <a:pt x="126053" y="74362"/>
                </a:lnTo>
                <a:lnTo>
                  <a:pt x="136877" y="123883"/>
                </a:lnTo>
                <a:lnTo>
                  <a:pt x="140059" y="135942"/>
                </a:lnTo>
                <a:lnTo>
                  <a:pt x="144115" y="147638"/>
                </a:lnTo>
                <a:lnTo>
                  <a:pt x="155202" y="182421"/>
                </a:lnTo>
                <a:lnTo>
                  <a:pt x="160768" y="217426"/>
                </a:lnTo>
                <a:lnTo>
                  <a:pt x="160375" y="252956"/>
                </a:lnTo>
                <a:lnTo>
                  <a:pt x="153587" y="289314"/>
                </a:lnTo>
                <a:lnTo>
                  <a:pt x="150606" y="298584"/>
                </a:lnTo>
                <a:lnTo>
                  <a:pt x="146894" y="304915"/>
                </a:lnTo>
                <a:lnTo>
                  <a:pt x="141335" y="308717"/>
                </a:lnTo>
                <a:lnTo>
                  <a:pt x="132815" y="310400"/>
                </a:lnTo>
                <a:close/>
              </a:path>
            </a:pathLst>
          </a:custGeom>
          <a:solidFill>
            <a:srgbClr val="FFFAFA"/>
          </a:solidFill>
          <a:ln w="9525">
            <a:noFill/>
          </a:ln>
        </p:spPr>
        <p:txBody>
          <a:bodyPr/>
          <a:p>
            <a:endParaRPr lang="zh-CN" altLang="en-US"/>
          </a:p>
        </p:txBody>
      </p:sp>
      <p:sp>
        <p:nvSpPr>
          <p:cNvPr id="13337" name="object 30"/>
          <p:cNvSpPr/>
          <p:nvPr/>
        </p:nvSpPr>
        <p:spPr>
          <a:xfrm>
            <a:off x="1474788" y="1860550"/>
            <a:ext cx="176212" cy="282575"/>
          </a:xfrm>
          <a:custGeom>
            <a:avLst/>
            <a:gdLst/>
            <a:ahLst/>
            <a:cxnLst>
              <a:cxn ang="0">
                <a:pos x="132087" y="282555"/>
              </a:cxn>
              <a:cxn ang="0">
                <a:pos x="112588" y="274160"/>
              </a:cxn>
              <a:cxn ang="0">
                <a:pos x="101198" y="265157"/>
              </a:cxn>
              <a:cxn ang="0">
                <a:pos x="79192" y="245997"/>
              </a:cxn>
              <a:cxn ang="0">
                <a:pos x="67506" y="236915"/>
              </a:cxn>
              <a:cxn ang="0">
                <a:pos x="57944" y="226969"/>
              </a:cxn>
              <a:cxn ang="0">
                <a:pos x="50512" y="213976"/>
              </a:cxn>
              <a:cxn ang="0">
                <a:pos x="43819" y="199796"/>
              </a:cxn>
              <a:cxn ang="0">
                <a:pos x="36470" y="186291"/>
              </a:cxn>
              <a:cxn ang="0">
                <a:pos x="12845" y="138628"/>
              </a:cxn>
              <a:cxn ang="0">
                <a:pos x="751" y="86740"/>
              </a:cxn>
              <a:cxn ang="0">
                <a:pos x="0" y="72420"/>
              </a:cxn>
              <a:cxn ang="0">
                <a:pos x="1127" y="58653"/>
              </a:cxn>
              <a:cxn ang="0">
                <a:pos x="4224" y="45321"/>
              </a:cxn>
              <a:cxn ang="0">
                <a:pos x="9380" y="32303"/>
              </a:cxn>
              <a:cxn ang="0">
                <a:pos x="27746" y="9518"/>
              </a:cxn>
              <a:cxn ang="0">
                <a:pos x="51771" y="0"/>
              </a:cxn>
              <a:cxn ang="0">
                <a:pos x="77332" y="4115"/>
              </a:cxn>
              <a:cxn ang="0">
                <a:pos x="129247" y="64683"/>
              </a:cxn>
              <a:cxn ang="0">
                <a:pos x="150723" y="110624"/>
              </a:cxn>
              <a:cxn ang="0">
                <a:pos x="165813" y="160216"/>
              </a:cxn>
              <a:cxn ang="0">
                <a:pos x="175596" y="213620"/>
              </a:cxn>
              <a:cxn ang="0">
                <a:pos x="175341" y="220611"/>
              </a:cxn>
              <a:cxn ang="0">
                <a:pos x="175131" y="229148"/>
              </a:cxn>
              <a:cxn ang="0">
                <a:pos x="174558" y="238652"/>
              </a:cxn>
              <a:cxn ang="0">
                <a:pos x="173215" y="248546"/>
              </a:cxn>
              <a:cxn ang="0">
                <a:pos x="164956" y="268614"/>
              </a:cxn>
              <a:cxn ang="0">
                <a:pos x="150394" y="280329"/>
              </a:cxn>
              <a:cxn ang="0">
                <a:pos x="132087" y="282555"/>
              </a:cxn>
            </a:cxnLst>
            <a:pathLst>
              <a:path w="177164" h="282575">
                <a:moveTo>
                  <a:pt x="132801" y="282555"/>
                </a:moveTo>
                <a:lnTo>
                  <a:pt x="113196" y="274160"/>
                </a:lnTo>
                <a:lnTo>
                  <a:pt x="101745" y="265157"/>
                </a:lnTo>
                <a:lnTo>
                  <a:pt x="79620" y="245997"/>
                </a:lnTo>
                <a:lnTo>
                  <a:pt x="67871" y="236915"/>
                </a:lnTo>
                <a:lnTo>
                  <a:pt x="58257" y="226969"/>
                </a:lnTo>
                <a:lnTo>
                  <a:pt x="50785" y="213976"/>
                </a:lnTo>
                <a:lnTo>
                  <a:pt x="44056" y="199796"/>
                </a:lnTo>
                <a:lnTo>
                  <a:pt x="36667" y="186291"/>
                </a:lnTo>
                <a:lnTo>
                  <a:pt x="12914" y="138628"/>
                </a:lnTo>
                <a:lnTo>
                  <a:pt x="755" y="86740"/>
                </a:lnTo>
                <a:lnTo>
                  <a:pt x="0" y="72420"/>
                </a:lnTo>
                <a:lnTo>
                  <a:pt x="1133" y="58653"/>
                </a:lnTo>
                <a:lnTo>
                  <a:pt x="4247" y="45321"/>
                </a:lnTo>
                <a:lnTo>
                  <a:pt x="9431" y="32303"/>
                </a:lnTo>
                <a:lnTo>
                  <a:pt x="27896" y="9518"/>
                </a:lnTo>
                <a:lnTo>
                  <a:pt x="52051" y="0"/>
                </a:lnTo>
                <a:lnTo>
                  <a:pt x="77750" y="4115"/>
                </a:lnTo>
                <a:lnTo>
                  <a:pt x="129945" y="64683"/>
                </a:lnTo>
                <a:lnTo>
                  <a:pt x="151537" y="110624"/>
                </a:lnTo>
                <a:lnTo>
                  <a:pt x="166709" y="160216"/>
                </a:lnTo>
                <a:lnTo>
                  <a:pt x="176545" y="213620"/>
                </a:lnTo>
                <a:lnTo>
                  <a:pt x="176288" y="220611"/>
                </a:lnTo>
                <a:lnTo>
                  <a:pt x="176077" y="229148"/>
                </a:lnTo>
                <a:lnTo>
                  <a:pt x="175501" y="238652"/>
                </a:lnTo>
                <a:lnTo>
                  <a:pt x="174151" y="248546"/>
                </a:lnTo>
                <a:lnTo>
                  <a:pt x="165847" y="268614"/>
                </a:lnTo>
                <a:lnTo>
                  <a:pt x="151207" y="280329"/>
                </a:lnTo>
                <a:lnTo>
                  <a:pt x="132801" y="282555"/>
                </a:lnTo>
                <a:close/>
              </a:path>
            </a:pathLst>
          </a:custGeom>
          <a:solidFill>
            <a:srgbClr val="FFFAFA"/>
          </a:solidFill>
          <a:ln w="9525">
            <a:noFill/>
          </a:ln>
        </p:spPr>
        <p:txBody>
          <a:bodyPr/>
          <a:p>
            <a:endParaRPr lang="zh-CN" altLang="en-US"/>
          </a:p>
        </p:txBody>
      </p:sp>
      <p:sp>
        <p:nvSpPr>
          <p:cNvPr id="13338" name="object 31"/>
          <p:cNvSpPr/>
          <p:nvPr/>
        </p:nvSpPr>
        <p:spPr>
          <a:xfrm>
            <a:off x="30163" y="808038"/>
            <a:ext cx="131762" cy="323850"/>
          </a:xfrm>
          <a:custGeom>
            <a:avLst/>
            <a:gdLst/>
            <a:ahLst/>
            <a:cxnLst>
              <a:cxn ang="0">
                <a:pos x="107432" y="323412"/>
              </a:cxn>
              <a:cxn ang="0">
                <a:pos x="70875" y="300176"/>
              </a:cxn>
              <a:cxn ang="0">
                <a:pos x="46156" y="252082"/>
              </a:cxn>
              <a:cxn ang="0">
                <a:pos x="37826" y="218103"/>
              </a:cxn>
              <a:cxn ang="0">
                <a:pos x="43931" y="209750"/>
              </a:cxn>
              <a:cxn ang="0">
                <a:pos x="45825" y="198007"/>
              </a:cxn>
              <a:cxn ang="0">
                <a:pos x="43985" y="190655"/>
              </a:cxn>
              <a:cxn ang="0">
                <a:pos x="41851" y="189916"/>
              </a:cxn>
              <a:cxn ang="0">
                <a:pos x="23988" y="180105"/>
              </a:cxn>
              <a:cxn ang="0">
                <a:pos x="15561" y="165559"/>
              </a:cxn>
              <a:cxn ang="0">
                <a:pos x="13389" y="148681"/>
              </a:cxn>
              <a:cxn ang="0">
                <a:pos x="14290" y="131878"/>
              </a:cxn>
              <a:cxn ang="0">
                <a:pos x="14719" y="116668"/>
              </a:cxn>
              <a:cxn ang="0">
                <a:pos x="13303" y="102496"/>
              </a:cxn>
              <a:cxn ang="0">
                <a:pos x="10112" y="88661"/>
              </a:cxn>
              <a:cxn ang="0">
                <a:pos x="5218" y="74456"/>
              </a:cxn>
              <a:cxn ang="0">
                <a:pos x="0" y="47713"/>
              </a:cxn>
              <a:cxn ang="0">
                <a:pos x="5289" y="26028"/>
              </a:cxn>
              <a:cxn ang="0">
                <a:pos x="18606" y="10237"/>
              </a:cxn>
              <a:cxn ang="0">
                <a:pos x="37474" y="1172"/>
              </a:cxn>
              <a:cxn ang="0">
                <a:pos x="45831" y="0"/>
              </a:cxn>
              <a:cxn ang="0">
                <a:pos x="52698" y="1423"/>
              </a:cxn>
              <a:cxn ang="0">
                <a:pos x="57752" y="5755"/>
              </a:cxn>
              <a:cxn ang="0">
                <a:pos x="60668" y="13307"/>
              </a:cxn>
              <a:cxn ang="0">
                <a:pos x="63975" y="28102"/>
              </a:cxn>
              <a:cxn ang="0">
                <a:pos x="68853" y="41906"/>
              </a:cxn>
              <a:cxn ang="0">
                <a:pos x="76393" y="54410"/>
              </a:cxn>
              <a:cxn ang="0">
                <a:pos x="87686" y="65304"/>
              </a:cxn>
              <a:cxn ang="0">
                <a:pos x="93520" y="69638"/>
              </a:cxn>
              <a:cxn ang="0">
                <a:pos x="96235" y="79888"/>
              </a:cxn>
              <a:cxn ang="0">
                <a:pos x="131466" y="255138"/>
              </a:cxn>
              <a:cxn ang="0">
                <a:pos x="129984" y="268559"/>
              </a:cxn>
              <a:cxn ang="0">
                <a:pos x="126433" y="281780"/>
              </a:cxn>
              <a:cxn ang="0">
                <a:pos x="124260" y="295113"/>
              </a:cxn>
              <a:cxn ang="0">
                <a:pos x="126910" y="308870"/>
              </a:cxn>
              <a:cxn ang="0">
                <a:pos x="127915" y="311066"/>
              </a:cxn>
              <a:cxn ang="0">
                <a:pos x="119609" y="320420"/>
              </a:cxn>
              <a:cxn ang="0">
                <a:pos x="107432" y="323412"/>
              </a:cxn>
            </a:cxnLst>
            <a:pathLst>
              <a:path w="131445" h="324484">
                <a:moveTo>
                  <a:pt x="107174" y="324045"/>
                </a:moveTo>
                <a:lnTo>
                  <a:pt x="70704" y="300764"/>
                </a:lnTo>
                <a:lnTo>
                  <a:pt x="46045" y="252575"/>
                </a:lnTo>
                <a:lnTo>
                  <a:pt x="37735" y="218530"/>
                </a:lnTo>
                <a:lnTo>
                  <a:pt x="43825" y="210161"/>
                </a:lnTo>
                <a:lnTo>
                  <a:pt x="45715" y="198395"/>
                </a:lnTo>
                <a:lnTo>
                  <a:pt x="43879" y="191028"/>
                </a:lnTo>
                <a:lnTo>
                  <a:pt x="41750" y="190288"/>
                </a:lnTo>
                <a:lnTo>
                  <a:pt x="23930" y="180458"/>
                </a:lnTo>
                <a:lnTo>
                  <a:pt x="15524" y="165883"/>
                </a:lnTo>
                <a:lnTo>
                  <a:pt x="13357" y="148972"/>
                </a:lnTo>
                <a:lnTo>
                  <a:pt x="14256" y="132136"/>
                </a:lnTo>
                <a:lnTo>
                  <a:pt x="14684" y="116896"/>
                </a:lnTo>
                <a:lnTo>
                  <a:pt x="13271" y="102697"/>
                </a:lnTo>
                <a:lnTo>
                  <a:pt x="10088" y="88835"/>
                </a:lnTo>
                <a:lnTo>
                  <a:pt x="5205" y="74602"/>
                </a:lnTo>
                <a:lnTo>
                  <a:pt x="0" y="47806"/>
                </a:lnTo>
                <a:lnTo>
                  <a:pt x="5276" y="26079"/>
                </a:lnTo>
                <a:lnTo>
                  <a:pt x="18561" y="10257"/>
                </a:lnTo>
                <a:lnTo>
                  <a:pt x="37384" y="1174"/>
                </a:lnTo>
                <a:lnTo>
                  <a:pt x="45721" y="0"/>
                </a:lnTo>
                <a:lnTo>
                  <a:pt x="52571" y="1426"/>
                </a:lnTo>
                <a:lnTo>
                  <a:pt x="57613" y="5766"/>
                </a:lnTo>
                <a:lnTo>
                  <a:pt x="60522" y="13333"/>
                </a:lnTo>
                <a:lnTo>
                  <a:pt x="63821" y="28157"/>
                </a:lnTo>
                <a:lnTo>
                  <a:pt x="68687" y="41988"/>
                </a:lnTo>
                <a:lnTo>
                  <a:pt x="76209" y="54517"/>
                </a:lnTo>
                <a:lnTo>
                  <a:pt x="87475" y="65432"/>
                </a:lnTo>
                <a:lnTo>
                  <a:pt x="93295" y="69774"/>
                </a:lnTo>
                <a:lnTo>
                  <a:pt x="96003" y="80044"/>
                </a:lnTo>
                <a:lnTo>
                  <a:pt x="131150" y="255637"/>
                </a:lnTo>
                <a:lnTo>
                  <a:pt x="129671" y="269085"/>
                </a:lnTo>
                <a:lnTo>
                  <a:pt x="126129" y="282332"/>
                </a:lnTo>
                <a:lnTo>
                  <a:pt x="123961" y="295691"/>
                </a:lnTo>
                <a:lnTo>
                  <a:pt x="126605" y="309475"/>
                </a:lnTo>
                <a:lnTo>
                  <a:pt x="127607" y="311675"/>
                </a:lnTo>
                <a:lnTo>
                  <a:pt x="119321" y="321047"/>
                </a:lnTo>
                <a:lnTo>
                  <a:pt x="107174" y="324045"/>
                </a:lnTo>
                <a:close/>
              </a:path>
            </a:pathLst>
          </a:custGeom>
          <a:solidFill>
            <a:srgbClr val="FFFAFA"/>
          </a:solidFill>
          <a:ln w="9525">
            <a:noFill/>
          </a:ln>
        </p:spPr>
        <p:txBody>
          <a:bodyPr/>
          <a:p>
            <a:endParaRPr lang="zh-CN" altLang="en-US"/>
          </a:p>
        </p:txBody>
      </p:sp>
      <p:sp>
        <p:nvSpPr>
          <p:cNvPr id="13339" name="object 32"/>
          <p:cNvSpPr/>
          <p:nvPr/>
        </p:nvSpPr>
        <p:spPr>
          <a:xfrm>
            <a:off x="16538575" y="9007475"/>
            <a:ext cx="304800" cy="576263"/>
          </a:xfrm>
          <a:custGeom>
            <a:avLst/>
            <a:gdLst/>
            <a:ahLst/>
            <a:cxnLst>
              <a:cxn ang="0">
                <a:pos x="162084" y="558416"/>
              </a:cxn>
              <a:cxn ang="0">
                <a:pos x="82616" y="490872"/>
              </a:cxn>
              <a:cxn ang="0">
                <a:pos x="40989" y="401884"/>
              </a:cxn>
              <a:cxn ang="0">
                <a:pos x="12537" y="313042"/>
              </a:cxn>
              <a:cxn ang="0">
                <a:pos x="4519" y="230639"/>
              </a:cxn>
              <a:cxn ang="0">
                <a:pos x="0" y="177437"/>
              </a:cxn>
              <a:cxn ang="0">
                <a:pos x="5458" y="117174"/>
              </a:cxn>
              <a:cxn ang="0">
                <a:pos x="52461" y="24480"/>
              </a:cxn>
              <a:cxn ang="0">
                <a:pos x="140382" y="1291"/>
              </a:cxn>
              <a:cxn ang="0">
                <a:pos x="205613" y="75532"/>
              </a:cxn>
              <a:cxn ang="0">
                <a:pos x="232723" y="154420"/>
              </a:cxn>
              <a:cxn ang="0">
                <a:pos x="248490" y="237001"/>
              </a:cxn>
              <a:cxn ang="0">
                <a:pos x="256217" y="265871"/>
              </a:cxn>
              <a:cxn ang="0">
                <a:pos x="282226" y="313626"/>
              </a:cxn>
              <a:cxn ang="0">
                <a:pos x="296830" y="358933"/>
              </a:cxn>
              <a:cxn ang="0">
                <a:pos x="297824" y="395018"/>
              </a:cxn>
              <a:cxn ang="0">
                <a:pos x="299453" y="417816"/>
              </a:cxn>
              <a:cxn ang="0">
                <a:pos x="300691" y="429396"/>
              </a:cxn>
              <a:cxn ang="0">
                <a:pos x="304590" y="485186"/>
              </a:cxn>
              <a:cxn ang="0">
                <a:pos x="218710" y="503465"/>
              </a:cxn>
              <a:cxn ang="0">
                <a:pos x="213998" y="508624"/>
              </a:cxn>
              <a:cxn ang="0">
                <a:pos x="218639" y="513734"/>
              </a:cxn>
              <a:cxn ang="0">
                <a:pos x="223484" y="513613"/>
              </a:cxn>
              <a:cxn ang="0">
                <a:pos x="279528" y="556050"/>
              </a:cxn>
              <a:cxn ang="0">
                <a:pos x="227556" y="569393"/>
              </a:cxn>
              <a:cxn ang="0">
                <a:pos x="304052" y="504010"/>
              </a:cxn>
              <a:cxn ang="0">
                <a:pos x="225847" y="506858"/>
              </a:cxn>
              <a:cxn ang="0">
                <a:pos x="218710" y="503465"/>
              </a:cxn>
              <a:cxn ang="0">
                <a:pos x="304614" y="500428"/>
              </a:cxn>
              <a:cxn ang="0">
                <a:pos x="228207" y="508628"/>
              </a:cxn>
              <a:cxn ang="0">
                <a:pos x="223484" y="513613"/>
              </a:cxn>
              <a:cxn ang="0">
                <a:pos x="228207" y="508629"/>
              </a:cxn>
              <a:cxn ang="0">
                <a:pos x="303307" y="508754"/>
              </a:cxn>
              <a:cxn ang="0">
                <a:pos x="236878" y="568826"/>
              </a:cxn>
              <a:cxn ang="0">
                <a:pos x="229889" y="567859"/>
              </a:cxn>
              <a:cxn ang="0">
                <a:pos x="268553" y="566810"/>
              </a:cxn>
            </a:cxnLst>
            <a:pathLst>
              <a:path w="305434" h="575945">
                <a:moveTo>
                  <a:pt x="209931" y="575667"/>
                </a:moveTo>
                <a:lnTo>
                  <a:pt x="162421" y="558108"/>
                </a:lnTo>
                <a:lnTo>
                  <a:pt x="121447" y="525664"/>
                </a:lnTo>
                <a:lnTo>
                  <a:pt x="82788" y="490601"/>
                </a:lnTo>
                <a:lnTo>
                  <a:pt x="57657" y="443782"/>
                </a:lnTo>
                <a:lnTo>
                  <a:pt x="41074" y="401662"/>
                </a:lnTo>
                <a:lnTo>
                  <a:pt x="24792" y="356219"/>
                </a:lnTo>
                <a:lnTo>
                  <a:pt x="12563" y="312869"/>
                </a:lnTo>
                <a:lnTo>
                  <a:pt x="5950" y="251631"/>
                </a:lnTo>
                <a:lnTo>
                  <a:pt x="4528" y="230512"/>
                </a:lnTo>
                <a:lnTo>
                  <a:pt x="2249" y="208032"/>
                </a:lnTo>
                <a:lnTo>
                  <a:pt x="0" y="177339"/>
                </a:lnTo>
                <a:lnTo>
                  <a:pt x="1194" y="147057"/>
                </a:lnTo>
                <a:lnTo>
                  <a:pt x="5469" y="117109"/>
                </a:lnTo>
                <a:lnTo>
                  <a:pt x="18729" y="69146"/>
                </a:lnTo>
                <a:lnTo>
                  <a:pt x="52570" y="24466"/>
                </a:lnTo>
                <a:lnTo>
                  <a:pt x="100902" y="0"/>
                </a:lnTo>
                <a:lnTo>
                  <a:pt x="140674" y="1290"/>
                </a:lnTo>
                <a:lnTo>
                  <a:pt x="174761" y="26925"/>
                </a:lnTo>
                <a:lnTo>
                  <a:pt x="206041" y="75490"/>
                </a:lnTo>
                <a:lnTo>
                  <a:pt x="222136" y="114050"/>
                </a:lnTo>
                <a:lnTo>
                  <a:pt x="233207" y="154335"/>
                </a:lnTo>
                <a:lnTo>
                  <a:pt x="241437" y="195541"/>
                </a:lnTo>
                <a:lnTo>
                  <a:pt x="249007" y="236870"/>
                </a:lnTo>
                <a:lnTo>
                  <a:pt x="252311" y="251600"/>
                </a:lnTo>
                <a:lnTo>
                  <a:pt x="256750" y="265724"/>
                </a:lnTo>
                <a:lnTo>
                  <a:pt x="262724" y="279395"/>
                </a:lnTo>
                <a:lnTo>
                  <a:pt x="282813" y="313453"/>
                </a:lnTo>
                <a:lnTo>
                  <a:pt x="291978" y="335428"/>
                </a:lnTo>
                <a:lnTo>
                  <a:pt x="297447" y="358735"/>
                </a:lnTo>
                <a:lnTo>
                  <a:pt x="298539" y="383417"/>
                </a:lnTo>
                <a:lnTo>
                  <a:pt x="298443" y="394800"/>
                </a:lnTo>
                <a:lnTo>
                  <a:pt x="299338" y="408997"/>
                </a:lnTo>
                <a:lnTo>
                  <a:pt x="300076" y="417585"/>
                </a:lnTo>
                <a:lnTo>
                  <a:pt x="300960" y="429006"/>
                </a:lnTo>
                <a:lnTo>
                  <a:pt x="301316" y="429159"/>
                </a:lnTo>
                <a:lnTo>
                  <a:pt x="301835" y="429127"/>
                </a:lnTo>
                <a:lnTo>
                  <a:pt x="305224" y="484918"/>
                </a:lnTo>
                <a:lnTo>
                  <a:pt x="305244" y="497959"/>
                </a:lnTo>
                <a:lnTo>
                  <a:pt x="219165" y="503187"/>
                </a:lnTo>
                <a:lnTo>
                  <a:pt x="216770" y="506636"/>
                </a:lnTo>
                <a:lnTo>
                  <a:pt x="214443" y="508343"/>
                </a:lnTo>
                <a:lnTo>
                  <a:pt x="216808" y="510112"/>
                </a:lnTo>
                <a:lnTo>
                  <a:pt x="219094" y="513451"/>
                </a:lnTo>
                <a:lnTo>
                  <a:pt x="221343" y="513315"/>
                </a:lnTo>
                <a:lnTo>
                  <a:pt x="223949" y="513330"/>
                </a:lnTo>
                <a:lnTo>
                  <a:pt x="303938" y="508473"/>
                </a:lnTo>
                <a:lnTo>
                  <a:pt x="280109" y="555743"/>
                </a:lnTo>
                <a:lnTo>
                  <a:pt x="230367" y="567546"/>
                </a:lnTo>
                <a:lnTo>
                  <a:pt x="228029" y="569079"/>
                </a:lnTo>
                <a:lnTo>
                  <a:pt x="209931" y="575667"/>
                </a:lnTo>
                <a:close/>
              </a:path>
              <a:path w="305434" h="575945">
                <a:moveTo>
                  <a:pt x="304684" y="503732"/>
                </a:moveTo>
                <a:lnTo>
                  <a:pt x="228682" y="508348"/>
                </a:lnTo>
                <a:lnTo>
                  <a:pt x="226317" y="506578"/>
                </a:lnTo>
                <a:lnTo>
                  <a:pt x="223858" y="503250"/>
                </a:lnTo>
                <a:lnTo>
                  <a:pt x="219165" y="503187"/>
                </a:lnTo>
                <a:lnTo>
                  <a:pt x="305244" y="497959"/>
                </a:lnTo>
                <a:lnTo>
                  <a:pt x="305248" y="500152"/>
                </a:lnTo>
                <a:lnTo>
                  <a:pt x="304684" y="503732"/>
                </a:lnTo>
                <a:close/>
              </a:path>
              <a:path w="305434" h="575945">
                <a:moveTo>
                  <a:pt x="228682" y="508347"/>
                </a:moveTo>
                <a:close/>
              </a:path>
              <a:path w="305434" h="575945">
                <a:moveTo>
                  <a:pt x="303938" y="508473"/>
                </a:moveTo>
                <a:lnTo>
                  <a:pt x="223949" y="513330"/>
                </a:lnTo>
                <a:lnTo>
                  <a:pt x="226192" y="510238"/>
                </a:lnTo>
                <a:lnTo>
                  <a:pt x="228682" y="508348"/>
                </a:lnTo>
                <a:lnTo>
                  <a:pt x="304684" y="503732"/>
                </a:lnTo>
                <a:lnTo>
                  <a:pt x="303938" y="508473"/>
                </a:lnTo>
                <a:close/>
              </a:path>
              <a:path w="305434" h="575945">
                <a:moveTo>
                  <a:pt x="255432" y="571675"/>
                </a:moveTo>
                <a:lnTo>
                  <a:pt x="237371" y="568512"/>
                </a:lnTo>
                <a:lnTo>
                  <a:pt x="234702" y="567456"/>
                </a:lnTo>
                <a:lnTo>
                  <a:pt x="230367" y="567546"/>
                </a:lnTo>
                <a:lnTo>
                  <a:pt x="270534" y="565106"/>
                </a:lnTo>
                <a:lnTo>
                  <a:pt x="269112" y="566497"/>
                </a:lnTo>
                <a:lnTo>
                  <a:pt x="255432" y="571675"/>
                </a:lnTo>
                <a:close/>
              </a:path>
            </a:pathLst>
          </a:custGeom>
          <a:solidFill>
            <a:srgbClr val="FFFAFA"/>
          </a:solidFill>
          <a:ln w="9525">
            <a:noFill/>
          </a:ln>
        </p:spPr>
        <p:txBody>
          <a:bodyPr/>
          <a:p>
            <a:endParaRPr lang="zh-CN" altLang="en-US"/>
          </a:p>
        </p:txBody>
      </p:sp>
      <p:sp>
        <p:nvSpPr>
          <p:cNvPr id="13340" name="object 33"/>
          <p:cNvSpPr/>
          <p:nvPr/>
        </p:nvSpPr>
        <p:spPr>
          <a:xfrm>
            <a:off x="17902238" y="8875713"/>
            <a:ext cx="277812" cy="582612"/>
          </a:xfrm>
          <a:custGeom>
            <a:avLst/>
            <a:gdLst/>
            <a:ahLst/>
            <a:cxnLst>
              <a:cxn ang="0">
                <a:pos x="196720" y="582520"/>
              </a:cxn>
              <a:cxn ang="0">
                <a:pos x="152165" y="562024"/>
              </a:cxn>
              <a:cxn ang="0">
                <a:pos x="117982" y="534049"/>
              </a:cxn>
              <a:cxn ang="0">
                <a:pos x="81214" y="489560"/>
              </a:cxn>
              <a:cxn ang="0">
                <a:pos x="46374" y="428803"/>
              </a:cxn>
              <a:cxn ang="0">
                <a:pos x="26732" y="385613"/>
              </a:cxn>
              <a:cxn ang="0">
                <a:pos x="20303" y="347849"/>
              </a:cxn>
              <a:cxn ang="0">
                <a:pos x="19583" y="337939"/>
              </a:cxn>
              <a:cxn ang="0">
                <a:pos x="18319" y="328438"/>
              </a:cxn>
              <a:cxn ang="0">
                <a:pos x="15220" y="319340"/>
              </a:cxn>
              <a:cxn ang="0">
                <a:pos x="9000" y="310644"/>
              </a:cxn>
              <a:cxn ang="0">
                <a:pos x="1660" y="298171"/>
              </a:cxn>
              <a:cxn ang="0">
                <a:pos x="0" y="284489"/>
              </a:cxn>
              <a:cxn ang="0">
                <a:pos x="1544" y="270450"/>
              </a:cxn>
              <a:cxn ang="0">
                <a:pos x="7397" y="233082"/>
              </a:cxn>
              <a:cxn ang="0">
                <a:pos x="10639" y="209346"/>
              </a:cxn>
              <a:cxn ang="0">
                <a:pos x="12018" y="185527"/>
              </a:cxn>
              <a:cxn ang="0">
                <a:pos x="10007" y="161456"/>
              </a:cxn>
              <a:cxn ang="0">
                <a:pos x="11799" y="148524"/>
              </a:cxn>
              <a:cxn ang="0">
                <a:pos x="17751" y="136220"/>
              </a:cxn>
              <a:cxn ang="0">
                <a:pos x="21569" y="123654"/>
              </a:cxn>
              <a:cxn ang="0">
                <a:pos x="16956" y="109936"/>
              </a:cxn>
              <a:cxn ang="0">
                <a:pos x="25148" y="83130"/>
              </a:cxn>
              <a:cxn ang="0">
                <a:pos x="42737" y="45696"/>
              </a:cxn>
              <a:cxn ang="0">
                <a:pos x="69700" y="13925"/>
              </a:cxn>
              <a:cxn ang="0">
                <a:pos x="98628" y="0"/>
              </a:cxn>
              <a:cxn ang="0">
                <a:pos x="110642" y="3970"/>
              </a:cxn>
              <a:cxn ang="0">
                <a:pos x="114600" y="6163"/>
              </a:cxn>
              <a:cxn ang="0">
                <a:pos x="120887" y="6650"/>
              </a:cxn>
              <a:cxn ang="0">
                <a:pos x="125144" y="5176"/>
              </a:cxn>
              <a:cxn ang="0">
                <a:pos x="137214" y="3295"/>
              </a:cxn>
              <a:cxn ang="0">
                <a:pos x="147046" y="5869"/>
              </a:cxn>
              <a:cxn ang="0">
                <a:pos x="185002" y="55498"/>
              </a:cxn>
              <a:cxn ang="0">
                <a:pos x="204603" y="90434"/>
              </a:cxn>
              <a:cxn ang="0">
                <a:pos x="219562" y="127282"/>
              </a:cxn>
              <a:cxn ang="0">
                <a:pos x="227809" y="166849"/>
              </a:cxn>
              <a:cxn ang="0">
                <a:pos x="232683" y="199637"/>
              </a:cxn>
              <a:cxn ang="0">
                <a:pos x="239804" y="231865"/>
              </a:cxn>
              <a:cxn ang="0">
                <a:pos x="258054" y="305661"/>
              </a:cxn>
              <a:cxn ang="0">
                <a:pos x="264328" y="335661"/>
              </a:cxn>
              <a:cxn ang="0">
                <a:pos x="260630" y="370080"/>
              </a:cxn>
              <a:cxn ang="0">
                <a:pos x="262835" y="403993"/>
              </a:cxn>
              <a:cxn ang="0">
                <a:pos x="268671" y="437589"/>
              </a:cxn>
              <a:cxn ang="0">
                <a:pos x="275867" y="471054"/>
              </a:cxn>
              <a:cxn ang="0">
                <a:pos x="277786" y="491742"/>
              </a:cxn>
              <a:cxn ang="0">
                <a:pos x="270175" y="531403"/>
              </a:cxn>
              <a:cxn ang="0">
                <a:pos x="248622" y="569391"/>
              </a:cxn>
              <a:cxn ang="0">
                <a:pos x="224530" y="580536"/>
              </a:cxn>
              <a:cxn ang="0">
                <a:pos x="196720" y="582520"/>
              </a:cxn>
            </a:cxnLst>
            <a:pathLst>
              <a:path w="277494" h="582929">
                <a:moveTo>
                  <a:pt x="196495" y="582837"/>
                </a:moveTo>
                <a:lnTo>
                  <a:pt x="151991" y="562330"/>
                </a:lnTo>
                <a:lnTo>
                  <a:pt x="117847" y="534340"/>
                </a:lnTo>
                <a:lnTo>
                  <a:pt x="81121" y="489826"/>
                </a:lnTo>
                <a:lnTo>
                  <a:pt x="46321" y="429036"/>
                </a:lnTo>
                <a:lnTo>
                  <a:pt x="26701" y="385823"/>
                </a:lnTo>
                <a:lnTo>
                  <a:pt x="20280" y="348038"/>
                </a:lnTo>
                <a:lnTo>
                  <a:pt x="19561" y="338123"/>
                </a:lnTo>
                <a:lnTo>
                  <a:pt x="18298" y="328617"/>
                </a:lnTo>
                <a:lnTo>
                  <a:pt x="15203" y="319514"/>
                </a:lnTo>
                <a:lnTo>
                  <a:pt x="8990" y="310813"/>
                </a:lnTo>
                <a:lnTo>
                  <a:pt x="1658" y="298333"/>
                </a:lnTo>
                <a:lnTo>
                  <a:pt x="0" y="284644"/>
                </a:lnTo>
                <a:lnTo>
                  <a:pt x="1542" y="270597"/>
                </a:lnTo>
                <a:lnTo>
                  <a:pt x="7389" y="233209"/>
                </a:lnTo>
                <a:lnTo>
                  <a:pt x="10627" y="209460"/>
                </a:lnTo>
                <a:lnTo>
                  <a:pt x="12004" y="185628"/>
                </a:lnTo>
                <a:lnTo>
                  <a:pt x="9996" y="161544"/>
                </a:lnTo>
                <a:lnTo>
                  <a:pt x="11785" y="148605"/>
                </a:lnTo>
                <a:lnTo>
                  <a:pt x="17731" y="136294"/>
                </a:lnTo>
                <a:lnTo>
                  <a:pt x="21544" y="123721"/>
                </a:lnTo>
                <a:lnTo>
                  <a:pt x="16937" y="109996"/>
                </a:lnTo>
                <a:lnTo>
                  <a:pt x="25119" y="83175"/>
                </a:lnTo>
                <a:lnTo>
                  <a:pt x="42688" y="45721"/>
                </a:lnTo>
                <a:lnTo>
                  <a:pt x="69620" y="13933"/>
                </a:lnTo>
                <a:lnTo>
                  <a:pt x="98515" y="0"/>
                </a:lnTo>
                <a:lnTo>
                  <a:pt x="110515" y="3972"/>
                </a:lnTo>
                <a:lnTo>
                  <a:pt x="114469" y="6166"/>
                </a:lnTo>
                <a:lnTo>
                  <a:pt x="120749" y="6654"/>
                </a:lnTo>
                <a:lnTo>
                  <a:pt x="125001" y="5179"/>
                </a:lnTo>
                <a:lnTo>
                  <a:pt x="137057" y="3297"/>
                </a:lnTo>
                <a:lnTo>
                  <a:pt x="146878" y="5872"/>
                </a:lnTo>
                <a:lnTo>
                  <a:pt x="184790" y="55528"/>
                </a:lnTo>
                <a:lnTo>
                  <a:pt x="204369" y="90483"/>
                </a:lnTo>
                <a:lnTo>
                  <a:pt x="219311" y="127351"/>
                </a:lnTo>
                <a:lnTo>
                  <a:pt x="227548" y="166940"/>
                </a:lnTo>
                <a:lnTo>
                  <a:pt x="232417" y="199746"/>
                </a:lnTo>
                <a:lnTo>
                  <a:pt x="239530" y="231991"/>
                </a:lnTo>
                <a:lnTo>
                  <a:pt x="257759" y="305827"/>
                </a:lnTo>
                <a:lnTo>
                  <a:pt x="264025" y="335844"/>
                </a:lnTo>
                <a:lnTo>
                  <a:pt x="260332" y="370281"/>
                </a:lnTo>
                <a:lnTo>
                  <a:pt x="262534" y="404213"/>
                </a:lnTo>
                <a:lnTo>
                  <a:pt x="268363" y="437827"/>
                </a:lnTo>
                <a:lnTo>
                  <a:pt x="275551" y="471310"/>
                </a:lnTo>
                <a:lnTo>
                  <a:pt x="277468" y="492010"/>
                </a:lnTo>
                <a:lnTo>
                  <a:pt x="269866" y="531692"/>
                </a:lnTo>
                <a:lnTo>
                  <a:pt x="248337" y="569701"/>
                </a:lnTo>
                <a:lnTo>
                  <a:pt x="224273" y="580852"/>
                </a:lnTo>
                <a:lnTo>
                  <a:pt x="196495" y="582837"/>
                </a:lnTo>
                <a:close/>
              </a:path>
            </a:pathLst>
          </a:custGeom>
          <a:solidFill>
            <a:srgbClr val="FFFAFA"/>
          </a:solidFill>
          <a:ln w="9525">
            <a:noFill/>
          </a:ln>
        </p:spPr>
        <p:txBody>
          <a:bodyPr/>
          <a:p>
            <a:endParaRPr lang="zh-CN" altLang="en-US"/>
          </a:p>
        </p:txBody>
      </p:sp>
      <p:sp>
        <p:nvSpPr>
          <p:cNvPr id="13341" name="object 34"/>
          <p:cNvSpPr/>
          <p:nvPr/>
        </p:nvSpPr>
        <p:spPr>
          <a:xfrm>
            <a:off x="16027400" y="8970963"/>
            <a:ext cx="214313" cy="460375"/>
          </a:xfrm>
          <a:custGeom>
            <a:avLst/>
            <a:gdLst/>
            <a:ahLst/>
            <a:cxnLst>
              <a:cxn ang="0">
                <a:pos x="161514" y="458741"/>
              </a:cxn>
              <a:cxn ang="0">
                <a:pos x="106873" y="441635"/>
              </a:cxn>
              <a:cxn ang="0">
                <a:pos x="73583" y="408093"/>
              </a:cxn>
              <a:cxn ang="0">
                <a:pos x="30876" y="312871"/>
              </a:cxn>
              <a:cxn ang="0">
                <a:pos x="10059" y="256769"/>
              </a:cxn>
              <a:cxn ang="0">
                <a:pos x="0" y="191989"/>
              </a:cxn>
              <a:cxn ang="0">
                <a:pos x="314" y="159015"/>
              </a:cxn>
              <a:cxn ang="0">
                <a:pos x="5902" y="108705"/>
              </a:cxn>
              <a:cxn ang="0">
                <a:pos x="15435" y="58938"/>
              </a:cxn>
              <a:cxn ang="0">
                <a:pos x="45599" y="9549"/>
              </a:cxn>
              <a:cxn ang="0">
                <a:pos x="70439" y="0"/>
              </a:cxn>
              <a:cxn ang="0">
                <a:pos x="100909" y="447"/>
              </a:cxn>
              <a:cxn ang="0">
                <a:pos x="136343" y="20501"/>
              </a:cxn>
              <a:cxn ang="0">
                <a:pos x="163544" y="81271"/>
              </a:cxn>
              <a:cxn ang="0">
                <a:pos x="178333" y="132432"/>
              </a:cxn>
              <a:cxn ang="0">
                <a:pos x="185789" y="178551"/>
              </a:cxn>
              <a:cxn ang="0">
                <a:pos x="194507" y="224514"/>
              </a:cxn>
              <a:cxn ang="0">
                <a:pos x="213010" y="316324"/>
              </a:cxn>
              <a:cxn ang="0">
                <a:pos x="214156" y="338079"/>
              </a:cxn>
              <a:cxn ang="0">
                <a:pos x="214216" y="359689"/>
              </a:cxn>
              <a:cxn ang="0">
                <a:pos x="212111" y="381070"/>
              </a:cxn>
              <a:cxn ang="0">
                <a:pos x="199502" y="420754"/>
              </a:cxn>
              <a:cxn ang="0">
                <a:pos x="176969" y="451334"/>
              </a:cxn>
              <a:cxn ang="0">
                <a:pos x="161514" y="458741"/>
              </a:cxn>
            </a:cxnLst>
            <a:pathLst>
              <a:path w="213994" h="461009">
                <a:moveTo>
                  <a:pt x="161274" y="459373"/>
                </a:moveTo>
                <a:lnTo>
                  <a:pt x="106714" y="442243"/>
                </a:lnTo>
                <a:lnTo>
                  <a:pt x="73473" y="408655"/>
                </a:lnTo>
                <a:lnTo>
                  <a:pt x="30830" y="313302"/>
                </a:lnTo>
                <a:lnTo>
                  <a:pt x="10044" y="257123"/>
                </a:lnTo>
                <a:lnTo>
                  <a:pt x="0" y="192253"/>
                </a:lnTo>
                <a:lnTo>
                  <a:pt x="314" y="159234"/>
                </a:lnTo>
                <a:lnTo>
                  <a:pt x="5893" y="108855"/>
                </a:lnTo>
                <a:lnTo>
                  <a:pt x="15412" y="59019"/>
                </a:lnTo>
                <a:lnTo>
                  <a:pt x="45531" y="9562"/>
                </a:lnTo>
                <a:lnTo>
                  <a:pt x="70334" y="0"/>
                </a:lnTo>
                <a:lnTo>
                  <a:pt x="100759" y="448"/>
                </a:lnTo>
                <a:lnTo>
                  <a:pt x="136140" y="20529"/>
                </a:lnTo>
                <a:lnTo>
                  <a:pt x="163301" y="81383"/>
                </a:lnTo>
                <a:lnTo>
                  <a:pt x="178068" y="132614"/>
                </a:lnTo>
                <a:lnTo>
                  <a:pt x="185512" y="178797"/>
                </a:lnTo>
                <a:lnTo>
                  <a:pt x="194217" y="224823"/>
                </a:lnTo>
                <a:lnTo>
                  <a:pt x="212693" y="316760"/>
                </a:lnTo>
                <a:lnTo>
                  <a:pt x="213837" y="338545"/>
                </a:lnTo>
                <a:lnTo>
                  <a:pt x="213897" y="360184"/>
                </a:lnTo>
                <a:lnTo>
                  <a:pt x="211795" y="381595"/>
                </a:lnTo>
                <a:lnTo>
                  <a:pt x="199205" y="421333"/>
                </a:lnTo>
                <a:lnTo>
                  <a:pt x="176706" y="451956"/>
                </a:lnTo>
                <a:lnTo>
                  <a:pt x="161274" y="459373"/>
                </a:lnTo>
                <a:close/>
              </a:path>
            </a:pathLst>
          </a:custGeom>
          <a:solidFill>
            <a:srgbClr val="FFFAFA"/>
          </a:solidFill>
          <a:ln w="9525">
            <a:noFill/>
          </a:ln>
        </p:spPr>
        <p:txBody>
          <a:bodyPr/>
          <a:p>
            <a:endParaRPr lang="zh-CN" altLang="en-US"/>
          </a:p>
        </p:txBody>
      </p:sp>
      <p:sp>
        <p:nvSpPr>
          <p:cNvPr id="13342" name="object 35"/>
          <p:cNvSpPr/>
          <p:nvPr/>
        </p:nvSpPr>
        <p:spPr>
          <a:xfrm>
            <a:off x="16706850" y="9831388"/>
            <a:ext cx="260350" cy="428625"/>
          </a:xfrm>
          <a:custGeom>
            <a:avLst/>
            <a:gdLst/>
            <a:ahLst/>
            <a:cxnLst>
              <a:cxn ang="0">
                <a:pos x="238897" y="428093"/>
              </a:cxn>
              <a:cxn ang="0">
                <a:pos x="184552" y="417494"/>
              </a:cxn>
              <a:cxn ang="0">
                <a:pos x="150470" y="391595"/>
              </a:cxn>
              <a:cxn ang="0">
                <a:pos x="118804" y="355260"/>
              </a:cxn>
              <a:cxn ang="0">
                <a:pos x="83672" y="310710"/>
              </a:cxn>
              <a:cxn ang="0">
                <a:pos x="67731" y="291184"/>
              </a:cxn>
              <a:cxn ang="0">
                <a:pos x="42875" y="256002"/>
              </a:cxn>
              <a:cxn ang="0">
                <a:pos x="20907" y="218822"/>
              </a:cxn>
              <a:cxn ang="0">
                <a:pos x="17874" y="204875"/>
              </a:cxn>
              <a:cxn ang="0">
                <a:pos x="17882" y="189311"/>
              </a:cxn>
              <a:cxn ang="0">
                <a:pos x="17607" y="184813"/>
              </a:cxn>
              <a:cxn ang="0">
                <a:pos x="20430" y="179607"/>
              </a:cxn>
              <a:cxn ang="0">
                <a:pos x="5188" y="133645"/>
              </a:cxn>
              <a:cxn ang="0">
                <a:pos x="0" y="99422"/>
              </a:cxn>
              <a:cxn ang="0">
                <a:pos x="15431" y="37867"/>
              </a:cxn>
              <a:cxn ang="0">
                <a:pos x="41399" y="5190"/>
              </a:cxn>
              <a:cxn ang="0">
                <a:pos x="54494" y="0"/>
              </a:cxn>
              <a:cxn ang="0">
                <a:pos x="68139" y="1156"/>
              </a:cxn>
              <a:cxn ang="0">
                <a:pos x="103997" y="29137"/>
              </a:cxn>
              <a:cxn ang="0">
                <a:pos x="146659" y="105123"/>
              </a:cxn>
              <a:cxn ang="0">
                <a:pos x="170564" y="156504"/>
              </a:cxn>
              <a:cxn ang="0">
                <a:pos x="195996" y="207174"/>
              </a:cxn>
              <a:cxn ang="0">
                <a:pos x="225751" y="255776"/>
              </a:cxn>
              <a:cxn ang="0">
                <a:pos x="251303" y="313773"/>
              </a:cxn>
              <a:cxn ang="0">
                <a:pos x="260179" y="379418"/>
              </a:cxn>
              <a:cxn ang="0">
                <a:pos x="260224" y="399829"/>
              </a:cxn>
              <a:cxn ang="0">
                <a:pos x="259438" y="407246"/>
              </a:cxn>
              <a:cxn ang="0">
                <a:pos x="255668" y="417807"/>
              </a:cxn>
              <a:cxn ang="0">
                <a:pos x="248745" y="424669"/>
              </a:cxn>
              <a:cxn ang="0">
                <a:pos x="238897" y="428093"/>
              </a:cxn>
            </a:cxnLst>
            <a:pathLst>
              <a:path w="259080" h="429259">
                <a:moveTo>
                  <a:pt x="237732" y="428726"/>
                </a:moveTo>
                <a:lnTo>
                  <a:pt x="183652" y="418112"/>
                </a:lnTo>
                <a:lnTo>
                  <a:pt x="149736" y="392174"/>
                </a:lnTo>
                <a:lnTo>
                  <a:pt x="118224" y="355785"/>
                </a:lnTo>
                <a:lnTo>
                  <a:pt x="83264" y="311170"/>
                </a:lnTo>
                <a:lnTo>
                  <a:pt x="67401" y="291615"/>
                </a:lnTo>
                <a:lnTo>
                  <a:pt x="42666" y="256381"/>
                </a:lnTo>
                <a:lnTo>
                  <a:pt x="20805" y="219146"/>
                </a:lnTo>
                <a:lnTo>
                  <a:pt x="17787" y="205178"/>
                </a:lnTo>
                <a:lnTo>
                  <a:pt x="17795" y="189591"/>
                </a:lnTo>
                <a:lnTo>
                  <a:pt x="17521" y="185086"/>
                </a:lnTo>
                <a:lnTo>
                  <a:pt x="20330" y="179873"/>
                </a:lnTo>
                <a:lnTo>
                  <a:pt x="5163" y="133843"/>
                </a:lnTo>
                <a:lnTo>
                  <a:pt x="0" y="99569"/>
                </a:lnTo>
                <a:lnTo>
                  <a:pt x="15356" y="37923"/>
                </a:lnTo>
                <a:lnTo>
                  <a:pt x="41197" y="5198"/>
                </a:lnTo>
                <a:lnTo>
                  <a:pt x="54228" y="0"/>
                </a:lnTo>
                <a:lnTo>
                  <a:pt x="67807" y="1158"/>
                </a:lnTo>
                <a:lnTo>
                  <a:pt x="103490" y="29180"/>
                </a:lnTo>
                <a:lnTo>
                  <a:pt x="145944" y="105278"/>
                </a:lnTo>
                <a:lnTo>
                  <a:pt x="169732" y="156735"/>
                </a:lnTo>
                <a:lnTo>
                  <a:pt x="195040" y="207480"/>
                </a:lnTo>
                <a:lnTo>
                  <a:pt x="224650" y="256154"/>
                </a:lnTo>
                <a:lnTo>
                  <a:pt x="250077" y="314237"/>
                </a:lnTo>
                <a:lnTo>
                  <a:pt x="258910" y="379979"/>
                </a:lnTo>
                <a:lnTo>
                  <a:pt x="258955" y="400420"/>
                </a:lnTo>
                <a:lnTo>
                  <a:pt x="258172" y="407848"/>
                </a:lnTo>
                <a:lnTo>
                  <a:pt x="254421" y="418425"/>
                </a:lnTo>
                <a:lnTo>
                  <a:pt x="247532" y="425297"/>
                </a:lnTo>
                <a:lnTo>
                  <a:pt x="237732" y="428726"/>
                </a:lnTo>
                <a:close/>
              </a:path>
            </a:pathLst>
          </a:custGeom>
          <a:solidFill>
            <a:srgbClr val="FFFAFA"/>
          </a:solidFill>
          <a:ln w="9525">
            <a:noFill/>
          </a:ln>
        </p:spPr>
        <p:txBody>
          <a:bodyPr/>
          <a:p>
            <a:endParaRPr lang="zh-CN" altLang="en-US"/>
          </a:p>
        </p:txBody>
      </p:sp>
      <p:sp>
        <p:nvSpPr>
          <p:cNvPr id="13343" name="object 36"/>
          <p:cNvSpPr/>
          <p:nvPr/>
        </p:nvSpPr>
        <p:spPr>
          <a:xfrm>
            <a:off x="17365663" y="9907588"/>
            <a:ext cx="223837" cy="379412"/>
          </a:xfrm>
          <a:custGeom>
            <a:avLst/>
            <a:gdLst/>
            <a:ahLst/>
            <a:cxnLst>
              <a:cxn ang="0">
                <a:pos x="212433" y="379292"/>
              </a:cxn>
              <a:cxn ang="0">
                <a:pos x="143560" y="360056"/>
              </a:cxn>
              <a:cxn ang="0">
                <a:pos x="109653" y="331938"/>
              </a:cxn>
              <a:cxn ang="0">
                <a:pos x="81141" y="298729"/>
              </a:cxn>
              <a:cxn ang="0">
                <a:pos x="58965" y="260043"/>
              </a:cxn>
              <a:cxn ang="0">
                <a:pos x="43728" y="223064"/>
              </a:cxn>
              <a:cxn ang="0">
                <a:pos x="30159" y="185211"/>
              </a:cxn>
              <a:cxn ang="0">
                <a:pos x="17695" y="147074"/>
              </a:cxn>
              <a:cxn ang="0">
                <a:pos x="5603" y="108729"/>
              </a:cxn>
              <a:cxn ang="0">
                <a:pos x="515" y="67650"/>
              </a:cxn>
              <a:cxn ang="0">
                <a:pos x="0" y="53722"/>
              </a:cxn>
              <a:cxn ang="0">
                <a:pos x="627" y="44646"/>
              </a:cxn>
              <a:cxn ang="0">
                <a:pos x="27498" y="22639"/>
              </a:cxn>
              <a:cxn ang="0">
                <a:pos x="30967" y="19643"/>
              </a:cxn>
              <a:cxn ang="0">
                <a:pos x="50148" y="5583"/>
              </a:cxn>
              <a:cxn ang="0">
                <a:pos x="67855" y="0"/>
              </a:cxn>
              <a:cxn ang="0">
                <a:pos x="84402" y="3232"/>
              </a:cxn>
              <a:cxn ang="0">
                <a:pos x="130405" y="51047"/>
              </a:cxn>
              <a:cxn ang="0">
                <a:pos x="157055" y="88636"/>
              </a:cxn>
              <a:cxn ang="0">
                <a:pos x="177655" y="129693"/>
              </a:cxn>
              <a:cxn ang="0">
                <a:pos x="189828" y="175608"/>
              </a:cxn>
              <a:cxn ang="0">
                <a:pos x="191658" y="184101"/>
              </a:cxn>
              <a:cxn ang="0">
                <a:pos x="194300" y="192567"/>
              </a:cxn>
              <a:cxn ang="0">
                <a:pos x="197299" y="201011"/>
              </a:cxn>
              <a:cxn ang="0">
                <a:pos x="199695" y="207990"/>
              </a:cxn>
              <a:cxn ang="0">
                <a:pos x="198914" y="208038"/>
              </a:cxn>
              <a:cxn ang="0">
                <a:pos x="198671" y="209858"/>
              </a:cxn>
              <a:cxn ang="0">
                <a:pos x="159453" y="219658"/>
              </a:cxn>
              <a:cxn ang="0">
                <a:pos x="155789" y="228060"/>
              </a:cxn>
              <a:cxn ang="0">
                <a:pos x="157181" y="230934"/>
              </a:cxn>
              <a:cxn ang="0">
                <a:pos x="159587" y="236183"/>
              </a:cxn>
              <a:cxn ang="0">
                <a:pos x="165001" y="242294"/>
              </a:cxn>
              <a:cxn ang="0">
                <a:pos x="170120" y="243550"/>
              </a:cxn>
              <a:cxn ang="0">
                <a:pos x="177664" y="244433"/>
              </a:cxn>
              <a:cxn ang="0">
                <a:pos x="212596" y="242313"/>
              </a:cxn>
              <a:cxn ang="0">
                <a:pos x="213544" y="244689"/>
              </a:cxn>
              <a:cxn ang="0">
                <a:pos x="221274" y="282348"/>
              </a:cxn>
              <a:cxn ang="0">
                <a:pos x="223348" y="320806"/>
              </a:cxn>
              <a:cxn ang="0">
                <a:pos x="221007" y="359859"/>
              </a:cxn>
              <a:cxn ang="0">
                <a:pos x="216633" y="374749"/>
              </a:cxn>
              <a:cxn ang="0">
                <a:pos x="212433" y="379292"/>
              </a:cxn>
              <a:cxn ang="0">
                <a:pos x="198671" y="209858"/>
              </a:cxn>
              <a:cxn ang="0">
                <a:pos x="198914" y="208038"/>
              </a:cxn>
              <a:cxn ang="0">
                <a:pos x="199565" y="209666"/>
              </a:cxn>
              <a:cxn ang="0">
                <a:pos x="198671" y="209858"/>
              </a:cxn>
              <a:cxn ang="0">
                <a:pos x="199565" y="209666"/>
              </a:cxn>
              <a:cxn ang="0">
                <a:pos x="198914" y="208038"/>
              </a:cxn>
              <a:cxn ang="0">
                <a:pos x="199695" y="207991"/>
              </a:cxn>
              <a:cxn ang="0">
                <a:pos x="200221" y="209525"/>
              </a:cxn>
              <a:cxn ang="0">
                <a:pos x="199565" y="209666"/>
              </a:cxn>
              <a:cxn ang="0">
                <a:pos x="212596" y="242313"/>
              </a:cxn>
              <a:cxn ang="0">
                <a:pos x="177664" y="244433"/>
              </a:cxn>
              <a:cxn ang="0">
                <a:pos x="184762" y="243075"/>
              </a:cxn>
              <a:cxn ang="0">
                <a:pos x="190759" y="239141"/>
              </a:cxn>
              <a:cxn ang="0">
                <a:pos x="194998" y="232294"/>
              </a:cxn>
              <a:cxn ang="0">
                <a:pos x="197836" y="224638"/>
              </a:cxn>
              <a:cxn ang="0">
                <a:pos x="197840" y="216110"/>
              </a:cxn>
              <a:cxn ang="0">
                <a:pos x="198671" y="209858"/>
              </a:cxn>
              <a:cxn ang="0">
                <a:pos x="199565" y="209666"/>
              </a:cxn>
              <a:cxn ang="0">
                <a:pos x="212596" y="242313"/>
              </a:cxn>
            </a:cxnLst>
            <a:pathLst>
              <a:path w="223519" h="379095">
                <a:moveTo>
                  <a:pt x="212131" y="378975"/>
                </a:moveTo>
                <a:lnTo>
                  <a:pt x="143356" y="359755"/>
                </a:lnTo>
                <a:lnTo>
                  <a:pt x="109497" y="331661"/>
                </a:lnTo>
                <a:lnTo>
                  <a:pt x="81026" y="298479"/>
                </a:lnTo>
                <a:lnTo>
                  <a:pt x="58881" y="259826"/>
                </a:lnTo>
                <a:lnTo>
                  <a:pt x="43666" y="222878"/>
                </a:lnTo>
                <a:lnTo>
                  <a:pt x="30116" y="185056"/>
                </a:lnTo>
                <a:lnTo>
                  <a:pt x="17670" y="146951"/>
                </a:lnTo>
                <a:lnTo>
                  <a:pt x="5595" y="108638"/>
                </a:lnTo>
                <a:lnTo>
                  <a:pt x="514" y="67593"/>
                </a:lnTo>
                <a:lnTo>
                  <a:pt x="0" y="53677"/>
                </a:lnTo>
                <a:lnTo>
                  <a:pt x="626" y="44609"/>
                </a:lnTo>
                <a:lnTo>
                  <a:pt x="27459" y="22620"/>
                </a:lnTo>
                <a:lnTo>
                  <a:pt x="30923" y="19627"/>
                </a:lnTo>
                <a:lnTo>
                  <a:pt x="50077" y="5578"/>
                </a:lnTo>
                <a:lnTo>
                  <a:pt x="67759" y="0"/>
                </a:lnTo>
                <a:lnTo>
                  <a:pt x="84282" y="3229"/>
                </a:lnTo>
                <a:lnTo>
                  <a:pt x="130220" y="51004"/>
                </a:lnTo>
                <a:lnTo>
                  <a:pt x="156832" y="88562"/>
                </a:lnTo>
                <a:lnTo>
                  <a:pt x="177403" y="129585"/>
                </a:lnTo>
                <a:lnTo>
                  <a:pt x="189558" y="175461"/>
                </a:lnTo>
                <a:lnTo>
                  <a:pt x="191386" y="183947"/>
                </a:lnTo>
                <a:lnTo>
                  <a:pt x="194024" y="192406"/>
                </a:lnTo>
                <a:lnTo>
                  <a:pt x="197019" y="200843"/>
                </a:lnTo>
                <a:lnTo>
                  <a:pt x="199411" y="207816"/>
                </a:lnTo>
                <a:lnTo>
                  <a:pt x="198631" y="207864"/>
                </a:lnTo>
                <a:lnTo>
                  <a:pt x="198389" y="209683"/>
                </a:lnTo>
                <a:lnTo>
                  <a:pt x="159226" y="219474"/>
                </a:lnTo>
                <a:lnTo>
                  <a:pt x="155568" y="227869"/>
                </a:lnTo>
                <a:lnTo>
                  <a:pt x="156958" y="230741"/>
                </a:lnTo>
                <a:lnTo>
                  <a:pt x="159360" y="235986"/>
                </a:lnTo>
                <a:lnTo>
                  <a:pt x="164767" y="242092"/>
                </a:lnTo>
                <a:lnTo>
                  <a:pt x="169878" y="243347"/>
                </a:lnTo>
                <a:lnTo>
                  <a:pt x="177412" y="244229"/>
                </a:lnTo>
                <a:lnTo>
                  <a:pt x="212294" y="242111"/>
                </a:lnTo>
                <a:lnTo>
                  <a:pt x="213241" y="244485"/>
                </a:lnTo>
                <a:lnTo>
                  <a:pt x="220960" y="282112"/>
                </a:lnTo>
                <a:lnTo>
                  <a:pt x="223031" y="320538"/>
                </a:lnTo>
                <a:lnTo>
                  <a:pt x="220693" y="359558"/>
                </a:lnTo>
                <a:lnTo>
                  <a:pt x="216325" y="374436"/>
                </a:lnTo>
                <a:lnTo>
                  <a:pt x="212131" y="378975"/>
                </a:lnTo>
                <a:close/>
              </a:path>
              <a:path w="223519" h="379095">
                <a:moveTo>
                  <a:pt x="198389" y="209683"/>
                </a:moveTo>
                <a:lnTo>
                  <a:pt x="198631" y="207864"/>
                </a:lnTo>
                <a:lnTo>
                  <a:pt x="199281" y="209491"/>
                </a:lnTo>
                <a:lnTo>
                  <a:pt x="198389" y="209683"/>
                </a:lnTo>
                <a:close/>
              </a:path>
              <a:path w="223519" h="379095">
                <a:moveTo>
                  <a:pt x="199281" y="209491"/>
                </a:moveTo>
                <a:lnTo>
                  <a:pt x="198631" y="207864"/>
                </a:lnTo>
                <a:lnTo>
                  <a:pt x="199411" y="207817"/>
                </a:lnTo>
                <a:lnTo>
                  <a:pt x="199937" y="209350"/>
                </a:lnTo>
                <a:lnTo>
                  <a:pt x="199281" y="209491"/>
                </a:lnTo>
                <a:close/>
              </a:path>
              <a:path w="223519" h="379095">
                <a:moveTo>
                  <a:pt x="212294" y="242111"/>
                </a:moveTo>
                <a:lnTo>
                  <a:pt x="177412" y="244229"/>
                </a:lnTo>
                <a:lnTo>
                  <a:pt x="184500" y="242872"/>
                </a:lnTo>
                <a:lnTo>
                  <a:pt x="190488" y="238941"/>
                </a:lnTo>
                <a:lnTo>
                  <a:pt x="194721" y="232100"/>
                </a:lnTo>
                <a:lnTo>
                  <a:pt x="197555" y="224450"/>
                </a:lnTo>
                <a:lnTo>
                  <a:pt x="197559" y="215929"/>
                </a:lnTo>
                <a:lnTo>
                  <a:pt x="198389" y="209683"/>
                </a:lnTo>
                <a:lnTo>
                  <a:pt x="199281" y="209491"/>
                </a:lnTo>
                <a:lnTo>
                  <a:pt x="212294" y="242111"/>
                </a:lnTo>
                <a:close/>
              </a:path>
            </a:pathLst>
          </a:custGeom>
          <a:solidFill>
            <a:srgbClr val="FFFAFA"/>
          </a:solidFill>
          <a:ln w="9525">
            <a:noFill/>
          </a:ln>
        </p:spPr>
        <p:txBody>
          <a:bodyPr/>
          <a:p>
            <a:endParaRPr lang="zh-CN" altLang="en-US"/>
          </a:p>
        </p:txBody>
      </p:sp>
      <p:sp>
        <p:nvSpPr>
          <p:cNvPr id="13344" name="object 37"/>
          <p:cNvSpPr/>
          <p:nvPr/>
        </p:nvSpPr>
        <p:spPr>
          <a:xfrm>
            <a:off x="17216438" y="9039225"/>
            <a:ext cx="182562" cy="382588"/>
          </a:xfrm>
          <a:custGeom>
            <a:avLst/>
            <a:gdLst/>
            <a:ahLst/>
            <a:cxnLst>
              <a:cxn ang="0">
                <a:pos x="138478" y="382067"/>
              </a:cxn>
              <a:cxn ang="0">
                <a:pos x="93805" y="352402"/>
              </a:cxn>
              <a:cxn ang="0">
                <a:pos x="58280" y="321177"/>
              </a:cxn>
              <a:cxn ang="0">
                <a:pos x="29755" y="276798"/>
              </a:cxn>
              <a:cxn ang="0">
                <a:pos x="13632" y="225394"/>
              </a:cxn>
              <a:cxn ang="0">
                <a:pos x="5202" y="178395"/>
              </a:cxn>
              <a:cxn ang="0">
                <a:pos x="0" y="131198"/>
              </a:cxn>
              <a:cxn ang="0">
                <a:pos x="540" y="109975"/>
              </a:cxn>
              <a:cxn ang="0">
                <a:pos x="6276" y="67375"/>
              </a:cxn>
              <a:cxn ang="0">
                <a:pos x="25293" y="20460"/>
              </a:cxn>
              <a:cxn ang="0">
                <a:pos x="71043" y="0"/>
              </a:cxn>
              <a:cxn ang="0">
                <a:pos x="89205" y="2914"/>
              </a:cxn>
              <a:cxn ang="0">
                <a:pos x="103851" y="13028"/>
              </a:cxn>
              <a:cxn ang="0">
                <a:pos x="113089" y="30130"/>
              </a:cxn>
              <a:cxn ang="0">
                <a:pos x="119613" y="48112"/>
              </a:cxn>
              <a:cxn ang="0">
                <a:pos x="127985" y="64790"/>
              </a:cxn>
              <a:cxn ang="0">
                <a:pos x="160450" y="128895"/>
              </a:cxn>
              <a:cxn ang="0">
                <a:pos x="171164" y="166297"/>
              </a:cxn>
              <a:cxn ang="0">
                <a:pos x="178301" y="208290"/>
              </a:cxn>
              <a:cxn ang="0">
                <a:pos x="181530" y="253949"/>
              </a:cxn>
              <a:cxn ang="0">
                <a:pos x="181143" y="279383"/>
              </a:cxn>
              <a:cxn ang="0">
                <a:pos x="181234" y="292100"/>
              </a:cxn>
              <a:cxn ang="0">
                <a:pos x="182177" y="304731"/>
              </a:cxn>
              <a:cxn ang="0">
                <a:pos x="181116" y="324385"/>
              </a:cxn>
              <a:cxn ang="0">
                <a:pos x="174591" y="341809"/>
              </a:cxn>
              <a:cxn ang="0">
                <a:pos x="155969" y="374210"/>
              </a:cxn>
              <a:cxn ang="0">
                <a:pos x="153649" y="378704"/>
              </a:cxn>
              <a:cxn ang="0">
                <a:pos x="138478" y="382067"/>
              </a:cxn>
            </a:cxnLst>
            <a:pathLst>
              <a:path w="183515" h="382270">
                <a:moveTo>
                  <a:pt x="139201" y="381749"/>
                </a:moveTo>
                <a:lnTo>
                  <a:pt x="94295" y="352109"/>
                </a:lnTo>
                <a:lnTo>
                  <a:pt x="58584" y="320910"/>
                </a:lnTo>
                <a:lnTo>
                  <a:pt x="29910" y="276568"/>
                </a:lnTo>
                <a:lnTo>
                  <a:pt x="13703" y="225207"/>
                </a:lnTo>
                <a:lnTo>
                  <a:pt x="5229" y="178247"/>
                </a:lnTo>
                <a:lnTo>
                  <a:pt x="0" y="131089"/>
                </a:lnTo>
                <a:lnTo>
                  <a:pt x="543" y="109884"/>
                </a:lnTo>
                <a:lnTo>
                  <a:pt x="6309" y="67319"/>
                </a:lnTo>
                <a:lnTo>
                  <a:pt x="25425" y="20443"/>
                </a:lnTo>
                <a:lnTo>
                  <a:pt x="71414" y="0"/>
                </a:lnTo>
                <a:lnTo>
                  <a:pt x="89671" y="2912"/>
                </a:lnTo>
                <a:lnTo>
                  <a:pt x="104393" y="13017"/>
                </a:lnTo>
                <a:lnTo>
                  <a:pt x="113679" y="30105"/>
                </a:lnTo>
                <a:lnTo>
                  <a:pt x="120237" y="48072"/>
                </a:lnTo>
                <a:lnTo>
                  <a:pt x="128653" y="64736"/>
                </a:lnTo>
                <a:lnTo>
                  <a:pt x="161288" y="128788"/>
                </a:lnTo>
                <a:lnTo>
                  <a:pt x="172058" y="166159"/>
                </a:lnTo>
                <a:lnTo>
                  <a:pt x="179232" y="208117"/>
                </a:lnTo>
                <a:lnTo>
                  <a:pt x="182478" y="253738"/>
                </a:lnTo>
                <a:lnTo>
                  <a:pt x="182089" y="279151"/>
                </a:lnTo>
                <a:lnTo>
                  <a:pt x="182180" y="291857"/>
                </a:lnTo>
                <a:lnTo>
                  <a:pt x="183128" y="304478"/>
                </a:lnTo>
                <a:lnTo>
                  <a:pt x="182061" y="324115"/>
                </a:lnTo>
                <a:lnTo>
                  <a:pt x="175502" y="341525"/>
                </a:lnTo>
                <a:lnTo>
                  <a:pt x="156783" y="373899"/>
                </a:lnTo>
                <a:lnTo>
                  <a:pt x="154451" y="378389"/>
                </a:lnTo>
                <a:lnTo>
                  <a:pt x="139201" y="381749"/>
                </a:lnTo>
                <a:close/>
              </a:path>
            </a:pathLst>
          </a:custGeom>
          <a:solidFill>
            <a:srgbClr val="FFFAFA"/>
          </a:solidFill>
          <a:ln w="9525">
            <a:noFill/>
          </a:ln>
        </p:spPr>
        <p:txBody>
          <a:bodyPr/>
          <a:p>
            <a:endParaRPr lang="zh-CN" altLang="en-US"/>
          </a:p>
        </p:txBody>
      </p:sp>
      <p:sp>
        <p:nvSpPr>
          <p:cNvPr id="13345" name="object 38"/>
          <p:cNvSpPr/>
          <p:nvPr/>
        </p:nvSpPr>
        <p:spPr>
          <a:xfrm>
            <a:off x="17560925" y="8255000"/>
            <a:ext cx="188913" cy="419100"/>
          </a:xfrm>
          <a:custGeom>
            <a:avLst/>
            <a:gdLst/>
            <a:ahLst/>
            <a:cxnLst>
              <a:cxn ang="0">
                <a:pos x="156174" y="418616"/>
              </a:cxn>
              <a:cxn ang="0">
                <a:pos x="118901" y="402379"/>
              </a:cxn>
              <a:cxn ang="0">
                <a:pos x="77115" y="352288"/>
              </a:cxn>
              <a:cxn ang="0">
                <a:pos x="45600" y="306702"/>
              </a:cxn>
              <a:cxn ang="0">
                <a:pos x="23959" y="254140"/>
              </a:cxn>
              <a:cxn ang="0">
                <a:pos x="17820" y="236043"/>
              </a:cxn>
              <a:cxn ang="0">
                <a:pos x="16189" y="229955"/>
              </a:cxn>
              <a:cxn ang="0">
                <a:pos x="15195" y="223616"/>
              </a:cxn>
              <a:cxn ang="0">
                <a:pos x="14137" y="217314"/>
              </a:cxn>
              <a:cxn ang="0">
                <a:pos x="12317" y="211335"/>
              </a:cxn>
              <a:cxn ang="0">
                <a:pos x="0" y="163210"/>
              </a:cxn>
              <a:cxn ang="0">
                <a:pos x="2128" y="116393"/>
              </a:cxn>
              <a:cxn ang="0">
                <a:pos x="13603" y="70445"/>
              </a:cxn>
              <a:cxn ang="0">
                <a:pos x="29329" y="24924"/>
              </a:cxn>
              <a:cxn ang="0">
                <a:pos x="58947" y="0"/>
              </a:cxn>
              <a:cxn ang="0">
                <a:pos x="63285" y="2693"/>
              </a:cxn>
              <a:cxn ang="0">
                <a:pos x="75888" y="10314"/>
              </a:cxn>
              <a:cxn ang="0">
                <a:pos x="87302" y="19018"/>
              </a:cxn>
              <a:cxn ang="0">
                <a:pos x="96490" y="30270"/>
              </a:cxn>
              <a:cxn ang="0">
                <a:pos x="102417" y="45535"/>
              </a:cxn>
              <a:cxn ang="0">
                <a:pos x="116646" y="99264"/>
              </a:cxn>
              <a:cxn ang="0">
                <a:pos x="134348" y="151918"/>
              </a:cxn>
              <a:cxn ang="0">
                <a:pos x="173325" y="256179"/>
              </a:cxn>
              <a:cxn ang="0">
                <a:pos x="178131" y="273000"/>
              </a:cxn>
              <a:cxn ang="0">
                <a:pos x="181664" y="290323"/>
              </a:cxn>
              <a:cxn ang="0">
                <a:pos x="184688" y="307872"/>
              </a:cxn>
              <a:cxn ang="0">
                <a:pos x="187970" y="325373"/>
              </a:cxn>
              <a:cxn ang="0">
                <a:pos x="188297" y="344770"/>
              </a:cxn>
              <a:cxn ang="0">
                <a:pos x="188131" y="348318"/>
              </a:cxn>
              <a:cxn ang="0">
                <a:pos x="134080" y="351595"/>
              </a:cxn>
              <a:cxn ang="0">
                <a:pos x="127917" y="358925"/>
              </a:cxn>
              <a:cxn ang="0">
                <a:pos x="128281" y="367772"/>
              </a:cxn>
              <a:cxn ang="0">
                <a:pos x="128414" y="372807"/>
              </a:cxn>
              <a:cxn ang="0">
                <a:pos x="134265" y="377496"/>
              </a:cxn>
              <a:cxn ang="0">
                <a:pos x="139806" y="385681"/>
              </a:cxn>
              <a:cxn ang="0">
                <a:pos x="184360" y="382979"/>
              </a:cxn>
              <a:cxn ang="0">
                <a:pos x="178660" y="401063"/>
              </a:cxn>
              <a:cxn ang="0">
                <a:pos x="173013" y="410332"/>
              </a:cxn>
              <a:cxn ang="0">
                <a:pos x="165349" y="416347"/>
              </a:cxn>
              <a:cxn ang="0">
                <a:pos x="156174" y="418616"/>
              </a:cxn>
              <a:cxn ang="0">
                <a:pos x="184360" y="382979"/>
              </a:cxn>
              <a:cxn ang="0">
                <a:pos x="139806" y="385681"/>
              </a:cxn>
              <a:cxn ang="0">
                <a:pos x="150190" y="374443"/>
              </a:cxn>
              <a:cxn ang="0">
                <a:pos x="153978" y="369757"/>
              </a:cxn>
              <a:cxn ang="0">
                <a:pos x="156639" y="365009"/>
              </a:cxn>
              <a:cxn ang="0">
                <a:pos x="157400" y="363224"/>
              </a:cxn>
              <a:cxn ang="0">
                <a:pos x="148869" y="354524"/>
              </a:cxn>
              <a:cxn ang="0">
                <a:pos x="143760" y="353443"/>
              </a:cxn>
              <a:cxn ang="0">
                <a:pos x="134080" y="351595"/>
              </a:cxn>
              <a:cxn ang="0">
                <a:pos x="188131" y="348318"/>
              </a:cxn>
              <a:cxn ang="0">
                <a:pos x="187399" y="363883"/>
              </a:cxn>
              <a:cxn ang="0">
                <a:pos x="184460" y="382664"/>
              </a:cxn>
              <a:cxn ang="0">
                <a:pos x="184360" y="382979"/>
              </a:cxn>
            </a:cxnLst>
            <a:pathLst>
              <a:path w="188594" h="419100">
                <a:moveTo>
                  <a:pt x="155910" y="418616"/>
                </a:moveTo>
                <a:lnTo>
                  <a:pt x="118700" y="402379"/>
                </a:lnTo>
                <a:lnTo>
                  <a:pt x="76985" y="352288"/>
                </a:lnTo>
                <a:lnTo>
                  <a:pt x="45523" y="306702"/>
                </a:lnTo>
                <a:lnTo>
                  <a:pt x="23919" y="254140"/>
                </a:lnTo>
                <a:lnTo>
                  <a:pt x="17790" y="236043"/>
                </a:lnTo>
                <a:lnTo>
                  <a:pt x="16162" y="229955"/>
                </a:lnTo>
                <a:lnTo>
                  <a:pt x="15169" y="223616"/>
                </a:lnTo>
                <a:lnTo>
                  <a:pt x="14113" y="217314"/>
                </a:lnTo>
                <a:lnTo>
                  <a:pt x="12296" y="211335"/>
                </a:lnTo>
                <a:lnTo>
                  <a:pt x="0" y="163210"/>
                </a:lnTo>
                <a:lnTo>
                  <a:pt x="2124" y="116393"/>
                </a:lnTo>
                <a:lnTo>
                  <a:pt x="13580" y="70445"/>
                </a:lnTo>
                <a:lnTo>
                  <a:pt x="29279" y="24924"/>
                </a:lnTo>
                <a:lnTo>
                  <a:pt x="58847" y="0"/>
                </a:lnTo>
                <a:lnTo>
                  <a:pt x="63178" y="2693"/>
                </a:lnTo>
                <a:lnTo>
                  <a:pt x="75760" y="10314"/>
                </a:lnTo>
                <a:lnTo>
                  <a:pt x="87155" y="19018"/>
                </a:lnTo>
                <a:lnTo>
                  <a:pt x="96327" y="30270"/>
                </a:lnTo>
                <a:lnTo>
                  <a:pt x="102244" y="45535"/>
                </a:lnTo>
                <a:lnTo>
                  <a:pt x="116449" y="99264"/>
                </a:lnTo>
                <a:lnTo>
                  <a:pt x="134121" y="151918"/>
                </a:lnTo>
                <a:lnTo>
                  <a:pt x="173032" y="256179"/>
                </a:lnTo>
                <a:lnTo>
                  <a:pt x="177830" y="273000"/>
                </a:lnTo>
                <a:lnTo>
                  <a:pt x="181357" y="290323"/>
                </a:lnTo>
                <a:lnTo>
                  <a:pt x="184376" y="307872"/>
                </a:lnTo>
                <a:lnTo>
                  <a:pt x="187653" y="325373"/>
                </a:lnTo>
                <a:lnTo>
                  <a:pt x="187979" y="344770"/>
                </a:lnTo>
                <a:lnTo>
                  <a:pt x="187813" y="348318"/>
                </a:lnTo>
                <a:lnTo>
                  <a:pt x="133854" y="351595"/>
                </a:lnTo>
                <a:lnTo>
                  <a:pt x="127701" y="358925"/>
                </a:lnTo>
                <a:lnTo>
                  <a:pt x="128064" y="367772"/>
                </a:lnTo>
                <a:lnTo>
                  <a:pt x="128197" y="372807"/>
                </a:lnTo>
                <a:lnTo>
                  <a:pt x="134038" y="377496"/>
                </a:lnTo>
                <a:lnTo>
                  <a:pt x="139570" y="385681"/>
                </a:lnTo>
                <a:lnTo>
                  <a:pt x="184049" y="382979"/>
                </a:lnTo>
                <a:lnTo>
                  <a:pt x="178358" y="401063"/>
                </a:lnTo>
                <a:lnTo>
                  <a:pt x="172721" y="410332"/>
                </a:lnTo>
                <a:lnTo>
                  <a:pt x="165070" y="416347"/>
                </a:lnTo>
                <a:lnTo>
                  <a:pt x="155910" y="418616"/>
                </a:lnTo>
                <a:close/>
              </a:path>
              <a:path w="188594" h="419100">
                <a:moveTo>
                  <a:pt x="184049" y="382979"/>
                </a:moveTo>
                <a:lnTo>
                  <a:pt x="139570" y="385681"/>
                </a:lnTo>
                <a:lnTo>
                  <a:pt x="149936" y="374443"/>
                </a:lnTo>
                <a:lnTo>
                  <a:pt x="153718" y="369757"/>
                </a:lnTo>
                <a:lnTo>
                  <a:pt x="156374" y="365009"/>
                </a:lnTo>
                <a:lnTo>
                  <a:pt x="157134" y="363224"/>
                </a:lnTo>
                <a:lnTo>
                  <a:pt x="148618" y="354524"/>
                </a:lnTo>
                <a:lnTo>
                  <a:pt x="143517" y="353443"/>
                </a:lnTo>
                <a:lnTo>
                  <a:pt x="133854" y="351595"/>
                </a:lnTo>
                <a:lnTo>
                  <a:pt x="187813" y="348318"/>
                </a:lnTo>
                <a:lnTo>
                  <a:pt x="187083" y="363883"/>
                </a:lnTo>
                <a:lnTo>
                  <a:pt x="184149" y="382664"/>
                </a:lnTo>
                <a:lnTo>
                  <a:pt x="184049" y="382979"/>
                </a:lnTo>
                <a:close/>
              </a:path>
            </a:pathLst>
          </a:custGeom>
          <a:solidFill>
            <a:srgbClr val="FFFAFA"/>
          </a:solidFill>
          <a:ln w="9525">
            <a:noFill/>
          </a:ln>
        </p:spPr>
        <p:txBody>
          <a:bodyPr/>
          <a:p>
            <a:endParaRPr lang="zh-CN" altLang="en-US"/>
          </a:p>
        </p:txBody>
      </p:sp>
      <p:sp>
        <p:nvSpPr>
          <p:cNvPr id="13346" name="object 39"/>
          <p:cNvSpPr/>
          <p:nvPr/>
        </p:nvSpPr>
        <p:spPr>
          <a:xfrm>
            <a:off x="16984663" y="8378825"/>
            <a:ext cx="166687" cy="373063"/>
          </a:xfrm>
          <a:custGeom>
            <a:avLst/>
            <a:gdLst/>
            <a:ahLst/>
            <a:cxnLst>
              <a:cxn ang="0">
                <a:pos x="107500" y="372670"/>
              </a:cxn>
              <a:cxn ang="0">
                <a:pos x="72597" y="353300"/>
              </a:cxn>
              <a:cxn ang="0">
                <a:pos x="48069" y="321016"/>
              </a:cxn>
              <a:cxn ang="0">
                <a:pos x="20469" y="269435"/>
              </a:cxn>
              <a:cxn ang="0">
                <a:pos x="8288" y="247468"/>
              </a:cxn>
              <a:cxn ang="0">
                <a:pos x="0" y="226208"/>
              </a:cxn>
              <a:cxn ang="0">
                <a:pos x="16" y="205275"/>
              </a:cxn>
              <a:cxn ang="0">
                <a:pos x="382" y="143177"/>
              </a:cxn>
              <a:cxn ang="0">
                <a:pos x="2140" y="88929"/>
              </a:cxn>
              <a:cxn ang="0">
                <a:pos x="11307" y="44297"/>
              </a:cxn>
              <a:cxn ang="0">
                <a:pos x="37189" y="6431"/>
              </a:cxn>
              <a:cxn ang="0">
                <a:pos x="50362" y="6743"/>
              </a:cxn>
              <a:cxn ang="0">
                <a:pos x="54768" y="7690"/>
              </a:cxn>
              <a:cxn ang="0">
                <a:pos x="60404" y="5962"/>
              </a:cxn>
              <a:cxn ang="0">
                <a:pos x="64806" y="3962"/>
              </a:cxn>
              <a:cxn ang="0">
                <a:pos x="77710" y="0"/>
              </a:cxn>
              <a:cxn ang="0">
                <a:pos x="89764" y="284"/>
              </a:cxn>
              <a:cxn ang="0">
                <a:pos x="126260" y="28888"/>
              </a:cxn>
              <a:cxn ang="0">
                <a:pos x="128409" y="38621"/>
              </a:cxn>
              <a:cxn ang="0">
                <a:pos x="122289" y="50789"/>
              </a:cxn>
              <a:cxn ang="0">
                <a:pos x="121313" y="51889"/>
              </a:cxn>
              <a:cxn ang="0">
                <a:pos x="123168" y="56633"/>
              </a:cxn>
              <a:cxn ang="0">
                <a:pos x="147312" y="97368"/>
              </a:cxn>
              <a:cxn ang="0">
                <a:pos x="151655" y="141468"/>
              </a:cxn>
              <a:cxn ang="0">
                <a:pos x="155239" y="151382"/>
              </a:cxn>
              <a:cxn ang="0">
                <a:pos x="161851" y="159585"/>
              </a:cxn>
              <a:cxn ang="0">
                <a:pos x="166609" y="168420"/>
              </a:cxn>
              <a:cxn ang="0">
                <a:pos x="164632" y="180232"/>
              </a:cxn>
              <a:cxn ang="0">
                <a:pos x="161760" y="189244"/>
              </a:cxn>
              <a:cxn ang="0">
                <a:pos x="160857" y="199259"/>
              </a:cxn>
              <a:cxn ang="0">
                <a:pos x="160276" y="265664"/>
              </a:cxn>
              <a:cxn ang="0">
                <a:pos x="149220" y="317568"/>
              </a:cxn>
              <a:cxn ang="0">
                <a:pos x="121852" y="363043"/>
              </a:cxn>
              <a:cxn ang="0">
                <a:pos x="114897" y="369745"/>
              </a:cxn>
              <a:cxn ang="0">
                <a:pos x="107500" y="372670"/>
              </a:cxn>
            </a:cxnLst>
            <a:pathLst>
              <a:path w="166369" h="374015">
                <a:moveTo>
                  <a:pt x="107295" y="373621"/>
                </a:moveTo>
                <a:lnTo>
                  <a:pt x="72459" y="354202"/>
                </a:lnTo>
                <a:lnTo>
                  <a:pt x="47977" y="321835"/>
                </a:lnTo>
                <a:lnTo>
                  <a:pt x="20430" y="270123"/>
                </a:lnTo>
                <a:lnTo>
                  <a:pt x="8272" y="248099"/>
                </a:lnTo>
                <a:lnTo>
                  <a:pt x="0" y="226785"/>
                </a:lnTo>
                <a:lnTo>
                  <a:pt x="16" y="205799"/>
                </a:lnTo>
                <a:lnTo>
                  <a:pt x="381" y="143542"/>
                </a:lnTo>
                <a:lnTo>
                  <a:pt x="2136" y="89156"/>
                </a:lnTo>
                <a:lnTo>
                  <a:pt x="11285" y="44410"/>
                </a:lnTo>
                <a:lnTo>
                  <a:pt x="37118" y="6447"/>
                </a:lnTo>
                <a:lnTo>
                  <a:pt x="50266" y="6760"/>
                </a:lnTo>
                <a:lnTo>
                  <a:pt x="54664" y="7710"/>
                </a:lnTo>
                <a:lnTo>
                  <a:pt x="60289" y="5977"/>
                </a:lnTo>
                <a:lnTo>
                  <a:pt x="64682" y="3972"/>
                </a:lnTo>
                <a:lnTo>
                  <a:pt x="77562" y="0"/>
                </a:lnTo>
                <a:lnTo>
                  <a:pt x="89593" y="285"/>
                </a:lnTo>
                <a:lnTo>
                  <a:pt x="126019" y="28962"/>
                </a:lnTo>
                <a:lnTo>
                  <a:pt x="128164" y="38720"/>
                </a:lnTo>
                <a:lnTo>
                  <a:pt x="122056" y="50919"/>
                </a:lnTo>
                <a:lnTo>
                  <a:pt x="121082" y="52021"/>
                </a:lnTo>
                <a:lnTo>
                  <a:pt x="122933" y="56778"/>
                </a:lnTo>
                <a:lnTo>
                  <a:pt x="147031" y="97616"/>
                </a:lnTo>
                <a:lnTo>
                  <a:pt x="151366" y="141829"/>
                </a:lnTo>
                <a:lnTo>
                  <a:pt x="154943" y="151768"/>
                </a:lnTo>
                <a:lnTo>
                  <a:pt x="161542" y="159992"/>
                </a:lnTo>
                <a:lnTo>
                  <a:pt x="166291" y="168850"/>
                </a:lnTo>
                <a:lnTo>
                  <a:pt x="164318" y="180692"/>
                </a:lnTo>
                <a:lnTo>
                  <a:pt x="161451" y="189727"/>
                </a:lnTo>
                <a:lnTo>
                  <a:pt x="160550" y="199767"/>
                </a:lnTo>
                <a:lnTo>
                  <a:pt x="159970" y="266342"/>
                </a:lnTo>
                <a:lnTo>
                  <a:pt x="148935" y="318378"/>
                </a:lnTo>
                <a:lnTo>
                  <a:pt x="121620" y="363969"/>
                </a:lnTo>
                <a:lnTo>
                  <a:pt x="114678" y="370689"/>
                </a:lnTo>
                <a:lnTo>
                  <a:pt x="107295" y="373621"/>
                </a:lnTo>
                <a:close/>
              </a:path>
            </a:pathLst>
          </a:custGeom>
          <a:solidFill>
            <a:srgbClr val="FFFAFA"/>
          </a:solidFill>
          <a:ln w="9525">
            <a:noFill/>
          </a:ln>
        </p:spPr>
        <p:txBody>
          <a:bodyPr/>
          <a:p>
            <a:endParaRPr lang="zh-CN" altLang="en-US"/>
          </a:p>
        </p:txBody>
      </p:sp>
      <p:sp>
        <p:nvSpPr>
          <p:cNvPr id="13347" name="object 40"/>
          <p:cNvSpPr/>
          <p:nvPr/>
        </p:nvSpPr>
        <p:spPr>
          <a:xfrm>
            <a:off x="16452850" y="8064500"/>
            <a:ext cx="163513" cy="436563"/>
          </a:xfrm>
          <a:custGeom>
            <a:avLst/>
            <a:gdLst/>
            <a:ahLst/>
            <a:cxnLst>
              <a:cxn ang="0">
                <a:pos x="138801" y="436336"/>
              </a:cxn>
              <a:cxn ang="0">
                <a:pos x="132879" y="433333"/>
              </a:cxn>
              <a:cxn ang="0">
                <a:pos x="128438" y="427311"/>
              </a:cxn>
              <a:cxn ang="0">
                <a:pos x="124243" y="416894"/>
              </a:cxn>
              <a:cxn ang="0">
                <a:pos x="121726" y="412708"/>
              </a:cxn>
              <a:cxn ang="0">
                <a:pos x="119084" y="412173"/>
              </a:cxn>
              <a:cxn ang="0">
                <a:pos x="89580" y="397399"/>
              </a:cxn>
              <a:cxn ang="0">
                <a:pos x="72617" y="372709"/>
              </a:cxn>
              <a:cxn ang="0">
                <a:pos x="60200" y="344457"/>
              </a:cxn>
              <a:cxn ang="0">
                <a:pos x="44332" y="319000"/>
              </a:cxn>
              <a:cxn ang="0">
                <a:pos x="3556" y="152455"/>
              </a:cxn>
              <a:cxn ang="0">
                <a:pos x="0" y="119234"/>
              </a:cxn>
              <a:cxn ang="0">
                <a:pos x="2840" y="86863"/>
              </a:cxn>
              <a:cxn ang="0">
                <a:pos x="16729" y="23251"/>
              </a:cxn>
              <a:cxn ang="0">
                <a:pos x="39667" y="0"/>
              </a:cxn>
              <a:cxn ang="0">
                <a:pos x="49061" y="551"/>
              </a:cxn>
              <a:cxn ang="0">
                <a:pos x="74404" y="37180"/>
              </a:cxn>
              <a:cxn ang="0">
                <a:pos x="80163" y="56375"/>
              </a:cxn>
              <a:cxn ang="0">
                <a:pos x="89939" y="87286"/>
              </a:cxn>
              <a:cxn ang="0">
                <a:pos x="103532" y="116844"/>
              </a:cxn>
              <a:cxn ang="0">
                <a:pos x="116135" y="146755"/>
              </a:cxn>
              <a:cxn ang="0">
                <a:pos x="122942" y="178724"/>
              </a:cxn>
              <a:cxn ang="0">
                <a:pos x="133141" y="198063"/>
              </a:cxn>
              <a:cxn ang="0">
                <a:pos x="136749" y="218971"/>
              </a:cxn>
              <a:cxn ang="0">
                <a:pos x="138108" y="240471"/>
              </a:cxn>
              <a:cxn ang="0">
                <a:pos x="141565" y="261584"/>
              </a:cxn>
              <a:cxn ang="0">
                <a:pos x="153611" y="318248"/>
              </a:cxn>
              <a:cxn ang="0">
                <a:pos x="161934" y="375918"/>
              </a:cxn>
              <a:cxn ang="0">
                <a:pos x="163270" y="393537"/>
              </a:cxn>
              <a:cxn ang="0">
                <a:pos x="162810" y="402317"/>
              </a:cxn>
              <a:cxn ang="0">
                <a:pos x="146388" y="434815"/>
              </a:cxn>
              <a:cxn ang="0">
                <a:pos x="138801" y="436336"/>
              </a:cxn>
            </a:cxnLst>
            <a:pathLst>
              <a:path w="163194" h="437515">
                <a:moveTo>
                  <a:pt x="138530" y="437288"/>
                </a:moveTo>
                <a:lnTo>
                  <a:pt x="132620" y="434278"/>
                </a:lnTo>
                <a:lnTo>
                  <a:pt x="128187" y="428243"/>
                </a:lnTo>
                <a:lnTo>
                  <a:pt x="124001" y="417803"/>
                </a:lnTo>
                <a:lnTo>
                  <a:pt x="121489" y="413608"/>
                </a:lnTo>
                <a:lnTo>
                  <a:pt x="118852" y="413072"/>
                </a:lnTo>
                <a:lnTo>
                  <a:pt x="89405" y="398266"/>
                </a:lnTo>
                <a:lnTo>
                  <a:pt x="72475" y="373522"/>
                </a:lnTo>
                <a:lnTo>
                  <a:pt x="60083" y="345208"/>
                </a:lnTo>
                <a:lnTo>
                  <a:pt x="44246" y="319696"/>
                </a:lnTo>
                <a:lnTo>
                  <a:pt x="3549" y="152787"/>
                </a:lnTo>
                <a:lnTo>
                  <a:pt x="0" y="119494"/>
                </a:lnTo>
                <a:lnTo>
                  <a:pt x="2834" y="87052"/>
                </a:lnTo>
                <a:lnTo>
                  <a:pt x="16696" y="23302"/>
                </a:lnTo>
                <a:lnTo>
                  <a:pt x="39590" y="0"/>
                </a:lnTo>
                <a:lnTo>
                  <a:pt x="48965" y="552"/>
                </a:lnTo>
                <a:lnTo>
                  <a:pt x="74259" y="37261"/>
                </a:lnTo>
                <a:lnTo>
                  <a:pt x="80007" y="56498"/>
                </a:lnTo>
                <a:lnTo>
                  <a:pt x="89764" y="87476"/>
                </a:lnTo>
                <a:lnTo>
                  <a:pt x="103330" y="117099"/>
                </a:lnTo>
                <a:lnTo>
                  <a:pt x="115908" y="147075"/>
                </a:lnTo>
                <a:lnTo>
                  <a:pt x="122702" y="179114"/>
                </a:lnTo>
                <a:lnTo>
                  <a:pt x="132881" y="198495"/>
                </a:lnTo>
                <a:lnTo>
                  <a:pt x="136482" y="219449"/>
                </a:lnTo>
                <a:lnTo>
                  <a:pt x="137839" y="240995"/>
                </a:lnTo>
                <a:lnTo>
                  <a:pt x="141289" y="262154"/>
                </a:lnTo>
                <a:lnTo>
                  <a:pt x="153311" y="318942"/>
                </a:lnTo>
                <a:lnTo>
                  <a:pt x="161618" y="376738"/>
                </a:lnTo>
                <a:lnTo>
                  <a:pt x="162951" y="394395"/>
                </a:lnTo>
                <a:lnTo>
                  <a:pt x="162492" y="403194"/>
                </a:lnTo>
                <a:lnTo>
                  <a:pt x="146102" y="435763"/>
                </a:lnTo>
                <a:lnTo>
                  <a:pt x="138530" y="437288"/>
                </a:lnTo>
                <a:close/>
              </a:path>
            </a:pathLst>
          </a:custGeom>
          <a:solidFill>
            <a:srgbClr val="FFFAFA"/>
          </a:solidFill>
          <a:ln w="9525">
            <a:noFill/>
          </a:ln>
        </p:spPr>
        <p:txBody>
          <a:bodyPr/>
          <a:p>
            <a:endParaRPr lang="zh-CN" altLang="en-US"/>
          </a:p>
        </p:txBody>
      </p:sp>
      <p:sp>
        <p:nvSpPr>
          <p:cNvPr id="13348" name="object 41"/>
          <p:cNvSpPr/>
          <p:nvPr/>
        </p:nvSpPr>
        <p:spPr>
          <a:xfrm>
            <a:off x="18065750" y="9780588"/>
            <a:ext cx="171450" cy="392112"/>
          </a:xfrm>
          <a:custGeom>
            <a:avLst/>
            <a:gdLst/>
            <a:ahLst/>
            <a:cxnLst>
              <a:cxn ang="0">
                <a:pos x="152779" y="391914"/>
              </a:cxn>
              <a:cxn ang="0">
                <a:pos x="141185" y="384222"/>
              </a:cxn>
              <a:cxn ang="0">
                <a:pos x="129264" y="376730"/>
              </a:cxn>
              <a:cxn ang="0">
                <a:pos x="118433" y="368549"/>
              </a:cxn>
              <a:cxn ang="0">
                <a:pos x="110109" y="358794"/>
              </a:cxn>
              <a:cxn ang="0">
                <a:pos x="98778" y="342290"/>
              </a:cxn>
              <a:cxn ang="0">
                <a:pos x="86839" y="326184"/>
              </a:cxn>
              <a:cxn ang="0">
                <a:pos x="75978" y="309161"/>
              </a:cxn>
              <a:cxn ang="0">
                <a:pos x="67875" y="289911"/>
              </a:cxn>
              <a:cxn ang="0">
                <a:pos x="59526" y="267403"/>
              </a:cxn>
              <a:cxn ang="0">
                <a:pos x="49195" y="245492"/>
              </a:cxn>
              <a:cxn ang="0">
                <a:pos x="29106" y="201290"/>
              </a:cxn>
              <a:cxn ang="0">
                <a:pos x="6891" y="128542"/>
              </a:cxn>
              <a:cxn ang="0">
                <a:pos x="0" y="52632"/>
              </a:cxn>
              <a:cxn ang="0">
                <a:pos x="1090" y="44072"/>
              </a:cxn>
              <a:cxn ang="0">
                <a:pos x="25779" y="5975"/>
              </a:cxn>
              <a:cxn ang="0">
                <a:pos x="44192" y="0"/>
              </a:cxn>
              <a:cxn ang="0">
                <a:pos x="63663" y="1968"/>
              </a:cxn>
              <a:cxn ang="0">
                <a:pos x="98524" y="29961"/>
              </a:cxn>
              <a:cxn ang="0">
                <a:pos x="118361" y="73105"/>
              </a:cxn>
              <a:cxn ang="0">
                <a:pos x="126911" y="102202"/>
              </a:cxn>
              <a:cxn ang="0">
                <a:pos x="123613" y="110423"/>
              </a:cxn>
              <a:cxn ang="0">
                <a:pos x="126492" y="115302"/>
              </a:cxn>
              <a:cxn ang="0">
                <a:pos x="145602" y="161100"/>
              </a:cxn>
              <a:cxn ang="0">
                <a:pos x="155103" y="208076"/>
              </a:cxn>
              <a:cxn ang="0">
                <a:pos x="161464" y="253871"/>
              </a:cxn>
              <a:cxn ang="0">
                <a:pos x="169747" y="290007"/>
              </a:cxn>
              <a:cxn ang="0">
                <a:pos x="171354" y="316736"/>
              </a:cxn>
              <a:cxn ang="0">
                <a:pos x="171452" y="322650"/>
              </a:cxn>
              <a:cxn ang="0">
                <a:pos x="171406" y="332639"/>
              </a:cxn>
              <a:cxn ang="0">
                <a:pos x="170785" y="341649"/>
              </a:cxn>
              <a:cxn ang="0">
                <a:pos x="168663" y="354952"/>
              </a:cxn>
              <a:cxn ang="0">
                <a:pos x="165145" y="367883"/>
              </a:cxn>
              <a:cxn ang="0">
                <a:pos x="159945" y="380262"/>
              </a:cxn>
              <a:cxn ang="0">
                <a:pos x="152779" y="391914"/>
              </a:cxn>
            </a:cxnLst>
            <a:pathLst>
              <a:path w="172719" h="391159">
                <a:moveTo>
                  <a:pt x="153910" y="390961"/>
                </a:moveTo>
                <a:lnTo>
                  <a:pt x="142230" y="383288"/>
                </a:lnTo>
                <a:lnTo>
                  <a:pt x="130221" y="375814"/>
                </a:lnTo>
                <a:lnTo>
                  <a:pt x="119310" y="367653"/>
                </a:lnTo>
                <a:lnTo>
                  <a:pt x="110924" y="357922"/>
                </a:lnTo>
                <a:lnTo>
                  <a:pt x="99509" y="341458"/>
                </a:lnTo>
                <a:lnTo>
                  <a:pt x="87482" y="325391"/>
                </a:lnTo>
                <a:lnTo>
                  <a:pt x="76540" y="308410"/>
                </a:lnTo>
                <a:lnTo>
                  <a:pt x="68377" y="289206"/>
                </a:lnTo>
                <a:lnTo>
                  <a:pt x="59967" y="266753"/>
                </a:lnTo>
                <a:lnTo>
                  <a:pt x="49559" y="244895"/>
                </a:lnTo>
                <a:lnTo>
                  <a:pt x="29321" y="200801"/>
                </a:lnTo>
                <a:lnTo>
                  <a:pt x="6942" y="128230"/>
                </a:lnTo>
                <a:lnTo>
                  <a:pt x="0" y="52504"/>
                </a:lnTo>
                <a:lnTo>
                  <a:pt x="1098" y="43965"/>
                </a:lnTo>
                <a:lnTo>
                  <a:pt x="25970" y="5960"/>
                </a:lnTo>
                <a:lnTo>
                  <a:pt x="44519" y="0"/>
                </a:lnTo>
                <a:lnTo>
                  <a:pt x="64134" y="1963"/>
                </a:lnTo>
                <a:lnTo>
                  <a:pt x="99253" y="29888"/>
                </a:lnTo>
                <a:lnTo>
                  <a:pt x="119237" y="72927"/>
                </a:lnTo>
                <a:lnTo>
                  <a:pt x="127850" y="101954"/>
                </a:lnTo>
                <a:lnTo>
                  <a:pt x="124528" y="110155"/>
                </a:lnTo>
                <a:lnTo>
                  <a:pt x="127428" y="115022"/>
                </a:lnTo>
                <a:lnTo>
                  <a:pt x="146680" y="160708"/>
                </a:lnTo>
                <a:lnTo>
                  <a:pt x="156251" y="207570"/>
                </a:lnTo>
                <a:lnTo>
                  <a:pt x="162659" y="253254"/>
                </a:lnTo>
                <a:lnTo>
                  <a:pt x="171003" y="289302"/>
                </a:lnTo>
                <a:lnTo>
                  <a:pt x="172622" y="315966"/>
                </a:lnTo>
                <a:lnTo>
                  <a:pt x="172721" y="321866"/>
                </a:lnTo>
                <a:lnTo>
                  <a:pt x="172675" y="331831"/>
                </a:lnTo>
                <a:lnTo>
                  <a:pt x="172049" y="340819"/>
                </a:lnTo>
                <a:lnTo>
                  <a:pt x="169911" y="354089"/>
                </a:lnTo>
                <a:lnTo>
                  <a:pt x="166367" y="366989"/>
                </a:lnTo>
                <a:lnTo>
                  <a:pt x="161129" y="379338"/>
                </a:lnTo>
                <a:lnTo>
                  <a:pt x="153910" y="390961"/>
                </a:lnTo>
                <a:close/>
              </a:path>
            </a:pathLst>
          </a:custGeom>
          <a:solidFill>
            <a:srgbClr val="FFFAFA"/>
          </a:solidFill>
          <a:ln w="9525">
            <a:noFill/>
          </a:ln>
        </p:spPr>
        <p:txBody>
          <a:bodyPr/>
          <a:p>
            <a:endParaRPr lang="zh-CN" altLang="en-US"/>
          </a:p>
        </p:txBody>
      </p:sp>
      <p:sp>
        <p:nvSpPr>
          <p:cNvPr id="13349" name="object 42"/>
          <p:cNvSpPr/>
          <p:nvPr/>
        </p:nvSpPr>
        <p:spPr>
          <a:xfrm>
            <a:off x="16252825" y="9766300"/>
            <a:ext cx="160338" cy="311150"/>
          </a:xfrm>
          <a:custGeom>
            <a:avLst/>
            <a:gdLst/>
            <a:ahLst/>
            <a:cxnLst>
              <a:cxn ang="0">
                <a:pos x="132031" y="311035"/>
              </a:cxn>
              <a:cxn ang="0">
                <a:pos x="80316" y="296754"/>
              </a:cxn>
              <a:cxn ang="0">
                <a:pos x="42735" y="242816"/>
              </a:cxn>
              <a:cxn ang="0">
                <a:pos x="21037" y="201404"/>
              </a:cxn>
              <a:cxn ang="0">
                <a:pos x="5635" y="158137"/>
              </a:cxn>
              <a:cxn ang="0">
                <a:pos x="0" y="113668"/>
              </a:cxn>
              <a:cxn ang="0">
                <a:pos x="1860" y="68392"/>
              </a:cxn>
              <a:cxn ang="0">
                <a:pos x="6593" y="26803"/>
              </a:cxn>
              <a:cxn ang="0">
                <a:pos x="43081" y="3067"/>
              </a:cxn>
              <a:cxn ang="0">
                <a:pos x="54948" y="0"/>
              </a:cxn>
              <a:cxn ang="0">
                <a:pos x="62641" y="106"/>
              </a:cxn>
              <a:cxn ang="0">
                <a:pos x="104408" y="29598"/>
              </a:cxn>
              <a:cxn ang="0">
                <a:pos x="125309" y="74514"/>
              </a:cxn>
              <a:cxn ang="0">
                <a:pos x="136069" y="124136"/>
              </a:cxn>
              <a:cxn ang="0">
                <a:pos x="139232" y="136220"/>
              </a:cxn>
              <a:cxn ang="0">
                <a:pos x="143264" y="147940"/>
              </a:cxn>
              <a:cxn ang="0">
                <a:pos x="154286" y="182794"/>
              </a:cxn>
              <a:cxn ang="0">
                <a:pos x="159819" y="217871"/>
              </a:cxn>
              <a:cxn ang="0">
                <a:pos x="159428" y="253473"/>
              </a:cxn>
              <a:cxn ang="0">
                <a:pos x="152680" y="289906"/>
              </a:cxn>
              <a:cxn ang="0">
                <a:pos x="149717" y="299195"/>
              </a:cxn>
              <a:cxn ang="0">
                <a:pos x="146027" y="305539"/>
              </a:cxn>
              <a:cxn ang="0">
                <a:pos x="140501" y="309348"/>
              </a:cxn>
              <a:cxn ang="0">
                <a:pos x="132031" y="311035"/>
              </a:cxn>
            </a:cxnLst>
            <a:pathLst>
              <a:path w="161290" h="310515">
                <a:moveTo>
                  <a:pt x="132815" y="310400"/>
                </a:moveTo>
                <a:lnTo>
                  <a:pt x="80793" y="296148"/>
                </a:lnTo>
                <a:lnTo>
                  <a:pt x="42989" y="242320"/>
                </a:lnTo>
                <a:lnTo>
                  <a:pt x="21162" y="200993"/>
                </a:lnTo>
                <a:lnTo>
                  <a:pt x="5668" y="157814"/>
                </a:lnTo>
                <a:lnTo>
                  <a:pt x="0" y="113436"/>
                </a:lnTo>
                <a:lnTo>
                  <a:pt x="1871" y="68252"/>
                </a:lnTo>
                <a:lnTo>
                  <a:pt x="6632" y="26748"/>
                </a:lnTo>
                <a:lnTo>
                  <a:pt x="43337" y="3061"/>
                </a:lnTo>
                <a:lnTo>
                  <a:pt x="55274" y="0"/>
                </a:lnTo>
                <a:lnTo>
                  <a:pt x="63013" y="106"/>
                </a:lnTo>
                <a:lnTo>
                  <a:pt x="105028" y="29538"/>
                </a:lnTo>
                <a:lnTo>
                  <a:pt x="126053" y="74362"/>
                </a:lnTo>
                <a:lnTo>
                  <a:pt x="136877" y="123883"/>
                </a:lnTo>
                <a:lnTo>
                  <a:pt x="140059" y="135942"/>
                </a:lnTo>
                <a:lnTo>
                  <a:pt x="144115" y="147638"/>
                </a:lnTo>
                <a:lnTo>
                  <a:pt x="155202" y="182421"/>
                </a:lnTo>
                <a:lnTo>
                  <a:pt x="160768" y="217426"/>
                </a:lnTo>
                <a:lnTo>
                  <a:pt x="160375" y="252956"/>
                </a:lnTo>
                <a:lnTo>
                  <a:pt x="153587" y="289314"/>
                </a:lnTo>
                <a:lnTo>
                  <a:pt x="150606" y="298584"/>
                </a:lnTo>
                <a:lnTo>
                  <a:pt x="146894" y="304915"/>
                </a:lnTo>
                <a:lnTo>
                  <a:pt x="141335" y="308717"/>
                </a:lnTo>
                <a:lnTo>
                  <a:pt x="132815" y="310400"/>
                </a:lnTo>
                <a:close/>
              </a:path>
            </a:pathLst>
          </a:custGeom>
          <a:solidFill>
            <a:srgbClr val="FFFAFA"/>
          </a:solidFill>
          <a:ln w="9525">
            <a:noFill/>
          </a:ln>
        </p:spPr>
        <p:txBody>
          <a:bodyPr/>
          <a:p>
            <a:endParaRPr lang="zh-CN" altLang="en-US"/>
          </a:p>
        </p:txBody>
      </p:sp>
      <p:sp>
        <p:nvSpPr>
          <p:cNvPr id="13350" name="object 43"/>
          <p:cNvSpPr/>
          <p:nvPr/>
        </p:nvSpPr>
        <p:spPr>
          <a:xfrm>
            <a:off x="17584738" y="9383713"/>
            <a:ext cx="176212" cy="282575"/>
          </a:xfrm>
          <a:custGeom>
            <a:avLst/>
            <a:gdLst/>
            <a:ahLst/>
            <a:cxnLst>
              <a:cxn ang="0">
                <a:pos x="132087" y="282555"/>
              </a:cxn>
              <a:cxn ang="0">
                <a:pos x="112587" y="274160"/>
              </a:cxn>
              <a:cxn ang="0">
                <a:pos x="101198" y="265157"/>
              </a:cxn>
              <a:cxn ang="0">
                <a:pos x="79192" y="245997"/>
              </a:cxn>
              <a:cxn ang="0">
                <a:pos x="67506" y="236915"/>
              </a:cxn>
              <a:cxn ang="0">
                <a:pos x="57944" y="226969"/>
              </a:cxn>
              <a:cxn ang="0">
                <a:pos x="50512" y="213976"/>
              </a:cxn>
              <a:cxn ang="0">
                <a:pos x="43819" y="199796"/>
              </a:cxn>
              <a:cxn ang="0">
                <a:pos x="36470" y="186291"/>
              </a:cxn>
              <a:cxn ang="0">
                <a:pos x="12845" y="138628"/>
              </a:cxn>
              <a:cxn ang="0">
                <a:pos x="751" y="86740"/>
              </a:cxn>
              <a:cxn ang="0">
                <a:pos x="0" y="72420"/>
              </a:cxn>
              <a:cxn ang="0">
                <a:pos x="1127" y="58653"/>
              </a:cxn>
              <a:cxn ang="0">
                <a:pos x="4224" y="45321"/>
              </a:cxn>
              <a:cxn ang="0">
                <a:pos x="9380" y="32303"/>
              </a:cxn>
              <a:cxn ang="0">
                <a:pos x="27746" y="9518"/>
              </a:cxn>
              <a:cxn ang="0">
                <a:pos x="51771" y="0"/>
              </a:cxn>
              <a:cxn ang="0">
                <a:pos x="77332" y="4115"/>
              </a:cxn>
              <a:cxn ang="0">
                <a:pos x="129246" y="64683"/>
              </a:cxn>
              <a:cxn ang="0">
                <a:pos x="150722" y="110624"/>
              </a:cxn>
              <a:cxn ang="0">
                <a:pos x="165812" y="160216"/>
              </a:cxn>
              <a:cxn ang="0">
                <a:pos x="175595" y="213620"/>
              </a:cxn>
              <a:cxn ang="0">
                <a:pos x="175340" y="220611"/>
              </a:cxn>
              <a:cxn ang="0">
                <a:pos x="175130" y="229148"/>
              </a:cxn>
              <a:cxn ang="0">
                <a:pos x="174557" y="238652"/>
              </a:cxn>
              <a:cxn ang="0">
                <a:pos x="173214" y="248546"/>
              </a:cxn>
              <a:cxn ang="0">
                <a:pos x="164955" y="268614"/>
              </a:cxn>
              <a:cxn ang="0">
                <a:pos x="150394" y="280329"/>
              </a:cxn>
              <a:cxn ang="0">
                <a:pos x="132087" y="282555"/>
              </a:cxn>
            </a:cxnLst>
            <a:pathLst>
              <a:path w="177165" h="282575">
                <a:moveTo>
                  <a:pt x="132801" y="282555"/>
                </a:moveTo>
                <a:lnTo>
                  <a:pt x="113196" y="274160"/>
                </a:lnTo>
                <a:lnTo>
                  <a:pt x="101745" y="265157"/>
                </a:lnTo>
                <a:lnTo>
                  <a:pt x="79620" y="245997"/>
                </a:lnTo>
                <a:lnTo>
                  <a:pt x="67871" y="236915"/>
                </a:lnTo>
                <a:lnTo>
                  <a:pt x="58257" y="226969"/>
                </a:lnTo>
                <a:lnTo>
                  <a:pt x="50785" y="213976"/>
                </a:lnTo>
                <a:lnTo>
                  <a:pt x="44056" y="199796"/>
                </a:lnTo>
                <a:lnTo>
                  <a:pt x="36667" y="186291"/>
                </a:lnTo>
                <a:lnTo>
                  <a:pt x="12914" y="138628"/>
                </a:lnTo>
                <a:lnTo>
                  <a:pt x="755" y="86740"/>
                </a:lnTo>
                <a:lnTo>
                  <a:pt x="0" y="72420"/>
                </a:lnTo>
                <a:lnTo>
                  <a:pt x="1133" y="58653"/>
                </a:lnTo>
                <a:lnTo>
                  <a:pt x="4247" y="45321"/>
                </a:lnTo>
                <a:lnTo>
                  <a:pt x="9431" y="32303"/>
                </a:lnTo>
                <a:lnTo>
                  <a:pt x="27896" y="9518"/>
                </a:lnTo>
                <a:lnTo>
                  <a:pt x="52051" y="0"/>
                </a:lnTo>
                <a:lnTo>
                  <a:pt x="77750" y="4115"/>
                </a:lnTo>
                <a:lnTo>
                  <a:pt x="129945" y="64683"/>
                </a:lnTo>
                <a:lnTo>
                  <a:pt x="151537" y="110624"/>
                </a:lnTo>
                <a:lnTo>
                  <a:pt x="166709" y="160216"/>
                </a:lnTo>
                <a:lnTo>
                  <a:pt x="176545" y="213620"/>
                </a:lnTo>
                <a:lnTo>
                  <a:pt x="176288" y="220611"/>
                </a:lnTo>
                <a:lnTo>
                  <a:pt x="176077" y="229148"/>
                </a:lnTo>
                <a:lnTo>
                  <a:pt x="175501" y="238652"/>
                </a:lnTo>
                <a:lnTo>
                  <a:pt x="174151" y="248546"/>
                </a:lnTo>
                <a:lnTo>
                  <a:pt x="165847" y="268614"/>
                </a:lnTo>
                <a:lnTo>
                  <a:pt x="151207" y="280329"/>
                </a:lnTo>
                <a:lnTo>
                  <a:pt x="132801" y="282555"/>
                </a:lnTo>
                <a:close/>
              </a:path>
            </a:pathLst>
          </a:custGeom>
          <a:solidFill>
            <a:srgbClr val="FFFAFA"/>
          </a:solidFill>
          <a:ln w="9525">
            <a:noFill/>
          </a:ln>
        </p:spPr>
        <p:txBody>
          <a:bodyPr/>
          <a:p>
            <a:endParaRPr lang="zh-CN" altLang="en-US"/>
          </a:p>
        </p:txBody>
      </p:sp>
      <p:sp>
        <p:nvSpPr>
          <p:cNvPr id="13351" name="object 44"/>
          <p:cNvSpPr/>
          <p:nvPr/>
        </p:nvSpPr>
        <p:spPr>
          <a:xfrm>
            <a:off x="16140113" y="8331200"/>
            <a:ext cx="131762" cy="325438"/>
          </a:xfrm>
          <a:custGeom>
            <a:avLst/>
            <a:gdLst/>
            <a:ahLst/>
            <a:cxnLst>
              <a:cxn ang="0">
                <a:pos x="107433" y="324998"/>
              </a:cxn>
              <a:cxn ang="0">
                <a:pos x="70875" y="301648"/>
              </a:cxn>
              <a:cxn ang="0">
                <a:pos x="46156" y="253318"/>
              </a:cxn>
              <a:cxn ang="0">
                <a:pos x="37826" y="219172"/>
              </a:cxn>
              <a:cxn ang="0">
                <a:pos x="43931" y="210779"/>
              </a:cxn>
              <a:cxn ang="0">
                <a:pos x="45826" y="198978"/>
              </a:cxn>
              <a:cxn ang="0">
                <a:pos x="43985" y="191590"/>
              </a:cxn>
              <a:cxn ang="0">
                <a:pos x="41851" y="190847"/>
              </a:cxn>
              <a:cxn ang="0">
                <a:pos x="23988" y="180989"/>
              </a:cxn>
              <a:cxn ang="0">
                <a:pos x="15562" y="166371"/>
              </a:cxn>
              <a:cxn ang="0">
                <a:pos x="13389" y="149410"/>
              </a:cxn>
              <a:cxn ang="0">
                <a:pos x="14290" y="132524"/>
              </a:cxn>
              <a:cxn ang="0">
                <a:pos x="14720" y="117240"/>
              </a:cxn>
              <a:cxn ang="0">
                <a:pos x="13303" y="102999"/>
              </a:cxn>
              <a:cxn ang="0">
                <a:pos x="10112" y="89096"/>
              </a:cxn>
              <a:cxn ang="0">
                <a:pos x="5218" y="74821"/>
              </a:cxn>
              <a:cxn ang="0">
                <a:pos x="0" y="47947"/>
              </a:cxn>
              <a:cxn ang="0">
                <a:pos x="5289" y="26156"/>
              </a:cxn>
              <a:cxn ang="0">
                <a:pos x="18606" y="10287"/>
              </a:cxn>
              <a:cxn ang="0">
                <a:pos x="37474" y="1177"/>
              </a:cxn>
              <a:cxn ang="0">
                <a:pos x="45832" y="0"/>
              </a:cxn>
              <a:cxn ang="0">
                <a:pos x="52698" y="1430"/>
              </a:cxn>
              <a:cxn ang="0">
                <a:pos x="57752" y="5783"/>
              </a:cxn>
              <a:cxn ang="0">
                <a:pos x="60668" y="13372"/>
              </a:cxn>
              <a:cxn ang="0">
                <a:pos x="63975" y="28240"/>
              </a:cxn>
              <a:cxn ang="0">
                <a:pos x="68853" y="42111"/>
              </a:cxn>
              <a:cxn ang="0">
                <a:pos x="76393" y="54677"/>
              </a:cxn>
              <a:cxn ang="0">
                <a:pos x="87687" y="65624"/>
              </a:cxn>
              <a:cxn ang="0">
                <a:pos x="93521" y="69979"/>
              </a:cxn>
              <a:cxn ang="0">
                <a:pos x="96235" y="80279"/>
              </a:cxn>
              <a:cxn ang="0">
                <a:pos x="131467" y="256389"/>
              </a:cxn>
              <a:cxn ang="0">
                <a:pos x="129985" y="269876"/>
              </a:cxn>
              <a:cxn ang="0">
                <a:pos x="126434" y="283162"/>
              </a:cxn>
              <a:cxn ang="0">
                <a:pos x="124261" y="296560"/>
              </a:cxn>
              <a:cxn ang="0">
                <a:pos x="126911" y="310385"/>
              </a:cxn>
              <a:cxn ang="0">
                <a:pos x="127916" y="312591"/>
              </a:cxn>
              <a:cxn ang="0">
                <a:pos x="119610" y="321991"/>
              </a:cxn>
              <a:cxn ang="0">
                <a:pos x="107433" y="324998"/>
              </a:cxn>
            </a:cxnLst>
            <a:pathLst>
              <a:path w="131444" h="324484">
                <a:moveTo>
                  <a:pt x="107174" y="324045"/>
                </a:moveTo>
                <a:lnTo>
                  <a:pt x="70704" y="300764"/>
                </a:lnTo>
                <a:lnTo>
                  <a:pt x="46045" y="252575"/>
                </a:lnTo>
                <a:lnTo>
                  <a:pt x="37735" y="218530"/>
                </a:lnTo>
                <a:lnTo>
                  <a:pt x="43825" y="210161"/>
                </a:lnTo>
                <a:lnTo>
                  <a:pt x="45715" y="198395"/>
                </a:lnTo>
                <a:lnTo>
                  <a:pt x="43879" y="191028"/>
                </a:lnTo>
                <a:lnTo>
                  <a:pt x="41750" y="190288"/>
                </a:lnTo>
                <a:lnTo>
                  <a:pt x="23930" y="180458"/>
                </a:lnTo>
                <a:lnTo>
                  <a:pt x="15524" y="165883"/>
                </a:lnTo>
                <a:lnTo>
                  <a:pt x="13357" y="148972"/>
                </a:lnTo>
                <a:lnTo>
                  <a:pt x="14256" y="132136"/>
                </a:lnTo>
                <a:lnTo>
                  <a:pt x="14684" y="116896"/>
                </a:lnTo>
                <a:lnTo>
                  <a:pt x="13271" y="102697"/>
                </a:lnTo>
                <a:lnTo>
                  <a:pt x="10088" y="88835"/>
                </a:lnTo>
                <a:lnTo>
                  <a:pt x="5205" y="74602"/>
                </a:lnTo>
                <a:lnTo>
                  <a:pt x="0" y="47806"/>
                </a:lnTo>
                <a:lnTo>
                  <a:pt x="5276" y="26079"/>
                </a:lnTo>
                <a:lnTo>
                  <a:pt x="18561" y="10257"/>
                </a:lnTo>
                <a:lnTo>
                  <a:pt x="37384" y="1174"/>
                </a:lnTo>
                <a:lnTo>
                  <a:pt x="45721" y="0"/>
                </a:lnTo>
                <a:lnTo>
                  <a:pt x="52571" y="1426"/>
                </a:lnTo>
                <a:lnTo>
                  <a:pt x="57613" y="5766"/>
                </a:lnTo>
                <a:lnTo>
                  <a:pt x="60522" y="13333"/>
                </a:lnTo>
                <a:lnTo>
                  <a:pt x="63821" y="28157"/>
                </a:lnTo>
                <a:lnTo>
                  <a:pt x="68687" y="41988"/>
                </a:lnTo>
                <a:lnTo>
                  <a:pt x="76209" y="54517"/>
                </a:lnTo>
                <a:lnTo>
                  <a:pt x="87475" y="65432"/>
                </a:lnTo>
                <a:lnTo>
                  <a:pt x="93295" y="69774"/>
                </a:lnTo>
                <a:lnTo>
                  <a:pt x="96003" y="80044"/>
                </a:lnTo>
                <a:lnTo>
                  <a:pt x="131150" y="255637"/>
                </a:lnTo>
                <a:lnTo>
                  <a:pt x="129671" y="269085"/>
                </a:lnTo>
                <a:lnTo>
                  <a:pt x="126129" y="282332"/>
                </a:lnTo>
                <a:lnTo>
                  <a:pt x="123961" y="295691"/>
                </a:lnTo>
                <a:lnTo>
                  <a:pt x="126605" y="309475"/>
                </a:lnTo>
                <a:lnTo>
                  <a:pt x="127607" y="311675"/>
                </a:lnTo>
                <a:lnTo>
                  <a:pt x="119321" y="321047"/>
                </a:lnTo>
                <a:lnTo>
                  <a:pt x="107174" y="324045"/>
                </a:lnTo>
                <a:close/>
              </a:path>
            </a:pathLst>
          </a:custGeom>
          <a:solidFill>
            <a:srgbClr val="FFFAFA"/>
          </a:solidFill>
          <a:ln w="9525">
            <a:noFill/>
          </a:ln>
        </p:spPr>
        <p:txBody>
          <a:bodyPr/>
          <a:p>
            <a:endParaRPr lang="zh-CN" altLang="en-US"/>
          </a:p>
        </p:txBody>
      </p:sp>
      <p:sp>
        <p:nvSpPr>
          <p:cNvPr id="48" name="object 13"/>
          <p:cNvSpPr txBox="1"/>
          <p:nvPr/>
        </p:nvSpPr>
        <p:spPr>
          <a:xfrm>
            <a:off x="5218430" y="2306955"/>
            <a:ext cx="11195050" cy="5391785"/>
          </a:xfrm>
          <a:prstGeom prst="rect">
            <a:avLst/>
          </a:prstGeom>
        </p:spPr>
        <p:txBody>
          <a:bodyPr wrap="square" lIns="0" tIns="195580" rIns="0" bIns="0">
            <a:spAutoFit/>
          </a:bodyPr>
          <a:lstStyle/>
          <a:p>
            <a:pPr marL="12700" marR="0" defTabSz="914400" fontAlgn="auto">
              <a:lnSpc>
                <a:spcPct val="150000"/>
              </a:lnSpc>
              <a:spcBef>
                <a:spcPts val="1540"/>
              </a:spcBef>
              <a:buClrTx/>
              <a:buSzTx/>
              <a:buFontTx/>
              <a:defRPr/>
            </a:pPr>
            <a:r>
              <a:rPr kumimoji="0" lang="zh-CN" altLang="en-US" sz="4000" kern="1200" cap="none" spc="0" normalizeH="0" baseline="0" noProof="0" dirty="0" smtClean="0">
                <a:solidFill>
                  <a:srgbClr val="558ED5"/>
                </a:solidFill>
                <a:latin typeface="方正粗黑宋简体" panose="02000000000000000000" pitchFamily="2" charset="-122"/>
                <a:ea typeface="方正粗黑宋简体" panose="02000000000000000000" pitchFamily="2" charset="-122"/>
                <a:cs typeface="+mn-cs"/>
              </a:rPr>
              <a:t>项目目标</a:t>
            </a:r>
            <a:endParaRPr kumimoji="0" lang="en-US" altLang="zh-CN" sz="4000" kern="1200" cap="none" spc="0" normalizeH="0" baseline="0" noProof="0" dirty="0" smtClean="0">
              <a:solidFill>
                <a:srgbClr val="558ED5"/>
              </a:solidFill>
              <a:latin typeface="方正粗黑宋简体" panose="02000000000000000000" pitchFamily="2" charset="-122"/>
              <a:ea typeface="方正粗黑宋简体" panose="02000000000000000000" pitchFamily="2" charset="-122"/>
              <a:cs typeface="+mn-cs"/>
            </a:endParaRPr>
          </a:p>
          <a:p>
            <a:pPr marL="12700" marR="0" defTabSz="914400" fontAlgn="auto">
              <a:lnSpc>
                <a:spcPct val="150000"/>
              </a:lnSpc>
              <a:spcBef>
                <a:spcPts val="1540"/>
              </a:spcBef>
              <a:buClrTx/>
              <a:buSzTx/>
              <a:buFontTx/>
              <a:defRPr/>
            </a:pPr>
            <a:r>
              <a:rPr kumimoji="0" lang="en-US" altLang="zh-CN" sz="2800" kern="1200" cap="none" spc="140" normalizeH="0" baseline="0" noProof="1" smtClean="0">
                <a:latin typeface="华文中宋" panose="02010600040101010101" pitchFamily="2" charset="-122"/>
                <a:ea typeface="华文中宋" panose="02010600040101010101" pitchFamily="2" charset="-122"/>
                <a:cs typeface="宋体" panose="02010600030101010101" pitchFamily="2" charset="-122"/>
              </a:rPr>
              <a:t>	</a:t>
            </a:r>
            <a:r>
              <a:rPr kumimoji="0" lang="zh-CN" altLang="en-US" sz="2800" kern="1200" cap="none" spc="140" normalizeH="0" baseline="0" noProof="1" smtClean="0">
                <a:latin typeface="华文中宋" panose="02010600040101010101" pitchFamily="2" charset="-122"/>
                <a:ea typeface="华文中宋" panose="02010600040101010101" pitchFamily="2" charset="-122"/>
                <a:cs typeface="宋体" panose="02010600030101010101" pitchFamily="2" charset="-122"/>
              </a:rPr>
              <a:t>为了使</a:t>
            </a:r>
            <a:r>
              <a:rPr kumimoji="0" lang="zh-CN" altLang="en-US" sz="2800" b="1" kern="1200" cap="none" spc="140" normalizeH="0" baseline="0" noProof="1" smtClean="0">
                <a:latin typeface="华文中宋" panose="02010600040101010101" pitchFamily="2" charset="-122"/>
                <a:ea typeface="华文中宋" panose="02010600040101010101" pitchFamily="2" charset="-122"/>
                <a:cs typeface="宋体" panose="02010600030101010101" pitchFamily="2" charset="-122"/>
              </a:rPr>
              <a:t>教师</a:t>
            </a:r>
            <a:r>
              <a:rPr kumimoji="0" lang="zh-CN" altLang="en-US" sz="2800" kern="1200" cap="none" spc="140" normalizeH="0" baseline="0" noProof="1" smtClean="0">
                <a:latin typeface="华文中宋" panose="02010600040101010101" pitchFamily="2" charset="-122"/>
                <a:ea typeface="华文中宋" panose="02010600040101010101" pitchFamily="2" charset="-122"/>
                <a:cs typeface="宋体" panose="02010600030101010101" pitchFamily="2" charset="-122"/>
              </a:rPr>
              <a:t>能够把最新、最前沿的关于软件需求工程的信息传播给学生；为了</a:t>
            </a:r>
            <a:r>
              <a:rPr kumimoji="0" lang="zh-CN" altLang="en-US" sz="2800" b="1" kern="1200" cap="none" spc="140" normalizeH="0" baseline="0" noProof="1" smtClean="0">
                <a:latin typeface="华文中宋" panose="02010600040101010101" pitchFamily="2" charset="-122"/>
                <a:ea typeface="华文中宋" panose="02010600040101010101" pitchFamily="2" charset="-122"/>
                <a:cs typeface="宋体" panose="02010600030101010101" pitchFamily="2" charset="-122"/>
              </a:rPr>
              <a:t>学生</a:t>
            </a:r>
            <a:r>
              <a:rPr kumimoji="0" lang="zh-CN" altLang="en-US" sz="2800" kern="1200" cap="none" spc="140" normalizeH="0" baseline="0" noProof="1" smtClean="0">
                <a:latin typeface="华文中宋" panose="02010600040101010101" pitchFamily="2" charset="-122"/>
                <a:ea typeface="华文中宋" panose="02010600040101010101" pitchFamily="2" charset="-122"/>
                <a:cs typeface="宋体" panose="02010600030101010101" pitchFamily="2" charset="-122"/>
              </a:rPr>
              <a:t>能够利用网络得到老师帮助；为了师生之间，同学之间能够充分</a:t>
            </a:r>
            <a:r>
              <a:rPr kumimoji="0" lang="zh-CN" altLang="en-US" sz="2800" b="1" kern="1200" cap="none" spc="140" normalizeH="0" baseline="0" noProof="1" smtClean="0">
                <a:latin typeface="华文中宋" panose="02010600040101010101" pitchFamily="2" charset="-122"/>
                <a:ea typeface="华文中宋" panose="02010600040101010101" pitchFamily="2" charset="-122"/>
                <a:cs typeface="宋体" panose="02010600030101010101" pitchFamily="2" charset="-122"/>
              </a:rPr>
              <a:t>交流</a:t>
            </a:r>
            <a:r>
              <a:rPr kumimoji="0" lang="zh-CN" altLang="en-US" sz="2800" kern="1200" cap="none" spc="140" normalizeH="0" baseline="0" noProof="1" smtClean="0">
                <a:latin typeface="华文中宋" panose="02010600040101010101" pitchFamily="2" charset="-122"/>
                <a:ea typeface="华文中宋" panose="02010600040101010101" pitchFamily="2" charset="-122"/>
                <a:cs typeface="宋体" panose="02010600030101010101" pitchFamily="2" charset="-122"/>
              </a:rPr>
              <a:t>，沟通心得。</a:t>
            </a:r>
            <a:endParaRPr kumimoji="0" lang="en-US" altLang="zh-CN" sz="2800" kern="1200" cap="none" spc="140" normalizeH="0" baseline="0" noProof="1" smtClean="0">
              <a:latin typeface="华文中宋" panose="02010600040101010101" pitchFamily="2" charset="-122"/>
              <a:ea typeface="华文中宋" panose="02010600040101010101" pitchFamily="2" charset="-122"/>
              <a:cs typeface="宋体" panose="02010600030101010101" pitchFamily="2" charset="-122"/>
            </a:endParaRPr>
          </a:p>
          <a:p>
            <a:pPr marL="12700" marR="0" defTabSz="914400" fontAlgn="auto">
              <a:lnSpc>
                <a:spcPct val="150000"/>
              </a:lnSpc>
              <a:spcBef>
                <a:spcPts val="1540"/>
              </a:spcBef>
              <a:buClrTx/>
              <a:buSzTx/>
              <a:buFontTx/>
              <a:defRPr/>
            </a:pPr>
            <a:r>
              <a:rPr kumimoji="0" lang="en-US" altLang="zh-CN" sz="2800" kern="1200" cap="none" spc="140" normalizeH="0" baseline="0" noProof="1" smtClean="0">
                <a:latin typeface="华文中宋" panose="02010600040101010101" pitchFamily="2" charset="-122"/>
                <a:ea typeface="华文中宋" panose="02010600040101010101" pitchFamily="2" charset="-122"/>
                <a:cs typeface="宋体" panose="02010600030101010101" pitchFamily="2" charset="-122"/>
              </a:rPr>
              <a:t>	</a:t>
            </a:r>
            <a:r>
              <a:rPr kumimoji="0" lang="zh-CN" altLang="en-US" sz="2800" kern="1200" cap="none" spc="140" normalizeH="0" baseline="0" noProof="1" smtClean="0">
                <a:latin typeface="华文中宋" panose="02010600040101010101" pitchFamily="2" charset="-122"/>
                <a:ea typeface="华文中宋" panose="02010600040101010101" pitchFamily="2" charset="-122"/>
                <a:cs typeface="宋体" panose="02010600030101010101" pitchFamily="2" charset="-122"/>
              </a:rPr>
              <a:t>软件工程专业课程学习交流系统将提供一个</a:t>
            </a:r>
            <a:r>
              <a:rPr kumimoji="0" lang="zh-CN" altLang="en-US" sz="2800" b="1" kern="1200" cap="none" spc="140" normalizeH="0" baseline="0" noProof="1" smtClean="0">
                <a:latin typeface="华文中宋" panose="02010600040101010101" pitchFamily="2" charset="-122"/>
                <a:ea typeface="华文中宋" panose="02010600040101010101" pitchFamily="2" charset="-122"/>
                <a:cs typeface="宋体" panose="02010600030101010101" pitchFamily="2" charset="-122"/>
              </a:rPr>
              <a:t>专业的平台</a:t>
            </a:r>
            <a:r>
              <a:rPr kumimoji="0" lang="zh-CN" altLang="en-US" sz="2800" kern="1200" cap="none" spc="140" normalizeH="0" baseline="0" noProof="1" smtClean="0">
                <a:latin typeface="华文中宋" panose="02010600040101010101" pitchFamily="2" charset="-122"/>
                <a:ea typeface="华文中宋" panose="02010600040101010101" pitchFamily="2" charset="-122"/>
                <a:cs typeface="宋体" panose="02010600030101010101" pitchFamily="2" charset="-122"/>
              </a:rPr>
              <a:t>。为教师和同学服务，也为软件需求、软件项目管理、软件测试、软件体系结构等软件工程化课程的教学方法提供</a:t>
            </a:r>
            <a:r>
              <a:rPr kumimoji="0" lang="zh-CN" altLang="en-US" sz="2800" b="1" kern="1200" cap="none" spc="140" normalizeH="0" baseline="0" noProof="1" smtClean="0">
                <a:latin typeface="华文中宋" panose="02010600040101010101" pitchFamily="2" charset="-122"/>
                <a:ea typeface="华文中宋" panose="02010600040101010101" pitchFamily="2" charset="-122"/>
                <a:cs typeface="宋体" panose="02010600030101010101" pitchFamily="2" charset="-122"/>
              </a:rPr>
              <a:t>试验基地</a:t>
            </a:r>
            <a:r>
              <a:rPr kumimoji="0" lang="zh-CN" altLang="en-US" sz="2800" kern="1200" cap="none" spc="140" normalizeH="0" baseline="0" noProof="1" smtClean="0">
                <a:latin typeface="华文中宋" panose="02010600040101010101" pitchFamily="2" charset="-122"/>
                <a:ea typeface="华文中宋" panose="02010600040101010101" pitchFamily="2" charset="-122"/>
                <a:cs typeface="宋体" panose="02010600030101010101" pitchFamily="2" charset="-122"/>
              </a:rPr>
              <a:t>。</a:t>
            </a:r>
            <a:endParaRPr kumimoji="0" lang="zh-CN" altLang="en-US" sz="2800" kern="1200" cap="none" spc="140" normalizeH="0" baseline="0" noProof="1">
              <a:latin typeface="华文中宋" panose="02010600040101010101" pitchFamily="2" charset="-122"/>
              <a:ea typeface="华文中宋" panose="02010600040101010101" pitchFamily="2" charset="-122"/>
              <a:cs typeface="宋体" panose="02010600030101010101" pitchFamily="2" charset="-122"/>
            </a:endParaRPr>
          </a:p>
        </p:txBody>
      </p:sp>
      <p:sp>
        <p:nvSpPr>
          <p:cNvPr id="18" name="object 18"/>
          <p:cNvSpPr txBox="1"/>
          <p:nvPr/>
        </p:nvSpPr>
        <p:spPr>
          <a:xfrm>
            <a:off x="13954125" y="8278813"/>
            <a:ext cx="5702300" cy="1876425"/>
          </a:xfrm>
          <a:prstGeom prst="rect">
            <a:avLst/>
          </a:prstGeom>
        </p:spPr>
        <p:txBody>
          <a:bodyPr lIns="0" tIns="201930" rIns="0" bIns="0">
            <a:spAutoFit/>
          </a:bodyPr>
          <a:p>
            <a:pPr marL="12700" marR="0" defTabSz="914400" fontAlgn="auto">
              <a:spcBef>
                <a:spcPts val="580"/>
              </a:spcBef>
              <a:buClrTx/>
              <a:buSzTx/>
              <a:buFontTx/>
              <a:defRPr/>
            </a:pPr>
            <a:r>
              <a:rPr kumimoji="0" lang="zh-CN" sz="72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项目章程</a:t>
            </a:r>
            <a:endParaRPr kumimoji="0" lang="zh-CN" sz="72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endParaRPr>
          </a:p>
          <a:p>
            <a:pPr marL="12700" marR="0" defTabSz="914400" fontAlgn="auto">
              <a:spcBef>
                <a:spcPts val="580"/>
              </a:spcBef>
              <a:buClrTx/>
              <a:buSzTx/>
              <a:buFontTx/>
              <a:defRPr/>
            </a:pPr>
            <a:r>
              <a:rPr kumimoji="0" lang="zh-CN" altLang="en-US" sz="32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  （</a:t>
            </a:r>
            <a:r>
              <a:rPr kumimoji="0" lang="zh-CN" sz="32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节选）</a:t>
            </a:r>
            <a:endParaRPr kumimoji="0" lang="zh-CN" sz="32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289" name="object 2"/>
          <p:cNvPicPr/>
          <p:nvPr/>
        </p:nvPicPr>
        <p:blipFill>
          <a:blip r:embed="rId1"/>
          <a:stretch>
            <a:fillRect/>
          </a:stretch>
        </p:blipFill>
        <p:spPr>
          <a:xfrm>
            <a:off x="1588" y="0"/>
            <a:ext cx="3648075" cy="10287000"/>
          </a:xfrm>
          <a:prstGeom prst="rect">
            <a:avLst/>
          </a:prstGeom>
          <a:noFill/>
          <a:ln w="9525">
            <a:noFill/>
          </a:ln>
        </p:spPr>
      </p:pic>
      <p:sp>
        <p:nvSpPr>
          <p:cNvPr id="12291" name="object 4"/>
          <p:cNvSpPr/>
          <p:nvPr/>
        </p:nvSpPr>
        <p:spPr>
          <a:xfrm>
            <a:off x="4586288" y="8237538"/>
            <a:ext cx="266700" cy="592137"/>
          </a:xfrm>
          <a:custGeom>
            <a:avLst/>
            <a:gdLst/>
            <a:ahLst/>
            <a:cxnLst>
              <a:cxn ang="0">
                <a:pos x="94763" y="584453"/>
              </a:cxn>
              <a:cxn ang="0">
                <a:pos x="59643" y="550386"/>
              </a:cxn>
              <a:cxn ang="0">
                <a:pos x="36747" y="512691"/>
              </a:cxn>
              <a:cxn ang="0">
                <a:pos x="16877" y="458557"/>
              </a:cxn>
              <a:cxn ang="0">
                <a:pos x="4195" y="389710"/>
              </a:cxn>
              <a:cxn ang="0">
                <a:pos x="0" y="342464"/>
              </a:cxn>
              <a:cxn ang="0">
                <a:pos x="1269" y="329814"/>
              </a:cxn>
              <a:cxn ang="0">
                <a:pos x="3585" y="317158"/>
              </a:cxn>
              <a:cxn ang="0">
                <a:pos x="6435" y="304705"/>
              </a:cxn>
              <a:cxn ang="0">
                <a:pos x="9032" y="295116"/>
              </a:cxn>
              <a:cxn ang="0">
                <a:pos x="10983" y="285732"/>
              </a:cxn>
              <a:cxn ang="0">
                <a:pos x="11077" y="276123"/>
              </a:cxn>
              <a:cxn ang="0">
                <a:pos x="8102" y="265862"/>
              </a:cxn>
              <a:cxn ang="0">
                <a:pos x="5322" y="251665"/>
              </a:cxn>
              <a:cxn ang="0">
                <a:pos x="8282" y="238206"/>
              </a:cxn>
              <a:cxn ang="0">
                <a:pos x="14374" y="225469"/>
              </a:cxn>
              <a:cxn ang="0">
                <a:pos x="32227" y="192144"/>
              </a:cxn>
              <a:cxn ang="0">
                <a:pos x="43119" y="170818"/>
              </a:cxn>
              <a:cxn ang="0">
                <a:pos x="52288" y="148797"/>
              </a:cxn>
              <a:cxn ang="0">
                <a:pos x="58352" y="125420"/>
              </a:cxn>
              <a:cxn ang="0">
                <a:pos x="64310" y="113809"/>
              </a:cxn>
              <a:cxn ang="0">
                <a:pos x="73973" y="104165"/>
              </a:cxn>
              <a:cxn ang="0">
                <a:pos x="81715" y="93570"/>
              </a:cxn>
              <a:cxn ang="0">
                <a:pos x="81912" y="79102"/>
              </a:cxn>
              <a:cxn ang="0">
                <a:pos x="98473" y="56514"/>
              </a:cxn>
              <a:cxn ang="0">
                <a:pos x="127383" y="27006"/>
              </a:cxn>
              <a:cxn ang="0">
                <a:pos x="163234" y="5938"/>
              </a:cxn>
              <a:cxn ang="0">
                <a:pos x="184512" y="0"/>
              </a:cxn>
              <a:cxn ang="0">
                <a:pos x="195038" y="2359"/>
              </a:cxn>
              <a:cxn ang="0">
                <a:pos x="205022" y="10076"/>
              </a:cxn>
              <a:cxn ang="0">
                <a:pos x="208019" y="13453"/>
              </a:cxn>
              <a:cxn ang="0">
                <a:pos x="213770" y="15991"/>
              </a:cxn>
              <a:cxn ang="0">
                <a:pos x="248244" y="44019"/>
              </a:cxn>
              <a:cxn ang="0">
                <a:pos x="257913" y="83275"/>
              </a:cxn>
              <a:cxn ang="0">
                <a:pos x="264798" y="122721"/>
              </a:cxn>
              <a:cxn ang="0">
                <a:pos x="266687" y="162435"/>
              </a:cxn>
              <a:cxn ang="0">
                <a:pos x="261365" y="202498"/>
              </a:cxn>
              <a:cxn ang="0">
                <a:pos x="255113" y="235047"/>
              </a:cxn>
              <a:cxn ang="0">
                <a:pos x="251158" y="267812"/>
              </a:cxn>
              <a:cxn ang="0">
                <a:pos x="243930" y="343478"/>
              </a:cxn>
              <a:cxn ang="0">
                <a:pos x="239915" y="373861"/>
              </a:cxn>
              <a:cxn ang="0">
                <a:pos x="225064" y="405116"/>
              </a:cxn>
              <a:cxn ang="0">
                <a:pos x="215929" y="437846"/>
              </a:cxn>
              <a:cxn ang="0">
                <a:pos x="210313" y="471476"/>
              </a:cxn>
              <a:cxn ang="0">
                <a:pos x="206021" y="505431"/>
              </a:cxn>
              <a:cxn ang="0">
                <a:pos x="200988" y="525589"/>
              </a:cxn>
              <a:cxn ang="0">
                <a:pos x="180726" y="560497"/>
              </a:cxn>
              <a:cxn ang="0">
                <a:pos x="147905" y="589219"/>
              </a:cxn>
              <a:cxn ang="0">
                <a:pos x="121569" y="591772"/>
              </a:cxn>
              <a:cxn ang="0">
                <a:pos x="94763" y="584453"/>
              </a:cxn>
            </a:cxnLst>
            <a:pathLst>
              <a:path w="267335" h="592454">
                <a:moveTo>
                  <a:pt x="94989" y="584766"/>
                </a:moveTo>
                <a:lnTo>
                  <a:pt x="59785" y="550681"/>
                </a:lnTo>
                <a:lnTo>
                  <a:pt x="36834" y="512965"/>
                </a:lnTo>
                <a:lnTo>
                  <a:pt x="16917" y="458802"/>
                </a:lnTo>
                <a:lnTo>
                  <a:pt x="4205" y="389919"/>
                </a:lnTo>
                <a:lnTo>
                  <a:pt x="0" y="342647"/>
                </a:lnTo>
                <a:lnTo>
                  <a:pt x="1272" y="329991"/>
                </a:lnTo>
                <a:lnTo>
                  <a:pt x="3594" y="317328"/>
                </a:lnTo>
                <a:lnTo>
                  <a:pt x="6450" y="304868"/>
                </a:lnTo>
                <a:lnTo>
                  <a:pt x="9054" y="295274"/>
                </a:lnTo>
                <a:lnTo>
                  <a:pt x="11009" y="285885"/>
                </a:lnTo>
                <a:lnTo>
                  <a:pt x="11103" y="276271"/>
                </a:lnTo>
                <a:lnTo>
                  <a:pt x="8121" y="266004"/>
                </a:lnTo>
                <a:lnTo>
                  <a:pt x="5335" y="251800"/>
                </a:lnTo>
                <a:lnTo>
                  <a:pt x="8302" y="238334"/>
                </a:lnTo>
                <a:lnTo>
                  <a:pt x="14408" y="225590"/>
                </a:lnTo>
                <a:lnTo>
                  <a:pt x="32304" y="192247"/>
                </a:lnTo>
                <a:lnTo>
                  <a:pt x="43222" y="170909"/>
                </a:lnTo>
                <a:lnTo>
                  <a:pt x="52412" y="148877"/>
                </a:lnTo>
                <a:lnTo>
                  <a:pt x="58491" y="125487"/>
                </a:lnTo>
                <a:lnTo>
                  <a:pt x="64463" y="113870"/>
                </a:lnTo>
                <a:lnTo>
                  <a:pt x="74149" y="104221"/>
                </a:lnTo>
                <a:lnTo>
                  <a:pt x="81910" y="93620"/>
                </a:lnTo>
                <a:lnTo>
                  <a:pt x="82107" y="79144"/>
                </a:lnTo>
                <a:lnTo>
                  <a:pt x="98707" y="56544"/>
                </a:lnTo>
                <a:lnTo>
                  <a:pt x="127686" y="27020"/>
                </a:lnTo>
                <a:lnTo>
                  <a:pt x="163623" y="5941"/>
                </a:lnTo>
                <a:lnTo>
                  <a:pt x="184951" y="0"/>
                </a:lnTo>
                <a:lnTo>
                  <a:pt x="195502" y="2360"/>
                </a:lnTo>
                <a:lnTo>
                  <a:pt x="205510" y="10081"/>
                </a:lnTo>
                <a:lnTo>
                  <a:pt x="208514" y="13460"/>
                </a:lnTo>
                <a:lnTo>
                  <a:pt x="214279" y="16000"/>
                </a:lnTo>
                <a:lnTo>
                  <a:pt x="248835" y="44043"/>
                </a:lnTo>
                <a:lnTo>
                  <a:pt x="258527" y="83320"/>
                </a:lnTo>
                <a:lnTo>
                  <a:pt x="265428" y="122787"/>
                </a:lnTo>
                <a:lnTo>
                  <a:pt x="267322" y="162522"/>
                </a:lnTo>
                <a:lnTo>
                  <a:pt x="261987" y="202606"/>
                </a:lnTo>
                <a:lnTo>
                  <a:pt x="255720" y="235173"/>
                </a:lnTo>
                <a:lnTo>
                  <a:pt x="251756" y="267955"/>
                </a:lnTo>
                <a:lnTo>
                  <a:pt x="244511" y="343662"/>
                </a:lnTo>
                <a:lnTo>
                  <a:pt x="240486" y="374061"/>
                </a:lnTo>
                <a:lnTo>
                  <a:pt x="225600" y="405333"/>
                </a:lnTo>
                <a:lnTo>
                  <a:pt x="216443" y="438080"/>
                </a:lnTo>
                <a:lnTo>
                  <a:pt x="210814" y="471728"/>
                </a:lnTo>
                <a:lnTo>
                  <a:pt x="206512" y="505702"/>
                </a:lnTo>
                <a:lnTo>
                  <a:pt x="201467" y="525870"/>
                </a:lnTo>
                <a:lnTo>
                  <a:pt x="181156" y="560797"/>
                </a:lnTo>
                <a:lnTo>
                  <a:pt x="148257" y="589534"/>
                </a:lnTo>
                <a:lnTo>
                  <a:pt x="121858" y="592089"/>
                </a:lnTo>
                <a:lnTo>
                  <a:pt x="94989" y="584766"/>
                </a:lnTo>
                <a:close/>
              </a:path>
            </a:pathLst>
          </a:custGeom>
          <a:solidFill>
            <a:srgbClr val="0429E2"/>
          </a:solidFill>
          <a:ln w="9525">
            <a:noFill/>
          </a:ln>
        </p:spPr>
        <p:txBody>
          <a:bodyPr/>
          <a:p>
            <a:endParaRPr lang="zh-CN" altLang="en-US"/>
          </a:p>
        </p:txBody>
      </p:sp>
      <p:sp>
        <p:nvSpPr>
          <p:cNvPr id="12292" name="object 5"/>
          <p:cNvSpPr/>
          <p:nvPr/>
        </p:nvSpPr>
        <p:spPr>
          <a:xfrm>
            <a:off x="3808413" y="9026525"/>
            <a:ext cx="157162" cy="409575"/>
          </a:xfrm>
          <a:custGeom>
            <a:avLst/>
            <a:gdLst/>
            <a:ahLst/>
            <a:cxnLst>
              <a:cxn ang="0">
                <a:pos x="48915" y="365084"/>
              </a:cxn>
              <a:cxn ang="0">
                <a:pos x="10465" y="286628"/>
              </a:cxn>
              <a:cxn ang="0">
                <a:pos x="262" y="202921"/>
              </a:cxn>
              <a:cxn ang="0">
                <a:pos x="869" y="122669"/>
              </a:cxn>
              <a:cxn ang="0">
                <a:pos x="10934" y="42107"/>
              </a:cxn>
              <a:cxn ang="0">
                <a:pos x="45607" y="7910"/>
              </a:cxn>
              <a:cxn ang="0">
                <a:pos x="55420" y="6914"/>
              </a:cxn>
              <a:cxn ang="0">
                <a:pos x="96593" y="589"/>
              </a:cxn>
              <a:cxn ang="0">
                <a:pos x="121761" y="25979"/>
              </a:cxn>
              <a:cxn ang="0">
                <a:pos x="151211" y="113648"/>
              </a:cxn>
              <a:cxn ang="0">
                <a:pos x="153317" y="206480"/>
              </a:cxn>
              <a:cxn ang="0">
                <a:pos x="151924" y="223948"/>
              </a:cxn>
              <a:cxn ang="0">
                <a:pos x="151905" y="240274"/>
              </a:cxn>
              <a:cxn ang="0">
                <a:pos x="150326" y="241696"/>
              </a:cxn>
              <a:cxn ang="0">
                <a:pos x="123072" y="238486"/>
              </a:cxn>
              <a:cxn ang="0">
                <a:pos x="110210" y="237969"/>
              </a:cxn>
              <a:cxn ang="0">
                <a:pos x="104352" y="247850"/>
              </a:cxn>
              <a:cxn ang="0">
                <a:pos x="107954" y="261146"/>
              </a:cxn>
              <a:cxn ang="0">
                <a:pos x="119157" y="267349"/>
              </a:cxn>
              <a:cxn ang="0">
                <a:pos x="152813" y="279453"/>
              </a:cxn>
              <a:cxn ang="0">
                <a:pos x="136903" y="354458"/>
              </a:cxn>
              <a:cxn ang="0">
                <a:pos x="101450" y="409114"/>
              </a:cxn>
              <a:cxn ang="0">
                <a:pos x="150326" y="241696"/>
              </a:cxn>
              <a:cxn ang="0">
                <a:pos x="151229" y="241810"/>
              </a:cxn>
              <a:cxn ang="0">
                <a:pos x="151229" y="241810"/>
              </a:cxn>
              <a:cxn ang="0">
                <a:pos x="151905" y="240274"/>
              </a:cxn>
              <a:cxn ang="0">
                <a:pos x="151229" y="241810"/>
              </a:cxn>
              <a:cxn ang="0">
                <a:pos x="119157" y="267349"/>
              </a:cxn>
              <a:cxn ang="0">
                <a:pos x="133218" y="266688"/>
              </a:cxn>
              <a:cxn ang="0">
                <a:pos x="144661" y="255354"/>
              </a:cxn>
              <a:cxn ang="0">
                <a:pos x="150326" y="241696"/>
              </a:cxn>
              <a:cxn ang="0">
                <a:pos x="152705" y="276899"/>
              </a:cxn>
            </a:cxnLst>
            <a:pathLst>
              <a:path w="157479" h="409575">
                <a:moveTo>
                  <a:pt x="89344" y="408160"/>
                </a:moveTo>
                <a:lnTo>
                  <a:pt x="49014" y="365084"/>
                </a:lnTo>
                <a:lnTo>
                  <a:pt x="26365" y="327364"/>
                </a:lnTo>
                <a:lnTo>
                  <a:pt x="10486" y="286628"/>
                </a:lnTo>
                <a:lnTo>
                  <a:pt x="2387" y="242823"/>
                </a:lnTo>
                <a:lnTo>
                  <a:pt x="263" y="202921"/>
                </a:lnTo>
                <a:lnTo>
                  <a:pt x="0" y="162747"/>
                </a:lnTo>
                <a:lnTo>
                  <a:pt x="871" y="122669"/>
                </a:lnTo>
                <a:lnTo>
                  <a:pt x="2162" y="82519"/>
                </a:lnTo>
                <a:lnTo>
                  <a:pt x="10956" y="42107"/>
                </a:lnTo>
                <a:lnTo>
                  <a:pt x="31545" y="9909"/>
                </a:lnTo>
                <a:lnTo>
                  <a:pt x="45699" y="7910"/>
                </a:lnTo>
                <a:lnTo>
                  <a:pt x="51271" y="8591"/>
                </a:lnTo>
                <a:lnTo>
                  <a:pt x="55532" y="6914"/>
                </a:lnTo>
                <a:lnTo>
                  <a:pt x="78256" y="0"/>
                </a:lnTo>
                <a:lnTo>
                  <a:pt x="96788" y="589"/>
                </a:lnTo>
                <a:lnTo>
                  <a:pt x="111310" y="9108"/>
                </a:lnTo>
                <a:lnTo>
                  <a:pt x="122007" y="25979"/>
                </a:lnTo>
                <a:lnTo>
                  <a:pt x="138839" y="69397"/>
                </a:lnTo>
                <a:lnTo>
                  <a:pt x="151516" y="113648"/>
                </a:lnTo>
                <a:lnTo>
                  <a:pt x="157346" y="159168"/>
                </a:lnTo>
                <a:lnTo>
                  <a:pt x="153626" y="206480"/>
                </a:lnTo>
                <a:lnTo>
                  <a:pt x="152542" y="215093"/>
                </a:lnTo>
                <a:lnTo>
                  <a:pt x="152230" y="223948"/>
                </a:lnTo>
                <a:lnTo>
                  <a:pt x="152263" y="232901"/>
                </a:lnTo>
                <a:lnTo>
                  <a:pt x="152211" y="240274"/>
                </a:lnTo>
                <a:lnTo>
                  <a:pt x="151460" y="240060"/>
                </a:lnTo>
                <a:lnTo>
                  <a:pt x="150629" y="241696"/>
                </a:lnTo>
                <a:lnTo>
                  <a:pt x="132935" y="239467"/>
                </a:lnTo>
                <a:lnTo>
                  <a:pt x="123320" y="238486"/>
                </a:lnTo>
                <a:lnTo>
                  <a:pt x="113671" y="237986"/>
                </a:lnTo>
                <a:lnTo>
                  <a:pt x="110432" y="237969"/>
                </a:lnTo>
                <a:lnTo>
                  <a:pt x="104202" y="244680"/>
                </a:lnTo>
                <a:lnTo>
                  <a:pt x="104562" y="247850"/>
                </a:lnTo>
                <a:lnTo>
                  <a:pt x="105093" y="253594"/>
                </a:lnTo>
                <a:lnTo>
                  <a:pt x="108172" y="261146"/>
                </a:lnTo>
                <a:lnTo>
                  <a:pt x="112580" y="264022"/>
                </a:lnTo>
                <a:lnTo>
                  <a:pt x="119397" y="267349"/>
                </a:lnTo>
                <a:lnTo>
                  <a:pt x="153013" y="276899"/>
                </a:lnTo>
                <a:lnTo>
                  <a:pt x="153121" y="279453"/>
                </a:lnTo>
                <a:lnTo>
                  <a:pt x="147947" y="317513"/>
                </a:lnTo>
                <a:lnTo>
                  <a:pt x="137179" y="354458"/>
                </a:lnTo>
                <a:lnTo>
                  <a:pt x="122054" y="390503"/>
                </a:lnTo>
                <a:lnTo>
                  <a:pt x="101655" y="409114"/>
                </a:lnTo>
                <a:lnTo>
                  <a:pt x="89344" y="408160"/>
                </a:lnTo>
                <a:close/>
              </a:path>
              <a:path w="157479" h="409575">
                <a:moveTo>
                  <a:pt x="150629" y="241696"/>
                </a:moveTo>
                <a:lnTo>
                  <a:pt x="151460" y="240060"/>
                </a:lnTo>
                <a:lnTo>
                  <a:pt x="151534" y="241810"/>
                </a:lnTo>
                <a:lnTo>
                  <a:pt x="150629" y="241696"/>
                </a:lnTo>
                <a:close/>
              </a:path>
              <a:path w="157479" h="409575">
                <a:moveTo>
                  <a:pt x="151534" y="241810"/>
                </a:moveTo>
                <a:lnTo>
                  <a:pt x="151460" y="240060"/>
                </a:lnTo>
                <a:lnTo>
                  <a:pt x="152211" y="240274"/>
                </a:lnTo>
                <a:lnTo>
                  <a:pt x="152200" y="241894"/>
                </a:lnTo>
                <a:lnTo>
                  <a:pt x="151534" y="241810"/>
                </a:lnTo>
                <a:close/>
              </a:path>
              <a:path w="157479" h="409575">
                <a:moveTo>
                  <a:pt x="153013" y="276899"/>
                </a:moveTo>
                <a:lnTo>
                  <a:pt x="119397" y="267349"/>
                </a:lnTo>
                <a:lnTo>
                  <a:pt x="126535" y="268415"/>
                </a:lnTo>
                <a:lnTo>
                  <a:pt x="133487" y="266688"/>
                </a:lnTo>
                <a:lnTo>
                  <a:pt x="139745" y="261634"/>
                </a:lnTo>
                <a:lnTo>
                  <a:pt x="144953" y="255354"/>
                </a:lnTo>
                <a:lnTo>
                  <a:pt x="147777" y="247315"/>
                </a:lnTo>
                <a:lnTo>
                  <a:pt x="150629" y="241696"/>
                </a:lnTo>
                <a:lnTo>
                  <a:pt x="151534" y="241810"/>
                </a:lnTo>
                <a:lnTo>
                  <a:pt x="153013" y="276899"/>
                </a:lnTo>
                <a:close/>
              </a:path>
            </a:pathLst>
          </a:custGeom>
          <a:solidFill>
            <a:srgbClr val="0429E2"/>
          </a:solidFill>
          <a:ln w="9525">
            <a:noFill/>
          </a:ln>
        </p:spPr>
        <p:txBody>
          <a:bodyPr/>
          <a:p>
            <a:endParaRPr lang="zh-CN" altLang="en-US"/>
          </a:p>
        </p:txBody>
      </p:sp>
      <p:sp>
        <p:nvSpPr>
          <p:cNvPr id="12293" name="object 6"/>
          <p:cNvSpPr/>
          <p:nvPr/>
        </p:nvSpPr>
        <p:spPr>
          <a:xfrm>
            <a:off x="3922713" y="8156575"/>
            <a:ext cx="173037" cy="387350"/>
          </a:xfrm>
          <a:custGeom>
            <a:avLst/>
            <a:gdLst/>
            <a:ahLst/>
            <a:cxnLst>
              <a:cxn ang="0">
                <a:pos x="68945" y="385011"/>
              </a:cxn>
              <a:cxn ang="0">
                <a:pos x="36563" y="342175"/>
              </a:cxn>
              <a:cxn ang="0">
                <a:pos x="13323" y="300912"/>
              </a:cxn>
              <a:cxn ang="0">
                <a:pos x="1014" y="249577"/>
              </a:cxn>
              <a:cxn ang="0">
                <a:pos x="0" y="222755"/>
              </a:cxn>
              <a:cxn ang="0">
                <a:pos x="2716" y="195748"/>
              </a:cxn>
              <a:cxn ang="0">
                <a:pos x="10227" y="148630"/>
              </a:cxn>
              <a:cxn ang="0">
                <a:pos x="20847" y="102401"/>
              </a:cxn>
              <a:cxn ang="0">
                <a:pos x="37495" y="63216"/>
              </a:cxn>
              <a:cxn ang="0">
                <a:pos x="58603" y="25847"/>
              </a:cxn>
              <a:cxn ang="0">
                <a:pos x="95529" y="1910"/>
              </a:cxn>
              <a:cxn ang="0">
                <a:pos x="110884" y="0"/>
              </a:cxn>
              <a:cxn ang="0">
                <a:pos x="131029" y="2348"/>
              </a:cxn>
              <a:cxn ang="0">
                <a:pos x="147203" y="11141"/>
              </a:cxn>
              <a:cxn ang="0">
                <a:pos x="157691" y="25551"/>
              </a:cxn>
              <a:cxn ang="0">
                <a:pos x="160779" y="44748"/>
              </a:cxn>
              <a:cxn ang="0">
                <a:pos x="161017" y="63874"/>
              </a:cxn>
              <a:cxn ang="0">
                <a:pos x="163428" y="82385"/>
              </a:cxn>
              <a:cxn ang="0">
                <a:pos x="170285" y="118922"/>
              </a:cxn>
              <a:cxn ang="0">
                <a:pos x="172964" y="153629"/>
              </a:cxn>
              <a:cxn ang="0">
                <a:pos x="170766" y="192458"/>
              </a:cxn>
              <a:cxn ang="0">
                <a:pos x="163682" y="234425"/>
              </a:cxn>
              <a:cxn ang="0">
                <a:pos x="151707" y="278547"/>
              </a:cxn>
              <a:cxn ang="0">
                <a:pos x="142974" y="302399"/>
              </a:cxn>
              <a:cxn ang="0">
                <a:pos x="138876" y="314418"/>
              </a:cxn>
              <a:cxn ang="0">
                <a:pos x="135610" y="326641"/>
              </a:cxn>
              <a:cxn ang="0">
                <a:pos x="128143" y="344817"/>
              </a:cxn>
              <a:cxn ang="0">
                <a:pos x="116255" y="359074"/>
              </a:cxn>
              <a:cxn ang="0">
                <a:pos x="88029" y="383425"/>
              </a:cxn>
              <a:cxn ang="0">
                <a:pos x="84362" y="386889"/>
              </a:cxn>
              <a:cxn ang="0">
                <a:pos x="68945" y="385011"/>
              </a:cxn>
            </a:cxnLst>
            <a:pathLst>
              <a:path w="173989" h="387350">
                <a:moveTo>
                  <a:pt x="69324" y="385011"/>
                </a:moveTo>
                <a:lnTo>
                  <a:pt x="36764" y="342175"/>
                </a:lnTo>
                <a:lnTo>
                  <a:pt x="13396" y="300912"/>
                </a:lnTo>
                <a:lnTo>
                  <a:pt x="1020" y="249577"/>
                </a:lnTo>
                <a:lnTo>
                  <a:pt x="0" y="222755"/>
                </a:lnTo>
                <a:lnTo>
                  <a:pt x="2731" y="195748"/>
                </a:lnTo>
                <a:lnTo>
                  <a:pt x="10283" y="148630"/>
                </a:lnTo>
                <a:lnTo>
                  <a:pt x="20962" y="102401"/>
                </a:lnTo>
                <a:lnTo>
                  <a:pt x="37701" y="63216"/>
                </a:lnTo>
                <a:lnTo>
                  <a:pt x="58925" y="25847"/>
                </a:lnTo>
                <a:lnTo>
                  <a:pt x="96055" y="1910"/>
                </a:lnTo>
                <a:lnTo>
                  <a:pt x="111494" y="0"/>
                </a:lnTo>
                <a:lnTo>
                  <a:pt x="131750" y="2348"/>
                </a:lnTo>
                <a:lnTo>
                  <a:pt x="148013" y="11141"/>
                </a:lnTo>
                <a:lnTo>
                  <a:pt x="158559" y="25551"/>
                </a:lnTo>
                <a:lnTo>
                  <a:pt x="161664" y="44748"/>
                </a:lnTo>
                <a:lnTo>
                  <a:pt x="161903" y="63874"/>
                </a:lnTo>
                <a:lnTo>
                  <a:pt x="164327" y="82385"/>
                </a:lnTo>
                <a:lnTo>
                  <a:pt x="171222" y="118922"/>
                </a:lnTo>
                <a:lnTo>
                  <a:pt x="173916" y="153629"/>
                </a:lnTo>
                <a:lnTo>
                  <a:pt x="171706" y="192458"/>
                </a:lnTo>
                <a:lnTo>
                  <a:pt x="164583" y="234425"/>
                </a:lnTo>
                <a:lnTo>
                  <a:pt x="152542" y="278547"/>
                </a:lnTo>
                <a:lnTo>
                  <a:pt x="143761" y="302399"/>
                </a:lnTo>
                <a:lnTo>
                  <a:pt x="139640" y="314418"/>
                </a:lnTo>
                <a:lnTo>
                  <a:pt x="136356" y="326641"/>
                </a:lnTo>
                <a:lnTo>
                  <a:pt x="128848" y="344817"/>
                </a:lnTo>
                <a:lnTo>
                  <a:pt x="116895" y="359074"/>
                </a:lnTo>
                <a:lnTo>
                  <a:pt x="88513" y="383425"/>
                </a:lnTo>
                <a:lnTo>
                  <a:pt x="84826" y="386889"/>
                </a:lnTo>
                <a:lnTo>
                  <a:pt x="69324" y="385011"/>
                </a:lnTo>
                <a:close/>
              </a:path>
            </a:pathLst>
          </a:custGeom>
          <a:solidFill>
            <a:srgbClr val="0429E2"/>
          </a:solidFill>
          <a:ln w="9525">
            <a:noFill/>
          </a:ln>
        </p:spPr>
        <p:txBody>
          <a:bodyPr/>
          <a:p>
            <a:endParaRPr lang="zh-CN" altLang="en-US"/>
          </a:p>
        </p:txBody>
      </p:sp>
      <p:sp>
        <p:nvSpPr>
          <p:cNvPr id="12294" name="object 7"/>
          <p:cNvSpPr/>
          <p:nvPr/>
        </p:nvSpPr>
        <p:spPr>
          <a:xfrm>
            <a:off x="3898900" y="9771063"/>
            <a:ext cx="168275" cy="381000"/>
          </a:xfrm>
          <a:custGeom>
            <a:avLst/>
            <a:gdLst/>
            <a:ahLst/>
            <a:cxnLst>
              <a:cxn ang="0">
                <a:pos x="99194" y="380468"/>
              </a:cxn>
              <a:cxn ang="0">
                <a:pos x="62867" y="362725"/>
              </a:cxn>
              <a:cxn ang="0">
                <a:pos x="26280" y="316540"/>
              </a:cxn>
              <a:cxn ang="0">
                <a:pos x="4600" y="249869"/>
              </a:cxn>
              <a:cxn ang="0">
                <a:pos x="0" y="182449"/>
              </a:cxn>
              <a:cxn ang="0">
                <a:pos x="943" y="149693"/>
              </a:cxn>
              <a:cxn ang="0">
                <a:pos x="5813" y="117202"/>
              </a:cxn>
              <a:cxn ang="0">
                <a:pos x="16455" y="85518"/>
              </a:cxn>
              <a:cxn ang="0">
                <a:pos x="19600" y="65239"/>
              </a:cxn>
              <a:cxn ang="0">
                <a:pos x="39942" y="31782"/>
              </a:cxn>
              <a:cxn ang="0">
                <a:pos x="68040" y="3216"/>
              </a:cxn>
              <a:cxn ang="0">
                <a:pos x="88345" y="0"/>
              </a:cxn>
              <a:cxn ang="0">
                <a:pos x="108424" y="6513"/>
              </a:cxn>
              <a:cxn ang="0">
                <a:pos x="145451" y="70713"/>
              </a:cxn>
              <a:cxn ang="0">
                <a:pos x="159541" y="119980"/>
              </a:cxn>
              <a:cxn ang="0">
                <a:pos x="166826" y="170639"/>
              </a:cxn>
              <a:cxn ang="0">
                <a:pos x="168041" y="222662"/>
              </a:cxn>
              <a:cxn ang="0">
                <a:pos x="166934" y="245213"/>
              </a:cxn>
              <a:cxn ang="0">
                <a:pos x="165289" y="267747"/>
              </a:cxn>
              <a:cxn ang="0">
                <a:pos x="163849" y="285278"/>
              </a:cxn>
              <a:cxn ang="0">
                <a:pos x="60190" y="255893"/>
              </a:cxn>
              <a:cxn ang="0">
                <a:pos x="56011" y="258504"/>
              </a:cxn>
              <a:cxn ang="0">
                <a:pos x="53862" y="259702"/>
              </a:cxn>
              <a:cxn ang="0">
                <a:pos x="57021" y="263852"/>
              </a:cxn>
              <a:cxn ang="0">
                <a:pos x="58863" y="265639"/>
              </a:cxn>
              <a:cxn ang="0">
                <a:pos x="58983" y="265854"/>
              </a:cxn>
              <a:cxn ang="0">
                <a:pos x="163050" y="295355"/>
              </a:cxn>
              <a:cxn ang="0">
                <a:pos x="161712" y="312870"/>
              </a:cxn>
              <a:cxn ang="0">
                <a:pos x="158818" y="333726"/>
              </a:cxn>
              <a:cxn ang="0">
                <a:pos x="152169" y="352348"/>
              </a:cxn>
              <a:cxn ang="0">
                <a:pos x="140259" y="367411"/>
              </a:cxn>
              <a:cxn ang="0">
                <a:pos x="121584" y="377591"/>
              </a:cxn>
              <a:cxn ang="0">
                <a:pos x="99194" y="380468"/>
              </a:cxn>
              <a:cxn ang="0">
                <a:pos x="163050" y="295355"/>
              </a:cxn>
              <a:cxn ang="0">
                <a:pos x="58983" y="265854"/>
              </a:cxn>
              <a:cxn ang="0">
                <a:pos x="62208" y="264056"/>
              </a:cxn>
              <a:cxn ang="0">
                <a:pos x="62064" y="263293"/>
              </a:cxn>
              <a:cxn ang="0">
                <a:pos x="61893" y="260714"/>
              </a:cxn>
              <a:cxn ang="0">
                <a:pos x="60958" y="258280"/>
              </a:cxn>
              <a:cxn ang="0">
                <a:pos x="60190" y="255893"/>
              </a:cxn>
              <a:cxn ang="0">
                <a:pos x="163849" y="285278"/>
              </a:cxn>
              <a:cxn ang="0">
                <a:pos x="163050" y="295355"/>
              </a:cxn>
            </a:cxnLst>
            <a:pathLst>
              <a:path w="167639" h="380365">
                <a:moveTo>
                  <a:pt x="98819" y="379834"/>
                </a:moveTo>
                <a:lnTo>
                  <a:pt x="62629" y="362120"/>
                </a:lnTo>
                <a:lnTo>
                  <a:pt x="26181" y="316012"/>
                </a:lnTo>
                <a:lnTo>
                  <a:pt x="4583" y="249453"/>
                </a:lnTo>
                <a:lnTo>
                  <a:pt x="0" y="182145"/>
                </a:lnTo>
                <a:lnTo>
                  <a:pt x="939" y="149444"/>
                </a:lnTo>
                <a:lnTo>
                  <a:pt x="5791" y="117007"/>
                </a:lnTo>
                <a:lnTo>
                  <a:pt x="16393" y="85375"/>
                </a:lnTo>
                <a:lnTo>
                  <a:pt x="19526" y="65130"/>
                </a:lnTo>
                <a:lnTo>
                  <a:pt x="39791" y="31729"/>
                </a:lnTo>
                <a:lnTo>
                  <a:pt x="67783" y="3211"/>
                </a:lnTo>
                <a:lnTo>
                  <a:pt x="88011" y="0"/>
                </a:lnTo>
                <a:lnTo>
                  <a:pt x="108014" y="6502"/>
                </a:lnTo>
                <a:lnTo>
                  <a:pt x="144901" y="70595"/>
                </a:lnTo>
                <a:lnTo>
                  <a:pt x="158938" y="119780"/>
                </a:lnTo>
                <a:lnTo>
                  <a:pt x="166195" y="170355"/>
                </a:lnTo>
                <a:lnTo>
                  <a:pt x="167406" y="222291"/>
                </a:lnTo>
                <a:lnTo>
                  <a:pt x="166303" y="244804"/>
                </a:lnTo>
                <a:lnTo>
                  <a:pt x="164664" y="267301"/>
                </a:lnTo>
                <a:lnTo>
                  <a:pt x="163230" y="284803"/>
                </a:lnTo>
                <a:lnTo>
                  <a:pt x="59963" y="255467"/>
                </a:lnTo>
                <a:lnTo>
                  <a:pt x="55799" y="258073"/>
                </a:lnTo>
                <a:lnTo>
                  <a:pt x="53658" y="259269"/>
                </a:lnTo>
                <a:lnTo>
                  <a:pt x="56805" y="263412"/>
                </a:lnTo>
                <a:lnTo>
                  <a:pt x="58641" y="265196"/>
                </a:lnTo>
                <a:lnTo>
                  <a:pt x="58760" y="265411"/>
                </a:lnTo>
                <a:lnTo>
                  <a:pt x="162434" y="294863"/>
                </a:lnTo>
                <a:lnTo>
                  <a:pt x="161101" y="312349"/>
                </a:lnTo>
                <a:lnTo>
                  <a:pt x="158218" y="333170"/>
                </a:lnTo>
                <a:lnTo>
                  <a:pt x="151594" y="351761"/>
                </a:lnTo>
                <a:lnTo>
                  <a:pt x="139729" y="366799"/>
                </a:lnTo>
                <a:lnTo>
                  <a:pt x="121124" y="376962"/>
                </a:lnTo>
                <a:lnTo>
                  <a:pt x="98819" y="379834"/>
                </a:lnTo>
                <a:close/>
              </a:path>
              <a:path w="167639" h="380365">
                <a:moveTo>
                  <a:pt x="162434" y="294863"/>
                </a:moveTo>
                <a:lnTo>
                  <a:pt x="58760" y="265411"/>
                </a:lnTo>
                <a:lnTo>
                  <a:pt x="61973" y="263616"/>
                </a:lnTo>
                <a:lnTo>
                  <a:pt x="61829" y="262854"/>
                </a:lnTo>
                <a:lnTo>
                  <a:pt x="61659" y="260279"/>
                </a:lnTo>
                <a:lnTo>
                  <a:pt x="60728" y="257850"/>
                </a:lnTo>
                <a:lnTo>
                  <a:pt x="59963" y="255467"/>
                </a:lnTo>
                <a:lnTo>
                  <a:pt x="163230" y="284803"/>
                </a:lnTo>
                <a:lnTo>
                  <a:pt x="162434" y="294863"/>
                </a:lnTo>
                <a:close/>
              </a:path>
            </a:pathLst>
          </a:custGeom>
          <a:solidFill>
            <a:srgbClr val="0429E2"/>
          </a:solidFill>
          <a:ln w="9525">
            <a:noFill/>
          </a:ln>
        </p:spPr>
        <p:txBody>
          <a:bodyPr/>
          <a:p>
            <a:endParaRPr lang="zh-CN" altLang="en-US"/>
          </a:p>
        </p:txBody>
      </p:sp>
      <p:sp>
        <p:nvSpPr>
          <p:cNvPr id="12295" name="object 8"/>
          <p:cNvSpPr/>
          <p:nvPr/>
        </p:nvSpPr>
        <p:spPr>
          <a:xfrm>
            <a:off x="4510088" y="7527925"/>
            <a:ext cx="142875" cy="428625"/>
          </a:xfrm>
          <a:custGeom>
            <a:avLst/>
            <a:gdLst/>
            <a:ahLst/>
            <a:cxnLst>
              <a:cxn ang="0">
                <a:pos x="70041" y="427193"/>
              </a:cxn>
              <a:cxn ang="0">
                <a:pos x="40437" y="399635"/>
              </a:cxn>
              <a:cxn ang="0">
                <a:pos x="17760" y="338738"/>
              </a:cxn>
              <a:cxn ang="0">
                <a:pos x="3230" y="285464"/>
              </a:cxn>
              <a:cxn ang="0">
                <a:pos x="0" y="247999"/>
              </a:cxn>
              <a:cxn ang="0">
                <a:pos x="260" y="228882"/>
              </a:cxn>
              <a:cxn ang="0">
                <a:pos x="467" y="209832"/>
              </a:cxn>
              <a:cxn ang="0">
                <a:pos x="944" y="203567"/>
              </a:cxn>
              <a:cxn ang="0">
                <a:pos x="2101" y="197275"/>
              </a:cxn>
              <a:cxn ang="0">
                <a:pos x="3186" y="190998"/>
              </a:cxn>
              <a:cxn ang="0">
                <a:pos x="7761" y="135437"/>
              </a:cxn>
              <a:cxn ang="0">
                <a:pos x="25188" y="92093"/>
              </a:cxn>
              <a:cxn ang="0">
                <a:pos x="51096" y="52646"/>
              </a:cxn>
              <a:cxn ang="0">
                <a:pos x="80848" y="15002"/>
              </a:cxn>
              <a:cxn ang="0">
                <a:pos x="107167" y="0"/>
              </a:cxn>
              <a:cxn ang="0">
                <a:pos x="116840" y="1312"/>
              </a:cxn>
              <a:cxn ang="0">
                <a:pos x="120021" y="5275"/>
              </a:cxn>
              <a:cxn ang="0">
                <a:pos x="129329" y="16600"/>
              </a:cxn>
              <a:cxn ang="0">
                <a:pos x="137164" y="28549"/>
              </a:cxn>
              <a:cxn ang="0">
                <a:pos x="142073" y="42164"/>
              </a:cxn>
              <a:cxn ang="0">
                <a:pos x="142599" y="58478"/>
              </a:cxn>
              <a:cxn ang="0">
                <a:pos x="138235" y="113716"/>
              </a:cxn>
              <a:cxn ang="0">
                <a:pos x="137480" y="169088"/>
              </a:cxn>
              <a:cxn ang="0">
                <a:pos x="139668" y="280022"/>
              </a:cxn>
              <a:cxn ang="0">
                <a:pos x="138631" y="297432"/>
              </a:cxn>
              <a:cxn ang="0">
                <a:pos x="136235" y="314894"/>
              </a:cxn>
              <a:cxn ang="0">
                <a:pos x="133286" y="332401"/>
              </a:cxn>
              <a:cxn ang="0">
                <a:pos x="130596" y="349948"/>
              </a:cxn>
              <a:cxn ang="0">
                <a:pos x="124509" y="368305"/>
              </a:cxn>
              <a:cxn ang="0">
                <a:pos x="123183" y="371588"/>
              </a:cxn>
              <a:cxn ang="0">
                <a:pos x="71413" y="356859"/>
              </a:cxn>
              <a:cxn ang="0">
                <a:pos x="63216" y="361723"/>
              </a:cxn>
              <a:cxn ang="0">
                <a:pos x="60641" y="370167"/>
              </a:cxn>
              <a:cxn ang="0">
                <a:pos x="59106" y="374948"/>
              </a:cxn>
              <a:cxn ang="0">
                <a:pos x="63048" y="381287"/>
              </a:cxn>
              <a:cxn ang="0">
                <a:pos x="65548" y="390814"/>
              </a:cxn>
              <a:cxn ang="0">
                <a:pos x="108222" y="402955"/>
              </a:cxn>
              <a:cxn ang="0">
                <a:pos x="96915" y="418090"/>
              </a:cxn>
              <a:cxn ang="0">
                <a:pos x="88564" y="424949"/>
              </a:cxn>
              <a:cxn ang="0">
                <a:pos x="79394" y="428083"/>
              </a:cxn>
              <a:cxn ang="0">
                <a:pos x="70041" y="427193"/>
              </a:cxn>
              <a:cxn ang="0">
                <a:pos x="108222" y="402955"/>
              </a:cxn>
              <a:cxn ang="0">
                <a:pos x="65548" y="390814"/>
              </a:cxn>
              <a:cxn ang="0">
                <a:pos x="78989" y="383663"/>
              </a:cxn>
              <a:cxn ang="0">
                <a:pos x="84087" y="380504"/>
              </a:cxn>
              <a:cxn ang="0">
                <a:pos x="88146" y="376913"/>
              </a:cxn>
              <a:cxn ang="0">
                <a:pos x="89448" y="375484"/>
              </a:cxn>
              <a:cxn ang="0">
                <a:pos x="84316" y="364488"/>
              </a:cxn>
              <a:cxn ang="0">
                <a:pos x="79881" y="361787"/>
              </a:cxn>
              <a:cxn ang="0">
                <a:pos x="71413" y="356859"/>
              </a:cxn>
              <a:cxn ang="0">
                <a:pos x="123183" y="371588"/>
              </a:cxn>
              <a:cxn ang="0">
                <a:pos x="117367" y="385991"/>
              </a:cxn>
              <a:cxn ang="0">
                <a:pos x="108420" y="402691"/>
              </a:cxn>
              <a:cxn ang="0">
                <a:pos x="108222" y="402955"/>
              </a:cxn>
            </a:cxnLst>
            <a:pathLst>
              <a:path w="143510" h="429895">
                <a:moveTo>
                  <a:pt x="70352" y="428459"/>
                </a:moveTo>
                <a:lnTo>
                  <a:pt x="40617" y="400819"/>
                </a:lnTo>
                <a:lnTo>
                  <a:pt x="17839" y="339742"/>
                </a:lnTo>
                <a:lnTo>
                  <a:pt x="3244" y="286310"/>
                </a:lnTo>
                <a:lnTo>
                  <a:pt x="0" y="248734"/>
                </a:lnTo>
                <a:lnTo>
                  <a:pt x="261" y="229560"/>
                </a:lnTo>
                <a:lnTo>
                  <a:pt x="469" y="210454"/>
                </a:lnTo>
                <a:lnTo>
                  <a:pt x="948" y="204170"/>
                </a:lnTo>
                <a:lnTo>
                  <a:pt x="2110" y="197860"/>
                </a:lnTo>
                <a:lnTo>
                  <a:pt x="3200" y="191564"/>
                </a:lnTo>
                <a:lnTo>
                  <a:pt x="7795" y="135838"/>
                </a:lnTo>
                <a:lnTo>
                  <a:pt x="25300" y="92366"/>
                </a:lnTo>
                <a:lnTo>
                  <a:pt x="51323" y="52802"/>
                </a:lnTo>
                <a:lnTo>
                  <a:pt x="81207" y="15046"/>
                </a:lnTo>
                <a:lnTo>
                  <a:pt x="107643" y="0"/>
                </a:lnTo>
                <a:lnTo>
                  <a:pt x="117359" y="1316"/>
                </a:lnTo>
                <a:lnTo>
                  <a:pt x="120554" y="5291"/>
                </a:lnTo>
                <a:lnTo>
                  <a:pt x="129904" y="16649"/>
                </a:lnTo>
                <a:lnTo>
                  <a:pt x="137774" y="28634"/>
                </a:lnTo>
                <a:lnTo>
                  <a:pt x="142704" y="42289"/>
                </a:lnTo>
                <a:lnTo>
                  <a:pt x="143233" y="58651"/>
                </a:lnTo>
                <a:lnTo>
                  <a:pt x="138849" y="114053"/>
                </a:lnTo>
                <a:lnTo>
                  <a:pt x="138091" y="169589"/>
                </a:lnTo>
                <a:lnTo>
                  <a:pt x="140289" y="280852"/>
                </a:lnTo>
                <a:lnTo>
                  <a:pt x="139247" y="298313"/>
                </a:lnTo>
                <a:lnTo>
                  <a:pt x="136840" y="315827"/>
                </a:lnTo>
                <a:lnTo>
                  <a:pt x="133878" y="333386"/>
                </a:lnTo>
                <a:lnTo>
                  <a:pt x="131176" y="350985"/>
                </a:lnTo>
                <a:lnTo>
                  <a:pt x="125062" y="369396"/>
                </a:lnTo>
                <a:lnTo>
                  <a:pt x="123730" y="372689"/>
                </a:lnTo>
                <a:lnTo>
                  <a:pt x="71730" y="357916"/>
                </a:lnTo>
                <a:lnTo>
                  <a:pt x="63497" y="362795"/>
                </a:lnTo>
                <a:lnTo>
                  <a:pt x="60911" y="371264"/>
                </a:lnTo>
                <a:lnTo>
                  <a:pt x="59369" y="376059"/>
                </a:lnTo>
                <a:lnTo>
                  <a:pt x="63328" y="382417"/>
                </a:lnTo>
                <a:lnTo>
                  <a:pt x="65839" y="391972"/>
                </a:lnTo>
                <a:lnTo>
                  <a:pt x="108703" y="404149"/>
                </a:lnTo>
                <a:lnTo>
                  <a:pt x="97346" y="419329"/>
                </a:lnTo>
                <a:lnTo>
                  <a:pt x="88958" y="426208"/>
                </a:lnTo>
                <a:lnTo>
                  <a:pt x="79747" y="429351"/>
                </a:lnTo>
                <a:lnTo>
                  <a:pt x="70352" y="428459"/>
                </a:lnTo>
                <a:close/>
              </a:path>
              <a:path w="143510" h="429895">
                <a:moveTo>
                  <a:pt x="108703" y="404149"/>
                </a:moveTo>
                <a:lnTo>
                  <a:pt x="65839" y="391972"/>
                </a:lnTo>
                <a:lnTo>
                  <a:pt x="79340" y="384800"/>
                </a:lnTo>
                <a:lnTo>
                  <a:pt x="84461" y="381631"/>
                </a:lnTo>
                <a:lnTo>
                  <a:pt x="88538" y="378030"/>
                </a:lnTo>
                <a:lnTo>
                  <a:pt x="89846" y="376597"/>
                </a:lnTo>
                <a:lnTo>
                  <a:pt x="84691" y="365568"/>
                </a:lnTo>
                <a:lnTo>
                  <a:pt x="80236" y="362859"/>
                </a:lnTo>
                <a:lnTo>
                  <a:pt x="71730" y="357916"/>
                </a:lnTo>
                <a:lnTo>
                  <a:pt x="123730" y="372689"/>
                </a:lnTo>
                <a:lnTo>
                  <a:pt x="117889" y="387135"/>
                </a:lnTo>
                <a:lnTo>
                  <a:pt x="108902" y="403884"/>
                </a:lnTo>
                <a:lnTo>
                  <a:pt x="108703" y="404149"/>
                </a:lnTo>
                <a:close/>
              </a:path>
            </a:pathLst>
          </a:custGeom>
          <a:solidFill>
            <a:srgbClr val="0429E2"/>
          </a:solidFill>
          <a:ln w="9525">
            <a:noFill/>
          </a:ln>
        </p:spPr>
        <p:txBody>
          <a:bodyPr/>
          <a:p>
            <a:endParaRPr lang="zh-CN" altLang="en-US"/>
          </a:p>
        </p:txBody>
      </p:sp>
      <p:sp>
        <p:nvSpPr>
          <p:cNvPr id="12296" name="object 9"/>
          <p:cNvSpPr/>
          <p:nvPr/>
        </p:nvSpPr>
        <p:spPr>
          <a:xfrm>
            <a:off x="3913188" y="7453313"/>
            <a:ext cx="184150" cy="369887"/>
          </a:xfrm>
          <a:custGeom>
            <a:avLst/>
            <a:gdLst/>
            <a:ahLst/>
            <a:cxnLst>
              <a:cxn ang="0">
                <a:pos x="52448" y="369383"/>
              </a:cxn>
              <a:cxn ang="0">
                <a:pos x="26097" y="339552"/>
              </a:cxn>
              <a:cxn ang="0">
                <a:pos x="13755" y="300938"/>
              </a:cxn>
              <a:cxn ang="0">
                <a:pos x="4912" y="243071"/>
              </a:cxn>
              <a:cxn ang="0">
                <a:pos x="746" y="218286"/>
              </a:cxn>
              <a:cxn ang="0">
                <a:pos x="6940" y="175674"/>
              </a:cxn>
              <a:cxn ang="0">
                <a:pos x="27824" y="117099"/>
              </a:cxn>
              <a:cxn ang="0">
                <a:pos x="47418" y="66405"/>
              </a:cxn>
              <a:cxn ang="0">
                <a:pos x="70786" y="27246"/>
              </a:cxn>
              <a:cxn ang="0">
                <a:pos x="107603" y="0"/>
              </a:cxn>
              <a:cxn ang="0">
                <a:pos x="119864" y="4644"/>
              </a:cxn>
              <a:cxn ang="0">
                <a:pos x="123686" y="6995"/>
              </a:cxn>
              <a:cxn ang="0">
                <a:pos x="129548" y="7222"/>
              </a:cxn>
              <a:cxn ang="0">
                <a:pos x="168043" y="19374"/>
              </a:cxn>
              <a:cxn ang="0">
                <a:pos x="183773" y="50635"/>
              </a:cxn>
              <a:cxn ang="0">
                <a:pos x="182570" y="60544"/>
              </a:cxn>
              <a:cxn ang="0">
                <a:pos x="172803" y="70025"/>
              </a:cxn>
              <a:cxn ang="0">
                <a:pos x="171523" y="70741"/>
              </a:cxn>
              <a:cxn ang="0">
                <a:pos x="171694" y="75839"/>
              </a:cxn>
              <a:cxn ang="0">
                <a:pos x="172883" y="77980"/>
              </a:cxn>
              <a:cxn ang="0">
                <a:pos x="180468" y="100204"/>
              </a:cxn>
              <a:cxn ang="0">
                <a:pos x="180881" y="122312"/>
              </a:cxn>
              <a:cxn ang="0">
                <a:pos x="176667" y="144116"/>
              </a:cxn>
              <a:cxn ang="0">
                <a:pos x="170370" y="165429"/>
              </a:cxn>
              <a:cxn ang="0">
                <a:pos x="170454" y="175984"/>
              </a:cxn>
              <a:cxn ang="0">
                <a:pos x="173945" y="185920"/>
              </a:cxn>
              <a:cxn ang="0">
                <a:pos x="175488" y="195842"/>
              </a:cxn>
              <a:cxn ang="0">
                <a:pos x="169727" y="206354"/>
              </a:cxn>
              <a:cxn ang="0">
                <a:pos x="164049" y="213924"/>
              </a:cxn>
              <a:cxn ang="0">
                <a:pos x="159889" y="223092"/>
              </a:cxn>
              <a:cxn ang="0">
                <a:pos x="137377" y="285665"/>
              </a:cxn>
              <a:cxn ang="0">
                <a:pos x="109831" y="331074"/>
              </a:cxn>
              <a:cxn ang="0">
                <a:pos x="69104" y="365022"/>
              </a:cxn>
              <a:cxn ang="0">
                <a:pos x="60359" y="369062"/>
              </a:cxn>
              <a:cxn ang="0">
                <a:pos x="52448" y="369383"/>
              </a:cxn>
            </a:cxnLst>
            <a:pathLst>
              <a:path w="184785" h="370204">
                <a:moveTo>
                  <a:pt x="52629" y="369700"/>
                </a:moveTo>
                <a:lnTo>
                  <a:pt x="26187" y="339843"/>
                </a:lnTo>
                <a:lnTo>
                  <a:pt x="13802" y="301196"/>
                </a:lnTo>
                <a:lnTo>
                  <a:pt x="4929" y="243279"/>
                </a:lnTo>
                <a:lnTo>
                  <a:pt x="749" y="218473"/>
                </a:lnTo>
                <a:lnTo>
                  <a:pt x="6964" y="175825"/>
                </a:lnTo>
                <a:lnTo>
                  <a:pt x="27920" y="117199"/>
                </a:lnTo>
                <a:lnTo>
                  <a:pt x="47582" y="66462"/>
                </a:lnTo>
                <a:lnTo>
                  <a:pt x="71030" y="27269"/>
                </a:lnTo>
                <a:lnTo>
                  <a:pt x="107974" y="0"/>
                </a:lnTo>
                <a:lnTo>
                  <a:pt x="120277" y="4648"/>
                </a:lnTo>
                <a:lnTo>
                  <a:pt x="124113" y="7001"/>
                </a:lnTo>
                <a:lnTo>
                  <a:pt x="129995" y="7228"/>
                </a:lnTo>
                <a:lnTo>
                  <a:pt x="168622" y="19391"/>
                </a:lnTo>
                <a:lnTo>
                  <a:pt x="184407" y="50678"/>
                </a:lnTo>
                <a:lnTo>
                  <a:pt x="183200" y="60596"/>
                </a:lnTo>
                <a:lnTo>
                  <a:pt x="173399" y="70085"/>
                </a:lnTo>
                <a:lnTo>
                  <a:pt x="172114" y="70802"/>
                </a:lnTo>
                <a:lnTo>
                  <a:pt x="172286" y="75904"/>
                </a:lnTo>
                <a:lnTo>
                  <a:pt x="173479" y="78047"/>
                </a:lnTo>
                <a:lnTo>
                  <a:pt x="181090" y="100290"/>
                </a:lnTo>
                <a:lnTo>
                  <a:pt x="181505" y="122417"/>
                </a:lnTo>
                <a:lnTo>
                  <a:pt x="177276" y="144240"/>
                </a:lnTo>
                <a:lnTo>
                  <a:pt x="170957" y="165571"/>
                </a:lnTo>
                <a:lnTo>
                  <a:pt x="171042" y="176135"/>
                </a:lnTo>
                <a:lnTo>
                  <a:pt x="174545" y="186079"/>
                </a:lnTo>
                <a:lnTo>
                  <a:pt x="176093" y="196010"/>
                </a:lnTo>
                <a:lnTo>
                  <a:pt x="170312" y="206531"/>
                </a:lnTo>
                <a:lnTo>
                  <a:pt x="164615" y="214107"/>
                </a:lnTo>
                <a:lnTo>
                  <a:pt x="160440" y="223283"/>
                </a:lnTo>
                <a:lnTo>
                  <a:pt x="137851" y="285910"/>
                </a:lnTo>
                <a:lnTo>
                  <a:pt x="110210" y="331358"/>
                </a:lnTo>
                <a:lnTo>
                  <a:pt x="69342" y="365335"/>
                </a:lnTo>
                <a:lnTo>
                  <a:pt x="60567" y="369378"/>
                </a:lnTo>
                <a:lnTo>
                  <a:pt x="52629" y="369700"/>
                </a:lnTo>
                <a:close/>
              </a:path>
            </a:pathLst>
          </a:custGeom>
          <a:solidFill>
            <a:srgbClr val="0429E2"/>
          </a:solidFill>
          <a:ln w="9525">
            <a:noFill/>
          </a:ln>
        </p:spPr>
        <p:txBody>
          <a:bodyPr/>
          <a:p>
            <a:endParaRPr lang="zh-CN" altLang="en-US"/>
          </a:p>
        </p:txBody>
      </p:sp>
      <p:sp>
        <p:nvSpPr>
          <p:cNvPr id="12297" name="object 10"/>
          <p:cNvSpPr/>
          <p:nvPr/>
        </p:nvSpPr>
        <p:spPr>
          <a:xfrm>
            <a:off x="4503738" y="9131300"/>
            <a:ext cx="127000" cy="404813"/>
          </a:xfrm>
          <a:custGeom>
            <a:avLst/>
            <a:gdLst/>
            <a:ahLst/>
            <a:cxnLst>
              <a:cxn ang="0">
                <a:pos x="54331" y="404694"/>
              </a:cxn>
              <a:cxn ang="0">
                <a:pos x="45894" y="393612"/>
              </a:cxn>
              <a:cxn ang="0">
                <a:pos x="37080" y="382610"/>
              </a:cxn>
              <a:cxn ang="0">
                <a:pos x="29523" y="371325"/>
              </a:cxn>
              <a:cxn ang="0">
                <a:pos x="24856" y="359393"/>
              </a:cxn>
              <a:cxn ang="0">
                <a:pos x="19561" y="340124"/>
              </a:cxn>
              <a:cxn ang="0">
                <a:pos x="13563" y="321026"/>
              </a:cxn>
              <a:cxn ang="0">
                <a:pos x="8884" y="301426"/>
              </a:cxn>
              <a:cxn ang="0">
                <a:pos x="7545" y="280651"/>
              </a:cxn>
              <a:cxn ang="0">
                <a:pos x="7046" y="256736"/>
              </a:cxn>
              <a:cxn ang="0">
                <a:pos x="4475" y="232722"/>
              </a:cxn>
              <a:cxn ang="0">
                <a:pos x="1551" y="208640"/>
              </a:cxn>
              <a:cxn ang="0">
                <a:pos x="0" y="184527"/>
              </a:cxn>
              <a:cxn ang="0">
                <a:pos x="217" y="146567"/>
              </a:cxn>
              <a:cxn ang="0">
                <a:pos x="9457" y="71602"/>
              </a:cxn>
              <a:cxn ang="0">
                <a:pos x="21322" y="35237"/>
              </a:cxn>
              <a:cxn ang="0">
                <a:pos x="61040" y="0"/>
              </a:cxn>
              <a:cxn ang="0">
                <a:pos x="80419" y="515"/>
              </a:cxn>
              <a:cxn ang="0">
                <a:pos x="112121" y="24195"/>
              </a:cxn>
              <a:cxn ang="0">
                <a:pos x="126088" y="70052"/>
              </a:cxn>
              <a:cxn ang="0">
                <a:pos x="126547" y="93848"/>
              </a:cxn>
              <a:cxn ang="0">
                <a:pos x="125397" y="117810"/>
              </a:cxn>
              <a:cxn ang="0">
                <a:pos x="125073" y="124018"/>
              </a:cxn>
              <a:cxn ang="0">
                <a:pos x="119252" y="130642"/>
              </a:cxn>
              <a:cxn ang="0">
                <a:pos x="120371" y="136182"/>
              </a:cxn>
              <a:cxn ang="0">
                <a:pos x="123396" y="185549"/>
              </a:cxn>
              <a:cxn ang="0">
                <a:pos x="116945" y="232825"/>
              </a:cxn>
              <a:cxn ang="0">
                <a:pos x="107911" y="277948"/>
              </a:cxn>
              <a:cxn ang="0">
                <a:pos x="103870" y="314647"/>
              </a:cxn>
              <a:cxn ang="0">
                <a:pos x="91430" y="355228"/>
              </a:cxn>
              <a:cxn ang="0">
                <a:pos x="64938" y="396137"/>
              </a:cxn>
              <a:cxn ang="0">
                <a:pos x="54331" y="404694"/>
              </a:cxn>
            </a:cxnLst>
            <a:pathLst>
              <a:path w="127635" h="405765">
                <a:moveTo>
                  <a:pt x="54603" y="405646"/>
                </a:moveTo>
                <a:lnTo>
                  <a:pt x="46123" y="394538"/>
                </a:lnTo>
                <a:lnTo>
                  <a:pt x="37265" y="383510"/>
                </a:lnTo>
                <a:lnTo>
                  <a:pt x="29671" y="372198"/>
                </a:lnTo>
                <a:lnTo>
                  <a:pt x="24980" y="360238"/>
                </a:lnTo>
                <a:lnTo>
                  <a:pt x="19659" y="340924"/>
                </a:lnTo>
                <a:lnTo>
                  <a:pt x="13631" y="321781"/>
                </a:lnTo>
                <a:lnTo>
                  <a:pt x="8928" y="302135"/>
                </a:lnTo>
                <a:lnTo>
                  <a:pt x="7583" y="281311"/>
                </a:lnTo>
                <a:lnTo>
                  <a:pt x="7081" y="257340"/>
                </a:lnTo>
                <a:lnTo>
                  <a:pt x="4497" y="233269"/>
                </a:lnTo>
                <a:lnTo>
                  <a:pt x="1559" y="209131"/>
                </a:lnTo>
                <a:lnTo>
                  <a:pt x="0" y="184961"/>
                </a:lnTo>
                <a:lnTo>
                  <a:pt x="218" y="146912"/>
                </a:lnTo>
                <a:lnTo>
                  <a:pt x="9504" y="71770"/>
                </a:lnTo>
                <a:lnTo>
                  <a:pt x="21429" y="35320"/>
                </a:lnTo>
                <a:lnTo>
                  <a:pt x="61345" y="0"/>
                </a:lnTo>
                <a:lnTo>
                  <a:pt x="80821" y="516"/>
                </a:lnTo>
                <a:lnTo>
                  <a:pt x="112682" y="24252"/>
                </a:lnTo>
                <a:lnTo>
                  <a:pt x="126718" y="70217"/>
                </a:lnTo>
                <a:lnTo>
                  <a:pt x="127180" y="94069"/>
                </a:lnTo>
                <a:lnTo>
                  <a:pt x="126024" y="118087"/>
                </a:lnTo>
                <a:lnTo>
                  <a:pt x="125698" y="124310"/>
                </a:lnTo>
                <a:lnTo>
                  <a:pt x="119848" y="130949"/>
                </a:lnTo>
                <a:lnTo>
                  <a:pt x="120973" y="136502"/>
                </a:lnTo>
                <a:lnTo>
                  <a:pt x="124013" y="185985"/>
                </a:lnTo>
                <a:lnTo>
                  <a:pt x="117530" y="233373"/>
                </a:lnTo>
                <a:lnTo>
                  <a:pt x="108451" y="278602"/>
                </a:lnTo>
                <a:lnTo>
                  <a:pt x="104389" y="315387"/>
                </a:lnTo>
                <a:lnTo>
                  <a:pt x="91887" y="356063"/>
                </a:lnTo>
                <a:lnTo>
                  <a:pt x="65263" y="397069"/>
                </a:lnTo>
                <a:lnTo>
                  <a:pt x="54603" y="405646"/>
                </a:lnTo>
                <a:close/>
              </a:path>
            </a:pathLst>
          </a:custGeom>
          <a:solidFill>
            <a:srgbClr val="0429E2"/>
          </a:solidFill>
          <a:ln w="9525">
            <a:noFill/>
          </a:ln>
        </p:spPr>
        <p:txBody>
          <a:bodyPr/>
          <a:p>
            <a:endParaRPr lang="zh-CN" altLang="en-US"/>
          </a:p>
        </p:txBody>
      </p:sp>
      <p:sp>
        <p:nvSpPr>
          <p:cNvPr id="12298" name="object 11"/>
          <p:cNvSpPr/>
          <p:nvPr/>
        </p:nvSpPr>
        <p:spPr>
          <a:xfrm>
            <a:off x="4186238" y="8599488"/>
            <a:ext cx="139700" cy="298450"/>
          </a:xfrm>
          <a:custGeom>
            <a:avLst/>
            <a:gdLst/>
            <a:ahLst/>
            <a:cxnLst>
              <a:cxn ang="0">
                <a:pos x="65178" y="293980"/>
              </a:cxn>
              <a:cxn ang="0">
                <a:pos x="49529" y="279537"/>
              </a:cxn>
              <a:cxn ang="0">
                <a:pos x="41740" y="267225"/>
              </a:cxn>
              <a:cxn ang="0">
                <a:pos x="27272" y="241765"/>
              </a:cxn>
              <a:cxn ang="0">
                <a:pos x="19230" y="229279"/>
              </a:cxn>
              <a:cxn ang="0">
                <a:pos x="13476" y="216684"/>
              </a:cxn>
              <a:cxn ang="0">
                <a:pos x="10740" y="201919"/>
              </a:cxn>
              <a:cxn ang="0">
                <a:pos x="9093" y="186276"/>
              </a:cxn>
              <a:cxn ang="0">
                <a:pos x="6603" y="171056"/>
              </a:cxn>
              <a:cxn ang="0">
                <a:pos x="1765" y="144573"/>
              </a:cxn>
              <a:cxn ang="0">
                <a:pos x="0" y="118103"/>
              </a:cxn>
              <a:cxn ang="0">
                <a:pos x="1305" y="91598"/>
              </a:cxn>
              <a:cxn ang="0">
                <a:pos x="9690" y="51211"/>
              </a:cxn>
              <a:cxn ang="0">
                <a:pos x="31771" y="16406"/>
              </a:cxn>
              <a:cxn ang="0">
                <a:pos x="82452" y="0"/>
              </a:cxn>
              <a:cxn ang="0">
                <a:pos x="105236" y="12417"/>
              </a:cxn>
              <a:cxn ang="0">
                <a:pos x="120962" y="37211"/>
              </a:cxn>
              <a:cxn ang="0">
                <a:pos x="134302" y="87009"/>
              </a:cxn>
              <a:cxn ang="0">
                <a:pos x="139442" y="137616"/>
              </a:cxn>
              <a:cxn ang="0">
                <a:pos x="137349" y="189544"/>
              </a:cxn>
              <a:cxn ang="0">
                <a:pos x="128987" y="243308"/>
              </a:cxn>
              <a:cxn ang="0">
                <a:pos x="126442" y="249834"/>
              </a:cxn>
              <a:cxn ang="0">
                <a:pos x="123430" y="257836"/>
              </a:cxn>
              <a:cxn ang="0">
                <a:pos x="119757" y="266632"/>
              </a:cxn>
              <a:cxn ang="0">
                <a:pos x="115228" y="275540"/>
              </a:cxn>
              <a:cxn ang="0">
                <a:pos x="100813" y="291762"/>
              </a:cxn>
              <a:cxn ang="0">
                <a:pos x="83201" y="297982"/>
              </a:cxn>
              <a:cxn ang="0">
                <a:pos x="65178" y="293980"/>
              </a:cxn>
            </a:cxnLst>
            <a:pathLst>
              <a:path w="140335" h="297815">
                <a:moveTo>
                  <a:pt x="65474" y="293355"/>
                </a:moveTo>
                <a:lnTo>
                  <a:pt x="49754" y="278942"/>
                </a:lnTo>
                <a:lnTo>
                  <a:pt x="41930" y="266656"/>
                </a:lnTo>
                <a:lnTo>
                  <a:pt x="27396" y="241251"/>
                </a:lnTo>
                <a:lnTo>
                  <a:pt x="19317" y="228791"/>
                </a:lnTo>
                <a:lnTo>
                  <a:pt x="13537" y="216223"/>
                </a:lnTo>
                <a:lnTo>
                  <a:pt x="10789" y="201489"/>
                </a:lnTo>
                <a:lnTo>
                  <a:pt x="9134" y="185880"/>
                </a:lnTo>
                <a:lnTo>
                  <a:pt x="6633" y="170692"/>
                </a:lnTo>
                <a:lnTo>
                  <a:pt x="1773" y="144265"/>
                </a:lnTo>
                <a:lnTo>
                  <a:pt x="0" y="117852"/>
                </a:lnTo>
                <a:lnTo>
                  <a:pt x="1311" y="91403"/>
                </a:lnTo>
                <a:lnTo>
                  <a:pt x="9734" y="51102"/>
                </a:lnTo>
                <a:lnTo>
                  <a:pt x="31915" y="16371"/>
                </a:lnTo>
                <a:lnTo>
                  <a:pt x="82827" y="0"/>
                </a:lnTo>
                <a:lnTo>
                  <a:pt x="105714" y="12391"/>
                </a:lnTo>
                <a:lnTo>
                  <a:pt x="121512" y="37132"/>
                </a:lnTo>
                <a:lnTo>
                  <a:pt x="134912" y="86824"/>
                </a:lnTo>
                <a:lnTo>
                  <a:pt x="140076" y="137323"/>
                </a:lnTo>
                <a:lnTo>
                  <a:pt x="137973" y="189141"/>
                </a:lnTo>
                <a:lnTo>
                  <a:pt x="129573" y="242790"/>
                </a:lnTo>
                <a:lnTo>
                  <a:pt x="127017" y="249302"/>
                </a:lnTo>
                <a:lnTo>
                  <a:pt x="123991" y="257287"/>
                </a:lnTo>
                <a:lnTo>
                  <a:pt x="120301" y="266065"/>
                </a:lnTo>
                <a:lnTo>
                  <a:pt x="115752" y="274954"/>
                </a:lnTo>
                <a:lnTo>
                  <a:pt x="101271" y="291141"/>
                </a:lnTo>
                <a:lnTo>
                  <a:pt x="83579" y="297348"/>
                </a:lnTo>
                <a:lnTo>
                  <a:pt x="65474" y="293355"/>
                </a:lnTo>
                <a:close/>
              </a:path>
            </a:pathLst>
          </a:custGeom>
          <a:solidFill>
            <a:srgbClr val="0429E2"/>
          </a:solidFill>
          <a:ln w="9525">
            <a:noFill/>
          </a:ln>
        </p:spPr>
        <p:txBody>
          <a:bodyPr/>
          <a:p>
            <a:endParaRPr lang="zh-CN" altLang="en-US"/>
          </a:p>
        </p:txBody>
      </p:sp>
      <p:sp>
        <p:nvSpPr>
          <p:cNvPr id="13" name="object 13"/>
          <p:cNvSpPr txBox="1"/>
          <p:nvPr/>
        </p:nvSpPr>
        <p:spPr>
          <a:xfrm>
            <a:off x="4186555" y="772160"/>
            <a:ext cx="12496800" cy="6207125"/>
          </a:xfrm>
          <a:prstGeom prst="rect">
            <a:avLst/>
          </a:prstGeom>
        </p:spPr>
        <p:txBody>
          <a:bodyPr wrap="square" lIns="0" tIns="195580" rIns="0" bIns="0">
            <a:spAutoFit/>
          </a:bodyPr>
          <a:lstStyle/>
          <a:p>
            <a:pPr marL="12700" marR="0" defTabSz="914400" fontAlgn="auto">
              <a:spcBef>
                <a:spcPts val="1540"/>
              </a:spcBef>
              <a:buClrTx/>
              <a:buSzTx/>
              <a:buFontTx/>
              <a:defRPr/>
            </a:pPr>
            <a:r>
              <a:rPr kumimoji="0" lang="zh-CN" altLang="en-US" sz="4000" kern="1200" cap="none" spc="0" normalizeH="0" baseline="0" noProof="0" dirty="0" smtClean="0">
                <a:solidFill>
                  <a:srgbClr val="558ED5"/>
                </a:solidFill>
                <a:latin typeface="方正粗黑宋简体" panose="02000000000000000000" pitchFamily="2" charset="-122"/>
                <a:ea typeface="方正粗黑宋简体" panose="02000000000000000000" pitchFamily="2" charset="-122"/>
                <a:cs typeface="+mn-cs"/>
              </a:rPr>
              <a:t>项目审批要求</a:t>
            </a:r>
            <a:endParaRPr kumimoji="0" sz="2800" kern="1200" cap="none" spc="14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spcBef>
                <a:spcPts val="1540"/>
              </a:spcBef>
              <a:buClrTx/>
              <a:buSzTx/>
              <a:buFontTx/>
              <a:defRPr/>
            </a:pPr>
            <a:r>
              <a:rPr kumimoji="0" sz="2800" kern="1200" cap="none" spc="14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1.所有文档通过最终评审；图表、用户模型等完整无误且通过最终评审。</a:t>
            </a:r>
            <a:endParaRPr kumimoji="0" sz="2800" kern="1200" cap="none" spc="14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spcBef>
                <a:spcPts val="1540"/>
              </a:spcBef>
              <a:buClrTx/>
              <a:buSzTx/>
              <a:buFontTx/>
              <a:defRPr/>
            </a:pPr>
            <a:r>
              <a:rPr kumimoji="0" sz="2800" kern="1200" cap="none" spc="14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2.项目达到客户满意。</a:t>
            </a:r>
            <a:endParaRPr kumimoji="0" sz="2800" kern="1200" cap="none" spc="14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spcBef>
                <a:spcPts val="1540"/>
              </a:spcBef>
              <a:buClrTx/>
              <a:buSzTx/>
              <a:buFontTx/>
              <a:defRPr/>
            </a:pPr>
            <a:r>
              <a:rPr kumimoji="0" sz="2800" kern="1200" cap="none" spc="14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3.由杨枨老师负责项目的终止审批。</a:t>
            </a:r>
            <a:endParaRPr kumimoji="0" sz="2800" kern="1200" cap="none" spc="14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spcBef>
                <a:spcPts val="1540"/>
              </a:spcBef>
              <a:buClrTx/>
              <a:buSzTx/>
              <a:buFontTx/>
              <a:defRPr/>
            </a:pPr>
            <a:endParaRPr kumimoji="0" sz="4000" kern="1200" cap="none" spc="14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spcBef>
                <a:spcPts val="1540"/>
              </a:spcBef>
              <a:buClrTx/>
              <a:buSzTx/>
              <a:buFontTx/>
              <a:defRPr/>
            </a:pPr>
            <a:r>
              <a:rPr lang="zh-CN" altLang="en-US" sz="4000" noProof="0" dirty="0" smtClean="0">
                <a:solidFill>
                  <a:srgbClr val="558ED5"/>
                </a:solidFill>
                <a:latin typeface="方正粗黑宋简体" panose="02000000000000000000" pitchFamily="2" charset="-122"/>
                <a:ea typeface="方正粗黑宋简体" panose="02000000000000000000" pitchFamily="2" charset="-122"/>
                <a:sym typeface="+mn-ea"/>
              </a:rPr>
              <a:t>项目退出标准</a:t>
            </a:r>
            <a:endParaRPr lang="zh-CN" altLang="en-US" sz="4000" noProof="0" dirty="0" smtClean="0">
              <a:solidFill>
                <a:srgbClr val="558ED5"/>
              </a:solidFill>
              <a:latin typeface="方正粗黑宋简体" panose="02000000000000000000" pitchFamily="2" charset="-122"/>
              <a:ea typeface="方正粗黑宋简体" panose="02000000000000000000" pitchFamily="2" charset="-122"/>
              <a:sym typeface="+mn-ea"/>
            </a:endParaRPr>
          </a:p>
          <a:p>
            <a:pPr marL="12700" marR="0" defTabSz="914400" fontAlgn="auto">
              <a:spcBef>
                <a:spcPts val="1540"/>
              </a:spcBef>
              <a:buClrTx/>
              <a:buSzTx/>
              <a:buFontTx/>
              <a:defRPr/>
            </a:pPr>
            <a:r>
              <a:rPr kumimoji="0" lang="zh-CN" altLang="en-US" sz="2800" kern="1200" cap="none" spc="140" normalizeH="0" baseline="0" noProof="1">
                <a:latin typeface="华文中宋" panose="02010600040101010101" pitchFamily="2" charset="-122"/>
                <a:ea typeface="华文中宋" panose="02010600040101010101" pitchFamily="2" charset="-122"/>
                <a:cs typeface="华文中宋" panose="02010600040101010101" pitchFamily="2" charset="-122"/>
              </a:rPr>
              <a:t>1.由于团队技术能力欠缺、预算不足等情况被迫终止项目。</a:t>
            </a:r>
            <a:endParaRPr kumimoji="0" lang="zh-CN" altLang="en-US" sz="2800" kern="1200" cap="none" spc="140" normalizeH="0" baseline="0" noProof="1">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spcBef>
                <a:spcPts val="1540"/>
              </a:spcBef>
              <a:buClrTx/>
              <a:buSzTx/>
              <a:buFontTx/>
              <a:defRPr/>
            </a:pPr>
            <a:r>
              <a:rPr kumimoji="0" lang="zh-CN" altLang="en-US" sz="2800" kern="1200" cap="none" spc="140" normalizeH="0" baseline="0" noProof="1">
                <a:latin typeface="华文中宋" panose="02010600040101010101" pitchFamily="2" charset="-122"/>
                <a:ea typeface="华文中宋" panose="02010600040101010101" pitchFamily="2" charset="-122"/>
                <a:cs typeface="华文中宋" panose="02010600040101010101" pitchFamily="2" charset="-122"/>
              </a:rPr>
              <a:t>2.过程中出现项目方向偏移，需要重新规划项目。</a:t>
            </a:r>
            <a:endParaRPr kumimoji="0" lang="zh-CN" altLang="en-US" sz="2800" kern="1200" cap="none" spc="140" normalizeH="0" baseline="0" noProof="1">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spcBef>
                <a:spcPts val="1540"/>
              </a:spcBef>
              <a:buClrTx/>
              <a:buSzTx/>
              <a:buFontTx/>
              <a:defRPr/>
            </a:pPr>
            <a:r>
              <a:rPr kumimoji="0" lang="zh-CN" altLang="en-US" sz="2800" kern="1200" cap="none" spc="140" normalizeH="0" baseline="0" noProof="1">
                <a:latin typeface="华文中宋" panose="02010600040101010101" pitchFamily="2" charset="-122"/>
                <a:ea typeface="华文中宋" panose="02010600040101010101" pitchFamily="2" charset="-122"/>
                <a:cs typeface="华文中宋" panose="02010600040101010101" pitchFamily="2" charset="-122"/>
              </a:rPr>
              <a:t>3.项目完成并通过验收，结束项目。</a:t>
            </a:r>
            <a:endParaRPr kumimoji="0" lang="zh-CN" altLang="en-US" sz="2800" kern="1200" cap="none" spc="140" normalizeH="0" baseline="0" noProof="1">
              <a:latin typeface="华文中宋" panose="02010600040101010101" pitchFamily="2" charset="-122"/>
              <a:ea typeface="华文中宋" panose="02010600040101010101" pitchFamily="2" charset="-122"/>
              <a:cs typeface="华文中宋" panose="02010600040101010101" pitchFamily="2" charset="-122"/>
            </a:endParaRPr>
          </a:p>
        </p:txBody>
      </p:sp>
      <p:sp>
        <p:nvSpPr>
          <p:cNvPr id="18" name="object 18"/>
          <p:cNvSpPr txBox="1"/>
          <p:nvPr/>
        </p:nvSpPr>
        <p:spPr>
          <a:xfrm>
            <a:off x="13954125" y="8278813"/>
            <a:ext cx="5702300" cy="1876425"/>
          </a:xfrm>
          <a:prstGeom prst="rect">
            <a:avLst/>
          </a:prstGeom>
        </p:spPr>
        <p:txBody>
          <a:bodyPr lIns="0" tIns="201930" rIns="0" bIns="0">
            <a:spAutoFit/>
          </a:bodyPr>
          <a:p>
            <a:pPr marL="12700" marR="0" defTabSz="914400" fontAlgn="auto">
              <a:spcBef>
                <a:spcPts val="580"/>
              </a:spcBef>
              <a:buClrTx/>
              <a:buSzTx/>
              <a:buFontTx/>
              <a:defRPr/>
            </a:pPr>
            <a:r>
              <a:rPr kumimoji="0" lang="zh-CN" sz="72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项目章程</a:t>
            </a:r>
            <a:endParaRPr kumimoji="0" lang="zh-CN" sz="72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endParaRPr>
          </a:p>
          <a:p>
            <a:pPr marL="12700" marR="0" defTabSz="914400" fontAlgn="auto">
              <a:spcBef>
                <a:spcPts val="580"/>
              </a:spcBef>
              <a:buClrTx/>
              <a:buSzTx/>
              <a:buFontTx/>
              <a:defRPr/>
            </a:pPr>
            <a:r>
              <a:rPr kumimoji="0" lang="zh-CN" altLang="en-US" sz="32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  （</a:t>
            </a:r>
            <a:r>
              <a:rPr kumimoji="0" lang="zh-CN" sz="32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节选）</a:t>
            </a:r>
            <a:endParaRPr kumimoji="0" lang="zh-CN" sz="32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4337" name="object 2"/>
          <p:cNvSpPr/>
          <p:nvPr/>
        </p:nvSpPr>
        <p:spPr>
          <a:xfrm>
            <a:off x="0" y="0"/>
            <a:ext cx="18288000" cy="10287000"/>
          </a:xfrm>
          <a:custGeom>
            <a:avLst/>
            <a:gdLst/>
            <a:ahLst/>
            <a:cxnLst>
              <a:cxn ang="0">
                <a:pos x="18287998" y="10286999"/>
              </a:cxn>
              <a:cxn ang="0">
                <a:pos x="0" y="10286999"/>
              </a:cxn>
              <a:cxn ang="0">
                <a:pos x="0" y="0"/>
              </a:cxn>
              <a:cxn ang="0">
                <a:pos x="18287998" y="0"/>
              </a:cxn>
              <a:cxn ang="0">
                <a:pos x="18287998" y="10286999"/>
              </a:cxn>
            </a:cxnLst>
            <a:pathLst>
              <a:path w="18288000" h="10287000">
                <a:moveTo>
                  <a:pt x="18287998" y="10286999"/>
                </a:moveTo>
                <a:lnTo>
                  <a:pt x="0" y="10286999"/>
                </a:lnTo>
                <a:lnTo>
                  <a:pt x="0" y="0"/>
                </a:lnTo>
                <a:lnTo>
                  <a:pt x="18287998" y="0"/>
                </a:lnTo>
                <a:lnTo>
                  <a:pt x="18287998" y="10286999"/>
                </a:lnTo>
                <a:close/>
              </a:path>
            </a:pathLst>
          </a:custGeom>
          <a:solidFill>
            <a:srgbClr val="FFDE62"/>
          </a:solidFill>
          <a:ln w="9525">
            <a:noFill/>
          </a:ln>
        </p:spPr>
        <p:txBody>
          <a:bodyPr/>
          <a:p>
            <a:endParaRPr lang="zh-CN" altLang="en-US"/>
          </a:p>
        </p:txBody>
      </p:sp>
      <p:pic>
        <p:nvPicPr>
          <p:cNvPr id="14338" name="object 3"/>
          <p:cNvPicPr/>
          <p:nvPr/>
        </p:nvPicPr>
        <p:blipFill>
          <a:blip r:embed="rId1"/>
          <a:stretch>
            <a:fillRect/>
          </a:stretch>
        </p:blipFill>
        <p:spPr>
          <a:xfrm>
            <a:off x="0" y="0"/>
            <a:ext cx="9420225" cy="10288588"/>
          </a:xfrm>
          <a:prstGeom prst="rect">
            <a:avLst/>
          </a:prstGeom>
          <a:noFill/>
          <a:ln w="9525">
            <a:noFill/>
          </a:ln>
        </p:spPr>
      </p:pic>
      <p:sp>
        <p:nvSpPr>
          <p:cNvPr id="14339" name="object 4"/>
          <p:cNvSpPr/>
          <p:nvPr/>
        </p:nvSpPr>
        <p:spPr>
          <a:xfrm>
            <a:off x="13495338" y="7050088"/>
            <a:ext cx="4792662" cy="3236912"/>
          </a:xfrm>
          <a:custGeom>
            <a:avLst/>
            <a:gdLst/>
            <a:ahLst/>
            <a:cxnLst>
              <a:cxn ang="0">
                <a:pos x="4207521" y="304054"/>
              </a:cxn>
              <a:cxn ang="0">
                <a:pos x="4283012" y="254454"/>
              </a:cxn>
              <a:cxn ang="0">
                <a:pos x="4360772" y="207080"/>
              </a:cxn>
              <a:cxn ang="0">
                <a:pos x="4440795" y="161931"/>
              </a:cxn>
              <a:cxn ang="0">
                <a:pos x="4523066" y="119004"/>
              </a:cxn>
              <a:cxn ang="0">
                <a:pos x="4607581" y="78297"/>
              </a:cxn>
              <a:cxn ang="0">
                <a:pos x="4694326" y="39809"/>
              </a:cxn>
              <a:cxn ang="0">
                <a:pos x="4783294" y="3537"/>
              </a:cxn>
              <a:cxn ang="0">
                <a:pos x="4792560" y="3236492"/>
              </a:cxn>
              <a:cxn ang="0">
                <a:pos x="2470981" y="2013543"/>
              </a:cxn>
              <a:cxn ang="0">
                <a:pos x="2550705" y="1955608"/>
              </a:cxn>
              <a:cxn ang="0">
                <a:pos x="2628176" y="1895895"/>
              </a:cxn>
              <a:cxn ang="0">
                <a:pos x="2703484" y="1834596"/>
              </a:cxn>
              <a:cxn ang="0">
                <a:pos x="2776718" y="1771905"/>
              </a:cxn>
              <a:cxn ang="0">
                <a:pos x="2847967" y="1708011"/>
              </a:cxn>
              <a:cxn ang="0">
                <a:pos x="2951317" y="1610337"/>
              </a:cxn>
              <a:cxn ang="0">
                <a:pos x="3083010" y="1477689"/>
              </a:cxn>
              <a:cxn ang="0">
                <a:pos x="3238818" y="1310151"/>
              </a:cxn>
              <a:cxn ang="0">
                <a:pos x="3687350" y="794685"/>
              </a:cxn>
              <a:cxn ang="0">
                <a:pos x="3816976" y="650960"/>
              </a:cxn>
              <a:cxn ang="0">
                <a:pos x="3918745" y="545525"/>
              </a:cxn>
              <a:cxn ang="0">
                <a:pos x="4019576" y="450239"/>
              </a:cxn>
              <a:cxn ang="0">
                <a:pos x="4120184" y="366632"/>
              </a:cxn>
              <a:cxn ang="0">
                <a:pos x="4170630" y="329688"/>
              </a:cxn>
              <a:cxn ang="0">
                <a:pos x="478972" y="2703225"/>
              </a:cxn>
              <a:cxn ang="0">
                <a:pos x="597621" y="2638735"/>
              </a:cxn>
              <a:cxn ang="0">
                <a:pos x="725028" y="2588640"/>
              </a:cxn>
              <a:cxn ang="0">
                <a:pos x="861238" y="2553895"/>
              </a:cxn>
              <a:cxn ang="0">
                <a:pos x="1006425" y="2535447"/>
              </a:cxn>
              <a:cxn ang="0">
                <a:pos x="1128775" y="2524828"/>
              </a:cxn>
              <a:cxn ang="0">
                <a:pos x="1247702" y="2509644"/>
              </a:cxn>
              <a:cxn ang="0">
                <a:pos x="1363164" y="2490094"/>
              </a:cxn>
              <a:cxn ang="0">
                <a:pos x="1475252" y="2466371"/>
              </a:cxn>
              <a:cxn ang="0">
                <a:pos x="1584054" y="2438666"/>
              </a:cxn>
              <a:cxn ang="0">
                <a:pos x="1689661" y="2407171"/>
              </a:cxn>
              <a:cxn ang="0">
                <a:pos x="1792162" y="2372078"/>
              </a:cxn>
              <a:cxn ang="0">
                <a:pos x="1891647" y="2333579"/>
              </a:cxn>
              <a:cxn ang="0">
                <a:pos x="1988206" y="2291865"/>
              </a:cxn>
              <a:cxn ang="0">
                <a:pos x="2081928" y="2247128"/>
              </a:cxn>
              <a:cxn ang="0">
                <a:pos x="2172903" y="2199560"/>
              </a:cxn>
              <a:cxn ang="0">
                <a:pos x="2261221" y="2149352"/>
              </a:cxn>
              <a:cxn ang="0">
                <a:pos x="2346972" y="2096697"/>
              </a:cxn>
              <a:cxn ang="0">
                <a:pos x="2430245" y="2041786"/>
              </a:cxn>
              <a:cxn ang="0">
                <a:pos x="716574" y="3236492"/>
              </a:cxn>
              <a:cxn ang="0">
                <a:pos x="15590" y="3208130"/>
              </a:cxn>
              <a:cxn ang="0">
                <a:pos x="71421" y="3115675"/>
              </a:cxn>
              <a:cxn ang="0">
                <a:pos x="153329" y="3000674"/>
              </a:cxn>
              <a:cxn ang="0">
                <a:pos x="243812" y="2896005"/>
              </a:cxn>
              <a:cxn ang="0">
                <a:pos x="342912" y="2802622"/>
              </a:cxn>
              <a:cxn ang="0">
                <a:pos x="422918" y="2740568"/>
              </a:cxn>
            </a:cxnLst>
            <a:pathLst>
              <a:path w="4792344" h="3236595">
                <a:moveTo>
                  <a:pt x="4170353" y="329656"/>
                </a:moveTo>
                <a:lnTo>
                  <a:pt x="4207242" y="304024"/>
                </a:lnTo>
                <a:lnTo>
                  <a:pt x="4244700" y="278948"/>
                </a:lnTo>
                <a:lnTo>
                  <a:pt x="4282728" y="254429"/>
                </a:lnTo>
                <a:lnTo>
                  <a:pt x="4321322" y="230467"/>
                </a:lnTo>
                <a:lnTo>
                  <a:pt x="4360483" y="207060"/>
                </a:lnTo>
                <a:lnTo>
                  <a:pt x="4400210" y="184210"/>
                </a:lnTo>
                <a:lnTo>
                  <a:pt x="4440500" y="161915"/>
                </a:lnTo>
                <a:lnTo>
                  <a:pt x="4481352" y="140176"/>
                </a:lnTo>
                <a:lnTo>
                  <a:pt x="4522766" y="118992"/>
                </a:lnTo>
                <a:lnTo>
                  <a:pt x="4564741" y="98363"/>
                </a:lnTo>
                <a:lnTo>
                  <a:pt x="4607275" y="78289"/>
                </a:lnTo>
                <a:lnTo>
                  <a:pt x="4650366" y="58770"/>
                </a:lnTo>
                <a:lnTo>
                  <a:pt x="4694015" y="39805"/>
                </a:lnTo>
                <a:lnTo>
                  <a:pt x="4738219" y="21394"/>
                </a:lnTo>
                <a:lnTo>
                  <a:pt x="4782977" y="3537"/>
                </a:lnTo>
                <a:lnTo>
                  <a:pt x="4792242" y="0"/>
                </a:lnTo>
                <a:lnTo>
                  <a:pt x="4792242" y="3236175"/>
                </a:lnTo>
                <a:lnTo>
                  <a:pt x="716526" y="3236175"/>
                </a:lnTo>
                <a:lnTo>
                  <a:pt x="2470817" y="2013346"/>
                </a:lnTo>
                <a:lnTo>
                  <a:pt x="2510964" y="1984615"/>
                </a:lnTo>
                <a:lnTo>
                  <a:pt x="2550536" y="1955416"/>
                </a:lnTo>
                <a:lnTo>
                  <a:pt x="2589545" y="1925772"/>
                </a:lnTo>
                <a:lnTo>
                  <a:pt x="2628002" y="1895709"/>
                </a:lnTo>
                <a:lnTo>
                  <a:pt x="2665918" y="1865249"/>
                </a:lnTo>
                <a:lnTo>
                  <a:pt x="2703305" y="1834416"/>
                </a:lnTo>
                <a:lnTo>
                  <a:pt x="2740173" y="1803236"/>
                </a:lnTo>
                <a:lnTo>
                  <a:pt x="2776534" y="1771731"/>
                </a:lnTo>
                <a:lnTo>
                  <a:pt x="2812398" y="1739925"/>
                </a:lnTo>
                <a:lnTo>
                  <a:pt x="2847778" y="1707844"/>
                </a:lnTo>
                <a:lnTo>
                  <a:pt x="2882685" y="1675509"/>
                </a:lnTo>
                <a:lnTo>
                  <a:pt x="2951121" y="1610179"/>
                </a:lnTo>
                <a:lnTo>
                  <a:pt x="3017798" y="1544127"/>
                </a:lnTo>
                <a:lnTo>
                  <a:pt x="3082805" y="1477544"/>
                </a:lnTo>
                <a:lnTo>
                  <a:pt x="3146231" y="1410622"/>
                </a:lnTo>
                <a:lnTo>
                  <a:pt x="3238603" y="1310023"/>
                </a:lnTo>
                <a:lnTo>
                  <a:pt x="3385925" y="1143378"/>
                </a:lnTo>
                <a:lnTo>
                  <a:pt x="3687105" y="794607"/>
                </a:lnTo>
                <a:lnTo>
                  <a:pt x="3765265" y="706934"/>
                </a:lnTo>
                <a:lnTo>
                  <a:pt x="3816723" y="650896"/>
                </a:lnTo>
                <a:lnTo>
                  <a:pt x="3867766" y="597012"/>
                </a:lnTo>
                <a:lnTo>
                  <a:pt x="3918485" y="545472"/>
                </a:lnTo>
                <a:lnTo>
                  <a:pt x="3968970" y="496469"/>
                </a:lnTo>
                <a:lnTo>
                  <a:pt x="4019309" y="450195"/>
                </a:lnTo>
                <a:lnTo>
                  <a:pt x="4069593" y="406840"/>
                </a:lnTo>
                <a:lnTo>
                  <a:pt x="4119911" y="366596"/>
                </a:lnTo>
                <a:lnTo>
                  <a:pt x="4145111" y="347701"/>
                </a:lnTo>
                <a:lnTo>
                  <a:pt x="4170353" y="329656"/>
                </a:lnTo>
                <a:close/>
              </a:path>
              <a:path w="4792344" h="3236595">
                <a:moveTo>
                  <a:pt x="422890" y="2740300"/>
                </a:moveTo>
                <a:lnTo>
                  <a:pt x="478940" y="2702960"/>
                </a:lnTo>
                <a:lnTo>
                  <a:pt x="537168" y="2668979"/>
                </a:lnTo>
                <a:lnTo>
                  <a:pt x="597581" y="2638477"/>
                </a:lnTo>
                <a:lnTo>
                  <a:pt x="660183" y="2611573"/>
                </a:lnTo>
                <a:lnTo>
                  <a:pt x="724980" y="2588386"/>
                </a:lnTo>
                <a:lnTo>
                  <a:pt x="791978" y="2569037"/>
                </a:lnTo>
                <a:lnTo>
                  <a:pt x="861181" y="2553645"/>
                </a:lnTo>
                <a:lnTo>
                  <a:pt x="932596" y="2542329"/>
                </a:lnTo>
                <a:lnTo>
                  <a:pt x="1006358" y="2535199"/>
                </a:lnTo>
                <a:lnTo>
                  <a:pt x="1067914" y="2530477"/>
                </a:lnTo>
                <a:lnTo>
                  <a:pt x="1128700" y="2524581"/>
                </a:lnTo>
                <a:lnTo>
                  <a:pt x="1188599" y="2517547"/>
                </a:lnTo>
                <a:lnTo>
                  <a:pt x="1247619" y="2509398"/>
                </a:lnTo>
                <a:lnTo>
                  <a:pt x="1305774" y="2500157"/>
                </a:lnTo>
                <a:lnTo>
                  <a:pt x="1363074" y="2489850"/>
                </a:lnTo>
                <a:lnTo>
                  <a:pt x="1419530" y="2478499"/>
                </a:lnTo>
                <a:lnTo>
                  <a:pt x="1475154" y="2466129"/>
                </a:lnTo>
                <a:lnTo>
                  <a:pt x="1529956" y="2452763"/>
                </a:lnTo>
                <a:lnTo>
                  <a:pt x="1583949" y="2438427"/>
                </a:lnTo>
                <a:lnTo>
                  <a:pt x="1637142" y="2423143"/>
                </a:lnTo>
                <a:lnTo>
                  <a:pt x="1689549" y="2406935"/>
                </a:lnTo>
                <a:lnTo>
                  <a:pt x="1741178" y="2389828"/>
                </a:lnTo>
                <a:lnTo>
                  <a:pt x="1792043" y="2371846"/>
                </a:lnTo>
                <a:lnTo>
                  <a:pt x="1842153" y="2353012"/>
                </a:lnTo>
                <a:lnTo>
                  <a:pt x="1891521" y="2333350"/>
                </a:lnTo>
                <a:lnTo>
                  <a:pt x="1940158" y="2312885"/>
                </a:lnTo>
                <a:lnTo>
                  <a:pt x="1988074" y="2291641"/>
                </a:lnTo>
                <a:lnTo>
                  <a:pt x="2035281" y="2269640"/>
                </a:lnTo>
                <a:lnTo>
                  <a:pt x="2081790" y="2246908"/>
                </a:lnTo>
                <a:lnTo>
                  <a:pt x="2127612" y="2223468"/>
                </a:lnTo>
                <a:lnTo>
                  <a:pt x="2172759" y="2199345"/>
                </a:lnTo>
                <a:lnTo>
                  <a:pt x="2217242" y="2174561"/>
                </a:lnTo>
                <a:lnTo>
                  <a:pt x="2261071" y="2149142"/>
                </a:lnTo>
                <a:lnTo>
                  <a:pt x="2304259" y="2123111"/>
                </a:lnTo>
                <a:lnTo>
                  <a:pt x="2346816" y="2096492"/>
                </a:lnTo>
                <a:lnTo>
                  <a:pt x="2388754" y="2069309"/>
                </a:lnTo>
                <a:lnTo>
                  <a:pt x="2430084" y="2041586"/>
                </a:lnTo>
                <a:lnTo>
                  <a:pt x="2470817" y="2013346"/>
                </a:lnTo>
                <a:lnTo>
                  <a:pt x="716526" y="3236175"/>
                </a:lnTo>
                <a:lnTo>
                  <a:pt x="0" y="3236175"/>
                </a:lnTo>
                <a:lnTo>
                  <a:pt x="15589" y="3207816"/>
                </a:lnTo>
                <a:lnTo>
                  <a:pt x="33666" y="3176440"/>
                </a:lnTo>
                <a:lnTo>
                  <a:pt x="71416" y="3115370"/>
                </a:lnTo>
                <a:lnTo>
                  <a:pt x="111299" y="3056643"/>
                </a:lnTo>
                <a:lnTo>
                  <a:pt x="153319" y="3000380"/>
                </a:lnTo>
                <a:lnTo>
                  <a:pt x="197483" y="2946700"/>
                </a:lnTo>
                <a:lnTo>
                  <a:pt x="243796" y="2895721"/>
                </a:lnTo>
                <a:lnTo>
                  <a:pt x="292263" y="2847564"/>
                </a:lnTo>
                <a:lnTo>
                  <a:pt x="342889" y="2802348"/>
                </a:lnTo>
                <a:lnTo>
                  <a:pt x="395681" y="2760193"/>
                </a:lnTo>
                <a:lnTo>
                  <a:pt x="422890" y="2740300"/>
                </a:lnTo>
                <a:close/>
              </a:path>
            </a:pathLst>
          </a:custGeom>
          <a:solidFill>
            <a:srgbClr val="0429E2"/>
          </a:solidFill>
          <a:ln w="9525">
            <a:noFill/>
          </a:ln>
        </p:spPr>
        <p:txBody>
          <a:bodyPr/>
          <a:p>
            <a:endParaRPr lang="zh-CN" altLang="en-US"/>
          </a:p>
        </p:txBody>
      </p:sp>
      <p:sp>
        <p:nvSpPr>
          <p:cNvPr id="14340" name="object 5"/>
          <p:cNvSpPr/>
          <p:nvPr/>
        </p:nvSpPr>
        <p:spPr>
          <a:xfrm>
            <a:off x="16821150" y="749300"/>
            <a:ext cx="309563" cy="579438"/>
          </a:xfrm>
          <a:custGeom>
            <a:avLst/>
            <a:gdLst/>
            <a:ahLst/>
            <a:cxnLst>
              <a:cxn ang="0">
                <a:pos x="39982" y="520819"/>
              </a:cxn>
              <a:cxn ang="0">
                <a:pos x="2424" y="423480"/>
              </a:cxn>
              <a:cxn ang="0">
                <a:pos x="1004" y="385951"/>
              </a:cxn>
              <a:cxn ang="0">
                <a:pos x="15827" y="277814"/>
              </a:cxn>
              <a:cxn ang="0">
                <a:pos x="49320" y="177025"/>
              </a:cxn>
              <a:cxn ang="0">
                <a:pos x="66924" y="136997"/>
              </a:cxn>
              <a:cxn ang="0">
                <a:pos x="133565" y="36049"/>
              </a:cxn>
              <a:cxn ang="0">
                <a:pos x="198849" y="0"/>
              </a:cxn>
              <a:cxn ang="0">
                <a:pos x="287206" y="21819"/>
              </a:cxn>
              <a:cxn ang="0">
                <a:pos x="309051" y="118204"/>
              </a:cxn>
              <a:cxn ang="0">
                <a:pos x="295170" y="200387"/>
              </a:cxn>
              <a:cxn ang="0">
                <a:pos x="269555" y="280370"/>
              </a:cxn>
              <a:cxn ang="0">
                <a:pos x="262546" y="309394"/>
              </a:cxn>
              <a:cxn ang="0">
                <a:pos x="262578" y="363745"/>
              </a:cxn>
              <a:cxn ang="0">
                <a:pos x="253757" y="410481"/>
              </a:cxn>
              <a:cxn ang="0">
                <a:pos x="237383" y="442604"/>
              </a:cxn>
              <a:cxn ang="0">
                <a:pos x="227919" y="463379"/>
              </a:cxn>
              <a:cxn ang="0">
                <a:pos x="223471" y="474128"/>
              </a:cxn>
              <a:cxn ang="0">
                <a:pos x="200231" y="524925"/>
              </a:cxn>
              <a:cxn ang="0">
                <a:pos x="116016" y="499779"/>
              </a:cxn>
              <a:cxn ang="0">
                <a:pos x="109408" y="502043"/>
              </a:cxn>
              <a:cxn ang="0">
                <a:pos x="111044" y="508751"/>
              </a:cxn>
              <a:cxn ang="0">
                <a:pos x="115360" y="510967"/>
              </a:cxn>
              <a:cxn ang="0">
                <a:pos x="144332" y="575055"/>
              </a:cxn>
              <a:cxn ang="0">
                <a:pos x="95061" y="561612"/>
              </a:cxn>
              <a:cxn ang="0">
                <a:pos x="73253" y="558959"/>
              </a:cxn>
              <a:cxn ang="0">
                <a:pos x="121894" y="508861"/>
              </a:cxn>
              <a:cxn ang="0">
                <a:pos x="120101" y="502078"/>
              </a:cxn>
              <a:cxn ang="0">
                <a:pos x="194012" y="536379"/>
              </a:cxn>
              <a:cxn ang="0">
                <a:pos x="190760" y="541176"/>
              </a:cxn>
              <a:cxn ang="0">
                <a:pos x="187839" y="544978"/>
              </a:cxn>
              <a:cxn ang="0">
                <a:pos x="118806" y="509327"/>
              </a:cxn>
              <a:cxn ang="0">
                <a:pos x="190760" y="541176"/>
              </a:cxn>
              <a:cxn ang="0">
                <a:pos x="115069" y="577228"/>
              </a:cxn>
              <a:cxn ang="0">
                <a:pos x="98906" y="563608"/>
              </a:cxn>
              <a:cxn ang="0">
                <a:pos x="131455" y="578690"/>
              </a:cxn>
              <a:cxn ang="0">
                <a:pos x="115069" y="577228"/>
              </a:cxn>
            </a:cxnLst>
            <a:pathLst>
              <a:path w="309880" h="579755">
                <a:moveTo>
                  <a:pt x="73328" y="559265"/>
                </a:moveTo>
                <a:lnTo>
                  <a:pt x="40023" y="521104"/>
                </a:lnTo>
                <a:lnTo>
                  <a:pt x="19581" y="473004"/>
                </a:lnTo>
                <a:lnTo>
                  <a:pt x="2426" y="423712"/>
                </a:lnTo>
                <a:lnTo>
                  <a:pt x="0" y="399040"/>
                </a:lnTo>
                <a:lnTo>
                  <a:pt x="1005" y="386162"/>
                </a:lnTo>
                <a:lnTo>
                  <a:pt x="8382" y="325658"/>
                </a:lnTo>
                <a:lnTo>
                  <a:pt x="15843" y="277966"/>
                </a:lnTo>
                <a:lnTo>
                  <a:pt x="25859" y="234052"/>
                </a:lnTo>
                <a:lnTo>
                  <a:pt x="49371" y="177122"/>
                </a:lnTo>
                <a:lnTo>
                  <a:pt x="58233" y="157899"/>
                </a:lnTo>
                <a:lnTo>
                  <a:pt x="66993" y="137072"/>
                </a:lnTo>
                <a:lnTo>
                  <a:pt x="95258" y="83033"/>
                </a:lnTo>
                <a:lnTo>
                  <a:pt x="133702" y="36069"/>
                </a:lnTo>
                <a:lnTo>
                  <a:pt x="163588" y="12196"/>
                </a:lnTo>
                <a:lnTo>
                  <a:pt x="199053" y="0"/>
                </a:lnTo>
                <a:lnTo>
                  <a:pt x="253200" y="1658"/>
                </a:lnTo>
                <a:lnTo>
                  <a:pt x="287500" y="21831"/>
                </a:lnTo>
                <a:lnTo>
                  <a:pt x="305155" y="60656"/>
                </a:lnTo>
                <a:lnTo>
                  <a:pt x="309367" y="118269"/>
                </a:lnTo>
                <a:lnTo>
                  <a:pt x="305037" y="159829"/>
                </a:lnTo>
                <a:lnTo>
                  <a:pt x="295472" y="200497"/>
                </a:lnTo>
                <a:lnTo>
                  <a:pt x="282970" y="240615"/>
                </a:lnTo>
                <a:lnTo>
                  <a:pt x="269831" y="280523"/>
                </a:lnTo>
                <a:lnTo>
                  <a:pt x="265679" y="295038"/>
                </a:lnTo>
                <a:lnTo>
                  <a:pt x="262815" y="309563"/>
                </a:lnTo>
                <a:lnTo>
                  <a:pt x="261515" y="324426"/>
                </a:lnTo>
                <a:lnTo>
                  <a:pt x="262847" y="363944"/>
                </a:lnTo>
                <a:lnTo>
                  <a:pt x="260373" y="387625"/>
                </a:lnTo>
                <a:lnTo>
                  <a:pt x="254017" y="410706"/>
                </a:lnTo>
                <a:lnTo>
                  <a:pt x="243159" y="432898"/>
                </a:lnTo>
                <a:lnTo>
                  <a:pt x="237626" y="442846"/>
                </a:lnTo>
                <a:lnTo>
                  <a:pt x="231615" y="455740"/>
                </a:lnTo>
                <a:lnTo>
                  <a:pt x="228152" y="463633"/>
                </a:lnTo>
                <a:lnTo>
                  <a:pt x="223460" y="474083"/>
                </a:lnTo>
                <a:lnTo>
                  <a:pt x="223700" y="474387"/>
                </a:lnTo>
                <a:lnTo>
                  <a:pt x="224170" y="474608"/>
                </a:lnTo>
                <a:lnTo>
                  <a:pt x="200436" y="525212"/>
                </a:lnTo>
                <a:lnTo>
                  <a:pt x="194211" y="536672"/>
                </a:lnTo>
                <a:lnTo>
                  <a:pt x="116135" y="500052"/>
                </a:lnTo>
                <a:lnTo>
                  <a:pt x="112380" y="501934"/>
                </a:lnTo>
                <a:lnTo>
                  <a:pt x="109520" y="502318"/>
                </a:lnTo>
                <a:lnTo>
                  <a:pt x="110749" y="505003"/>
                </a:lnTo>
                <a:lnTo>
                  <a:pt x="111158" y="509029"/>
                </a:lnTo>
                <a:lnTo>
                  <a:pt x="113198" y="509986"/>
                </a:lnTo>
                <a:lnTo>
                  <a:pt x="115478" y="511247"/>
                </a:lnTo>
                <a:lnTo>
                  <a:pt x="188031" y="545276"/>
                </a:lnTo>
                <a:lnTo>
                  <a:pt x="144480" y="575370"/>
                </a:lnTo>
                <a:lnTo>
                  <a:pt x="131590" y="579007"/>
                </a:lnTo>
                <a:lnTo>
                  <a:pt x="95158" y="561919"/>
                </a:lnTo>
                <a:lnTo>
                  <a:pt x="92371" y="562146"/>
                </a:lnTo>
                <a:lnTo>
                  <a:pt x="73328" y="559265"/>
                </a:lnTo>
                <a:close/>
              </a:path>
              <a:path w="309880" h="579755">
                <a:moveTo>
                  <a:pt x="190955" y="541472"/>
                </a:moveTo>
                <a:lnTo>
                  <a:pt x="122019" y="509139"/>
                </a:lnTo>
                <a:lnTo>
                  <a:pt x="120790" y="506453"/>
                </a:lnTo>
                <a:lnTo>
                  <a:pt x="120224" y="502353"/>
                </a:lnTo>
                <a:lnTo>
                  <a:pt x="116135" y="500052"/>
                </a:lnTo>
                <a:lnTo>
                  <a:pt x="194211" y="536672"/>
                </a:lnTo>
                <a:lnTo>
                  <a:pt x="193164" y="538598"/>
                </a:lnTo>
                <a:lnTo>
                  <a:pt x="190955" y="541472"/>
                </a:lnTo>
                <a:close/>
              </a:path>
              <a:path w="309880" h="579755">
                <a:moveTo>
                  <a:pt x="122019" y="509138"/>
                </a:moveTo>
                <a:close/>
              </a:path>
              <a:path w="309880" h="579755">
                <a:moveTo>
                  <a:pt x="188031" y="545276"/>
                </a:moveTo>
                <a:lnTo>
                  <a:pt x="115478" y="511247"/>
                </a:lnTo>
                <a:lnTo>
                  <a:pt x="118928" y="509606"/>
                </a:lnTo>
                <a:lnTo>
                  <a:pt x="122019" y="509139"/>
                </a:lnTo>
                <a:lnTo>
                  <a:pt x="190955" y="541472"/>
                </a:lnTo>
                <a:lnTo>
                  <a:pt x="188031" y="545276"/>
                </a:lnTo>
                <a:close/>
              </a:path>
              <a:path w="309880" h="579755">
                <a:moveTo>
                  <a:pt x="115187" y="577544"/>
                </a:moveTo>
                <a:lnTo>
                  <a:pt x="100845" y="566120"/>
                </a:lnTo>
                <a:lnTo>
                  <a:pt x="99007" y="563916"/>
                </a:lnTo>
                <a:lnTo>
                  <a:pt x="95158" y="561919"/>
                </a:lnTo>
                <a:lnTo>
                  <a:pt x="131590" y="579007"/>
                </a:lnTo>
                <a:lnTo>
                  <a:pt x="129676" y="579547"/>
                </a:lnTo>
                <a:lnTo>
                  <a:pt x="115187" y="577544"/>
                </a:lnTo>
                <a:close/>
              </a:path>
            </a:pathLst>
          </a:custGeom>
          <a:solidFill>
            <a:srgbClr val="0429E2"/>
          </a:solidFill>
          <a:ln w="9525">
            <a:noFill/>
          </a:ln>
        </p:spPr>
        <p:txBody>
          <a:bodyPr/>
          <a:p>
            <a:endParaRPr lang="zh-CN" altLang="en-US"/>
          </a:p>
        </p:txBody>
      </p:sp>
      <p:sp>
        <p:nvSpPr>
          <p:cNvPr id="14341" name="object 6"/>
          <p:cNvSpPr/>
          <p:nvPr/>
        </p:nvSpPr>
        <p:spPr>
          <a:xfrm>
            <a:off x="18081625" y="1289050"/>
            <a:ext cx="206375" cy="569913"/>
          </a:xfrm>
          <a:custGeom>
            <a:avLst/>
            <a:gdLst/>
            <a:ahLst/>
            <a:cxnLst>
              <a:cxn ang="0">
                <a:pos x="58480" y="556257"/>
              </a:cxn>
              <a:cxn ang="0">
                <a:pos x="29315" y="516924"/>
              </a:cxn>
              <a:cxn ang="0">
                <a:pos x="12790" y="475981"/>
              </a:cxn>
              <a:cxn ang="0">
                <a:pos x="1889" y="419287"/>
              </a:cxn>
              <a:cxn ang="0">
                <a:pos x="0" y="384259"/>
              </a:cxn>
              <a:cxn ang="0">
                <a:pos x="444" y="349215"/>
              </a:cxn>
              <a:cxn ang="0">
                <a:pos x="3895" y="301857"/>
              </a:cxn>
              <a:cxn ang="0">
                <a:pos x="16309" y="265590"/>
              </a:cxn>
              <a:cxn ang="0">
                <a:pos x="20411" y="256536"/>
              </a:cxn>
              <a:cxn ang="0">
                <a:pos x="23843" y="247580"/>
              </a:cxn>
              <a:cxn ang="0">
                <a:pos x="25478" y="238101"/>
              </a:cxn>
              <a:cxn ang="0">
                <a:pos x="24194" y="227481"/>
              </a:cxn>
              <a:cxn ang="0">
                <a:pos x="23733" y="213006"/>
              </a:cxn>
              <a:cxn ang="0">
                <a:pos x="28814" y="200186"/>
              </a:cxn>
              <a:cxn ang="0">
                <a:pos x="36869" y="188587"/>
              </a:cxn>
              <a:cxn ang="0">
                <a:pos x="45326" y="177770"/>
              </a:cxn>
              <a:cxn ang="0">
                <a:pos x="59830" y="158544"/>
              </a:cxn>
              <a:cxn ang="0">
                <a:pos x="74000" y="139232"/>
              </a:cxn>
              <a:cxn ang="0">
                <a:pos x="86579" y="118957"/>
              </a:cxn>
              <a:cxn ang="0">
                <a:pos x="96316" y="96838"/>
              </a:cxn>
              <a:cxn ang="0">
                <a:pos x="104057" y="86329"/>
              </a:cxn>
              <a:cxn ang="0">
                <a:pos x="115137" y="78362"/>
              </a:cxn>
              <a:cxn ang="0">
                <a:pos x="124477" y="69144"/>
              </a:cxn>
              <a:cxn ang="0">
                <a:pos x="126994" y="54881"/>
              </a:cxn>
              <a:cxn ang="0">
                <a:pos x="136995" y="45131"/>
              </a:cxn>
              <a:cxn ang="0">
                <a:pos x="168300" y="17542"/>
              </a:cxn>
              <a:cxn ang="0">
                <a:pos x="205811" y="103"/>
              </a:cxn>
              <a:cxn ang="0">
                <a:pos x="206121" y="0"/>
              </a:cxn>
              <a:cxn ang="0">
                <a:pos x="206121" y="421058"/>
              </a:cxn>
              <a:cxn ang="0">
                <a:pos x="201535" y="430978"/>
              </a:cxn>
              <a:cxn ang="0">
                <a:pos x="190593" y="463298"/>
              </a:cxn>
              <a:cxn ang="0">
                <a:pos x="172703" y="515256"/>
              </a:cxn>
              <a:cxn ang="0">
                <a:pos x="147110" y="546474"/>
              </a:cxn>
              <a:cxn ang="0">
                <a:pos x="110126" y="569550"/>
              </a:cxn>
              <a:cxn ang="0">
                <a:pos x="83742" y="567819"/>
              </a:cxn>
              <a:cxn ang="0">
                <a:pos x="58480" y="556257"/>
              </a:cxn>
            </a:cxnLst>
            <a:pathLst>
              <a:path w="207009" h="569594">
                <a:moveTo>
                  <a:pt x="58660" y="555946"/>
                </a:moveTo>
                <a:lnTo>
                  <a:pt x="29405" y="516635"/>
                </a:lnTo>
                <a:lnTo>
                  <a:pt x="12829" y="475715"/>
                </a:lnTo>
                <a:lnTo>
                  <a:pt x="1895" y="419052"/>
                </a:lnTo>
                <a:lnTo>
                  <a:pt x="0" y="384044"/>
                </a:lnTo>
                <a:lnTo>
                  <a:pt x="445" y="349020"/>
                </a:lnTo>
                <a:lnTo>
                  <a:pt x="3907" y="301688"/>
                </a:lnTo>
                <a:lnTo>
                  <a:pt x="16359" y="265441"/>
                </a:lnTo>
                <a:lnTo>
                  <a:pt x="20474" y="256392"/>
                </a:lnTo>
                <a:lnTo>
                  <a:pt x="23916" y="247441"/>
                </a:lnTo>
                <a:lnTo>
                  <a:pt x="25556" y="237968"/>
                </a:lnTo>
                <a:lnTo>
                  <a:pt x="24268" y="227354"/>
                </a:lnTo>
                <a:lnTo>
                  <a:pt x="23806" y="212887"/>
                </a:lnTo>
                <a:lnTo>
                  <a:pt x="28903" y="200074"/>
                </a:lnTo>
                <a:lnTo>
                  <a:pt x="36982" y="188481"/>
                </a:lnTo>
                <a:lnTo>
                  <a:pt x="45465" y="177670"/>
                </a:lnTo>
                <a:lnTo>
                  <a:pt x="60014" y="158455"/>
                </a:lnTo>
                <a:lnTo>
                  <a:pt x="74227" y="139154"/>
                </a:lnTo>
                <a:lnTo>
                  <a:pt x="86845" y="118890"/>
                </a:lnTo>
                <a:lnTo>
                  <a:pt x="96612" y="96784"/>
                </a:lnTo>
                <a:lnTo>
                  <a:pt x="104377" y="86281"/>
                </a:lnTo>
                <a:lnTo>
                  <a:pt x="115491" y="78318"/>
                </a:lnTo>
                <a:lnTo>
                  <a:pt x="124859" y="69105"/>
                </a:lnTo>
                <a:lnTo>
                  <a:pt x="127384" y="54850"/>
                </a:lnTo>
                <a:lnTo>
                  <a:pt x="137416" y="45106"/>
                </a:lnTo>
                <a:lnTo>
                  <a:pt x="168817" y="17532"/>
                </a:lnTo>
                <a:lnTo>
                  <a:pt x="206443" y="103"/>
                </a:lnTo>
                <a:lnTo>
                  <a:pt x="206754" y="0"/>
                </a:lnTo>
                <a:lnTo>
                  <a:pt x="206754" y="420822"/>
                </a:lnTo>
                <a:lnTo>
                  <a:pt x="202154" y="430737"/>
                </a:lnTo>
                <a:lnTo>
                  <a:pt x="191179" y="463039"/>
                </a:lnTo>
                <a:lnTo>
                  <a:pt x="173234" y="514968"/>
                </a:lnTo>
                <a:lnTo>
                  <a:pt x="147562" y="546168"/>
                </a:lnTo>
                <a:lnTo>
                  <a:pt x="110464" y="569231"/>
                </a:lnTo>
                <a:lnTo>
                  <a:pt x="83999" y="567501"/>
                </a:lnTo>
                <a:lnTo>
                  <a:pt x="58660" y="555946"/>
                </a:lnTo>
                <a:close/>
              </a:path>
            </a:pathLst>
          </a:custGeom>
          <a:solidFill>
            <a:srgbClr val="0429E2"/>
          </a:solidFill>
          <a:ln w="9525">
            <a:noFill/>
          </a:ln>
        </p:spPr>
        <p:txBody>
          <a:bodyPr/>
          <a:p>
            <a:endParaRPr lang="zh-CN" altLang="en-US"/>
          </a:p>
        </p:txBody>
      </p:sp>
      <p:sp>
        <p:nvSpPr>
          <p:cNvPr id="14342" name="object 7"/>
          <p:cNvSpPr/>
          <p:nvPr/>
        </p:nvSpPr>
        <p:spPr>
          <a:xfrm>
            <a:off x="16424275" y="455613"/>
            <a:ext cx="241300" cy="450850"/>
          </a:xfrm>
          <a:custGeom>
            <a:avLst/>
            <a:gdLst/>
            <a:ahLst/>
            <a:cxnLst>
              <a:cxn ang="0">
                <a:pos x="52803" y="449693"/>
              </a:cxn>
              <a:cxn ang="0">
                <a:pos x="13104" y="408590"/>
              </a:cxn>
              <a:cxn ang="0">
                <a:pos x="0" y="363252"/>
              </a:cxn>
              <a:cxn ang="0">
                <a:pos x="221" y="338694"/>
              </a:cxn>
              <a:cxn ang="0">
                <a:pos x="8210" y="259268"/>
              </a:cxn>
              <a:cxn ang="0">
                <a:pos x="16855" y="200077"/>
              </a:cxn>
              <a:cxn ang="0">
                <a:pos x="39093" y="138402"/>
              </a:cxn>
              <a:cxn ang="0">
                <a:pos x="69204" y="88537"/>
              </a:cxn>
              <a:cxn ang="0">
                <a:pos x="99982" y="48256"/>
              </a:cxn>
              <a:cxn ang="0">
                <a:pos x="140857" y="8369"/>
              </a:cxn>
              <a:cxn ang="0">
                <a:pos x="166528" y="0"/>
              </a:cxn>
              <a:cxn ang="0">
                <a:pos x="192883" y="3473"/>
              </a:cxn>
              <a:cxn ang="0">
                <a:pos x="219380" y="18411"/>
              </a:cxn>
              <a:cxn ang="0">
                <a:pos x="230048" y="28694"/>
              </a:cxn>
              <a:cxn ang="0">
                <a:pos x="237219" y="40192"/>
              </a:cxn>
              <a:cxn ang="0">
                <a:pos x="240829" y="52932"/>
              </a:cxn>
              <a:cxn ang="0">
                <a:pos x="240813" y="66933"/>
              </a:cxn>
              <a:cxn ang="0">
                <a:pos x="235542" y="119269"/>
              </a:cxn>
              <a:cxn ang="0">
                <a:pos x="231414" y="145349"/>
              </a:cxn>
              <a:cxn ang="0">
                <a:pos x="223981" y="171243"/>
              </a:cxn>
              <a:cxn ang="0">
                <a:pos x="208407" y="215292"/>
              </a:cxn>
              <a:cxn ang="0">
                <a:pos x="194015" y="259806"/>
              </a:cxn>
              <a:cxn ang="0">
                <a:pos x="166222" y="349242"/>
              </a:cxn>
              <a:cxn ang="0">
                <a:pos x="146491" y="387889"/>
              </a:cxn>
              <a:cxn ang="0">
                <a:pos x="119600" y="421602"/>
              </a:cxn>
              <a:cxn ang="0">
                <a:pos x="87523" y="445062"/>
              </a:cxn>
              <a:cxn ang="0">
                <a:pos x="69903" y="450567"/>
              </a:cxn>
              <a:cxn ang="0">
                <a:pos x="52803" y="449693"/>
              </a:cxn>
            </a:cxnLst>
            <a:pathLst>
              <a:path w="241300" h="451484">
                <a:moveTo>
                  <a:pt x="52803" y="450325"/>
                </a:moveTo>
                <a:lnTo>
                  <a:pt x="13104" y="409165"/>
                </a:lnTo>
                <a:lnTo>
                  <a:pt x="0" y="363763"/>
                </a:lnTo>
                <a:lnTo>
                  <a:pt x="221" y="339170"/>
                </a:lnTo>
                <a:lnTo>
                  <a:pt x="8210" y="259633"/>
                </a:lnTo>
                <a:lnTo>
                  <a:pt x="16855" y="200358"/>
                </a:lnTo>
                <a:lnTo>
                  <a:pt x="39093" y="138597"/>
                </a:lnTo>
                <a:lnTo>
                  <a:pt x="69204" y="88662"/>
                </a:lnTo>
                <a:lnTo>
                  <a:pt x="99982" y="48324"/>
                </a:lnTo>
                <a:lnTo>
                  <a:pt x="140857" y="8381"/>
                </a:lnTo>
                <a:lnTo>
                  <a:pt x="166528" y="0"/>
                </a:lnTo>
                <a:lnTo>
                  <a:pt x="192883" y="3478"/>
                </a:lnTo>
                <a:lnTo>
                  <a:pt x="219380" y="18437"/>
                </a:lnTo>
                <a:lnTo>
                  <a:pt x="230048" y="28734"/>
                </a:lnTo>
                <a:lnTo>
                  <a:pt x="237219" y="40249"/>
                </a:lnTo>
                <a:lnTo>
                  <a:pt x="240829" y="53006"/>
                </a:lnTo>
                <a:lnTo>
                  <a:pt x="240813" y="67027"/>
                </a:lnTo>
                <a:lnTo>
                  <a:pt x="235542" y="119437"/>
                </a:lnTo>
                <a:lnTo>
                  <a:pt x="231414" y="145553"/>
                </a:lnTo>
                <a:lnTo>
                  <a:pt x="223981" y="171484"/>
                </a:lnTo>
                <a:lnTo>
                  <a:pt x="208407" y="215595"/>
                </a:lnTo>
                <a:lnTo>
                  <a:pt x="194015" y="260171"/>
                </a:lnTo>
                <a:lnTo>
                  <a:pt x="166222" y="349733"/>
                </a:lnTo>
                <a:lnTo>
                  <a:pt x="146491" y="388434"/>
                </a:lnTo>
                <a:lnTo>
                  <a:pt x="119600" y="422195"/>
                </a:lnTo>
                <a:lnTo>
                  <a:pt x="87523" y="445688"/>
                </a:lnTo>
                <a:lnTo>
                  <a:pt x="69903" y="451201"/>
                </a:lnTo>
                <a:lnTo>
                  <a:pt x="52803" y="450325"/>
                </a:lnTo>
                <a:close/>
              </a:path>
            </a:pathLst>
          </a:custGeom>
          <a:solidFill>
            <a:srgbClr val="0429E2"/>
          </a:solidFill>
          <a:ln w="9525">
            <a:noFill/>
          </a:ln>
        </p:spPr>
        <p:txBody>
          <a:bodyPr/>
          <a:p>
            <a:endParaRPr lang="zh-CN" altLang="en-US"/>
          </a:p>
        </p:txBody>
      </p:sp>
      <p:sp>
        <p:nvSpPr>
          <p:cNvPr id="14343" name="object 8"/>
          <p:cNvSpPr/>
          <p:nvPr/>
        </p:nvSpPr>
        <p:spPr>
          <a:xfrm>
            <a:off x="16652875" y="1530350"/>
            <a:ext cx="166688" cy="468313"/>
          </a:xfrm>
          <a:custGeom>
            <a:avLst/>
            <a:gdLst/>
            <a:ahLst/>
            <a:cxnLst>
              <a:cxn ang="0">
                <a:pos x="89946" y="466246"/>
              </a:cxn>
              <a:cxn ang="0">
                <a:pos x="47628" y="431013"/>
              </a:cxn>
              <a:cxn ang="0">
                <a:pos x="30302" y="391976"/>
              </a:cxn>
              <a:cxn ang="0">
                <a:pos x="20076" y="344911"/>
              </a:cxn>
              <a:cxn ang="0">
                <a:pos x="10760" y="288965"/>
              </a:cxn>
              <a:cxn ang="0">
                <a:pos x="6202" y="264186"/>
              </a:cxn>
              <a:cxn ang="0">
                <a:pos x="3191" y="242882"/>
              </a:cxn>
              <a:cxn ang="0">
                <a:pos x="1364" y="221381"/>
              </a:cxn>
              <a:cxn ang="0">
                <a:pos x="406" y="199784"/>
              </a:cxn>
              <a:cxn ang="0">
                <a:pos x="0" y="178195"/>
              </a:cxn>
              <a:cxn ang="0">
                <a:pos x="1111" y="171352"/>
              </a:cxn>
              <a:cxn ang="0">
                <a:pos x="4028" y="164477"/>
              </a:cxn>
              <a:cxn ang="0">
                <a:pos x="11483" y="150788"/>
              </a:cxn>
              <a:cxn ang="0">
                <a:pos x="13397" y="146699"/>
              </a:cxn>
              <a:cxn ang="0">
                <a:pos x="18349" y="143464"/>
              </a:cxn>
              <a:cxn ang="0">
                <a:pos x="27053" y="95758"/>
              </a:cxn>
              <a:cxn ang="0">
                <a:pos x="38905" y="63173"/>
              </a:cxn>
              <a:cxn ang="0">
                <a:pos x="81818" y="16370"/>
              </a:cxn>
              <a:cxn ang="0">
                <a:pos x="120100" y="0"/>
              </a:cxn>
              <a:cxn ang="0">
                <a:pos x="134002" y="1674"/>
              </a:cxn>
              <a:cxn ang="0">
                <a:pos x="159289" y="36630"/>
              </a:cxn>
              <a:cxn ang="0">
                <a:pos x="166393" y="81465"/>
              </a:cxn>
              <a:cxn ang="0">
                <a:pos x="164066" y="138106"/>
              </a:cxn>
              <a:cxn ang="0">
                <a:pos x="160324" y="194710"/>
              </a:cxn>
              <a:cxn ang="0">
                <a:pos x="158253" y="251416"/>
              </a:cxn>
              <a:cxn ang="0">
                <a:pos x="160942" y="308364"/>
              </a:cxn>
              <a:cxn ang="0">
                <a:pos x="161030" y="340119"/>
              </a:cxn>
              <a:cxn ang="0">
                <a:pos x="155470" y="371574"/>
              </a:cxn>
              <a:cxn ang="0">
                <a:pos x="131797" y="433563"/>
              </a:cxn>
              <a:cxn ang="0">
                <a:pos x="109493" y="465191"/>
              </a:cxn>
              <a:cxn ang="0">
                <a:pos x="100172" y="467928"/>
              </a:cxn>
              <a:cxn ang="0">
                <a:pos x="89946" y="466246"/>
              </a:cxn>
            </a:cxnLst>
            <a:pathLst>
              <a:path w="167005" h="467994">
                <a:moveTo>
                  <a:pt x="90117" y="465928"/>
                </a:moveTo>
                <a:lnTo>
                  <a:pt x="47719" y="430719"/>
                </a:lnTo>
                <a:lnTo>
                  <a:pt x="30360" y="391709"/>
                </a:lnTo>
                <a:lnTo>
                  <a:pt x="20114" y="344676"/>
                </a:lnTo>
                <a:lnTo>
                  <a:pt x="10780" y="288768"/>
                </a:lnTo>
                <a:lnTo>
                  <a:pt x="6214" y="264006"/>
                </a:lnTo>
                <a:lnTo>
                  <a:pt x="3197" y="242717"/>
                </a:lnTo>
                <a:lnTo>
                  <a:pt x="1367" y="221230"/>
                </a:lnTo>
                <a:lnTo>
                  <a:pt x="407" y="199648"/>
                </a:lnTo>
                <a:lnTo>
                  <a:pt x="0" y="178074"/>
                </a:lnTo>
                <a:lnTo>
                  <a:pt x="1113" y="171235"/>
                </a:lnTo>
                <a:lnTo>
                  <a:pt x="4036" y="164365"/>
                </a:lnTo>
                <a:lnTo>
                  <a:pt x="11505" y="150685"/>
                </a:lnTo>
                <a:lnTo>
                  <a:pt x="13422" y="146599"/>
                </a:lnTo>
                <a:lnTo>
                  <a:pt x="18384" y="143366"/>
                </a:lnTo>
                <a:lnTo>
                  <a:pt x="27104" y="95693"/>
                </a:lnTo>
                <a:lnTo>
                  <a:pt x="38979" y="63130"/>
                </a:lnTo>
                <a:lnTo>
                  <a:pt x="81974" y="16359"/>
                </a:lnTo>
                <a:lnTo>
                  <a:pt x="120328" y="0"/>
                </a:lnTo>
                <a:lnTo>
                  <a:pt x="134257" y="1673"/>
                </a:lnTo>
                <a:lnTo>
                  <a:pt x="159592" y="36605"/>
                </a:lnTo>
                <a:lnTo>
                  <a:pt x="166709" y="81410"/>
                </a:lnTo>
                <a:lnTo>
                  <a:pt x="164378" y="138012"/>
                </a:lnTo>
                <a:lnTo>
                  <a:pt x="160629" y="194577"/>
                </a:lnTo>
                <a:lnTo>
                  <a:pt x="158554" y="251245"/>
                </a:lnTo>
                <a:lnTo>
                  <a:pt x="161248" y="308154"/>
                </a:lnTo>
                <a:lnTo>
                  <a:pt x="161336" y="339887"/>
                </a:lnTo>
                <a:lnTo>
                  <a:pt x="155766" y="371321"/>
                </a:lnTo>
                <a:lnTo>
                  <a:pt x="132048" y="433268"/>
                </a:lnTo>
                <a:lnTo>
                  <a:pt x="109701" y="464874"/>
                </a:lnTo>
                <a:lnTo>
                  <a:pt x="100363" y="467609"/>
                </a:lnTo>
                <a:lnTo>
                  <a:pt x="90117" y="465928"/>
                </a:lnTo>
                <a:close/>
              </a:path>
            </a:pathLst>
          </a:custGeom>
          <a:solidFill>
            <a:srgbClr val="0429E2"/>
          </a:solidFill>
          <a:ln w="9525">
            <a:noFill/>
          </a:ln>
        </p:spPr>
        <p:txBody>
          <a:bodyPr/>
          <a:p>
            <a:endParaRPr lang="zh-CN" altLang="en-US"/>
          </a:p>
        </p:txBody>
      </p:sp>
      <p:sp>
        <p:nvSpPr>
          <p:cNvPr id="14344" name="object 9"/>
          <p:cNvSpPr/>
          <p:nvPr/>
        </p:nvSpPr>
        <p:spPr>
          <a:xfrm>
            <a:off x="17208500" y="1917700"/>
            <a:ext cx="168275" cy="407988"/>
          </a:xfrm>
          <a:custGeom>
            <a:avLst/>
            <a:gdLst/>
            <a:ahLst/>
            <a:cxnLst>
              <a:cxn ang="0">
                <a:pos x="59191" y="404933"/>
              </a:cxn>
              <a:cxn ang="0">
                <a:pos x="26326" y="355885"/>
              </a:cxn>
              <a:cxn ang="0">
                <a:pos x="10048" y="314978"/>
              </a:cxn>
              <a:cxn ang="0">
                <a:pos x="937" y="272183"/>
              </a:cxn>
              <a:cxn ang="0">
                <a:pos x="0" y="227611"/>
              </a:cxn>
              <a:cxn ang="0">
                <a:pos x="4330" y="187857"/>
              </a:cxn>
              <a:cxn ang="0">
                <a:pos x="10541" y="148133"/>
              </a:cxn>
              <a:cxn ang="0">
                <a:pos x="17856" y="108689"/>
              </a:cxn>
              <a:cxn ang="0">
                <a:pos x="25596" y="69240"/>
              </a:cxn>
              <a:cxn ang="0">
                <a:pos x="40785" y="30742"/>
              </a:cxn>
              <a:cxn ang="0">
                <a:pos x="66291" y="2258"/>
              </a:cxn>
              <a:cxn ang="0">
                <a:pos x="75682" y="1992"/>
              </a:cxn>
              <a:cxn ang="0">
                <a:pos x="80582" y="2565"/>
              </a:cxn>
              <a:cxn ang="0">
                <a:pos x="85972" y="4136"/>
              </a:cxn>
              <a:cxn ang="0">
                <a:pos x="90447" y="3166"/>
              </a:cxn>
              <a:cxn ang="0">
                <a:pos x="132183" y="3569"/>
              </a:cxn>
              <a:cxn ang="0">
                <a:pos x="162603" y="78310"/>
              </a:cxn>
              <a:cxn ang="0">
                <a:pos x="167987" y="124061"/>
              </a:cxn>
              <a:cxn ang="0">
                <a:pos x="166409" y="169961"/>
              </a:cxn>
              <a:cxn ang="0">
                <a:pos x="155117" y="216093"/>
              </a:cxn>
              <a:cxn ang="0">
                <a:pos x="152660" y="224425"/>
              </a:cxn>
              <a:cxn ang="0">
                <a:pos x="150927" y="233121"/>
              </a:cxn>
              <a:cxn ang="0">
                <a:pos x="149517" y="241969"/>
              </a:cxn>
              <a:cxn ang="0">
                <a:pos x="148278" y="249243"/>
              </a:cxn>
              <a:cxn ang="0">
                <a:pos x="147571" y="248911"/>
              </a:cxn>
              <a:cxn ang="0">
                <a:pos x="146488" y="250394"/>
              </a:cxn>
              <a:cxn ang="0">
                <a:pos x="129383" y="245339"/>
              </a:cxn>
              <a:cxn ang="0">
                <a:pos x="120052" y="242821"/>
              </a:cxn>
              <a:cxn ang="0">
                <a:pos x="110609" y="240771"/>
              </a:cxn>
              <a:cxn ang="0">
                <a:pos x="107416" y="240232"/>
              </a:cxn>
              <a:cxn ang="0">
                <a:pos x="100186" y="245856"/>
              </a:cxn>
              <a:cxn ang="0">
                <a:pos x="100031" y="249046"/>
              </a:cxn>
              <a:cxn ang="0">
                <a:pos x="99629" y="254805"/>
              </a:cxn>
              <a:cxn ang="0">
                <a:pos x="101453" y="262760"/>
              </a:cxn>
              <a:cxn ang="0">
                <a:pos x="105340" y="266312"/>
              </a:cxn>
              <a:cxn ang="0">
                <a:pos x="111532" y="270697"/>
              </a:cxn>
              <a:cxn ang="0">
                <a:pos x="143171" y="285547"/>
              </a:cxn>
              <a:cxn ang="0">
                <a:pos x="142865" y="288087"/>
              </a:cxn>
              <a:cxn ang="0">
                <a:pos x="131629" y="324846"/>
              </a:cxn>
              <a:cxn ang="0">
                <a:pos x="115051" y="359601"/>
              </a:cxn>
              <a:cxn ang="0">
                <a:pos x="94318" y="392766"/>
              </a:cxn>
              <a:cxn ang="0">
                <a:pos x="71188" y="407860"/>
              </a:cxn>
              <a:cxn ang="0">
                <a:pos x="59191" y="404933"/>
              </a:cxn>
              <a:cxn ang="0">
                <a:pos x="146488" y="250394"/>
              </a:cxn>
              <a:cxn ang="0">
                <a:pos x="147571" y="248911"/>
              </a:cxn>
              <a:cxn ang="0">
                <a:pos x="147362" y="250652"/>
              </a:cxn>
              <a:cxn ang="0">
                <a:pos x="146488" y="250394"/>
              </a:cxn>
              <a:cxn ang="0">
                <a:pos x="147362" y="250652"/>
              </a:cxn>
              <a:cxn ang="0">
                <a:pos x="147571" y="248911"/>
              </a:cxn>
              <a:cxn ang="0">
                <a:pos x="148278" y="249243"/>
              </a:cxn>
              <a:cxn ang="0">
                <a:pos x="148006" y="250842"/>
              </a:cxn>
              <a:cxn ang="0">
                <a:pos x="147362" y="250652"/>
              </a:cxn>
              <a:cxn ang="0">
                <a:pos x="143171" y="285547"/>
              </a:cxn>
              <a:cxn ang="0">
                <a:pos x="111532" y="270697"/>
              </a:cxn>
              <a:cxn ang="0">
                <a:pos x="118405" y="272900"/>
              </a:cxn>
              <a:cxn ang="0">
                <a:pos x="125544" y="272315"/>
              </a:cxn>
              <a:cxn ang="0">
                <a:pos x="132535" y="268332"/>
              </a:cxn>
              <a:cxn ang="0">
                <a:pos x="138686" y="262969"/>
              </a:cxn>
              <a:cxn ang="0">
                <a:pos x="142768" y="255483"/>
              </a:cxn>
              <a:cxn ang="0">
                <a:pos x="146488" y="250394"/>
              </a:cxn>
              <a:cxn ang="0">
                <a:pos x="147362" y="250652"/>
              </a:cxn>
              <a:cxn ang="0">
                <a:pos x="143171" y="285547"/>
              </a:cxn>
            </a:cxnLst>
            <a:pathLst>
              <a:path w="168275" h="407669">
                <a:moveTo>
                  <a:pt x="59191" y="404616"/>
                </a:moveTo>
                <a:lnTo>
                  <a:pt x="26326" y="355607"/>
                </a:lnTo>
                <a:lnTo>
                  <a:pt x="10048" y="314732"/>
                </a:lnTo>
                <a:lnTo>
                  <a:pt x="937" y="271970"/>
                </a:lnTo>
                <a:lnTo>
                  <a:pt x="0" y="227433"/>
                </a:lnTo>
                <a:lnTo>
                  <a:pt x="4330" y="187710"/>
                </a:lnTo>
                <a:lnTo>
                  <a:pt x="10541" y="148017"/>
                </a:lnTo>
                <a:lnTo>
                  <a:pt x="17856" y="108604"/>
                </a:lnTo>
                <a:lnTo>
                  <a:pt x="25596" y="69186"/>
                </a:lnTo>
                <a:lnTo>
                  <a:pt x="40785" y="30718"/>
                </a:lnTo>
                <a:lnTo>
                  <a:pt x="66291" y="2256"/>
                </a:lnTo>
                <a:lnTo>
                  <a:pt x="75682" y="1990"/>
                </a:lnTo>
                <a:lnTo>
                  <a:pt x="80582" y="2563"/>
                </a:lnTo>
                <a:lnTo>
                  <a:pt x="85972" y="4133"/>
                </a:lnTo>
                <a:lnTo>
                  <a:pt x="90447" y="3164"/>
                </a:lnTo>
                <a:lnTo>
                  <a:pt x="132183" y="3566"/>
                </a:lnTo>
                <a:lnTo>
                  <a:pt x="162603" y="78249"/>
                </a:lnTo>
                <a:lnTo>
                  <a:pt x="167987" y="123964"/>
                </a:lnTo>
                <a:lnTo>
                  <a:pt x="166409" y="169828"/>
                </a:lnTo>
                <a:lnTo>
                  <a:pt x="155117" y="215924"/>
                </a:lnTo>
                <a:lnTo>
                  <a:pt x="152660" y="224250"/>
                </a:lnTo>
                <a:lnTo>
                  <a:pt x="150927" y="232939"/>
                </a:lnTo>
                <a:lnTo>
                  <a:pt x="149517" y="241780"/>
                </a:lnTo>
                <a:lnTo>
                  <a:pt x="148278" y="249048"/>
                </a:lnTo>
                <a:lnTo>
                  <a:pt x="147571" y="248716"/>
                </a:lnTo>
                <a:lnTo>
                  <a:pt x="146488" y="250198"/>
                </a:lnTo>
                <a:lnTo>
                  <a:pt x="129383" y="245147"/>
                </a:lnTo>
                <a:lnTo>
                  <a:pt x="120052" y="242631"/>
                </a:lnTo>
                <a:lnTo>
                  <a:pt x="110609" y="240583"/>
                </a:lnTo>
                <a:lnTo>
                  <a:pt x="107416" y="240044"/>
                </a:lnTo>
                <a:lnTo>
                  <a:pt x="100186" y="245664"/>
                </a:lnTo>
                <a:lnTo>
                  <a:pt x="100031" y="248851"/>
                </a:lnTo>
                <a:lnTo>
                  <a:pt x="99629" y="254606"/>
                </a:lnTo>
                <a:lnTo>
                  <a:pt x="101453" y="262555"/>
                </a:lnTo>
                <a:lnTo>
                  <a:pt x="105340" y="266104"/>
                </a:lnTo>
                <a:lnTo>
                  <a:pt x="111532" y="270485"/>
                </a:lnTo>
                <a:lnTo>
                  <a:pt x="143171" y="285324"/>
                </a:lnTo>
                <a:lnTo>
                  <a:pt x="142865" y="287862"/>
                </a:lnTo>
                <a:lnTo>
                  <a:pt x="131629" y="324592"/>
                </a:lnTo>
                <a:lnTo>
                  <a:pt x="115051" y="359320"/>
                </a:lnTo>
                <a:lnTo>
                  <a:pt x="94318" y="392459"/>
                </a:lnTo>
                <a:lnTo>
                  <a:pt x="71188" y="407541"/>
                </a:lnTo>
                <a:lnTo>
                  <a:pt x="59191" y="404616"/>
                </a:lnTo>
                <a:close/>
              </a:path>
              <a:path w="168275" h="407669">
                <a:moveTo>
                  <a:pt x="146488" y="250198"/>
                </a:moveTo>
                <a:lnTo>
                  <a:pt x="147571" y="248716"/>
                </a:lnTo>
                <a:lnTo>
                  <a:pt x="147362" y="250456"/>
                </a:lnTo>
                <a:lnTo>
                  <a:pt x="146488" y="250198"/>
                </a:lnTo>
                <a:close/>
              </a:path>
              <a:path w="168275" h="407669">
                <a:moveTo>
                  <a:pt x="147362" y="250456"/>
                </a:moveTo>
                <a:lnTo>
                  <a:pt x="147571" y="248716"/>
                </a:lnTo>
                <a:lnTo>
                  <a:pt x="148278" y="249048"/>
                </a:lnTo>
                <a:lnTo>
                  <a:pt x="148006" y="250646"/>
                </a:lnTo>
                <a:lnTo>
                  <a:pt x="147362" y="250456"/>
                </a:lnTo>
                <a:close/>
              </a:path>
              <a:path w="168275" h="407669">
                <a:moveTo>
                  <a:pt x="143171" y="285324"/>
                </a:moveTo>
                <a:lnTo>
                  <a:pt x="111532" y="270485"/>
                </a:lnTo>
                <a:lnTo>
                  <a:pt x="118405" y="272687"/>
                </a:lnTo>
                <a:lnTo>
                  <a:pt x="125544" y="272102"/>
                </a:lnTo>
                <a:lnTo>
                  <a:pt x="132535" y="268122"/>
                </a:lnTo>
                <a:lnTo>
                  <a:pt x="138686" y="262763"/>
                </a:lnTo>
                <a:lnTo>
                  <a:pt x="142768" y="255283"/>
                </a:lnTo>
                <a:lnTo>
                  <a:pt x="146488" y="250198"/>
                </a:lnTo>
                <a:lnTo>
                  <a:pt x="147362" y="250456"/>
                </a:lnTo>
                <a:lnTo>
                  <a:pt x="143171" y="285324"/>
                </a:lnTo>
                <a:close/>
              </a:path>
            </a:pathLst>
          </a:custGeom>
          <a:solidFill>
            <a:srgbClr val="0429E2"/>
          </a:solidFill>
          <a:ln w="9525">
            <a:noFill/>
          </a:ln>
        </p:spPr>
        <p:txBody>
          <a:bodyPr/>
          <a:p>
            <a:endParaRPr lang="zh-CN" altLang="en-US"/>
          </a:p>
        </p:txBody>
      </p:sp>
      <p:sp>
        <p:nvSpPr>
          <p:cNvPr id="14345" name="object 10"/>
          <p:cNvSpPr/>
          <p:nvPr/>
        </p:nvSpPr>
        <p:spPr>
          <a:xfrm>
            <a:off x="16602075" y="2330450"/>
            <a:ext cx="155575" cy="438150"/>
          </a:xfrm>
          <a:custGeom>
            <a:avLst/>
            <a:gdLst/>
            <a:ahLst/>
            <a:cxnLst>
              <a:cxn ang="0">
                <a:pos x="51513" y="436921"/>
              </a:cxn>
              <a:cxn ang="0">
                <a:pos x="20369" y="400584"/>
              </a:cxn>
              <a:cxn ang="0">
                <a:pos x="3342" y="334649"/>
              </a:cxn>
              <a:cxn ang="0">
                <a:pos x="0" y="300834"/>
              </a:cxn>
              <a:cxn ang="0">
                <a:pos x="1718" y="265869"/>
              </a:cxn>
              <a:cxn ang="0">
                <a:pos x="5031" y="231972"/>
              </a:cxn>
              <a:cxn ang="0">
                <a:pos x="6716" y="197870"/>
              </a:cxn>
              <a:cxn ang="0">
                <a:pos x="9319" y="129467"/>
              </a:cxn>
              <a:cxn ang="0">
                <a:pos x="30451" y="64727"/>
              </a:cxn>
              <a:cxn ang="0">
                <a:pos x="66898" y="10204"/>
              </a:cxn>
              <a:cxn ang="0">
                <a:pos x="110372" y="0"/>
              </a:cxn>
              <a:cxn ang="0">
                <a:pos x="133314" y="6407"/>
              </a:cxn>
              <a:cxn ang="0">
                <a:pos x="149583" y="20049"/>
              </a:cxn>
              <a:cxn ang="0">
                <a:pos x="153087" y="27558"/>
              </a:cxn>
              <a:cxn ang="0">
                <a:pos x="155079" y="36264"/>
              </a:cxn>
              <a:cxn ang="0">
                <a:pos x="155477" y="45229"/>
              </a:cxn>
              <a:cxn ang="0">
                <a:pos x="151833" y="66072"/>
              </a:cxn>
              <a:cxn ang="0">
                <a:pos x="151262" y="78392"/>
              </a:cxn>
              <a:cxn ang="0">
                <a:pos x="153390" y="123313"/>
              </a:cxn>
              <a:cxn ang="0">
                <a:pos x="153241" y="143499"/>
              </a:cxn>
              <a:cxn ang="0">
                <a:pos x="149738" y="163262"/>
              </a:cxn>
              <a:cxn ang="0">
                <a:pos x="140672" y="182140"/>
              </a:cxn>
              <a:cxn ang="0">
                <a:pos x="138201" y="185780"/>
              </a:cxn>
              <a:cxn ang="0">
                <a:pos x="137015" y="191175"/>
              </a:cxn>
              <a:cxn ang="0">
                <a:pos x="135033" y="251284"/>
              </a:cxn>
              <a:cxn ang="0">
                <a:pos x="128857" y="297650"/>
              </a:cxn>
              <a:cxn ang="0">
                <a:pos x="117368" y="339649"/>
              </a:cxn>
              <a:cxn ang="0">
                <a:pos x="99491" y="382068"/>
              </a:cxn>
              <a:cxn ang="0">
                <a:pos x="96738" y="389990"/>
              </a:cxn>
              <a:cxn ang="0">
                <a:pos x="77503" y="423701"/>
              </a:cxn>
              <a:cxn ang="0">
                <a:pos x="61458" y="437933"/>
              </a:cxn>
              <a:cxn ang="0">
                <a:pos x="51513" y="436921"/>
              </a:cxn>
            </a:cxnLst>
            <a:pathLst>
              <a:path w="155575" h="437514">
                <a:moveTo>
                  <a:pt x="51513" y="436287"/>
                </a:moveTo>
                <a:lnTo>
                  <a:pt x="20369" y="400003"/>
                </a:lnTo>
                <a:lnTo>
                  <a:pt x="3342" y="334163"/>
                </a:lnTo>
                <a:lnTo>
                  <a:pt x="0" y="300397"/>
                </a:lnTo>
                <a:lnTo>
                  <a:pt x="1718" y="265483"/>
                </a:lnTo>
                <a:lnTo>
                  <a:pt x="5031" y="231635"/>
                </a:lnTo>
                <a:lnTo>
                  <a:pt x="6716" y="197583"/>
                </a:lnTo>
                <a:lnTo>
                  <a:pt x="9319" y="129279"/>
                </a:lnTo>
                <a:lnTo>
                  <a:pt x="30451" y="64633"/>
                </a:lnTo>
                <a:lnTo>
                  <a:pt x="66898" y="10189"/>
                </a:lnTo>
                <a:lnTo>
                  <a:pt x="110372" y="0"/>
                </a:lnTo>
                <a:lnTo>
                  <a:pt x="133314" y="6398"/>
                </a:lnTo>
                <a:lnTo>
                  <a:pt x="149583" y="20020"/>
                </a:lnTo>
                <a:lnTo>
                  <a:pt x="153087" y="27518"/>
                </a:lnTo>
                <a:lnTo>
                  <a:pt x="155079" y="36211"/>
                </a:lnTo>
                <a:lnTo>
                  <a:pt x="155477" y="45163"/>
                </a:lnTo>
                <a:lnTo>
                  <a:pt x="151833" y="65976"/>
                </a:lnTo>
                <a:lnTo>
                  <a:pt x="151262" y="78278"/>
                </a:lnTo>
                <a:lnTo>
                  <a:pt x="153390" y="123134"/>
                </a:lnTo>
                <a:lnTo>
                  <a:pt x="153241" y="143291"/>
                </a:lnTo>
                <a:lnTo>
                  <a:pt x="149738" y="163025"/>
                </a:lnTo>
                <a:lnTo>
                  <a:pt x="140672" y="181876"/>
                </a:lnTo>
                <a:lnTo>
                  <a:pt x="138201" y="185510"/>
                </a:lnTo>
                <a:lnTo>
                  <a:pt x="137015" y="190897"/>
                </a:lnTo>
                <a:lnTo>
                  <a:pt x="135033" y="250919"/>
                </a:lnTo>
                <a:lnTo>
                  <a:pt x="128857" y="297218"/>
                </a:lnTo>
                <a:lnTo>
                  <a:pt x="117368" y="339156"/>
                </a:lnTo>
                <a:lnTo>
                  <a:pt x="99491" y="381513"/>
                </a:lnTo>
                <a:lnTo>
                  <a:pt x="96738" y="389424"/>
                </a:lnTo>
                <a:lnTo>
                  <a:pt x="77503" y="423086"/>
                </a:lnTo>
                <a:lnTo>
                  <a:pt x="61458" y="437297"/>
                </a:lnTo>
                <a:lnTo>
                  <a:pt x="51513" y="436287"/>
                </a:lnTo>
                <a:close/>
              </a:path>
            </a:pathLst>
          </a:custGeom>
          <a:solidFill>
            <a:srgbClr val="0429E2"/>
          </a:solidFill>
          <a:ln w="9525">
            <a:noFill/>
          </a:ln>
        </p:spPr>
        <p:txBody>
          <a:bodyPr/>
          <a:p>
            <a:endParaRPr lang="zh-CN" altLang="en-US"/>
          </a:p>
        </p:txBody>
      </p:sp>
      <p:sp>
        <p:nvSpPr>
          <p:cNvPr id="14346" name="object 11"/>
          <p:cNvSpPr/>
          <p:nvPr/>
        </p:nvSpPr>
        <p:spPr>
          <a:xfrm>
            <a:off x="17459325" y="1082675"/>
            <a:ext cx="190500" cy="379413"/>
          </a:xfrm>
          <a:custGeom>
            <a:avLst/>
            <a:gdLst/>
            <a:ahLst/>
            <a:cxnLst>
              <a:cxn ang="0">
                <a:pos x="45296" y="374736"/>
              </a:cxn>
              <a:cxn ang="0">
                <a:pos x="20227" y="327094"/>
              </a:cxn>
              <a:cxn ang="0">
                <a:pos x="3919" y="282495"/>
              </a:cxn>
              <a:cxn ang="0">
                <a:pos x="0" y="229704"/>
              </a:cxn>
              <a:cxn ang="0">
                <a:pos x="3290" y="203001"/>
              </a:cxn>
              <a:cxn ang="0">
                <a:pos x="25233" y="131319"/>
              </a:cxn>
              <a:cxn ang="0">
                <a:pos x="43099" y="87303"/>
              </a:cxn>
              <a:cxn ang="0">
                <a:pos x="65780" y="51236"/>
              </a:cxn>
              <a:cxn ang="0">
                <a:pos x="92567" y="17688"/>
              </a:cxn>
              <a:cxn ang="0">
                <a:pos x="132799" y="0"/>
              </a:cxn>
              <a:cxn ang="0">
                <a:pos x="148242" y="603"/>
              </a:cxn>
              <a:cxn ang="0">
                <a:pos x="167725" y="6197"/>
              </a:cxn>
              <a:cxn ang="0">
                <a:pos x="182263" y="17523"/>
              </a:cxn>
              <a:cxn ang="0">
                <a:pos x="190296" y="33483"/>
              </a:cxn>
              <a:cxn ang="0">
                <a:pos x="190270" y="52979"/>
              </a:cxn>
              <a:cxn ang="0">
                <a:pos x="187444" y="71941"/>
              </a:cxn>
              <a:cxn ang="0">
                <a:pos x="186859" y="90648"/>
              </a:cxn>
              <a:cxn ang="0">
                <a:pos x="184861" y="162688"/>
              </a:cxn>
              <a:cxn ang="0">
                <a:pos x="176481" y="200749"/>
              </a:cxn>
              <a:cxn ang="0">
                <a:pos x="162784" y="241123"/>
              </a:cxn>
              <a:cxn ang="0">
                <a:pos x="143918" y="282834"/>
              </a:cxn>
              <a:cxn ang="0">
                <a:pos x="131493" y="305016"/>
              </a:cxn>
              <a:cxn ang="0">
                <a:pos x="125530" y="316242"/>
              </a:cxn>
              <a:cxn ang="0">
                <a:pos x="120355" y="327806"/>
              </a:cxn>
              <a:cxn ang="0">
                <a:pos x="110086" y="344577"/>
              </a:cxn>
              <a:cxn ang="0">
                <a:pos x="96085" y="356754"/>
              </a:cxn>
              <a:cxn ang="0">
                <a:pos x="64363" y="376265"/>
              </a:cxn>
              <a:cxn ang="0">
                <a:pos x="60195" y="379097"/>
              </a:cxn>
              <a:cxn ang="0">
                <a:pos x="45296" y="374736"/>
              </a:cxn>
            </a:cxnLst>
            <a:pathLst>
              <a:path w="191769" h="378459">
                <a:moveTo>
                  <a:pt x="45598" y="373794"/>
                </a:moveTo>
                <a:lnTo>
                  <a:pt x="20362" y="326272"/>
                </a:lnTo>
                <a:lnTo>
                  <a:pt x="3945" y="281785"/>
                </a:lnTo>
                <a:lnTo>
                  <a:pt x="0" y="229126"/>
                </a:lnTo>
                <a:lnTo>
                  <a:pt x="3312" y="202491"/>
                </a:lnTo>
                <a:lnTo>
                  <a:pt x="25401" y="130989"/>
                </a:lnTo>
                <a:lnTo>
                  <a:pt x="43386" y="87083"/>
                </a:lnTo>
                <a:lnTo>
                  <a:pt x="66218" y="51107"/>
                </a:lnTo>
                <a:lnTo>
                  <a:pt x="93184" y="17644"/>
                </a:lnTo>
                <a:lnTo>
                  <a:pt x="133684" y="0"/>
                </a:lnTo>
                <a:lnTo>
                  <a:pt x="149229" y="601"/>
                </a:lnTo>
                <a:lnTo>
                  <a:pt x="168842" y="6181"/>
                </a:lnTo>
                <a:lnTo>
                  <a:pt x="183477" y="17479"/>
                </a:lnTo>
                <a:lnTo>
                  <a:pt x="191564" y="33399"/>
                </a:lnTo>
                <a:lnTo>
                  <a:pt x="191537" y="52846"/>
                </a:lnTo>
                <a:lnTo>
                  <a:pt x="188693" y="71760"/>
                </a:lnTo>
                <a:lnTo>
                  <a:pt x="188104" y="90420"/>
                </a:lnTo>
                <a:lnTo>
                  <a:pt x="186092" y="162279"/>
                </a:lnTo>
                <a:lnTo>
                  <a:pt x="177657" y="200244"/>
                </a:lnTo>
                <a:lnTo>
                  <a:pt x="163868" y="240517"/>
                </a:lnTo>
                <a:lnTo>
                  <a:pt x="144877" y="282123"/>
                </a:lnTo>
                <a:lnTo>
                  <a:pt x="132369" y="304249"/>
                </a:lnTo>
                <a:lnTo>
                  <a:pt x="126366" y="315447"/>
                </a:lnTo>
                <a:lnTo>
                  <a:pt x="121157" y="326982"/>
                </a:lnTo>
                <a:lnTo>
                  <a:pt x="110819" y="343711"/>
                </a:lnTo>
                <a:lnTo>
                  <a:pt x="96725" y="355857"/>
                </a:lnTo>
                <a:lnTo>
                  <a:pt x="64792" y="375319"/>
                </a:lnTo>
                <a:lnTo>
                  <a:pt x="60596" y="378144"/>
                </a:lnTo>
                <a:lnTo>
                  <a:pt x="45598" y="373794"/>
                </a:lnTo>
                <a:close/>
              </a:path>
            </a:pathLst>
          </a:custGeom>
          <a:solidFill>
            <a:srgbClr val="0429E2"/>
          </a:solidFill>
          <a:ln w="9525">
            <a:noFill/>
          </a:ln>
        </p:spPr>
        <p:txBody>
          <a:bodyPr/>
          <a:p>
            <a:endParaRPr lang="zh-CN" altLang="en-US"/>
          </a:p>
        </p:txBody>
      </p:sp>
      <p:sp>
        <p:nvSpPr>
          <p:cNvPr id="14347" name="object 12"/>
          <p:cNvSpPr/>
          <p:nvPr/>
        </p:nvSpPr>
        <p:spPr>
          <a:xfrm>
            <a:off x="17179925" y="2670175"/>
            <a:ext cx="173038" cy="377825"/>
          </a:xfrm>
          <a:custGeom>
            <a:avLst/>
            <a:gdLst/>
            <a:ahLst/>
            <a:cxnLst>
              <a:cxn ang="0">
                <a:pos x="71873" y="376704"/>
              </a:cxn>
              <a:cxn ang="0">
                <a:pos x="39069" y="353393"/>
              </a:cxn>
              <a:cxn ang="0">
                <a:pos x="10577" y="302016"/>
              </a:cxn>
              <a:cxn ang="0">
                <a:pos x="0" y="232848"/>
              </a:cxn>
              <a:cxn ang="0">
                <a:pos x="2206" y="197867"/>
              </a:cxn>
              <a:cxn ang="0">
                <a:pos x="6305" y="165680"/>
              </a:cxn>
              <a:cxn ang="0">
                <a:pos x="12488" y="133557"/>
              </a:cxn>
              <a:cxn ang="0">
                <a:pos x="22482" y="102325"/>
              </a:cxn>
              <a:cxn ang="0">
                <a:pos x="38012" y="72814"/>
              </a:cxn>
              <a:cxn ang="0">
                <a:pos x="44354" y="53338"/>
              </a:cxn>
              <a:cxn ang="0">
                <a:pos x="55690" y="37503"/>
              </a:cxn>
              <a:cxn ang="0">
                <a:pos x="69688" y="23637"/>
              </a:cxn>
              <a:cxn ang="0">
                <a:pos x="84012" y="10069"/>
              </a:cxn>
              <a:cxn ang="0">
                <a:pos x="101848" y="0"/>
              </a:cxn>
              <a:cxn ang="0">
                <a:pos x="122293" y="88"/>
              </a:cxn>
              <a:cxn ang="0">
                <a:pos x="140952" y="9728"/>
              </a:cxn>
              <a:cxn ang="0">
                <a:pos x="153436" y="28311"/>
              </a:cxn>
              <a:cxn ang="0">
                <a:pos x="166987" y="78925"/>
              </a:cxn>
              <a:cxn ang="0">
                <a:pos x="172908" y="129729"/>
              </a:cxn>
              <a:cxn ang="0">
                <a:pos x="171926" y="180812"/>
              </a:cxn>
              <a:cxn ang="0">
                <a:pos x="164769" y="232265"/>
              </a:cxn>
              <a:cxn ang="0">
                <a:pos x="160064" y="254307"/>
              </a:cxn>
              <a:cxn ang="0">
                <a:pos x="154832" y="276246"/>
              </a:cxn>
              <a:cxn ang="0">
                <a:pos x="150605" y="293289"/>
              </a:cxn>
              <a:cxn ang="0">
                <a:pos x="53590" y="247703"/>
              </a:cxn>
              <a:cxn ang="0">
                <a:pos x="49069" y="249605"/>
              </a:cxn>
              <a:cxn ang="0">
                <a:pos x="46766" y="250440"/>
              </a:cxn>
              <a:cxn ang="0">
                <a:pos x="49202" y="255035"/>
              </a:cxn>
              <a:cxn ang="0">
                <a:pos x="50723" y="257092"/>
              </a:cxn>
              <a:cxn ang="0">
                <a:pos x="50806" y="257323"/>
              </a:cxn>
              <a:cxn ang="0">
                <a:pos x="148204" y="303089"/>
              </a:cxn>
              <a:cxn ang="0">
                <a:pos x="144079" y="320132"/>
              </a:cxn>
              <a:cxn ang="0">
                <a:pos x="137892" y="340216"/>
              </a:cxn>
              <a:cxn ang="0">
                <a:pos x="128377" y="357498"/>
              </a:cxn>
              <a:cxn ang="0">
                <a:pos x="114271" y="370428"/>
              </a:cxn>
              <a:cxn ang="0">
                <a:pos x="94308" y="377462"/>
              </a:cxn>
              <a:cxn ang="0">
                <a:pos x="71873" y="376704"/>
              </a:cxn>
              <a:cxn ang="0">
                <a:pos x="148204" y="303089"/>
              </a:cxn>
              <a:cxn ang="0">
                <a:pos x="50806" y="257323"/>
              </a:cxn>
              <a:cxn ang="0">
                <a:pos x="54259" y="256069"/>
              </a:cxn>
              <a:cxn ang="0">
                <a:pos x="54240" y="255294"/>
              </a:cxn>
              <a:cxn ang="0">
                <a:pos x="54486" y="252726"/>
              </a:cxn>
              <a:cxn ang="0">
                <a:pos x="53960" y="250177"/>
              </a:cxn>
              <a:cxn ang="0">
                <a:pos x="53590" y="247703"/>
              </a:cxn>
              <a:cxn ang="0">
                <a:pos x="150605" y="293289"/>
              </a:cxn>
              <a:cxn ang="0">
                <a:pos x="148204" y="303089"/>
              </a:cxn>
            </a:cxnLst>
            <a:pathLst>
              <a:path w="173355" h="377825">
                <a:moveTo>
                  <a:pt x="72005" y="376704"/>
                </a:moveTo>
                <a:lnTo>
                  <a:pt x="39141" y="353393"/>
                </a:lnTo>
                <a:lnTo>
                  <a:pt x="10596" y="302016"/>
                </a:lnTo>
                <a:lnTo>
                  <a:pt x="0" y="232848"/>
                </a:lnTo>
                <a:lnTo>
                  <a:pt x="2210" y="197867"/>
                </a:lnTo>
                <a:lnTo>
                  <a:pt x="6317" y="165680"/>
                </a:lnTo>
                <a:lnTo>
                  <a:pt x="12511" y="133557"/>
                </a:lnTo>
                <a:lnTo>
                  <a:pt x="22523" y="102325"/>
                </a:lnTo>
                <a:lnTo>
                  <a:pt x="38082" y="72814"/>
                </a:lnTo>
                <a:lnTo>
                  <a:pt x="44435" y="53338"/>
                </a:lnTo>
                <a:lnTo>
                  <a:pt x="55792" y="37503"/>
                </a:lnTo>
                <a:lnTo>
                  <a:pt x="69816" y="23637"/>
                </a:lnTo>
                <a:lnTo>
                  <a:pt x="84166" y="10069"/>
                </a:lnTo>
                <a:lnTo>
                  <a:pt x="102035" y="0"/>
                </a:lnTo>
                <a:lnTo>
                  <a:pt x="122517" y="88"/>
                </a:lnTo>
                <a:lnTo>
                  <a:pt x="141210" y="9728"/>
                </a:lnTo>
                <a:lnTo>
                  <a:pt x="153717" y="28311"/>
                </a:lnTo>
                <a:lnTo>
                  <a:pt x="167293" y="78925"/>
                </a:lnTo>
                <a:lnTo>
                  <a:pt x="173225" y="129729"/>
                </a:lnTo>
                <a:lnTo>
                  <a:pt x="172241" y="180812"/>
                </a:lnTo>
                <a:lnTo>
                  <a:pt x="165071" y="232265"/>
                </a:lnTo>
                <a:lnTo>
                  <a:pt x="160357" y="254307"/>
                </a:lnTo>
                <a:lnTo>
                  <a:pt x="155116" y="276246"/>
                </a:lnTo>
                <a:lnTo>
                  <a:pt x="150881" y="293289"/>
                </a:lnTo>
                <a:lnTo>
                  <a:pt x="53688" y="247703"/>
                </a:lnTo>
                <a:lnTo>
                  <a:pt x="49159" y="249605"/>
                </a:lnTo>
                <a:lnTo>
                  <a:pt x="46852" y="250440"/>
                </a:lnTo>
                <a:lnTo>
                  <a:pt x="49292" y="255035"/>
                </a:lnTo>
                <a:lnTo>
                  <a:pt x="50816" y="257092"/>
                </a:lnTo>
                <a:lnTo>
                  <a:pt x="50899" y="257323"/>
                </a:lnTo>
                <a:lnTo>
                  <a:pt x="148476" y="303089"/>
                </a:lnTo>
                <a:lnTo>
                  <a:pt x="144343" y="320132"/>
                </a:lnTo>
                <a:lnTo>
                  <a:pt x="138145" y="340216"/>
                </a:lnTo>
                <a:lnTo>
                  <a:pt x="128612" y="357498"/>
                </a:lnTo>
                <a:lnTo>
                  <a:pt x="114480" y="370428"/>
                </a:lnTo>
                <a:lnTo>
                  <a:pt x="94481" y="377462"/>
                </a:lnTo>
                <a:lnTo>
                  <a:pt x="72005" y="376704"/>
                </a:lnTo>
                <a:close/>
              </a:path>
              <a:path w="173355" h="377825">
                <a:moveTo>
                  <a:pt x="148476" y="303089"/>
                </a:moveTo>
                <a:lnTo>
                  <a:pt x="50899" y="257323"/>
                </a:lnTo>
                <a:lnTo>
                  <a:pt x="54358" y="256069"/>
                </a:lnTo>
                <a:lnTo>
                  <a:pt x="54339" y="255294"/>
                </a:lnTo>
                <a:lnTo>
                  <a:pt x="54586" y="252726"/>
                </a:lnTo>
                <a:lnTo>
                  <a:pt x="54059" y="250177"/>
                </a:lnTo>
                <a:lnTo>
                  <a:pt x="53688" y="247703"/>
                </a:lnTo>
                <a:lnTo>
                  <a:pt x="150881" y="293289"/>
                </a:lnTo>
                <a:lnTo>
                  <a:pt x="148476" y="303089"/>
                </a:lnTo>
                <a:close/>
              </a:path>
            </a:pathLst>
          </a:custGeom>
          <a:solidFill>
            <a:srgbClr val="0429E2"/>
          </a:solidFill>
          <a:ln w="9525">
            <a:noFill/>
          </a:ln>
        </p:spPr>
        <p:txBody>
          <a:bodyPr/>
          <a:p>
            <a:endParaRPr lang="zh-CN" altLang="en-US"/>
          </a:p>
        </p:txBody>
      </p:sp>
      <p:sp>
        <p:nvSpPr>
          <p:cNvPr id="14348" name="object 13"/>
          <p:cNvSpPr/>
          <p:nvPr/>
        </p:nvSpPr>
        <p:spPr>
          <a:xfrm>
            <a:off x="18137188" y="555625"/>
            <a:ext cx="150812" cy="420688"/>
          </a:xfrm>
          <a:custGeom>
            <a:avLst/>
            <a:gdLst/>
            <a:ahLst/>
            <a:cxnLst>
              <a:cxn ang="0">
                <a:pos x="43065" y="417806"/>
              </a:cxn>
              <a:cxn ang="0">
                <a:pos x="18326" y="385665"/>
              </a:cxn>
              <a:cxn ang="0">
                <a:pos x="5762" y="321571"/>
              </a:cxn>
              <a:cxn ang="0">
                <a:pos x="0" y="266361"/>
              </a:cxn>
              <a:cxn ang="0">
                <a:pos x="445" y="247568"/>
              </a:cxn>
              <a:cxn ang="0">
                <a:pos x="2832" y="228668"/>
              </a:cxn>
              <a:cxn ang="0">
                <a:pos x="6157" y="209743"/>
              </a:cxn>
              <a:cxn ang="0">
                <a:pos x="9419" y="190878"/>
              </a:cxn>
              <a:cxn ang="0">
                <a:pos x="10895" y="184739"/>
              </a:cxn>
              <a:cxn ang="0">
                <a:pos x="13045" y="178684"/>
              </a:cxn>
              <a:cxn ang="0">
                <a:pos x="15121" y="172632"/>
              </a:cxn>
              <a:cxn ang="0">
                <a:pos x="28547" y="118251"/>
              </a:cxn>
              <a:cxn ang="0">
                <a:pos x="52673" y="78074"/>
              </a:cxn>
              <a:cxn ang="0">
                <a:pos x="84527" y="43139"/>
              </a:cxn>
              <a:cxn ang="0">
                <a:pos x="119878" y="10615"/>
              </a:cxn>
              <a:cxn ang="0">
                <a:pos x="148214" y="0"/>
              </a:cxn>
              <a:cxn ang="0">
                <a:pos x="150372" y="665"/>
              </a:cxn>
              <a:cxn ang="0">
                <a:pos x="150372" y="176615"/>
              </a:cxn>
              <a:cxn ang="0">
                <a:pos x="135280" y="283085"/>
              </a:cxn>
              <a:cxn ang="0">
                <a:pos x="131463" y="300190"/>
              </a:cxn>
              <a:cxn ang="0">
                <a:pos x="126299" y="317125"/>
              </a:cxn>
              <a:cxn ang="0">
                <a:pos x="120584" y="334016"/>
              </a:cxn>
              <a:cxn ang="0">
                <a:pos x="115118" y="350988"/>
              </a:cxn>
              <a:cxn ang="0">
                <a:pos x="106174" y="368214"/>
              </a:cxn>
              <a:cxn ang="0">
                <a:pos x="104341" y="371256"/>
              </a:cxn>
              <a:cxn ang="0">
                <a:pos x="55706" y="348249"/>
              </a:cxn>
              <a:cxn ang="0">
                <a:pos x="46851" y="351746"/>
              </a:cxn>
              <a:cxn ang="0">
                <a:pos x="42960" y="359705"/>
              </a:cxn>
              <a:cxn ang="0">
                <a:pos x="40679" y="364199"/>
              </a:cxn>
              <a:cxn ang="0">
                <a:pos x="43545" y="371128"/>
              </a:cxn>
              <a:cxn ang="0">
                <a:pos x="44478" y="380985"/>
              </a:cxn>
              <a:cxn ang="0">
                <a:pos x="84569" y="399950"/>
              </a:cxn>
              <a:cxn ang="0">
                <a:pos x="71000" y="413132"/>
              </a:cxn>
              <a:cxn ang="0">
                <a:pos x="61672" y="418583"/>
              </a:cxn>
              <a:cxn ang="0">
                <a:pos x="52136" y="420206"/>
              </a:cxn>
              <a:cxn ang="0">
                <a:pos x="43065" y="417806"/>
              </a:cxn>
              <a:cxn ang="0">
                <a:pos x="84569" y="399950"/>
              </a:cxn>
              <a:cxn ang="0">
                <a:pos x="44478" y="380985"/>
              </a:cxn>
              <a:cxn ang="0">
                <a:pos x="58867" y="376070"/>
              </a:cxn>
              <a:cxn ang="0">
                <a:pos x="64396" y="373762"/>
              </a:cxn>
              <a:cxn ang="0">
                <a:pos x="68972" y="370858"/>
              </a:cxn>
              <a:cxn ang="0">
                <a:pos x="70484" y="369651"/>
              </a:cxn>
              <a:cxn ang="0">
                <a:pos x="67193" y="357910"/>
              </a:cxn>
              <a:cxn ang="0">
                <a:pos x="63257" y="354511"/>
              </a:cxn>
              <a:cxn ang="0">
                <a:pos x="55706" y="348249"/>
              </a:cxn>
              <a:cxn ang="0">
                <a:pos x="104341" y="371256"/>
              </a:cxn>
              <a:cxn ang="0">
                <a:pos x="96299" y="384602"/>
              </a:cxn>
              <a:cxn ang="0">
                <a:pos x="84805" y="399720"/>
              </a:cxn>
              <a:cxn ang="0">
                <a:pos x="84569" y="399950"/>
              </a:cxn>
            </a:cxnLst>
            <a:pathLst>
              <a:path w="151765" h="419734">
                <a:moveTo>
                  <a:pt x="43337" y="416859"/>
                </a:moveTo>
                <a:lnTo>
                  <a:pt x="18442" y="384790"/>
                </a:lnTo>
                <a:lnTo>
                  <a:pt x="5798" y="320842"/>
                </a:lnTo>
                <a:lnTo>
                  <a:pt x="0" y="265757"/>
                </a:lnTo>
                <a:lnTo>
                  <a:pt x="448" y="247007"/>
                </a:lnTo>
                <a:lnTo>
                  <a:pt x="2850" y="228149"/>
                </a:lnTo>
                <a:lnTo>
                  <a:pt x="6196" y="209267"/>
                </a:lnTo>
                <a:lnTo>
                  <a:pt x="9479" y="190445"/>
                </a:lnTo>
                <a:lnTo>
                  <a:pt x="10964" y="184320"/>
                </a:lnTo>
                <a:lnTo>
                  <a:pt x="13127" y="178279"/>
                </a:lnTo>
                <a:lnTo>
                  <a:pt x="15217" y="172241"/>
                </a:lnTo>
                <a:lnTo>
                  <a:pt x="28727" y="117983"/>
                </a:lnTo>
                <a:lnTo>
                  <a:pt x="53006" y="77897"/>
                </a:lnTo>
                <a:lnTo>
                  <a:pt x="85061" y="43041"/>
                </a:lnTo>
                <a:lnTo>
                  <a:pt x="120636" y="10591"/>
                </a:lnTo>
                <a:lnTo>
                  <a:pt x="149151" y="0"/>
                </a:lnTo>
                <a:lnTo>
                  <a:pt x="151322" y="663"/>
                </a:lnTo>
                <a:lnTo>
                  <a:pt x="151322" y="176214"/>
                </a:lnTo>
                <a:lnTo>
                  <a:pt x="136135" y="282443"/>
                </a:lnTo>
                <a:lnTo>
                  <a:pt x="132294" y="299509"/>
                </a:lnTo>
                <a:lnTo>
                  <a:pt x="127097" y="316406"/>
                </a:lnTo>
                <a:lnTo>
                  <a:pt x="121346" y="333259"/>
                </a:lnTo>
                <a:lnTo>
                  <a:pt x="115845" y="350192"/>
                </a:lnTo>
                <a:lnTo>
                  <a:pt x="106845" y="367379"/>
                </a:lnTo>
                <a:lnTo>
                  <a:pt x="105000" y="370414"/>
                </a:lnTo>
                <a:lnTo>
                  <a:pt x="56058" y="347459"/>
                </a:lnTo>
                <a:lnTo>
                  <a:pt x="47147" y="350948"/>
                </a:lnTo>
                <a:lnTo>
                  <a:pt x="43231" y="358889"/>
                </a:lnTo>
                <a:lnTo>
                  <a:pt x="40936" y="363373"/>
                </a:lnTo>
                <a:lnTo>
                  <a:pt x="43820" y="370286"/>
                </a:lnTo>
                <a:lnTo>
                  <a:pt x="44759" y="380121"/>
                </a:lnTo>
                <a:lnTo>
                  <a:pt x="85103" y="399043"/>
                </a:lnTo>
                <a:lnTo>
                  <a:pt x="71449" y="412195"/>
                </a:lnTo>
                <a:lnTo>
                  <a:pt x="62062" y="417634"/>
                </a:lnTo>
                <a:lnTo>
                  <a:pt x="52465" y="419253"/>
                </a:lnTo>
                <a:lnTo>
                  <a:pt x="43337" y="416859"/>
                </a:lnTo>
                <a:close/>
              </a:path>
              <a:path w="151765" h="419734">
                <a:moveTo>
                  <a:pt x="85103" y="399043"/>
                </a:moveTo>
                <a:lnTo>
                  <a:pt x="44759" y="380121"/>
                </a:lnTo>
                <a:lnTo>
                  <a:pt x="59239" y="375217"/>
                </a:lnTo>
                <a:lnTo>
                  <a:pt x="64803" y="372914"/>
                </a:lnTo>
                <a:lnTo>
                  <a:pt x="69408" y="370017"/>
                </a:lnTo>
                <a:lnTo>
                  <a:pt x="70929" y="368813"/>
                </a:lnTo>
                <a:lnTo>
                  <a:pt x="67618" y="357098"/>
                </a:lnTo>
                <a:lnTo>
                  <a:pt x="63657" y="353707"/>
                </a:lnTo>
                <a:lnTo>
                  <a:pt x="56058" y="347459"/>
                </a:lnTo>
                <a:lnTo>
                  <a:pt x="105000" y="370414"/>
                </a:lnTo>
                <a:lnTo>
                  <a:pt x="96908" y="383730"/>
                </a:lnTo>
                <a:lnTo>
                  <a:pt x="85341" y="398814"/>
                </a:lnTo>
                <a:lnTo>
                  <a:pt x="85103" y="399043"/>
                </a:lnTo>
                <a:close/>
              </a:path>
            </a:pathLst>
          </a:custGeom>
          <a:solidFill>
            <a:srgbClr val="0429E2"/>
          </a:solidFill>
          <a:ln w="9525">
            <a:noFill/>
          </a:ln>
        </p:spPr>
        <p:txBody>
          <a:bodyPr/>
          <a:p>
            <a:endParaRPr lang="zh-CN" altLang="en-US"/>
          </a:p>
        </p:txBody>
      </p:sp>
      <p:sp>
        <p:nvSpPr>
          <p:cNvPr id="14349" name="object 14"/>
          <p:cNvSpPr/>
          <p:nvPr/>
        </p:nvSpPr>
        <p:spPr>
          <a:xfrm>
            <a:off x="17565688" y="387350"/>
            <a:ext cx="209550" cy="357188"/>
          </a:xfrm>
          <a:custGeom>
            <a:avLst/>
            <a:gdLst/>
            <a:ahLst/>
            <a:cxnLst>
              <a:cxn ang="0">
                <a:pos x="28200" y="355889"/>
              </a:cxn>
              <a:cxn ang="0">
                <a:pos x="6976" y="322193"/>
              </a:cxn>
              <a:cxn ang="0">
                <a:pos x="996" y="282092"/>
              </a:cxn>
              <a:cxn ang="0">
                <a:pos x="0" y="265646"/>
              </a:cxn>
              <a:cxn ang="0">
                <a:pos x="1565" y="223555"/>
              </a:cxn>
              <a:cxn ang="0">
                <a:pos x="1436" y="198421"/>
              </a:cxn>
              <a:cxn ang="0">
                <a:pos x="14398" y="157366"/>
              </a:cxn>
              <a:cxn ang="0">
                <a:pos x="44434" y="102931"/>
              </a:cxn>
              <a:cxn ang="0">
                <a:pos x="71927" y="56064"/>
              </a:cxn>
              <a:cxn ang="0">
                <a:pos x="101293" y="21190"/>
              </a:cxn>
              <a:cxn ang="0">
                <a:pos x="131305" y="0"/>
              </a:cxn>
              <a:cxn ang="0">
                <a:pos x="142024" y="246"/>
              </a:cxn>
              <a:cxn ang="0">
                <a:pos x="153383" y="6809"/>
              </a:cxn>
              <a:cxn ang="0">
                <a:pos x="156780" y="9746"/>
              </a:cxn>
              <a:cxn ang="0">
                <a:pos x="162530" y="10917"/>
              </a:cxn>
              <a:cxn ang="0">
                <a:pos x="198585" y="29127"/>
              </a:cxn>
              <a:cxn ang="0">
                <a:pos x="209093" y="62519"/>
              </a:cxn>
              <a:cxn ang="0">
                <a:pos x="206313" y="72103"/>
              </a:cxn>
              <a:cxn ang="0">
                <a:pos x="195146" y="79883"/>
              </a:cxn>
              <a:cxn ang="0">
                <a:pos x="193766" y="80384"/>
              </a:cxn>
              <a:cxn ang="0">
                <a:pos x="193116" y="85442"/>
              </a:cxn>
              <a:cxn ang="0">
                <a:pos x="193945" y="87747"/>
              </a:cxn>
              <a:cxn ang="0">
                <a:pos x="197862" y="110906"/>
              </a:cxn>
              <a:cxn ang="0">
                <a:pos x="194718" y="132791"/>
              </a:cxn>
              <a:cxn ang="0">
                <a:pos x="187052" y="153630"/>
              </a:cxn>
              <a:cxn ang="0">
                <a:pos x="177409" y="173646"/>
              </a:cxn>
              <a:cxn ang="0">
                <a:pos x="175796" y="184076"/>
              </a:cxn>
              <a:cxn ang="0">
                <a:pos x="177647" y="194445"/>
              </a:cxn>
              <a:cxn ang="0">
                <a:pos x="177576" y="204488"/>
              </a:cxn>
              <a:cxn ang="0">
                <a:pos x="170197" y="213931"/>
              </a:cxn>
              <a:cxn ang="0">
                <a:pos x="163376" y="220485"/>
              </a:cxn>
              <a:cxn ang="0">
                <a:pos x="157794" y="228861"/>
              </a:cxn>
              <a:cxn ang="0">
                <a:pos x="125510" y="286981"/>
              </a:cxn>
              <a:cxn ang="0">
                <a:pos x="91015" y="327348"/>
              </a:cxn>
              <a:cxn ang="0">
                <a:pos x="45346" y="354275"/>
              </a:cxn>
              <a:cxn ang="0">
                <a:pos x="36062" y="356849"/>
              </a:cxn>
              <a:cxn ang="0">
                <a:pos x="28200" y="355889"/>
              </a:cxn>
            </a:cxnLst>
            <a:pathLst>
              <a:path w="210184" h="357505">
                <a:moveTo>
                  <a:pt x="28285" y="356205"/>
                </a:moveTo>
                <a:lnTo>
                  <a:pt x="6997" y="322479"/>
                </a:lnTo>
                <a:lnTo>
                  <a:pt x="999" y="282342"/>
                </a:lnTo>
                <a:lnTo>
                  <a:pt x="0" y="265882"/>
                </a:lnTo>
                <a:lnTo>
                  <a:pt x="1570" y="223753"/>
                </a:lnTo>
                <a:lnTo>
                  <a:pt x="1440" y="198597"/>
                </a:lnTo>
                <a:lnTo>
                  <a:pt x="14442" y="157506"/>
                </a:lnTo>
                <a:lnTo>
                  <a:pt x="44568" y="103022"/>
                </a:lnTo>
                <a:lnTo>
                  <a:pt x="72145" y="56114"/>
                </a:lnTo>
                <a:lnTo>
                  <a:pt x="101599" y="21209"/>
                </a:lnTo>
                <a:lnTo>
                  <a:pt x="131702" y="0"/>
                </a:lnTo>
                <a:lnTo>
                  <a:pt x="142454" y="246"/>
                </a:lnTo>
                <a:lnTo>
                  <a:pt x="153847" y="6815"/>
                </a:lnTo>
                <a:lnTo>
                  <a:pt x="157254" y="9755"/>
                </a:lnTo>
                <a:lnTo>
                  <a:pt x="163022" y="10927"/>
                </a:lnTo>
                <a:lnTo>
                  <a:pt x="199186" y="29153"/>
                </a:lnTo>
                <a:lnTo>
                  <a:pt x="209726" y="62574"/>
                </a:lnTo>
                <a:lnTo>
                  <a:pt x="206937" y="72167"/>
                </a:lnTo>
                <a:lnTo>
                  <a:pt x="195736" y="79954"/>
                </a:lnTo>
                <a:lnTo>
                  <a:pt x="194352" y="80455"/>
                </a:lnTo>
                <a:lnTo>
                  <a:pt x="193700" y="85518"/>
                </a:lnTo>
                <a:lnTo>
                  <a:pt x="194532" y="87825"/>
                </a:lnTo>
                <a:lnTo>
                  <a:pt x="198461" y="111004"/>
                </a:lnTo>
                <a:lnTo>
                  <a:pt x="195307" y="132909"/>
                </a:lnTo>
                <a:lnTo>
                  <a:pt x="187618" y="153766"/>
                </a:lnTo>
                <a:lnTo>
                  <a:pt x="177946" y="173800"/>
                </a:lnTo>
                <a:lnTo>
                  <a:pt x="176328" y="184239"/>
                </a:lnTo>
                <a:lnTo>
                  <a:pt x="178184" y="194618"/>
                </a:lnTo>
                <a:lnTo>
                  <a:pt x="178113" y="204669"/>
                </a:lnTo>
                <a:lnTo>
                  <a:pt x="170712" y="214121"/>
                </a:lnTo>
                <a:lnTo>
                  <a:pt x="163870" y="220681"/>
                </a:lnTo>
                <a:lnTo>
                  <a:pt x="158271" y="229064"/>
                </a:lnTo>
                <a:lnTo>
                  <a:pt x="125890" y="287236"/>
                </a:lnTo>
                <a:lnTo>
                  <a:pt x="91290" y="327639"/>
                </a:lnTo>
                <a:lnTo>
                  <a:pt x="45483" y="354589"/>
                </a:lnTo>
                <a:lnTo>
                  <a:pt x="36171" y="357166"/>
                </a:lnTo>
                <a:lnTo>
                  <a:pt x="28285" y="356205"/>
                </a:lnTo>
                <a:close/>
              </a:path>
            </a:pathLst>
          </a:custGeom>
          <a:solidFill>
            <a:srgbClr val="0429E2"/>
          </a:solidFill>
          <a:ln w="9525">
            <a:noFill/>
          </a:ln>
        </p:spPr>
        <p:txBody>
          <a:bodyPr/>
          <a:p>
            <a:endParaRPr lang="zh-CN" altLang="en-US"/>
          </a:p>
        </p:txBody>
      </p:sp>
      <p:sp>
        <p:nvSpPr>
          <p:cNvPr id="14350" name="object 15"/>
          <p:cNvSpPr/>
          <p:nvPr/>
        </p:nvSpPr>
        <p:spPr>
          <a:xfrm>
            <a:off x="17246600" y="0"/>
            <a:ext cx="149225" cy="285750"/>
          </a:xfrm>
          <a:custGeom>
            <a:avLst/>
            <a:gdLst/>
            <a:ahLst/>
            <a:cxnLst>
              <a:cxn ang="0">
                <a:pos x="27582" y="282868"/>
              </a:cxn>
              <a:cxn ang="0">
                <a:pos x="23818" y="277395"/>
              </a:cxn>
              <a:cxn ang="0">
                <a:pos x="22811" y="269974"/>
              </a:cxn>
              <a:cxn ang="0">
                <a:pos x="23670" y="261844"/>
              </a:cxn>
              <a:cxn ang="0">
                <a:pos x="24141" y="258804"/>
              </a:cxn>
              <a:cxn ang="0">
                <a:pos x="23943" y="253918"/>
              </a:cxn>
              <a:cxn ang="0">
                <a:pos x="21875" y="252186"/>
              </a:cxn>
              <a:cxn ang="0">
                <a:pos x="3030" y="225090"/>
              </a:cxn>
              <a:cxn ang="0">
                <a:pos x="0" y="195260"/>
              </a:cxn>
              <a:cxn ang="0">
                <a:pos x="2685" y="164469"/>
              </a:cxn>
              <a:cxn ang="0">
                <a:pos x="988" y="134489"/>
              </a:cxn>
              <a:cxn ang="0">
                <a:pos x="12148" y="92971"/>
              </a:cxn>
              <a:cxn ang="0">
                <a:pos x="23257" y="51447"/>
              </a:cxn>
              <a:cxn ang="0">
                <a:pos x="36965" y="0"/>
              </a:cxn>
              <a:cxn ang="0">
                <a:pos x="148938" y="0"/>
              </a:cxn>
              <a:cxn ang="0">
                <a:pos x="147167" y="17243"/>
              </a:cxn>
              <a:cxn ang="0">
                <a:pos x="137753" y="48624"/>
              </a:cxn>
              <a:cxn ang="0">
                <a:pos x="137411" y="70513"/>
              </a:cxn>
              <a:cxn ang="0">
                <a:pos x="130510" y="90633"/>
              </a:cxn>
              <a:cxn ang="0">
                <a:pos x="121348" y="110200"/>
              </a:cxn>
              <a:cxn ang="0">
                <a:pos x="114217" y="130428"/>
              </a:cxn>
              <a:cxn ang="0">
                <a:pos x="97515" y="186041"/>
              </a:cxn>
              <a:cxn ang="0">
                <a:pos x="77051" y="240760"/>
              </a:cxn>
              <a:cxn ang="0">
                <a:pos x="54514" y="276369"/>
              </a:cxn>
              <a:cxn ang="0">
                <a:pos x="34992" y="285154"/>
              </a:cxn>
              <a:cxn ang="0">
                <a:pos x="27582" y="282868"/>
              </a:cxn>
            </a:cxnLst>
            <a:pathLst>
              <a:path w="148590" h="285750">
                <a:moveTo>
                  <a:pt x="27465" y="282868"/>
                </a:moveTo>
                <a:lnTo>
                  <a:pt x="23717" y="277395"/>
                </a:lnTo>
                <a:lnTo>
                  <a:pt x="22714" y="269974"/>
                </a:lnTo>
                <a:lnTo>
                  <a:pt x="23569" y="261844"/>
                </a:lnTo>
                <a:lnTo>
                  <a:pt x="24038" y="258804"/>
                </a:lnTo>
                <a:lnTo>
                  <a:pt x="23841" y="253918"/>
                </a:lnTo>
                <a:lnTo>
                  <a:pt x="21782" y="252186"/>
                </a:lnTo>
                <a:lnTo>
                  <a:pt x="3017" y="225090"/>
                </a:lnTo>
                <a:lnTo>
                  <a:pt x="0" y="195260"/>
                </a:lnTo>
                <a:lnTo>
                  <a:pt x="2674" y="164469"/>
                </a:lnTo>
                <a:lnTo>
                  <a:pt x="984" y="134489"/>
                </a:lnTo>
                <a:lnTo>
                  <a:pt x="12096" y="92971"/>
                </a:lnTo>
                <a:lnTo>
                  <a:pt x="23158" y="51447"/>
                </a:lnTo>
                <a:lnTo>
                  <a:pt x="36808" y="0"/>
                </a:lnTo>
                <a:lnTo>
                  <a:pt x="148304" y="0"/>
                </a:lnTo>
                <a:lnTo>
                  <a:pt x="146541" y="17243"/>
                </a:lnTo>
                <a:lnTo>
                  <a:pt x="137167" y="48624"/>
                </a:lnTo>
                <a:lnTo>
                  <a:pt x="136826" y="70513"/>
                </a:lnTo>
                <a:lnTo>
                  <a:pt x="129955" y="90633"/>
                </a:lnTo>
                <a:lnTo>
                  <a:pt x="120832" y="110200"/>
                </a:lnTo>
                <a:lnTo>
                  <a:pt x="113731" y="130428"/>
                </a:lnTo>
                <a:lnTo>
                  <a:pt x="97100" y="186041"/>
                </a:lnTo>
                <a:lnTo>
                  <a:pt x="76723" y="240760"/>
                </a:lnTo>
                <a:lnTo>
                  <a:pt x="54282" y="276369"/>
                </a:lnTo>
                <a:lnTo>
                  <a:pt x="34843" y="285154"/>
                </a:lnTo>
                <a:lnTo>
                  <a:pt x="27465" y="282868"/>
                </a:lnTo>
                <a:close/>
              </a:path>
            </a:pathLst>
          </a:custGeom>
          <a:solidFill>
            <a:srgbClr val="0429E2"/>
          </a:solidFill>
          <a:ln w="9525">
            <a:noFill/>
          </a:ln>
        </p:spPr>
        <p:txBody>
          <a:bodyPr/>
          <a:p>
            <a:endParaRPr lang="zh-CN" altLang="en-US"/>
          </a:p>
        </p:txBody>
      </p:sp>
      <p:sp>
        <p:nvSpPr>
          <p:cNvPr id="14351" name="object 16"/>
          <p:cNvSpPr/>
          <p:nvPr/>
        </p:nvSpPr>
        <p:spPr>
          <a:xfrm>
            <a:off x="17875250" y="2130425"/>
            <a:ext cx="152400" cy="398463"/>
          </a:xfrm>
          <a:custGeom>
            <a:avLst/>
            <a:gdLst/>
            <a:ahLst/>
            <a:cxnLst>
              <a:cxn ang="0">
                <a:pos x="28171" y="398313"/>
              </a:cxn>
              <a:cxn ang="0">
                <a:pos x="21646" y="386014"/>
              </a:cxn>
              <a:cxn ang="0">
                <a:pos x="14737" y="373732"/>
              </a:cxn>
              <a:cxn ang="0">
                <a:pos x="9111" y="361374"/>
              </a:cxn>
              <a:cxn ang="0">
                <a:pos x="6430" y="348845"/>
              </a:cxn>
              <a:cxn ang="0">
                <a:pos x="4307" y="328973"/>
              </a:cxn>
              <a:cxn ang="0">
                <a:pos x="1465" y="309156"/>
              </a:cxn>
              <a:cxn ang="0">
                <a:pos x="0" y="289057"/>
              </a:cxn>
              <a:cxn ang="0">
                <a:pos x="2009" y="268339"/>
              </a:cxn>
              <a:cxn ang="0">
                <a:pos x="5347" y="244656"/>
              </a:cxn>
              <a:cxn ang="0">
                <a:pos x="6663" y="220541"/>
              </a:cxn>
              <a:cxn ang="0">
                <a:pos x="9977" y="172255"/>
              </a:cxn>
              <a:cxn ang="0">
                <a:pos x="24947" y="98004"/>
              </a:cxn>
              <a:cxn ang="0">
                <a:pos x="54855" y="28362"/>
              </a:cxn>
              <a:cxn ang="0">
                <a:pos x="99567" y="0"/>
              </a:cxn>
              <a:cxn ang="0">
                <a:pos x="118547" y="3637"/>
              </a:cxn>
              <a:cxn ang="0">
                <a:pos x="134694" y="14726"/>
              </a:cxn>
              <a:cxn ang="0">
                <a:pos x="145941" y="32127"/>
              </a:cxn>
              <a:cxn ang="0">
                <a:pos x="152014" y="55957"/>
              </a:cxn>
              <a:cxn ang="0">
                <a:pos x="152338" y="79639"/>
              </a:cxn>
              <a:cxn ang="0">
                <a:pos x="148979" y="103198"/>
              </a:cxn>
              <a:cxn ang="0">
                <a:pos x="144012" y="126661"/>
              </a:cxn>
              <a:cxn ang="0">
                <a:pos x="142698" y="132735"/>
              </a:cxn>
              <a:cxn ang="0">
                <a:pos x="135912" y="138332"/>
              </a:cxn>
              <a:cxn ang="0">
                <a:pos x="136127" y="143979"/>
              </a:cxn>
              <a:cxn ang="0">
                <a:pos x="131198" y="193189"/>
              </a:cxn>
              <a:cxn ang="0">
                <a:pos x="117282" y="238805"/>
              </a:cxn>
              <a:cxn ang="0">
                <a:pos x="101171" y="281878"/>
              </a:cxn>
              <a:cxn ang="0">
                <a:pos x="91324" y="317430"/>
              </a:cxn>
              <a:cxn ang="0">
                <a:pos x="72586" y="355485"/>
              </a:cxn>
              <a:cxn ang="0">
                <a:pos x="39976" y="391581"/>
              </a:cxn>
              <a:cxn ang="0">
                <a:pos x="28171" y="398313"/>
              </a:cxn>
            </a:cxnLst>
            <a:pathLst>
              <a:path w="153669" h="399414">
                <a:moveTo>
                  <a:pt x="28406" y="399264"/>
                </a:moveTo>
                <a:lnTo>
                  <a:pt x="21826" y="386935"/>
                </a:lnTo>
                <a:lnTo>
                  <a:pt x="14860" y="374624"/>
                </a:lnTo>
                <a:lnTo>
                  <a:pt x="9187" y="362236"/>
                </a:lnTo>
                <a:lnTo>
                  <a:pt x="6484" y="349678"/>
                </a:lnTo>
                <a:lnTo>
                  <a:pt x="4343" y="329758"/>
                </a:lnTo>
                <a:lnTo>
                  <a:pt x="1477" y="309894"/>
                </a:lnTo>
                <a:lnTo>
                  <a:pt x="0" y="289747"/>
                </a:lnTo>
                <a:lnTo>
                  <a:pt x="2026" y="268979"/>
                </a:lnTo>
                <a:lnTo>
                  <a:pt x="5392" y="245240"/>
                </a:lnTo>
                <a:lnTo>
                  <a:pt x="6718" y="221067"/>
                </a:lnTo>
                <a:lnTo>
                  <a:pt x="10060" y="172666"/>
                </a:lnTo>
                <a:lnTo>
                  <a:pt x="25155" y="98238"/>
                </a:lnTo>
                <a:lnTo>
                  <a:pt x="55312" y="28430"/>
                </a:lnTo>
                <a:lnTo>
                  <a:pt x="100396" y="0"/>
                </a:lnTo>
                <a:lnTo>
                  <a:pt x="119534" y="3646"/>
                </a:lnTo>
                <a:lnTo>
                  <a:pt x="135816" y="14761"/>
                </a:lnTo>
                <a:lnTo>
                  <a:pt x="147156" y="32204"/>
                </a:lnTo>
                <a:lnTo>
                  <a:pt x="153280" y="56091"/>
                </a:lnTo>
                <a:lnTo>
                  <a:pt x="153606" y="79829"/>
                </a:lnTo>
                <a:lnTo>
                  <a:pt x="150220" y="103444"/>
                </a:lnTo>
                <a:lnTo>
                  <a:pt x="145211" y="126963"/>
                </a:lnTo>
                <a:lnTo>
                  <a:pt x="143886" y="133052"/>
                </a:lnTo>
                <a:lnTo>
                  <a:pt x="137044" y="138662"/>
                </a:lnTo>
                <a:lnTo>
                  <a:pt x="137260" y="144323"/>
                </a:lnTo>
                <a:lnTo>
                  <a:pt x="132290" y="193650"/>
                </a:lnTo>
                <a:lnTo>
                  <a:pt x="118259" y="239375"/>
                </a:lnTo>
                <a:lnTo>
                  <a:pt x="102013" y="282551"/>
                </a:lnTo>
                <a:lnTo>
                  <a:pt x="92084" y="318188"/>
                </a:lnTo>
                <a:lnTo>
                  <a:pt x="73190" y="356333"/>
                </a:lnTo>
                <a:lnTo>
                  <a:pt x="40309" y="392516"/>
                </a:lnTo>
                <a:lnTo>
                  <a:pt x="28406" y="399264"/>
                </a:lnTo>
                <a:close/>
              </a:path>
            </a:pathLst>
          </a:custGeom>
          <a:solidFill>
            <a:srgbClr val="0429E2"/>
          </a:solidFill>
          <a:ln w="9525">
            <a:noFill/>
          </a:ln>
        </p:spPr>
        <p:txBody>
          <a:bodyPr/>
          <a:p>
            <a:endParaRPr lang="zh-CN" altLang="en-US"/>
          </a:p>
        </p:txBody>
      </p:sp>
      <p:sp>
        <p:nvSpPr>
          <p:cNvPr id="14352" name="object 17"/>
          <p:cNvSpPr/>
          <p:nvPr/>
        </p:nvSpPr>
        <p:spPr>
          <a:xfrm>
            <a:off x="16292513" y="1252538"/>
            <a:ext cx="157162" cy="317500"/>
          </a:xfrm>
          <a:custGeom>
            <a:avLst/>
            <a:gdLst/>
            <a:ahLst/>
            <a:cxnLst>
              <a:cxn ang="0">
                <a:pos x="46177" y="314408"/>
              </a:cxn>
              <a:cxn ang="0">
                <a:pos x="7405" y="276990"/>
              </a:cxn>
              <a:cxn ang="0">
                <a:pos x="0" y="211633"/>
              </a:cxn>
              <a:cxn ang="0">
                <a:pos x="620" y="164900"/>
              </a:cxn>
              <a:cxn ang="0">
                <a:pos x="7674" y="119574"/>
              </a:cxn>
              <a:cxn ang="0">
                <a:pos x="23910" y="77898"/>
              </a:cxn>
              <a:cxn ang="0">
                <a:pos x="47138" y="39124"/>
              </a:cxn>
              <a:cxn ang="0">
                <a:pos x="71138" y="4965"/>
              </a:cxn>
              <a:cxn ang="0">
                <a:pos x="89544" y="0"/>
              </a:cxn>
              <a:cxn ang="0">
                <a:pos x="102119" y="98"/>
              </a:cxn>
              <a:cxn ang="0">
                <a:pos x="139359" y="14724"/>
              </a:cxn>
              <a:cxn ang="0">
                <a:pos x="156018" y="54520"/>
              </a:cxn>
              <a:cxn ang="0">
                <a:pos x="156909" y="79219"/>
              </a:cxn>
              <a:cxn ang="0">
                <a:pos x="153024" y="103939"/>
              </a:cxn>
              <a:cxn ang="0">
                <a:pos x="146128" y="128627"/>
              </a:cxn>
              <a:cxn ang="0">
                <a:pos x="138848" y="152599"/>
              </a:cxn>
              <a:cxn ang="0">
                <a:pos x="135875" y="164709"/>
              </a:cxn>
              <a:cxn ang="0">
                <a:pos x="126936" y="212766"/>
              </a:cxn>
              <a:cxn ang="0">
                <a:pos x="97770" y="277169"/>
              </a:cxn>
              <a:cxn ang="0">
                <a:pos x="67411" y="312552"/>
              </a:cxn>
              <a:cxn ang="0">
                <a:pos x="54446" y="317009"/>
              </a:cxn>
              <a:cxn ang="0">
                <a:pos x="46177" y="314408"/>
              </a:cxn>
            </a:cxnLst>
            <a:pathLst>
              <a:path w="157480" h="317500">
                <a:moveTo>
                  <a:pt x="46270" y="314408"/>
                </a:moveTo>
                <a:lnTo>
                  <a:pt x="7420" y="276990"/>
                </a:lnTo>
                <a:lnTo>
                  <a:pt x="0" y="211633"/>
                </a:lnTo>
                <a:lnTo>
                  <a:pt x="621" y="164900"/>
                </a:lnTo>
                <a:lnTo>
                  <a:pt x="7690" y="119574"/>
                </a:lnTo>
                <a:lnTo>
                  <a:pt x="23958" y="77898"/>
                </a:lnTo>
                <a:lnTo>
                  <a:pt x="47233" y="39124"/>
                </a:lnTo>
                <a:lnTo>
                  <a:pt x="71282" y="4965"/>
                </a:lnTo>
                <a:lnTo>
                  <a:pt x="89725" y="0"/>
                </a:lnTo>
                <a:lnTo>
                  <a:pt x="102326" y="98"/>
                </a:lnTo>
                <a:lnTo>
                  <a:pt x="139641" y="14724"/>
                </a:lnTo>
                <a:lnTo>
                  <a:pt x="156334" y="54520"/>
                </a:lnTo>
                <a:lnTo>
                  <a:pt x="157226" y="79219"/>
                </a:lnTo>
                <a:lnTo>
                  <a:pt x="153334" y="103939"/>
                </a:lnTo>
                <a:lnTo>
                  <a:pt x="146424" y="128627"/>
                </a:lnTo>
                <a:lnTo>
                  <a:pt x="139129" y="152599"/>
                </a:lnTo>
                <a:lnTo>
                  <a:pt x="136150" y="164709"/>
                </a:lnTo>
                <a:lnTo>
                  <a:pt x="127193" y="212766"/>
                </a:lnTo>
                <a:lnTo>
                  <a:pt x="97968" y="277169"/>
                </a:lnTo>
                <a:lnTo>
                  <a:pt x="67547" y="312552"/>
                </a:lnTo>
                <a:lnTo>
                  <a:pt x="54556" y="317009"/>
                </a:lnTo>
                <a:lnTo>
                  <a:pt x="46270" y="314408"/>
                </a:lnTo>
                <a:close/>
              </a:path>
            </a:pathLst>
          </a:custGeom>
          <a:solidFill>
            <a:srgbClr val="0429E2"/>
          </a:solidFill>
          <a:ln w="9525">
            <a:noFill/>
          </a:ln>
        </p:spPr>
        <p:txBody>
          <a:bodyPr/>
          <a:p>
            <a:endParaRPr lang="zh-CN" altLang="en-US"/>
          </a:p>
        </p:txBody>
      </p:sp>
      <p:sp>
        <p:nvSpPr>
          <p:cNvPr id="14353" name="object 18"/>
          <p:cNvSpPr/>
          <p:nvPr/>
        </p:nvSpPr>
        <p:spPr>
          <a:xfrm>
            <a:off x="17665700" y="1555750"/>
            <a:ext cx="141288" cy="296863"/>
          </a:xfrm>
          <a:custGeom>
            <a:avLst/>
            <a:gdLst/>
            <a:ahLst/>
            <a:cxnLst>
              <a:cxn ang="0">
                <a:pos x="39263" y="289628"/>
              </a:cxn>
              <a:cxn ang="0">
                <a:pos x="26040" y="272889"/>
              </a:cxn>
              <a:cxn ang="0">
                <a:pos x="20283" y="259518"/>
              </a:cxn>
              <a:cxn ang="0">
                <a:pos x="10008" y="232132"/>
              </a:cxn>
              <a:cxn ang="0">
                <a:pos x="4027" y="218549"/>
              </a:cxn>
              <a:cxn ang="0">
                <a:pos x="340" y="205229"/>
              </a:cxn>
              <a:cxn ang="0">
                <a:pos x="0" y="190260"/>
              </a:cxn>
              <a:cxn ang="0">
                <a:pos x="882" y="174606"/>
              </a:cxn>
              <a:cxn ang="0">
                <a:pos x="860" y="159228"/>
              </a:cxn>
              <a:cxn ang="0">
                <a:pos x="2828" y="106068"/>
              </a:cxn>
              <a:cxn ang="0">
                <a:pos x="17026" y="54746"/>
              </a:cxn>
              <a:cxn ang="0">
                <a:pos x="39972" y="20091"/>
              </a:cxn>
              <a:cxn ang="0">
                <a:pos x="77962" y="0"/>
              </a:cxn>
              <a:cxn ang="0">
                <a:pos x="103783" y="3204"/>
              </a:cxn>
              <a:cxn ang="0">
                <a:pos x="124423" y="19103"/>
              </a:cxn>
              <a:cxn ang="0">
                <a:pos x="136056" y="46037"/>
              </a:cxn>
              <a:cxn ang="0">
                <a:pos x="141289" y="97183"/>
              </a:cxn>
              <a:cxn ang="0">
                <a:pos x="138245" y="147800"/>
              </a:cxn>
              <a:cxn ang="0">
                <a:pos x="127801" y="198549"/>
              </a:cxn>
              <a:cxn ang="0">
                <a:pos x="110831" y="250090"/>
              </a:cxn>
              <a:cxn ang="0">
                <a:pos x="107251" y="256099"/>
              </a:cxn>
              <a:cxn ang="0">
                <a:pos x="102969" y="263484"/>
              </a:cxn>
              <a:cxn ang="0">
                <a:pos x="97902" y="271544"/>
              </a:cxn>
              <a:cxn ang="0">
                <a:pos x="91967" y="279575"/>
              </a:cxn>
              <a:cxn ang="0">
                <a:pos x="75030" y="293205"/>
              </a:cxn>
              <a:cxn ang="0">
                <a:pos x="56528" y="296477"/>
              </a:cxn>
              <a:cxn ang="0">
                <a:pos x="39263" y="289628"/>
              </a:cxn>
            </a:cxnLst>
            <a:pathLst>
              <a:path w="140969" h="297180">
                <a:moveTo>
                  <a:pt x="39174" y="289937"/>
                </a:moveTo>
                <a:lnTo>
                  <a:pt x="25981" y="273180"/>
                </a:lnTo>
                <a:lnTo>
                  <a:pt x="20237" y="259795"/>
                </a:lnTo>
                <a:lnTo>
                  <a:pt x="9985" y="232380"/>
                </a:lnTo>
                <a:lnTo>
                  <a:pt x="4018" y="218782"/>
                </a:lnTo>
                <a:lnTo>
                  <a:pt x="339" y="205448"/>
                </a:lnTo>
                <a:lnTo>
                  <a:pt x="0" y="190463"/>
                </a:lnTo>
                <a:lnTo>
                  <a:pt x="880" y="174792"/>
                </a:lnTo>
                <a:lnTo>
                  <a:pt x="858" y="159398"/>
                </a:lnTo>
                <a:lnTo>
                  <a:pt x="2822" y="106181"/>
                </a:lnTo>
                <a:lnTo>
                  <a:pt x="16988" y="54804"/>
                </a:lnTo>
                <a:lnTo>
                  <a:pt x="39882" y="20112"/>
                </a:lnTo>
                <a:lnTo>
                  <a:pt x="77786" y="0"/>
                </a:lnTo>
                <a:lnTo>
                  <a:pt x="103549" y="3207"/>
                </a:lnTo>
                <a:lnTo>
                  <a:pt x="124142" y="19123"/>
                </a:lnTo>
                <a:lnTo>
                  <a:pt x="135749" y="46086"/>
                </a:lnTo>
                <a:lnTo>
                  <a:pt x="140970" y="97287"/>
                </a:lnTo>
                <a:lnTo>
                  <a:pt x="137933" y="147958"/>
                </a:lnTo>
                <a:lnTo>
                  <a:pt x="127512" y="198761"/>
                </a:lnTo>
                <a:lnTo>
                  <a:pt x="110581" y="250357"/>
                </a:lnTo>
                <a:lnTo>
                  <a:pt x="107009" y="256372"/>
                </a:lnTo>
                <a:lnTo>
                  <a:pt x="102737" y="263765"/>
                </a:lnTo>
                <a:lnTo>
                  <a:pt x="97681" y="271834"/>
                </a:lnTo>
                <a:lnTo>
                  <a:pt x="91759" y="279874"/>
                </a:lnTo>
                <a:lnTo>
                  <a:pt x="74861" y="293518"/>
                </a:lnTo>
                <a:lnTo>
                  <a:pt x="56400" y="296794"/>
                </a:lnTo>
                <a:lnTo>
                  <a:pt x="39174" y="289937"/>
                </a:lnTo>
                <a:close/>
              </a:path>
            </a:pathLst>
          </a:custGeom>
          <a:solidFill>
            <a:srgbClr val="0429E2"/>
          </a:solidFill>
          <a:ln w="9525">
            <a:noFill/>
          </a:ln>
        </p:spPr>
        <p:txBody>
          <a:bodyPr/>
          <a:p>
            <a:endParaRPr lang="zh-CN" altLang="en-US"/>
          </a:p>
        </p:txBody>
      </p:sp>
      <p:sp>
        <p:nvSpPr>
          <p:cNvPr id="14354" name="object 19"/>
          <p:cNvSpPr/>
          <p:nvPr/>
        </p:nvSpPr>
        <p:spPr>
          <a:xfrm>
            <a:off x="16875125" y="0"/>
            <a:ext cx="131763" cy="257175"/>
          </a:xfrm>
          <a:custGeom>
            <a:avLst/>
            <a:gdLst/>
            <a:ahLst/>
            <a:cxnLst>
              <a:cxn ang="0">
                <a:pos x="22725" y="253946"/>
              </a:cxn>
              <a:cxn ang="0">
                <a:pos x="14440" y="248882"/>
              </a:cxn>
              <a:cxn ang="0">
                <a:pos x="11366" y="242828"/>
              </a:cxn>
              <a:cxn ang="0">
                <a:pos x="2001" y="216047"/>
              </a:cxn>
              <a:cxn ang="0">
                <a:pos x="0" y="189024"/>
              </a:cxn>
              <a:cxn ang="0">
                <a:pos x="3411" y="161933"/>
              </a:cxn>
              <a:cxn ang="0">
                <a:pos x="10284" y="134950"/>
              </a:cxn>
              <a:cxn ang="0">
                <a:pos x="12349" y="128065"/>
              </a:cxn>
              <a:cxn ang="0">
                <a:pos x="21636" y="123633"/>
              </a:cxn>
              <a:cxn ang="0">
                <a:pos x="28875" y="114207"/>
              </a:cxn>
              <a:cxn ang="0">
                <a:pos x="30776" y="106861"/>
              </a:cxn>
              <a:cxn ang="0">
                <a:pos x="29273" y="105192"/>
              </a:cxn>
              <a:cxn ang="0">
                <a:pos x="18412" y="88030"/>
              </a:cxn>
              <a:cxn ang="0">
                <a:pos x="18012" y="71210"/>
              </a:cxn>
              <a:cxn ang="0">
                <a:pos x="24161" y="55325"/>
              </a:cxn>
              <a:cxn ang="0">
                <a:pos x="32947" y="40974"/>
              </a:cxn>
              <a:cxn ang="0">
                <a:pos x="40564" y="27799"/>
              </a:cxn>
              <a:cxn ang="0">
                <a:pos x="46081" y="14657"/>
              </a:cxn>
              <a:cxn ang="0">
                <a:pos x="49896" y="962"/>
              </a:cxn>
              <a:cxn ang="0">
                <a:pos x="50058" y="0"/>
              </a:cxn>
              <a:cxn ang="0">
                <a:pos x="123740" y="0"/>
              </a:cxn>
              <a:cxn ang="0">
                <a:pos x="123842" y="2487"/>
              </a:cxn>
              <a:cxn ang="0">
                <a:pos x="128474" y="17464"/>
              </a:cxn>
              <a:cxn ang="0">
                <a:pos x="131483" y="24063"/>
              </a:cxn>
              <a:cxn ang="0">
                <a:pos x="128962" y="34375"/>
              </a:cxn>
              <a:cxn ang="0">
                <a:pos x="114097" y="83097"/>
              </a:cxn>
              <a:cxn ang="0">
                <a:pos x="101492" y="123876"/>
              </a:cxn>
              <a:cxn ang="0">
                <a:pos x="88829" y="164627"/>
              </a:cxn>
              <a:cxn ang="0">
                <a:pos x="76138" y="205365"/>
              </a:cxn>
              <a:cxn ang="0">
                <a:pos x="59073" y="226398"/>
              </a:cxn>
              <a:cxn ang="0">
                <a:pos x="50834" y="237089"/>
              </a:cxn>
              <a:cxn ang="0">
                <a:pos x="46587" y="250456"/>
              </a:cxn>
              <a:cxn ang="0">
                <a:pos x="46415" y="252867"/>
              </a:cxn>
              <a:cxn ang="0">
                <a:pos x="34737" y="257129"/>
              </a:cxn>
              <a:cxn ang="0">
                <a:pos x="29697" y="255707"/>
              </a:cxn>
              <a:cxn ang="0">
                <a:pos x="22725" y="253946"/>
              </a:cxn>
            </a:cxnLst>
            <a:pathLst>
              <a:path w="132715" h="257175">
                <a:moveTo>
                  <a:pt x="22889" y="253946"/>
                </a:moveTo>
                <a:lnTo>
                  <a:pt x="14544" y="248882"/>
                </a:lnTo>
                <a:lnTo>
                  <a:pt x="11448" y="242828"/>
                </a:lnTo>
                <a:lnTo>
                  <a:pt x="2015" y="216047"/>
                </a:lnTo>
                <a:lnTo>
                  <a:pt x="0" y="189024"/>
                </a:lnTo>
                <a:lnTo>
                  <a:pt x="3436" y="161933"/>
                </a:lnTo>
                <a:lnTo>
                  <a:pt x="10358" y="134950"/>
                </a:lnTo>
                <a:lnTo>
                  <a:pt x="12438" y="128065"/>
                </a:lnTo>
                <a:lnTo>
                  <a:pt x="21792" y="123633"/>
                </a:lnTo>
                <a:lnTo>
                  <a:pt x="29084" y="114207"/>
                </a:lnTo>
                <a:lnTo>
                  <a:pt x="30998" y="106861"/>
                </a:lnTo>
                <a:lnTo>
                  <a:pt x="29484" y="105192"/>
                </a:lnTo>
                <a:lnTo>
                  <a:pt x="18545" y="88030"/>
                </a:lnTo>
                <a:lnTo>
                  <a:pt x="18142" y="71210"/>
                </a:lnTo>
                <a:lnTo>
                  <a:pt x="24336" y="55325"/>
                </a:lnTo>
                <a:lnTo>
                  <a:pt x="33185" y="40974"/>
                </a:lnTo>
                <a:lnTo>
                  <a:pt x="40857" y="27799"/>
                </a:lnTo>
                <a:lnTo>
                  <a:pt x="46414" y="14657"/>
                </a:lnTo>
                <a:lnTo>
                  <a:pt x="50256" y="962"/>
                </a:lnTo>
                <a:lnTo>
                  <a:pt x="50420" y="0"/>
                </a:lnTo>
                <a:lnTo>
                  <a:pt x="124634" y="0"/>
                </a:lnTo>
                <a:lnTo>
                  <a:pt x="124737" y="2487"/>
                </a:lnTo>
                <a:lnTo>
                  <a:pt x="129402" y="17464"/>
                </a:lnTo>
                <a:lnTo>
                  <a:pt x="132433" y="24063"/>
                </a:lnTo>
                <a:lnTo>
                  <a:pt x="129894" y="34375"/>
                </a:lnTo>
                <a:lnTo>
                  <a:pt x="114921" y="83097"/>
                </a:lnTo>
                <a:lnTo>
                  <a:pt x="102225" y="123876"/>
                </a:lnTo>
                <a:lnTo>
                  <a:pt x="89471" y="164627"/>
                </a:lnTo>
                <a:lnTo>
                  <a:pt x="76688" y="205365"/>
                </a:lnTo>
                <a:lnTo>
                  <a:pt x="59500" y="226398"/>
                </a:lnTo>
                <a:lnTo>
                  <a:pt x="51201" y="237089"/>
                </a:lnTo>
                <a:lnTo>
                  <a:pt x="46924" y="250456"/>
                </a:lnTo>
                <a:lnTo>
                  <a:pt x="46750" y="252867"/>
                </a:lnTo>
                <a:lnTo>
                  <a:pt x="34988" y="257129"/>
                </a:lnTo>
                <a:lnTo>
                  <a:pt x="29912" y="255707"/>
                </a:lnTo>
                <a:lnTo>
                  <a:pt x="22889" y="253946"/>
                </a:lnTo>
                <a:close/>
              </a:path>
            </a:pathLst>
          </a:custGeom>
          <a:solidFill>
            <a:srgbClr val="0429E2"/>
          </a:solidFill>
          <a:ln w="9525">
            <a:noFill/>
          </a:ln>
        </p:spPr>
        <p:txBody>
          <a:bodyPr/>
          <a:p>
            <a:endParaRPr lang="zh-CN" altLang="en-US"/>
          </a:p>
        </p:txBody>
      </p:sp>
      <p:sp>
        <p:nvSpPr>
          <p:cNvPr id="21" name="object 21"/>
          <p:cNvSpPr txBox="1"/>
          <p:nvPr/>
        </p:nvSpPr>
        <p:spPr>
          <a:xfrm>
            <a:off x="15728950" y="9461500"/>
            <a:ext cx="2019300" cy="234950"/>
          </a:xfrm>
          <a:prstGeom prst="rect">
            <a:avLst/>
          </a:prstGeom>
        </p:spPr>
        <p:txBody>
          <a:bodyPr lIns="0" tIns="12700" rIns="0" bIns="0">
            <a:spAutoFit/>
          </a:bodyPr>
          <a:lstStyle/>
          <a:p>
            <a:pPr marL="12700" marR="0" defTabSz="914400" fontAlgn="auto">
              <a:spcBef>
                <a:spcPts val="100"/>
              </a:spcBef>
              <a:buClrTx/>
              <a:buSzTx/>
              <a:buFontTx/>
              <a:defRPr/>
            </a:pPr>
            <a:endParaRPr kumimoji="0" sz="1450" kern="1200" cap="none" spc="0" normalizeH="0" baseline="0" noProof="1">
              <a:latin typeface="Trebuchet MS" panose="020B0603020202020204"/>
              <a:ea typeface="宋体" panose="02010600030101010101" pitchFamily="2" charset="-122"/>
              <a:cs typeface="Trebuchet MS" panose="020B0603020202020204"/>
            </a:endParaRPr>
          </a:p>
        </p:txBody>
      </p:sp>
      <p:sp>
        <p:nvSpPr>
          <p:cNvPr id="23" name="object 23"/>
          <p:cNvSpPr txBox="1">
            <a:spLocks noGrp="1"/>
          </p:cNvSpPr>
          <p:nvPr>
            <p:ph type="title"/>
          </p:nvPr>
        </p:nvSpPr>
        <p:spPr>
          <a:xfrm>
            <a:off x="4540250" y="4448175"/>
            <a:ext cx="11287125" cy="2063750"/>
          </a:xfrm>
        </p:spPr>
        <p:txBody>
          <a:bodyPr vert="horz" wrap="square" lIns="0" tIns="17145" rIns="0" bIns="0" numCol="1" rtlCol="0" anchor="t" anchorCtr="0" compatLnSpc="1">
            <a:spAutoFit/>
          </a:bodyPr>
          <a:lstStyle/>
          <a:p>
            <a:pPr marL="12700" marR="0" lvl="0" indent="0" algn="l" defTabSz="914400" rtl="0" eaLnBrk="1" fontAlgn="auto" latinLnBrk="0" hangingPunct="1">
              <a:lnSpc>
                <a:spcPct val="100000"/>
              </a:lnSpc>
              <a:spcBef>
                <a:spcPts val="135"/>
              </a:spcBef>
              <a:spcAft>
                <a:spcPct val="0"/>
              </a:spcAft>
              <a:buClrTx/>
              <a:buSzTx/>
              <a:buFontTx/>
              <a:buNone/>
              <a:defRPr/>
            </a:pPr>
            <a:r>
              <a:rPr kumimoji="0" sz="20475" b="0" i="0" u="none" strike="noStrike" kern="0" cap="none" spc="4905" normalizeH="0" baseline="-2000" noProof="1">
                <a:ln>
                  <a:noFill/>
                </a:ln>
                <a:solidFill>
                  <a:srgbClr val="0429E2"/>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rPr>
              <a:t>0</a:t>
            </a:r>
            <a:r>
              <a:rPr kumimoji="0" lang="en-US" sz="20475" b="0" i="0" u="none" strike="noStrike" kern="0" cap="none" spc="4905" normalizeH="0" baseline="-2000" noProof="1">
                <a:ln>
                  <a:noFill/>
                </a:ln>
                <a:solidFill>
                  <a:srgbClr val="0429E2"/>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rPr>
              <a:t>2</a:t>
            </a:r>
            <a:r>
              <a:rPr kumimoji="0" lang="zh-CN" sz="8800" b="0" i="0" u="none" strike="noStrike" kern="0" cap="none" spc="260" normalizeH="0" baseline="0" noProof="1">
                <a:ln>
                  <a:noFill/>
                </a:ln>
                <a:solidFill>
                  <a:schemeClr val="tx1"/>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rPr>
              <a:t>项目工程计划</a:t>
            </a:r>
            <a:endParaRPr kumimoji="0" lang="zh-CN" sz="8800" b="0" i="0" u="none" strike="noStrike" kern="0" cap="none" spc="260" normalizeH="0" baseline="0" noProof="1">
              <a:ln>
                <a:noFill/>
              </a:ln>
              <a:solidFill>
                <a:schemeClr val="tx1"/>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object 2"/>
          <p:cNvSpPr/>
          <p:nvPr/>
        </p:nvSpPr>
        <p:spPr>
          <a:xfrm>
            <a:off x="14119225" y="0"/>
            <a:ext cx="4160838" cy="10290175"/>
          </a:xfrm>
          <a:custGeom>
            <a:avLst/>
            <a:gdLst/>
            <a:ahLst/>
            <a:cxnLst>
              <a:cxn ang="0">
                <a:pos x="1222175" y="391152"/>
              </a:cxn>
              <a:cxn ang="0">
                <a:pos x="1007907" y="961466"/>
              </a:cxn>
              <a:cxn ang="0">
                <a:pos x="1014140" y="914241"/>
              </a:cxn>
              <a:cxn ang="0">
                <a:pos x="1340275" y="210245"/>
              </a:cxn>
              <a:cxn ang="0">
                <a:pos x="984362" y="1049515"/>
              </a:cxn>
              <a:cxn ang="0">
                <a:pos x="1497158" y="2938"/>
              </a:cxn>
              <a:cxn ang="0">
                <a:pos x="1440839" y="70688"/>
              </a:cxn>
              <a:cxn ang="0">
                <a:pos x="1353633" y="178747"/>
              </a:cxn>
              <a:cxn ang="0">
                <a:pos x="939638" y="1220031"/>
              </a:cxn>
              <a:cxn ang="0">
                <a:pos x="917475" y="1565040"/>
              </a:cxn>
              <a:cxn ang="0">
                <a:pos x="913463" y="1769664"/>
              </a:cxn>
              <a:cxn ang="0">
                <a:pos x="929256" y="1895061"/>
              </a:cxn>
              <a:cxn ang="0">
                <a:pos x="944498" y="2054284"/>
              </a:cxn>
              <a:cxn ang="0">
                <a:pos x="1005331" y="2333690"/>
              </a:cxn>
              <a:cxn ang="0">
                <a:pos x="1083297" y="2605222"/>
              </a:cxn>
              <a:cxn ang="0">
                <a:pos x="1153472" y="2797547"/>
              </a:cxn>
              <a:cxn ang="0">
                <a:pos x="1250195" y="3057378"/>
              </a:cxn>
              <a:cxn ang="0">
                <a:pos x="1323485" y="3209827"/>
              </a:cxn>
              <a:cxn ang="0">
                <a:pos x="1398571" y="3390570"/>
              </a:cxn>
              <a:cxn ang="0">
                <a:pos x="1473254" y="3539736"/>
              </a:cxn>
              <a:cxn ang="0">
                <a:pos x="1561196" y="3722691"/>
              </a:cxn>
              <a:cxn ang="0">
                <a:pos x="1650526" y="3934899"/>
              </a:cxn>
              <a:cxn ang="0">
                <a:pos x="1725486" y="4083412"/>
              </a:cxn>
              <a:cxn ang="0">
                <a:pos x="1864157" y="4439490"/>
              </a:cxn>
              <a:cxn ang="0">
                <a:pos x="1986061" y="4802579"/>
              </a:cxn>
              <a:cxn ang="0">
                <a:pos x="2020840" y="4980785"/>
              </a:cxn>
              <a:cxn ang="0">
                <a:pos x="2042948" y="5091289"/>
              </a:cxn>
              <a:cxn ang="0">
                <a:pos x="2052449" y="5198996"/>
              </a:cxn>
              <a:cxn ang="0">
                <a:pos x="2069934" y="5385455"/>
              </a:cxn>
              <a:cxn ang="0">
                <a:pos x="2042183" y="5678586"/>
              </a:cxn>
              <a:cxn ang="0">
                <a:pos x="2015760" y="5871003"/>
              </a:cxn>
              <a:cxn ang="0">
                <a:pos x="1934267" y="6095700"/>
              </a:cxn>
              <a:cxn ang="0">
                <a:pos x="4157423" y="10286265"/>
              </a:cxn>
              <a:cxn ang="0">
                <a:pos x="448785" y="8687812"/>
              </a:cxn>
              <a:cxn ang="0">
                <a:pos x="188608" y="9366384"/>
              </a:cxn>
              <a:cxn ang="0">
                <a:pos x="193070" y="9323335"/>
              </a:cxn>
              <a:cxn ang="0">
                <a:pos x="620704" y="8379997"/>
              </a:cxn>
              <a:cxn ang="0">
                <a:pos x="151527" y="9486349"/>
              </a:cxn>
              <a:cxn ang="0">
                <a:pos x="650745" y="8309156"/>
              </a:cxn>
              <a:cxn ang="0">
                <a:pos x="109124" y="9651398"/>
              </a:cxn>
              <a:cxn ang="0">
                <a:pos x="113962" y="9607459"/>
              </a:cxn>
              <a:cxn ang="0">
                <a:pos x="831285" y="8013539"/>
              </a:cxn>
              <a:cxn ang="0">
                <a:pos x="748716" y="8143190"/>
              </a:cxn>
              <a:cxn ang="0">
                <a:pos x="55488" y="9907983"/>
              </a:cxn>
              <a:cxn ang="0">
                <a:pos x="872426" y="7949055"/>
              </a:cxn>
              <a:cxn ang="0">
                <a:pos x="55488" y="9907983"/>
              </a:cxn>
              <a:cxn ang="0">
                <a:pos x="1843548" y="6309622"/>
              </a:cxn>
              <a:cxn ang="0">
                <a:pos x="1701606" y="6611802"/>
              </a:cxn>
              <a:cxn ang="0">
                <a:pos x="1606208" y="6771704"/>
              </a:cxn>
              <a:cxn ang="0">
                <a:pos x="1537001" y="6902373"/>
              </a:cxn>
              <a:cxn ang="0">
                <a:pos x="1470508" y="6994115"/>
              </a:cxn>
              <a:cxn ang="0">
                <a:pos x="1401331" y="7124711"/>
              </a:cxn>
              <a:cxn ang="0">
                <a:pos x="1334806" y="7216526"/>
              </a:cxn>
              <a:cxn ang="0">
                <a:pos x="1279925" y="7313410"/>
              </a:cxn>
              <a:cxn ang="0">
                <a:pos x="1076914" y="7629491"/>
              </a:cxn>
              <a:cxn ang="0">
                <a:pos x="1009911" y="7722436"/>
              </a:cxn>
              <a:cxn ang="0">
                <a:pos x="954445" y="7820700"/>
              </a:cxn>
              <a:cxn ang="0">
                <a:pos x="0" y="10266521"/>
              </a:cxn>
            </a:cxnLst>
            <a:pathLst>
              <a:path w="4161155" h="10289540">
                <a:moveTo>
                  <a:pt x="1032350" y="871432"/>
                </a:moveTo>
                <a:lnTo>
                  <a:pt x="1248152" y="362625"/>
                </a:lnTo>
                <a:lnTo>
                  <a:pt x="1222268" y="391128"/>
                </a:lnTo>
                <a:lnTo>
                  <a:pt x="1039001" y="823225"/>
                </a:lnTo>
                <a:lnTo>
                  <a:pt x="1032350" y="871432"/>
                </a:lnTo>
                <a:close/>
              </a:path>
              <a:path w="4161155" h="10289540">
                <a:moveTo>
                  <a:pt x="1007984" y="961407"/>
                </a:moveTo>
                <a:lnTo>
                  <a:pt x="1301564" y="269217"/>
                </a:lnTo>
                <a:lnTo>
                  <a:pt x="1276106" y="296715"/>
                </a:lnTo>
                <a:lnTo>
                  <a:pt x="1014217" y="914185"/>
                </a:lnTo>
                <a:lnTo>
                  <a:pt x="1007984" y="961407"/>
                </a:lnTo>
                <a:close/>
              </a:path>
              <a:path w="4161155" h="10289540">
                <a:moveTo>
                  <a:pt x="984437" y="1049450"/>
                </a:moveTo>
                <a:lnTo>
                  <a:pt x="1340377" y="210232"/>
                </a:lnTo>
                <a:lnTo>
                  <a:pt x="1315193" y="237085"/>
                </a:lnTo>
                <a:lnTo>
                  <a:pt x="990264" y="1003187"/>
                </a:lnTo>
                <a:lnTo>
                  <a:pt x="984437" y="1049450"/>
                </a:lnTo>
                <a:close/>
              </a:path>
              <a:path w="4161155" h="10289540">
                <a:moveTo>
                  <a:pt x="4157740" y="10285630"/>
                </a:moveTo>
                <a:lnTo>
                  <a:pt x="4160970" y="0"/>
                </a:lnTo>
                <a:lnTo>
                  <a:pt x="1497272" y="2938"/>
                </a:lnTo>
                <a:lnTo>
                  <a:pt x="1477961" y="15944"/>
                </a:lnTo>
                <a:lnTo>
                  <a:pt x="1453670" y="40692"/>
                </a:lnTo>
                <a:lnTo>
                  <a:pt x="1440949" y="70684"/>
                </a:lnTo>
                <a:lnTo>
                  <a:pt x="1391752" y="121629"/>
                </a:lnTo>
                <a:lnTo>
                  <a:pt x="1378654" y="152509"/>
                </a:lnTo>
                <a:lnTo>
                  <a:pt x="1353736" y="178736"/>
                </a:lnTo>
                <a:lnTo>
                  <a:pt x="967118" y="1090284"/>
                </a:lnTo>
                <a:lnTo>
                  <a:pt x="956449" y="1180489"/>
                </a:lnTo>
                <a:lnTo>
                  <a:pt x="939710" y="1219956"/>
                </a:lnTo>
                <a:lnTo>
                  <a:pt x="917234" y="1435576"/>
                </a:lnTo>
                <a:lnTo>
                  <a:pt x="909478" y="1518912"/>
                </a:lnTo>
                <a:lnTo>
                  <a:pt x="917545" y="1564943"/>
                </a:lnTo>
                <a:lnTo>
                  <a:pt x="910789" y="1645925"/>
                </a:lnTo>
                <a:lnTo>
                  <a:pt x="919342" y="1690807"/>
                </a:lnTo>
                <a:lnTo>
                  <a:pt x="913533" y="1769555"/>
                </a:lnTo>
                <a:lnTo>
                  <a:pt x="922548" y="1813351"/>
                </a:lnTo>
                <a:lnTo>
                  <a:pt x="920019" y="1851839"/>
                </a:lnTo>
                <a:lnTo>
                  <a:pt x="929327" y="1894944"/>
                </a:lnTo>
                <a:lnTo>
                  <a:pt x="927085" y="1932754"/>
                </a:lnTo>
                <a:lnTo>
                  <a:pt x="946402" y="2017313"/>
                </a:lnTo>
                <a:lnTo>
                  <a:pt x="944570" y="2054157"/>
                </a:lnTo>
                <a:lnTo>
                  <a:pt x="964680" y="2136843"/>
                </a:lnTo>
                <a:lnTo>
                  <a:pt x="984087" y="2253714"/>
                </a:lnTo>
                <a:lnTo>
                  <a:pt x="1005408" y="2333546"/>
                </a:lnTo>
                <a:lnTo>
                  <a:pt x="1027173" y="2412331"/>
                </a:lnTo>
                <a:lnTo>
                  <a:pt x="1049360" y="2490122"/>
                </a:lnTo>
                <a:lnTo>
                  <a:pt x="1083380" y="2605061"/>
                </a:lnTo>
                <a:lnTo>
                  <a:pt x="1118222" y="2718065"/>
                </a:lnTo>
                <a:lnTo>
                  <a:pt x="1130005" y="2755334"/>
                </a:lnTo>
                <a:lnTo>
                  <a:pt x="1153560" y="2797374"/>
                </a:lnTo>
                <a:lnTo>
                  <a:pt x="1189600" y="2907554"/>
                </a:lnTo>
                <a:lnTo>
                  <a:pt x="1213446" y="2948907"/>
                </a:lnTo>
                <a:lnTo>
                  <a:pt x="1250290" y="3057189"/>
                </a:lnTo>
                <a:lnTo>
                  <a:pt x="1274381" y="3097964"/>
                </a:lnTo>
                <a:lnTo>
                  <a:pt x="1299341" y="3169218"/>
                </a:lnTo>
                <a:lnTo>
                  <a:pt x="1323586" y="3209629"/>
                </a:lnTo>
                <a:lnTo>
                  <a:pt x="1348829" y="3280215"/>
                </a:lnTo>
                <a:lnTo>
                  <a:pt x="1373203" y="3320322"/>
                </a:lnTo>
                <a:lnTo>
                  <a:pt x="1398678" y="3390361"/>
                </a:lnTo>
                <a:lnTo>
                  <a:pt x="1423155" y="3430225"/>
                </a:lnTo>
                <a:lnTo>
                  <a:pt x="1448811" y="3499837"/>
                </a:lnTo>
                <a:lnTo>
                  <a:pt x="1473366" y="3539518"/>
                </a:lnTo>
                <a:lnTo>
                  <a:pt x="1499151" y="3608824"/>
                </a:lnTo>
                <a:lnTo>
                  <a:pt x="1536687" y="3682952"/>
                </a:lnTo>
                <a:lnTo>
                  <a:pt x="1561315" y="3722461"/>
                </a:lnTo>
                <a:lnTo>
                  <a:pt x="1587203" y="3791525"/>
                </a:lnTo>
                <a:lnTo>
                  <a:pt x="1611841" y="3831011"/>
                </a:lnTo>
                <a:lnTo>
                  <a:pt x="1650652" y="3934656"/>
                </a:lnTo>
                <a:lnTo>
                  <a:pt x="1675263" y="3974205"/>
                </a:lnTo>
                <a:lnTo>
                  <a:pt x="1701057" y="4043492"/>
                </a:lnTo>
                <a:lnTo>
                  <a:pt x="1725617" y="4083160"/>
                </a:lnTo>
                <a:lnTo>
                  <a:pt x="1776841" y="4222591"/>
                </a:lnTo>
                <a:lnTo>
                  <a:pt x="1801261" y="4262590"/>
                </a:lnTo>
                <a:lnTo>
                  <a:pt x="1864299" y="4439216"/>
                </a:lnTo>
                <a:lnTo>
                  <a:pt x="1913832" y="4582632"/>
                </a:lnTo>
                <a:lnTo>
                  <a:pt x="1950340" y="4691708"/>
                </a:lnTo>
                <a:lnTo>
                  <a:pt x="1986212" y="4802283"/>
                </a:lnTo>
                <a:lnTo>
                  <a:pt x="1986323" y="4834546"/>
                </a:lnTo>
                <a:lnTo>
                  <a:pt x="2021228" y="4947401"/>
                </a:lnTo>
                <a:lnTo>
                  <a:pt x="2020994" y="4980478"/>
                </a:lnTo>
                <a:lnTo>
                  <a:pt x="2032359" y="5018735"/>
                </a:lnTo>
                <a:lnTo>
                  <a:pt x="2031935" y="5052259"/>
                </a:lnTo>
                <a:lnTo>
                  <a:pt x="2043104" y="5090975"/>
                </a:lnTo>
                <a:lnTo>
                  <a:pt x="2042480" y="5124973"/>
                </a:lnTo>
                <a:lnTo>
                  <a:pt x="2053442" y="5164177"/>
                </a:lnTo>
                <a:lnTo>
                  <a:pt x="2052605" y="5198675"/>
                </a:lnTo>
                <a:lnTo>
                  <a:pt x="2063350" y="5238393"/>
                </a:lnTo>
                <a:lnTo>
                  <a:pt x="2059818" y="5344298"/>
                </a:lnTo>
                <a:lnTo>
                  <a:pt x="2070092" y="5385123"/>
                </a:lnTo>
                <a:lnTo>
                  <a:pt x="2061081" y="5568997"/>
                </a:lnTo>
                <a:lnTo>
                  <a:pt x="2056524" y="5644790"/>
                </a:lnTo>
                <a:lnTo>
                  <a:pt x="2042339" y="5678236"/>
                </a:lnTo>
                <a:lnTo>
                  <a:pt x="2033964" y="5795559"/>
                </a:lnTo>
                <a:lnTo>
                  <a:pt x="2019172" y="5830434"/>
                </a:lnTo>
                <a:lnTo>
                  <a:pt x="2015914" y="5870641"/>
                </a:lnTo>
                <a:lnTo>
                  <a:pt x="1985526" y="5942288"/>
                </a:lnTo>
                <a:lnTo>
                  <a:pt x="1981775" y="5983658"/>
                </a:lnTo>
                <a:lnTo>
                  <a:pt x="1934414" y="6095324"/>
                </a:lnTo>
                <a:lnTo>
                  <a:pt x="1929965" y="6138338"/>
                </a:lnTo>
                <a:lnTo>
                  <a:pt x="169427" y="10289250"/>
                </a:lnTo>
                <a:lnTo>
                  <a:pt x="4157740" y="10285630"/>
                </a:lnTo>
                <a:close/>
              </a:path>
              <a:path w="4161155" h="10289540">
                <a:moveTo>
                  <a:pt x="241244" y="9209212"/>
                </a:moveTo>
                <a:lnTo>
                  <a:pt x="475861" y="8656044"/>
                </a:lnTo>
                <a:lnTo>
                  <a:pt x="448819" y="8687276"/>
                </a:lnTo>
                <a:lnTo>
                  <a:pt x="245507" y="9166636"/>
                </a:lnTo>
                <a:lnTo>
                  <a:pt x="241244" y="9209212"/>
                </a:lnTo>
                <a:close/>
              </a:path>
              <a:path w="4161155" h="10289540">
                <a:moveTo>
                  <a:pt x="188622" y="9365806"/>
                </a:moveTo>
                <a:lnTo>
                  <a:pt x="563753" y="8481342"/>
                </a:lnTo>
                <a:lnTo>
                  <a:pt x="536892" y="8512148"/>
                </a:lnTo>
                <a:lnTo>
                  <a:pt x="193085" y="9322760"/>
                </a:lnTo>
                <a:lnTo>
                  <a:pt x="188622" y="9365806"/>
                </a:lnTo>
                <a:close/>
              </a:path>
              <a:path w="4161155" h="10289540">
                <a:moveTo>
                  <a:pt x="151539" y="9485764"/>
                </a:moveTo>
                <a:lnTo>
                  <a:pt x="620751" y="8379480"/>
                </a:lnTo>
                <a:lnTo>
                  <a:pt x="593990" y="8410051"/>
                </a:lnTo>
                <a:lnTo>
                  <a:pt x="156159" y="9442347"/>
                </a:lnTo>
                <a:lnTo>
                  <a:pt x="151539" y="9485764"/>
                </a:lnTo>
                <a:close/>
              </a:path>
              <a:path w="4161155" h="10289540">
                <a:moveTo>
                  <a:pt x="130446" y="9568022"/>
                </a:moveTo>
                <a:lnTo>
                  <a:pt x="677463" y="8278291"/>
                </a:lnTo>
                <a:lnTo>
                  <a:pt x="650795" y="8308643"/>
                </a:lnTo>
                <a:lnTo>
                  <a:pt x="135174" y="9524349"/>
                </a:lnTo>
                <a:lnTo>
                  <a:pt x="130446" y="9568022"/>
                </a:lnTo>
                <a:close/>
              </a:path>
              <a:path w="4161155" h="10289540">
                <a:moveTo>
                  <a:pt x="109132" y="9650802"/>
                </a:moveTo>
                <a:lnTo>
                  <a:pt x="733910" y="8177729"/>
                </a:lnTo>
                <a:lnTo>
                  <a:pt x="707328" y="8207877"/>
                </a:lnTo>
                <a:lnTo>
                  <a:pt x="113971" y="9606866"/>
                </a:lnTo>
                <a:lnTo>
                  <a:pt x="109132" y="9650802"/>
                </a:lnTo>
                <a:close/>
              </a:path>
              <a:path w="4161155" h="10289540">
                <a:moveTo>
                  <a:pt x="82577" y="9778460"/>
                </a:moveTo>
                <a:lnTo>
                  <a:pt x="831348" y="8013044"/>
                </a:lnTo>
                <a:lnTo>
                  <a:pt x="804896" y="8042888"/>
                </a:lnTo>
                <a:lnTo>
                  <a:pt x="775301" y="8112666"/>
                </a:lnTo>
                <a:lnTo>
                  <a:pt x="748773" y="8142687"/>
                </a:lnTo>
                <a:lnTo>
                  <a:pt x="92543" y="9689912"/>
                </a:lnTo>
                <a:lnTo>
                  <a:pt x="82577" y="9778460"/>
                </a:lnTo>
                <a:close/>
              </a:path>
              <a:path w="4161155" h="10289540">
                <a:moveTo>
                  <a:pt x="55492" y="9907372"/>
                </a:moveTo>
                <a:lnTo>
                  <a:pt x="913546" y="7884293"/>
                </a:lnTo>
                <a:lnTo>
                  <a:pt x="887184" y="7913924"/>
                </a:lnTo>
                <a:lnTo>
                  <a:pt x="872492" y="7948564"/>
                </a:lnTo>
                <a:lnTo>
                  <a:pt x="846086" y="7978298"/>
                </a:lnTo>
                <a:lnTo>
                  <a:pt x="65814" y="9817983"/>
                </a:lnTo>
                <a:lnTo>
                  <a:pt x="55492" y="9907372"/>
                </a:lnTo>
                <a:close/>
              </a:path>
              <a:path w="4161155" h="10289540">
                <a:moveTo>
                  <a:pt x="169427" y="10289250"/>
                </a:moveTo>
                <a:lnTo>
                  <a:pt x="1869920" y="6279908"/>
                </a:lnTo>
                <a:lnTo>
                  <a:pt x="1843688" y="6309233"/>
                </a:lnTo>
                <a:lnTo>
                  <a:pt x="1771201" y="6480139"/>
                </a:lnTo>
                <a:lnTo>
                  <a:pt x="1745050" y="6509271"/>
                </a:lnTo>
                <a:lnTo>
                  <a:pt x="1701736" y="6611394"/>
                </a:lnTo>
                <a:lnTo>
                  <a:pt x="1675625" y="6640432"/>
                </a:lnTo>
                <a:lnTo>
                  <a:pt x="1632414" y="6742314"/>
                </a:lnTo>
                <a:lnTo>
                  <a:pt x="1606330" y="6771286"/>
                </a:lnTo>
                <a:lnTo>
                  <a:pt x="1591944" y="6805205"/>
                </a:lnTo>
                <a:lnTo>
                  <a:pt x="1565871" y="6834154"/>
                </a:lnTo>
                <a:lnTo>
                  <a:pt x="1537118" y="6901947"/>
                </a:lnTo>
                <a:lnTo>
                  <a:pt x="1511053" y="6930875"/>
                </a:lnTo>
                <a:lnTo>
                  <a:pt x="1496682" y="6964759"/>
                </a:lnTo>
                <a:lnTo>
                  <a:pt x="1470620" y="6993683"/>
                </a:lnTo>
                <a:lnTo>
                  <a:pt x="1441878" y="7061449"/>
                </a:lnTo>
                <a:lnTo>
                  <a:pt x="1415813" y="7090378"/>
                </a:lnTo>
                <a:lnTo>
                  <a:pt x="1401438" y="7124271"/>
                </a:lnTo>
                <a:lnTo>
                  <a:pt x="1375368" y="7153212"/>
                </a:lnTo>
                <a:lnTo>
                  <a:pt x="1360986" y="7187121"/>
                </a:lnTo>
                <a:lnTo>
                  <a:pt x="1334908" y="7216081"/>
                </a:lnTo>
                <a:lnTo>
                  <a:pt x="1320517" y="7250012"/>
                </a:lnTo>
                <a:lnTo>
                  <a:pt x="1294427" y="7278999"/>
                </a:lnTo>
                <a:lnTo>
                  <a:pt x="1280023" y="7312959"/>
                </a:lnTo>
                <a:lnTo>
                  <a:pt x="1253920" y="7341979"/>
                </a:lnTo>
                <a:lnTo>
                  <a:pt x="1239501" y="7375976"/>
                </a:lnTo>
                <a:lnTo>
                  <a:pt x="1076996" y="7629020"/>
                </a:lnTo>
                <a:lnTo>
                  <a:pt x="1050779" y="7658310"/>
                </a:lnTo>
                <a:lnTo>
                  <a:pt x="1036237" y="7692595"/>
                </a:lnTo>
                <a:lnTo>
                  <a:pt x="1009988" y="7721959"/>
                </a:lnTo>
                <a:lnTo>
                  <a:pt x="995413" y="7756322"/>
                </a:lnTo>
                <a:lnTo>
                  <a:pt x="969129" y="7785769"/>
                </a:lnTo>
                <a:lnTo>
                  <a:pt x="954518" y="7820217"/>
                </a:lnTo>
                <a:lnTo>
                  <a:pt x="928196" y="7849752"/>
                </a:lnTo>
                <a:lnTo>
                  <a:pt x="38547" y="9947324"/>
                </a:lnTo>
                <a:lnTo>
                  <a:pt x="0" y="10265887"/>
                </a:lnTo>
                <a:lnTo>
                  <a:pt x="3822" y="10289400"/>
                </a:lnTo>
                <a:lnTo>
                  <a:pt x="169427" y="10289250"/>
                </a:lnTo>
                <a:close/>
              </a:path>
            </a:pathLst>
          </a:custGeom>
          <a:solidFill>
            <a:srgbClr val="FFDE62"/>
          </a:solidFill>
          <a:ln w="9525">
            <a:noFill/>
          </a:ln>
        </p:spPr>
        <p:txBody>
          <a:bodyPr/>
          <a:p>
            <a:endParaRPr lang="zh-CN" altLang="en-US"/>
          </a:p>
        </p:txBody>
      </p:sp>
      <p:grpSp>
        <p:nvGrpSpPr>
          <p:cNvPr id="15362" name="object 3"/>
          <p:cNvGrpSpPr/>
          <p:nvPr/>
        </p:nvGrpSpPr>
        <p:grpSpPr>
          <a:xfrm>
            <a:off x="-1587" y="6527800"/>
            <a:ext cx="5273675" cy="3762375"/>
            <a:chOff x="2" y="5949107"/>
            <a:chExt cx="5833110" cy="4338320"/>
          </a:xfrm>
        </p:grpSpPr>
        <p:pic>
          <p:nvPicPr>
            <p:cNvPr id="15363" name="object 4"/>
            <p:cNvPicPr/>
            <p:nvPr/>
          </p:nvPicPr>
          <p:blipFill>
            <a:blip r:embed="rId1"/>
            <a:stretch>
              <a:fillRect/>
            </a:stretch>
          </p:blipFill>
          <p:spPr>
            <a:xfrm>
              <a:off x="2" y="5949107"/>
              <a:ext cx="5503699" cy="4337889"/>
            </a:xfrm>
            <a:prstGeom prst="rect">
              <a:avLst/>
            </a:prstGeom>
            <a:noFill/>
            <a:ln w="9525">
              <a:noFill/>
            </a:ln>
          </p:spPr>
        </p:pic>
        <p:sp>
          <p:nvSpPr>
            <p:cNvPr id="15364" name="object 5"/>
            <p:cNvSpPr/>
            <p:nvPr/>
          </p:nvSpPr>
          <p:spPr>
            <a:xfrm>
              <a:off x="5406420" y="9446326"/>
              <a:ext cx="426720" cy="275590"/>
            </a:xfrm>
            <a:custGeom>
              <a:avLst/>
              <a:gdLst/>
              <a:ahLst/>
              <a:cxnLst>
                <a:cxn ang="0">
                  <a:pos x="416126" y="235743"/>
                </a:cxn>
                <a:cxn ang="0">
                  <a:pos x="398758" y="252731"/>
                </a:cxn>
                <a:cxn ang="0">
                  <a:pos x="376024" y="263628"/>
                </a:cxn>
                <a:cxn ang="0">
                  <a:pos x="349772" y="270646"/>
                </a:cxn>
                <a:cxn ang="0">
                  <a:pos x="305778" y="275101"/>
                </a:cxn>
                <a:cxn ang="0">
                  <a:pos x="263393" y="270522"/>
                </a:cxn>
                <a:cxn ang="0">
                  <a:pos x="222713" y="258843"/>
                </a:cxn>
                <a:cxn ang="0">
                  <a:pos x="183832" y="242000"/>
                </a:cxn>
                <a:cxn ang="0">
                  <a:pos x="148914" y="224142"/>
                </a:cxn>
                <a:cxn ang="0">
                  <a:pos x="114931" y="203931"/>
                </a:cxn>
                <a:cxn ang="0">
                  <a:pos x="83540" y="179737"/>
                </a:cxn>
                <a:cxn ang="0">
                  <a:pos x="56399" y="149931"/>
                </a:cxn>
                <a:cxn ang="0">
                  <a:pos x="36869" y="134719"/>
                </a:cxn>
                <a:cxn ang="0">
                  <a:pos x="23549" y="115298"/>
                </a:cxn>
                <a:cxn ang="0">
                  <a:pos x="13572" y="93648"/>
                </a:cxn>
                <a:cxn ang="0">
                  <a:pos x="4069" y="71746"/>
                </a:cxn>
                <a:cxn ang="0">
                  <a:pos x="0" y="47270"/>
                </a:cxn>
                <a:cxn ang="0">
                  <a:pos x="8566" y="23978"/>
                </a:cxn>
                <a:cxn ang="0">
                  <a:pos x="27259" y="6634"/>
                </a:cxn>
                <a:cxn ang="0">
                  <a:pos x="53568" y="0"/>
                </a:cxn>
                <a:cxn ang="0">
                  <a:pos x="104369" y="3483"/>
                </a:cxn>
                <a:cxn ang="0">
                  <a:pos x="153234" y="12691"/>
                </a:cxn>
                <a:cxn ang="0">
                  <a:pos x="200369" y="27216"/>
                </a:cxn>
                <a:cxn ang="0">
                  <a:pos x="245982" y="46651"/>
                </a:cxn>
                <a:cxn ang="0">
                  <a:pos x="290280" y="70591"/>
                </a:cxn>
                <a:cxn ang="0">
                  <a:pos x="336198" y="99942"/>
                </a:cxn>
                <a:cxn ang="0">
                  <a:pos x="353835" y="111744"/>
                </a:cxn>
                <a:cxn ang="0">
                  <a:pos x="261803" y="203777"/>
                </a:cxn>
                <a:cxn ang="0">
                  <a:pos x="262094" y="209715"/>
                </a:cxn>
                <a:cxn ang="0">
                  <a:pos x="262092" y="212683"/>
                </a:cxn>
                <a:cxn ang="0">
                  <a:pos x="268327" y="211787"/>
                </a:cxn>
                <a:cxn ang="0">
                  <a:pos x="271297" y="210893"/>
                </a:cxn>
                <a:cxn ang="0">
                  <a:pos x="271594" y="210893"/>
                </a:cxn>
                <a:cxn ang="0">
                  <a:pos x="363990" y="118497"/>
                </a:cxn>
                <a:cxn ang="0">
                  <a:pos x="381670" y="130184"/>
                </a:cxn>
                <a:cxn ang="0">
                  <a:pos x="401956" y="145469"/>
                </a:cxn>
                <a:cxn ang="0">
                  <a:pos x="417675" y="163403"/>
                </a:cxn>
                <a:cxn ang="0">
                  <a:pos x="426544" y="184795"/>
                </a:cxn>
                <a:cxn ang="0">
                  <a:pos x="426279" y="210453"/>
                </a:cxn>
                <a:cxn ang="0">
                  <a:pos x="416126" y="235743"/>
                </a:cxn>
                <a:cxn ang="0">
                  <a:pos x="363990" y="118497"/>
                </a:cxn>
                <a:cxn ang="0">
                  <a:pos x="271594" y="210893"/>
                </a:cxn>
                <a:cxn ang="0">
                  <a:pos x="271598" y="206440"/>
                </a:cxn>
                <a:cxn ang="0">
                  <a:pos x="270708" y="206144"/>
                </a:cxn>
                <a:cxn ang="0">
                  <a:pos x="267888" y="204810"/>
                </a:cxn>
                <a:cxn ang="0">
                  <a:pos x="264772" y="204368"/>
                </a:cxn>
                <a:cxn ang="0">
                  <a:pos x="261803" y="203777"/>
                </a:cxn>
                <a:cxn ang="0">
                  <a:pos x="353835" y="111744"/>
                </a:cxn>
                <a:cxn ang="0">
                  <a:pos x="359347" y="115428"/>
                </a:cxn>
                <a:cxn ang="0">
                  <a:pos x="363990" y="118497"/>
                </a:cxn>
              </a:cxnLst>
              <a:pathLst>
                <a:path w="426720" h="275590">
                  <a:moveTo>
                    <a:pt x="416126" y="235743"/>
                  </a:moveTo>
                  <a:lnTo>
                    <a:pt x="398758" y="252731"/>
                  </a:lnTo>
                  <a:lnTo>
                    <a:pt x="376024" y="263628"/>
                  </a:lnTo>
                  <a:lnTo>
                    <a:pt x="349772" y="270646"/>
                  </a:lnTo>
                  <a:lnTo>
                    <a:pt x="305778" y="275101"/>
                  </a:lnTo>
                  <a:lnTo>
                    <a:pt x="263393" y="270522"/>
                  </a:lnTo>
                  <a:lnTo>
                    <a:pt x="222713" y="258843"/>
                  </a:lnTo>
                  <a:lnTo>
                    <a:pt x="183832" y="242000"/>
                  </a:lnTo>
                  <a:lnTo>
                    <a:pt x="148914" y="224142"/>
                  </a:lnTo>
                  <a:lnTo>
                    <a:pt x="114931" y="203931"/>
                  </a:lnTo>
                  <a:lnTo>
                    <a:pt x="83540" y="179737"/>
                  </a:lnTo>
                  <a:lnTo>
                    <a:pt x="56399" y="149931"/>
                  </a:lnTo>
                  <a:lnTo>
                    <a:pt x="36869" y="134719"/>
                  </a:lnTo>
                  <a:lnTo>
                    <a:pt x="23549" y="115298"/>
                  </a:lnTo>
                  <a:lnTo>
                    <a:pt x="13572" y="93648"/>
                  </a:lnTo>
                  <a:lnTo>
                    <a:pt x="4069" y="71746"/>
                  </a:lnTo>
                  <a:lnTo>
                    <a:pt x="0" y="47270"/>
                  </a:lnTo>
                  <a:lnTo>
                    <a:pt x="8566" y="23978"/>
                  </a:lnTo>
                  <a:lnTo>
                    <a:pt x="27259" y="6634"/>
                  </a:lnTo>
                  <a:lnTo>
                    <a:pt x="53568" y="0"/>
                  </a:lnTo>
                  <a:lnTo>
                    <a:pt x="104369" y="3483"/>
                  </a:lnTo>
                  <a:lnTo>
                    <a:pt x="153234" y="12691"/>
                  </a:lnTo>
                  <a:lnTo>
                    <a:pt x="200369" y="27216"/>
                  </a:lnTo>
                  <a:lnTo>
                    <a:pt x="245982" y="46651"/>
                  </a:lnTo>
                  <a:lnTo>
                    <a:pt x="290280" y="70591"/>
                  </a:lnTo>
                  <a:lnTo>
                    <a:pt x="336198" y="99942"/>
                  </a:lnTo>
                  <a:lnTo>
                    <a:pt x="353835" y="111744"/>
                  </a:lnTo>
                  <a:lnTo>
                    <a:pt x="261803" y="203777"/>
                  </a:lnTo>
                  <a:lnTo>
                    <a:pt x="262094" y="209715"/>
                  </a:lnTo>
                  <a:lnTo>
                    <a:pt x="262092" y="212683"/>
                  </a:lnTo>
                  <a:lnTo>
                    <a:pt x="268327" y="211787"/>
                  </a:lnTo>
                  <a:lnTo>
                    <a:pt x="271297" y="210893"/>
                  </a:lnTo>
                  <a:lnTo>
                    <a:pt x="271594" y="210893"/>
                  </a:lnTo>
                  <a:lnTo>
                    <a:pt x="363990" y="118497"/>
                  </a:lnTo>
                  <a:lnTo>
                    <a:pt x="381670" y="130184"/>
                  </a:lnTo>
                  <a:lnTo>
                    <a:pt x="401956" y="145469"/>
                  </a:lnTo>
                  <a:lnTo>
                    <a:pt x="417675" y="163403"/>
                  </a:lnTo>
                  <a:lnTo>
                    <a:pt x="426544" y="184795"/>
                  </a:lnTo>
                  <a:lnTo>
                    <a:pt x="426279" y="210453"/>
                  </a:lnTo>
                  <a:lnTo>
                    <a:pt x="416126" y="235743"/>
                  </a:lnTo>
                  <a:close/>
                </a:path>
                <a:path w="426720" h="275590">
                  <a:moveTo>
                    <a:pt x="363990" y="118497"/>
                  </a:moveTo>
                  <a:lnTo>
                    <a:pt x="271594" y="210893"/>
                  </a:lnTo>
                  <a:lnTo>
                    <a:pt x="271598" y="206440"/>
                  </a:lnTo>
                  <a:lnTo>
                    <a:pt x="270708" y="206144"/>
                  </a:lnTo>
                  <a:lnTo>
                    <a:pt x="267888" y="204810"/>
                  </a:lnTo>
                  <a:lnTo>
                    <a:pt x="264772" y="204368"/>
                  </a:lnTo>
                  <a:lnTo>
                    <a:pt x="261803" y="203777"/>
                  </a:lnTo>
                  <a:lnTo>
                    <a:pt x="353835" y="111744"/>
                  </a:lnTo>
                  <a:lnTo>
                    <a:pt x="359347" y="115428"/>
                  </a:lnTo>
                  <a:lnTo>
                    <a:pt x="363990" y="118497"/>
                  </a:lnTo>
                  <a:close/>
                </a:path>
              </a:pathLst>
            </a:custGeom>
            <a:solidFill>
              <a:srgbClr val="FFDE62"/>
            </a:solidFill>
            <a:ln w="9525">
              <a:noFill/>
            </a:ln>
          </p:spPr>
          <p:txBody>
            <a:bodyPr/>
            <a:p>
              <a:endParaRPr lang="zh-CN" altLang="en-US"/>
            </a:p>
          </p:txBody>
        </p:sp>
      </p:grpSp>
      <p:sp>
        <p:nvSpPr>
          <p:cNvPr id="15365" name="object 17"/>
          <p:cNvSpPr>
            <a:spLocks noGrp="1"/>
          </p:cNvSpPr>
          <p:nvPr>
            <p:ph type="title"/>
          </p:nvPr>
        </p:nvSpPr>
        <p:spPr>
          <a:xfrm>
            <a:off x="2190750" y="500063"/>
            <a:ext cx="6608763" cy="1814512"/>
          </a:xfrm>
        </p:spPr>
        <p:txBody>
          <a:bodyPr vert="horz" wrap="square" lIns="0" tIns="201930" rIns="0" bIns="0" anchor="t">
            <a:spAutoFit/>
          </a:bodyPr>
          <a:p>
            <a:pPr marL="12700" indent="0" eaLnBrk="1" hangingPunct="1">
              <a:spcBef>
                <a:spcPts val="575"/>
              </a:spcBef>
              <a:buNone/>
            </a:pPr>
            <a:r>
              <a:rPr lang="zh-CN" altLang="zh-CN" dirty="0">
                <a:latin typeface="方正粗黑宋简体" panose="02000000000000000000" pitchFamily="2" charset="-122"/>
                <a:ea typeface="方正粗黑宋简体" panose="02000000000000000000" pitchFamily="2" charset="-122"/>
                <a:cs typeface="+mj-cs"/>
              </a:rPr>
              <a:t>文档目录</a:t>
            </a:r>
            <a:br>
              <a:rPr lang="zh-CN" altLang="zh-CN" dirty="0">
                <a:latin typeface="方正粗黑宋简体" panose="02000000000000000000" pitchFamily="2" charset="-122"/>
                <a:ea typeface="方正粗黑宋简体" panose="02000000000000000000" pitchFamily="2" charset="-122"/>
                <a:cs typeface="+mj-cs"/>
              </a:rPr>
            </a:br>
            <a:endParaRPr lang="zh-CN" altLang="zh-CN" sz="2800" dirty="0">
              <a:latin typeface="Verdana" panose="020B0604030504040204" pitchFamily="34" charset="0"/>
              <a:ea typeface="+mj-ea"/>
              <a:cs typeface="+mj-cs"/>
            </a:endParaRPr>
          </a:p>
        </p:txBody>
      </p:sp>
      <p:sp>
        <p:nvSpPr>
          <p:cNvPr id="15366" name="文本框 23"/>
          <p:cNvSpPr txBox="1"/>
          <p:nvPr/>
        </p:nvSpPr>
        <p:spPr>
          <a:xfrm>
            <a:off x="6878638" y="595313"/>
            <a:ext cx="9918700" cy="1198562"/>
          </a:xfrm>
          <a:prstGeom prst="rect">
            <a:avLst/>
          </a:prstGeom>
          <a:noFill/>
          <a:ln w="9525">
            <a:noFill/>
          </a:ln>
        </p:spPr>
        <p:txBody>
          <a:bodyPr anchor="t">
            <a:spAutoFit/>
          </a:bodyPr>
          <a:p>
            <a:pPr>
              <a:lnSpc>
                <a:spcPct val="150000"/>
              </a:lnSpc>
            </a:pPr>
            <a:r>
              <a:rPr lang="zh-CN" altLang="en-US" sz="2400" dirty="0">
                <a:latin typeface="方正粗黑宋简体" panose="02000000000000000000" pitchFamily="2" charset="-122"/>
                <a:ea typeface="方正粗黑宋简体" panose="02000000000000000000" pitchFamily="2" charset="-122"/>
              </a:rPr>
              <a:t>文档模板：项目开发计划（GB856T——88）  </a:t>
            </a:r>
            <a:endParaRPr lang="zh-CN" altLang="en-US" sz="2400" dirty="0">
              <a:latin typeface="方正粗黑宋简体" panose="02000000000000000000" pitchFamily="2" charset="-122"/>
              <a:ea typeface="方正粗黑宋简体" panose="02000000000000000000" pitchFamily="2" charset="-122"/>
            </a:endParaRPr>
          </a:p>
          <a:p>
            <a:pPr>
              <a:lnSpc>
                <a:spcPct val="150000"/>
              </a:lnSpc>
            </a:pPr>
            <a:r>
              <a:rPr lang="zh-CN" altLang="en-US" sz="2400" dirty="0">
                <a:latin typeface="方正粗黑宋简体" panose="02000000000000000000" pitchFamily="2" charset="-122"/>
                <a:ea typeface="方正粗黑宋简体" panose="02000000000000000000" pitchFamily="2" charset="-122"/>
              </a:rPr>
              <a:t>来源：《软件设计文档国家标准》</a:t>
            </a:r>
            <a:endParaRPr lang="zh-CN" altLang="en-US" sz="2400" dirty="0">
              <a:latin typeface="方正粗黑宋简体" panose="02000000000000000000" pitchFamily="2" charset="-122"/>
              <a:ea typeface="方正粗黑宋简体" panose="02000000000000000000" pitchFamily="2" charset="-122"/>
            </a:endParaRPr>
          </a:p>
        </p:txBody>
      </p:sp>
      <p:grpSp>
        <p:nvGrpSpPr>
          <p:cNvPr id="15367" name="组合 26"/>
          <p:cNvGrpSpPr/>
          <p:nvPr/>
        </p:nvGrpSpPr>
        <p:grpSpPr>
          <a:xfrm>
            <a:off x="2451100" y="2314575"/>
            <a:ext cx="10772775" cy="6070600"/>
            <a:chOff x="2900" y="4098"/>
            <a:chExt cx="16965" cy="9560"/>
          </a:xfrm>
        </p:grpSpPr>
        <p:sp>
          <p:nvSpPr>
            <p:cNvPr id="15368" name="object 22"/>
            <p:cNvSpPr txBox="1"/>
            <p:nvPr/>
          </p:nvSpPr>
          <p:spPr>
            <a:xfrm>
              <a:off x="2900" y="4098"/>
              <a:ext cx="5768" cy="7418"/>
            </a:xfrm>
            <a:prstGeom prst="rect">
              <a:avLst/>
            </a:prstGeom>
            <a:noFill/>
            <a:ln w="9525">
              <a:noFill/>
            </a:ln>
          </p:spPr>
          <p:txBody>
            <a:bodyPr lIns="0" tIns="93980" rIns="0" bIns="0" anchor="t">
              <a:spAutoFit/>
            </a:bodyPr>
            <a:p>
              <a:pPr marL="469900" indent="-457200">
                <a:lnSpc>
                  <a:spcPct val="150000"/>
                </a:lnSpc>
                <a:buFont typeface="Wingdings" panose="05000000000000000000" pitchFamily="2" charset="2"/>
                <a:buChar char="l"/>
              </a:pPr>
              <a:r>
                <a:rPr lang="en-US" altLang="zh-CN" sz="4000" dirty="0">
                  <a:latin typeface="华文中宋" panose="02010600040101010101" pitchFamily="2" charset="-122"/>
                  <a:ea typeface="华文中宋" panose="02010600040101010101" pitchFamily="2" charset="-122"/>
                </a:rPr>
                <a:t>引言</a:t>
              </a:r>
              <a:endParaRPr lang="en-US" altLang="zh-CN" sz="4000" dirty="0">
                <a:latin typeface="华文中宋" panose="02010600040101010101" pitchFamily="2" charset="-122"/>
                <a:ea typeface="华文中宋" panose="02010600040101010101" pitchFamily="2" charset="-122"/>
              </a:endParaRPr>
            </a:p>
            <a:p>
              <a:pPr marL="469900" indent="-457200">
                <a:lnSpc>
                  <a:spcPct val="150000"/>
                </a:lnSpc>
                <a:buFont typeface="Wingdings" panose="05000000000000000000" pitchFamily="2" charset="2"/>
                <a:buChar char="l"/>
              </a:pPr>
              <a:r>
                <a:rPr lang="en-US" altLang="zh-CN" sz="4000" dirty="0">
                  <a:latin typeface="华文中宋" panose="02010600040101010101" pitchFamily="2" charset="-122"/>
                  <a:ea typeface="华文中宋" panose="02010600040101010101" pitchFamily="2" charset="-122"/>
                </a:rPr>
                <a:t>项目概述</a:t>
              </a:r>
              <a:endParaRPr lang="en-US" altLang="zh-CN" sz="4000" dirty="0">
                <a:latin typeface="华文中宋" panose="02010600040101010101" pitchFamily="2" charset="-122"/>
                <a:ea typeface="华文中宋" panose="02010600040101010101" pitchFamily="2" charset="-122"/>
              </a:endParaRPr>
            </a:p>
            <a:p>
              <a:pPr marL="469900" indent="-457200">
                <a:lnSpc>
                  <a:spcPct val="150000"/>
                </a:lnSpc>
                <a:buFont typeface="Wingdings" panose="05000000000000000000" pitchFamily="2" charset="2"/>
                <a:buChar char="l"/>
              </a:pPr>
              <a:r>
                <a:rPr lang="en-US" altLang="zh-CN" sz="4000" dirty="0">
                  <a:latin typeface="华文中宋" panose="02010600040101010101" pitchFamily="2" charset="-122"/>
                  <a:ea typeface="华文中宋" panose="02010600040101010101" pitchFamily="2" charset="-122"/>
                </a:rPr>
                <a:t>实施计划</a:t>
              </a:r>
              <a:endParaRPr lang="en-US" altLang="zh-CN" sz="4000" dirty="0">
                <a:latin typeface="华文中宋" panose="02010600040101010101" pitchFamily="2" charset="-122"/>
                <a:ea typeface="华文中宋" panose="02010600040101010101" pitchFamily="2" charset="-122"/>
              </a:endParaRPr>
            </a:p>
            <a:p>
              <a:pPr marL="469900" indent="-457200">
                <a:lnSpc>
                  <a:spcPct val="150000"/>
                </a:lnSpc>
                <a:buFont typeface="Wingdings" panose="05000000000000000000" pitchFamily="2" charset="2"/>
                <a:buChar char="l"/>
              </a:pPr>
              <a:r>
                <a:rPr lang="en-US" altLang="zh-CN" sz="4000" dirty="0">
                  <a:latin typeface="华文中宋" panose="02010600040101010101" pitchFamily="2" charset="-122"/>
                  <a:ea typeface="华文中宋" panose="02010600040101010101" pitchFamily="2" charset="-122"/>
                </a:rPr>
                <a:t>支持条件</a:t>
              </a:r>
              <a:endParaRPr lang="en-US" altLang="zh-CN" sz="4000" dirty="0">
                <a:latin typeface="华文中宋" panose="02010600040101010101" pitchFamily="2" charset="-122"/>
                <a:ea typeface="华文中宋" panose="02010600040101010101" pitchFamily="2" charset="-122"/>
              </a:endParaRPr>
            </a:p>
            <a:p>
              <a:pPr marL="469900" indent="-457200">
                <a:lnSpc>
                  <a:spcPct val="150000"/>
                </a:lnSpc>
                <a:buFont typeface="Wingdings" panose="05000000000000000000" pitchFamily="2" charset="2"/>
                <a:buChar char="l"/>
              </a:pPr>
              <a:r>
                <a:rPr lang="en-US" altLang="zh-CN" sz="4000" dirty="0">
                  <a:latin typeface="华文中宋" panose="02010600040101010101" pitchFamily="2" charset="-122"/>
                  <a:ea typeface="华文中宋" panose="02010600040101010101" pitchFamily="2" charset="-122"/>
                </a:rPr>
                <a:t>专题计划要点</a:t>
              </a:r>
              <a:endParaRPr lang="en-US" altLang="zh-CN" sz="4000" dirty="0">
                <a:latin typeface="华文中宋" panose="02010600040101010101" pitchFamily="2" charset="-122"/>
                <a:ea typeface="华文中宋" panose="02010600040101010101" pitchFamily="2" charset="-122"/>
              </a:endParaRPr>
            </a:p>
          </p:txBody>
        </p:sp>
        <p:sp>
          <p:nvSpPr>
            <p:cNvPr id="25" name="左大括号 24"/>
            <p:cNvSpPr/>
            <p:nvPr/>
          </p:nvSpPr>
          <p:spPr>
            <a:xfrm>
              <a:off x="8668" y="5693"/>
              <a:ext cx="2907" cy="7965"/>
            </a:xfrm>
            <a:prstGeom prst="leftBrace">
              <a:avLst>
                <a:gd name="adj1" fmla="val 8333"/>
                <a:gd name="adj2" fmla="val 66612"/>
              </a:avLst>
            </a:prstGeom>
          </p:spPr>
          <p:style>
            <a:lnRef idx="1">
              <a:schemeClr val="dk1"/>
            </a:lnRef>
            <a:fillRef idx="0">
              <a:schemeClr val="dk1"/>
            </a:fillRef>
            <a:effectRef idx="0">
              <a:schemeClr val="dk1"/>
            </a:effectRef>
            <a:fontRef idx="minor">
              <a:schemeClr val="tx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mn-lt"/>
                <a:ea typeface="+mn-ea"/>
                <a:cs typeface="+mn-cs"/>
              </a:endParaRPr>
            </a:p>
          </p:txBody>
        </p:sp>
        <p:sp>
          <p:nvSpPr>
            <p:cNvPr id="15370" name="object 22"/>
            <p:cNvSpPr txBox="1"/>
            <p:nvPr/>
          </p:nvSpPr>
          <p:spPr>
            <a:xfrm>
              <a:off x="11035" y="5913"/>
              <a:ext cx="8830" cy="7125"/>
            </a:xfrm>
            <a:prstGeom prst="rect">
              <a:avLst/>
            </a:prstGeom>
            <a:noFill/>
            <a:ln w="9525">
              <a:noFill/>
            </a:ln>
          </p:spPr>
          <p:txBody>
            <a:bodyPr lIns="0" tIns="93980" rIns="0" bIns="0" anchor="t">
              <a:spAutoFit/>
            </a:bodyPr>
            <a:p>
              <a:pPr marL="12700">
                <a:lnSpc>
                  <a:spcPct val="150000"/>
                </a:lnSpc>
              </a:pPr>
              <a:r>
                <a:rPr lang="en-US" altLang="zh-CN" sz="3200" dirty="0">
                  <a:latin typeface="华文中宋" panose="02010600040101010101" pitchFamily="2" charset="-122"/>
                  <a:ea typeface="华文中宋" panose="02010600040101010101" pitchFamily="2" charset="-122"/>
                </a:rPr>
                <a:t>范围管理计划</a:t>
              </a:r>
              <a:endParaRPr lang="en-US" altLang="zh-CN" sz="3200" dirty="0">
                <a:latin typeface="华文中宋" panose="02010600040101010101" pitchFamily="2" charset="-122"/>
                <a:ea typeface="华文中宋" panose="02010600040101010101" pitchFamily="2" charset="-122"/>
              </a:endParaRPr>
            </a:p>
            <a:p>
              <a:pPr marL="12700">
                <a:lnSpc>
                  <a:spcPct val="150000"/>
                </a:lnSpc>
              </a:pPr>
              <a:r>
                <a:rPr lang="en-US" altLang="zh-CN" sz="3200" dirty="0">
                  <a:latin typeface="华文中宋" panose="02010600040101010101" pitchFamily="2" charset="-122"/>
                  <a:ea typeface="华文中宋" panose="02010600040101010101" pitchFamily="2" charset="-122"/>
                </a:rPr>
                <a:t>成本管理计划</a:t>
              </a:r>
              <a:endParaRPr lang="en-US" altLang="zh-CN" sz="3200" dirty="0">
                <a:latin typeface="华文中宋" panose="02010600040101010101" pitchFamily="2" charset="-122"/>
                <a:ea typeface="华文中宋" panose="02010600040101010101" pitchFamily="2" charset="-122"/>
              </a:endParaRPr>
            </a:p>
            <a:p>
              <a:pPr marL="12700">
                <a:lnSpc>
                  <a:spcPct val="150000"/>
                </a:lnSpc>
              </a:pPr>
              <a:r>
                <a:rPr lang="en-US" altLang="zh-CN" sz="3200" dirty="0">
                  <a:latin typeface="华文中宋" panose="02010600040101010101" pitchFamily="2" charset="-122"/>
                  <a:ea typeface="华文中宋" panose="02010600040101010101" pitchFamily="2" charset="-122"/>
                </a:rPr>
                <a:t>质量管理计划</a:t>
              </a:r>
              <a:endParaRPr lang="en-US" altLang="zh-CN" sz="3200" dirty="0">
                <a:latin typeface="华文中宋" panose="02010600040101010101" pitchFamily="2" charset="-122"/>
                <a:ea typeface="华文中宋" panose="02010600040101010101" pitchFamily="2" charset="-122"/>
              </a:endParaRPr>
            </a:p>
            <a:p>
              <a:pPr marL="12700">
                <a:lnSpc>
                  <a:spcPct val="150000"/>
                </a:lnSpc>
              </a:pPr>
              <a:r>
                <a:rPr lang="en-US" altLang="zh-CN" sz="3200" dirty="0">
                  <a:latin typeface="华文中宋" panose="02010600040101010101" pitchFamily="2" charset="-122"/>
                  <a:ea typeface="华文中宋" panose="02010600040101010101" pitchFamily="2" charset="-122"/>
                </a:rPr>
                <a:t>人力资源管理计划</a:t>
              </a:r>
              <a:endParaRPr lang="en-US" altLang="zh-CN" sz="3200" dirty="0">
                <a:latin typeface="华文中宋" panose="02010600040101010101" pitchFamily="2" charset="-122"/>
                <a:ea typeface="华文中宋" panose="02010600040101010101" pitchFamily="2" charset="-122"/>
              </a:endParaRPr>
            </a:p>
            <a:p>
              <a:pPr marL="12700">
                <a:lnSpc>
                  <a:spcPct val="150000"/>
                </a:lnSpc>
              </a:pPr>
              <a:r>
                <a:rPr lang="en-US" altLang="zh-CN" sz="3200" dirty="0">
                  <a:latin typeface="华文中宋" panose="02010600040101010101" pitchFamily="2" charset="-122"/>
                  <a:ea typeface="华文中宋" panose="02010600040101010101" pitchFamily="2" charset="-122"/>
                </a:rPr>
                <a:t>风险管理计划</a:t>
              </a:r>
              <a:endParaRPr lang="en-US" altLang="zh-CN" sz="3200" dirty="0">
                <a:latin typeface="华文中宋" panose="02010600040101010101" pitchFamily="2" charset="-122"/>
                <a:ea typeface="华文中宋" panose="02010600040101010101" pitchFamily="2" charset="-122"/>
              </a:endParaRPr>
            </a:p>
            <a:p>
              <a:pPr marL="12700">
                <a:lnSpc>
                  <a:spcPct val="150000"/>
                </a:lnSpc>
              </a:pPr>
              <a:r>
                <a:rPr lang="en-US" altLang="zh-CN" sz="3200" dirty="0">
                  <a:latin typeface="华文中宋" panose="02010600040101010101" pitchFamily="2" charset="-122"/>
                  <a:ea typeface="华文中宋" panose="02010600040101010101" pitchFamily="2" charset="-122"/>
                </a:rPr>
                <a:t>配置管理计划</a:t>
              </a:r>
              <a:endParaRPr lang="en-US" altLang="zh-CN" sz="3200" dirty="0">
                <a:latin typeface="华文中宋" panose="02010600040101010101" pitchFamily="2" charset="-122"/>
                <a:ea typeface="华文中宋" panose="02010600040101010101"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5362</Words>
  <Application>WPS 演示</Application>
  <PresentationFormat>自定义</PresentationFormat>
  <Paragraphs>462</Paragraphs>
  <Slides>50</Slides>
  <Notes>7</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50</vt:i4>
      </vt:variant>
    </vt:vector>
  </HeadingPairs>
  <TitlesOfParts>
    <vt:vector size="65" baseType="lpstr">
      <vt:lpstr>Arial</vt:lpstr>
      <vt:lpstr>宋体</vt:lpstr>
      <vt:lpstr>Wingdings</vt:lpstr>
      <vt:lpstr>Calibri</vt:lpstr>
      <vt:lpstr>Microsoft Sans Serif</vt:lpstr>
      <vt:lpstr>方正粗黑宋简体</vt:lpstr>
      <vt:lpstr>Lucida Sans Unicode</vt:lpstr>
      <vt:lpstr>Verdana</vt:lpstr>
      <vt:lpstr>Verdana</vt:lpstr>
      <vt:lpstr>华文中宋</vt:lpstr>
      <vt:lpstr>微软雅黑</vt:lpstr>
      <vt:lpstr>Trebuchet MS</vt:lpstr>
      <vt:lpstr>Arial Unicode MS</vt:lpstr>
      <vt:lpstr>Office Theme</vt:lpstr>
      <vt:lpstr>1_Office Theme</vt:lpstr>
      <vt:lpstr>PowerPoint 演示文稿</vt:lpstr>
      <vt:lpstr>       目录      “Enjoy Programming，从享学开始” </vt:lpstr>
      <vt:lpstr>01 项目章程</vt:lpstr>
      <vt:lpstr>文档目录 </vt:lpstr>
      <vt:lpstr>PowerPoint 演示文稿</vt:lpstr>
      <vt:lpstr>PowerPoint 演示文稿</vt:lpstr>
      <vt:lpstr>PowerPoint 演示文稿</vt:lpstr>
      <vt:lpstr>02项目工程计划</vt:lpstr>
      <vt:lpstr>文档目录 </vt:lpstr>
      <vt:lpstr> 主要参加人员  扼要说明参加本项目开发的主要人员的情况，包括他们的技术水平。 </vt:lpstr>
      <vt:lpstr> 需移交用户的文件  </vt:lpstr>
      <vt:lpstr> 拟为客户提供的服务</vt:lpstr>
      <vt:lpstr>PowerPoint 演示文稿</vt:lpstr>
      <vt:lpstr>PowerPoint 演示文稿</vt:lpstr>
      <vt:lpstr>PowerPoint 演示文稿</vt:lpstr>
      <vt:lpstr>PowerPoint 演示文稿</vt:lpstr>
      <vt:lpstr>WBS图</vt:lpstr>
      <vt:lpstr>WBS任务输入输出</vt:lpstr>
      <vt:lpstr>成本预算</vt:lpstr>
      <vt:lpstr>成本预算</vt:lpstr>
      <vt:lpstr>软件质量模型</vt:lpstr>
      <vt:lpstr>软件质量模型</vt:lpstr>
      <vt:lpstr>软件质量模型</vt:lpstr>
      <vt:lpstr>质量评审过程</vt:lpstr>
      <vt:lpstr>PowerPoint 演示文稿</vt:lpstr>
      <vt:lpstr>PowerPoint 演示文稿</vt:lpstr>
      <vt:lpstr>PowerPoint 演示文稿</vt:lpstr>
      <vt:lpstr>干系人手册</vt:lpstr>
      <vt:lpstr>客户沟通计划（部分展示）       </vt:lpstr>
      <vt:lpstr>风险评估 *优先考虑在软件需求阶段的风险</vt:lpstr>
      <vt:lpstr>风险评估 *优先考虑在 软件需求阶段的风险</vt:lpstr>
      <vt:lpstr>风险控制 *优先控制 在软件需求阶段的风险</vt:lpstr>
      <vt:lpstr>风险控制 *优先控制 在软件需求阶段的风险</vt:lpstr>
      <vt:lpstr>PowerPoint 演示文稿</vt:lpstr>
      <vt:lpstr>PowerPoint 演示文稿</vt:lpstr>
      <vt:lpstr>PowerPoint 演示文稿</vt:lpstr>
      <vt:lpstr>03可行性分析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项目中的问题</vt:lpstr>
      <vt:lpstr>05绩效评价</vt:lpstr>
      <vt:lpstr>PowerPoint 演示文稿</vt:lpstr>
      <vt:lpstr>参考资料</vt:lpstr>
      <vt:lpstr>接下来请看正式文档</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粉绿色数字媒体波点不规则图形清新互联网宣传中文演示文稿 副本</dc:title>
  <dc:creator>小P</dc:creator>
  <cp:keywords>DAE5bOGJXsI,BAExpvlzdO4</cp:keywords>
  <cp:lastModifiedBy>软软</cp:lastModifiedBy>
  <cp:revision>77</cp:revision>
  <dcterms:created xsi:type="dcterms:W3CDTF">2022-02-26T04:40:00Z</dcterms:created>
  <dcterms:modified xsi:type="dcterms:W3CDTF">2022-03-01T11:40:10Z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2022-02-26T00:00:00Z</vt:filetime>
  </property>
  <property fmtid="{D5CDD505-2E9C-101B-9397-08002B2CF9AE}" pid="3" name="Creator">
    <vt:lpwstr>Canva</vt:lpwstr>
  </property>
  <property fmtid="{D5CDD505-2E9C-101B-9397-08002B2CF9AE}" pid="4" name="LastSaved">
    <vt:filetime>2022-02-26T00:00:00Z</vt:filetime>
  </property>
  <property fmtid="{D5CDD505-2E9C-101B-9397-08002B2CF9AE}" pid="5" name="KSOProductBuildVer">
    <vt:lpwstr>2052-11.3.0.9228</vt:lpwstr>
  </property>
</Properties>
</file>