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81" r:id="rId5"/>
    <p:sldId id="258" r:id="rId6"/>
    <p:sldId id="280" r:id="rId7"/>
    <p:sldId id="282" r:id="rId9"/>
    <p:sldId id="283" r:id="rId10"/>
    <p:sldId id="294" r:id="rId11"/>
    <p:sldId id="296" r:id="rId12"/>
    <p:sldId id="293" r:id="rId13"/>
    <p:sldId id="270" r:id="rId14"/>
    <p:sldId id="295" r:id="rId1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2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313" y="3954667"/>
            <a:ext cx="11599373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rgbClr val="1164A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27425" y="5695300"/>
            <a:ext cx="11233148" cy="158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1164A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1164A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78643" y="3026296"/>
            <a:ext cx="5523230" cy="640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164A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1164A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832" y="925676"/>
            <a:ext cx="16256334" cy="214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1164A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584" y="3929891"/>
            <a:ext cx="16322830" cy="3869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64279" cy="2760345"/>
          </a:xfrm>
          <a:custGeom>
            <a:avLst/>
            <a:gdLst/>
            <a:ahLst/>
            <a:cxnLst/>
            <a:rect l="l" t="t" r="r" b="b"/>
            <a:pathLst>
              <a:path w="3764279" h="2760345">
                <a:moveTo>
                  <a:pt x="1744618" y="2759766"/>
                </a:moveTo>
                <a:lnTo>
                  <a:pt x="1696265" y="2759199"/>
                </a:lnTo>
                <a:lnTo>
                  <a:pt x="1648191" y="2757504"/>
                </a:lnTo>
                <a:lnTo>
                  <a:pt x="1600408" y="2754696"/>
                </a:lnTo>
                <a:lnTo>
                  <a:pt x="1552929" y="2750786"/>
                </a:lnTo>
                <a:lnTo>
                  <a:pt x="1505767" y="2745788"/>
                </a:lnTo>
                <a:lnTo>
                  <a:pt x="1458934" y="2739713"/>
                </a:lnTo>
                <a:lnTo>
                  <a:pt x="1412444" y="2732576"/>
                </a:lnTo>
                <a:lnTo>
                  <a:pt x="1366308" y="2724387"/>
                </a:lnTo>
                <a:lnTo>
                  <a:pt x="1320539" y="2715160"/>
                </a:lnTo>
                <a:lnTo>
                  <a:pt x="1275151" y="2704908"/>
                </a:lnTo>
                <a:lnTo>
                  <a:pt x="1230155" y="2693643"/>
                </a:lnTo>
                <a:lnTo>
                  <a:pt x="1185564" y="2681378"/>
                </a:lnTo>
                <a:lnTo>
                  <a:pt x="1141392" y="2668125"/>
                </a:lnTo>
                <a:lnTo>
                  <a:pt x="1097650" y="2653898"/>
                </a:lnTo>
                <a:lnTo>
                  <a:pt x="1054351" y="2638708"/>
                </a:lnTo>
                <a:lnTo>
                  <a:pt x="1011508" y="2622569"/>
                </a:lnTo>
                <a:lnTo>
                  <a:pt x="969134" y="2605493"/>
                </a:lnTo>
                <a:lnTo>
                  <a:pt x="927241" y="2587493"/>
                </a:lnTo>
                <a:lnTo>
                  <a:pt x="885842" y="2568582"/>
                </a:lnTo>
                <a:lnTo>
                  <a:pt x="844950" y="2548771"/>
                </a:lnTo>
                <a:lnTo>
                  <a:pt x="804577" y="2528074"/>
                </a:lnTo>
                <a:lnTo>
                  <a:pt x="764735" y="2506504"/>
                </a:lnTo>
                <a:lnTo>
                  <a:pt x="725439" y="2484072"/>
                </a:lnTo>
                <a:lnTo>
                  <a:pt x="686699" y="2460793"/>
                </a:lnTo>
                <a:lnTo>
                  <a:pt x="648529" y="2436678"/>
                </a:lnTo>
                <a:lnTo>
                  <a:pt x="610942" y="2411740"/>
                </a:lnTo>
                <a:lnTo>
                  <a:pt x="573950" y="2385991"/>
                </a:lnTo>
                <a:lnTo>
                  <a:pt x="537566" y="2359445"/>
                </a:lnTo>
                <a:lnTo>
                  <a:pt x="501802" y="2332114"/>
                </a:lnTo>
                <a:lnTo>
                  <a:pt x="466671" y="2304011"/>
                </a:lnTo>
                <a:lnTo>
                  <a:pt x="432186" y="2275147"/>
                </a:lnTo>
                <a:lnTo>
                  <a:pt x="398360" y="2245537"/>
                </a:lnTo>
                <a:lnTo>
                  <a:pt x="365204" y="2215193"/>
                </a:lnTo>
                <a:lnTo>
                  <a:pt x="332733" y="2184127"/>
                </a:lnTo>
                <a:lnTo>
                  <a:pt x="300958" y="2152351"/>
                </a:lnTo>
                <a:lnTo>
                  <a:pt x="269891" y="2119880"/>
                </a:lnTo>
                <a:lnTo>
                  <a:pt x="239547" y="2086724"/>
                </a:lnTo>
                <a:lnTo>
                  <a:pt x="209937" y="2052898"/>
                </a:lnTo>
                <a:lnTo>
                  <a:pt x="181074" y="2018413"/>
                </a:lnTo>
                <a:lnTo>
                  <a:pt x="152970" y="1983282"/>
                </a:lnTo>
                <a:lnTo>
                  <a:pt x="125639" y="1947518"/>
                </a:lnTo>
                <a:lnTo>
                  <a:pt x="99093" y="1911134"/>
                </a:lnTo>
                <a:lnTo>
                  <a:pt x="73345" y="1874142"/>
                </a:lnTo>
                <a:lnTo>
                  <a:pt x="48406" y="1836555"/>
                </a:lnTo>
                <a:lnTo>
                  <a:pt x="24291" y="1798385"/>
                </a:lnTo>
                <a:lnTo>
                  <a:pt x="1012" y="1759646"/>
                </a:lnTo>
                <a:lnTo>
                  <a:pt x="0" y="1757872"/>
                </a:lnTo>
                <a:lnTo>
                  <a:pt x="0" y="0"/>
                </a:lnTo>
                <a:lnTo>
                  <a:pt x="3623757" y="0"/>
                </a:lnTo>
                <a:lnTo>
                  <a:pt x="3626721" y="7356"/>
                </a:lnTo>
                <a:lnTo>
                  <a:pt x="3642860" y="50199"/>
                </a:lnTo>
                <a:lnTo>
                  <a:pt x="3658050" y="93498"/>
                </a:lnTo>
                <a:lnTo>
                  <a:pt x="3672277" y="137240"/>
                </a:lnTo>
                <a:lnTo>
                  <a:pt x="3685530" y="181412"/>
                </a:lnTo>
                <a:lnTo>
                  <a:pt x="3697795" y="226003"/>
                </a:lnTo>
                <a:lnTo>
                  <a:pt x="3709060" y="270999"/>
                </a:lnTo>
                <a:lnTo>
                  <a:pt x="3719312" y="316387"/>
                </a:lnTo>
                <a:lnTo>
                  <a:pt x="3728539" y="362156"/>
                </a:lnTo>
                <a:lnTo>
                  <a:pt x="3736727" y="408292"/>
                </a:lnTo>
                <a:lnTo>
                  <a:pt x="3743865" y="454782"/>
                </a:lnTo>
                <a:lnTo>
                  <a:pt x="3749940" y="501615"/>
                </a:lnTo>
                <a:lnTo>
                  <a:pt x="3754938" y="548777"/>
                </a:lnTo>
                <a:lnTo>
                  <a:pt x="3758848" y="596256"/>
                </a:lnTo>
                <a:lnTo>
                  <a:pt x="3761656" y="644039"/>
                </a:lnTo>
                <a:lnTo>
                  <a:pt x="3763350" y="692113"/>
                </a:lnTo>
                <a:lnTo>
                  <a:pt x="3763918" y="740466"/>
                </a:lnTo>
                <a:lnTo>
                  <a:pt x="3763350" y="788819"/>
                </a:lnTo>
                <a:lnTo>
                  <a:pt x="3761656" y="836893"/>
                </a:lnTo>
                <a:lnTo>
                  <a:pt x="3758848" y="884676"/>
                </a:lnTo>
                <a:lnTo>
                  <a:pt x="3754938" y="932155"/>
                </a:lnTo>
                <a:lnTo>
                  <a:pt x="3749940" y="979317"/>
                </a:lnTo>
                <a:lnTo>
                  <a:pt x="3743865" y="1026150"/>
                </a:lnTo>
                <a:lnTo>
                  <a:pt x="3736727" y="1072640"/>
                </a:lnTo>
                <a:lnTo>
                  <a:pt x="3728539" y="1118776"/>
                </a:lnTo>
                <a:lnTo>
                  <a:pt x="3719312" y="1164545"/>
                </a:lnTo>
                <a:lnTo>
                  <a:pt x="3709060" y="1209933"/>
                </a:lnTo>
                <a:lnTo>
                  <a:pt x="3697795" y="1254929"/>
                </a:lnTo>
                <a:lnTo>
                  <a:pt x="3685530" y="1299520"/>
                </a:lnTo>
                <a:lnTo>
                  <a:pt x="3672277" y="1343692"/>
                </a:lnTo>
                <a:lnTo>
                  <a:pt x="3658050" y="1387434"/>
                </a:lnTo>
                <a:lnTo>
                  <a:pt x="3642860" y="1430733"/>
                </a:lnTo>
                <a:lnTo>
                  <a:pt x="3626721" y="1473576"/>
                </a:lnTo>
                <a:lnTo>
                  <a:pt x="3609645" y="1515950"/>
                </a:lnTo>
                <a:lnTo>
                  <a:pt x="3591645" y="1557843"/>
                </a:lnTo>
                <a:lnTo>
                  <a:pt x="3572733" y="1599242"/>
                </a:lnTo>
                <a:lnTo>
                  <a:pt x="3552923" y="1640134"/>
                </a:lnTo>
                <a:lnTo>
                  <a:pt x="3532226" y="1680507"/>
                </a:lnTo>
                <a:lnTo>
                  <a:pt x="3510656" y="1720349"/>
                </a:lnTo>
                <a:lnTo>
                  <a:pt x="3488224" y="1759646"/>
                </a:lnTo>
                <a:lnTo>
                  <a:pt x="3464945" y="1798385"/>
                </a:lnTo>
                <a:lnTo>
                  <a:pt x="3440830" y="1836555"/>
                </a:lnTo>
                <a:lnTo>
                  <a:pt x="3415891" y="1874142"/>
                </a:lnTo>
                <a:lnTo>
                  <a:pt x="3390143" y="1911134"/>
                </a:lnTo>
                <a:lnTo>
                  <a:pt x="3363597" y="1947518"/>
                </a:lnTo>
                <a:lnTo>
                  <a:pt x="3336266" y="1983282"/>
                </a:lnTo>
                <a:lnTo>
                  <a:pt x="3308162" y="2018413"/>
                </a:lnTo>
                <a:lnTo>
                  <a:pt x="3279299" y="2052898"/>
                </a:lnTo>
                <a:lnTo>
                  <a:pt x="3249689" y="2086724"/>
                </a:lnTo>
                <a:lnTo>
                  <a:pt x="3219345" y="2119880"/>
                </a:lnTo>
                <a:lnTo>
                  <a:pt x="3188279" y="2152351"/>
                </a:lnTo>
                <a:lnTo>
                  <a:pt x="3156503" y="2184127"/>
                </a:lnTo>
                <a:lnTo>
                  <a:pt x="3124032" y="2215193"/>
                </a:lnTo>
                <a:lnTo>
                  <a:pt x="3090876" y="2245537"/>
                </a:lnTo>
                <a:lnTo>
                  <a:pt x="3057050" y="2275147"/>
                </a:lnTo>
                <a:lnTo>
                  <a:pt x="3022565" y="2304011"/>
                </a:lnTo>
                <a:lnTo>
                  <a:pt x="2987434" y="2332114"/>
                </a:lnTo>
                <a:lnTo>
                  <a:pt x="2951670" y="2359445"/>
                </a:lnTo>
                <a:lnTo>
                  <a:pt x="2915286" y="2385991"/>
                </a:lnTo>
                <a:lnTo>
                  <a:pt x="2878294" y="2411740"/>
                </a:lnTo>
                <a:lnTo>
                  <a:pt x="2840707" y="2436678"/>
                </a:lnTo>
                <a:lnTo>
                  <a:pt x="2802537" y="2460793"/>
                </a:lnTo>
                <a:lnTo>
                  <a:pt x="2763797" y="2484072"/>
                </a:lnTo>
                <a:lnTo>
                  <a:pt x="2724501" y="2506504"/>
                </a:lnTo>
                <a:lnTo>
                  <a:pt x="2684659" y="2528074"/>
                </a:lnTo>
                <a:lnTo>
                  <a:pt x="2644286" y="2548771"/>
                </a:lnTo>
                <a:lnTo>
                  <a:pt x="2603394" y="2568582"/>
                </a:lnTo>
                <a:lnTo>
                  <a:pt x="2561995" y="2587493"/>
                </a:lnTo>
                <a:lnTo>
                  <a:pt x="2520102" y="2605493"/>
                </a:lnTo>
                <a:lnTo>
                  <a:pt x="2477728" y="2622569"/>
                </a:lnTo>
                <a:lnTo>
                  <a:pt x="2434885" y="2638708"/>
                </a:lnTo>
                <a:lnTo>
                  <a:pt x="2391586" y="2653898"/>
                </a:lnTo>
                <a:lnTo>
                  <a:pt x="2347844" y="2668125"/>
                </a:lnTo>
                <a:lnTo>
                  <a:pt x="2303672" y="2681378"/>
                </a:lnTo>
                <a:lnTo>
                  <a:pt x="2259081" y="2693643"/>
                </a:lnTo>
                <a:lnTo>
                  <a:pt x="2214085" y="2704908"/>
                </a:lnTo>
                <a:lnTo>
                  <a:pt x="2168697" y="2715160"/>
                </a:lnTo>
                <a:lnTo>
                  <a:pt x="2122928" y="2724387"/>
                </a:lnTo>
                <a:lnTo>
                  <a:pt x="2076792" y="2732576"/>
                </a:lnTo>
                <a:lnTo>
                  <a:pt x="2030302" y="2739713"/>
                </a:lnTo>
                <a:lnTo>
                  <a:pt x="1983469" y="2745788"/>
                </a:lnTo>
                <a:lnTo>
                  <a:pt x="1936307" y="2750786"/>
                </a:lnTo>
                <a:lnTo>
                  <a:pt x="1888828" y="2754696"/>
                </a:lnTo>
                <a:lnTo>
                  <a:pt x="1841045" y="2757504"/>
                </a:lnTo>
                <a:lnTo>
                  <a:pt x="1792971" y="2759199"/>
                </a:lnTo>
                <a:lnTo>
                  <a:pt x="1744618" y="2759766"/>
                </a:lnTo>
                <a:close/>
              </a:path>
            </a:pathLst>
          </a:custGeom>
          <a:solidFill>
            <a:srgbClr val="A5C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30912" y="6850590"/>
            <a:ext cx="3838575" cy="3438525"/>
          </a:xfrm>
          <a:custGeom>
            <a:avLst/>
            <a:gdLst/>
            <a:ahLst/>
            <a:cxnLst/>
            <a:rect l="l" t="t" r="r" b="b"/>
            <a:pathLst>
              <a:path w="3838575" h="3438525">
                <a:moveTo>
                  <a:pt x="3838574" y="3438524"/>
                </a:moveTo>
                <a:lnTo>
                  <a:pt x="0" y="3438524"/>
                </a:lnTo>
                <a:lnTo>
                  <a:pt x="0" y="0"/>
                </a:lnTo>
                <a:lnTo>
                  <a:pt x="3838574" y="0"/>
                </a:lnTo>
                <a:lnTo>
                  <a:pt x="3838574" y="3438524"/>
                </a:lnTo>
                <a:close/>
              </a:path>
            </a:pathLst>
          </a:custGeom>
          <a:solidFill>
            <a:srgbClr val="A5C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3091" y="1753181"/>
            <a:ext cx="352425" cy="6105525"/>
          </a:xfrm>
          <a:custGeom>
            <a:avLst/>
            <a:gdLst/>
            <a:ahLst/>
            <a:cxnLst/>
            <a:rect l="l" t="t" r="r" b="b"/>
            <a:pathLst>
              <a:path w="352425" h="6105525">
                <a:moveTo>
                  <a:pt x="0" y="6105524"/>
                </a:moveTo>
                <a:lnTo>
                  <a:pt x="0" y="0"/>
                </a:lnTo>
                <a:lnTo>
                  <a:pt x="352424" y="0"/>
                </a:lnTo>
                <a:lnTo>
                  <a:pt x="352424" y="6105524"/>
                </a:lnTo>
                <a:lnTo>
                  <a:pt x="0" y="6105524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31281" y="1753181"/>
            <a:ext cx="352425" cy="6105525"/>
          </a:xfrm>
          <a:custGeom>
            <a:avLst/>
            <a:gdLst/>
            <a:ahLst/>
            <a:cxnLst/>
            <a:rect l="l" t="t" r="r" b="b"/>
            <a:pathLst>
              <a:path w="352425" h="6105525">
                <a:moveTo>
                  <a:pt x="0" y="6105524"/>
                </a:moveTo>
                <a:lnTo>
                  <a:pt x="0" y="0"/>
                </a:lnTo>
                <a:lnTo>
                  <a:pt x="352424" y="0"/>
                </a:lnTo>
                <a:lnTo>
                  <a:pt x="352424" y="6105524"/>
                </a:lnTo>
                <a:lnTo>
                  <a:pt x="0" y="6105524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9471" y="1753181"/>
            <a:ext cx="352425" cy="6105525"/>
          </a:xfrm>
          <a:custGeom>
            <a:avLst/>
            <a:gdLst/>
            <a:ahLst/>
            <a:cxnLst/>
            <a:rect l="l" t="t" r="r" b="b"/>
            <a:pathLst>
              <a:path w="352425" h="6105525">
                <a:moveTo>
                  <a:pt x="0" y="6105524"/>
                </a:moveTo>
                <a:lnTo>
                  <a:pt x="0" y="0"/>
                </a:lnTo>
                <a:lnTo>
                  <a:pt x="352424" y="0"/>
                </a:lnTo>
                <a:lnTo>
                  <a:pt x="352424" y="6105524"/>
                </a:lnTo>
                <a:lnTo>
                  <a:pt x="0" y="6105524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7662" y="1753181"/>
            <a:ext cx="352425" cy="6105525"/>
          </a:xfrm>
          <a:custGeom>
            <a:avLst/>
            <a:gdLst/>
            <a:ahLst/>
            <a:cxnLst/>
            <a:rect l="l" t="t" r="r" b="b"/>
            <a:pathLst>
              <a:path w="352425" h="6105525">
                <a:moveTo>
                  <a:pt x="0" y="6105524"/>
                </a:moveTo>
                <a:lnTo>
                  <a:pt x="0" y="0"/>
                </a:lnTo>
                <a:lnTo>
                  <a:pt x="352424" y="0"/>
                </a:lnTo>
                <a:lnTo>
                  <a:pt x="352424" y="6105524"/>
                </a:lnTo>
                <a:lnTo>
                  <a:pt x="0" y="6105524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54110" y="3362960"/>
            <a:ext cx="873633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1400" dirty="0">
                <a:solidFill>
                  <a:srgbClr val="1164AB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</a:t>
            </a:r>
            <a:r>
              <a:rPr sz="14400" spc="1340" dirty="0">
                <a:solidFill>
                  <a:srgbClr val="1164AB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</a:t>
            </a:r>
            <a:r>
              <a:rPr sz="14400" spc="1350" dirty="0">
                <a:solidFill>
                  <a:srgbClr val="1164AB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L</a:t>
            </a:r>
            <a:r>
              <a:rPr sz="14400" spc="1090" dirty="0">
                <a:solidFill>
                  <a:srgbClr val="1164AB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概</a:t>
            </a:r>
            <a:r>
              <a:rPr sz="14400" dirty="0">
                <a:solidFill>
                  <a:srgbClr val="1164AB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述</a:t>
            </a:r>
            <a:endParaRPr sz="14400" dirty="0">
              <a:solidFill>
                <a:srgbClr val="1164AB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4520" y="8465959"/>
            <a:ext cx="21443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G25</a:t>
            </a:r>
            <a:r>
              <a:rPr lang="zh-CN" altLang="en-US" sz="3200">
                <a:solidFill>
                  <a:schemeClr val="tx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团队</a:t>
            </a:r>
            <a:endParaRPr lang="zh-CN" altLang="en-US" sz="3200">
              <a:solidFill>
                <a:schemeClr val="tx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0" y="-213360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95207" y="0"/>
            <a:ext cx="7893050" cy="4781550"/>
            <a:chOff x="10395207" y="0"/>
            <a:chExt cx="7893050" cy="4781550"/>
          </a:xfrm>
        </p:grpSpPr>
        <p:sp>
          <p:nvSpPr>
            <p:cNvPr id="3" name="object 3"/>
            <p:cNvSpPr/>
            <p:nvPr/>
          </p:nvSpPr>
          <p:spPr>
            <a:xfrm>
              <a:off x="14261601" y="0"/>
              <a:ext cx="4026535" cy="4781550"/>
            </a:xfrm>
            <a:custGeom>
              <a:avLst/>
              <a:gdLst/>
              <a:ahLst/>
              <a:cxnLst/>
              <a:rect l="l" t="t" r="r" b="b"/>
              <a:pathLst>
                <a:path w="4026534" h="4781550">
                  <a:moveTo>
                    <a:pt x="0" y="0"/>
                  </a:moveTo>
                  <a:lnTo>
                    <a:pt x="4026397" y="0"/>
                  </a:lnTo>
                  <a:lnTo>
                    <a:pt x="4026397" y="4781549"/>
                  </a:lnTo>
                  <a:lnTo>
                    <a:pt x="0" y="478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95207" y="0"/>
              <a:ext cx="5219700" cy="2611120"/>
            </a:xfrm>
            <a:custGeom>
              <a:avLst/>
              <a:gdLst/>
              <a:ahLst/>
              <a:cxnLst/>
              <a:rect l="l" t="t" r="r" b="b"/>
              <a:pathLst>
                <a:path w="5219700" h="2611120">
                  <a:moveTo>
                    <a:pt x="2609840" y="2610933"/>
                  </a:moveTo>
                  <a:lnTo>
                    <a:pt x="2561358" y="2610492"/>
                  </a:lnTo>
                  <a:lnTo>
                    <a:pt x="2513091" y="2609173"/>
                  </a:lnTo>
                  <a:lnTo>
                    <a:pt x="2465047" y="2606985"/>
                  </a:lnTo>
                  <a:lnTo>
                    <a:pt x="2417231" y="2603934"/>
                  </a:lnTo>
                  <a:lnTo>
                    <a:pt x="2369653" y="2600028"/>
                  </a:lnTo>
                  <a:lnTo>
                    <a:pt x="2322320" y="2595276"/>
                  </a:lnTo>
                  <a:lnTo>
                    <a:pt x="2275239" y="2589684"/>
                  </a:lnTo>
                  <a:lnTo>
                    <a:pt x="2228418" y="2583261"/>
                  </a:lnTo>
                  <a:lnTo>
                    <a:pt x="2181865" y="2576013"/>
                  </a:lnTo>
                  <a:lnTo>
                    <a:pt x="2135588" y="2567949"/>
                  </a:lnTo>
                  <a:lnTo>
                    <a:pt x="2089593" y="2559076"/>
                  </a:lnTo>
                  <a:lnTo>
                    <a:pt x="2043889" y="2549402"/>
                  </a:lnTo>
                  <a:lnTo>
                    <a:pt x="1998483" y="2538934"/>
                  </a:lnTo>
                  <a:lnTo>
                    <a:pt x="1953382" y="2527680"/>
                  </a:lnTo>
                  <a:lnTo>
                    <a:pt x="1908596" y="2515648"/>
                  </a:lnTo>
                  <a:lnTo>
                    <a:pt x="1864130" y="2502845"/>
                  </a:lnTo>
                  <a:lnTo>
                    <a:pt x="1819993" y="2489279"/>
                  </a:lnTo>
                  <a:lnTo>
                    <a:pt x="1776192" y="2474957"/>
                  </a:lnTo>
                  <a:lnTo>
                    <a:pt x="1732735" y="2459887"/>
                  </a:lnTo>
                  <a:lnTo>
                    <a:pt x="1689630" y="2444078"/>
                  </a:lnTo>
                  <a:lnTo>
                    <a:pt x="1646884" y="2427535"/>
                  </a:lnTo>
                  <a:lnTo>
                    <a:pt x="1604505" y="2410268"/>
                  </a:lnTo>
                  <a:lnTo>
                    <a:pt x="1562500" y="2392283"/>
                  </a:lnTo>
                  <a:lnTo>
                    <a:pt x="1520877" y="2373588"/>
                  </a:lnTo>
                  <a:lnTo>
                    <a:pt x="1479644" y="2354191"/>
                  </a:lnTo>
                  <a:lnTo>
                    <a:pt x="1438808" y="2334100"/>
                  </a:lnTo>
                  <a:lnTo>
                    <a:pt x="1398377" y="2313321"/>
                  </a:lnTo>
                  <a:lnTo>
                    <a:pt x="1358358" y="2291864"/>
                  </a:lnTo>
                  <a:lnTo>
                    <a:pt x="1318760" y="2269734"/>
                  </a:lnTo>
                  <a:lnTo>
                    <a:pt x="1279589" y="2246941"/>
                  </a:lnTo>
                  <a:lnTo>
                    <a:pt x="1240854" y="2223491"/>
                  </a:lnTo>
                  <a:lnTo>
                    <a:pt x="1202562" y="2199393"/>
                  </a:lnTo>
                  <a:lnTo>
                    <a:pt x="1164720" y="2174653"/>
                  </a:lnTo>
                  <a:lnTo>
                    <a:pt x="1127337" y="2149280"/>
                  </a:lnTo>
                  <a:lnTo>
                    <a:pt x="1090420" y="2123280"/>
                  </a:lnTo>
                  <a:lnTo>
                    <a:pt x="1053976" y="2096663"/>
                  </a:lnTo>
                  <a:lnTo>
                    <a:pt x="1018013" y="2069435"/>
                  </a:lnTo>
                  <a:lnTo>
                    <a:pt x="982539" y="2041603"/>
                  </a:lnTo>
                  <a:lnTo>
                    <a:pt x="947561" y="2013176"/>
                  </a:lnTo>
                  <a:lnTo>
                    <a:pt x="913087" y="1984162"/>
                  </a:lnTo>
                  <a:lnTo>
                    <a:pt x="879125" y="1954567"/>
                  </a:lnTo>
                  <a:lnTo>
                    <a:pt x="845683" y="1924400"/>
                  </a:lnTo>
                  <a:lnTo>
                    <a:pt x="812766" y="1893667"/>
                  </a:lnTo>
                  <a:lnTo>
                    <a:pt x="780385" y="1862377"/>
                  </a:lnTo>
                  <a:lnTo>
                    <a:pt x="748545" y="1830538"/>
                  </a:lnTo>
                  <a:lnTo>
                    <a:pt x="717256" y="1798156"/>
                  </a:lnTo>
                  <a:lnTo>
                    <a:pt x="686523" y="1765240"/>
                  </a:lnTo>
                  <a:lnTo>
                    <a:pt x="656356" y="1731797"/>
                  </a:lnTo>
                  <a:lnTo>
                    <a:pt x="626761" y="1697835"/>
                  </a:lnTo>
                  <a:lnTo>
                    <a:pt x="597746" y="1663362"/>
                  </a:lnTo>
                  <a:lnTo>
                    <a:pt x="569320" y="1628384"/>
                  </a:lnTo>
                  <a:lnTo>
                    <a:pt x="541488" y="1592910"/>
                  </a:lnTo>
                  <a:lnTo>
                    <a:pt x="514260" y="1556947"/>
                  </a:lnTo>
                  <a:lnTo>
                    <a:pt x="487642" y="1520503"/>
                  </a:lnTo>
                  <a:lnTo>
                    <a:pt x="461643" y="1483586"/>
                  </a:lnTo>
                  <a:lnTo>
                    <a:pt x="436270" y="1446202"/>
                  </a:lnTo>
                  <a:lnTo>
                    <a:pt x="411530" y="1408361"/>
                  </a:lnTo>
                  <a:lnTo>
                    <a:pt x="387432" y="1370069"/>
                  </a:lnTo>
                  <a:lnTo>
                    <a:pt x="363982" y="1331333"/>
                  </a:lnTo>
                  <a:lnTo>
                    <a:pt x="341188" y="1292163"/>
                  </a:lnTo>
                  <a:lnTo>
                    <a:pt x="319059" y="1252564"/>
                  </a:lnTo>
                  <a:lnTo>
                    <a:pt x="297602" y="1212546"/>
                  </a:lnTo>
                  <a:lnTo>
                    <a:pt x="276823" y="1172115"/>
                  </a:lnTo>
                  <a:lnTo>
                    <a:pt x="256732" y="1131279"/>
                  </a:lnTo>
                  <a:lnTo>
                    <a:pt x="237335" y="1090046"/>
                  </a:lnTo>
                  <a:lnTo>
                    <a:pt x="218640" y="1048423"/>
                  </a:lnTo>
                  <a:lnTo>
                    <a:pt x="200655" y="1006418"/>
                  </a:lnTo>
                  <a:lnTo>
                    <a:pt x="183388" y="964039"/>
                  </a:lnTo>
                  <a:lnTo>
                    <a:pt x="166845" y="921293"/>
                  </a:lnTo>
                  <a:lnTo>
                    <a:pt x="151035" y="878187"/>
                  </a:lnTo>
                  <a:lnTo>
                    <a:pt x="135966" y="834731"/>
                  </a:lnTo>
                  <a:lnTo>
                    <a:pt x="121644" y="790930"/>
                  </a:lnTo>
                  <a:lnTo>
                    <a:pt x="108078" y="746793"/>
                  </a:lnTo>
                  <a:lnTo>
                    <a:pt x="95275" y="702327"/>
                  </a:lnTo>
                  <a:lnTo>
                    <a:pt x="83243" y="657540"/>
                  </a:lnTo>
                  <a:lnTo>
                    <a:pt x="71989" y="612440"/>
                  </a:lnTo>
                  <a:lnTo>
                    <a:pt x="61521" y="567034"/>
                  </a:lnTo>
                  <a:lnTo>
                    <a:pt x="51847" y="521330"/>
                  </a:lnTo>
                  <a:lnTo>
                    <a:pt x="42974" y="475335"/>
                  </a:lnTo>
                  <a:lnTo>
                    <a:pt x="34910" y="429058"/>
                  </a:lnTo>
                  <a:lnTo>
                    <a:pt x="27662" y="382505"/>
                  </a:lnTo>
                  <a:lnTo>
                    <a:pt x="21239" y="335684"/>
                  </a:lnTo>
                  <a:lnTo>
                    <a:pt x="15647" y="288603"/>
                  </a:lnTo>
                  <a:lnTo>
                    <a:pt x="10894" y="241270"/>
                  </a:lnTo>
                  <a:lnTo>
                    <a:pt x="6989" y="193692"/>
                  </a:lnTo>
                  <a:lnTo>
                    <a:pt x="3938" y="145876"/>
                  </a:lnTo>
                  <a:lnTo>
                    <a:pt x="1750" y="97831"/>
                  </a:lnTo>
                  <a:lnTo>
                    <a:pt x="431" y="49565"/>
                  </a:lnTo>
                  <a:lnTo>
                    <a:pt x="0" y="0"/>
                  </a:lnTo>
                  <a:lnTo>
                    <a:pt x="5219680" y="0"/>
                  </a:lnTo>
                  <a:lnTo>
                    <a:pt x="5219248" y="49565"/>
                  </a:lnTo>
                  <a:lnTo>
                    <a:pt x="5217929" y="97831"/>
                  </a:lnTo>
                  <a:lnTo>
                    <a:pt x="5215741" y="145876"/>
                  </a:lnTo>
                  <a:lnTo>
                    <a:pt x="5212690" y="193692"/>
                  </a:lnTo>
                  <a:lnTo>
                    <a:pt x="5208785" y="241270"/>
                  </a:lnTo>
                  <a:lnTo>
                    <a:pt x="5204032" y="288603"/>
                  </a:lnTo>
                  <a:lnTo>
                    <a:pt x="5198440" y="335684"/>
                  </a:lnTo>
                  <a:lnTo>
                    <a:pt x="5192017" y="382505"/>
                  </a:lnTo>
                  <a:lnTo>
                    <a:pt x="5184769" y="429058"/>
                  </a:lnTo>
                  <a:lnTo>
                    <a:pt x="5176705" y="475335"/>
                  </a:lnTo>
                  <a:lnTo>
                    <a:pt x="5167832" y="521330"/>
                  </a:lnTo>
                  <a:lnTo>
                    <a:pt x="5158158" y="567034"/>
                  </a:lnTo>
                  <a:lnTo>
                    <a:pt x="5147690" y="612440"/>
                  </a:lnTo>
                  <a:lnTo>
                    <a:pt x="5136436" y="657540"/>
                  </a:lnTo>
                  <a:lnTo>
                    <a:pt x="5124404" y="702327"/>
                  </a:lnTo>
                  <a:lnTo>
                    <a:pt x="5111601" y="746793"/>
                  </a:lnTo>
                  <a:lnTo>
                    <a:pt x="5098035" y="790930"/>
                  </a:lnTo>
                  <a:lnTo>
                    <a:pt x="5083713" y="834731"/>
                  </a:lnTo>
                  <a:lnTo>
                    <a:pt x="5068644" y="878187"/>
                  </a:lnTo>
                  <a:lnTo>
                    <a:pt x="5052834" y="921293"/>
                  </a:lnTo>
                  <a:lnTo>
                    <a:pt x="5036291" y="964039"/>
                  </a:lnTo>
                  <a:lnTo>
                    <a:pt x="5019024" y="1006418"/>
                  </a:lnTo>
                  <a:lnTo>
                    <a:pt x="5001039" y="1048423"/>
                  </a:lnTo>
                  <a:lnTo>
                    <a:pt x="4982344" y="1090046"/>
                  </a:lnTo>
                  <a:lnTo>
                    <a:pt x="4962947" y="1131279"/>
                  </a:lnTo>
                  <a:lnTo>
                    <a:pt x="4942856" y="1172115"/>
                  </a:lnTo>
                  <a:lnTo>
                    <a:pt x="4922078" y="1212546"/>
                  </a:lnTo>
                  <a:lnTo>
                    <a:pt x="4900620" y="1252564"/>
                  </a:lnTo>
                  <a:lnTo>
                    <a:pt x="4878491" y="1292163"/>
                  </a:lnTo>
                  <a:lnTo>
                    <a:pt x="4855697" y="1331333"/>
                  </a:lnTo>
                  <a:lnTo>
                    <a:pt x="4832248" y="1370069"/>
                  </a:lnTo>
                  <a:lnTo>
                    <a:pt x="4808149" y="1408361"/>
                  </a:lnTo>
                  <a:lnTo>
                    <a:pt x="4783409" y="1446202"/>
                  </a:lnTo>
                  <a:lnTo>
                    <a:pt x="4758036" y="1483586"/>
                  </a:lnTo>
                  <a:lnTo>
                    <a:pt x="4732037" y="1520503"/>
                  </a:lnTo>
                  <a:lnTo>
                    <a:pt x="4705419" y="1556947"/>
                  </a:lnTo>
                  <a:lnTo>
                    <a:pt x="4678191" y="1592910"/>
                  </a:lnTo>
                  <a:lnTo>
                    <a:pt x="4650359" y="1628384"/>
                  </a:lnTo>
                  <a:lnTo>
                    <a:pt x="4621933" y="1663362"/>
                  </a:lnTo>
                  <a:lnTo>
                    <a:pt x="4592918" y="1697835"/>
                  </a:lnTo>
                  <a:lnTo>
                    <a:pt x="4563323" y="1731797"/>
                  </a:lnTo>
                  <a:lnTo>
                    <a:pt x="4533156" y="1765240"/>
                  </a:lnTo>
                  <a:lnTo>
                    <a:pt x="4502423" y="1798156"/>
                  </a:lnTo>
                  <a:lnTo>
                    <a:pt x="4471134" y="1830538"/>
                  </a:lnTo>
                  <a:lnTo>
                    <a:pt x="4439294" y="1862377"/>
                  </a:lnTo>
                  <a:lnTo>
                    <a:pt x="4406913" y="1893667"/>
                  </a:lnTo>
                  <a:lnTo>
                    <a:pt x="4373997" y="1924400"/>
                  </a:lnTo>
                  <a:lnTo>
                    <a:pt x="4340554" y="1954567"/>
                  </a:lnTo>
                  <a:lnTo>
                    <a:pt x="4306592" y="1984162"/>
                  </a:lnTo>
                  <a:lnTo>
                    <a:pt x="4272118" y="2013176"/>
                  </a:lnTo>
                  <a:lnTo>
                    <a:pt x="4237140" y="2041603"/>
                  </a:lnTo>
                  <a:lnTo>
                    <a:pt x="4201666" y="2069435"/>
                  </a:lnTo>
                  <a:lnTo>
                    <a:pt x="4165703" y="2096663"/>
                  </a:lnTo>
                  <a:lnTo>
                    <a:pt x="4129259" y="2123280"/>
                  </a:lnTo>
                  <a:lnTo>
                    <a:pt x="4092342" y="2149280"/>
                  </a:lnTo>
                  <a:lnTo>
                    <a:pt x="4054959" y="2174653"/>
                  </a:lnTo>
                  <a:lnTo>
                    <a:pt x="4017117" y="2199393"/>
                  </a:lnTo>
                  <a:lnTo>
                    <a:pt x="3978825" y="2223491"/>
                  </a:lnTo>
                  <a:lnTo>
                    <a:pt x="3940090" y="2246941"/>
                  </a:lnTo>
                  <a:lnTo>
                    <a:pt x="3900919" y="2269734"/>
                  </a:lnTo>
                  <a:lnTo>
                    <a:pt x="3861321" y="2291864"/>
                  </a:lnTo>
                  <a:lnTo>
                    <a:pt x="3821302" y="2313321"/>
                  </a:lnTo>
                  <a:lnTo>
                    <a:pt x="3780871" y="2334100"/>
                  </a:lnTo>
                  <a:lnTo>
                    <a:pt x="3740035" y="2354191"/>
                  </a:lnTo>
                  <a:lnTo>
                    <a:pt x="3698802" y="2373588"/>
                  </a:lnTo>
                  <a:lnTo>
                    <a:pt x="3657179" y="2392283"/>
                  </a:lnTo>
                  <a:lnTo>
                    <a:pt x="3615174" y="2410268"/>
                  </a:lnTo>
                  <a:lnTo>
                    <a:pt x="3572795" y="2427535"/>
                  </a:lnTo>
                  <a:lnTo>
                    <a:pt x="3530049" y="2444078"/>
                  </a:lnTo>
                  <a:lnTo>
                    <a:pt x="3486944" y="2459887"/>
                  </a:lnTo>
                  <a:lnTo>
                    <a:pt x="3443487" y="2474957"/>
                  </a:lnTo>
                  <a:lnTo>
                    <a:pt x="3399686" y="2489279"/>
                  </a:lnTo>
                  <a:lnTo>
                    <a:pt x="3355549" y="2502845"/>
                  </a:lnTo>
                  <a:lnTo>
                    <a:pt x="3311083" y="2515648"/>
                  </a:lnTo>
                  <a:lnTo>
                    <a:pt x="3266297" y="2527680"/>
                  </a:lnTo>
                  <a:lnTo>
                    <a:pt x="3221196" y="2538934"/>
                  </a:lnTo>
                  <a:lnTo>
                    <a:pt x="3175790" y="2549402"/>
                  </a:lnTo>
                  <a:lnTo>
                    <a:pt x="3130086" y="2559076"/>
                  </a:lnTo>
                  <a:lnTo>
                    <a:pt x="3084092" y="2567949"/>
                  </a:lnTo>
                  <a:lnTo>
                    <a:pt x="3037814" y="2576013"/>
                  </a:lnTo>
                  <a:lnTo>
                    <a:pt x="2991261" y="2583261"/>
                  </a:lnTo>
                  <a:lnTo>
                    <a:pt x="2944440" y="2589684"/>
                  </a:lnTo>
                  <a:lnTo>
                    <a:pt x="2897359" y="2595276"/>
                  </a:lnTo>
                  <a:lnTo>
                    <a:pt x="2850026" y="2600028"/>
                  </a:lnTo>
                  <a:lnTo>
                    <a:pt x="2802448" y="2603934"/>
                  </a:lnTo>
                  <a:lnTo>
                    <a:pt x="2754633" y="2606985"/>
                  </a:lnTo>
                  <a:lnTo>
                    <a:pt x="2706588" y="2609173"/>
                  </a:lnTo>
                  <a:lnTo>
                    <a:pt x="2658321" y="2610492"/>
                  </a:lnTo>
                  <a:lnTo>
                    <a:pt x="2609840" y="2610933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4680" y="3009265"/>
            <a:ext cx="13646785" cy="672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3）用例用来描述系统在事件做出响应时所采用的行动。用例之间是具有相关性的。在一个“订单输入子系统”中，创建新订单和更新订单都需要检查用户账号是否正确。那么，用例“创建新订单”、“更新订单”与用例“检查用户账号”之间是_____关系。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A. 包含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B. 扩展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C. 分类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D. 聚集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zh-CN" altLang="en-US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23" y="1834646"/>
            <a:ext cx="35248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宋体" panose="02010600030101010101" pitchFamily="2" charset="-122"/>
              </a:rPr>
              <a:t>Test Time</a:t>
            </a:r>
            <a:r>
              <a:rPr lang="en-US" altLang="zh-CN" sz="4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4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80035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29590" y="9211945"/>
            <a:ext cx="13816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答案：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95207" y="0"/>
            <a:ext cx="7893050" cy="4781550"/>
            <a:chOff x="10395207" y="0"/>
            <a:chExt cx="7893050" cy="4781550"/>
          </a:xfrm>
        </p:grpSpPr>
        <p:sp>
          <p:nvSpPr>
            <p:cNvPr id="3" name="object 3"/>
            <p:cNvSpPr/>
            <p:nvPr/>
          </p:nvSpPr>
          <p:spPr>
            <a:xfrm>
              <a:off x="14261601" y="0"/>
              <a:ext cx="4026535" cy="4781550"/>
            </a:xfrm>
            <a:custGeom>
              <a:avLst/>
              <a:gdLst/>
              <a:ahLst/>
              <a:cxnLst/>
              <a:rect l="l" t="t" r="r" b="b"/>
              <a:pathLst>
                <a:path w="4026534" h="4781550">
                  <a:moveTo>
                    <a:pt x="0" y="0"/>
                  </a:moveTo>
                  <a:lnTo>
                    <a:pt x="4026397" y="0"/>
                  </a:lnTo>
                  <a:lnTo>
                    <a:pt x="4026397" y="4781549"/>
                  </a:lnTo>
                  <a:lnTo>
                    <a:pt x="0" y="478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95207" y="0"/>
              <a:ext cx="5219700" cy="2611120"/>
            </a:xfrm>
            <a:custGeom>
              <a:avLst/>
              <a:gdLst/>
              <a:ahLst/>
              <a:cxnLst/>
              <a:rect l="l" t="t" r="r" b="b"/>
              <a:pathLst>
                <a:path w="5219700" h="2611120">
                  <a:moveTo>
                    <a:pt x="2609840" y="2610933"/>
                  </a:moveTo>
                  <a:lnTo>
                    <a:pt x="2561358" y="2610492"/>
                  </a:lnTo>
                  <a:lnTo>
                    <a:pt x="2513091" y="2609173"/>
                  </a:lnTo>
                  <a:lnTo>
                    <a:pt x="2465047" y="2606985"/>
                  </a:lnTo>
                  <a:lnTo>
                    <a:pt x="2417231" y="2603934"/>
                  </a:lnTo>
                  <a:lnTo>
                    <a:pt x="2369653" y="2600028"/>
                  </a:lnTo>
                  <a:lnTo>
                    <a:pt x="2322320" y="2595276"/>
                  </a:lnTo>
                  <a:lnTo>
                    <a:pt x="2275239" y="2589684"/>
                  </a:lnTo>
                  <a:lnTo>
                    <a:pt x="2228418" y="2583261"/>
                  </a:lnTo>
                  <a:lnTo>
                    <a:pt x="2181865" y="2576013"/>
                  </a:lnTo>
                  <a:lnTo>
                    <a:pt x="2135588" y="2567949"/>
                  </a:lnTo>
                  <a:lnTo>
                    <a:pt x="2089593" y="2559076"/>
                  </a:lnTo>
                  <a:lnTo>
                    <a:pt x="2043889" y="2549402"/>
                  </a:lnTo>
                  <a:lnTo>
                    <a:pt x="1998483" y="2538934"/>
                  </a:lnTo>
                  <a:lnTo>
                    <a:pt x="1953382" y="2527680"/>
                  </a:lnTo>
                  <a:lnTo>
                    <a:pt x="1908596" y="2515648"/>
                  </a:lnTo>
                  <a:lnTo>
                    <a:pt x="1864130" y="2502845"/>
                  </a:lnTo>
                  <a:lnTo>
                    <a:pt x="1819993" y="2489279"/>
                  </a:lnTo>
                  <a:lnTo>
                    <a:pt x="1776192" y="2474957"/>
                  </a:lnTo>
                  <a:lnTo>
                    <a:pt x="1732735" y="2459887"/>
                  </a:lnTo>
                  <a:lnTo>
                    <a:pt x="1689630" y="2444078"/>
                  </a:lnTo>
                  <a:lnTo>
                    <a:pt x="1646884" y="2427535"/>
                  </a:lnTo>
                  <a:lnTo>
                    <a:pt x="1604505" y="2410268"/>
                  </a:lnTo>
                  <a:lnTo>
                    <a:pt x="1562500" y="2392283"/>
                  </a:lnTo>
                  <a:lnTo>
                    <a:pt x="1520877" y="2373588"/>
                  </a:lnTo>
                  <a:lnTo>
                    <a:pt x="1479644" y="2354191"/>
                  </a:lnTo>
                  <a:lnTo>
                    <a:pt x="1438808" y="2334100"/>
                  </a:lnTo>
                  <a:lnTo>
                    <a:pt x="1398377" y="2313321"/>
                  </a:lnTo>
                  <a:lnTo>
                    <a:pt x="1358358" y="2291864"/>
                  </a:lnTo>
                  <a:lnTo>
                    <a:pt x="1318760" y="2269734"/>
                  </a:lnTo>
                  <a:lnTo>
                    <a:pt x="1279589" y="2246941"/>
                  </a:lnTo>
                  <a:lnTo>
                    <a:pt x="1240854" y="2223491"/>
                  </a:lnTo>
                  <a:lnTo>
                    <a:pt x="1202562" y="2199393"/>
                  </a:lnTo>
                  <a:lnTo>
                    <a:pt x="1164720" y="2174653"/>
                  </a:lnTo>
                  <a:lnTo>
                    <a:pt x="1127337" y="2149280"/>
                  </a:lnTo>
                  <a:lnTo>
                    <a:pt x="1090420" y="2123280"/>
                  </a:lnTo>
                  <a:lnTo>
                    <a:pt x="1053976" y="2096663"/>
                  </a:lnTo>
                  <a:lnTo>
                    <a:pt x="1018013" y="2069435"/>
                  </a:lnTo>
                  <a:lnTo>
                    <a:pt x="982539" y="2041603"/>
                  </a:lnTo>
                  <a:lnTo>
                    <a:pt x="947561" y="2013176"/>
                  </a:lnTo>
                  <a:lnTo>
                    <a:pt x="913087" y="1984162"/>
                  </a:lnTo>
                  <a:lnTo>
                    <a:pt x="879125" y="1954567"/>
                  </a:lnTo>
                  <a:lnTo>
                    <a:pt x="845683" y="1924400"/>
                  </a:lnTo>
                  <a:lnTo>
                    <a:pt x="812766" y="1893667"/>
                  </a:lnTo>
                  <a:lnTo>
                    <a:pt x="780385" y="1862377"/>
                  </a:lnTo>
                  <a:lnTo>
                    <a:pt x="748545" y="1830538"/>
                  </a:lnTo>
                  <a:lnTo>
                    <a:pt x="717256" y="1798156"/>
                  </a:lnTo>
                  <a:lnTo>
                    <a:pt x="686523" y="1765240"/>
                  </a:lnTo>
                  <a:lnTo>
                    <a:pt x="656356" y="1731797"/>
                  </a:lnTo>
                  <a:lnTo>
                    <a:pt x="626761" y="1697835"/>
                  </a:lnTo>
                  <a:lnTo>
                    <a:pt x="597746" y="1663362"/>
                  </a:lnTo>
                  <a:lnTo>
                    <a:pt x="569320" y="1628384"/>
                  </a:lnTo>
                  <a:lnTo>
                    <a:pt x="541488" y="1592910"/>
                  </a:lnTo>
                  <a:lnTo>
                    <a:pt x="514260" y="1556947"/>
                  </a:lnTo>
                  <a:lnTo>
                    <a:pt x="487642" y="1520503"/>
                  </a:lnTo>
                  <a:lnTo>
                    <a:pt x="461643" y="1483586"/>
                  </a:lnTo>
                  <a:lnTo>
                    <a:pt x="436270" y="1446202"/>
                  </a:lnTo>
                  <a:lnTo>
                    <a:pt x="411530" y="1408361"/>
                  </a:lnTo>
                  <a:lnTo>
                    <a:pt x="387432" y="1370069"/>
                  </a:lnTo>
                  <a:lnTo>
                    <a:pt x="363982" y="1331333"/>
                  </a:lnTo>
                  <a:lnTo>
                    <a:pt x="341188" y="1292163"/>
                  </a:lnTo>
                  <a:lnTo>
                    <a:pt x="319059" y="1252564"/>
                  </a:lnTo>
                  <a:lnTo>
                    <a:pt x="297602" y="1212546"/>
                  </a:lnTo>
                  <a:lnTo>
                    <a:pt x="276823" y="1172115"/>
                  </a:lnTo>
                  <a:lnTo>
                    <a:pt x="256732" y="1131279"/>
                  </a:lnTo>
                  <a:lnTo>
                    <a:pt x="237335" y="1090046"/>
                  </a:lnTo>
                  <a:lnTo>
                    <a:pt x="218640" y="1048423"/>
                  </a:lnTo>
                  <a:lnTo>
                    <a:pt x="200655" y="1006418"/>
                  </a:lnTo>
                  <a:lnTo>
                    <a:pt x="183388" y="964039"/>
                  </a:lnTo>
                  <a:lnTo>
                    <a:pt x="166845" y="921293"/>
                  </a:lnTo>
                  <a:lnTo>
                    <a:pt x="151035" y="878187"/>
                  </a:lnTo>
                  <a:lnTo>
                    <a:pt x="135966" y="834731"/>
                  </a:lnTo>
                  <a:lnTo>
                    <a:pt x="121644" y="790930"/>
                  </a:lnTo>
                  <a:lnTo>
                    <a:pt x="108078" y="746793"/>
                  </a:lnTo>
                  <a:lnTo>
                    <a:pt x="95275" y="702327"/>
                  </a:lnTo>
                  <a:lnTo>
                    <a:pt x="83243" y="657540"/>
                  </a:lnTo>
                  <a:lnTo>
                    <a:pt x="71989" y="612440"/>
                  </a:lnTo>
                  <a:lnTo>
                    <a:pt x="61521" y="567034"/>
                  </a:lnTo>
                  <a:lnTo>
                    <a:pt x="51847" y="521330"/>
                  </a:lnTo>
                  <a:lnTo>
                    <a:pt x="42974" y="475335"/>
                  </a:lnTo>
                  <a:lnTo>
                    <a:pt x="34910" y="429058"/>
                  </a:lnTo>
                  <a:lnTo>
                    <a:pt x="27662" y="382505"/>
                  </a:lnTo>
                  <a:lnTo>
                    <a:pt x="21239" y="335684"/>
                  </a:lnTo>
                  <a:lnTo>
                    <a:pt x="15647" y="288603"/>
                  </a:lnTo>
                  <a:lnTo>
                    <a:pt x="10894" y="241270"/>
                  </a:lnTo>
                  <a:lnTo>
                    <a:pt x="6989" y="193692"/>
                  </a:lnTo>
                  <a:lnTo>
                    <a:pt x="3938" y="145876"/>
                  </a:lnTo>
                  <a:lnTo>
                    <a:pt x="1750" y="97831"/>
                  </a:lnTo>
                  <a:lnTo>
                    <a:pt x="431" y="49565"/>
                  </a:lnTo>
                  <a:lnTo>
                    <a:pt x="0" y="0"/>
                  </a:lnTo>
                  <a:lnTo>
                    <a:pt x="5219680" y="0"/>
                  </a:lnTo>
                  <a:lnTo>
                    <a:pt x="5219248" y="49565"/>
                  </a:lnTo>
                  <a:lnTo>
                    <a:pt x="5217929" y="97831"/>
                  </a:lnTo>
                  <a:lnTo>
                    <a:pt x="5215741" y="145876"/>
                  </a:lnTo>
                  <a:lnTo>
                    <a:pt x="5212690" y="193692"/>
                  </a:lnTo>
                  <a:lnTo>
                    <a:pt x="5208785" y="241270"/>
                  </a:lnTo>
                  <a:lnTo>
                    <a:pt x="5204032" y="288603"/>
                  </a:lnTo>
                  <a:lnTo>
                    <a:pt x="5198440" y="335684"/>
                  </a:lnTo>
                  <a:lnTo>
                    <a:pt x="5192017" y="382505"/>
                  </a:lnTo>
                  <a:lnTo>
                    <a:pt x="5184769" y="429058"/>
                  </a:lnTo>
                  <a:lnTo>
                    <a:pt x="5176705" y="475335"/>
                  </a:lnTo>
                  <a:lnTo>
                    <a:pt x="5167832" y="521330"/>
                  </a:lnTo>
                  <a:lnTo>
                    <a:pt x="5158158" y="567034"/>
                  </a:lnTo>
                  <a:lnTo>
                    <a:pt x="5147690" y="612440"/>
                  </a:lnTo>
                  <a:lnTo>
                    <a:pt x="5136436" y="657540"/>
                  </a:lnTo>
                  <a:lnTo>
                    <a:pt x="5124404" y="702327"/>
                  </a:lnTo>
                  <a:lnTo>
                    <a:pt x="5111601" y="746793"/>
                  </a:lnTo>
                  <a:lnTo>
                    <a:pt x="5098035" y="790930"/>
                  </a:lnTo>
                  <a:lnTo>
                    <a:pt x="5083713" y="834731"/>
                  </a:lnTo>
                  <a:lnTo>
                    <a:pt x="5068644" y="878187"/>
                  </a:lnTo>
                  <a:lnTo>
                    <a:pt x="5052834" y="921293"/>
                  </a:lnTo>
                  <a:lnTo>
                    <a:pt x="5036291" y="964039"/>
                  </a:lnTo>
                  <a:lnTo>
                    <a:pt x="5019024" y="1006418"/>
                  </a:lnTo>
                  <a:lnTo>
                    <a:pt x="5001039" y="1048423"/>
                  </a:lnTo>
                  <a:lnTo>
                    <a:pt x="4982344" y="1090046"/>
                  </a:lnTo>
                  <a:lnTo>
                    <a:pt x="4962947" y="1131279"/>
                  </a:lnTo>
                  <a:lnTo>
                    <a:pt x="4942856" y="1172115"/>
                  </a:lnTo>
                  <a:lnTo>
                    <a:pt x="4922078" y="1212546"/>
                  </a:lnTo>
                  <a:lnTo>
                    <a:pt x="4900620" y="1252564"/>
                  </a:lnTo>
                  <a:lnTo>
                    <a:pt x="4878491" y="1292163"/>
                  </a:lnTo>
                  <a:lnTo>
                    <a:pt x="4855697" y="1331333"/>
                  </a:lnTo>
                  <a:lnTo>
                    <a:pt x="4832248" y="1370069"/>
                  </a:lnTo>
                  <a:lnTo>
                    <a:pt x="4808149" y="1408361"/>
                  </a:lnTo>
                  <a:lnTo>
                    <a:pt x="4783409" y="1446202"/>
                  </a:lnTo>
                  <a:lnTo>
                    <a:pt x="4758036" y="1483586"/>
                  </a:lnTo>
                  <a:lnTo>
                    <a:pt x="4732037" y="1520503"/>
                  </a:lnTo>
                  <a:lnTo>
                    <a:pt x="4705419" y="1556947"/>
                  </a:lnTo>
                  <a:lnTo>
                    <a:pt x="4678191" y="1592910"/>
                  </a:lnTo>
                  <a:lnTo>
                    <a:pt x="4650359" y="1628384"/>
                  </a:lnTo>
                  <a:lnTo>
                    <a:pt x="4621933" y="1663362"/>
                  </a:lnTo>
                  <a:lnTo>
                    <a:pt x="4592918" y="1697835"/>
                  </a:lnTo>
                  <a:lnTo>
                    <a:pt x="4563323" y="1731797"/>
                  </a:lnTo>
                  <a:lnTo>
                    <a:pt x="4533156" y="1765240"/>
                  </a:lnTo>
                  <a:lnTo>
                    <a:pt x="4502423" y="1798156"/>
                  </a:lnTo>
                  <a:lnTo>
                    <a:pt x="4471134" y="1830538"/>
                  </a:lnTo>
                  <a:lnTo>
                    <a:pt x="4439294" y="1862377"/>
                  </a:lnTo>
                  <a:lnTo>
                    <a:pt x="4406913" y="1893667"/>
                  </a:lnTo>
                  <a:lnTo>
                    <a:pt x="4373997" y="1924400"/>
                  </a:lnTo>
                  <a:lnTo>
                    <a:pt x="4340554" y="1954567"/>
                  </a:lnTo>
                  <a:lnTo>
                    <a:pt x="4306592" y="1984162"/>
                  </a:lnTo>
                  <a:lnTo>
                    <a:pt x="4272118" y="2013176"/>
                  </a:lnTo>
                  <a:lnTo>
                    <a:pt x="4237140" y="2041603"/>
                  </a:lnTo>
                  <a:lnTo>
                    <a:pt x="4201666" y="2069435"/>
                  </a:lnTo>
                  <a:lnTo>
                    <a:pt x="4165703" y="2096663"/>
                  </a:lnTo>
                  <a:lnTo>
                    <a:pt x="4129259" y="2123280"/>
                  </a:lnTo>
                  <a:lnTo>
                    <a:pt x="4092342" y="2149280"/>
                  </a:lnTo>
                  <a:lnTo>
                    <a:pt x="4054959" y="2174653"/>
                  </a:lnTo>
                  <a:lnTo>
                    <a:pt x="4017117" y="2199393"/>
                  </a:lnTo>
                  <a:lnTo>
                    <a:pt x="3978825" y="2223491"/>
                  </a:lnTo>
                  <a:lnTo>
                    <a:pt x="3940090" y="2246941"/>
                  </a:lnTo>
                  <a:lnTo>
                    <a:pt x="3900919" y="2269734"/>
                  </a:lnTo>
                  <a:lnTo>
                    <a:pt x="3861321" y="2291864"/>
                  </a:lnTo>
                  <a:lnTo>
                    <a:pt x="3821302" y="2313321"/>
                  </a:lnTo>
                  <a:lnTo>
                    <a:pt x="3780871" y="2334100"/>
                  </a:lnTo>
                  <a:lnTo>
                    <a:pt x="3740035" y="2354191"/>
                  </a:lnTo>
                  <a:lnTo>
                    <a:pt x="3698802" y="2373588"/>
                  </a:lnTo>
                  <a:lnTo>
                    <a:pt x="3657179" y="2392283"/>
                  </a:lnTo>
                  <a:lnTo>
                    <a:pt x="3615174" y="2410268"/>
                  </a:lnTo>
                  <a:lnTo>
                    <a:pt x="3572795" y="2427535"/>
                  </a:lnTo>
                  <a:lnTo>
                    <a:pt x="3530049" y="2444078"/>
                  </a:lnTo>
                  <a:lnTo>
                    <a:pt x="3486944" y="2459887"/>
                  </a:lnTo>
                  <a:lnTo>
                    <a:pt x="3443487" y="2474957"/>
                  </a:lnTo>
                  <a:lnTo>
                    <a:pt x="3399686" y="2489279"/>
                  </a:lnTo>
                  <a:lnTo>
                    <a:pt x="3355549" y="2502845"/>
                  </a:lnTo>
                  <a:lnTo>
                    <a:pt x="3311083" y="2515648"/>
                  </a:lnTo>
                  <a:lnTo>
                    <a:pt x="3266297" y="2527680"/>
                  </a:lnTo>
                  <a:lnTo>
                    <a:pt x="3221196" y="2538934"/>
                  </a:lnTo>
                  <a:lnTo>
                    <a:pt x="3175790" y="2549402"/>
                  </a:lnTo>
                  <a:lnTo>
                    <a:pt x="3130086" y="2559076"/>
                  </a:lnTo>
                  <a:lnTo>
                    <a:pt x="3084092" y="2567949"/>
                  </a:lnTo>
                  <a:lnTo>
                    <a:pt x="3037814" y="2576013"/>
                  </a:lnTo>
                  <a:lnTo>
                    <a:pt x="2991261" y="2583261"/>
                  </a:lnTo>
                  <a:lnTo>
                    <a:pt x="2944440" y="2589684"/>
                  </a:lnTo>
                  <a:lnTo>
                    <a:pt x="2897359" y="2595276"/>
                  </a:lnTo>
                  <a:lnTo>
                    <a:pt x="2850026" y="2600028"/>
                  </a:lnTo>
                  <a:lnTo>
                    <a:pt x="2802448" y="2603934"/>
                  </a:lnTo>
                  <a:lnTo>
                    <a:pt x="2754633" y="2606985"/>
                  </a:lnTo>
                  <a:lnTo>
                    <a:pt x="2706588" y="2609173"/>
                  </a:lnTo>
                  <a:lnTo>
                    <a:pt x="2658321" y="2610492"/>
                  </a:lnTo>
                  <a:lnTo>
                    <a:pt x="2609840" y="2610933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4680" y="3009265"/>
            <a:ext cx="12730480" cy="526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（4）下面不是UML中的静态视图的是_____。</a:t>
            </a:r>
            <a:r>
              <a:rPr 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（多选）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A. 状态图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B. 用例图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C. 对象图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D. 类图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zh-CN" altLang="en-US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23" y="1834646"/>
            <a:ext cx="35248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宋体" panose="02010600030101010101" pitchFamily="2" charset="-122"/>
              </a:rPr>
              <a:t>Test Time</a:t>
            </a:r>
            <a:r>
              <a:rPr lang="en-US" altLang="zh-CN" sz="4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4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80035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4680" y="7316470"/>
            <a:ext cx="138169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答案：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   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静态图包括类图、对象图、包图、组合结构图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95207" y="0"/>
            <a:ext cx="7893050" cy="4781550"/>
            <a:chOff x="10395207" y="0"/>
            <a:chExt cx="7893050" cy="4781550"/>
          </a:xfrm>
        </p:grpSpPr>
        <p:sp>
          <p:nvSpPr>
            <p:cNvPr id="3" name="object 3"/>
            <p:cNvSpPr/>
            <p:nvPr/>
          </p:nvSpPr>
          <p:spPr>
            <a:xfrm>
              <a:off x="14261601" y="0"/>
              <a:ext cx="4026535" cy="4781550"/>
            </a:xfrm>
            <a:custGeom>
              <a:avLst/>
              <a:gdLst/>
              <a:ahLst/>
              <a:cxnLst/>
              <a:rect l="l" t="t" r="r" b="b"/>
              <a:pathLst>
                <a:path w="4026534" h="4781550">
                  <a:moveTo>
                    <a:pt x="0" y="0"/>
                  </a:moveTo>
                  <a:lnTo>
                    <a:pt x="4026397" y="0"/>
                  </a:lnTo>
                  <a:lnTo>
                    <a:pt x="4026397" y="4781549"/>
                  </a:lnTo>
                  <a:lnTo>
                    <a:pt x="0" y="478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95207" y="0"/>
              <a:ext cx="5219700" cy="2611120"/>
            </a:xfrm>
            <a:custGeom>
              <a:avLst/>
              <a:gdLst/>
              <a:ahLst/>
              <a:cxnLst/>
              <a:rect l="l" t="t" r="r" b="b"/>
              <a:pathLst>
                <a:path w="5219700" h="2611120">
                  <a:moveTo>
                    <a:pt x="2609840" y="2610933"/>
                  </a:moveTo>
                  <a:lnTo>
                    <a:pt x="2561358" y="2610492"/>
                  </a:lnTo>
                  <a:lnTo>
                    <a:pt x="2513091" y="2609173"/>
                  </a:lnTo>
                  <a:lnTo>
                    <a:pt x="2465047" y="2606985"/>
                  </a:lnTo>
                  <a:lnTo>
                    <a:pt x="2417231" y="2603934"/>
                  </a:lnTo>
                  <a:lnTo>
                    <a:pt x="2369653" y="2600028"/>
                  </a:lnTo>
                  <a:lnTo>
                    <a:pt x="2322320" y="2595276"/>
                  </a:lnTo>
                  <a:lnTo>
                    <a:pt x="2275239" y="2589684"/>
                  </a:lnTo>
                  <a:lnTo>
                    <a:pt x="2228418" y="2583261"/>
                  </a:lnTo>
                  <a:lnTo>
                    <a:pt x="2181865" y="2576013"/>
                  </a:lnTo>
                  <a:lnTo>
                    <a:pt x="2135588" y="2567949"/>
                  </a:lnTo>
                  <a:lnTo>
                    <a:pt x="2089593" y="2559076"/>
                  </a:lnTo>
                  <a:lnTo>
                    <a:pt x="2043889" y="2549402"/>
                  </a:lnTo>
                  <a:lnTo>
                    <a:pt x="1998483" y="2538934"/>
                  </a:lnTo>
                  <a:lnTo>
                    <a:pt x="1953382" y="2527680"/>
                  </a:lnTo>
                  <a:lnTo>
                    <a:pt x="1908596" y="2515648"/>
                  </a:lnTo>
                  <a:lnTo>
                    <a:pt x="1864130" y="2502845"/>
                  </a:lnTo>
                  <a:lnTo>
                    <a:pt x="1819993" y="2489279"/>
                  </a:lnTo>
                  <a:lnTo>
                    <a:pt x="1776192" y="2474957"/>
                  </a:lnTo>
                  <a:lnTo>
                    <a:pt x="1732735" y="2459887"/>
                  </a:lnTo>
                  <a:lnTo>
                    <a:pt x="1689630" y="2444078"/>
                  </a:lnTo>
                  <a:lnTo>
                    <a:pt x="1646884" y="2427535"/>
                  </a:lnTo>
                  <a:lnTo>
                    <a:pt x="1604505" y="2410268"/>
                  </a:lnTo>
                  <a:lnTo>
                    <a:pt x="1562500" y="2392283"/>
                  </a:lnTo>
                  <a:lnTo>
                    <a:pt x="1520877" y="2373588"/>
                  </a:lnTo>
                  <a:lnTo>
                    <a:pt x="1479644" y="2354191"/>
                  </a:lnTo>
                  <a:lnTo>
                    <a:pt x="1438808" y="2334100"/>
                  </a:lnTo>
                  <a:lnTo>
                    <a:pt x="1398377" y="2313321"/>
                  </a:lnTo>
                  <a:lnTo>
                    <a:pt x="1358358" y="2291864"/>
                  </a:lnTo>
                  <a:lnTo>
                    <a:pt x="1318760" y="2269734"/>
                  </a:lnTo>
                  <a:lnTo>
                    <a:pt x="1279589" y="2246941"/>
                  </a:lnTo>
                  <a:lnTo>
                    <a:pt x="1240854" y="2223491"/>
                  </a:lnTo>
                  <a:lnTo>
                    <a:pt x="1202562" y="2199393"/>
                  </a:lnTo>
                  <a:lnTo>
                    <a:pt x="1164720" y="2174653"/>
                  </a:lnTo>
                  <a:lnTo>
                    <a:pt x="1127337" y="2149280"/>
                  </a:lnTo>
                  <a:lnTo>
                    <a:pt x="1090420" y="2123280"/>
                  </a:lnTo>
                  <a:lnTo>
                    <a:pt x="1053976" y="2096663"/>
                  </a:lnTo>
                  <a:lnTo>
                    <a:pt x="1018013" y="2069435"/>
                  </a:lnTo>
                  <a:lnTo>
                    <a:pt x="982539" y="2041603"/>
                  </a:lnTo>
                  <a:lnTo>
                    <a:pt x="947561" y="2013176"/>
                  </a:lnTo>
                  <a:lnTo>
                    <a:pt x="913087" y="1984162"/>
                  </a:lnTo>
                  <a:lnTo>
                    <a:pt x="879125" y="1954567"/>
                  </a:lnTo>
                  <a:lnTo>
                    <a:pt x="845683" y="1924400"/>
                  </a:lnTo>
                  <a:lnTo>
                    <a:pt x="812766" y="1893667"/>
                  </a:lnTo>
                  <a:lnTo>
                    <a:pt x="780385" y="1862377"/>
                  </a:lnTo>
                  <a:lnTo>
                    <a:pt x="748545" y="1830538"/>
                  </a:lnTo>
                  <a:lnTo>
                    <a:pt x="717256" y="1798156"/>
                  </a:lnTo>
                  <a:lnTo>
                    <a:pt x="686523" y="1765240"/>
                  </a:lnTo>
                  <a:lnTo>
                    <a:pt x="656356" y="1731797"/>
                  </a:lnTo>
                  <a:lnTo>
                    <a:pt x="626761" y="1697835"/>
                  </a:lnTo>
                  <a:lnTo>
                    <a:pt x="597746" y="1663362"/>
                  </a:lnTo>
                  <a:lnTo>
                    <a:pt x="569320" y="1628384"/>
                  </a:lnTo>
                  <a:lnTo>
                    <a:pt x="541488" y="1592910"/>
                  </a:lnTo>
                  <a:lnTo>
                    <a:pt x="514260" y="1556947"/>
                  </a:lnTo>
                  <a:lnTo>
                    <a:pt x="487642" y="1520503"/>
                  </a:lnTo>
                  <a:lnTo>
                    <a:pt x="461643" y="1483586"/>
                  </a:lnTo>
                  <a:lnTo>
                    <a:pt x="436270" y="1446202"/>
                  </a:lnTo>
                  <a:lnTo>
                    <a:pt x="411530" y="1408361"/>
                  </a:lnTo>
                  <a:lnTo>
                    <a:pt x="387432" y="1370069"/>
                  </a:lnTo>
                  <a:lnTo>
                    <a:pt x="363982" y="1331333"/>
                  </a:lnTo>
                  <a:lnTo>
                    <a:pt x="341188" y="1292163"/>
                  </a:lnTo>
                  <a:lnTo>
                    <a:pt x="319059" y="1252564"/>
                  </a:lnTo>
                  <a:lnTo>
                    <a:pt x="297602" y="1212546"/>
                  </a:lnTo>
                  <a:lnTo>
                    <a:pt x="276823" y="1172115"/>
                  </a:lnTo>
                  <a:lnTo>
                    <a:pt x="256732" y="1131279"/>
                  </a:lnTo>
                  <a:lnTo>
                    <a:pt x="237335" y="1090046"/>
                  </a:lnTo>
                  <a:lnTo>
                    <a:pt x="218640" y="1048423"/>
                  </a:lnTo>
                  <a:lnTo>
                    <a:pt x="200655" y="1006418"/>
                  </a:lnTo>
                  <a:lnTo>
                    <a:pt x="183388" y="964039"/>
                  </a:lnTo>
                  <a:lnTo>
                    <a:pt x="166845" y="921293"/>
                  </a:lnTo>
                  <a:lnTo>
                    <a:pt x="151035" y="878187"/>
                  </a:lnTo>
                  <a:lnTo>
                    <a:pt x="135966" y="834731"/>
                  </a:lnTo>
                  <a:lnTo>
                    <a:pt x="121644" y="790930"/>
                  </a:lnTo>
                  <a:lnTo>
                    <a:pt x="108078" y="746793"/>
                  </a:lnTo>
                  <a:lnTo>
                    <a:pt x="95275" y="702327"/>
                  </a:lnTo>
                  <a:lnTo>
                    <a:pt x="83243" y="657540"/>
                  </a:lnTo>
                  <a:lnTo>
                    <a:pt x="71989" y="612440"/>
                  </a:lnTo>
                  <a:lnTo>
                    <a:pt x="61521" y="567034"/>
                  </a:lnTo>
                  <a:lnTo>
                    <a:pt x="51847" y="521330"/>
                  </a:lnTo>
                  <a:lnTo>
                    <a:pt x="42974" y="475335"/>
                  </a:lnTo>
                  <a:lnTo>
                    <a:pt x="34910" y="429058"/>
                  </a:lnTo>
                  <a:lnTo>
                    <a:pt x="27662" y="382505"/>
                  </a:lnTo>
                  <a:lnTo>
                    <a:pt x="21239" y="335684"/>
                  </a:lnTo>
                  <a:lnTo>
                    <a:pt x="15647" y="288603"/>
                  </a:lnTo>
                  <a:lnTo>
                    <a:pt x="10894" y="241270"/>
                  </a:lnTo>
                  <a:lnTo>
                    <a:pt x="6989" y="193692"/>
                  </a:lnTo>
                  <a:lnTo>
                    <a:pt x="3938" y="145876"/>
                  </a:lnTo>
                  <a:lnTo>
                    <a:pt x="1750" y="97831"/>
                  </a:lnTo>
                  <a:lnTo>
                    <a:pt x="431" y="49565"/>
                  </a:lnTo>
                  <a:lnTo>
                    <a:pt x="0" y="0"/>
                  </a:lnTo>
                  <a:lnTo>
                    <a:pt x="5219680" y="0"/>
                  </a:lnTo>
                  <a:lnTo>
                    <a:pt x="5219248" y="49565"/>
                  </a:lnTo>
                  <a:lnTo>
                    <a:pt x="5217929" y="97831"/>
                  </a:lnTo>
                  <a:lnTo>
                    <a:pt x="5215741" y="145876"/>
                  </a:lnTo>
                  <a:lnTo>
                    <a:pt x="5212690" y="193692"/>
                  </a:lnTo>
                  <a:lnTo>
                    <a:pt x="5208785" y="241270"/>
                  </a:lnTo>
                  <a:lnTo>
                    <a:pt x="5204032" y="288603"/>
                  </a:lnTo>
                  <a:lnTo>
                    <a:pt x="5198440" y="335684"/>
                  </a:lnTo>
                  <a:lnTo>
                    <a:pt x="5192017" y="382505"/>
                  </a:lnTo>
                  <a:lnTo>
                    <a:pt x="5184769" y="429058"/>
                  </a:lnTo>
                  <a:lnTo>
                    <a:pt x="5176705" y="475335"/>
                  </a:lnTo>
                  <a:lnTo>
                    <a:pt x="5167832" y="521330"/>
                  </a:lnTo>
                  <a:lnTo>
                    <a:pt x="5158158" y="567034"/>
                  </a:lnTo>
                  <a:lnTo>
                    <a:pt x="5147690" y="612440"/>
                  </a:lnTo>
                  <a:lnTo>
                    <a:pt x="5136436" y="657540"/>
                  </a:lnTo>
                  <a:lnTo>
                    <a:pt x="5124404" y="702327"/>
                  </a:lnTo>
                  <a:lnTo>
                    <a:pt x="5111601" y="746793"/>
                  </a:lnTo>
                  <a:lnTo>
                    <a:pt x="5098035" y="790930"/>
                  </a:lnTo>
                  <a:lnTo>
                    <a:pt x="5083713" y="834731"/>
                  </a:lnTo>
                  <a:lnTo>
                    <a:pt x="5068644" y="878187"/>
                  </a:lnTo>
                  <a:lnTo>
                    <a:pt x="5052834" y="921293"/>
                  </a:lnTo>
                  <a:lnTo>
                    <a:pt x="5036291" y="964039"/>
                  </a:lnTo>
                  <a:lnTo>
                    <a:pt x="5019024" y="1006418"/>
                  </a:lnTo>
                  <a:lnTo>
                    <a:pt x="5001039" y="1048423"/>
                  </a:lnTo>
                  <a:lnTo>
                    <a:pt x="4982344" y="1090046"/>
                  </a:lnTo>
                  <a:lnTo>
                    <a:pt x="4962947" y="1131279"/>
                  </a:lnTo>
                  <a:lnTo>
                    <a:pt x="4942856" y="1172115"/>
                  </a:lnTo>
                  <a:lnTo>
                    <a:pt x="4922078" y="1212546"/>
                  </a:lnTo>
                  <a:lnTo>
                    <a:pt x="4900620" y="1252564"/>
                  </a:lnTo>
                  <a:lnTo>
                    <a:pt x="4878491" y="1292163"/>
                  </a:lnTo>
                  <a:lnTo>
                    <a:pt x="4855697" y="1331333"/>
                  </a:lnTo>
                  <a:lnTo>
                    <a:pt x="4832248" y="1370069"/>
                  </a:lnTo>
                  <a:lnTo>
                    <a:pt x="4808149" y="1408361"/>
                  </a:lnTo>
                  <a:lnTo>
                    <a:pt x="4783409" y="1446202"/>
                  </a:lnTo>
                  <a:lnTo>
                    <a:pt x="4758036" y="1483586"/>
                  </a:lnTo>
                  <a:lnTo>
                    <a:pt x="4732037" y="1520503"/>
                  </a:lnTo>
                  <a:lnTo>
                    <a:pt x="4705419" y="1556947"/>
                  </a:lnTo>
                  <a:lnTo>
                    <a:pt x="4678191" y="1592910"/>
                  </a:lnTo>
                  <a:lnTo>
                    <a:pt x="4650359" y="1628384"/>
                  </a:lnTo>
                  <a:lnTo>
                    <a:pt x="4621933" y="1663362"/>
                  </a:lnTo>
                  <a:lnTo>
                    <a:pt x="4592918" y="1697835"/>
                  </a:lnTo>
                  <a:lnTo>
                    <a:pt x="4563323" y="1731797"/>
                  </a:lnTo>
                  <a:lnTo>
                    <a:pt x="4533156" y="1765240"/>
                  </a:lnTo>
                  <a:lnTo>
                    <a:pt x="4502423" y="1798156"/>
                  </a:lnTo>
                  <a:lnTo>
                    <a:pt x="4471134" y="1830538"/>
                  </a:lnTo>
                  <a:lnTo>
                    <a:pt x="4439294" y="1862377"/>
                  </a:lnTo>
                  <a:lnTo>
                    <a:pt x="4406913" y="1893667"/>
                  </a:lnTo>
                  <a:lnTo>
                    <a:pt x="4373997" y="1924400"/>
                  </a:lnTo>
                  <a:lnTo>
                    <a:pt x="4340554" y="1954567"/>
                  </a:lnTo>
                  <a:lnTo>
                    <a:pt x="4306592" y="1984162"/>
                  </a:lnTo>
                  <a:lnTo>
                    <a:pt x="4272118" y="2013176"/>
                  </a:lnTo>
                  <a:lnTo>
                    <a:pt x="4237140" y="2041603"/>
                  </a:lnTo>
                  <a:lnTo>
                    <a:pt x="4201666" y="2069435"/>
                  </a:lnTo>
                  <a:lnTo>
                    <a:pt x="4165703" y="2096663"/>
                  </a:lnTo>
                  <a:lnTo>
                    <a:pt x="4129259" y="2123280"/>
                  </a:lnTo>
                  <a:lnTo>
                    <a:pt x="4092342" y="2149280"/>
                  </a:lnTo>
                  <a:lnTo>
                    <a:pt x="4054959" y="2174653"/>
                  </a:lnTo>
                  <a:lnTo>
                    <a:pt x="4017117" y="2199393"/>
                  </a:lnTo>
                  <a:lnTo>
                    <a:pt x="3978825" y="2223491"/>
                  </a:lnTo>
                  <a:lnTo>
                    <a:pt x="3940090" y="2246941"/>
                  </a:lnTo>
                  <a:lnTo>
                    <a:pt x="3900919" y="2269734"/>
                  </a:lnTo>
                  <a:lnTo>
                    <a:pt x="3861321" y="2291864"/>
                  </a:lnTo>
                  <a:lnTo>
                    <a:pt x="3821302" y="2313321"/>
                  </a:lnTo>
                  <a:lnTo>
                    <a:pt x="3780871" y="2334100"/>
                  </a:lnTo>
                  <a:lnTo>
                    <a:pt x="3740035" y="2354191"/>
                  </a:lnTo>
                  <a:lnTo>
                    <a:pt x="3698802" y="2373588"/>
                  </a:lnTo>
                  <a:lnTo>
                    <a:pt x="3657179" y="2392283"/>
                  </a:lnTo>
                  <a:lnTo>
                    <a:pt x="3615174" y="2410268"/>
                  </a:lnTo>
                  <a:lnTo>
                    <a:pt x="3572795" y="2427535"/>
                  </a:lnTo>
                  <a:lnTo>
                    <a:pt x="3530049" y="2444078"/>
                  </a:lnTo>
                  <a:lnTo>
                    <a:pt x="3486944" y="2459887"/>
                  </a:lnTo>
                  <a:lnTo>
                    <a:pt x="3443487" y="2474957"/>
                  </a:lnTo>
                  <a:lnTo>
                    <a:pt x="3399686" y="2489279"/>
                  </a:lnTo>
                  <a:lnTo>
                    <a:pt x="3355549" y="2502845"/>
                  </a:lnTo>
                  <a:lnTo>
                    <a:pt x="3311083" y="2515648"/>
                  </a:lnTo>
                  <a:lnTo>
                    <a:pt x="3266297" y="2527680"/>
                  </a:lnTo>
                  <a:lnTo>
                    <a:pt x="3221196" y="2538934"/>
                  </a:lnTo>
                  <a:lnTo>
                    <a:pt x="3175790" y="2549402"/>
                  </a:lnTo>
                  <a:lnTo>
                    <a:pt x="3130086" y="2559076"/>
                  </a:lnTo>
                  <a:lnTo>
                    <a:pt x="3084092" y="2567949"/>
                  </a:lnTo>
                  <a:lnTo>
                    <a:pt x="3037814" y="2576013"/>
                  </a:lnTo>
                  <a:lnTo>
                    <a:pt x="2991261" y="2583261"/>
                  </a:lnTo>
                  <a:lnTo>
                    <a:pt x="2944440" y="2589684"/>
                  </a:lnTo>
                  <a:lnTo>
                    <a:pt x="2897359" y="2595276"/>
                  </a:lnTo>
                  <a:lnTo>
                    <a:pt x="2850026" y="2600028"/>
                  </a:lnTo>
                  <a:lnTo>
                    <a:pt x="2802448" y="2603934"/>
                  </a:lnTo>
                  <a:lnTo>
                    <a:pt x="2754633" y="2606985"/>
                  </a:lnTo>
                  <a:lnTo>
                    <a:pt x="2706588" y="2609173"/>
                  </a:lnTo>
                  <a:lnTo>
                    <a:pt x="2658321" y="2610492"/>
                  </a:lnTo>
                  <a:lnTo>
                    <a:pt x="2609840" y="2610933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4680" y="3009265"/>
            <a:ext cx="12730480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）UML中的_____用来描述过程或操作的工作步骤。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A. 状态图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B. 活动图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C. 用例图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​​​​​​​D. 部署图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zh-CN" altLang="en-US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23" y="1834646"/>
            <a:ext cx="35248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宋体" panose="02010600030101010101" pitchFamily="2" charset="-122"/>
              </a:rPr>
              <a:t>Test Time</a:t>
            </a:r>
            <a:r>
              <a:rPr lang="en-US" altLang="zh-CN" sz="4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4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80035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4680" y="7316470"/>
            <a:ext cx="13816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答案：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443095" cy="3199130"/>
          </a:xfrm>
          <a:custGeom>
            <a:avLst/>
            <a:gdLst/>
            <a:ahLst/>
            <a:cxnLst/>
            <a:rect l="l" t="t" r="r" b="b"/>
            <a:pathLst>
              <a:path w="5274310" h="3982720">
                <a:moveTo>
                  <a:pt x="2320937" y="3982532"/>
                </a:moveTo>
                <a:lnTo>
                  <a:pt x="2272591" y="3982144"/>
                </a:lnTo>
                <a:lnTo>
                  <a:pt x="2224432" y="3980985"/>
                </a:lnTo>
                <a:lnTo>
                  <a:pt x="2176466" y="3979060"/>
                </a:lnTo>
                <a:lnTo>
                  <a:pt x="2128700" y="3976375"/>
                </a:lnTo>
                <a:lnTo>
                  <a:pt x="2081138" y="3972936"/>
                </a:lnTo>
                <a:lnTo>
                  <a:pt x="2033788" y="3968748"/>
                </a:lnTo>
                <a:lnTo>
                  <a:pt x="1986655" y="3963819"/>
                </a:lnTo>
                <a:lnTo>
                  <a:pt x="1939745" y="3958154"/>
                </a:lnTo>
                <a:lnTo>
                  <a:pt x="1893064" y="3951758"/>
                </a:lnTo>
                <a:lnTo>
                  <a:pt x="1846617" y="3944637"/>
                </a:lnTo>
                <a:lnTo>
                  <a:pt x="1800411" y="3936798"/>
                </a:lnTo>
                <a:lnTo>
                  <a:pt x="1754452" y="3928247"/>
                </a:lnTo>
                <a:lnTo>
                  <a:pt x="1708745" y="3918989"/>
                </a:lnTo>
                <a:lnTo>
                  <a:pt x="1663296" y="3909029"/>
                </a:lnTo>
                <a:lnTo>
                  <a:pt x="1618112" y="3898375"/>
                </a:lnTo>
                <a:lnTo>
                  <a:pt x="1573197" y="3887032"/>
                </a:lnTo>
                <a:lnTo>
                  <a:pt x="1528559" y="3875006"/>
                </a:lnTo>
                <a:lnTo>
                  <a:pt x="1484203" y="3862302"/>
                </a:lnTo>
                <a:lnTo>
                  <a:pt x="1440134" y="3848927"/>
                </a:lnTo>
                <a:lnTo>
                  <a:pt x="1396359" y="3834887"/>
                </a:lnTo>
                <a:lnTo>
                  <a:pt x="1352884" y="3820187"/>
                </a:lnTo>
                <a:lnTo>
                  <a:pt x="1309714" y="3804833"/>
                </a:lnTo>
                <a:lnTo>
                  <a:pt x="1266856" y="3788832"/>
                </a:lnTo>
                <a:lnTo>
                  <a:pt x="1224315" y="3772188"/>
                </a:lnTo>
                <a:lnTo>
                  <a:pt x="1182097" y="3754909"/>
                </a:lnTo>
                <a:lnTo>
                  <a:pt x="1140208" y="3737000"/>
                </a:lnTo>
                <a:lnTo>
                  <a:pt x="1098655" y="3718466"/>
                </a:lnTo>
                <a:lnTo>
                  <a:pt x="1057442" y="3699315"/>
                </a:lnTo>
                <a:lnTo>
                  <a:pt x="1016576" y="3679551"/>
                </a:lnTo>
                <a:lnTo>
                  <a:pt x="976063" y="3659180"/>
                </a:lnTo>
                <a:lnTo>
                  <a:pt x="935908" y="3638209"/>
                </a:lnTo>
                <a:lnTo>
                  <a:pt x="896118" y="3616644"/>
                </a:lnTo>
                <a:lnTo>
                  <a:pt x="856699" y="3594489"/>
                </a:lnTo>
                <a:lnTo>
                  <a:pt x="817656" y="3571752"/>
                </a:lnTo>
                <a:lnTo>
                  <a:pt x="778995" y="3548438"/>
                </a:lnTo>
                <a:lnTo>
                  <a:pt x="740722" y="3524552"/>
                </a:lnTo>
                <a:lnTo>
                  <a:pt x="702843" y="3500102"/>
                </a:lnTo>
                <a:lnTo>
                  <a:pt x="665364" y="3475092"/>
                </a:lnTo>
                <a:lnTo>
                  <a:pt x="628291" y="3449529"/>
                </a:lnTo>
                <a:lnTo>
                  <a:pt x="591629" y="3423419"/>
                </a:lnTo>
                <a:lnTo>
                  <a:pt x="555386" y="3396767"/>
                </a:lnTo>
                <a:lnTo>
                  <a:pt x="519566" y="3369579"/>
                </a:lnTo>
                <a:lnTo>
                  <a:pt x="484175" y="3341862"/>
                </a:lnTo>
                <a:lnTo>
                  <a:pt x="449219" y="3313621"/>
                </a:lnTo>
                <a:lnTo>
                  <a:pt x="414705" y="3284862"/>
                </a:lnTo>
                <a:lnTo>
                  <a:pt x="380638" y="3255591"/>
                </a:lnTo>
                <a:lnTo>
                  <a:pt x="347024" y="3225813"/>
                </a:lnTo>
                <a:lnTo>
                  <a:pt x="313869" y="3195536"/>
                </a:lnTo>
                <a:lnTo>
                  <a:pt x="281179" y="3164764"/>
                </a:lnTo>
                <a:lnTo>
                  <a:pt x="248959" y="3133503"/>
                </a:lnTo>
                <a:lnTo>
                  <a:pt x="217216" y="3101761"/>
                </a:lnTo>
                <a:lnTo>
                  <a:pt x="185956" y="3069541"/>
                </a:lnTo>
                <a:lnTo>
                  <a:pt x="155184" y="3036851"/>
                </a:lnTo>
                <a:lnTo>
                  <a:pt x="124907" y="3003696"/>
                </a:lnTo>
                <a:lnTo>
                  <a:pt x="95129" y="2970082"/>
                </a:lnTo>
                <a:lnTo>
                  <a:pt x="65858" y="2936015"/>
                </a:lnTo>
                <a:lnTo>
                  <a:pt x="37099" y="2901500"/>
                </a:lnTo>
                <a:lnTo>
                  <a:pt x="8858" y="2866545"/>
                </a:lnTo>
                <a:lnTo>
                  <a:pt x="0" y="2855234"/>
                </a:lnTo>
                <a:lnTo>
                  <a:pt x="0" y="0"/>
                </a:lnTo>
                <a:lnTo>
                  <a:pt x="5089058" y="0"/>
                </a:lnTo>
                <a:lnTo>
                  <a:pt x="5095988" y="18559"/>
                </a:lnTo>
                <a:lnTo>
                  <a:pt x="5111341" y="61729"/>
                </a:lnTo>
                <a:lnTo>
                  <a:pt x="5126041" y="105204"/>
                </a:lnTo>
                <a:lnTo>
                  <a:pt x="5140082" y="148979"/>
                </a:lnTo>
                <a:lnTo>
                  <a:pt x="5153457" y="193048"/>
                </a:lnTo>
                <a:lnTo>
                  <a:pt x="5166160" y="237404"/>
                </a:lnTo>
                <a:lnTo>
                  <a:pt x="5178187" y="282043"/>
                </a:lnTo>
                <a:lnTo>
                  <a:pt x="5189530" y="326957"/>
                </a:lnTo>
                <a:lnTo>
                  <a:pt x="5200184" y="372141"/>
                </a:lnTo>
                <a:lnTo>
                  <a:pt x="5210143" y="417590"/>
                </a:lnTo>
                <a:lnTo>
                  <a:pt x="5219402" y="463297"/>
                </a:lnTo>
                <a:lnTo>
                  <a:pt x="5227953" y="509257"/>
                </a:lnTo>
                <a:lnTo>
                  <a:pt x="5235792" y="555463"/>
                </a:lnTo>
                <a:lnTo>
                  <a:pt x="5242913" y="601909"/>
                </a:lnTo>
                <a:lnTo>
                  <a:pt x="5249308" y="648590"/>
                </a:lnTo>
                <a:lnTo>
                  <a:pt x="5254974" y="695501"/>
                </a:lnTo>
                <a:lnTo>
                  <a:pt x="5259903" y="742634"/>
                </a:lnTo>
                <a:lnTo>
                  <a:pt x="5264090" y="789984"/>
                </a:lnTo>
                <a:lnTo>
                  <a:pt x="5267529" y="837545"/>
                </a:lnTo>
                <a:lnTo>
                  <a:pt x="5270215" y="885311"/>
                </a:lnTo>
                <a:lnTo>
                  <a:pt x="5272140" y="933277"/>
                </a:lnTo>
                <a:lnTo>
                  <a:pt x="5273299" y="981436"/>
                </a:lnTo>
                <a:lnTo>
                  <a:pt x="5273687" y="1029782"/>
                </a:lnTo>
                <a:lnTo>
                  <a:pt x="5273299" y="1078129"/>
                </a:lnTo>
                <a:lnTo>
                  <a:pt x="5272140" y="1126288"/>
                </a:lnTo>
                <a:lnTo>
                  <a:pt x="5270215" y="1174254"/>
                </a:lnTo>
                <a:lnTo>
                  <a:pt x="5267529" y="1222020"/>
                </a:lnTo>
                <a:lnTo>
                  <a:pt x="5264090" y="1269581"/>
                </a:lnTo>
                <a:lnTo>
                  <a:pt x="5259903" y="1316931"/>
                </a:lnTo>
                <a:lnTo>
                  <a:pt x="5254974" y="1364064"/>
                </a:lnTo>
                <a:lnTo>
                  <a:pt x="5249308" y="1410974"/>
                </a:lnTo>
                <a:lnTo>
                  <a:pt x="5242913" y="1457656"/>
                </a:lnTo>
                <a:lnTo>
                  <a:pt x="5235792" y="1504102"/>
                </a:lnTo>
                <a:lnTo>
                  <a:pt x="5227953" y="1550308"/>
                </a:lnTo>
                <a:lnTo>
                  <a:pt x="5219402" y="1596268"/>
                </a:lnTo>
                <a:lnTo>
                  <a:pt x="5210143" y="1641975"/>
                </a:lnTo>
                <a:lnTo>
                  <a:pt x="5200184" y="1687423"/>
                </a:lnTo>
                <a:lnTo>
                  <a:pt x="5189530" y="1732608"/>
                </a:lnTo>
                <a:lnTo>
                  <a:pt x="5178187" y="1777522"/>
                </a:lnTo>
                <a:lnTo>
                  <a:pt x="5166160" y="1822161"/>
                </a:lnTo>
                <a:lnTo>
                  <a:pt x="5153457" y="1866517"/>
                </a:lnTo>
                <a:lnTo>
                  <a:pt x="5140082" y="1910586"/>
                </a:lnTo>
                <a:lnTo>
                  <a:pt x="5126041" y="1954361"/>
                </a:lnTo>
                <a:lnTo>
                  <a:pt x="5111341" y="1997836"/>
                </a:lnTo>
                <a:lnTo>
                  <a:pt x="5095988" y="2041006"/>
                </a:lnTo>
                <a:lnTo>
                  <a:pt x="5079986" y="2083864"/>
                </a:lnTo>
                <a:lnTo>
                  <a:pt x="5063343" y="2126405"/>
                </a:lnTo>
                <a:lnTo>
                  <a:pt x="5046064" y="2168623"/>
                </a:lnTo>
                <a:lnTo>
                  <a:pt x="5028155" y="2210511"/>
                </a:lnTo>
                <a:lnTo>
                  <a:pt x="5009621" y="2252065"/>
                </a:lnTo>
                <a:lnTo>
                  <a:pt x="4990469" y="2293278"/>
                </a:lnTo>
                <a:lnTo>
                  <a:pt x="4970705" y="2334144"/>
                </a:lnTo>
                <a:lnTo>
                  <a:pt x="4950335" y="2374657"/>
                </a:lnTo>
                <a:lnTo>
                  <a:pt x="4929364" y="2414811"/>
                </a:lnTo>
                <a:lnTo>
                  <a:pt x="4907798" y="2454601"/>
                </a:lnTo>
                <a:lnTo>
                  <a:pt x="4885644" y="2494021"/>
                </a:lnTo>
                <a:lnTo>
                  <a:pt x="4862907" y="2533064"/>
                </a:lnTo>
                <a:lnTo>
                  <a:pt x="4839592" y="2571725"/>
                </a:lnTo>
                <a:lnTo>
                  <a:pt x="4815707" y="2609998"/>
                </a:lnTo>
                <a:lnTo>
                  <a:pt x="4791257" y="2647877"/>
                </a:lnTo>
                <a:lnTo>
                  <a:pt x="4766247" y="2685356"/>
                </a:lnTo>
                <a:lnTo>
                  <a:pt x="4740684" y="2722429"/>
                </a:lnTo>
                <a:lnTo>
                  <a:pt x="4714574" y="2759090"/>
                </a:lnTo>
                <a:lnTo>
                  <a:pt x="4687922" y="2795334"/>
                </a:lnTo>
                <a:lnTo>
                  <a:pt x="4660734" y="2831154"/>
                </a:lnTo>
                <a:lnTo>
                  <a:pt x="4633017" y="2866545"/>
                </a:lnTo>
                <a:lnTo>
                  <a:pt x="4604776" y="2901500"/>
                </a:lnTo>
                <a:lnTo>
                  <a:pt x="4576017" y="2936015"/>
                </a:lnTo>
                <a:lnTo>
                  <a:pt x="4546745" y="2970082"/>
                </a:lnTo>
                <a:lnTo>
                  <a:pt x="4516968" y="3003696"/>
                </a:lnTo>
                <a:lnTo>
                  <a:pt x="4486690" y="3036851"/>
                </a:lnTo>
                <a:lnTo>
                  <a:pt x="4455919" y="3069541"/>
                </a:lnTo>
                <a:lnTo>
                  <a:pt x="4424658" y="3101761"/>
                </a:lnTo>
                <a:lnTo>
                  <a:pt x="4392915" y="3133503"/>
                </a:lnTo>
                <a:lnTo>
                  <a:pt x="4360696" y="3164764"/>
                </a:lnTo>
                <a:lnTo>
                  <a:pt x="4328006" y="3195536"/>
                </a:lnTo>
                <a:lnTo>
                  <a:pt x="4294850" y="3225813"/>
                </a:lnTo>
                <a:lnTo>
                  <a:pt x="4261236" y="3255591"/>
                </a:lnTo>
                <a:lnTo>
                  <a:pt x="4227169" y="3284862"/>
                </a:lnTo>
                <a:lnTo>
                  <a:pt x="4192655" y="3313621"/>
                </a:lnTo>
                <a:lnTo>
                  <a:pt x="4157700" y="3341862"/>
                </a:lnTo>
                <a:lnTo>
                  <a:pt x="4122309" y="3369579"/>
                </a:lnTo>
                <a:lnTo>
                  <a:pt x="4086489" y="3396767"/>
                </a:lnTo>
                <a:lnTo>
                  <a:pt x="4050245" y="3423419"/>
                </a:lnTo>
                <a:lnTo>
                  <a:pt x="4013584" y="3449529"/>
                </a:lnTo>
                <a:lnTo>
                  <a:pt x="3976511" y="3475092"/>
                </a:lnTo>
                <a:lnTo>
                  <a:pt x="3939032" y="3500102"/>
                </a:lnTo>
                <a:lnTo>
                  <a:pt x="3901153" y="3524552"/>
                </a:lnTo>
                <a:lnTo>
                  <a:pt x="3862880" y="3548438"/>
                </a:lnTo>
                <a:lnTo>
                  <a:pt x="3824219" y="3571752"/>
                </a:lnTo>
                <a:lnTo>
                  <a:pt x="3785176" y="3594489"/>
                </a:lnTo>
                <a:lnTo>
                  <a:pt x="3745756" y="3616644"/>
                </a:lnTo>
                <a:lnTo>
                  <a:pt x="3705966" y="3638209"/>
                </a:lnTo>
                <a:lnTo>
                  <a:pt x="3665812" y="3659180"/>
                </a:lnTo>
                <a:lnTo>
                  <a:pt x="3625298" y="3679551"/>
                </a:lnTo>
                <a:lnTo>
                  <a:pt x="3584433" y="3699315"/>
                </a:lnTo>
                <a:lnTo>
                  <a:pt x="3543220" y="3718466"/>
                </a:lnTo>
                <a:lnTo>
                  <a:pt x="3501666" y="3737000"/>
                </a:lnTo>
                <a:lnTo>
                  <a:pt x="3459778" y="3754909"/>
                </a:lnTo>
                <a:lnTo>
                  <a:pt x="3417560" y="3772188"/>
                </a:lnTo>
                <a:lnTo>
                  <a:pt x="3375019" y="3788832"/>
                </a:lnTo>
                <a:lnTo>
                  <a:pt x="3332160" y="3804833"/>
                </a:lnTo>
                <a:lnTo>
                  <a:pt x="3288991" y="3820187"/>
                </a:lnTo>
                <a:lnTo>
                  <a:pt x="3245515" y="3834887"/>
                </a:lnTo>
                <a:lnTo>
                  <a:pt x="3201741" y="3848927"/>
                </a:lnTo>
                <a:lnTo>
                  <a:pt x="3157672" y="3862302"/>
                </a:lnTo>
                <a:lnTo>
                  <a:pt x="3113315" y="3875006"/>
                </a:lnTo>
                <a:lnTo>
                  <a:pt x="3068677" y="3887032"/>
                </a:lnTo>
                <a:lnTo>
                  <a:pt x="3023763" y="3898375"/>
                </a:lnTo>
                <a:lnTo>
                  <a:pt x="2978578" y="3909029"/>
                </a:lnTo>
                <a:lnTo>
                  <a:pt x="2933130" y="3918989"/>
                </a:lnTo>
                <a:lnTo>
                  <a:pt x="2887423" y="3928247"/>
                </a:lnTo>
                <a:lnTo>
                  <a:pt x="2841463" y="3936798"/>
                </a:lnTo>
                <a:lnTo>
                  <a:pt x="2795257" y="3944637"/>
                </a:lnTo>
                <a:lnTo>
                  <a:pt x="2748811" y="3951758"/>
                </a:lnTo>
                <a:lnTo>
                  <a:pt x="2702129" y="3958154"/>
                </a:lnTo>
                <a:lnTo>
                  <a:pt x="2655219" y="3963819"/>
                </a:lnTo>
                <a:lnTo>
                  <a:pt x="2608086" y="3968748"/>
                </a:lnTo>
                <a:lnTo>
                  <a:pt x="2560736" y="3972936"/>
                </a:lnTo>
                <a:lnTo>
                  <a:pt x="2513175" y="3976375"/>
                </a:lnTo>
                <a:lnTo>
                  <a:pt x="2465409" y="3979060"/>
                </a:lnTo>
                <a:lnTo>
                  <a:pt x="2417443" y="3980985"/>
                </a:lnTo>
                <a:lnTo>
                  <a:pt x="2369284" y="3982144"/>
                </a:lnTo>
                <a:lnTo>
                  <a:pt x="2320937" y="3982532"/>
                </a:lnTo>
                <a:close/>
              </a:path>
            </a:pathLst>
          </a:custGeom>
          <a:solidFill>
            <a:srgbClr val="A5C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4230" y="615315"/>
            <a:ext cx="6434455" cy="14605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zh-CN" sz="8800" spc="330" dirty="0">
                <a:latin typeface="方正粗黑宋简体" panose="02000000000000000000" charset="-122"/>
                <a:ea typeface="方正粗黑宋简体" panose="02000000000000000000" charset="-122"/>
                <a:cs typeface="宋体" panose="02010600030101010101" pitchFamily="2" charset="-122"/>
              </a:rPr>
              <a:t>导 语</a:t>
            </a:r>
            <a:endParaRPr lang="zh-CN" sz="8800" spc="330" dirty="0">
              <a:latin typeface="方正粗黑宋简体" panose="02000000000000000000" charset="-122"/>
              <a:ea typeface="方正粗黑宋简体" panose="02000000000000000000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2385" y="747395"/>
            <a:ext cx="9524365" cy="204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本章是关于</a:t>
            </a: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UML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</a:t>
            </a:r>
            <a:r>
              <a:rPr lang="zh-CN" altLang="en-US" sz="3200" b="1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总体概述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，对</a:t>
            </a: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UML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的元素作简单说明。学习本章将了解</a:t>
            </a: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UML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的发展历程和特点，理解</a:t>
            </a: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UML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含义、</a:t>
            </a: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种图及其中关系。</a:t>
            </a:r>
            <a:endParaRPr lang="zh-CN" altLang="en-US" sz="2800" spc="175" dirty="0">
              <a:solidFill>
                <a:srgbClr val="1164AB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0" y="-229870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461635" y="3362325"/>
            <a:ext cx="10678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1.1 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什么是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UML		1.2 UML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的发展历程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1.3 UML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的特点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	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1.4 UML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的结构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1.5 UML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的视图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	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1.6 UML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的图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1.7 UML2.0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新特性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en-US" alt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1.8 </a:t>
            </a:r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系统开发阶段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7283450"/>
            <a:ext cx="4881880" cy="3053080"/>
            <a:chOff x="18762" y="11393"/>
            <a:chExt cx="9154" cy="4808"/>
          </a:xfrm>
        </p:grpSpPr>
        <p:sp>
          <p:nvSpPr>
            <p:cNvPr id="13" name="object 3"/>
            <p:cNvSpPr/>
            <p:nvPr/>
          </p:nvSpPr>
          <p:spPr>
            <a:xfrm>
              <a:off x="18762" y="11447"/>
              <a:ext cx="4763" cy="4755"/>
            </a:xfrm>
            <a:custGeom>
              <a:avLst/>
              <a:gdLst/>
              <a:ahLst/>
              <a:cxnLst/>
              <a:rect l="l" t="t" r="r" b="b"/>
              <a:pathLst>
                <a:path w="3024505" h="3019425">
                  <a:moveTo>
                    <a:pt x="0" y="3019424"/>
                  </a:moveTo>
                  <a:lnTo>
                    <a:pt x="3024308" y="3019424"/>
                  </a:lnTo>
                  <a:lnTo>
                    <a:pt x="3024308" y="0"/>
                  </a:lnTo>
                  <a:lnTo>
                    <a:pt x="0" y="0"/>
                  </a:lnTo>
                  <a:lnTo>
                    <a:pt x="0" y="3019424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p/>
          </p:txBody>
        </p:sp>
        <p:sp>
          <p:nvSpPr>
            <p:cNvPr id="14" name="object 4"/>
            <p:cNvSpPr/>
            <p:nvPr/>
          </p:nvSpPr>
          <p:spPr>
            <a:xfrm>
              <a:off x="24080" y="11447"/>
              <a:ext cx="1364" cy="4755"/>
            </a:xfrm>
            <a:custGeom>
              <a:avLst/>
              <a:gdLst/>
              <a:ahLst/>
              <a:cxnLst/>
              <a:rect l="l" t="t" r="r" b="b"/>
              <a:pathLst>
                <a:path w="866140" h="3019425">
                  <a:moveTo>
                    <a:pt x="0" y="3019424"/>
                  </a:moveTo>
                  <a:lnTo>
                    <a:pt x="865764" y="3019424"/>
                  </a:lnTo>
                  <a:lnTo>
                    <a:pt x="865764" y="0"/>
                  </a:lnTo>
                  <a:lnTo>
                    <a:pt x="0" y="0"/>
                  </a:lnTo>
                  <a:lnTo>
                    <a:pt x="0" y="3019424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p/>
          </p:txBody>
        </p:sp>
        <p:sp>
          <p:nvSpPr>
            <p:cNvPr id="15" name="object 5"/>
            <p:cNvSpPr/>
            <p:nvPr/>
          </p:nvSpPr>
          <p:spPr>
            <a:xfrm>
              <a:off x="25998" y="11447"/>
              <a:ext cx="609" cy="4755"/>
            </a:xfrm>
            <a:custGeom>
              <a:avLst/>
              <a:gdLst/>
              <a:ahLst/>
              <a:cxnLst/>
              <a:rect l="l" t="t" r="r" b="b"/>
              <a:pathLst>
                <a:path w="386715" h="3019425">
                  <a:moveTo>
                    <a:pt x="0" y="3019424"/>
                  </a:moveTo>
                  <a:lnTo>
                    <a:pt x="386652" y="3019424"/>
                  </a:lnTo>
                  <a:lnTo>
                    <a:pt x="386652" y="0"/>
                  </a:lnTo>
                  <a:lnTo>
                    <a:pt x="0" y="0"/>
                  </a:lnTo>
                  <a:lnTo>
                    <a:pt x="0" y="3019424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6"/>
            <p:cNvSpPr/>
            <p:nvPr/>
          </p:nvSpPr>
          <p:spPr>
            <a:xfrm>
              <a:off x="23525" y="11393"/>
              <a:ext cx="555" cy="4808"/>
            </a:xfrm>
            <a:custGeom>
              <a:avLst/>
              <a:gdLst/>
              <a:ahLst/>
              <a:cxnLst/>
              <a:rect l="l" t="t" r="r" b="b"/>
              <a:pathLst>
                <a:path w="352425" h="3053079">
                  <a:moveTo>
                    <a:pt x="0" y="3052470"/>
                  </a:moveTo>
                  <a:lnTo>
                    <a:pt x="0" y="0"/>
                  </a:lnTo>
                  <a:lnTo>
                    <a:pt x="352424" y="0"/>
                  </a:lnTo>
                  <a:lnTo>
                    <a:pt x="352424" y="3052470"/>
                  </a:lnTo>
                  <a:lnTo>
                    <a:pt x="0" y="3052470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p/>
          </p:txBody>
        </p:sp>
        <p:sp>
          <p:nvSpPr>
            <p:cNvPr id="17" name="object 7"/>
            <p:cNvSpPr/>
            <p:nvPr/>
          </p:nvSpPr>
          <p:spPr>
            <a:xfrm>
              <a:off x="25443" y="11393"/>
              <a:ext cx="555" cy="4808"/>
            </a:xfrm>
            <a:custGeom>
              <a:avLst/>
              <a:gdLst/>
              <a:ahLst/>
              <a:cxnLst/>
              <a:rect l="l" t="t" r="r" b="b"/>
              <a:pathLst>
                <a:path w="352425" h="3053079">
                  <a:moveTo>
                    <a:pt x="0" y="3052470"/>
                  </a:moveTo>
                  <a:lnTo>
                    <a:pt x="0" y="0"/>
                  </a:lnTo>
                  <a:lnTo>
                    <a:pt x="352424" y="0"/>
                  </a:lnTo>
                  <a:lnTo>
                    <a:pt x="352424" y="3052470"/>
                  </a:lnTo>
                  <a:lnTo>
                    <a:pt x="0" y="3052470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p/>
          </p:txBody>
        </p:sp>
        <p:sp>
          <p:nvSpPr>
            <p:cNvPr id="18" name="object 8"/>
            <p:cNvSpPr/>
            <p:nvPr/>
          </p:nvSpPr>
          <p:spPr>
            <a:xfrm>
              <a:off x="27362" y="11393"/>
              <a:ext cx="555" cy="4808"/>
            </a:xfrm>
            <a:custGeom>
              <a:avLst/>
              <a:gdLst/>
              <a:ahLst/>
              <a:cxnLst/>
              <a:rect l="l" t="t" r="r" b="b"/>
              <a:pathLst>
                <a:path w="352425" h="3053079">
                  <a:moveTo>
                    <a:pt x="0" y="3052470"/>
                  </a:moveTo>
                  <a:lnTo>
                    <a:pt x="0" y="0"/>
                  </a:lnTo>
                  <a:lnTo>
                    <a:pt x="352424" y="0"/>
                  </a:lnTo>
                  <a:lnTo>
                    <a:pt x="352424" y="3052470"/>
                  </a:lnTo>
                  <a:lnTo>
                    <a:pt x="0" y="3052470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290" y="415290"/>
            <a:ext cx="9916160" cy="11220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6600" spc="33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1.8</a:t>
            </a:r>
            <a:r>
              <a:rPr lang="zh-CN" altLang="en-US" sz="6600" spc="33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系统开发阶段</a:t>
            </a:r>
            <a:endParaRPr lang="zh-CN" altLang="en-US" sz="6600" spc="33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0" y="-361950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object 10"/>
          <p:cNvSpPr txBox="1"/>
          <p:nvPr/>
        </p:nvSpPr>
        <p:spPr>
          <a:xfrm>
            <a:off x="542290" y="2065020"/>
            <a:ext cx="166884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系统开发一共有</a:t>
            </a:r>
            <a:r>
              <a:rPr lang="en-US" altLang="zh-CN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</a:t>
            </a:r>
            <a:r>
              <a:rPr lang="zh-CN" altLang="en-US" sz="2800" spc="175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阶段：</a:t>
            </a:r>
            <a:endParaRPr lang="zh-CN" altLang="en-US" sz="2800" spc="175" dirty="0">
              <a:solidFill>
                <a:srgbClr val="1164AB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68120" y="4211955"/>
            <a:ext cx="15208885" cy="5168900"/>
            <a:chOff x="2312" y="6633"/>
            <a:chExt cx="23951" cy="8140"/>
          </a:xfrm>
        </p:grpSpPr>
        <p:grpSp>
          <p:nvGrpSpPr>
            <p:cNvPr id="7" name="组合 6"/>
            <p:cNvGrpSpPr/>
            <p:nvPr/>
          </p:nvGrpSpPr>
          <p:grpSpPr>
            <a:xfrm>
              <a:off x="2312" y="6633"/>
              <a:ext cx="23773" cy="8140"/>
              <a:chOff x="6304" y="6634"/>
              <a:chExt cx="16360" cy="5062"/>
            </a:xfrm>
          </p:grpSpPr>
          <p:sp>
            <p:nvSpPr>
              <p:cNvPr id="39" name="Freeform 40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6304" y="6634"/>
                <a:ext cx="3365" cy="1587"/>
              </a:xfrm>
              <a:custGeom>
                <a:avLst/>
                <a:gdLst>
                  <a:gd name="T0" fmla="*/ 1925 w 2102"/>
                  <a:gd name="T1" fmla="*/ 395 h 990"/>
                  <a:gd name="T2" fmla="*/ 1038 w 2102"/>
                  <a:gd name="T3" fmla="*/ 0 h 990"/>
                  <a:gd name="T4" fmla="*/ 0 w 2102"/>
                  <a:gd name="T5" fmla="*/ 604 h 990"/>
                  <a:gd name="T6" fmla="*/ 564 w 2102"/>
                  <a:gd name="T7" fmla="*/ 462 h 990"/>
                  <a:gd name="T8" fmla="*/ 1457 w 2102"/>
                  <a:gd name="T9" fmla="*/ 864 h 990"/>
                  <a:gd name="T10" fmla="*/ 1330 w 2102"/>
                  <a:gd name="T11" fmla="*/ 990 h 990"/>
                  <a:gd name="T12" fmla="*/ 2102 w 2102"/>
                  <a:gd name="T13" fmla="*/ 990 h 990"/>
                  <a:gd name="T14" fmla="*/ 2102 w 2102"/>
                  <a:gd name="T15" fmla="*/ 218 h 990"/>
                  <a:gd name="T16" fmla="*/ 1925 w 2102"/>
                  <a:gd name="T17" fmla="*/ 39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2" h="990">
                    <a:moveTo>
                      <a:pt x="1925" y="395"/>
                    </a:moveTo>
                    <a:cubicBezTo>
                      <a:pt x="1707" y="152"/>
                      <a:pt x="1390" y="0"/>
                      <a:pt x="1038" y="0"/>
                    </a:cubicBezTo>
                    <a:cubicBezTo>
                      <a:pt x="593" y="0"/>
                      <a:pt x="205" y="243"/>
                      <a:pt x="0" y="604"/>
                    </a:cubicBezTo>
                    <a:cubicBezTo>
                      <a:pt x="168" y="514"/>
                      <a:pt x="360" y="462"/>
                      <a:pt x="564" y="462"/>
                    </a:cubicBezTo>
                    <a:cubicBezTo>
                      <a:pt x="919" y="462"/>
                      <a:pt x="1238" y="618"/>
                      <a:pt x="1457" y="864"/>
                    </a:cubicBezTo>
                    <a:cubicBezTo>
                      <a:pt x="1330" y="990"/>
                      <a:pt x="1330" y="990"/>
                      <a:pt x="1330" y="990"/>
                    </a:cubicBezTo>
                    <a:cubicBezTo>
                      <a:pt x="2102" y="990"/>
                      <a:pt x="2102" y="990"/>
                      <a:pt x="2102" y="990"/>
                    </a:cubicBezTo>
                    <a:cubicBezTo>
                      <a:pt x="2102" y="218"/>
                      <a:pt x="2102" y="218"/>
                      <a:pt x="2102" y="218"/>
                    </a:cubicBezTo>
                    <a:lnTo>
                      <a:pt x="1925" y="395"/>
                    </a:lnTo>
                    <a:close/>
                  </a:path>
                </a:pathLst>
              </a:custGeom>
              <a:solidFill>
                <a:srgbClr val="427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42" name="Freeform 4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6310" y="6634"/>
                <a:ext cx="3359" cy="1582"/>
              </a:xfrm>
              <a:custGeom>
                <a:avLst/>
                <a:gdLst>
                  <a:gd name="T0" fmla="*/ 2099 w 2099"/>
                  <a:gd name="T1" fmla="*/ 218 h 984"/>
                  <a:gd name="T2" fmla="*/ 1922 w 2099"/>
                  <a:gd name="T3" fmla="*/ 395 h 984"/>
                  <a:gd name="T4" fmla="*/ 1035 w 2099"/>
                  <a:gd name="T5" fmla="*/ 0 h 984"/>
                  <a:gd name="T6" fmla="*/ 0 w 2099"/>
                  <a:gd name="T7" fmla="*/ 598 h 984"/>
                  <a:gd name="T8" fmla="*/ 844 w 2099"/>
                  <a:gd name="T9" fmla="*/ 286 h 984"/>
                  <a:gd name="T10" fmla="*/ 2099 w 2099"/>
                  <a:gd name="T11" fmla="*/ 984 h 984"/>
                  <a:gd name="T12" fmla="*/ 2099 w 2099"/>
                  <a:gd name="T13" fmla="*/ 218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9" h="984">
                    <a:moveTo>
                      <a:pt x="2099" y="218"/>
                    </a:moveTo>
                    <a:cubicBezTo>
                      <a:pt x="1922" y="395"/>
                      <a:pt x="1922" y="395"/>
                      <a:pt x="1922" y="395"/>
                    </a:cubicBezTo>
                    <a:cubicBezTo>
                      <a:pt x="1704" y="152"/>
                      <a:pt x="1387" y="0"/>
                      <a:pt x="1035" y="0"/>
                    </a:cubicBezTo>
                    <a:cubicBezTo>
                      <a:pt x="593" y="0"/>
                      <a:pt x="207" y="240"/>
                      <a:pt x="0" y="598"/>
                    </a:cubicBezTo>
                    <a:cubicBezTo>
                      <a:pt x="228" y="404"/>
                      <a:pt x="522" y="286"/>
                      <a:pt x="844" y="286"/>
                    </a:cubicBezTo>
                    <a:cubicBezTo>
                      <a:pt x="1338" y="286"/>
                      <a:pt x="1835" y="572"/>
                      <a:pt x="2099" y="984"/>
                    </a:cubicBezTo>
                    <a:lnTo>
                      <a:pt x="2099" y="218"/>
                    </a:lnTo>
                    <a:close/>
                  </a:path>
                </a:pathLst>
              </a:custGeom>
              <a:solidFill>
                <a:srgbClr val="4276AA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69" name="Freeform 40"/>
              <p:cNvSpPr/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9693" y="7768"/>
                <a:ext cx="3365" cy="1587"/>
              </a:xfrm>
              <a:custGeom>
                <a:avLst/>
                <a:gdLst>
                  <a:gd name="T0" fmla="*/ 1925 w 2102"/>
                  <a:gd name="T1" fmla="*/ 395 h 990"/>
                  <a:gd name="T2" fmla="*/ 1038 w 2102"/>
                  <a:gd name="T3" fmla="*/ 0 h 990"/>
                  <a:gd name="T4" fmla="*/ 0 w 2102"/>
                  <a:gd name="T5" fmla="*/ 604 h 990"/>
                  <a:gd name="T6" fmla="*/ 564 w 2102"/>
                  <a:gd name="T7" fmla="*/ 462 h 990"/>
                  <a:gd name="T8" fmla="*/ 1457 w 2102"/>
                  <a:gd name="T9" fmla="*/ 864 h 990"/>
                  <a:gd name="T10" fmla="*/ 1330 w 2102"/>
                  <a:gd name="T11" fmla="*/ 990 h 990"/>
                  <a:gd name="T12" fmla="*/ 2102 w 2102"/>
                  <a:gd name="T13" fmla="*/ 990 h 990"/>
                  <a:gd name="T14" fmla="*/ 2102 w 2102"/>
                  <a:gd name="T15" fmla="*/ 218 h 990"/>
                  <a:gd name="T16" fmla="*/ 1925 w 2102"/>
                  <a:gd name="T17" fmla="*/ 39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2" h="990">
                    <a:moveTo>
                      <a:pt x="1925" y="395"/>
                    </a:moveTo>
                    <a:cubicBezTo>
                      <a:pt x="1707" y="152"/>
                      <a:pt x="1390" y="0"/>
                      <a:pt x="1038" y="0"/>
                    </a:cubicBezTo>
                    <a:cubicBezTo>
                      <a:pt x="593" y="0"/>
                      <a:pt x="205" y="243"/>
                      <a:pt x="0" y="604"/>
                    </a:cubicBezTo>
                    <a:cubicBezTo>
                      <a:pt x="168" y="514"/>
                      <a:pt x="360" y="462"/>
                      <a:pt x="564" y="462"/>
                    </a:cubicBezTo>
                    <a:cubicBezTo>
                      <a:pt x="919" y="462"/>
                      <a:pt x="1238" y="618"/>
                      <a:pt x="1457" y="864"/>
                    </a:cubicBezTo>
                    <a:cubicBezTo>
                      <a:pt x="1330" y="990"/>
                      <a:pt x="1330" y="990"/>
                      <a:pt x="1330" y="990"/>
                    </a:cubicBezTo>
                    <a:cubicBezTo>
                      <a:pt x="2102" y="990"/>
                      <a:pt x="2102" y="990"/>
                      <a:pt x="2102" y="990"/>
                    </a:cubicBezTo>
                    <a:cubicBezTo>
                      <a:pt x="2102" y="218"/>
                      <a:pt x="2102" y="218"/>
                      <a:pt x="2102" y="218"/>
                    </a:cubicBezTo>
                    <a:lnTo>
                      <a:pt x="1925" y="395"/>
                    </a:lnTo>
                    <a:close/>
                  </a:path>
                </a:pathLst>
              </a:custGeom>
              <a:solidFill>
                <a:srgbClr val="526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70" name="Freeform 41"/>
              <p:cNvSpPr/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9699" y="7774"/>
                <a:ext cx="3359" cy="1582"/>
              </a:xfrm>
              <a:custGeom>
                <a:avLst/>
                <a:gdLst>
                  <a:gd name="T0" fmla="*/ 2099 w 2099"/>
                  <a:gd name="T1" fmla="*/ 218 h 984"/>
                  <a:gd name="T2" fmla="*/ 1922 w 2099"/>
                  <a:gd name="T3" fmla="*/ 395 h 984"/>
                  <a:gd name="T4" fmla="*/ 1035 w 2099"/>
                  <a:gd name="T5" fmla="*/ 0 h 984"/>
                  <a:gd name="T6" fmla="*/ 0 w 2099"/>
                  <a:gd name="T7" fmla="*/ 598 h 984"/>
                  <a:gd name="T8" fmla="*/ 844 w 2099"/>
                  <a:gd name="T9" fmla="*/ 286 h 984"/>
                  <a:gd name="T10" fmla="*/ 2099 w 2099"/>
                  <a:gd name="T11" fmla="*/ 984 h 984"/>
                  <a:gd name="T12" fmla="*/ 2099 w 2099"/>
                  <a:gd name="T13" fmla="*/ 218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9" h="984">
                    <a:moveTo>
                      <a:pt x="2099" y="218"/>
                    </a:moveTo>
                    <a:cubicBezTo>
                      <a:pt x="1922" y="395"/>
                      <a:pt x="1922" y="395"/>
                      <a:pt x="1922" y="395"/>
                    </a:cubicBezTo>
                    <a:cubicBezTo>
                      <a:pt x="1704" y="152"/>
                      <a:pt x="1387" y="0"/>
                      <a:pt x="1035" y="0"/>
                    </a:cubicBezTo>
                    <a:cubicBezTo>
                      <a:pt x="593" y="0"/>
                      <a:pt x="207" y="240"/>
                      <a:pt x="0" y="598"/>
                    </a:cubicBezTo>
                    <a:cubicBezTo>
                      <a:pt x="228" y="404"/>
                      <a:pt x="522" y="286"/>
                      <a:pt x="844" y="286"/>
                    </a:cubicBezTo>
                    <a:cubicBezTo>
                      <a:pt x="1338" y="286"/>
                      <a:pt x="1835" y="572"/>
                      <a:pt x="2099" y="984"/>
                    </a:cubicBezTo>
                    <a:lnTo>
                      <a:pt x="2099" y="218"/>
                    </a:lnTo>
                    <a:close/>
                  </a:path>
                </a:pathLst>
              </a:custGeom>
              <a:solidFill>
                <a:srgbClr val="5268A5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72" name="Freeform 40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2802" y="6634"/>
                <a:ext cx="3365" cy="1587"/>
              </a:xfrm>
              <a:custGeom>
                <a:avLst/>
                <a:gdLst>
                  <a:gd name="T0" fmla="*/ 1925 w 2102"/>
                  <a:gd name="T1" fmla="*/ 395 h 990"/>
                  <a:gd name="T2" fmla="*/ 1038 w 2102"/>
                  <a:gd name="T3" fmla="*/ 0 h 990"/>
                  <a:gd name="T4" fmla="*/ 0 w 2102"/>
                  <a:gd name="T5" fmla="*/ 604 h 990"/>
                  <a:gd name="T6" fmla="*/ 564 w 2102"/>
                  <a:gd name="T7" fmla="*/ 462 h 990"/>
                  <a:gd name="T8" fmla="*/ 1457 w 2102"/>
                  <a:gd name="T9" fmla="*/ 864 h 990"/>
                  <a:gd name="T10" fmla="*/ 1330 w 2102"/>
                  <a:gd name="T11" fmla="*/ 990 h 990"/>
                  <a:gd name="T12" fmla="*/ 2102 w 2102"/>
                  <a:gd name="T13" fmla="*/ 990 h 990"/>
                  <a:gd name="T14" fmla="*/ 2102 w 2102"/>
                  <a:gd name="T15" fmla="*/ 218 h 990"/>
                  <a:gd name="T16" fmla="*/ 1925 w 2102"/>
                  <a:gd name="T17" fmla="*/ 39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2" h="990">
                    <a:moveTo>
                      <a:pt x="1925" y="395"/>
                    </a:moveTo>
                    <a:cubicBezTo>
                      <a:pt x="1707" y="152"/>
                      <a:pt x="1390" y="0"/>
                      <a:pt x="1038" y="0"/>
                    </a:cubicBezTo>
                    <a:cubicBezTo>
                      <a:pt x="593" y="0"/>
                      <a:pt x="205" y="243"/>
                      <a:pt x="0" y="604"/>
                    </a:cubicBezTo>
                    <a:cubicBezTo>
                      <a:pt x="168" y="514"/>
                      <a:pt x="360" y="462"/>
                      <a:pt x="564" y="462"/>
                    </a:cubicBezTo>
                    <a:cubicBezTo>
                      <a:pt x="919" y="462"/>
                      <a:pt x="1238" y="618"/>
                      <a:pt x="1457" y="864"/>
                    </a:cubicBezTo>
                    <a:cubicBezTo>
                      <a:pt x="1330" y="990"/>
                      <a:pt x="1330" y="990"/>
                      <a:pt x="1330" y="990"/>
                    </a:cubicBezTo>
                    <a:cubicBezTo>
                      <a:pt x="2102" y="990"/>
                      <a:pt x="2102" y="990"/>
                      <a:pt x="2102" y="990"/>
                    </a:cubicBezTo>
                    <a:cubicBezTo>
                      <a:pt x="2102" y="218"/>
                      <a:pt x="2102" y="218"/>
                      <a:pt x="2102" y="218"/>
                    </a:cubicBezTo>
                    <a:lnTo>
                      <a:pt x="1925" y="395"/>
                    </a:lnTo>
                    <a:close/>
                  </a:path>
                </a:pathLst>
              </a:custGeom>
              <a:solidFill>
                <a:srgbClr val="5E5C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73" name="Freeform 41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2807" y="6634"/>
                <a:ext cx="3359" cy="1582"/>
              </a:xfrm>
              <a:custGeom>
                <a:avLst/>
                <a:gdLst>
                  <a:gd name="T0" fmla="*/ 2099 w 2099"/>
                  <a:gd name="T1" fmla="*/ 218 h 984"/>
                  <a:gd name="T2" fmla="*/ 1922 w 2099"/>
                  <a:gd name="T3" fmla="*/ 395 h 984"/>
                  <a:gd name="T4" fmla="*/ 1035 w 2099"/>
                  <a:gd name="T5" fmla="*/ 0 h 984"/>
                  <a:gd name="T6" fmla="*/ 0 w 2099"/>
                  <a:gd name="T7" fmla="*/ 598 h 984"/>
                  <a:gd name="T8" fmla="*/ 844 w 2099"/>
                  <a:gd name="T9" fmla="*/ 286 h 984"/>
                  <a:gd name="T10" fmla="*/ 2099 w 2099"/>
                  <a:gd name="T11" fmla="*/ 984 h 984"/>
                  <a:gd name="T12" fmla="*/ 2099 w 2099"/>
                  <a:gd name="T13" fmla="*/ 218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9" h="984">
                    <a:moveTo>
                      <a:pt x="2099" y="218"/>
                    </a:moveTo>
                    <a:cubicBezTo>
                      <a:pt x="1922" y="395"/>
                      <a:pt x="1922" y="395"/>
                      <a:pt x="1922" y="395"/>
                    </a:cubicBezTo>
                    <a:cubicBezTo>
                      <a:pt x="1704" y="152"/>
                      <a:pt x="1387" y="0"/>
                      <a:pt x="1035" y="0"/>
                    </a:cubicBezTo>
                    <a:cubicBezTo>
                      <a:pt x="593" y="0"/>
                      <a:pt x="207" y="240"/>
                      <a:pt x="0" y="598"/>
                    </a:cubicBezTo>
                    <a:cubicBezTo>
                      <a:pt x="228" y="404"/>
                      <a:pt x="522" y="286"/>
                      <a:pt x="844" y="286"/>
                    </a:cubicBezTo>
                    <a:cubicBezTo>
                      <a:pt x="1338" y="286"/>
                      <a:pt x="1835" y="572"/>
                      <a:pt x="2099" y="984"/>
                    </a:cubicBezTo>
                    <a:lnTo>
                      <a:pt x="2099" y="218"/>
                    </a:lnTo>
                    <a:close/>
                  </a:path>
                </a:pathLst>
              </a:custGeom>
              <a:solidFill>
                <a:srgbClr val="5E5CA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76" name="Овал 75"/>
              <p:cNvSpPr/>
              <p:nvPr>
                <p:custDataLst>
                  <p:tags r:id="rId8"/>
                </p:custDataLst>
              </p:nvPr>
            </p:nvSpPr>
            <p:spPr>
              <a:xfrm>
                <a:off x="7544" y="10041"/>
                <a:ext cx="788" cy="69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1" i="0" u="none" strike="noStrike" kern="1200" cap="none" spc="0" normalizeH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Roboto Medium" charset="0"/>
                  </a:rPr>
                  <a:t>1</a:t>
                </a:r>
                <a:endParaRPr kumimoji="0" lang="ru-RU" sz="1600" b="1" i="0" u="none" strike="noStrike" kern="120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endParaRPr>
              </a:p>
            </p:txBody>
          </p:sp>
          <p:sp>
            <p:nvSpPr>
              <p:cNvPr id="84" name="Freeform 40"/>
              <p:cNvSpPr/>
              <p:nvPr>
                <p:custDataLst>
                  <p:tags r:id="rId9"/>
                </p:custDataLst>
              </p:nvPr>
            </p:nvSpPr>
            <p:spPr bwMode="auto">
              <a:xfrm rot="10800000" flipH="1">
                <a:off x="16045" y="7768"/>
                <a:ext cx="3365" cy="1587"/>
              </a:xfrm>
              <a:custGeom>
                <a:avLst/>
                <a:gdLst>
                  <a:gd name="T0" fmla="*/ 1925 w 2102"/>
                  <a:gd name="T1" fmla="*/ 395 h 990"/>
                  <a:gd name="T2" fmla="*/ 1038 w 2102"/>
                  <a:gd name="T3" fmla="*/ 0 h 990"/>
                  <a:gd name="T4" fmla="*/ 0 w 2102"/>
                  <a:gd name="T5" fmla="*/ 604 h 990"/>
                  <a:gd name="T6" fmla="*/ 564 w 2102"/>
                  <a:gd name="T7" fmla="*/ 462 h 990"/>
                  <a:gd name="T8" fmla="*/ 1457 w 2102"/>
                  <a:gd name="T9" fmla="*/ 864 h 990"/>
                  <a:gd name="T10" fmla="*/ 1330 w 2102"/>
                  <a:gd name="T11" fmla="*/ 990 h 990"/>
                  <a:gd name="T12" fmla="*/ 2102 w 2102"/>
                  <a:gd name="T13" fmla="*/ 990 h 990"/>
                  <a:gd name="T14" fmla="*/ 2102 w 2102"/>
                  <a:gd name="T15" fmla="*/ 218 h 990"/>
                  <a:gd name="T16" fmla="*/ 1925 w 2102"/>
                  <a:gd name="T17" fmla="*/ 39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2" h="990">
                    <a:moveTo>
                      <a:pt x="1925" y="395"/>
                    </a:moveTo>
                    <a:cubicBezTo>
                      <a:pt x="1707" y="152"/>
                      <a:pt x="1390" y="0"/>
                      <a:pt x="1038" y="0"/>
                    </a:cubicBezTo>
                    <a:cubicBezTo>
                      <a:pt x="593" y="0"/>
                      <a:pt x="205" y="243"/>
                      <a:pt x="0" y="604"/>
                    </a:cubicBezTo>
                    <a:cubicBezTo>
                      <a:pt x="168" y="514"/>
                      <a:pt x="360" y="462"/>
                      <a:pt x="564" y="462"/>
                    </a:cubicBezTo>
                    <a:cubicBezTo>
                      <a:pt x="919" y="462"/>
                      <a:pt x="1238" y="618"/>
                      <a:pt x="1457" y="864"/>
                    </a:cubicBezTo>
                    <a:cubicBezTo>
                      <a:pt x="1330" y="990"/>
                      <a:pt x="1330" y="990"/>
                      <a:pt x="1330" y="990"/>
                    </a:cubicBezTo>
                    <a:cubicBezTo>
                      <a:pt x="2102" y="990"/>
                      <a:pt x="2102" y="990"/>
                      <a:pt x="2102" y="990"/>
                    </a:cubicBezTo>
                    <a:cubicBezTo>
                      <a:pt x="2102" y="218"/>
                      <a:pt x="2102" y="218"/>
                      <a:pt x="2102" y="218"/>
                    </a:cubicBezTo>
                    <a:lnTo>
                      <a:pt x="1925" y="395"/>
                    </a:lnTo>
                    <a:close/>
                  </a:path>
                </a:pathLst>
              </a:custGeom>
              <a:solidFill>
                <a:srgbClr val="2C8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85" name="Freeform 41"/>
              <p:cNvSpPr/>
              <p:nvPr>
                <p:custDataLst>
                  <p:tags r:id="rId10"/>
                </p:custDataLst>
              </p:nvPr>
            </p:nvSpPr>
            <p:spPr bwMode="auto">
              <a:xfrm rot="10800000" flipH="1">
                <a:off x="16051" y="7774"/>
                <a:ext cx="3359" cy="1582"/>
              </a:xfrm>
              <a:custGeom>
                <a:avLst/>
                <a:gdLst>
                  <a:gd name="T0" fmla="*/ 2099 w 2099"/>
                  <a:gd name="T1" fmla="*/ 218 h 984"/>
                  <a:gd name="T2" fmla="*/ 1922 w 2099"/>
                  <a:gd name="T3" fmla="*/ 395 h 984"/>
                  <a:gd name="T4" fmla="*/ 1035 w 2099"/>
                  <a:gd name="T5" fmla="*/ 0 h 984"/>
                  <a:gd name="T6" fmla="*/ 0 w 2099"/>
                  <a:gd name="T7" fmla="*/ 598 h 984"/>
                  <a:gd name="T8" fmla="*/ 844 w 2099"/>
                  <a:gd name="T9" fmla="*/ 286 h 984"/>
                  <a:gd name="T10" fmla="*/ 2099 w 2099"/>
                  <a:gd name="T11" fmla="*/ 984 h 984"/>
                  <a:gd name="T12" fmla="*/ 2099 w 2099"/>
                  <a:gd name="T13" fmla="*/ 218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9" h="984">
                    <a:moveTo>
                      <a:pt x="2099" y="218"/>
                    </a:moveTo>
                    <a:cubicBezTo>
                      <a:pt x="1922" y="395"/>
                      <a:pt x="1922" y="395"/>
                      <a:pt x="1922" y="395"/>
                    </a:cubicBezTo>
                    <a:cubicBezTo>
                      <a:pt x="1704" y="152"/>
                      <a:pt x="1387" y="0"/>
                      <a:pt x="1035" y="0"/>
                    </a:cubicBezTo>
                    <a:cubicBezTo>
                      <a:pt x="593" y="0"/>
                      <a:pt x="207" y="240"/>
                      <a:pt x="0" y="598"/>
                    </a:cubicBezTo>
                    <a:cubicBezTo>
                      <a:pt x="228" y="404"/>
                      <a:pt x="522" y="286"/>
                      <a:pt x="844" y="286"/>
                    </a:cubicBezTo>
                    <a:cubicBezTo>
                      <a:pt x="1338" y="286"/>
                      <a:pt x="1835" y="572"/>
                      <a:pt x="2099" y="984"/>
                    </a:cubicBezTo>
                    <a:lnTo>
                      <a:pt x="2099" y="218"/>
                    </a:lnTo>
                    <a:close/>
                  </a:path>
                </a:pathLst>
              </a:custGeom>
              <a:solidFill>
                <a:srgbClr val="2C85AE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87" name="Freeform 40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19299" y="6634"/>
                <a:ext cx="3365" cy="1587"/>
              </a:xfrm>
              <a:custGeom>
                <a:avLst/>
                <a:gdLst>
                  <a:gd name="T0" fmla="*/ 1925 w 2102"/>
                  <a:gd name="T1" fmla="*/ 395 h 990"/>
                  <a:gd name="T2" fmla="*/ 1038 w 2102"/>
                  <a:gd name="T3" fmla="*/ 0 h 990"/>
                  <a:gd name="T4" fmla="*/ 0 w 2102"/>
                  <a:gd name="T5" fmla="*/ 604 h 990"/>
                  <a:gd name="T6" fmla="*/ 564 w 2102"/>
                  <a:gd name="T7" fmla="*/ 462 h 990"/>
                  <a:gd name="T8" fmla="*/ 1457 w 2102"/>
                  <a:gd name="T9" fmla="*/ 864 h 990"/>
                  <a:gd name="T10" fmla="*/ 1330 w 2102"/>
                  <a:gd name="T11" fmla="*/ 990 h 990"/>
                  <a:gd name="T12" fmla="*/ 2102 w 2102"/>
                  <a:gd name="T13" fmla="*/ 990 h 990"/>
                  <a:gd name="T14" fmla="*/ 2102 w 2102"/>
                  <a:gd name="T15" fmla="*/ 218 h 990"/>
                  <a:gd name="T16" fmla="*/ 1925 w 2102"/>
                  <a:gd name="T17" fmla="*/ 395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2" h="990">
                    <a:moveTo>
                      <a:pt x="1925" y="395"/>
                    </a:moveTo>
                    <a:cubicBezTo>
                      <a:pt x="1707" y="152"/>
                      <a:pt x="1390" y="0"/>
                      <a:pt x="1038" y="0"/>
                    </a:cubicBezTo>
                    <a:cubicBezTo>
                      <a:pt x="593" y="0"/>
                      <a:pt x="205" y="243"/>
                      <a:pt x="0" y="604"/>
                    </a:cubicBezTo>
                    <a:cubicBezTo>
                      <a:pt x="168" y="514"/>
                      <a:pt x="360" y="462"/>
                      <a:pt x="564" y="462"/>
                    </a:cubicBezTo>
                    <a:cubicBezTo>
                      <a:pt x="919" y="462"/>
                      <a:pt x="1238" y="618"/>
                      <a:pt x="1457" y="864"/>
                    </a:cubicBezTo>
                    <a:cubicBezTo>
                      <a:pt x="1330" y="990"/>
                      <a:pt x="1330" y="990"/>
                      <a:pt x="1330" y="990"/>
                    </a:cubicBezTo>
                    <a:cubicBezTo>
                      <a:pt x="2102" y="990"/>
                      <a:pt x="2102" y="990"/>
                      <a:pt x="2102" y="990"/>
                    </a:cubicBezTo>
                    <a:cubicBezTo>
                      <a:pt x="2102" y="218"/>
                      <a:pt x="2102" y="218"/>
                      <a:pt x="2102" y="218"/>
                    </a:cubicBezTo>
                    <a:lnTo>
                      <a:pt x="1925" y="395"/>
                    </a:lnTo>
                    <a:close/>
                  </a:path>
                </a:pathLst>
              </a:custGeom>
              <a:solidFill>
                <a:srgbClr val="00A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88" name="Freeform 4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19305" y="6634"/>
                <a:ext cx="3359" cy="1582"/>
              </a:xfrm>
              <a:custGeom>
                <a:avLst/>
                <a:gdLst>
                  <a:gd name="T0" fmla="*/ 2099 w 2099"/>
                  <a:gd name="T1" fmla="*/ 218 h 984"/>
                  <a:gd name="T2" fmla="*/ 1922 w 2099"/>
                  <a:gd name="T3" fmla="*/ 395 h 984"/>
                  <a:gd name="T4" fmla="*/ 1035 w 2099"/>
                  <a:gd name="T5" fmla="*/ 0 h 984"/>
                  <a:gd name="T6" fmla="*/ 0 w 2099"/>
                  <a:gd name="T7" fmla="*/ 598 h 984"/>
                  <a:gd name="T8" fmla="*/ 844 w 2099"/>
                  <a:gd name="T9" fmla="*/ 286 h 984"/>
                  <a:gd name="T10" fmla="*/ 2099 w 2099"/>
                  <a:gd name="T11" fmla="*/ 984 h 984"/>
                  <a:gd name="T12" fmla="*/ 2099 w 2099"/>
                  <a:gd name="T13" fmla="*/ 218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9" h="984">
                    <a:moveTo>
                      <a:pt x="2099" y="218"/>
                    </a:moveTo>
                    <a:cubicBezTo>
                      <a:pt x="1922" y="395"/>
                      <a:pt x="1922" y="395"/>
                      <a:pt x="1922" y="395"/>
                    </a:cubicBezTo>
                    <a:cubicBezTo>
                      <a:pt x="1704" y="152"/>
                      <a:pt x="1387" y="0"/>
                      <a:pt x="1035" y="0"/>
                    </a:cubicBezTo>
                    <a:cubicBezTo>
                      <a:pt x="593" y="0"/>
                      <a:pt x="207" y="240"/>
                      <a:pt x="0" y="598"/>
                    </a:cubicBezTo>
                    <a:cubicBezTo>
                      <a:pt x="228" y="404"/>
                      <a:pt x="522" y="286"/>
                      <a:pt x="844" y="286"/>
                    </a:cubicBezTo>
                    <a:cubicBezTo>
                      <a:pt x="1338" y="286"/>
                      <a:pt x="1835" y="572"/>
                      <a:pt x="2099" y="984"/>
                    </a:cubicBezTo>
                    <a:lnTo>
                      <a:pt x="2099" y="218"/>
                    </a:lnTo>
                    <a:close/>
                  </a:path>
                </a:pathLst>
              </a:custGeom>
              <a:solidFill>
                <a:srgbClr val="00A09D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3" name="Овал 9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908" y="10041"/>
                <a:ext cx="769" cy="69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ru-RU" sz="1600" b="1" i="0" u="none" strike="noStrike" kern="1200" cap="none" spc="0" normalizeH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ea"/>
                  </a:rPr>
                  <a:t>2</a:t>
                </a:r>
                <a:endParaRPr kumimoji="0" lang="ru-RU" sz="1600" b="1" i="0" u="none" strike="noStrike" kern="120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6" name="Овал 95"/>
              <p:cNvSpPr/>
              <p:nvPr>
                <p:custDataLst>
                  <p:tags r:id="rId14"/>
                </p:custDataLst>
              </p:nvPr>
            </p:nvSpPr>
            <p:spPr>
              <a:xfrm>
                <a:off x="14253" y="10041"/>
                <a:ext cx="769" cy="69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ru-RU" sz="1600" b="1" i="0" u="none" strike="noStrike" kern="1200" cap="none" spc="0" normalizeH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ea"/>
                  </a:rPr>
                  <a:t>3</a:t>
                </a:r>
                <a:endParaRPr kumimoji="0" lang="ru-RU" sz="1600" b="1" i="0" u="none" strike="noStrike" kern="120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9" name="Овал 98"/>
              <p:cNvSpPr/>
              <p:nvPr>
                <p:custDataLst>
                  <p:tags r:id="rId15"/>
                </p:custDataLst>
              </p:nvPr>
            </p:nvSpPr>
            <p:spPr>
              <a:xfrm>
                <a:off x="17710" y="10041"/>
                <a:ext cx="769" cy="69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ru-RU" sz="1600" b="1" i="0" u="none" strike="noStrike" kern="1200" cap="none" spc="0" normalizeH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+mn-ea"/>
                  </a:rPr>
                  <a:t>4</a:t>
                </a:r>
                <a:endParaRPr kumimoji="0" lang="ru-RU" sz="1600" b="1" i="0" u="none" strike="noStrike" kern="120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102" name="Овал 101"/>
              <p:cNvSpPr/>
              <p:nvPr>
                <p:custDataLst>
                  <p:tags r:id="rId16"/>
                </p:custDataLst>
              </p:nvPr>
            </p:nvSpPr>
            <p:spPr>
              <a:xfrm>
                <a:off x="21039" y="10063"/>
                <a:ext cx="808" cy="69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ru-RU" sz="1600" b="1" i="0" u="none" strike="noStrike" kern="1200" cap="none" spc="0" normalizeH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Roboto Medium" charset="0"/>
                  </a:rPr>
                  <a:t>5</a:t>
                </a:r>
                <a:endParaRPr kumimoji="0" lang="ru-RU" sz="1600" b="1" i="0" u="none" strike="noStrike" kern="120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endParaRPr>
              </a:p>
            </p:txBody>
          </p:sp>
          <p:sp>
            <p:nvSpPr>
              <p:cNvPr id="75" name="Текст 1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642" y="11083"/>
                <a:ext cx="2689" cy="613"/>
              </a:xfrm>
              <a:prstGeom prst="rect">
                <a:avLst/>
              </a:prstGeom>
            </p:spPr>
            <p:txBody>
              <a:bodyPr lIns="90000" tIns="46800" rIns="90000" bIns="46800" anchor="b">
                <a:noAutofit/>
              </a:bodyPr>
              <a:lstStyle>
                <a:lvl1pPr marL="914400" indent="-9144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1981200" indent="-7620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3048000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4267200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5486400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6706235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7925435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9144635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10363835" indent="-609600" algn="l" defTabSz="2438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0" kern="12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1218565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3200" b="1" spc="3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Roboto Medium" charset="0"/>
                  </a:rPr>
                  <a:t>需求分析</a:t>
                </a:r>
                <a:endParaRPr lang="zh-CN" altLang="en-US" sz="3200" b="1" spc="3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endParaRPr>
              </a:p>
            </p:txBody>
          </p:sp>
        </p:grpSp>
        <p:sp>
          <p:nvSpPr>
            <p:cNvPr id="8" name="Текст 13"/>
            <p:cNvSpPr txBox="1"/>
            <p:nvPr>
              <p:custDataLst>
                <p:tags r:id="rId18"/>
              </p:custDataLst>
            </p:nvPr>
          </p:nvSpPr>
          <p:spPr>
            <a:xfrm>
              <a:off x="7448" y="13787"/>
              <a:ext cx="3907" cy="986"/>
            </a:xfrm>
            <a:prstGeom prst="rect">
              <a:avLst/>
            </a:prstGeom>
          </p:spPr>
          <p:txBody>
            <a:bodyPr lIns="90000" tIns="46800" rIns="90000" bIns="46800" anchor="b">
              <a:no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1218565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3200" b="1" spc="3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rPr>
                <a:t>系统分析</a:t>
              </a:r>
              <a:endParaRPr lang="zh-CN" altLang="en-US" sz="3200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Roboto Medium" charset="0"/>
              </a:endParaRPr>
            </a:p>
          </p:txBody>
        </p:sp>
        <p:sp>
          <p:nvSpPr>
            <p:cNvPr id="9" name="Текст 13"/>
            <p:cNvSpPr txBox="1"/>
            <p:nvPr>
              <p:custDataLst>
                <p:tags r:id="rId19"/>
              </p:custDataLst>
            </p:nvPr>
          </p:nvSpPr>
          <p:spPr>
            <a:xfrm>
              <a:off x="12446" y="13787"/>
              <a:ext cx="3907" cy="986"/>
            </a:xfrm>
            <a:prstGeom prst="rect">
              <a:avLst/>
            </a:prstGeom>
          </p:spPr>
          <p:txBody>
            <a:bodyPr lIns="90000" tIns="46800" rIns="90000" bIns="46800" anchor="b">
              <a:no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1218565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3200" b="1" spc="3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rPr>
                <a:t>系统设计</a:t>
              </a:r>
              <a:endParaRPr lang="zh-CN" altLang="en-US" sz="3200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Roboto Medium" charset="0"/>
              </a:endParaRPr>
            </a:p>
          </p:txBody>
        </p:sp>
        <p:sp>
          <p:nvSpPr>
            <p:cNvPr id="12" name="Текст 13"/>
            <p:cNvSpPr txBox="1"/>
            <p:nvPr>
              <p:custDataLst>
                <p:tags r:id="rId20"/>
              </p:custDataLst>
            </p:nvPr>
          </p:nvSpPr>
          <p:spPr>
            <a:xfrm>
              <a:off x="17491" y="13787"/>
              <a:ext cx="3907" cy="986"/>
            </a:xfrm>
            <a:prstGeom prst="rect">
              <a:avLst/>
            </a:prstGeom>
          </p:spPr>
          <p:txBody>
            <a:bodyPr lIns="90000" tIns="46800" rIns="90000" bIns="46800" anchor="b">
              <a:no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1218565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3200" b="1" spc="3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rPr>
                <a:t>程序实现</a:t>
              </a:r>
              <a:endParaRPr lang="zh-CN" altLang="en-US" sz="3200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Roboto Medium" charset="0"/>
              </a:endParaRPr>
            </a:p>
          </p:txBody>
        </p:sp>
        <p:sp>
          <p:nvSpPr>
            <p:cNvPr id="13" name="Текст 13"/>
            <p:cNvSpPr txBox="1"/>
            <p:nvPr>
              <p:custDataLst>
                <p:tags r:id="rId21"/>
              </p:custDataLst>
            </p:nvPr>
          </p:nvSpPr>
          <p:spPr>
            <a:xfrm>
              <a:off x="22357" y="13787"/>
              <a:ext cx="3907" cy="986"/>
            </a:xfrm>
            <a:prstGeom prst="rect">
              <a:avLst/>
            </a:prstGeom>
          </p:spPr>
          <p:txBody>
            <a:bodyPr lIns="90000" tIns="46800" rIns="90000" bIns="46800" anchor="b">
              <a:noAutofit/>
            </a:bodyPr>
            <a:lstStyle>
              <a:lvl1pPr marL="914400" indent="-9144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1218565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3200" b="1" spc="3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charset="-122"/>
                  <a:cs typeface="Roboto Medium" charset="0"/>
                </a:rPr>
                <a:t>测试阶段</a:t>
              </a:r>
              <a:endParaRPr lang="zh-CN" altLang="en-US" sz="3200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Roboto Medium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92781" y="1"/>
            <a:ext cx="352425" cy="2600325"/>
          </a:xfrm>
          <a:custGeom>
            <a:avLst/>
            <a:gdLst/>
            <a:ahLst/>
            <a:cxnLst/>
            <a:rect l="l" t="t" r="r" b="b"/>
            <a:pathLst>
              <a:path w="352425" h="2600325">
                <a:moveTo>
                  <a:pt x="0" y="0"/>
                </a:moveTo>
                <a:lnTo>
                  <a:pt x="352424" y="0"/>
                </a:lnTo>
                <a:lnTo>
                  <a:pt x="352424" y="2599811"/>
                </a:lnTo>
                <a:lnTo>
                  <a:pt x="0" y="2599811"/>
                </a:lnTo>
                <a:lnTo>
                  <a:pt x="0" y="0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0972" y="1"/>
            <a:ext cx="352425" cy="2600325"/>
          </a:xfrm>
          <a:custGeom>
            <a:avLst/>
            <a:gdLst/>
            <a:ahLst/>
            <a:cxnLst/>
            <a:rect l="l" t="t" r="r" b="b"/>
            <a:pathLst>
              <a:path w="352425" h="2600325">
                <a:moveTo>
                  <a:pt x="0" y="0"/>
                </a:moveTo>
                <a:lnTo>
                  <a:pt x="352424" y="0"/>
                </a:lnTo>
                <a:lnTo>
                  <a:pt x="352424" y="2599811"/>
                </a:lnTo>
                <a:lnTo>
                  <a:pt x="0" y="2599811"/>
                </a:lnTo>
                <a:lnTo>
                  <a:pt x="0" y="0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9162" y="1"/>
            <a:ext cx="352425" cy="2600325"/>
          </a:xfrm>
          <a:custGeom>
            <a:avLst/>
            <a:gdLst/>
            <a:ahLst/>
            <a:cxnLst/>
            <a:rect l="l" t="t" r="r" b="b"/>
            <a:pathLst>
              <a:path w="352425" h="2600325">
                <a:moveTo>
                  <a:pt x="0" y="0"/>
                </a:moveTo>
                <a:lnTo>
                  <a:pt x="352424" y="0"/>
                </a:lnTo>
                <a:lnTo>
                  <a:pt x="352424" y="2599811"/>
                </a:lnTo>
                <a:lnTo>
                  <a:pt x="0" y="2599811"/>
                </a:lnTo>
                <a:lnTo>
                  <a:pt x="0" y="0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38254" y="7501227"/>
            <a:ext cx="352425" cy="2786380"/>
          </a:xfrm>
          <a:custGeom>
            <a:avLst/>
            <a:gdLst/>
            <a:ahLst/>
            <a:cxnLst/>
            <a:rect l="l" t="t" r="r" b="b"/>
            <a:pathLst>
              <a:path w="352425" h="2786379">
                <a:moveTo>
                  <a:pt x="0" y="2785772"/>
                </a:moveTo>
                <a:lnTo>
                  <a:pt x="0" y="0"/>
                </a:lnTo>
                <a:lnTo>
                  <a:pt x="352424" y="0"/>
                </a:lnTo>
                <a:lnTo>
                  <a:pt x="352424" y="2785772"/>
                </a:lnTo>
                <a:lnTo>
                  <a:pt x="0" y="2785772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56443" y="7501227"/>
            <a:ext cx="352425" cy="2786380"/>
          </a:xfrm>
          <a:custGeom>
            <a:avLst/>
            <a:gdLst/>
            <a:ahLst/>
            <a:cxnLst/>
            <a:rect l="l" t="t" r="r" b="b"/>
            <a:pathLst>
              <a:path w="352425" h="2786379">
                <a:moveTo>
                  <a:pt x="0" y="2785772"/>
                </a:moveTo>
                <a:lnTo>
                  <a:pt x="0" y="0"/>
                </a:lnTo>
                <a:lnTo>
                  <a:pt x="352424" y="0"/>
                </a:lnTo>
                <a:lnTo>
                  <a:pt x="352424" y="2785772"/>
                </a:lnTo>
                <a:lnTo>
                  <a:pt x="0" y="2785772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374634" y="7501227"/>
            <a:ext cx="352425" cy="2786380"/>
          </a:xfrm>
          <a:custGeom>
            <a:avLst/>
            <a:gdLst/>
            <a:ahLst/>
            <a:cxnLst/>
            <a:rect l="l" t="t" r="r" b="b"/>
            <a:pathLst>
              <a:path w="352425" h="2786379">
                <a:moveTo>
                  <a:pt x="0" y="2785772"/>
                </a:moveTo>
                <a:lnTo>
                  <a:pt x="0" y="0"/>
                </a:lnTo>
                <a:lnTo>
                  <a:pt x="352424" y="0"/>
                </a:lnTo>
                <a:lnTo>
                  <a:pt x="352424" y="2785772"/>
                </a:lnTo>
                <a:lnTo>
                  <a:pt x="0" y="2785772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xfrm>
            <a:off x="3510683" y="1735977"/>
            <a:ext cx="11599373" cy="1032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zh-CN" sz="6600" spc="2055" dirty="0">
                <a:latin typeface="方正粗黑宋简体" panose="02000000000000000000" charset="-122"/>
                <a:ea typeface="方正粗黑宋简体" panose="02000000000000000000" charset="-122"/>
              </a:rPr>
              <a:t>软件过程？</a:t>
            </a:r>
            <a:endParaRPr lang="zh-CN" sz="6600" spc="2055" dirty="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13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4530" y="-106045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3089910" y="3039745"/>
            <a:ext cx="1210754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8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en-US" alt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</a:t>
            </a:r>
            <a:r>
              <a:rPr 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软件过程对于组织的重要性，如同算法对子程序运行一般，合适的算法可以提高效率，因而合适的软件过程可以提高组织的工作效率。</a:t>
            </a:r>
            <a:r>
              <a:rPr 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但软件开发过程牵涉复杂的人事物，算法只需要纯粹的机器运行。</a:t>
            </a:r>
            <a:endParaRPr lang="zh-CN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200000"/>
              </a:lnSpc>
            </a:pPr>
            <a:r>
              <a:rPr 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sz="3200" b="1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定义</a:t>
            </a:r>
            <a:r>
              <a:rPr 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：软件开发过程主要是描述开发软件系统所牵涉的相关活动，以及如何循序渐进的执行这些活动。不同的系统、组织及开发，其管理流程也不相同。</a:t>
            </a:r>
            <a:endParaRPr lang="zh-CN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27015" y="1786890"/>
            <a:ext cx="10858500" cy="6713220"/>
          </a:xfrm>
          <a:custGeom>
            <a:avLst/>
            <a:gdLst/>
            <a:ahLst/>
            <a:cxnLst/>
            <a:rect l="l" t="t" r="r" b="b"/>
            <a:pathLst>
              <a:path w="1321434" h="4362450">
                <a:moveTo>
                  <a:pt x="1321297" y="4362449"/>
                </a:moveTo>
                <a:lnTo>
                  <a:pt x="0" y="4362449"/>
                </a:lnTo>
                <a:lnTo>
                  <a:pt x="0" y="0"/>
                </a:lnTo>
                <a:lnTo>
                  <a:pt x="1321297" y="0"/>
                </a:lnTo>
                <a:lnTo>
                  <a:pt x="1321297" y="436244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需求分析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：主要内容是了解客户的需求、分析系统的可行性、分析需求的一致性及正确性等；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设计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：将需求转换为系统的重要过程。包含架构设计、模块间的接口设计、数据库设计、算法设计与数据结构设计等。许多软件工程师常认为自己可以立即编写程序，而不需要分析需求和撰写设计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因而忽略规划的重要性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直接进行程序编写。此种做法可能会造成种种问题。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举例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如果没有架构设计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就会缺乏整体性的思考，系统可能因此而无法满足接口需求及非功能性的需求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例如性能、可维护性等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)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66702" y="6190280"/>
            <a:ext cx="1321435" cy="4097020"/>
          </a:xfrm>
          <a:custGeom>
            <a:avLst/>
            <a:gdLst/>
            <a:ahLst/>
            <a:cxnLst/>
            <a:rect l="l" t="t" r="r" b="b"/>
            <a:pathLst>
              <a:path w="1321434" h="4097020">
                <a:moveTo>
                  <a:pt x="1321296" y="4096719"/>
                </a:moveTo>
                <a:lnTo>
                  <a:pt x="745852" y="4096719"/>
                </a:lnTo>
                <a:lnTo>
                  <a:pt x="717266" y="4067135"/>
                </a:lnTo>
                <a:lnTo>
                  <a:pt x="686533" y="4034219"/>
                </a:lnTo>
                <a:lnTo>
                  <a:pt x="656366" y="4000776"/>
                </a:lnTo>
                <a:lnTo>
                  <a:pt x="626771" y="3966814"/>
                </a:lnTo>
                <a:lnTo>
                  <a:pt x="597756" y="3932341"/>
                </a:lnTo>
                <a:lnTo>
                  <a:pt x="569330" y="3897363"/>
                </a:lnTo>
                <a:lnTo>
                  <a:pt x="541498" y="3861889"/>
                </a:lnTo>
                <a:lnTo>
                  <a:pt x="514270" y="3825926"/>
                </a:lnTo>
                <a:lnTo>
                  <a:pt x="487652" y="3789482"/>
                </a:lnTo>
                <a:lnTo>
                  <a:pt x="461653" y="3752565"/>
                </a:lnTo>
                <a:lnTo>
                  <a:pt x="436280" y="3715181"/>
                </a:lnTo>
                <a:lnTo>
                  <a:pt x="411540" y="3677340"/>
                </a:lnTo>
                <a:lnTo>
                  <a:pt x="387441" y="3639048"/>
                </a:lnTo>
                <a:lnTo>
                  <a:pt x="363992" y="3600312"/>
                </a:lnTo>
                <a:lnTo>
                  <a:pt x="341198" y="3561142"/>
                </a:lnTo>
                <a:lnTo>
                  <a:pt x="319069" y="3521543"/>
                </a:lnTo>
                <a:lnTo>
                  <a:pt x="297611" y="3481525"/>
                </a:lnTo>
                <a:lnTo>
                  <a:pt x="276833" y="3441094"/>
                </a:lnTo>
                <a:lnTo>
                  <a:pt x="256742" y="3400258"/>
                </a:lnTo>
                <a:lnTo>
                  <a:pt x="237345" y="3359025"/>
                </a:lnTo>
                <a:lnTo>
                  <a:pt x="218650" y="3317402"/>
                </a:lnTo>
                <a:lnTo>
                  <a:pt x="200665" y="3275397"/>
                </a:lnTo>
                <a:lnTo>
                  <a:pt x="183398" y="3233018"/>
                </a:lnTo>
                <a:lnTo>
                  <a:pt x="166855" y="3190272"/>
                </a:lnTo>
                <a:lnTo>
                  <a:pt x="151045" y="3147166"/>
                </a:lnTo>
                <a:lnTo>
                  <a:pt x="135976" y="3103710"/>
                </a:lnTo>
                <a:lnTo>
                  <a:pt x="121654" y="3059909"/>
                </a:lnTo>
                <a:lnTo>
                  <a:pt x="108088" y="3015772"/>
                </a:lnTo>
                <a:lnTo>
                  <a:pt x="95285" y="2971306"/>
                </a:lnTo>
                <a:lnTo>
                  <a:pt x="83253" y="2926519"/>
                </a:lnTo>
                <a:lnTo>
                  <a:pt x="71999" y="2881419"/>
                </a:lnTo>
                <a:lnTo>
                  <a:pt x="61531" y="2836013"/>
                </a:lnTo>
                <a:lnTo>
                  <a:pt x="51857" y="2790309"/>
                </a:lnTo>
                <a:lnTo>
                  <a:pt x="42984" y="2744314"/>
                </a:lnTo>
                <a:lnTo>
                  <a:pt x="34920" y="2698037"/>
                </a:lnTo>
                <a:lnTo>
                  <a:pt x="27672" y="2651483"/>
                </a:lnTo>
                <a:lnTo>
                  <a:pt x="21249" y="2604663"/>
                </a:lnTo>
                <a:lnTo>
                  <a:pt x="15657" y="2557582"/>
                </a:lnTo>
                <a:lnTo>
                  <a:pt x="10904" y="2510249"/>
                </a:lnTo>
                <a:lnTo>
                  <a:pt x="6999" y="2462671"/>
                </a:lnTo>
                <a:lnTo>
                  <a:pt x="3948" y="2414855"/>
                </a:lnTo>
                <a:lnTo>
                  <a:pt x="1760" y="2366810"/>
                </a:lnTo>
                <a:lnTo>
                  <a:pt x="441" y="2318543"/>
                </a:lnTo>
                <a:lnTo>
                  <a:pt x="0" y="2270062"/>
                </a:lnTo>
                <a:lnTo>
                  <a:pt x="441" y="2221581"/>
                </a:lnTo>
                <a:lnTo>
                  <a:pt x="1760" y="2173314"/>
                </a:lnTo>
                <a:lnTo>
                  <a:pt x="3948" y="2125269"/>
                </a:lnTo>
                <a:lnTo>
                  <a:pt x="6999" y="2077454"/>
                </a:lnTo>
                <a:lnTo>
                  <a:pt x="10904" y="2029876"/>
                </a:lnTo>
                <a:lnTo>
                  <a:pt x="15657" y="1982543"/>
                </a:lnTo>
                <a:lnTo>
                  <a:pt x="21249" y="1935462"/>
                </a:lnTo>
                <a:lnTo>
                  <a:pt x="27672" y="1888641"/>
                </a:lnTo>
                <a:lnTo>
                  <a:pt x="34920" y="1842088"/>
                </a:lnTo>
                <a:lnTo>
                  <a:pt x="42984" y="1795810"/>
                </a:lnTo>
                <a:lnTo>
                  <a:pt x="51857" y="1749815"/>
                </a:lnTo>
                <a:lnTo>
                  <a:pt x="61531" y="1704111"/>
                </a:lnTo>
                <a:lnTo>
                  <a:pt x="71999" y="1658705"/>
                </a:lnTo>
                <a:lnTo>
                  <a:pt x="83253" y="1613605"/>
                </a:lnTo>
                <a:lnTo>
                  <a:pt x="95285" y="1568818"/>
                </a:lnTo>
                <a:lnTo>
                  <a:pt x="108088" y="1524353"/>
                </a:lnTo>
                <a:lnTo>
                  <a:pt x="121654" y="1480216"/>
                </a:lnTo>
                <a:lnTo>
                  <a:pt x="135976" y="1436415"/>
                </a:lnTo>
                <a:lnTo>
                  <a:pt x="151045" y="1392958"/>
                </a:lnTo>
                <a:lnTo>
                  <a:pt x="166855" y="1349853"/>
                </a:lnTo>
                <a:lnTo>
                  <a:pt x="183398" y="1307107"/>
                </a:lnTo>
                <a:lnTo>
                  <a:pt x="200665" y="1264727"/>
                </a:lnTo>
                <a:lnTo>
                  <a:pt x="218650" y="1222723"/>
                </a:lnTo>
                <a:lnTo>
                  <a:pt x="237345" y="1181100"/>
                </a:lnTo>
                <a:lnTo>
                  <a:pt x="256742" y="1139866"/>
                </a:lnTo>
                <a:lnTo>
                  <a:pt x="276833" y="1099031"/>
                </a:lnTo>
                <a:lnTo>
                  <a:pt x="297611" y="1058600"/>
                </a:lnTo>
                <a:lnTo>
                  <a:pt x="319069" y="1018581"/>
                </a:lnTo>
                <a:lnTo>
                  <a:pt x="341198" y="978983"/>
                </a:lnTo>
                <a:lnTo>
                  <a:pt x="363992" y="939812"/>
                </a:lnTo>
                <a:lnTo>
                  <a:pt x="387441" y="901077"/>
                </a:lnTo>
                <a:lnTo>
                  <a:pt x="411540" y="862785"/>
                </a:lnTo>
                <a:lnTo>
                  <a:pt x="436280" y="824943"/>
                </a:lnTo>
                <a:lnTo>
                  <a:pt x="461653" y="787560"/>
                </a:lnTo>
                <a:lnTo>
                  <a:pt x="487652" y="750642"/>
                </a:lnTo>
                <a:lnTo>
                  <a:pt x="514270" y="714198"/>
                </a:lnTo>
                <a:lnTo>
                  <a:pt x="541498" y="678236"/>
                </a:lnTo>
                <a:lnTo>
                  <a:pt x="569330" y="642762"/>
                </a:lnTo>
                <a:lnTo>
                  <a:pt x="597756" y="607784"/>
                </a:lnTo>
                <a:lnTo>
                  <a:pt x="626771" y="573310"/>
                </a:lnTo>
                <a:lnTo>
                  <a:pt x="656366" y="539348"/>
                </a:lnTo>
                <a:lnTo>
                  <a:pt x="686533" y="505905"/>
                </a:lnTo>
                <a:lnTo>
                  <a:pt x="717266" y="472989"/>
                </a:lnTo>
                <a:lnTo>
                  <a:pt x="748555" y="440608"/>
                </a:lnTo>
                <a:lnTo>
                  <a:pt x="780395" y="408768"/>
                </a:lnTo>
                <a:lnTo>
                  <a:pt x="812776" y="377478"/>
                </a:lnTo>
                <a:lnTo>
                  <a:pt x="845692" y="346746"/>
                </a:lnTo>
                <a:lnTo>
                  <a:pt x="879135" y="316579"/>
                </a:lnTo>
                <a:lnTo>
                  <a:pt x="913097" y="286984"/>
                </a:lnTo>
                <a:lnTo>
                  <a:pt x="947571" y="257969"/>
                </a:lnTo>
                <a:lnTo>
                  <a:pt x="982549" y="229542"/>
                </a:lnTo>
                <a:lnTo>
                  <a:pt x="1018023" y="201711"/>
                </a:lnTo>
                <a:lnTo>
                  <a:pt x="1053986" y="174483"/>
                </a:lnTo>
                <a:lnTo>
                  <a:pt x="1090430" y="147865"/>
                </a:lnTo>
                <a:lnTo>
                  <a:pt x="1127347" y="121866"/>
                </a:lnTo>
                <a:lnTo>
                  <a:pt x="1164730" y="96492"/>
                </a:lnTo>
                <a:lnTo>
                  <a:pt x="1202572" y="71753"/>
                </a:lnTo>
                <a:lnTo>
                  <a:pt x="1240864" y="47654"/>
                </a:lnTo>
                <a:lnTo>
                  <a:pt x="1279599" y="24204"/>
                </a:lnTo>
                <a:lnTo>
                  <a:pt x="1318770" y="1411"/>
                </a:lnTo>
                <a:lnTo>
                  <a:pt x="1321296" y="0"/>
                </a:lnTo>
                <a:lnTo>
                  <a:pt x="1321296" y="4096719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8371205"/>
            <a:ext cx="3503295" cy="1915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KSO_Shape"/>
          <p:cNvSpPr/>
          <p:nvPr>
            <p:custDataLst>
              <p:tags r:id="rId2"/>
            </p:custDataLst>
          </p:nvPr>
        </p:nvSpPr>
        <p:spPr bwMode="auto">
          <a:xfrm>
            <a:off x="401488" y="2886879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3"/>
            </p:custDataLst>
          </p:nvPr>
        </p:nvSpPr>
        <p:spPr>
          <a:xfrm>
            <a:off x="1249170" y="2886985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需求分析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KSO_Shape"/>
          <p:cNvSpPr/>
          <p:nvPr>
            <p:custDataLst>
              <p:tags r:id="rId4"/>
            </p:custDataLst>
          </p:nvPr>
        </p:nvSpPr>
        <p:spPr bwMode="auto">
          <a:xfrm>
            <a:off x="401488" y="3956974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5"/>
            </p:custDataLst>
          </p:nvPr>
        </p:nvSpPr>
        <p:spPr>
          <a:xfrm>
            <a:off x="1249680" y="3956685"/>
            <a:ext cx="6313805" cy="42989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系统分析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KSO_Shape"/>
          <p:cNvSpPr/>
          <p:nvPr>
            <p:custDataLst>
              <p:tags r:id="rId6"/>
            </p:custDataLst>
          </p:nvPr>
        </p:nvSpPr>
        <p:spPr bwMode="auto">
          <a:xfrm>
            <a:off x="401488" y="5027069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7"/>
            </p:custDataLst>
          </p:nvPr>
        </p:nvSpPr>
        <p:spPr>
          <a:xfrm>
            <a:off x="1249805" y="5027175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系统设计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KSO_Shape"/>
          <p:cNvSpPr/>
          <p:nvPr>
            <p:custDataLst>
              <p:tags r:id="rId8"/>
            </p:custDataLst>
          </p:nvPr>
        </p:nvSpPr>
        <p:spPr bwMode="auto">
          <a:xfrm>
            <a:off x="401488" y="6097164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>
            <p:custDataLst>
              <p:tags r:id="rId9"/>
            </p:custDataLst>
          </p:nvPr>
        </p:nvSpPr>
        <p:spPr>
          <a:xfrm>
            <a:off x="1249680" y="6096635"/>
            <a:ext cx="6624955" cy="52895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程序实现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KSO_Shape"/>
          <p:cNvSpPr/>
          <p:nvPr>
            <p:custDataLst>
              <p:tags r:id="rId10"/>
            </p:custDataLst>
          </p:nvPr>
        </p:nvSpPr>
        <p:spPr bwMode="auto">
          <a:xfrm>
            <a:off x="401488" y="7167258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11"/>
            </p:custDataLst>
          </p:nvPr>
        </p:nvSpPr>
        <p:spPr>
          <a:xfrm>
            <a:off x="1249805" y="7167364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测试阶段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object 4"/>
          <p:cNvSpPr txBox="1">
            <a:spLocks noGrp="1"/>
          </p:cNvSpPr>
          <p:nvPr>
            <p:ph type="title"/>
          </p:nvPr>
        </p:nvSpPr>
        <p:spPr>
          <a:xfrm>
            <a:off x="401320" y="168275"/>
            <a:ext cx="9916160" cy="11220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6600" spc="33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1.8</a:t>
            </a:r>
            <a:r>
              <a:rPr lang="zh-CN" altLang="en-US" sz="6600" spc="33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系统开发阶段</a:t>
            </a:r>
            <a:endParaRPr lang="zh-CN" altLang="en-US" sz="6600" spc="33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27015" y="1786890"/>
            <a:ext cx="10858500" cy="6418580"/>
          </a:xfrm>
          <a:custGeom>
            <a:avLst/>
            <a:gdLst/>
            <a:ahLst/>
            <a:cxnLst/>
            <a:rect l="l" t="t" r="r" b="b"/>
            <a:pathLst>
              <a:path w="1321434" h="4362450">
                <a:moveTo>
                  <a:pt x="1321297" y="4362449"/>
                </a:moveTo>
                <a:lnTo>
                  <a:pt x="0" y="4362449"/>
                </a:lnTo>
                <a:lnTo>
                  <a:pt x="0" y="0"/>
                </a:lnTo>
                <a:lnTo>
                  <a:pt x="1321297" y="0"/>
                </a:lnTo>
                <a:lnTo>
                  <a:pt x="1321297" y="436244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实现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指通过程序语言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将所设计的内容转化为可以执行的软件系统。“除错”是实现活动中不可避免的工作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主要是修改程序编写过程中产生的错误。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除此之外，“单元测试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"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通常也会在实现阶段进行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目的是要确认单元程序代码的正确性。当程序有错误时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需要进行除错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将错误排除。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测试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“测试”是对实现的程序代码模块进行检测，检验其功能是否正确、性能是否符合要求。一般而言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测试可以分为单元测试、集成测试、系统测试与验收测试。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66702" y="6190280"/>
            <a:ext cx="1321435" cy="4097020"/>
          </a:xfrm>
          <a:custGeom>
            <a:avLst/>
            <a:gdLst/>
            <a:ahLst/>
            <a:cxnLst/>
            <a:rect l="l" t="t" r="r" b="b"/>
            <a:pathLst>
              <a:path w="1321434" h="4097020">
                <a:moveTo>
                  <a:pt x="1321296" y="4096719"/>
                </a:moveTo>
                <a:lnTo>
                  <a:pt x="745852" y="4096719"/>
                </a:lnTo>
                <a:lnTo>
                  <a:pt x="717266" y="4067135"/>
                </a:lnTo>
                <a:lnTo>
                  <a:pt x="686533" y="4034219"/>
                </a:lnTo>
                <a:lnTo>
                  <a:pt x="656366" y="4000776"/>
                </a:lnTo>
                <a:lnTo>
                  <a:pt x="626771" y="3966814"/>
                </a:lnTo>
                <a:lnTo>
                  <a:pt x="597756" y="3932341"/>
                </a:lnTo>
                <a:lnTo>
                  <a:pt x="569330" y="3897363"/>
                </a:lnTo>
                <a:lnTo>
                  <a:pt x="541498" y="3861889"/>
                </a:lnTo>
                <a:lnTo>
                  <a:pt x="514270" y="3825926"/>
                </a:lnTo>
                <a:lnTo>
                  <a:pt x="487652" y="3789482"/>
                </a:lnTo>
                <a:lnTo>
                  <a:pt x="461653" y="3752565"/>
                </a:lnTo>
                <a:lnTo>
                  <a:pt x="436280" y="3715181"/>
                </a:lnTo>
                <a:lnTo>
                  <a:pt x="411540" y="3677340"/>
                </a:lnTo>
                <a:lnTo>
                  <a:pt x="387441" y="3639048"/>
                </a:lnTo>
                <a:lnTo>
                  <a:pt x="363992" y="3600312"/>
                </a:lnTo>
                <a:lnTo>
                  <a:pt x="341198" y="3561142"/>
                </a:lnTo>
                <a:lnTo>
                  <a:pt x="319069" y="3521543"/>
                </a:lnTo>
                <a:lnTo>
                  <a:pt x="297611" y="3481525"/>
                </a:lnTo>
                <a:lnTo>
                  <a:pt x="276833" y="3441094"/>
                </a:lnTo>
                <a:lnTo>
                  <a:pt x="256742" y="3400258"/>
                </a:lnTo>
                <a:lnTo>
                  <a:pt x="237345" y="3359025"/>
                </a:lnTo>
                <a:lnTo>
                  <a:pt x="218650" y="3317402"/>
                </a:lnTo>
                <a:lnTo>
                  <a:pt x="200665" y="3275397"/>
                </a:lnTo>
                <a:lnTo>
                  <a:pt x="183398" y="3233018"/>
                </a:lnTo>
                <a:lnTo>
                  <a:pt x="166855" y="3190272"/>
                </a:lnTo>
                <a:lnTo>
                  <a:pt x="151045" y="3147166"/>
                </a:lnTo>
                <a:lnTo>
                  <a:pt x="135976" y="3103710"/>
                </a:lnTo>
                <a:lnTo>
                  <a:pt x="121654" y="3059909"/>
                </a:lnTo>
                <a:lnTo>
                  <a:pt x="108088" y="3015772"/>
                </a:lnTo>
                <a:lnTo>
                  <a:pt x="95285" y="2971306"/>
                </a:lnTo>
                <a:lnTo>
                  <a:pt x="83253" y="2926519"/>
                </a:lnTo>
                <a:lnTo>
                  <a:pt x="71999" y="2881419"/>
                </a:lnTo>
                <a:lnTo>
                  <a:pt x="61531" y="2836013"/>
                </a:lnTo>
                <a:lnTo>
                  <a:pt x="51857" y="2790309"/>
                </a:lnTo>
                <a:lnTo>
                  <a:pt x="42984" y="2744314"/>
                </a:lnTo>
                <a:lnTo>
                  <a:pt x="34920" y="2698037"/>
                </a:lnTo>
                <a:lnTo>
                  <a:pt x="27672" y="2651483"/>
                </a:lnTo>
                <a:lnTo>
                  <a:pt x="21249" y="2604663"/>
                </a:lnTo>
                <a:lnTo>
                  <a:pt x="15657" y="2557582"/>
                </a:lnTo>
                <a:lnTo>
                  <a:pt x="10904" y="2510249"/>
                </a:lnTo>
                <a:lnTo>
                  <a:pt x="6999" y="2462671"/>
                </a:lnTo>
                <a:lnTo>
                  <a:pt x="3948" y="2414855"/>
                </a:lnTo>
                <a:lnTo>
                  <a:pt x="1760" y="2366810"/>
                </a:lnTo>
                <a:lnTo>
                  <a:pt x="441" y="2318543"/>
                </a:lnTo>
                <a:lnTo>
                  <a:pt x="0" y="2270062"/>
                </a:lnTo>
                <a:lnTo>
                  <a:pt x="441" y="2221581"/>
                </a:lnTo>
                <a:lnTo>
                  <a:pt x="1760" y="2173314"/>
                </a:lnTo>
                <a:lnTo>
                  <a:pt x="3948" y="2125269"/>
                </a:lnTo>
                <a:lnTo>
                  <a:pt x="6999" y="2077454"/>
                </a:lnTo>
                <a:lnTo>
                  <a:pt x="10904" y="2029876"/>
                </a:lnTo>
                <a:lnTo>
                  <a:pt x="15657" y="1982543"/>
                </a:lnTo>
                <a:lnTo>
                  <a:pt x="21249" y="1935462"/>
                </a:lnTo>
                <a:lnTo>
                  <a:pt x="27672" y="1888641"/>
                </a:lnTo>
                <a:lnTo>
                  <a:pt x="34920" y="1842088"/>
                </a:lnTo>
                <a:lnTo>
                  <a:pt x="42984" y="1795810"/>
                </a:lnTo>
                <a:lnTo>
                  <a:pt x="51857" y="1749815"/>
                </a:lnTo>
                <a:lnTo>
                  <a:pt x="61531" y="1704111"/>
                </a:lnTo>
                <a:lnTo>
                  <a:pt x="71999" y="1658705"/>
                </a:lnTo>
                <a:lnTo>
                  <a:pt x="83253" y="1613605"/>
                </a:lnTo>
                <a:lnTo>
                  <a:pt x="95285" y="1568818"/>
                </a:lnTo>
                <a:lnTo>
                  <a:pt x="108088" y="1524353"/>
                </a:lnTo>
                <a:lnTo>
                  <a:pt x="121654" y="1480216"/>
                </a:lnTo>
                <a:lnTo>
                  <a:pt x="135976" y="1436415"/>
                </a:lnTo>
                <a:lnTo>
                  <a:pt x="151045" y="1392958"/>
                </a:lnTo>
                <a:lnTo>
                  <a:pt x="166855" y="1349853"/>
                </a:lnTo>
                <a:lnTo>
                  <a:pt x="183398" y="1307107"/>
                </a:lnTo>
                <a:lnTo>
                  <a:pt x="200665" y="1264727"/>
                </a:lnTo>
                <a:lnTo>
                  <a:pt x="218650" y="1222723"/>
                </a:lnTo>
                <a:lnTo>
                  <a:pt x="237345" y="1181100"/>
                </a:lnTo>
                <a:lnTo>
                  <a:pt x="256742" y="1139866"/>
                </a:lnTo>
                <a:lnTo>
                  <a:pt x="276833" y="1099031"/>
                </a:lnTo>
                <a:lnTo>
                  <a:pt x="297611" y="1058600"/>
                </a:lnTo>
                <a:lnTo>
                  <a:pt x="319069" y="1018581"/>
                </a:lnTo>
                <a:lnTo>
                  <a:pt x="341198" y="978983"/>
                </a:lnTo>
                <a:lnTo>
                  <a:pt x="363992" y="939812"/>
                </a:lnTo>
                <a:lnTo>
                  <a:pt x="387441" y="901077"/>
                </a:lnTo>
                <a:lnTo>
                  <a:pt x="411540" y="862785"/>
                </a:lnTo>
                <a:lnTo>
                  <a:pt x="436280" y="824943"/>
                </a:lnTo>
                <a:lnTo>
                  <a:pt x="461653" y="787560"/>
                </a:lnTo>
                <a:lnTo>
                  <a:pt x="487652" y="750642"/>
                </a:lnTo>
                <a:lnTo>
                  <a:pt x="514270" y="714198"/>
                </a:lnTo>
                <a:lnTo>
                  <a:pt x="541498" y="678236"/>
                </a:lnTo>
                <a:lnTo>
                  <a:pt x="569330" y="642762"/>
                </a:lnTo>
                <a:lnTo>
                  <a:pt x="597756" y="607784"/>
                </a:lnTo>
                <a:lnTo>
                  <a:pt x="626771" y="573310"/>
                </a:lnTo>
                <a:lnTo>
                  <a:pt x="656366" y="539348"/>
                </a:lnTo>
                <a:lnTo>
                  <a:pt x="686533" y="505905"/>
                </a:lnTo>
                <a:lnTo>
                  <a:pt x="717266" y="472989"/>
                </a:lnTo>
                <a:lnTo>
                  <a:pt x="748555" y="440608"/>
                </a:lnTo>
                <a:lnTo>
                  <a:pt x="780395" y="408768"/>
                </a:lnTo>
                <a:lnTo>
                  <a:pt x="812776" y="377478"/>
                </a:lnTo>
                <a:lnTo>
                  <a:pt x="845692" y="346746"/>
                </a:lnTo>
                <a:lnTo>
                  <a:pt x="879135" y="316579"/>
                </a:lnTo>
                <a:lnTo>
                  <a:pt x="913097" y="286984"/>
                </a:lnTo>
                <a:lnTo>
                  <a:pt x="947571" y="257969"/>
                </a:lnTo>
                <a:lnTo>
                  <a:pt x="982549" y="229542"/>
                </a:lnTo>
                <a:lnTo>
                  <a:pt x="1018023" y="201711"/>
                </a:lnTo>
                <a:lnTo>
                  <a:pt x="1053986" y="174483"/>
                </a:lnTo>
                <a:lnTo>
                  <a:pt x="1090430" y="147865"/>
                </a:lnTo>
                <a:lnTo>
                  <a:pt x="1127347" y="121866"/>
                </a:lnTo>
                <a:lnTo>
                  <a:pt x="1164730" y="96492"/>
                </a:lnTo>
                <a:lnTo>
                  <a:pt x="1202572" y="71753"/>
                </a:lnTo>
                <a:lnTo>
                  <a:pt x="1240864" y="47654"/>
                </a:lnTo>
                <a:lnTo>
                  <a:pt x="1279599" y="24204"/>
                </a:lnTo>
                <a:lnTo>
                  <a:pt x="1318770" y="1411"/>
                </a:lnTo>
                <a:lnTo>
                  <a:pt x="1321296" y="0"/>
                </a:lnTo>
                <a:lnTo>
                  <a:pt x="1321296" y="4096719"/>
                </a:lnTo>
                <a:close/>
              </a:path>
            </a:pathLst>
          </a:custGeom>
          <a:solidFill>
            <a:srgbClr val="1164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8371205"/>
            <a:ext cx="3503295" cy="1915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KSO_Shape"/>
          <p:cNvSpPr/>
          <p:nvPr>
            <p:custDataLst>
              <p:tags r:id="rId2"/>
            </p:custDataLst>
          </p:nvPr>
        </p:nvSpPr>
        <p:spPr bwMode="auto">
          <a:xfrm>
            <a:off x="401488" y="2886879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3"/>
            </p:custDataLst>
          </p:nvPr>
        </p:nvSpPr>
        <p:spPr>
          <a:xfrm>
            <a:off x="1249170" y="2886985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需求分析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KSO_Shape"/>
          <p:cNvSpPr/>
          <p:nvPr>
            <p:custDataLst>
              <p:tags r:id="rId4"/>
            </p:custDataLst>
          </p:nvPr>
        </p:nvSpPr>
        <p:spPr bwMode="auto">
          <a:xfrm>
            <a:off x="401488" y="3956974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5"/>
            </p:custDataLst>
          </p:nvPr>
        </p:nvSpPr>
        <p:spPr>
          <a:xfrm>
            <a:off x="1249045" y="3932555"/>
            <a:ext cx="6313805" cy="42989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系统分析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KSO_Shape"/>
          <p:cNvSpPr/>
          <p:nvPr>
            <p:custDataLst>
              <p:tags r:id="rId6"/>
            </p:custDataLst>
          </p:nvPr>
        </p:nvSpPr>
        <p:spPr bwMode="auto">
          <a:xfrm>
            <a:off x="401488" y="5027069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7"/>
            </p:custDataLst>
          </p:nvPr>
        </p:nvSpPr>
        <p:spPr>
          <a:xfrm>
            <a:off x="1249805" y="5027175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系统设计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KSO_Shape"/>
          <p:cNvSpPr/>
          <p:nvPr>
            <p:custDataLst>
              <p:tags r:id="rId8"/>
            </p:custDataLst>
          </p:nvPr>
        </p:nvSpPr>
        <p:spPr bwMode="auto">
          <a:xfrm>
            <a:off x="401488" y="6097164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>
            <p:custDataLst>
              <p:tags r:id="rId9"/>
            </p:custDataLst>
          </p:nvPr>
        </p:nvSpPr>
        <p:spPr>
          <a:xfrm>
            <a:off x="1249680" y="6096635"/>
            <a:ext cx="6624955" cy="52895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程序实现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KSO_Shape"/>
          <p:cNvSpPr/>
          <p:nvPr>
            <p:custDataLst>
              <p:tags r:id="rId10"/>
            </p:custDataLst>
          </p:nvPr>
        </p:nvSpPr>
        <p:spPr bwMode="auto">
          <a:xfrm>
            <a:off x="401488" y="7167258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11"/>
            </p:custDataLst>
          </p:nvPr>
        </p:nvSpPr>
        <p:spPr>
          <a:xfrm>
            <a:off x="1249805" y="7167364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测试阶段</a:t>
            </a:r>
            <a:endParaRPr lang="zh-CN" altLang="en-US" sz="36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object 4"/>
          <p:cNvSpPr txBox="1">
            <a:spLocks noGrp="1"/>
          </p:cNvSpPr>
          <p:nvPr>
            <p:ph type="title"/>
          </p:nvPr>
        </p:nvSpPr>
        <p:spPr>
          <a:xfrm>
            <a:off x="401320" y="168275"/>
            <a:ext cx="9916160" cy="11220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6600" spc="33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1.8</a:t>
            </a:r>
            <a:r>
              <a:rPr lang="zh-CN" altLang="en-US" sz="6600" spc="33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系统开发阶段</a:t>
            </a:r>
            <a:endParaRPr lang="zh-CN" altLang="en-US" sz="6600" spc="33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0" y="-29845"/>
            <a:ext cx="3691890" cy="2759075"/>
          </a:xfrm>
          <a:custGeom>
            <a:avLst/>
            <a:gdLst/>
            <a:ahLst/>
            <a:cxnLst/>
            <a:rect l="l" t="t" r="r" b="b"/>
            <a:pathLst>
              <a:path w="4562475" h="3790950">
                <a:moveTo>
                  <a:pt x="4562474" y="3790949"/>
                </a:moveTo>
                <a:lnTo>
                  <a:pt x="0" y="3790949"/>
                </a:lnTo>
                <a:lnTo>
                  <a:pt x="0" y="0"/>
                </a:lnTo>
                <a:lnTo>
                  <a:pt x="4562474" y="0"/>
                </a:lnTo>
                <a:lnTo>
                  <a:pt x="4562474" y="3790949"/>
                </a:lnTo>
                <a:close/>
              </a:path>
            </a:pathLst>
          </a:custGeom>
          <a:solidFill>
            <a:srgbClr val="A5C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4048" y="666549"/>
            <a:ext cx="527558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8800" spc="330" dirty="0">
                <a:solidFill>
                  <a:srgbClr val="1164AB"/>
                </a:solidFill>
                <a:latin typeface="华文中宋" panose="02010600040101010101" charset="-122"/>
                <a:ea typeface="华文中宋" panose="02010600040101010101" charset="-122"/>
                <a:cs typeface="宋体" panose="02010600030101010101" pitchFamily="2" charset="-122"/>
              </a:rPr>
              <a:t>总结</a:t>
            </a:r>
            <a:endParaRPr lang="zh-CN" sz="8800" spc="330" dirty="0">
              <a:solidFill>
                <a:srgbClr val="1164AB"/>
              </a:solidFill>
              <a:latin typeface="华文中宋" panose="02010600040101010101" charset="-122"/>
              <a:ea typeface="华文中宋" panose="02010600040101010101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935282"/>
            <a:ext cx="2686050" cy="3352165"/>
          </a:xfrm>
          <a:custGeom>
            <a:avLst/>
            <a:gdLst/>
            <a:ahLst/>
            <a:cxnLst/>
            <a:rect l="l" t="t" r="r" b="b"/>
            <a:pathLst>
              <a:path w="2686050" h="3352165">
                <a:moveTo>
                  <a:pt x="2446949" y="3351717"/>
                </a:moveTo>
                <a:lnTo>
                  <a:pt x="0" y="3351717"/>
                </a:lnTo>
                <a:lnTo>
                  <a:pt x="0" y="28099"/>
                </a:lnTo>
                <a:lnTo>
                  <a:pt x="77436" y="17222"/>
                </a:lnTo>
                <a:lnTo>
                  <a:pt x="124175" y="11999"/>
                </a:lnTo>
                <a:lnTo>
                  <a:pt x="171188" y="7704"/>
                </a:lnTo>
                <a:lnTo>
                  <a:pt x="218467" y="4347"/>
                </a:lnTo>
                <a:lnTo>
                  <a:pt x="266002" y="1938"/>
                </a:lnTo>
                <a:lnTo>
                  <a:pt x="313783" y="486"/>
                </a:lnTo>
                <a:lnTo>
                  <a:pt x="361801" y="0"/>
                </a:lnTo>
                <a:lnTo>
                  <a:pt x="409819" y="486"/>
                </a:lnTo>
                <a:lnTo>
                  <a:pt x="457600" y="1938"/>
                </a:lnTo>
                <a:lnTo>
                  <a:pt x="505135" y="4347"/>
                </a:lnTo>
                <a:lnTo>
                  <a:pt x="552413" y="7704"/>
                </a:lnTo>
                <a:lnTo>
                  <a:pt x="599427" y="11999"/>
                </a:lnTo>
                <a:lnTo>
                  <a:pt x="646165" y="17222"/>
                </a:lnTo>
                <a:lnTo>
                  <a:pt x="692620" y="23365"/>
                </a:lnTo>
                <a:lnTo>
                  <a:pt x="738782" y="30418"/>
                </a:lnTo>
                <a:lnTo>
                  <a:pt x="784641" y="38372"/>
                </a:lnTo>
                <a:lnTo>
                  <a:pt x="830188" y="47217"/>
                </a:lnTo>
                <a:lnTo>
                  <a:pt x="875414" y="56944"/>
                </a:lnTo>
                <a:lnTo>
                  <a:pt x="920309" y="67544"/>
                </a:lnTo>
                <a:lnTo>
                  <a:pt x="964864" y="79007"/>
                </a:lnTo>
                <a:lnTo>
                  <a:pt x="1009070" y="91325"/>
                </a:lnTo>
                <a:lnTo>
                  <a:pt x="1052917" y="104486"/>
                </a:lnTo>
                <a:lnTo>
                  <a:pt x="1096396" y="118484"/>
                </a:lnTo>
                <a:lnTo>
                  <a:pt x="1139498" y="133307"/>
                </a:lnTo>
                <a:lnTo>
                  <a:pt x="1182213" y="148947"/>
                </a:lnTo>
                <a:lnTo>
                  <a:pt x="1224532" y="165394"/>
                </a:lnTo>
                <a:lnTo>
                  <a:pt x="1266445" y="182639"/>
                </a:lnTo>
                <a:lnTo>
                  <a:pt x="1307944" y="200672"/>
                </a:lnTo>
                <a:lnTo>
                  <a:pt x="1349019" y="219485"/>
                </a:lnTo>
                <a:lnTo>
                  <a:pt x="1389660" y="239068"/>
                </a:lnTo>
                <a:lnTo>
                  <a:pt x="1429859" y="259411"/>
                </a:lnTo>
                <a:lnTo>
                  <a:pt x="1469605" y="280506"/>
                </a:lnTo>
                <a:lnTo>
                  <a:pt x="1508890" y="302342"/>
                </a:lnTo>
                <a:lnTo>
                  <a:pt x="1547704" y="324911"/>
                </a:lnTo>
                <a:lnTo>
                  <a:pt x="1586038" y="348203"/>
                </a:lnTo>
                <a:lnTo>
                  <a:pt x="1623882" y="372209"/>
                </a:lnTo>
                <a:lnTo>
                  <a:pt x="1661227" y="396919"/>
                </a:lnTo>
                <a:lnTo>
                  <a:pt x="1698064" y="422325"/>
                </a:lnTo>
                <a:lnTo>
                  <a:pt x="1734384" y="448416"/>
                </a:lnTo>
                <a:lnTo>
                  <a:pt x="1770177" y="475184"/>
                </a:lnTo>
                <a:lnTo>
                  <a:pt x="1805433" y="502618"/>
                </a:lnTo>
                <a:lnTo>
                  <a:pt x="1840144" y="530711"/>
                </a:lnTo>
                <a:lnTo>
                  <a:pt x="1874300" y="559452"/>
                </a:lnTo>
                <a:lnTo>
                  <a:pt x="1907892" y="588832"/>
                </a:lnTo>
                <a:lnTo>
                  <a:pt x="1940910" y="618842"/>
                </a:lnTo>
                <a:lnTo>
                  <a:pt x="1973345" y="649472"/>
                </a:lnTo>
                <a:lnTo>
                  <a:pt x="2005188" y="680713"/>
                </a:lnTo>
                <a:lnTo>
                  <a:pt x="2036429" y="712555"/>
                </a:lnTo>
                <a:lnTo>
                  <a:pt x="2067059" y="744990"/>
                </a:lnTo>
                <a:lnTo>
                  <a:pt x="2097068" y="778008"/>
                </a:lnTo>
                <a:lnTo>
                  <a:pt x="2126448" y="811600"/>
                </a:lnTo>
                <a:lnTo>
                  <a:pt x="2155189" y="845756"/>
                </a:lnTo>
                <a:lnTo>
                  <a:pt x="2183282" y="880467"/>
                </a:lnTo>
                <a:lnTo>
                  <a:pt x="2210717" y="915723"/>
                </a:lnTo>
                <a:lnTo>
                  <a:pt x="2237484" y="951516"/>
                </a:lnTo>
                <a:lnTo>
                  <a:pt x="2263576" y="987836"/>
                </a:lnTo>
                <a:lnTo>
                  <a:pt x="2288981" y="1024673"/>
                </a:lnTo>
                <a:lnTo>
                  <a:pt x="2313691" y="1062018"/>
                </a:lnTo>
                <a:lnTo>
                  <a:pt x="2337697" y="1099863"/>
                </a:lnTo>
                <a:lnTo>
                  <a:pt x="2360989" y="1138197"/>
                </a:lnTo>
                <a:lnTo>
                  <a:pt x="2383558" y="1177011"/>
                </a:lnTo>
                <a:lnTo>
                  <a:pt x="2405394" y="1216295"/>
                </a:lnTo>
                <a:lnTo>
                  <a:pt x="2426489" y="1256042"/>
                </a:lnTo>
                <a:lnTo>
                  <a:pt x="2446832" y="1296240"/>
                </a:lnTo>
                <a:lnTo>
                  <a:pt x="2466415" y="1336881"/>
                </a:lnTo>
                <a:lnTo>
                  <a:pt x="2485228" y="1377956"/>
                </a:lnTo>
                <a:lnTo>
                  <a:pt x="2503261" y="1419455"/>
                </a:lnTo>
                <a:lnTo>
                  <a:pt x="2520507" y="1461368"/>
                </a:lnTo>
                <a:lnTo>
                  <a:pt x="2536954" y="1503687"/>
                </a:lnTo>
                <a:lnTo>
                  <a:pt x="2552593" y="1546402"/>
                </a:lnTo>
                <a:lnTo>
                  <a:pt x="2567417" y="1589504"/>
                </a:lnTo>
                <a:lnTo>
                  <a:pt x="2581414" y="1632983"/>
                </a:lnTo>
                <a:lnTo>
                  <a:pt x="2594576" y="1676830"/>
                </a:lnTo>
                <a:lnTo>
                  <a:pt x="2606893" y="1721036"/>
                </a:lnTo>
                <a:lnTo>
                  <a:pt x="2618356" y="1765591"/>
                </a:lnTo>
                <a:lnTo>
                  <a:pt x="2628956" y="1810486"/>
                </a:lnTo>
                <a:lnTo>
                  <a:pt x="2638683" y="1855712"/>
                </a:lnTo>
                <a:lnTo>
                  <a:pt x="2647528" y="1901259"/>
                </a:lnTo>
                <a:lnTo>
                  <a:pt x="2655482" y="1947118"/>
                </a:lnTo>
                <a:lnTo>
                  <a:pt x="2662535" y="1993280"/>
                </a:lnTo>
                <a:lnTo>
                  <a:pt x="2668678" y="2039735"/>
                </a:lnTo>
                <a:lnTo>
                  <a:pt x="2673902" y="2086474"/>
                </a:lnTo>
                <a:lnTo>
                  <a:pt x="2678196" y="2133487"/>
                </a:lnTo>
                <a:lnTo>
                  <a:pt x="2681553" y="2180766"/>
                </a:lnTo>
                <a:lnTo>
                  <a:pt x="2683962" y="2228300"/>
                </a:lnTo>
                <a:lnTo>
                  <a:pt x="2685415" y="2276081"/>
                </a:lnTo>
                <a:lnTo>
                  <a:pt x="2685901" y="2324099"/>
                </a:lnTo>
                <a:lnTo>
                  <a:pt x="2685415" y="2372118"/>
                </a:lnTo>
                <a:lnTo>
                  <a:pt x="2683962" y="2419899"/>
                </a:lnTo>
                <a:lnTo>
                  <a:pt x="2681553" y="2467433"/>
                </a:lnTo>
                <a:lnTo>
                  <a:pt x="2678196" y="2514712"/>
                </a:lnTo>
                <a:lnTo>
                  <a:pt x="2673902" y="2561725"/>
                </a:lnTo>
                <a:lnTo>
                  <a:pt x="2668678" y="2608464"/>
                </a:lnTo>
                <a:lnTo>
                  <a:pt x="2662535" y="2654919"/>
                </a:lnTo>
                <a:lnTo>
                  <a:pt x="2655482" y="2701081"/>
                </a:lnTo>
                <a:lnTo>
                  <a:pt x="2647528" y="2746940"/>
                </a:lnTo>
                <a:lnTo>
                  <a:pt x="2638683" y="2792487"/>
                </a:lnTo>
                <a:lnTo>
                  <a:pt x="2628956" y="2837712"/>
                </a:lnTo>
                <a:lnTo>
                  <a:pt x="2618356" y="2882608"/>
                </a:lnTo>
                <a:lnTo>
                  <a:pt x="2606893" y="2927163"/>
                </a:lnTo>
                <a:lnTo>
                  <a:pt x="2594576" y="2971369"/>
                </a:lnTo>
                <a:lnTo>
                  <a:pt x="2581414" y="3015216"/>
                </a:lnTo>
                <a:lnTo>
                  <a:pt x="2567417" y="3058695"/>
                </a:lnTo>
                <a:lnTo>
                  <a:pt x="2552593" y="3101797"/>
                </a:lnTo>
                <a:lnTo>
                  <a:pt x="2536954" y="3144512"/>
                </a:lnTo>
                <a:lnTo>
                  <a:pt x="2520507" y="3186831"/>
                </a:lnTo>
                <a:lnTo>
                  <a:pt x="2503261" y="3228744"/>
                </a:lnTo>
                <a:lnTo>
                  <a:pt x="2485228" y="3270243"/>
                </a:lnTo>
                <a:lnTo>
                  <a:pt x="2466415" y="3311318"/>
                </a:lnTo>
                <a:lnTo>
                  <a:pt x="2446949" y="3351717"/>
                </a:lnTo>
                <a:close/>
              </a:path>
            </a:pathLst>
          </a:custGeom>
          <a:solidFill>
            <a:srgbClr val="A5C2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635" y="-229870"/>
            <a:ext cx="3263265" cy="178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526915" y="1226185"/>
            <a:ext cx="12933045" cy="822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</a:t>
            </a:r>
            <a:r>
              <a:rPr lang="zh-CN" alt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什么是</a:t>
            </a:r>
            <a:r>
              <a:rPr lang="en-US" altLang="zh-CN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UML</a:t>
            </a:r>
            <a:r>
              <a:rPr lang="zh-CN" alt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？</a:t>
            </a:r>
            <a:endParaRPr sz="280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UML 是一种</a:t>
            </a:r>
            <a:r>
              <a:rPr sz="24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语言</a:t>
            </a:r>
            <a:r>
              <a:rPr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：它遵循特定的规则；允许创建各种模型而并不告诉设计者需要创建哪些模型；而且不提供开发过程。UML 是可视化语言：UML 是图形化语言，用于构造系统或理解系统的语言。</a:t>
            </a:r>
            <a:endParaRPr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2.UML</a:t>
            </a:r>
            <a:r>
              <a:rPr lang="zh-CN" alt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的组成？</a:t>
            </a:r>
            <a:endParaRPr lang="zh-CN" altLang="en-US" sz="280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UML 的组成共包括三部分：</a:t>
            </a:r>
            <a:r>
              <a:rPr lang="en-US" sz="24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元素、图和关系</a:t>
            </a:r>
            <a:r>
              <a:rPr 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altLang="zh-CN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3.UML</a:t>
            </a:r>
            <a:r>
              <a:rPr lang="zh-CN" alt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元素？</a:t>
            </a:r>
            <a:endParaRPr lang="zh-CN" altLang="en-US" sz="280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元素是 UML 中重要的组成部分。关系把元素紧密联系在一起。图是很多有相互关系的元素的组。UML 中的元素主要有</a:t>
            </a:r>
            <a:r>
              <a:rPr lang="zh-CN" altLang="en-US" sz="24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类、接口、用例、组件、节点、消息、连接、状态、事件、活动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4.UML</a:t>
            </a:r>
            <a:r>
              <a:rPr lang="zh-CN" altLang="en-US" sz="28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图及其归类？</a:t>
            </a:r>
            <a:endParaRPr lang="zh-CN" altLang="en-US" sz="280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UML 图是描述UML 视图内容的图形。UML有</a:t>
            </a:r>
            <a:r>
              <a:rPr lang="zh-CN" altLang="en-US" sz="24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13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种不同的图，通过它们的相互组合提供被建模系统的所有视图。13种图可以归结为</a:t>
            </a:r>
            <a:r>
              <a:rPr lang="zh-CN" altLang="en-US" sz="240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 大类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：静态图包括类图、对象图、包图、组合结构图，行为图包括状态机图和活动图；用例图；交互图包括通信图 时间图、顺序图、交互概况图，实现图包括构件图、部署图。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95207" y="0"/>
            <a:ext cx="7893050" cy="4781550"/>
            <a:chOff x="10395207" y="0"/>
            <a:chExt cx="7893050" cy="4781550"/>
          </a:xfrm>
        </p:grpSpPr>
        <p:sp>
          <p:nvSpPr>
            <p:cNvPr id="3" name="object 3"/>
            <p:cNvSpPr/>
            <p:nvPr/>
          </p:nvSpPr>
          <p:spPr>
            <a:xfrm>
              <a:off x="14261601" y="0"/>
              <a:ext cx="4026535" cy="4781550"/>
            </a:xfrm>
            <a:custGeom>
              <a:avLst/>
              <a:gdLst/>
              <a:ahLst/>
              <a:cxnLst/>
              <a:rect l="l" t="t" r="r" b="b"/>
              <a:pathLst>
                <a:path w="4026534" h="4781550">
                  <a:moveTo>
                    <a:pt x="0" y="0"/>
                  </a:moveTo>
                  <a:lnTo>
                    <a:pt x="4026397" y="0"/>
                  </a:lnTo>
                  <a:lnTo>
                    <a:pt x="4026397" y="4781549"/>
                  </a:lnTo>
                  <a:lnTo>
                    <a:pt x="0" y="478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95207" y="0"/>
              <a:ext cx="5219700" cy="2611120"/>
            </a:xfrm>
            <a:custGeom>
              <a:avLst/>
              <a:gdLst/>
              <a:ahLst/>
              <a:cxnLst/>
              <a:rect l="l" t="t" r="r" b="b"/>
              <a:pathLst>
                <a:path w="5219700" h="2611120">
                  <a:moveTo>
                    <a:pt x="2609840" y="2610933"/>
                  </a:moveTo>
                  <a:lnTo>
                    <a:pt x="2561358" y="2610492"/>
                  </a:lnTo>
                  <a:lnTo>
                    <a:pt x="2513091" y="2609173"/>
                  </a:lnTo>
                  <a:lnTo>
                    <a:pt x="2465047" y="2606985"/>
                  </a:lnTo>
                  <a:lnTo>
                    <a:pt x="2417231" y="2603934"/>
                  </a:lnTo>
                  <a:lnTo>
                    <a:pt x="2369653" y="2600028"/>
                  </a:lnTo>
                  <a:lnTo>
                    <a:pt x="2322320" y="2595276"/>
                  </a:lnTo>
                  <a:lnTo>
                    <a:pt x="2275239" y="2589684"/>
                  </a:lnTo>
                  <a:lnTo>
                    <a:pt x="2228418" y="2583261"/>
                  </a:lnTo>
                  <a:lnTo>
                    <a:pt x="2181865" y="2576013"/>
                  </a:lnTo>
                  <a:lnTo>
                    <a:pt x="2135588" y="2567949"/>
                  </a:lnTo>
                  <a:lnTo>
                    <a:pt x="2089593" y="2559076"/>
                  </a:lnTo>
                  <a:lnTo>
                    <a:pt x="2043889" y="2549402"/>
                  </a:lnTo>
                  <a:lnTo>
                    <a:pt x="1998483" y="2538934"/>
                  </a:lnTo>
                  <a:lnTo>
                    <a:pt x="1953382" y="2527680"/>
                  </a:lnTo>
                  <a:lnTo>
                    <a:pt x="1908596" y="2515648"/>
                  </a:lnTo>
                  <a:lnTo>
                    <a:pt x="1864130" y="2502845"/>
                  </a:lnTo>
                  <a:lnTo>
                    <a:pt x="1819993" y="2489279"/>
                  </a:lnTo>
                  <a:lnTo>
                    <a:pt x="1776192" y="2474957"/>
                  </a:lnTo>
                  <a:lnTo>
                    <a:pt x="1732735" y="2459887"/>
                  </a:lnTo>
                  <a:lnTo>
                    <a:pt x="1689630" y="2444078"/>
                  </a:lnTo>
                  <a:lnTo>
                    <a:pt x="1646884" y="2427535"/>
                  </a:lnTo>
                  <a:lnTo>
                    <a:pt x="1604505" y="2410268"/>
                  </a:lnTo>
                  <a:lnTo>
                    <a:pt x="1562500" y="2392283"/>
                  </a:lnTo>
                  <a:lnTo>
                    <a:pt x="1520877" y="2373588"/>
                  </a:lnTo>
                  <a:lnTo>
                    <a:pt x="1479644" y="2354191"/>
                  </a:lnTo>
                  <a:lnTo>
                    <a:pt x="1438808" y="2334100"/>
                  </a:lnTo>
                  <a:lnTo>
                    <a:pt x="1398377" y="2313321"/>
                  </a:lnTo>
                  <a:lnTo>
                    <a:pt x="1358358" y="2291864"/>
                  </a:lnTo>
                  <a:lnTo>
                    <a:pt x="1318760" y="2269734"/>
                  </a:lnTo>
                  <a:lnTo>
                    <a:pt x="1279589" y="2246941"/>
                  </a:lnTo>
                  <a:lnTo>
                    <a:pt x="1240854" y="2223491"/>
                  </a:lnTo>
                  <a:lnTo>
                    <a:pt x="1202562" y="2199393"/>
                  </a:lnTo>
                  <a:lnTo>
                    <a:pt x="1164720" y="2174653"/>
                  </a:lnTo>
                  <a:lnTo>
                    <a:pt x="1127337" y="2149280"/>
                  </a:lnTo>
                  <a:lnTo>
                    <a:pt x="1090420" y="2123280"/>
                  </a:lnTo>
                  <a:lnTo>
                    <a:pt x="1053976" y="2096663"/>
                  </a:lnTo>
                  <a:lnTo>
                    <a:pt x="1018013" y="2069435"/>
                  </a:lnTo>
                  <a:lnTo>
                    <a:pt x="982539" y="2041603"/>
                  </a:lnTo>
                  <a:lnTo>
                    <a:pt x="947561" y="2013176"/>
                  </a:lnTo>
                  <a:lnTo>
                    <a:pt x="913087" y="1984162"/>
                  </a:lnTo>
                  <a:lnTo>
                    <a:pt x="879125" y="1954567"/>
                  </a:lnTo>
                  <a:lnTo>
                    <a:pt x="845683" y="1924400"/>
                  </a:lnTo>
                  <a:lnTo>
                    <a:pt x="812766" y="1893667"/>
                  </a:lnTo>
                  <a:lnTo>
                    <a:pt x="780385" y="1862377"/>
                  </a:lnTo>
                  <a:lnTo>
                    <a:pt x="748545" y="1830538"/>
                  </a:lnTo>
                  <a:lnTo>
                    <a:pt x="717256" y="1798156"/>
                  </a:lnTo>
                  <a:lnTo>
                    <a:pt x="686523" y="1765240"/>
                  </a:lnTo>
                  <a:lnTo>
                    <a:pt x="656356" y="1731797"/>
                  </a:lnTo>
                  <a:lnTo>
                    <a:pt x="626761" y="1697835"/>
                  </a:lnTo>
                  <a:lnTo>
                    <a:pt x="597746" y="1663362"/>
                  </a:lnTo>
                  <a:lnTo>
                    <a:pt x="569320" y="1628384"/>
                  </a:lnTo>
                  <a:lnTo>
                    <a:pt x="541488" y="1592910"/>
                  </a:lnTo>
                  <a:lnTo>
                    <a:pt x="514260" y="1556947"/>
                  </a:lnTo>
                  <a:lnTo>
                    <a:pt x="487642" y="1520503"/>
                  </a:lnTo>
                  <a:lnTo>
                    <a:pt x="461643" y="1483586"/>
                  </a:lnTo>
                  <a:lnTo>
                    <a:pt x="436270" y="1446202"/>
                  </a:lnTo>
                  <a:lnTo>
                    <a:pt x="411530" y="1408361"/>
                  </a:lnTo>
                  <a:lnTo>
                    <a:pt x="387432" y="1370069"/>
                  </a:lnTo>
                  <a:lnTo>
                    <a:pt x="363982" y="1331333"/>
                  </a:lnTo>
                  <a:lnTo>
                    <a:pt x="341188" y="1292163"/>
                  </a:lnTo>
                  <a:lnTo>
                    <a:pt x="319059" y="1252564"/>
                  </a:lnTo>
                  <a:lnTo>
                    <a:pt x="297602" y="1212546"/>
                  </a:lnTo>
                  <a:lnTo>
                    <a:pt x="276823" y="1172115"/>
                  </a:lnTo>
                  <a:lnTo>
                    <a:pt x="256732" y="1131279"/>
                  </a:lnTo>
                  <a:lnTo>
                    <a:pt x="237335" y="1090046"/>
                  </a:lnTo>
                  <a:lnTo>
                    <a:pt x="218640" y="1048423"/>
                  </a:lnTo>
                  <a:lnTo>
                    <a:pt x="200655" y="1006418"/>
                  </a:lnTo>
                  <a:lnTo>
                    <a:pt x="183388" y="964039"/>
                  </a:lnTo>
                  <a:lnTo>
                    <a:pt x="166845" y="921293"/>
                  </a:lnTo>
                  <a:lnTo>
                    <a:pt x="151035" y="878187"/>
                  </a:lnTo>
                  <a:lnTo>
                    <a:pt x="135966" y="834731"/>
                  </a:lnTo>
                  <a:lnTo>
                    <a:pt x="121644" y="790930"/>
                  </a:lnTo>
                  <a:lnTo>
                    <a:pt x="108078" y="746793"/>
                  </a:lnTo>
                  <a:lnTo>
                    <a:pt x="95275" y="702327"/>
                  </a:lnTo>
                  <a:lnTo>
                    <a:pt x="83243" y="657540"/>
                  </a:lnTo>
                  <a:lnTo>
                    <a:pt x="71989" y="612440"/>
                  </a:lnTo>
                  <a:lnTo>
                    <a:pt x="61521" y="567034"/>
                  </a:lnTo>
                  <a:lnTo>
                    <a:pt x="51847" y="521330"/>
                  </a:lnTo>
                  <a:lnTo>
                    <a:pt x="42974" y="475335"/>
                  </a:lnTo>
                  <a:lnTo>
                    <a:pt x="34910" y="429058"/>
                  </a:lnTo>
                  <a:lnTo>
                    <a:pt x="27662" y="382505"/>
                  </a:lnTo>
                  <a:lnTo>
                    <a:pt x="21239" y="335684"/>
                  </a:lnTo>
                  <a:lnTo>
                    <a:pt x="15647" y="288603"/>
                  </a:lnTo>
                  <a:lnTo>
                    <a:pt x="10894" y="241270"/>
                  </a:lnTo>
                  <a:lnTo>
                    <a:pt x="6989" y="193692"/>
                  </a:lnTo>
                  <a:lnTo>
                    <a:pt x="3938" y="145876"/>
                  </a:lnTo>
                  <a:lnTo>
                    <a:pt x="1750" y="97831"/>
                  </a:lnTo>
                  <a:lnTo>
                    <a:pt x="431" y="49565"/>
                  </a:lnTo>
                  <a:lnTo>
                    <a:pt x="0" y="0"/>
                  </a:lnTo>
                  <a:lnTo>
                    <a:pt x="5219680" y="0"/>
                  </a:lnTo>
                  <a:lnTo>
                    <a:pt x="5219248" y="49565"/>
                  </a:lnTo>
                  <a:lnTo>
                    <a:pt x="5217929" y="97831"/>
                  </a:lnTo>
                  <a:lnTo>
                    <a:pt x="5215741" y="145876"/>
                  </a:lnTo>
                  <a:lnTo>
                    <a:pt x="5212690" y="193692"/>
                  </a:lnTo>
                  <a:lnTo>
                    <a:pt x="5208785" y="241270"/>
                  </a:lnTo>
                  <a:lnTo>
                    <a:pt x="5204032" y="288603"/>
                  </a:lnTo>
                  <a:lnTo>
                    <a:pt x="5198440" y="335684"/>
                  </a:lnTo>
                  <a:lnTo>
                    <a:pt x="5192017" y="382505"/>
                  </a:lnTo>
                  <a:lnTo>
                    <a:pt x="5184769" y="429058"/>
                  </a:lnTo>
                  <a:lnTo>
                    <a:pt x="5176705" y="475335"/>
                  </a:lnTo>
                  <a:lnTo>
                    <a:pt x="5167832" y="521330"/>
                  </a:lnTo>
                  <a:lnTo>
                    <a:pt x="5158158" y="567034"/>
                  </a:lnTo>
                  <a:lnTo>
                    <a:pt x="5147690" y="612440"/>
                  </a:lnTo>
                  <a:lnTo>
                    <a:pt x="5136436" y="657540"/>
                  </a:lnTo>
                  <a:lnTo>
                    <a:pt x="5124404" y="702327"/>
                  </a:lnTo>
                  <a:lnTo>
                    <a:pt x="5111601" y="746793"/>
                  </a:lnTo>
                  <a:lnTo>
                    <a:pt x="5098035" y="790930"/>
                  </a:lnTo>
                  <a:lnTo>
                    <a:pt x="5083713" y="834731"/>
                  </a:lnTo>
                  <a:lnTo>
                    <a:pt x="5068644" y="878187"/>
                  </a:lnTo>
                  <a:lnTo>
                    <a:pt x="5052834" y="921293"/>
                  </a:lnTo>
                  <a:lnTo>
                    <a:pt x="5036291" y="964039"/>
                  </a:lnTo>
                  <a:lnTo>
                    <a:pt x="5019024" y="1006418"/>
                  </a:lnTo>
                  <a:lnTo>
                    <a:pt x="5001039" y="1048423"/>
                  </a:lnTo>
                  <a:lnTo>
                    <a:pt x="4982344" y="1090046"/>
                  </a:lnTo>
                  <a:lnTo>
                    <a:pt x="4962947" y="1131279"/>
                  </a:lnTo>
                  <a:lnTo>
                    <a:pt x="4942856" y="1172115"/>
                  </a:lnTo>
                  <a:lnTo>
                    <a:pt x="4922078" y="1212546"/>
                  </a:lnTo>
                  <a:lnTo>
                    <a:pt x="4900620" y="1252564"/>
                  </a:lnTo>
                  <a:lnTo>
                    <a:pt x="4878491" y="1292163"/>
                  </a:lnTo>
                  <a:lnTo>
                    <a:pt x="4855697" y="1331333"/>
                  </a:lnTo>
                  <a:lnTo>
                    <a:pt x="4832248" y="1370069"/>
                  </a:lnTo>
                  <a:lnTo>
                    <a:pt x="4808149" y="1408361"/>
                  </a:lnTo>
                  <a:lnTo>
                    <a:pt x="4783409" y="1446202"/>
                  </a:lnTo>
                  <a:lnTo>
                    <a:pt x="4758036" y="1483586"/>
                  </a:lnTo>
                  <a:lnTo>
                    <a:pt x="4732037" y="1520503"/>
                  </a:lnTo>
                  <a:lnTo>
                    <a:pt x="4705419" y="1556947"/>
                  </a:lnTo>
                  <a:lnTo>
                    <a:pt x="4678191" y="1592910"/>
                  </a:lnTo>
                  <a:lnTo>
                    <a:pt x="4650359" y="1628384"/>
                  </a:lnTo>
                  <a:lnTo>
                    <a:pt x="4621933" y="1663362"/>
                  </a:lnTo>
                  <a:lnTo>
                    <a:pt x="4592918" y="1697835"/>
                  </a:lnTo>
                  <a:lnTo>
                    <a:pt x="4563323" y="1731797"/>
                  </a:lnTo>
                  <a:lnTo>
                    <a:pt x="4533156" y="1765240"/>
                  </a:lnTo>
                  <a:lnTo>
                    <a:pt x="4502423" y="1798156"/>
                  </a:lnTo>
                  <a:lnTo>
                    <a:pt x="4471134" y="1830538"/>
                  </a:lnTo>
                  <a:lnTo>
                    <a:pt x="4439294" y="1862377"/>
                  </a:lnTo>
                  <a:lnTo>
                    <a:pt x="4406913" y="1893667"/>
                  </a:lnTo>
                  <a:lnTo>
                    <a:pt x="4373997" y="1924400"/>
                  </a:lnTo>
                  <a:lnTo>
                    <a:pt x="4340554" y="1954567"/>
                  </a:lnTo>
                  <a:lnTo>
                    <a:pt x="4306592" y="1984162"/>
                  </a:lnTo>
                  <a:lnTo>
                    <a:pt x="4272118" y="2013176"/>
                  </a:lnTo>
                  <a:lnTo>
                    <a:pt x="4237140" y="2041603"/>
                  </a:lnTo>
                  <a:lnTo>
                    <a:pt x="4201666" y="2069435"/>
                  </a:lnTo>
                  <a:lnTo>
                    <a:pt x="4165703" y="2096663"/>
                  </a:lnTo>
                  <a:lnTo>
                    <a:pt x="4129259" y="2123280"/>
                  </a:lnTo>
                  <a:lnTo>
                    <a:pt x="4092342" y="2149280"/>
                  </a:lnTo>
                  <a:lnTo>
                    <a:pt x="4054959" y="2174653"/>
                  </a:lnTo>
                  <a:lnTo>
                    <a:pt x="4017117" y="2199393"/>
                  </a:lnTo>
                  <a:lnTo>
                    <a:pt x="3978825" y="2223491"/>
                  </a:lnTo>
                  <a:lnTo>
                    <a:pt x="3940090" y="2246941"/>
                  </a:lnTo>
                  <a:lnTo>
                    <a:pt x="3900919" y="2269734"/>
                  </a:lnTo>
                  <a:lnTo>
                    <a:pt x="3861321" y="2291864"/>
                  </a:lnTo>
                  <a:lnTo>
                    <a:pt x="3821302" y="2313321"/>
                  </a:lnTo>
                  <a:lnTo>
                    <a:pt x="3780871" y="2334100"/>
                  </a:lnTo>
                  <a:lnTo>
                    <a:pt x="3740035" y="2354191"/>
                  </a:lnTo>
                  <a:lnTo>
                    <a:pt x="3698802" y="2373588"/>
                  </a:lnTo>
                  <a:lnTo>
                    <a:pt x="3657179" y="2392283"/>
                  </a:lnTo>
                  <a:lnTo>
                    <a:pt x="3615174" y="2410268"/>
                  </a:lnTo>
                  <a:lnTo>
                    <a:pt x="3572795" y="2427535"/>
                  </a:lnTo>
                  <a:lnTo>
                    <a:pt x="3530049" y="2444078"/>
                  </a:lnTo>
                  <a:lnTo>
                    <a:pt x="3486944" y="2459887"/>
                  </a:lnTo>
                  <a:lnTo>
                    <a:pt x="3443487" y="2474957"/>
                  </a:lnTo>
                  <a:lnTo>
                    <a:pt x="3399686" y="2489279"/>
                  </a:lnTo>
                  <a:lnTo>
                    <a:pt x="3355549" y="2502845"/>
                  </a:lnTo>
                  <a:lnTo>
                    <a:pt x="3311083" y="2515648"/>
                  </a:lnTo>
                  <a:lnTo>
                    <a:pt x="3266297" y="2527680"/>
                  </a:lnTo>
                  <a:lnTo>
                    <a:pt x="3221196" y="2538934"/>
                  </a:lnTo>
                  <a:lnTo>
                    <a:pt x="3175790" y="2549402"/>
                  </a:lnTo>
                  <a:lnTo>
                    <a:pt x="3130086" y="2559076"/>
                  </a:lnTo>
                  <a:lnTo>
                    <a:pt x="3084092" y="2567949"/>
                  </a:lnTo>
                  <a:lnTo>
                    <a:pt x="3037814" y="2576013"/>
                  </a:lnTo>
                  <a:lnTo>
                    <a:pt x="2991261" y="2583261"/>
                  </a:lnTo>
                  <a:lnTo>
                    <a:pt x="2944440" y="2589684"/>
                  </a:lnTo>
                  <a:lnTo>
                    <a:pt x="2897359" y="2595276"/>
                  </a:lnTo>
                  <a:lnTo>
                    <a:pt x="2850026" y="2600028"/>
                  </a:lnTo>
                  <a:lnTo>
                    <a:pt x="2802448" y="2603934"/>
                  </a:lnTo>
                  <a:lnTo>
                    <a:pt x="2754633" y="2606985"/>
                  </a:lnTo>
                  <a:lnTo>
                    <a:pt x="2706588" y="2609173"/>
                  </a:lnTo>
                  <a:lnTo>
                    <a:pt x="2658321" y="2610492"/>
                  </a:lnTo>
                  <a:lnTo>
                    <a:pt x="2609840" y="2610933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4680" y="3009265"/>
            <a:ext cx="1364678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____技术是将一个活动图中的活动状态进行分组，每一组表示一个特定的类、人或部门，它们负责完成组内的活动。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A. 泳道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B. 分支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C. 分支汇合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​​​​​​​D. 转移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23" y="1834646"/>
            <a:ext cx="35248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宋体" panose="02010600030101010101" pitchFamily="2" charset="-122"/>
              </a:rPr>
              <a:t>Test Time</a:t>
            </a:r>
            <a:r>
              <a:rPr lang="en-US" altLang="zh-CN" sz="4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4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80035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4680" y="8451215"/>
            <a:ext cx="13816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答案：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95207" y="0"/>
            <a:ext cx="7893050" cy="4781550"/>
            <a:chOff x="10395207" y="0"/>
            <a:chExt cx="7893050" cy="4781550"/>
          </a:xfrm>
        </p:grpSpPr>
        <p:sp>
          <p:nvSpPr>
            <p:cNvPr id="3" name="object 3"/>
            <p:cNvSpPr/>
            <p:nvPr/>
          </p:nvSpPr>
          <p:spPr>
            <a:xfrm>
              <a:off x="14261601" y="0"/>
              <a:ext cx="4026535" cy="4781550"/>
            </a:xfrm>
            <a:custGeom>
              <a:avLst/>
              <a:gdLst/>
              <a:ahLst/>
              <a:cxnLst/>
              <a:rect l="l" t="t" r="r" b="b"/>
              <a:pathLst>
                <a:path w="4026534" h="4781550">
                  <a:moveTo>
                    <a:pt x="0" y="0"/>
                  </a:moveTo>
                  <a:lnTo>
                    <a:pt x="4026397" y="0"/>
                  </a:lnTo>
                  <a:lnTo>
                    <a:pt x="4026397" y="4781549"/>
                  </a:lnTo>
                  <a:lnTo>
                    <a:pt x="0" y="478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95207" y="0"/>
              <a:ext cx="5219700" cy="2611120"/>
            </a:xfrm>
            <a:custGeom>
              <a:avLst/>
              <a:gdLst/>
              <a:ahLst/>
              <a:cxnLst/>
              <a:rect l="l" t="t" r="r" b="b"/>
              <a:pathLst>
                <a:path w="5219700" h="2611120">
                  <a:moveTo>
                    <a:pt x="2609840" y="2610933"/>
                  </a:moveTo>
                  <a:lnTo>
                    <a:pt x="2561358" y="2610492"/>
                  </a:lnTo>
                  <a:lnTo>
                    <a:pt x="2513091" y="2609173"/>
                  </a:lnTo>
                  <a:lnTo>
                    <a:pt x="2465047" y="2606985"/>
                  </a:lnTo>
                  <a:lnTo>
                    <a:pt x="2417231" y="2603934"/>
                  </a:lnTo>
                  <a:lnTo>
                    <a:pt x="2369653" y="2600028"/>
                  </a:lnTo>
                  <a:lnTo>
                    <a:pt x="2322320" y="2595276"/>
                  </a:lnTo>
                  <a:lnTo>
                    <a:pt x="2275239" y="2589684"/>
                  </a:lnTo>
                  <a:lnTo>
                    <a:pt x="2228418" y="2583261"/>
                  </a:lnTo>
                  <a:lnTo>
                    <a:pt x="2181865" y="2576013"/>
                  </a:lnTo>
                  <a:lnTo>
                    <a:pt x="2135588" y="2567949"/>
                  </a:lnTo>
                  <a:lnTo>
                    <a:pt x="2089593" y="2559076"/>
                  </a:lnTo>
                  <a:lnTo>
                    <a:pt x="2043889" y="2549402"/>
                  </a:lnTo>
                  <a:lnTo>
                    <a:pt x="1998483" y="2538934"/>
                  </a:lnTo>
                  <a:lnTo>
                    <a:pt x="1953382" y="2527680"/>
                  </a:lnTo>
                  <a:lnTo>
                    <a:pt x="1908596" y="2515648"/>
                  </a:lnTo>
                  <a:lnTo>
                    <a:pt x="1864130" y="2502845"/>
                  </a:lnTo>
                  <a:lnTo>
                    <a:pt x="1819993" y="2489279"/>
                  </a:lnTo>
                  <a:lnTo>
                    <a:pt x="1776192" y="2474957"/>
                  </a:lnTo>
                  <a:lnTo>
                    <a:pt x="1732735" y="2459887"/>
                  </a:lnTo>
                  <a:lnTo>
                    <a:pt x="1689630" y="2444078"/>
                  </a:lnTo>
                  <a:lnTo>
                    <a:pt x="1646884" y="2427535"/>
                  </a:lnTo>
                  <a:lnTo>
                    <a:pt x="1604505" y="2410268"/>
                  </a:lnTo>
                  <a:lnTo>
                    <a:pt x="1562500" y="2392283"/>
                  </a:lnTo>
                  <a:lnTo>
                    <a:pt x="1520877" y="2373588"/>
                  </a:lnTo>
                  <a:lnTo>
                    <a:pt x="1479644" y="2354191"/>
                  </a:lnTo>
                  <a:lnTo>
                    <a:pt x="1438808" y="2334100"/>
                  </a:lnTo>
                  <a:lnTo>
                    <a:pt x="1398377" y="2313321"/>
                  </a:lnTo>
                  <a:lnTo>
                    <a:pt x="1358358" y="2291864"/>
                  </a:lnTo>
                  <a:lnTo>
                    <a:pt x="1318760" y="2269734"/>
                  </a:lnTo>
                  <a:lnTo>
                    <a:pt x="1279589" y="2246941"/>
                  </a:lnTo>
                  <a:lnTo>
                    <a:pt x="1240854" y="2223491"/>
                  </a:lnTo>
                  <a:lnTo>
                    <a:pt x="1202562" y="2199393"/>
                  </a:lnTo>
                  <a:lnTo>
                    <a:pt x="1164720" y="2174653"/>
                  </a:lnTo>
                  <a:lnTo>
                    <a:pt x="1127337" y="2149280"/>
                  </a:lnTo>
                  <a:lnTo>
                    <a:pt x="1090420" y="2123280"/>
                  </a:lnTo>
                  <a:lnTo>
                    <a:pt x="1053976" y="2096663"/>
                  </a:lnTo>
                  <a:lnTo>
                    <a:pt x="1018013" y="2069435"/>
                  </a:lnTo>
                  <a:lnTo>
                    <a:pt x="982539" y="2041603"/>
                  </a:lnTo>
                  <a:lnTo>
                    <a:pt x="947561" y="2013176"/>
                  </a:lnTo>
                  <a:lnTo>
                    <a:pt x="913087" y="1984162"/>
                  </a:lnTo>
                  <a:lnTo>
                    <a:pt x="879125" y="1954567"/>
                  </a:lnTo>
                  <a:lnTo>
                    <a:pt x="845683" y="1924400"/>
                  </a:lnTo>
                  <a:lnTo>
                    <a:pt x="812766" y="1893667"/>
                  </a:lnTo>
                  <a:lnTo>
                    <a:pt x="780385" y="1862377"/>
                  </a:lnTo>
                  <a:lnTo>
                    <a:pt x="748545" y="1830538"/>
                  </a:lnTo>
                  <a:lnTo>
                    <a:pt x="717256" y="1798156"/>
                  </a:lnTo>
                  <a:lnTo>
                    <a:pt x="686523" y="1765240"/>
                  </a:lnTo>
                  <a:lnTo>
                    <a:pt x="656356" y="1731797"/>
                  </a:lnTo>
                  <a:lnTo>
                    <a:pt x="626761" y="1697835"/>
                  </a:lnTo>
                  <a:lnTo>
                    <a:pt x="597746" y="1663362"/>
                  </a:lnTo>
                  <a:lnTo>
                    <a:pt x="569320" y="1628384"/>
                  </a:lnTo>
                  <a:lnTo>
                    <a:pt x="541488" y="1592910"/>
                  </a:lnTo>
                  <a:lnTo>
                    <a:pt x="514260" y="1556947"/>
                  </a:lnTo>
                  <a:lnTo>
                    <a:pt x="487642" y="1520503"/>
                  </a:lnTo>
                  <a:lnTo>
                    <a:pt x="461643" y="1483586"/>
                  </a:lnTo>
                  <a:lnTo>
                    <a:pt x="436270" y="1446202"/>
                  </a:lnTo>
                  <a:lnTo>
                    <a:pt x="411530" y="1408361"/>
                  </a:lnTo>
                  <a:lnTo>
                    <a:pt x="387432" y="1370069"/>
                  </a:lnTo>
                  <a:lnTo>
                    <a:pt x="363982" y="1331333"/>
                  </a:lnTo>
                  <a:lnTo>
                    <a:pt x="341188" y="1292163"/>
                  </a:lnTo>
                  <a:lnTo>
                    <a:pt x="319059" y="1252564"/>
                  </a:lnTo>
                  <a:lnTo>
                    <a:pt x="297602" y="1212546"/>
                  </a:lnTo>
                  <a:lnTo>
                    <a:pt x="276823" y="1172115"/>
                  </a:lnTo>
                  <a:lnTo>
                    <a:pt x="256732" y="1131279"/>
                  </a:lnTo>
                  <a:lnTo>
                    <a:pt x="237335" y="1090046"/>
                  </a:lnTo>
                  <a:lnTo>
                    <a:pt x="218640" y="1048423"/>
                  </a:lnTo>
                  <a:lnTo>
                    <a:pt x="200655" y="1006418"/>
                  </a:lnTo>
                  <a:lnTo>
                    <a:pt x="183388" y="964039"/>
                  </a:lnTo>
                  <a:lnTo>
                    <a:pt x="166845" y="921293"/>
                  </a:lnTo>
                  <a:lnTo>
                    <a:pt x="151035" y="878187"/>
                  </a:lnTo>
                  <a:lnTo>
                    <a:pt x="135966" y="834731"/>
                  </a:lnTo>
                  <a:lnTo>
                    <a:pt x="121644" y="790930"/>
                  </a:lnTo>
                  <a:lnTo>
                    <a:pt x="108078" y="746793"/>
                  </a:lnTo>
                  <a:lnTo>
                    <a:pt x="95275" y="702327"/>
                  </a:lnTo>
                  <a:lnTo>
                    <a:pt x="83243" y="657540"/>
                  </a:lnTo>
                  <a:lnTo>
                    <a:pt x="71989" y="612440"/>
                  </a:lnTo>
                  <a:lnTo>
                    <a:pt x="61521" y="567034"/>
                  </a:lnTo>
                  <a:lnTo>
                    <a:pt x="51847" y="521330"/>
                  </a:lnTo>
                  <a:lnTo>
                    <a:pt x="42974" y="475335"/>
                  </a:lnTo>
                  <a:lnTo>
                    <a:pt x="34910" y="429058"/>
                  </a:lnTo>
                  <a:lnTo>
                    <a:pt x="27662" y="382505"/>
                  </a:lnTo>
                  <a:lnTo>
                    <a:pt x="21239" y="335684"/>
                  </a:lnTo>
                  <a:lnTo>
                    <a:pt x="15647" y="288603"/>
                  </a:lnTo>
                  <a:lnTo>
                    <a:pt x="10894" y="241270"/>
                  </a:lnTo>
                  <a:lnTo>
                    <a:pt x="6989" y="193692"/>
                  </a:lnTo>
                  <a:lnTo>
                    <a:pt x="3938" y="145876"/>
                  </a:lnTo>
                  <a:lnTo>
                    <a:pt x="1750" y="97831"/>
                  </a:lnTo>
                  <a:lnTo>
                    <a:pt x="431" y="49565"/>
                  </a:lnTo>
                  <a:lnTo>
                    <a:pt x="0" y="0"/>
                  </a:lnTo>
                  <a:lnTo>
                    <a:pt x="5219680" y="0"/>
                  </a:lnTo>
                  <a:lnTo>
                    <a:pt x="5219248" y="49565"/>
                  </a:lnTo>
                  <a:lnTo>
                    <a:pt x="5217929" y="97831"/>
                  </a:lnTo>
                  <a:lnTo>
                    <a:pt x="5215741" y="145876"/>
                  </a:lnTo>
                  <a:lnTo>
                    <a:pt x="5212690" y="193692"/>
                  </a:lnTo>
                  <a:lnTo>
                    <a:pt x="5208785" y="241270"/>
                  </a:lnTo>
                  <a:lnTo>
                    <a:pt x="5204032" y="288603"/>
                  </a:lnTo>
                  <a:lnTo>
                    <a:pt x="5198440" y="335684"/>
                  </a:lnTo>
                  <a:lnTo>
                    <a:pt x="5192017" y="382505"/>
                  </a:lnTo>
                  <a:lnTo>
                    <a:pt x="5184769" y="429058"/>
                  </a:lnTo>
                  <a:lnTo>
                    <a:pt x="5176705" y="475335"/>
                  </a:lnTo>
                  <a:lnTo>
                    <a:pt x="5167832" y="521330"/>
                  </a:lnTo>
                  <a:lnTo>
                    <a:pt x="5158158" y="567034"/>
                  </a:lnTo>
                  <a:lnTo>
                    <a:pt x="5147690" y="612440"/>
                  </a:lnTo>
                  <a:lnTo>
                    <a:pt x="5136436" y="657540"/>
                  </a:lnTo>
                  <a:lnTo>
                    <a:pt x="5124404" y="702327"/>
                  </a:lnTo>
                  <a:lnTo>
                    <a:pt x="5111601" y="746793"/>
                  </a:lnTo>
                  <a:lnTo>
                    <a:pt x="5098035" y="790930"/>
                  </a:lnTo>
                  <a:lnTo>
                    <a:pt x="5083713" y="834731"/>
                  </a:lnTo>
                  <a:lnTo>
                    <a:pt x="5068644" y="878187"/>
                  </a:lnTo>
                  <a:lnTo>
                    <a:pt x="5052834" y="921293"/>
                  </a:lnTo>
                  <a:lnTo>
                    <a:pt x="5036291" y="964039"/>
                  </a:lnTo>
                  <a:lnTo>
                    <a:pt x="5019024" y="1006418"/>
                  </a:lnTo>
                  <a:lnTo>
                    <a:pt x="5001039" y="1048423"/>
                  </a:lnTo>
                  <a:lnTo>
                    <a:pt x="4982344" y="1090046"/>
                  </a:lnTo>
                  <a:lnTo>
                    <a:pt x="4962947" y="1131279"/>
                  </a:lnTo>
                  <a:lnTo>
                    <a:pt x="4942856" y="1172115"/>
                  </a:lnTo>
                  <a:lnTo>
                    <a:pt x="4922078" y="1212546"/>
                  </a:lnTo>
                  <a:lnTo>
                    <a:pt x="4900620" y="1252564"/>
                  </a:lnTo>
                  <a:lnTo>
                    <a:pt x="4878491" y="1292163"/>
                  </a:lnTo>
                  <a:lnTo>
                    <a:pt x="4855697" y="1331333"/>
                  </a:lnTo>
                  <a:lnTo>
                    <a:pt x="4832248" y="1370069"/>
                  </a:lnTo>
                  <a:lnTo>
                    <a:pt x="4808149" y="1408361"/>
                  </a:lnTo>
                  <a:lnTo>
                    <a:pt x="4783409" y="1446202"/>
                  </a:lnTo>
                  <a:lnTo>
                    <a:pt x="4758036" y="1483586"/>
                  </a:lnTo>
                  <a:lnTo>
                    <a:pt x="4732037" y="1520503"/>
                  </a:lnTo>
                  <a:lnTo>
                    <a:pt x="4705419" y="1556947"/>
                  </a:lnTo>
                  <a:lnTo>
                    <a:pt x="4678191" y="1592910"/>
                  </a:lnTo>
                  <a:lnTo>
                    <a:pt x="4650359" y="1628384"/>
                  </a:lnTo>
                  <a:lnTo>
                    <a:pt x="4621933" y="1663362"/>
                  </a:lnTo>
                  <a:lnTo>
                    <a:pt x="4592918" y="1697835"/>
                  </a:lnTo>
                  <a:lnTo>
                    <a:pt x="4563323" y="1731797"/>
                  </a:lnTo>
                  <a:lnTo>
                    <a:pt x="4533156" y="1765240"/>
                  </a:lnTo>
                  <a:lnTo>
                    <a:pt x="4502423" y="1798156"/>
                  </a:lnTo>
                  <a:lnTo>
                    <a:pt x="4471134" y="1830538"/>
                  </a:lnTo>
                  <a:lnTo>
                    <a:pt x="4439294" y="1862377"/>
                  </a:lnTo>
                  <a:lnTo>
                    <a:pt x="4406913" y="1893667"/>
                  </a:lnTo>
                  <a:lnTo>
                    <a:pt x="4373997" y="1924400"/>
                  </a:lnTo>
                  <a:lnTo>
                    <a:pt x="4340554" y="1954567"/>
                  </a:lnTo>
                  <a:lnTo>
                    <a:pt x="4306592" y="1984162"/>
                  </a:lnTo>
                  <a:lnTo>
                    <a:pt x="4272118" y="2013176"/>
                  </a:lnTo>
                  <a:lnTo>
                    <a:pt x="4237140" y="2041603"/>
                  </a:lnTo>
                  <a:lnTo>
                    <a:pt x="4201666" y="2069435"/>
                  </a:lnTo>
                  <a:lnTo>
                    <a:pt x="4165703" y="2096663"/>
                  </a:lnTo>
                  <a:lnTo>
                    <a:pt x="4129259" y="2123280"/>
                  </a:lnTo>
                  <a:lnTo>
                    <a:pt x="4092342" y="2149280"/>
                  </a:lnTo>
                  <a:lnTo>
                    <a:pt x="4054959" y="2174653"/>
                  </a:lnTo>
                  <a:lnTo>
                    <a:pt x="4017117" y="2199393"/>
                  </a:lnTo>
                  <a:lnTo>
                    <a:pt x="3978825" y="2223491"/>
                  </a:lnTo>
                  <a:lnTo>
                    <a:pt x="3940090" y="2246941"/>
                  </a:lnTo>
                  <a:lnTo>
                    <a:pt x="3900919" y="2269734"/>
                  </a:lnTo>
                  <a:lnTo>
                    <a:pt x="3861321" y="2291864"/>
                  </a:lnTo>
                  <a:lnTo>
                    <a:pt x="3821302" y="2313321"/>
                  </a:lnTo>
                  <a:lnTo>
                    <a:pt x="3780871" y="2334100"/>
                  </a:lnTo>
                  <a:lnTo>
                    <a:pt x="3740035" y="2354191"/>
                  </a:lnTo>
                  <a:lnTo>
                    <a:pt x="3698802" y="2373588"/>
                  </a:lnTo>
                  <a:lnTo>
                    <a:pt x="3657179" y="2392283"/>
                  </a:lnTo>
                  <a:lnTo>
                    <a:pt x="3615174" y="2410268"/>
                  </a:lnTo>
                  <a:lnTo>
                    <a:pt x="3572795" y="2427535"/>
                  </a:lnTo>
                  <a:lnTo>
                    <a:pt x="3530049" y="2444078"/>
                  </a:lnTo>
                  <a:lnTo>
                    <a:pt x="3486944" y="2459887"/>
                  </a:lnTo>
                  <a:lnTo>
                    <a:pt x="3443487" y="2474957"/>
                  </a:lnTo>
                  <a:lnTo>
                    <a:pt x="3399686" y="2489279"/>
                  </a:lnTo>
                  <a:lnTo>
                    <a:pt x="3355549" y="2502845"/>
                  </a:lnTo>
                  <a:lnTo>
                    <a:pt x="3311083" y="2515648"/>
                  </a:lnTo>
                  <a:lnTo>
                    <a:pt x="3266297" y="2527680"/>
                  </a:lnTo>
                  <a:lnTo>
                    <a:pt x="3221196" y="2538934"/>
                  </a:lnTo>
                  <a:lnTo>
                    <a:pt x="3175790" y="2549402"/>
                  </a:lnTo>
                  <a:lnTo>
                    <a:pt x="3130086" y="2559076"/>
                  </a:lnTo>
                  <a:lnTo>
                    <a:pt x="3084092" y="2567949"/>
                  </a:lnTo>
                  <a:lnTo>
                    <a:pt x="3037814" y="2576013"/>
                  </a:lnTo>
                  <a:lnTo>
                    <a:pt x="2991261" y="2583261"/>
                  </a:lnTo>
                  <a:lnTo>
                    <a:pt x="2944440" y="2589684"/>
                  </a:lnTo>
                  <a:lnTo>
                    <a:pt x="2897359" y="2595276"/>
                  </a:lnTo>
                  <a:lnTo>
                    <a:pt x="2850026" y="2600028"/>
                  </a:lnTo>
                  <a:lnTo>
                    <a:pt x="2802448" y="2603934"/>
                  </a:lnTo>
                  <a:lnTo>
                    <a:pt x="2754633" y="2606985"/>
                  </a:lnTo>
                  <a:lnTo>
                    <a:pt x="2706588" y="2609173"/>
                  </a:lnTo>
                  <a:lnTo>
                    <a:pt x="2658321" y="2610492"/>
                  </a:lnTo>
                  <a:lnTo>
                    <a:pt x="2609840" y="2610933"/>
                  </a:lnTo>
                  <a:close/>
                </a:path>
              </a:pathLst>
            </a:custGeom>
            <a:solidFill>
              <a:srgbClr val="1164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4680" y="3009265"/>
            <a:ext cx="1364678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）活动图中的开始状态使用_____表示。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A. 菱形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B. 直线箭头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C. 黑色实心圆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​​​​​​​D. 空心圆</a:t>
            </a:r>
            <a:endParaRPr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23" y="1834646"/>
            <a:ext cx="35248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宋体" panose="02010600030101010101" pitchFamily="2" charset="-122"/>
              </a:rPr>
              <a:t>Test Time</a:t>
            </a:r>
            <a:r>
              <a:rPr lang="en-US" altLang="zh-CN" sz="42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4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32" descr="35080d4f2d7b091888765aa01a98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80035"/>
            <a:ext cx="38671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4680" y="7404735"/>
            <a:ext cx="13816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答案：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9033_4*m_h_i*1_1_3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DIAGRAM_SCHEMECOLOR_ID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9033_4*m_h_i*1_5_3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DIAGRAM_SCHEMECOLOR_ID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9033_4*m_h_i*1_5_2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DIAGRAM_SCHEMECOLOR_ID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033_4*m_h_i*1_2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DIAGRAM_SCHEMECOLOR_ID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033_4*m_h_i*1_3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DIAGRAM_SCHEMECOLOR_ID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033_4*m_h_i*1_4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DIAGRAM_SCHEMECOLOR_ID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9033_4*m_h_i*1_5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DIAGRAM_SCHEMECOLOR_ID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33_4*m_h_a*1_1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1"/>
</p:tagLst>
</file>

<file path=ppt/tags/tag1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33_4*m_h_a*1_1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33_4*m_h_a*1_1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1"/>
</p:tagLst>
</file>

<file path=ppt/tags/tag1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33_4*m_h_a*1_1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9033_4*m_h_i*1_1_2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DIAGRAM_SCHEMECOLOR_ID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33_4*m_h_a*1_1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DIAGRAM_SCHEMECOLOR_ID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464_5*l_h_i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464_5*l_h_a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464_5*l_h_i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464_5*l_h_a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464_5*l_h_i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60464_5*l_h_a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464_5*l_h_i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60464_5*l_h_a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160464_5*l_h_i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9033_4*m_h_i*1_2_3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DIAGRAM_SCHEMECOLOR_ID" val="1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160464_5*l_h_a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464_5*l_h_i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464_5*l_h_a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464_5*l_h_i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464_5*l_h_a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464_5*l_h_i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60464_5*l_h_a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464_5*l_h_i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60464_5*l_h_a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160464_5*l_h_i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033_4*m_h_i*1_2_2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DIAGRAM_SCHEMECOLOR_ID" val="1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160464_5*l_h_a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9033_4*m_h_i*1_3_3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DIAGRAM_SCHEMECOLOR_ID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033_4*m_h_i*1_3_2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DIAGRAM_SCHEMECOLOR_ID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3_4*m_h_i*1_1_1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DIAGRAM_SCHEMECOLOR_ID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9033_4*m_h_i*1_4_3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DIAGRAM_SCHEMECOLOR_ID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9033_4*m_h_i*1_4_2"/>
  <p:tag name="KSO_WM_TEMPLATE_CATEGORY" val="diagram"/>
  <p:tag name="KSO_WM_TEMPLATE_INDEX" val="2019903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DIAGRAM_SCHEMECOLOR_I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演示</Application>
  <PresentationFormat>On-screen Show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Microsoft Sans Serif</vt:lpstr>
      <vt:lpstr>方正粗黑宋简体</vt:lpstr>
      <vt:lpstr>华文中宋</vt:lpstr>
      <vt:lpstr>微软雅黑</vt:lpstr>
      <vt:lpstr>Roboto Medium</vt:lpstr>
      <vt:lpstr>Segoe Print</vt:lpstr>
      <vt:lpstr>Lucida Sans Unicode</vt:lpstr>
      <vt:lpstr>Calibri</vt:lpstr>
      <vt:lpstr>Arial Unicode MS</vt:lpstr>
      <vt:lpstr>Office Theme</vt:lpstr>
      <vt:lpstr>PowerPoint 演示文稿</vt:lpstr>
      <vt:lpstr>导 语</vt:lpstr>
      <vt:lpstr>1.8系统开发阶段</vt:lpstr>
      <vt:lpstr>软件过程？</vt:lpstr>
      <vt:lpstr>1.8系统开发阶段</vt:lpstr>
      <vt:lpstr>1.8系统开发阶段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蓝白色商务简洁几何图形公司项目几何企业宣传中文演示文稿</dc:title>
  <dc:creator>小P</dc:creator>
  <cp:keywords>DAE6fdZR87Q,BAExpvlzdO4</cp:keywords>
  <cp:lastModifiedBy>软软</cp:lastModifiedBy>
  <cp:revision>12</cp:revision>
  <dcterms:created xsi:type="dcterms:W3CDTF">2022-03-09T13:21:00Z</dcterms:created>
  <dcterms:modified xsi:type="dcterms:W3CDTF">2022-03-12T09:50:47Z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2022-03-09T00:00:00Z</vt:filetime>
  </property>
  <property fmtid="{D5CDD505-2E9C-101B-9397-08002B2CF9AE}" pid="5" name="KSOProductBuildVer">
    <vt:lpwstr>2052-11.3.0.9228</vt:lpwstr>
  </property>
</Properties>
</file>