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0" r:id="rId4"/>
    <p:sldMasterId id="2147483666" r:id="rId5"/>
  </p:sldMasterIdLst>
  <p:notesMasterIdLst>
    <p:notesMasterId r:id="rId56"/>
  </p:notesMasterIdLst>
  <p:sldIdLst>
    <p:sldId id="256" r:id="rId6"/>
    <p:sldId id="260" r:id="rId7"/>
    <p:sldId id="344" r:id="rId8"/>
    <p:sldId id="345" r:id="rId9"/>
    <p:sldId id="310" r:id="rId10"/>
    <p:sldId id="311" r:id="rId11"/>
    <p:sldId id="312" r:id="rId12"/>
    <p:sldId id="313" r:id="rId13"/>
    <p:sldId id="314" r:id="rId14"/>
    <p:sldId id="346" r:id="rId15"/>
    <p:sldId id="347" r:id="rId16"/>
    <p:sldId id="300" r:id="rId17"/>
    <p:sldId id="301" r:id="rId18"/>
    <p:sldId id="302" r:id="rId19"/>
    <p:sldId id="303" r:id="rId20"/>
    <p:sldId id="304" r:id="rId21"/>
    <p:sldId id="305" r:id="rId22"/>
    <p:sldId id="306" r:id="rId23"/>
    <p:sldId id="307" r:id="rId24"/>
    <p:sldId id="308"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15" r:id="rId43"/>
    <p:sldId id="316" r:id="rId44"/>
    <p:sldId id="317" r:id="rId45"/>
    <p:sldId id="318" r:id="rId46"/>
    <p:sldId id="319" r:id="rId47"/>
    <p:sldId id="320" r:id="rId48"/>
    <p:sldId id="321" r:id="rId49"/>
    <p:sldId id="322" r:id="rId50"/>
    <p:sldId id="323" r:id="rId51"/>
    <p:sldId id="309" r:id="rId52"/>
    <p:sldId id="281" r:id="rId53"/>
    <p:sldId id="258" r:id="rId54"/>
    <p:sldId id="280" r:id="rId55"/>
    <p:sldId id="282" r:id="rId57"/>
    <p:sldId id="283" r:id="rId58"/>
    <p:sldId id="294" r:id="rId59"/>
    <p:sldId id="296" r:id="rId60"/>
    <p:sldId id="293" r:id="rId61"/>
    <p:sldId id="270" r:id="rId62"/>
    <p:sldId id="295" r:id="rId63"/>
  </p:sldIdLst>
  <p:sldSz cx="18288000" cy="10287000"/>
  <p:notesSz cx="18288000" cy="10287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8" d="100"/>
          <a:sy n="78" d="100"/>
        </p:scale>
        <p:origin x="-1536" y="-84"/>
      </p:cViewPr>
      <p:guideLst>
        <p:guide orient="horz" pos="2859"/>
        <p:guide pos="2196"/>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notesMaster" Target="notesMasters/notesMaster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13316" name="幻灯片图像占位符 3"/>
          <p:cNvSpPr>
            <a:spLocks noGrp="1" noRot="1" noChangeAspect="1"/>
          </p:cNvSpPr>
          <p:nvPr>
            <p:ph type="sldImg"/>
          </p:nvPr>
        </p:nvSpPr>
        <p:spPr>
          <a:xfrm>
            <a:off x="6057900" y="1285875"/>
            <a:ext cx="6172200" cy="3471863"/>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p:cNvSpPr>
          <p:nvPr>
            <p:ph type="body" sz="quarter"/>
          </p:nvPr>
        </p:nvSpPr>
        <p:spPr>
          <a:xfrm>
            <a:off x="1828800" y="4951413"/>
            <a:ext cx="14630400" cy="4049712"/>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9771063"/>
            <a:ext cx="7924800" cy="51593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10358438" y="9771063"/>
            <a:ext cx="7924800" cy="51593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p:cNvSpPr>
          <p:nvPr>
            <p:ph type="sldImg"/>
          </p:nvPr>
        </p:nvSpPr>
        <p:spPr>
          <a:ln/>
        </p:spPr>
      </p:sp>
      <p:sp>
        <p:nvSpPr>
          <p:cNvPr id="44034" name="文本占位符 2"/>
          <p:cNvSpPr>
            <a:spLocks noGrp="1"/>
          </p:cNvSpPr>
          <p:nvPr>
            <p:ph type="body"/>
          </p:nvPr>
        </p:nvSpPr>
        <p:spPr>
          <a:ln/>
        </p:spPr>
        <p:txBody>
          <a:bodyPr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p:cNvSpPr>
          <p:nvPr>
            <p:ph type="sldImg"/>
          </p:nvPr>
        </p:nvSpPr>
        <p:spPr>
          <a:ln/>
        </p:spPr>
      </p:sp>
      <p:sp>
        <p:nvSpPr>
          <p:cNvPr id="46082" name="文本占位符 2"/>
          <p:cNvSpPr>
            <a:spLocks noGrp="1"/>
          </p:cNvSpPr>
          <p:nvPr>
            <p:ph type="body"/>
          </p:nvPr>
        </p:nvSpPr>
        <p:spPr>
          <a:ln/>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344313" y="3954667"/>
            <a:ext cx="11599373" cy="991235"/>
          </a:xfrm>
          <a:prstGeom prst="rect">
            <a:avLst/>
          </a:prstGeom>
        </p:spPr>
        <p:txBody>
          <a:bodyPr wrap="square" lIns="0" tIns="0" rIns="0" bIns="0">
            <a:spAutoFit/>
          </a:bodyPr>
          <a:lstStyle>
            <a:lvl1pPr>
              <a:defRPr sz="630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type="subTitle" idx="4"/>
          </p:nvPr>
        </p:nvSpPr>
        <p:spPr>
          <a:xfrm>
            <a:off x="3527425" y="5695300"/>
            <a:ext cx="11233148" cy="1583690"/>
          </a:xfrm>
          <a:prstGeom prst="rect">
            <a:avLst/>
          </a:prstGeom>
        </p:spPr>
        <p:txBody>
          <a:bodyPr wrap="square" lIns="0" tIns="0" rIns="0" bIns="0">
            <a:spAutoFit/>
          </a:bodyPr>
          <a:lstStyle>
            <a:lvl1pPr>
              <a:defRPr sz="2800" b="0" i="0">
                <a:solidFill>
                  <a:schemeClr val="bg1"/>
                </a:solidFill>
                <a:latin typeface="宋体" panose="02010600030101010101" pitchFamily="2" charset="-122"/>
                <a:cs typeface="宋体" panose="02010600030101010101" pitchFamily="2" charset="-122"/>
              </a:defRPr>
            </a:lvl1pPr>
          </a:lstStyle>
          <a:p>
            <a:pPr fontAlgn="auto"/>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6" name="Holder 6"/>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3" name="Holder 3"/>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4" name="Holder 4"/>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344313" y="3954667"/>
            <a:ext cx="11599373" cy="991235"/>
          </a:xfrm>
          <a:prstGeom prst="rect">
            <a:avLst/>
          </a:prstGeom>
        </p:spPr>
        <p:txBody>
          <a:bodyPr wrap="square" lIns="0" tIns="0" rIns="0" bIns="0">
            <a:spAutoFit/>
          </a:bodyPr>
          <a:lstStyle>
            <a:lvl1pPr>
              <a:defRPr sz="630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type="subTitle" idx="4"/>
          </p:nvPr>
        </p:nvSpPr>
        <p:spPr>
          <a:xfrm>
            <a:off x="3527425" y="5695300"/>
            <a:ext cx="11233148" cy="1583690"/>
          </a:xfrm>
          <a:prstGeom prst="rect">
            <a:avLst/>
          </a:prstGeom>
        </p:spPr>
        <p:txBody>
          <a:bodyPr wrap="square" lIns="0" tIns="0" rIns="0" bIns="0">
            <a:spAutoFit/>
          </a:bodyPr>
          <a:lstStyle>
            <a:lvl1pPr>
              <a:defRPr sz="2800" b="0" i="0">
                <a:solidFill>
                  <a:schemeClr val="bg1"/>
                </a:solidFill>
                <a:latin typeface="宋体" panose="02010600030101010101" pitchFamily="2" charset="-122"/>
                <a:cs typeface="宋体" panose="02010600030101010101" pitchFamily="2" charset="-122"/>
              </a:defRPr>
            </a:lvl1pPr>
          </a:lstStyle>
          <a:p>
            <a:pPr fontAlgn="auto"/>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6" name="Holder 6"/>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type="body" idx="1"/>
          </p:nvPr>
        </p:nvSpPr>
        <p:spPr/>
        <p:txBody>
          <a:bodyPr lIns="0" tIns="0" rIns="0" bIns="0"/>
          <a:lstStyle>
            <a:lvl1pPr>
              <a:defRPr b="0" i="0">
                <a:solidFill>
                  <a:schemeClr val="tx1"/>
                </a:solidFill>
              </a:defRPr>
            </a:lvl1pPr>
          </a:lstStyle>
          <a:p>
            <a:pPr fontAlgn="auto"/>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6" name="Holder 6"/>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pPr fontAlgn="auto"/>
          </a:p>
        </p:txBody>
      </p:sp>
      <p:sp>
        <p:nvSpPr>
          <p:cNvPr id="4" name="Holder 4"/>
          <p:cNvSpPr>
            <a:spLocks noGrp="1"/>
          </p:cNvSpPr>
          <p:nvPr>
            <p:ph sz="half" idx="3"/>
          </p:nvPr>
        </p:nvSpPr>
        <p:spPr>
          <a:xfrm>
            <a:off x="10178643" y="3026296"/>
            <a:ext cx="5523230" cy="6400800"/>
          </a:xfrm>
          <a:prstGeom prst="rect">
            <a:avLst/>
          </a:prstGeom>
        </p:spPr>
        <p:txBody>
          <a:bodyPr wrap="square" lIns="0" tIns="0" rIns="0" bIns="0">
            <a:spAutoFit/>
          </a:bodyPr>
          <a:lstStyle>
            <a:lvl1pPr>
              <a:defRPr sz="3600" b="0" i="0">
                <a:solidFill>
                  <a:srgbClr val="1164AB"/>
                </a:solidFill>
                <a:latin typeface="宋体" panose="02010600030101010101" pitchFamily="2" charset="-122"/>
                <a:cs typeface="宋体" panose="02010600030101010101" pitchFamily="2" charset="-122"/>
              </a:defRPr>
            </a:lvl1pPr>
          </a:lstStyle>
          <a:p>
            <a:pPr fontAlgn="auto"/>
          </a:p>
        </p:txBody>
      </p:sp>
      <p:sp>
        <p:nvSpPr>
          <p:cNvPr id="5" name="Holder 5"/>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6" name="Holder 6"/>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7" name="Holder 7"/>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4" name="Holder 4"/>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5" name="Holder 5"/>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3" name="Holder 3"/>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4" name="Holder 4"/>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286000" y="1984443"/>
            <a:ext cx="13716000" cy="3280502"/>
          </a:xfrm>
        </p:spPr>
        <p:txBody>
          <a:bodyPr anchor="b">
            <a:normAutofit/>
          </a:bodyPr>
          <a:lstStyle>
            <a:lvl1pPr algn="ctr">
              <a:lnSpc>
                <a:spcPct val="130000"/>
              </a:lnSpc>
              <a:defRPr sz="9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2286000" y="5403057"/>
            <a:ext cx="13716000" cy="2483643"/>
          </a:xfrm>
        </p:spPr>
        <p:txBody>
          <a:bodyPr>
            <a:normAutofit/>
          </a:bodyPr>
          <a:lstStyle>
            <a:lvl1pPr marL="0" indent="0" algn="ctr">
              <a:buNone/>
              <a:defRPr sz="3600">
                <a:solidFill>
                  <a:schemeClr val="tx1">
                    <a:lumMod val="75000"/>
                    <a:lumOff val="25000"/>
                  </a:schemeClr>
                </a:solidFill>
                <a:effectLst/>
                <a:latin typeface="+mn-ea"/>
                <a:ea typeface="+mn-ea"/>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dirty="0"/>
              <a:t>单击此处添加副标题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87668"/>
            <a:ext cx="15773400" cy="1988345"/>
          </a:xfrm>
        </p:spPr>
        <p:txBody>
          <a:bodyPr anchor="ctr" anchorCtr="0">
            <a:normAutofit/>
          </a:bodyPr>
          <a:lstStyle>
            <a:lvl1pPr>
              <a:defRPr sz="66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71550" y="2738438"/>
            <a:ext cx="15773400" cy="6527007"/>
          </a:xfrm>
        </p:spPr>
        <p:txBody>
          <a:bodyPr>
            <a:normAutofit/>
          </a:bodyPr>
          <a:lstStyle>
            <a:lvl1pPr>
              <a:defRPr sz="4200">
                <a:solidFill>
                  <a:schemeClr val="tx1">
                    <a:lumMod val="75000"/>
                    <a:lumOff val="25000"/>
                  </a:schemeClr>
                </a:solidFill>
              </a:defRPr>
            </a:lvl1pPr>
            <a:lvl2pPr>
              <a:defRPr sz="3600">
                <a:solidFill>
                  <a:schemeClr val="tx1">
                    <a:lumMod val="75000"/>
                    <a:lumOff val="25000"/>
                  </a:schemeClr>
                </a:solidFill>
              </a:defRPr>
            </a:lvl2pPr>
            <a:lvl3pPr>
              <a:defRPr sz="3000">
                <a:solidFill>
                  <a:schemeClr val="tx1">
                    <a:lumMod val="75000"/>
                    <a:lumOff val="25000"/>
                  </a:schemeClr>
                </a:solidFill>
              </a:defRPr>
            </a:lvl3pPr>
            <a:lvl4pPr>
              <a:defRPr sz="2700">
                <a:solidFill>
                  <a:schemeClr val="tx1">
                    <a:lumMod val="75000"/>
                    <a:lumOff val="25000"/>
                  </a:schemeClr>
                </a:solidFill>
              </a:defRPr>
            </a:lvl4pPr>
            <a:lvl5pPr>
              <a:defRPr sz="27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47774" y="703691"/>
            <a:ext cx="15461891" cy="6140021"/>
          </a:xfrm>
        </p:spPr>
        <p:txBody>
          <a:bodyPr anchor="b">
            <a:normAutofit/>
          </a:bodyPr>
          <a:lstStyle>
            <a:lvl1pPr>
              <a:defRPr sz="9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247775" y="6915042"/>
            <a:ext cx="15461889" cy="971333"/>
          </a:xfrm>
        </p:spPr>
        <p:txBody>
          <a:bodyPr>
            <a:normAutofit/>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87668"/>
            <a:ext cx="15773400" cy="1988345"/>
          </a:xfrm>
        </p:spPr>
        <p:txBody>
          <a:bodyPr>
            <a:normAutofit/>
          </a:bodyPr>
          <a:lstStyle>
            <a:lvl1pPr>
              <a:defRPr sz="66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71550" y="2738438"/>
            <a:ext cx="7772400" cy="6527007"/>
          </a:xfrm>
        </p:spPr>
        <p:txBody>
          <a:bodyPr>
            <a:normAutofit/>
          </a:bodyPr>
          <a:lstStyle>
            <a:lvl1pPr>
              <a:lnSpc>
                <a:spcPct val="90000"/>
              </a:lnSpc>
              <a:defRPr sz="4200">
                <a:solidFill>
                  <a:schemeClr val="tx1">
                    <a:lumMod val="75000"/>
                    <a:lumOff val="25000"/>
                  </a:schemeClr>
                </a:solidFill>
              </a:defRPr>
            </a:lvl1pPr>
            <a:lvl2pPr>
              <a:lnSpc>
                <a:spcPct val="90000"/>
              </a:lnSpc>
              <a:defRPr sz="3600">
                <a:solidFill>
                  <a:schemeClr val="tx1">
                    <a:lumMod val="75000"/>
                    <a:lumOff val="25000"/>
                  </a:schemeClr>
                </a:solidFill>
              </a:defRPr>
            </a:lvl2pPr>
            <a:lvl3pPr>
              <a:lnSpc>
                <a:spcPct val="90000"/>
              </a:lnSpc>
              <a:defRPr sz="3000">
                <a:solidFill>
                  <a:schemeClr val="tx1">
                    <a:lumMod val="75000"/>
                    <a:lumOff val="25000"/>
                  </a:schemeClr>
                </a:solidFill>
              </a:defRPr>
            </a:lvl3pPr>
            <a:lvl4pPr>
              <a:lnSpc>
                <a:spcPct val="90000"/>
              </a:lnSpc>
              <a:defRPr sz="2700">
                <a:solidFill>
                  <a:schemeClr val="tx1">
                    <a:lumMod val="75000"/>
                    <a:lumOff val="25000"/>
                  </a:schemeClr>
                </a:solidFill>
              </a:defRPr>
            </a:lvl4pPr>
            <a:lvl5pPr>
              <a:lnSpc>
                <a:spcPct val="90000"/>
              </a:lnSpc>
              <a:defRPr sz="27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8972550" y="2738438"/>
            <a:ext cx="7772400" cy="6527007"/>
          </a:xfrm>
        </p:spPr>
        <p:txBody>
          <a:bodyPr>
            <a:normAutofit/>
          </a:bodyPr>
          <a:lstStyle>
            <a:lvl1pPr>
              <a:lnSpc>
                <a:spcPct val="90000"/>
              </a:lnSpc>
              <a:defRPr sz="4200">
                <a:solidFill>
                  <a:schemeClr val="tx1">
                    <a:lumMod val="75000"/>
                    <a:lumOff val="25000"/>
                  </a:schemeClr>
                </a:solidFill>
              </a:defRPr>
            </a:lvl1pPr>
            <a:lvl2pPr>
              <a:lnSpc>
                <a:spcPct val="90000"/>
              </a:lnSpc>
              <a:defRPr sz="3600">
                <a:solidFill>
                  <a:schemeClr val="tx1">
                    <a:lumMod val="75000"/>
                    <a:lumOff val="25000"/>
                  </a:schemeClr>
                </a:solidFill>
              </a:defRPr>
            </a:lvl2pPr>
            <a:lvl3pPr>
              <a:lnSpc>
                <a:spcPct val="90000"/>
              </a:lnSpc>
              <a:defRPr sz="3000">
                <a:solidFill>
                  <a:schemeClr val="tx1">
                    <a:lumMod val="75000"/>
                    <a:lumOff val="25000"/>
                  </a:schemeClr>
                </a:solidFill>
              </a:defRPr>
            </a:lvl3pPr>
            <a:lvl4pPr>
              <a:lnSpc>
                <a:spcPct val="90000"/>
              </a:lnSpc>
              <a:defRPr sz="2700">
                <a:solidFill>
                  <a:schemeClr val="tx1">
                    <a:lumMod val="75000"/>
                    <a:lumOff val="25000"/>
                  </a:schemeClr>
                </a:solidFill>
              </a:defRPr>
            </a:lvl4pPr>
            <a:lvl5pPr>
              <a:lnSpc>
                <a:spcPct val="90000"/>
              </a:lnSpc>
              <a:defRPr sz="27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type="body" idx="1"/>
          </p:nvPr>
        </p:nvSpPr>
        <p:spPr/>
        <p:txBody>
          <a:bodyPr lIns="0" tIns="0" rIns="0" bIns="0"/>
          <a:lstStyle>
            <a:lvl1pPr>
              <a:defRPr b="0" i="0">
                <a:solidFill>
                  <a:schemeClr val="tx1"/>
                </a:solidFill>
              </a:defRPr>
            </a:lvl1pPr>
          </a:lstStyle>
          <a:p>
            <a:pPr fontAlgn="auto"/>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6" name="Holder 6"/>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59682" y="547688"/>
            <a:ext cx="15773400" cy="1988345"/>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259682" y="2617442"/>
            <a:ext cx="7736681" cy="1235868"/>
          </a:xfrm>
        </p:spPr>
        <p:txBody>
          <a:bodyPr anchor="b">
            <a:norm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1259682" y="3923414"/>
            <a:ext cx="7736681" cy="536108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9258300" y="2617442"/>
            <a:ext cx="7774782" cy="1235868"/>
          </a:xfrm>
        </p:spPr>
        <p:txBody>
          <a:bodyPr anchor="b">
            <a:norm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9258300" y="3923414"/>
            <a:ext cx="7774782" cy="536108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57300" y="4149329"/>
            <a:ext cx="15773400" cy="1988345"/>
          </a:xfrm>
        </p:spPr>
        <p:txBody>
          <a:bodyPr>
            <a:normAutofit/>
          </a:bodyPr>
          <a:lstStyle>
            <a:lvl1pPr algn="ctr">
              <a:defRPr sz="66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70121" y="190500"/>
            <a:ext cx="6247800" cy="2400300"/>
          </a:xfrm>
        </p:spPr>
        <p:txBody>
          <a:bodyPr anchor="ctr" anchorCtr="0">
            <a:normAutofit/>
          </a:bodyPr>
          <a:lstStyle>
            <a:lvl1pPr>
              <a:defRPr sz="48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7776000" y="1149531"/>
            <a:ext cx="8726063" cy="7641669"/>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zh-CN" altLang="en-US" dirty="0"/>
          </a:p>
        </p:txBody>
      </p:sp>
      <p:sp>
        <p:nvSpPr>
          <p:cNvPr id="4" name="文本占位符 3"/>
          <p:cNvSpPr>
            <a:spLocks noGrp="1"/>
          </p:cNvSpPr>
          <p:nvPr>
            <p:ph type="body" sz="half" idx="2"/>
          </p:nvPr>
        </p:nvSpPr>
        <p:spPr>
          <a:xfrm>
            <a:off x="977741" y="3086100"/>
            <a:ext cx="6247800" cy="5717382"/>
          </a:xfrm>
        </p:spPr>
        <p:txBody>
          <a:bodyPr>
            <a:normAutofit/>
          </a:bodyPr>
          <a:lstStyle>
            <a:lvl1pPr marL="0" indent="0">
              <a:lnSpc>
                <a:spcPct val="150000"/>
              </a:lnSpc>
              <a:buNone/>
              <a:defRPr sz="30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4736726" y="547688"/>
            <a:ext cx="2293974" cy="8717757"/>
          </a:xfrm>
        </p:spPr>
        <p:txBody>
          <a:bodyPr vert="eaVert">
            <a:normAutofit/>
          </a:bodyPr>
          <a:lstStyle>
            <a:lvl1pPr>
              <a:defRPr sz="6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1257300" y="547688"/>
            <a:ext cx="13319937" cy="8717757"/>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1257300" y="827315"/>
            <a:ext cx="15773400" cy="833845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pPr fontAlgn="auto"/>
          </a:p>
        </p:txBody>
      </p:sp>
      <p:sp>
        <p:nvSpPr>
          <p:cNvPr id="4" name="Holder 4"/>
          <p:cNvSpPr>
            <a:spLocks noGrp="1"/>
          </p:cNvSpPr>
          <p:nvPr>
            <p:ph sz="half" idx="3"/>
          </p:nvPr>
        </p:nvSpPr>
        <p:spPr>
          <a:xfrm>
            <a:off x="10178643" y="3026296"/>
            <a:ext cx="5523230" cy="6400800"/>
          </a:xfrm>
          <a:prstGeom prst="rect">
            <a:avLst/>
          </a:prstGeom>
        </p:spPr>
        <p:txBody>
          <a:bodyPr wrap="square" lIns="0" tIns="0" rIns="0" bIns="0">
            <a:spAutoFit/>
          </a:bodyPr>
          <a:lstStyle>
            <a:lvl1pPr>
              <a:defRPr sz="3600" b="0" i="0">
                <a:solidFill>
                  <a:srgbClr val="1164AB"/>
                </a:solidFill>
                <a:latin typeface="宋体" panose="02010600030101010101" pitchFamily="2" charset="-122"/>
                <a:cs typeface="宋体" panose="02010600030101010101" pitchFamily="2" charset="-122"/>
              </a:defRPr>
            </a:lvl1pPr>
          </a:lstStyle>
          <a:p>
            <a:pPr fontAlgn="auto"/>
          </a:p>
        </p:txBody>
      </p:sp>
      <p:sp>
        <p:nvSpPr>
          <p:cNvPr id="5" name="Holder 5"/>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6" name="Holder 6"/>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7" name="Holder 7"/>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4" name="Holder 4"/>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5" name="Holder 5"/>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3" name="Holder 3"/>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4" name="Holder 4"/>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344313" y="3954667"/>
            <a:ext cx="11599373" cy="991235"/>
          </a:xfrm>
          <a:prstGeom prst="rect">
            <a:avLst/>
          </a:prstGeom>
        </p:spPr>
        <p:txBody>
          <a:bodyPr wrap="square" lIns="0" tIns="0" rIns="0" bIns="0">
            <a:spAutoFit/>
          </a:bodyPr>
          <a:lstStyle>
            <a:lvl1pPr>
              <a:defRPr sz="630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type="subTitle" idx="4"/>
          </p:nvPr>
        </p:nvSpPr>
        <p:spPr>
          <a:xfrm>
            <a:off x="3527425" y="5695300"/>
            <a:ext cx="11233148" cy="1583690"/>
          </a:xfrm>
          <a:prstGeom prst="rect">
            <a:avLst/>
          </a:prstGeom>
        </p:spPr>
        <p:txBody>
          <a:bodyPr wrap="square" lIns="0" tIns="0" rIns="0" bIns="0">
            <a:spAutoFit/>
          </a:bodyPr>
          <a:lstStyle>
            <a:lvl1pPr>
              <a:defRPr sz="2800" b="0" i="0">
                <a:solidFill>
                  <a:schemeClr val="bg1"/>
                </a:solidFill>
                <a:latin typeface="宋体" panose="02010600030101010101" pitchFamily="2" charset="-122"/>
                <a:cs typeface="宋体" panose="02010600030101010101" pitchFamily="2" charset="-122"/>
              </a:defRPr>
            </a:lvl1pPr>
          </a:lstStyle>
          <a:p>
            <a:pPr fontAlgn="auto"/>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6" name="Holder 6"/>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type="body" idx="1"/>
          </p:nvPr>
        </p:nvSpPr>
        <p:spPr/>
        <p:txBody>
          <a:bodyPr lIns="0" tIns="0" rIns="0" bIns="0"/>
          <a:lstStyle>
            <a:lvl1pPr>
              <a:defRPr b="0" i="0">
                <a:solidFill>
                  <a:schemeClr val="tx1"/>
                </a:solidFill>
              </a:defRPr>
            </a:lvl1pPr>
          </a:lstStyle>
          <a:p>
            <a:pPr fontAlgn="auto"/>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6" name="Holder 6"/>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pPr fontAlgn="auto"/>
          </a:p>
        </p:txBody>
      </p:sp>
      <p:sp>
        <p:nvSpPr>
          <p:cNvPr id="4" name="Holder 4"/>
          <p:cNvSpPr>
            <a:spLocks noGrp="1"/>
          </p:cNvSpPr>
          <p:nvPr>
            <p:ph sz="half" idx="3"/>
          </p:nvPr>
        </p:nvSpPr>
        <p:spPr>
          <a:xfrm>
            <a:off x="10178643" y="3026296"/>
            <a:ext cx="5523230" cy="6400800"/>
          </a:xfrm>
          <a:prstGeom prst="rect">
            <a:avLst/>
          </a:prstGeom>
        </p:spPr>
        <p:txBody>
          <a:bodyPr wrap="square" lIns="0" tIns="0" rIns="0" bIns="0">
            <a:spAutoFit/>
          </a:bodyPr>
          <a:lstStyle>
            <a:lvl1pPr>
              <a:defRPr sz="3600" b="0" i="0">
                <a:solidFill>
                  <a:srgbClr val="1164AB"/>
                </a:solidFill>
                <a:latin typeface="宋体" panose="02010600030101010101" pitchFamily="2" charset="-122"/>
                <a:cs typeface="宋体" panose="02010600030101010101" pitchFamily="2" charset="-122"/>
              </a:defRPr>
            </a:lvl1pPr>
          </a:lstStyle>
          <a:p>
            <a:pPr fontAlgn="auto"/>
          </a:p>
        </p:txBody>
      </p:sp>
      <p:sp>
        <p:nvSpPr>
          <p:cNvPr id="5" name="Holder 5"/>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6" name="Holder 6"/>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7" name="Holder 7"/>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3" name="Holder 3"/>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4" name="Holder 4"/>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5" name="Holder 5"/>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1" Type="http://schemas.openxmlformats.org/officeDocument/2006/relationships/theme" Target="../theme/theme4.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older 2"/>
          <p:cNvSpPr>
            <a:spLocks noGrp="1"/>
          </p:cNvSpPr>
          <p:nvPr>
            <p:ph type="title"/>
          </p:nvPr>
        </p:nvSpPr>
        <p:spPr>
          <a:xfrm>
            <a:off x="1016000" y="925513"/>
            <a:ext cx="16256000" cy="2143125"/>
          </a:xfrm>
          <a:prstGeom prst="rect">
            <a:avLst/>
          </a:prstGeom>
        </p:spPr>
        <p:txBody>
          <a:bodyPr wrap="square" lIns="0" tIns="0" rIns="0" bIns="0">
            <a:spAutoFit/>
          </a:bodyPr>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1027" name="Holder 3"/>
          <p:cNvSpPr>
            <a:spLocks noGrp="1"/>
          </p:cNvSpPr>
          <p:nvPr>
            <p:ph type="body"/>
          </p:nvPr>
        </p:nvSpPr>
        <p:spPr>
          <a:xfrm>
            <a:off x="982663" y="3930650"/>
            <a:ext cx="16322675" cy="3868738"/>
          </a:xfrm>
          <a:prstGeom prst="rect">
            <a:avLst/>
          </a:prstGeom>
          <a:noFill/>
          <a:ln w="9525">
            <a:noFill/>
          </a:ln>
        </p:spPr>
        <p:txBody>
          <a:bodyPr wrap="square" lIns="0" tIns="0" rIns="0" bIns="0" anchor="t">
            <a:spAutoFit/>
          </a:bodyPr>
          <a:p>
            <a:pPr lvl="0"/>
            <a:endParaRPr lang="zh-CN" altLang="zh-CN"/>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6" name="Holder 6"/>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older 2"/>
          <p:cNvSpPr>
            <a:spLocks noGrp="1"/>
          </p:cNvSpPr>
          <p:nvPr>
            <p:ph type="title"/>
          </p:nvPr>
        </p:nvSpPr>
        <p:spPr>
          <a:xfrm>
            <a:off x="1016000" y="925513"/>
            <a:ext cx="16256000" cy="2143125"/>
          </a:xfrm>
          <a:prstGeom prst="rect">
            <a:avLst/>
          </a:prstGeom>
        </p:spPr>
        <p:txBody>
          <a:bodyPr wrap="square" lIns="0" tIns="0" rIns="0" bIns="0">
            <a:spAutoFit/>
          </a:bodyPr>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2051" name="Holder 3"/>
          <p:cNvSpPr>
            <a:spLocks noGrp="1"/>
          </p:cNvSpPr>
          <p:nvPr>
            <p:ph type="body"/>
          </p:nvPr>
        </p:nvSpPr>
        <p:spPr>
          <a:xfrm>
            <a:off x="982663" y="3930650"/>
            <a:ext cx="16322675" cy="3868738"/>
          </a:xfrm>
          <a:prstGeom prst="rect">
            <a:avLst/>
          </a:prstGeom>
          <a:noFill/>
          <a:ln w="9525">
            <a:noFill/>
          </a:ln>
        </p:spPr>
        <p:txBody>
          <a:bodyPr wrap="square" lIns="0" tIns="0" rIns="0" bIns="0" anchor="t">
            <a:spAutoFit/>
          </a:bodyPr>
          <a:p>
            <a:pPr lvl="0"/>
            <a:endParaRPr lang="zh-CN" altLang="zh-CN"/>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6" name="Holder 6"/>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older 2"/>
          <p:cNvSpPr>
            <a:spLocks noGrp="1"/>
          </p:cNvSpPr>
          <p:nvPr>
            <p:ph type="title"/>
          </p:nvPr>
        </p:nvSpPr>
        <p:spPr>
          <a:xfrm>
            <a:off x="1016000" y="925513"/>
            <a:ext cx="16256000" cy="2143125"/>
          </a:xfrm>
          <a:prstGeom prst="rect">
            <a:avLst/>
          </a:prstGeom>
        </p:spPr>
        <p:txBody>
          <a:bodyPr wrap="square" lIns="0" tIns="0" rIns="0" bIns="0">
            <a:spAutoFit/>
          </a:bodyPr>
          <a:lstStyle>
            <a:lvl1pPr>
              <a:defRPr sz="4050" b="0" i="0">
                <a:solidFill>
                  <a:srgbClr val="1164AB"/>
                </a:solidFill>
                <a:latin typeface="Microsoft Sans Serif" panose="020B0604020202020204"/>
                <a:cs typeface="Microsoft Sans Serif" panose="020B0604020202020204"/>
              </a:defRPr>
            </a:lvl1pPr>
          </a:lstStyle>
          <a:p>
            <a:pPr fontAlgn="auto"/>
          </a:p>
        </p:txBody>
      </p:sp>
      <p:sp>
        <p:nvSpPr>
          <p:cNvPr id="1027" name="Holder 3"/>
          <p:cNvSpPr>
            <a:spLocks noGrp="1"/>
          </p:cNvSpPr>
          <p:nvPr>
            <p:ph type="body"/>
          </p:nvPr>
        </p:nvSpPr>
        <p:spPr>
          <a:xfrm>
            <a:off x="982663" y="3930650"/>
            <a:ext cx="16322675" cy="3868738"/>
          </a:xfrm>
          <a:prstGeom prst="rect">
            <a:avLst/>
          </a:prstGeom>
          <a:noFill/>
          <a:ln w="9525">
            <a:noFill/>
          </a:ln>
        </p:spPr>
        <p:txBody>
          <a:bodyPr wrap="square" lIns="0" tIns="0" rIns="0" bIns="0" anchor="t">
            <a:spAutoFit/>
          </a:bodyPr>
          <a:p>
            <a:pPr lvl="0"/>
            <a:endParaRPr lang="zh-CN" altLang="zh-CN"/>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fontAlgn="auto"/>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fontAlgn="auto"/>
            <a:fld id="{1D8BD707-D9CF-40AE-B4C6-C98DA3205C09}" type="datetimeFigureOut">
              <a:rPr lang="en-US" strike="noStrike" noProof="1">
                <a:latin typeface="+mn-lt"/>
                <a:ea typeface="+mn-ea"/>
                <a:cs typeface="+mn-cs"/>
              </a:rPr>
            </a:fld>
            <a:endParaRPr lang="en-US" strike="noStrike" noProof="1"/>
          </a:p>
        </p:txBody>
      </p:sp>
      <p:sp>
        <p:nvSpPr>
          <p:cNvPr id="6" name="Holder 6"/>
          <p:cNvSpPr>
            <a:spLocks noGrp="1"/>
          </p:cNvSpPr>
          <p:nvPr>
            <p:ph type="sldNum" sz="quarter" idx="7"/>
          </p:nvPr>
        </p:nvSpPr>
        <p:spPr>
          <a:xfrm>
            <a:off x="13166725" y="9566275"/>
            <a:ext cx="4206875" cy="514350"/>
          </a:xfrm>
          <a:prstGeom prst="rect">
            <a:avLst/>
          </a:prstGeom>
        </p:spPr>
        <p:txBody>
          <a:bodyPr wrap="square" lIns="0" tIns="0" rIns="0" bIns="0">
            <a:spAutoFit/>
          </a:bodyPr>
          <a:lstStyle>
            <a:lvl1pPr algn="r">
              <a:defRPr>
                <a:solidFill>
                  <a:schemeClr val="tx1">
                    <a:tint val="75000"/>
                  </a:schemeClr>
                </a:solidFill>
              </a:defRPr>
            </a:lvl1pPr>
          </a:lstStyle>
          <a:p>
            <a:pPr fontAlgn="auto"/>
            <a:fld id="{B6F15528-21DE-4FAA-801E-634DDDAF4B2B}" type="slidenum">
              <a:rPr strike="noStrike" noProof="1">
                <a:latin typeface="+mn-lt"/>
                <a:ea typeface="+mn-ea"/>
                <a:cs typeface="+mn-cs"/>
              </a:rPr>
            </a:fld>
            <a:endParaRPr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257300" y="9534525"/>
            <a:ext cx="4114800" cy="547688"/>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6057900" y="9534525"/>
            <a:ext cx="6172200" cy="547688"/>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2915900" y="9534525"/>
            <a:ext cx="4114800" cy="547688"/>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slideLayout" Target="../slideLayouts/slideLayout12.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3" Type="http://schemas.openxmlformats.org/officeDocument/2006/relationships/slideLayout" Target="../slideLayouts/slideLayout12.xml"/><Relationship Id="rId22" Type="http://schemas.openxmlformats.org/officeDocument/2006/relationships/tags" Target="../tags/tag35.xml"/><Relationship Id="rId21" Type="http://schemas.openxmlformats.org/officeDocument/2006/relationships/tags" Target="../tags/tag34.xml"/><Relationship Id="rId20" Type="http://schemas.openxmlformats.org/officeDocument/2006/relationships/tags" Target="../tags/tag33.xml"/><Relationship Id="rId2" Type="http://schemas.openxmlformats.org/officeDocument/2006/relationships/tags" Target="../tags/tag15.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1.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4.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6.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8.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png"/><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png"/><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png"/><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5.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8.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9.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0.jpe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2" Type="http://schemas.openxmlformats.org/officeDocument/2006/relationships/slideLayout" Target="../slideLayouts/slideLayout2.xml"/><Relationship Id="rId21" Type="http://schemas.openxmlformats.org/officeDocument/2006/relationships/tags" Target="../tags/tag55.xml"/><Relationship Id="rId20" Type="http://schemas.openxmlformats.org/officeDocument/2006/relationships/tags" Target="../tags/tag54.xml"/><Relationship Id="rId2" Type="http://schemas.openxmlformats.org/officeDocument/2006/relationships/tags" Target="../tags/tag36.xml"/><Relationship Id="rId19" Type="http://schemas.openxmlformats.org/officeDocument/2006/relationships/tags" Target="../tags/tag53.xml"/><Relationship Id="rId18" Type="http://schemas.openxmlformats.org/officeDocument/2006/relationships/tags" Target="../tags/tag52.xml"/><Relationship Id="rId17" Type="http://schemas.openxmlformats.org/officeDocument/2006/relationships/tags" Target="../tags/tag51.xml"/><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3" Type="http://schemas.openxmlformats.org/officeDocument/2006/relationships/notesSlide" Target="../notesSlides/notesSlide1.xml"/><Relationship Id="rId12" Type="http://schemas.openxmlformats.org/officeDocument/2006/relationships/slideLayout" Target="../slideLayouts/slideLayout3.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3" Type="http://schemas.openxmlformats.org/officeDocument/2006/relationships/notesSlide" Target="../notesSlides/notesSlide2.xml"/><Relationship Id="rId12" Type="http://schemas.openxmlformats.org/officeDocument/2006/relationships/slideLayout" Target="../slideLayouts/slideLayout3.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7" name="object 2"/>
          <p:cNvSpPr/>
          <p:nvPr/>
        </p:nvSpPr>
        <p:spPr>
          <a:xfrm>
            <a:off x="0" y="0"/>
            <a:ext cx="3763963" cy="2760663"/>
          </a:xfrm>
          <a:custGeom>
            <a:avLst/>
            <a:gdLst/>
            <a:ahLst/>
            <a:cxnLst/>
            <a:pathLst>
              <a:path w="3764279" h="2760345">
                <a:moveTo>
                  <a:pt x="1744618" y="2759766"/>
                </a:moveTo>
                <a:lnTo>
                  <a:pt x="1696265" y="2759199"/>
                </a:lnTo>
                <a:lnTo>
                  <a:pt x="1648191" y="2757504"/>
                </a:lnTo>
                <a:lnTo>
                  <a:pt x="1600408" y="2754696"/>
                </a:lnTo>
                <a:lnTo>
                  <a:pt x="1552929" y="2750786"/>
                </a:lnTo>
                <a:lnTo>
                  <a:pt x="1505767" y="2745788"/>
                </a:lnTo>
                <a:lnTo>
                  <a:pt x="1458934" y="2739713"/>
                </a:lnTo>
                <a:lnTo>
                  <a:pt x="1412444" y="2732576"/>
                </a:lnTo>
                <a:lnTo>
                  <a:pt x="1366308" y="2724387"/>
                </a:lnTo>
                <a:lnTo>
                  <a:pt x="1320539" y="2715160"/>
                </a:lnTo>
                <a:lnTo>
                  <a:pt x="1275151" y="2704908"/>
                </a:lnTo>
                <a:lnTo>
                  <a:pt x="1230155" y="2693643"/>
                </a:lnTo>
                <a:lnTo>
                  <a:pt x="1185564" y="2681378"/>
                </a:lnTo>
                <a:lnTo>
                  <a:pt x="1141392" y="2668125"/>
                </a:lnTo>
                <a:lnTo>
                  <a:pt x="1097650" y="2653898"/>
                </a:lnTo>
                <a:lnTo>
                  <a:pt x="1054351" y="2638708"/>
                </a:lnTo>
                <a:lnTo>
                  <a:pt x="1011508" y="2622569"/>
                </a:lnTo>
                <a:lnTo>
                  <a:pt x="969134" y="2605493"/>
                </a:lnTo>
                <a:lnTo>
                  <a:pt x="927241" y="2587493"/>
                </a:lnTo>
                <a:lnTo>
                  <a:pt x="885842" y="2568582"/>
                </a:lnTo>
                <a:lnTo>
                  <a:pt x="844950" y="2548771"/>
                </a:lnTo>
                <a:lnTo>
                  <a:pt x="804577" y="2528074"/>
                </a:lnTo>
                <a:lnTo>
                  <a:pt x="764735" y="2506504"/>
                </a:lnTo>
                <a:lnTo>
                  <a:pt x="725439" y="2484072"/>
                </a:lnTo>
                <a:lnTo>
                  <a:pt x="686699" y="2460793"/>
                </a:lnTo>
                <a:lnTo>
                  <a:pt x="648529" y="2436678"/>
                </a:lnTo>
                <a:lnTo>
                  <a:pt x="610942" y="2411740"/>
                </a:lnTo>
                <a:lnTo>
                  <a:pt x="573950" y="2385991"/>
                </a:lnTo>
                <a:lnTo>
                  <a:pt x="537566" y="2359445"/>
                </a:lnTo>
                <a:lnTo>
                  <a:pt x="501802" y="2332114"/>
                </a:lnTo>
                <a:lnTo>
                  <a:pt x="466671" y="2304011"/>
                </a:lnTo>
                <a:lnTo>
                  <a:pt x="432186" y="2275147"/>
                </a:lnTo>
                <a:lnTo>
                  <a:pt x="398360" y="2245537"/>
                </a:lnTo>
                <a:lnTo>
                  <a:pt x="365204" y="2215193"/>
                </a:lnTo>
                <a:lnTo>
                  <a:pt x="332733" y="2184127"/>
                </a:lnTo>
                <a:lnTo>
                  <a:pt x="300958" y="2152351"/>
                </a:lnTo>
                <a:lnTo>
                  <a:pt x="269891" y="2119880"/>
                </a:lnTo>
                <a:lnTo>
                  <a:pt x="239547" y="2086724"/>
                </a:lnTo>
                <a:lnTo>
                  <a:pt x="209937" y="2052898"/>
                </a:lnTo>
                <a:lnTo>
                  <a:pt x="181074" y="2018413"/>
                </a:lnTo>
                <a:lnTo>
                  <a:pt x="152970" y="1983282"/>
                </a:lnTo>
                <a:lnTo>
                  <a:pt x="125639" y="1947518"/>
                </a:lnTo>
                <a:lnTo>
                  <a:pt x="99093" y="1911134"/>
                </a:lnTo>
                <a:lnTo>
                  <a:pt x="73345" y="1874142"/>
                </a:lnTo>
                <a:lnTo>
                  <a:pt x="48406" y="1836555"/>
                </a:lnTo>
                <a:lnTo>
                  <a:pt x="24291" y="1798385"/>
                </a:lnTo>
                <a:lnTo>
                  <a:pt x="1012" y="1759646"/>
                </a:lnTo>
                <a:lnTo>
                  <a:pt x="0" y="1757872"/>
                </a:lnTo>
                <a:lnTo>
                  <a:pt x="0" y="0"/>
                </a:lnTo>
                <a:lnTo>
                  <a:pt x="3623757" y="0"/>
                </a:lnTo>
                <a:lnTo>
                  <a:pt x="3626721" y="7356"/>
                </a:lnTo>
                <a:lnTo>
                  <a:pt x="3642860" y="50199"/>
                </a:lnTo>
                <a:lnTo>
                  <a:pt x="3658050" y="93498"/>
                </a:lnTo>
                <a:lnTo>
                  <a:pt x="3672277" y="137240"/>
                </a:lnTo>
                <a:lnTo>
                  <a:pt x="3685530" y="181412"/>
                </a:lnTo>
                <a:lnTo>
                  <a:pt x="3697795" y="226003"/>
                </a:lnTo>
                <a:lnTo>
                  <a:pt x="3709060" y="270999"/>
                </a:lnTo>
                <a:lnTo>
                  <a:pt x="3719312" y="316387"/>
                </a:lnTo>
                <a:lnTo>
                  <a:pt x="3728539" y="362156"/>
                </a:lnTo>
                <a:lnTo>
                  <a:pt x="3736727" y="408292"/>
                </a:lnTo>
                <a:lnTo>
                  <a:pt x="3743865" y="454782"/>
                </a:lnTo>
                <a:lnTo>
                  <a:pt x="3749940" y="501615"/>
                </a:lnTo>
                <a:lnTo>
                  <a:pt x="3754938" y="548777"/>
                </a:lnTo>
                <a:lnTo>
                  <a:pt x="3758848" y="596256"/>
                </a:lnTo>
                <a:lnTo>
                  <a:pt x="3761656" y="644039"/>
                </a:lnTo>
                <a:lnTo>
                  <a:pt x="3763350" y="692113"/>
                </a:lnTo>
                <a:lnTo>
                  <a:pt x="3763918" y="740466"/>
                </a:lnTo>
                <a:lnTo>
                  <a:pt x="3763350" y="788819"/>
                </a:lnTo>
                <a:lnTo>
                  <a:pt x="3761656" y="836893"/>
                </a:lnTo>
                <a:lnTo>
                  <a:pt x="3758848" y="884676"/>
                </a:lnTo>
                <a:lnTo>
                  <a:pt x="3754938" y="932155"/>
                </a:lnTo>
                <a:lnTo>
                  <a:pt x="3749940" y="979317"/>
                </a:lnTo>
                <a:lnTo>
                  <a:pt x="3743865" y="1026150"/>
                </a:lnTo>
                <a:lnTo>
                  <a:pt x="3736727" y="1072640"/>
                </a:lnTo>
                <a:lnTo>
                  <a:pt x="3728539" y="1118776"/>
                </a:lnTo>
                <a:lnTo>
                  <a:pt x="3719312" y="1164545"/>
                </a:lnTo>
                <a:lnTo>
                  <a:pt x="3709060" y="1209933"/>
                </a:lnTo>
                <a:lnTo>
                  <a:pt x="3697795" y="1254929"/>
                </a:lnTo>
                <a:lnTo>
                  <a:pt x="3685530" y="1299520"/>
                </a:lnTo>
                <a:lnTo>
                  <a:pt x="3672277" y="1343692"/>
                </a:lnTo>
                <a:lnTo>
                  <a:pt x="3658050" y="1387434"/>
                </a:lnTo>
                <a:lnTo>
                  <a:pt x="3642860" y="1430733"/>
                </a:lnTo>
                <a:lnTo>
                  <a:pt x="3626721" y="1473576"/>
                </a:lnTo>
                <a:lnTo>
                  <a:pt x="3609645" y="1515950"/>
                </a:lnTo>
                <a:lnTo>
                  <a:pt x="3591645" y="1557843"/>
                </a:lnTo>
                <a:lnTo>
                  <a:pt x="3572733" y="1599242"/>
                </a:lnTo>
                <a:lnTo>
                  <a:pt x="3552923" y="1640134"/>
                </a:lnTo>
                <a:lnTo>
                  <a:pt x="3532226" y="1680507"/>
                </a:lnTo>
                <a:lnTo>
                  <a:pt x="3510656" y="1720349"/>
                </a:lnTo>
                <a:lnTo>
                  <a:pt x="3488224" y="1759646"/>
                </a:lnTo>
                <a:lnTo>
                  <a:pt x="3464945" y="1798385"/>
                </a:lnTo>
                <a:lnTo>
                  <a:pt x="3440830" y="1836555"/>
                </a:lnTo>
                <a:lnTo>
                  <a:pt x="3415891" y="1874142"/>
                </a:lnTo>
                <a:lnTo>
                  <a:pt x="3390143" y="1911134"/>
                </a:lnTo>
                <a:lnTo>
                  <a:pt x="3363597" y="1947518"/>
                </a:lnTo>
                <a:lnTo>
                  <a:pt x="3336266" y="1983282"/>
                </a:lnTo>
                <a:lnTo>
                  <a:pt x="3308162" y="2018413"/>
                </a:lnTo>
                <a:lnTo>
                  <a:pt x="3279299" y="2052898"/>
                </a:lnTo>
                <a:lnTo>
                  <a:pt x="3249689" y="2086724"/>
                </a:lnTo>
                <a:lnTo>
                  <a:pt x="3219345" y="2119880"/>
                </a:lnTo>
                <a:lnTo>
                  <a:pt x="3188279" y="2152351"/>
                </a:lnTo>
                <a:lnTo>
                  <a:pt x="3156503" y="2184127"/>
                </a:lnTo>
                <a:lnTo>
                  <a:pt x="3124032" y="2215193"/>
                </a:lnTo>
                <a:lnTo>
                  <a:pt x="3090876" y="2245537"/>
                </a:lnTo>
                <a:lnTo>
                  <a:pt x="3057050" y="2275147"/>
                </a:lnTo>
                <a:lnTo>
                  <a:pt x="3022565" y="2304011"/>
                </a:lnTo>
                <a:lnTo>
                  <a:pt x="2987434" y="2332114"/>
                </a:lnTo>
                <a:lnTo>
                  <a:pt x="2951670" y="2359445"/>
                </a:lnTo>
                <a:lnTo>
                  <a:pt x="2915286" y="2385991"/>
                </a:lnTo>
                <a:lnTo>
                  <a:pt x="2878294" y="2411740"/>
                </a:lnTo>
                <a:lnTo>
                  <a:pt x="2840707" y="2436678"/>
                </a:lnTo>
                <a:lnTo>
                  <a:pt x="2802537" y="2460793"/>
                </a:lnTo>
                <a:lnTo>
                  <a:pt x="2763797" y="2484072"/>
                </a:lnTo>
                <a:lnTo>
                  <a:pt x="2724501" y="2506504"/>
                </a:lnTo>
                <a:lnTo>
                  <a:pt x="2684659" y="2528074"/>
                </a:lnTo>
                <a:lnTo>
                  <a:pt x="2644286" y="2548771"/>
                </a:lnTo>
                <a:lnTo>
                  <a:pt x="2603394" y="2568582"/>
                </a:lnTo>
                <a:lnTo>
                  <a:pt x="2561995" y="2587493"/>
                </a:lnTo>
                <a:lnTo>
                  <a:pt x="2520102" y="2605493"/>
                </a:lnTo>
                <a:lnTo>
                  <a:pt x="2477728" y="2622569"/>
                </a:lnTo>
                <a:lnTo>
                  <a:pt x="2434885" y="2638708"/>
                </a:lnTo>
                <a:lnTo>
                  <a:pt x="2391586" y="2653898"/>
                </a:lnTo>
                <a:lnTo>
                  <a:pt x="2347844" y="2668125"/>
                </a:lnTo>
                <a:lnTo>
                  <a:pt x="2303672" y="2681378"/>
                </a:lnTo>
                <a:lnTo>
                  <a:pt x="2259081" y="2693643"/>
                </a:lnTo>
                <a:lnTo>
                  <a:pt x="2214085" y="2704908"/>
                </a:lnTo>
                <a:lnTo>
                  <a:pt x="2168697" y="2715160"/>
                </a:lnTo>
                <a:lnTo>
                  <a:pt x="2122928" y="2724387"/>
                </a:lnTo>
                <a:lnTo>
                  <a:pt x="2076792" y="2732576"/>
                </a:lnTo>
                <a:lnTo>
                  <a:pt x="2030302" y="2739713"/>
                </a:lnTo>
                <a:lnTo>
                  <a:pt x="1983469" y="2745788"/>
                </a:lnTo>
                <a:lnTo>
                  <a:pt x="1936307" y="2750786"/>
                </a:lnTo>
                <a:lnTo>
                  <a:pt x="1888828" y="2754696"/>
                </a:lnTo>
                <a:lnTo>
                  <a:pt x="1841045" y="2757504"/>
                </a:lnTo>
                <a:lnTo>
                  <a:pt x="1792971" y="2759199"/>
                </a:lnTo>
                <a:lnTo>
                  <a:pt x="1744618" y="2759766"/>
                </a:lnTo>
                <a:close/>
              </a:path>
            </a:pathLst>
          </a:custGeom>
          <a:solidFill>
            <a:srgbClr val="A5C2DE"/>
          </a:solidFill>
          <a:ln w="9525">
            <a:noFill/>
          </a:ln>
        </p:spPr>
        <p:txBody>
          <a:bodyPr/>
          <a:p>
            <a:endParaRPr lang="zh-CN" altLang="en-US"/>
          </a:p>
        </p:txBody>
      </p:sp>
      <p:sp>
        <p:nvSpPr>
          <p:cNvPr id="14338" name="object 3"/>
          <p:cNvSpPr/>
          <p:nvPr/>
        </p:nvSpPr>
        <p:spPr>
          <a:xfrm>
            <a:off x="5930900" y="6850063"/>
            <a:ext cx="3838575" cy="3438525"/>
          </a:xfrm>
          <a:custGeom>
            <a:avLst/>
            <a:gdLst/>
            <a:ahLst/>
            <a:cxnLst/>
            <a:pathLst>
              <a:path w="3838575" h="3438525">
                <a:moveTo>
                  <a:pt x="3838574" y="3438524"/>
                </a:moveTo>
                <a:lnTo>
                  <a:pt x="0" y="3438524"/>
                </a:lnTo>
                <a:lnTo>
                  <a:pt x="0" y="0"/>
                </a:lnTo>
                <a:lnTo>
                  <a:pt x="3838574" y="0"/>
                </a:lnTo>
                <a:lnTo>
                  <a:pt x="3838574" y="3438524"/>
                </a:lnTo>
                <a:close/>
              </a:path>
            </a:pathLst>
          </a:custGeom>
          <a:solidFill>
            <a:srgbClr val="A5C2DE"/>
          </a:solidFill>
          <a:ln w="9525">
            <a:noFill/>
          </a:ln>
        </p:spPr>
        <p:txBody>
          <a:bodyPr/>
          <a:p>
            <a:endParaRPr lang="zh-CN" altLang="en-US"/>
          </a:p>
        </p:txBody>
      </p:sp>
      <p:sp>
        <p:nvSpPr>
          <p:cNvPr id="14339" name="object 4"/>
          <p:cNvSpPr/>
          <p:nvPr/>
        </p:nvSpPr>
        <p:spPr>
          <a:xfrm>
            <a:off x="2613025" y="1752600"/>
            <a:ext cx="352425" cy="6105525"/>
          </a:xfrm>
          <a:custGeom>
            <a:avLst/>
            <a:gdLst/>
            <a:ahLst/>
            <a:cxnLst/>
            <a:pathLst>
              <a:path w="352425" h="6105525">
                <a:moveTo>
                  <a:pt x="0" y="6105524"/>
                </a:moveTo>
                <a:lnTo>
                  <a:pt x="0" y="0"/>
                </a:lnTo>
                <a:lnTo>
                  <a:pt x="352424" y="0"/>
                </a:lnTo>
                <a:lnTo>
                  <a:pt x="352424" y="6105524"/>
                </a:lnTo>
                <a:lnTo>
                  <a:pt x="0" y="6105524"/>
                </a:lnTo>
                <a:close/>
              </a:path>
            </a:pathLst>
          </a:custGeom>
          <a:solidFill>
            <a:srgbClr val="1164AB"/>
          </a:solidFill>
          <a:ln w="9525">
            <a:noFill/>
          </a:ln>
        </p:spPr>
        <p:txBody>
          <a:bodyPr/>
          <a:p>
            <a:endParaRPr lang="zh-CN" altLang="en-US"/>
          </a:p>
        </p:txBody>
      </p:sp>
      <p:sp>
        <p:nvSpPr>
          <p:cNvPr id="14340" name="object 5"/>
          <p:cNvSpPr/>
          <p:nvPr/>
        </p:nvSpPr>
        <p:spPr>
          <a:xfrm>
            <a:off x="3830638" y="1752600"/>
            <a:ext cx="352425" cy="6105525"/>
          </a:xfrm>
          <a:custGeom>
            <a:avLst/>
            <a:gdLst/>
            <a:ahLst/>
            <a:cxnLst/>
            <a:pathLst>
              <a:path w="352425" h="6105525">
                <a:moveTo>
                  <a:pt x="0" y="6105524"/>
                </a:moveTo>
                <a:lnTo>
                  <a:pt x="0" y="0"/>
                </a:lnTo>
                <a:lnTo>
                  <a:pt x="352424" y="0"/>
                </a:lnTo>
                <a:lnTo>
                  <a:pt x="352424" y="6105524"/>
                </a:lnTo>
                <a:lnTo>
                  <a:pt x="0" y="6105524"/>
                </a:lnTo>
                <a:close/>
              </a:path>
            </a:pathLst>
          </a:custGeom>
          <a:solidFill>
            <a:srgbClr val="1164AB"/>
          </a:solidFill>
          <a:ln w="9525">
            <a:noFill/>
          </a:ln>
        </p:spPr>
        <p:txBody>
          <a:bodyPr/>
          <a:p>
            <a:endParaRPr lang="zh-CN" altLang="en-US"/>
          </a:p>
        </p:txBody>
      </p:sp>
      <p:sp>
        <p:nvSpPr>
          <p:cNvPr id="14341" name="object 6"/>
          <p:cNvSpPr/>
          <p:nvPr/>
        </p:nvSpPr>
        <p:spPr>
          <a:xfrm>
            <a:off x="5049838" y="1752600"/>
            <a:ext cx="352425" cy="6105525"/>
          </a:xfrm>
          <a:custGeom>
            <a:avLst/>
            <a:gdLst/>
            <a:ahLst/>
            <a:cxnLst/>
            <a:pathLst>
              <a:path w="352425" h="6105525">
                <a:moveTo>
                  <a:pt x="0" y="6105524"/>
                </a:moveTo>
                <a:lnTo>
                  <a:pt x="0" y="0"/>
                </a:lnTo>
                <a:lnTo>
                  <a:pt x="352424" y="0"/>
                </a:lnTo>
                <a:lnTo>
                  <a:pt x="352424" y="6105524"/>
                </a:lnTo>
                <a:lnTo>
                  <a:pt x="0" y="6105524"/>
                </a:lnTo>
                <a:close/>
              </a:path>
            </a:pathLst>
          </a:custGeom>
          <a:solidFill>
            <a:srgbClr val="1164AB"/>
          </a:solidFill>
          <a:ln w="9525">
            <a:noFill/>
          </a:ln>
        </p:spPr>
        <p:txBody>
          <a:bodyPr/>
          <a:p>
            <a:endParaRPr lang="zh-CN" altLang="en-US"/>
          </a:p>
        </p:txBody>
      </p:sp>
      <p:sp>
        <p:nvSpPr>
          <p:cNvPr id="14342" name="object 7"/>
          <p:cNvSpPr/>
          <p:nvPr/>
        </p:nvSpPr>
        <p:spPr>
          <a:xfrm>
            <a:off x="6267450" y="1752600"/>
            <a:ext cx="352425" cy="6105525"/>
          </a:xfrm>
          <a:custGeom>
            <a:avLst/>
            <a:gdLst/>
            <a:ahLst/>
            <a:cxnLst/>
            <a:pathLst>
              <a:path w="352425" h="6105525">
                <a:moveTo>
                  <a:pt x="0" y="6105524"/>
                </a:moveTo>
                <a:lnTo>
                  <a:pt x="0" y="0"/>
                </a:lnTo>
                <a:lnTo>
                  <a:pt x="352424" y="0"/>
                </a:lnTo>
                <a:lnTo>
                  <a:pt x="352424" y="6105524"/>
                </a:lnTo>
                <a:lnTo>
                  <a:pt x="0" y="6105524"/>
                </a:lnTo>
                <a:close/>
              </a:path>
            </a:pathLst>
          </a:custGeom>
          <a:solidFill>
            <a:srgbClr val="1164AB"/>
          </a:solidFill>
          <a:ln w="9525">
            <a:noFill/>
          </a:ln>
        </p:spPr>
        <p:txBody>
          <a:bodyPr/>
          <a:p>
            <a:endParaRPr lang="zh-CN" altLang="en-US"/>
          </a:p>
        </p:txBody>
      </p:sp>
      <p:sp>
        <p:nvSpPr>
          <p:cNvPr id="11" name="object 11"/>
          <p:cNvSpPr txBox="1"/>
          <p:nvPr/>
        </p:nvSpPr>
        <p:spPr>
          <a:xfrm>
            <a:off x="8753475" y="3362325"/>
            <a:ext cx="8737600" cy="2228850"/>
          </a:xfrm>
          <a:prstGeom prst="rect">
            <a:avLst/>
          </a:prstGeom>
        </p:spPr>
        <p:txBody>
          <a:bodyPr vert="horz" wrap="square" lIns="0" tIns="12700" rIns="0" bIns="0" rtlCol="0">
            <a:spAutoFit/>
          </a:bodyPr>
          <a:lstStyle/>
          <a:p>
            <a:pPr marL="12700" fontAlgn="auto">
              <a:spcBef>
                <a:spcPts val="100"/>
              </a:spcBef>
            </a:pPr>
            <a:r>
              <a:rPr sz="14400" spc="140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U</a:t>
            </a:r>
            <a:r>
              <a:rPr sz="14400" spc="134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M</a:t>
            </a:r>
            <a:r>
              <a:rPr sz="14400" spc="135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L</a:t>
            </a:r>
            <a:r>
              <a:rPr sz="14400" spc="109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概</a:t>
            </a:r>
            <a:r>
              <a:rPr sz="1440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述</a:t>
            </a:r>
            <a:endParaRPr sz="14400" noProof="1" dirty="0">
              <a:solidFill>
                <a:srgbClr val="1164AB"/>
              </a:solidFill>
              <a:latin typeface="方正粗黑宋简体" panose="02000000000000000000" charset="-122"/>
              <a:ea typeface="方正粗黑宋简体" panose="02000000000000000000" charset="-122"/>
              <a:cs typeface="方正粗黑宋简体" panose="02000000000000000000" charset="-122"/>
            </a:endParaRPr>
          </a:p>
        </p:txBody>
      </p:sp>
      <p:sp>
        <p:nvSpPr>
          <p:cNvPr id="14344" name="object 12"/>
          <p:cNvSpPr txBox="1"/>
          <p:nvPr/>
        </p:nvSpPr>
        <p:spPr>
          <a:xfrm>
            <a:off x="14763750" y="8466138"/>
            <a:ext cx="2144713" cy="503237"/>
          </a:xfrm>
          <a:prstGeom prst="rect">
            <a:avLst/>
          </a:prstGeom>
          <a:noFill/>
          <a:ln w="9525">
            <a:noFill/>
          </a:ln>
        </p:spPr>
        <p:txBody>
          <a:bodyPr wrap="square" lIns="0" tIns="12065" rIns="0" bIns="0" anchor="t">
            <a:spAutoFit/>
          </a:bodyPr>
          <a:p>
            <a:pPr marL="12700">
              <a:spcBef>
                <a:spcPts val="100"/>
              </a:spcBef>
            </a:pPr>
            <a:r>
              <a:rPr lang="en-US" altLang="zh-CN" sz="3200">
                <a:solidFill>
                  <a:schemeClr val="tx2"/>
                </a:solidFill>
                <a:latin typeface="华文中宋" panose="02010600040101010101" charset="-122"/>
                <a:ea typeface="华文中宋" panose="02010600040101010101" charset="-122"/>
              </a:rPr>
              <a:t>G25</a:t>
            </a:r>
            <a:r>
              <a:rPr lang="zh-CN" altLang="en-US" sz="3200">
                <a:solidFill>
                  <a:schemeClr val="tx2"/>
                </a:solidFill>
                <a:latin typeface="华文中宋" panose="02010600040101010101" charset="-122"/>
                <a:ea typeface="华文中宋" panose="02010600040101010101" charset="-122"/>
              </a:rPr>
              <a:t>团队</a:t>
            </a:r>
            <a:endParaRPr lang="zh-CN" altLang="en-US" sz="3200">
              <a:solidFill>
                <a:schemeClr val="tx2"/>
              </a:solidFill>
              <a:latin typeface="华文中宋" panose="02010600040101010101" charset="-122"/>
              <a:ea typeface="华文中宋" panose="02010600040101010101" charset="-122"/>
            </a:endParaRPr>
          </a:p>
        </p:txBody>
      </p:sp>
      <p:pic>
        <p:nvPicPr>
          <p:cNvPr id="14345" name="图片 32" descr="35080d4f2d7b091888765aa01a98599"/>
          <p:cNvPicPr>
            <a:picLocks noChangeAspect="1"/>
          </p:cNvPicPr>
          <p:nvPr/>
        </p:nvPicPr>
        <p:blipFill>
          <a:blip r:embed="rId1"/>
          <a:stretch>
            <a:fillRect/>
          </a:stretch>
        </p:blipFill>
        <p:spPr>
          <a:xfrm>
            <a:off x="14636750" y="-212725"/>
            <a:ext cx="3867150" cy="2114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object 2"/>
          <p:cNvSpPr/>
          <p:nvPr/>
        </p:nvSpPr>
        <p:spPr>
          <a:xfrm>
            <a:off x="6296025" y="2295525"/>
            <a:ext cx="5695950" cy="5695950"/>
          </a:xfrm>
          <a:custGeom>
            <a:avLst/>
            <a:gdLst/>
            <a:ahLst/>
            <a:cxnLst/>
            <a:pathLst>
              <a:path w="5695950" h="5695950">
                <a:moveTo>
                  <a:pt x="2847974" y="5695949"/>
                </a:moveTo>
                <a:lnTo>
                  <a:pt x="2799424" y="5695544"/>
                </a:lnTo>
                <a:lnTo>
                  <a:pt x="2751070" y="5694332"/>
                </a:lnTo>
                <a:lnTo>
                  <a:pt x="2702919" y="5692319"/>
                </a:lnTo>
                <a:lnTo>
                  <a:pt x="2654977" y="5689513"/>
                </a:lnTo>
                <a:lnTo>
                  <a:pt x="2607251" y="5685919"/>
                </a:lnTo>
                <a:lnTo>
                  <a:pt x="2559747" y="5681545"/>
                </a:lnTo>
                <a:lnTo>
                  <a:pt x="2512471" y="5676395"/>
                </a:lnTo>
                <a:lnTo>
                  <a:pt x="2465430" y="5670478"/>
                </a:lnTo>
                <a:lnTo>
                  <a:pt x="2418631" y="5663799"/>
                </a:lnTo>
                <a:lnTo>
                  <a:pt x="2372079" y="5656365"/>
                </a:lnTo>
                <a:lnTo>
                  <a:pt x="2325781" y="5648182"/>
                </a:lnTo>
                <a:lnTo>
                  <a:pt x="2279744" y="5639256"/>
                </a:lnTo>
                <a:lnTo>
                  <a:pt x="2233974" y="5629594"/>
                </a:lnTo>
                <a:lnTo>
                  <a:pt x="2188477" y="5619203"/>
                </a:lnTo>
                <a:lnTo>
                  <a:pt x="2143260" y="5608089"/>
                </a:lnTo>
                <a:lnTo>
                  <a:pt x="2098330" y="5596258"/>
                </a:lnTo>
                <a:lnTo>
                  <a:pt x="2053692" y="5583717"/>
                </a:lnTo>
                <a:lnTo>
                  <a:pt x="2009353" y="5570471"/>
                </a:lnTo>
                <a:lnTo>
                  <a:pt x="1965320" y="5556529"/>
                </a:lnTo>
                <a:lnTo>
                  <a:pt x="1921599" y="5541895"/>
                </a:lnTo>
                <a:lnTo>
                  <a:pt x="1878196" y="5526576"/>
                </a:lnTo>
                <a:lnTo>
                  <a:pt x="1835118" y="5510580"/>
                </a:lnTo>
                <a:lnTo>
                  <a:pt x="1792372" y="5493912"/>
                </a:lnTo>
                <a:lnTo>
                  <a:pt x="1749963" y="5476578"/>
                </a:lnTo>
                <a:lnTo>
                  <a:pt x="1707898" y="5458585"/>
                </a:lnTo>
                <a:lnTo>
                  <a:pt x="1666183" y="5439940"/>
                </a:lnTo>
                <a:lnTo>
                  <a:pt x="1624826" y="5420649"/>
                </a:lnTo>
                <a:lnTo>
                  <a:pt x="1583832" y="5400718"/>
                </a:lnTo>
                <a:lnTo>
                  <a:pt x="1543208" y="5380154"/>
                </a:lnTo>
                <a:lnTo>
                  <a:pt x="1502960" y="5358964"/>
                </a:lnTo>
                <a:lnTo>
                  <a:pt x="1463094" y="5337153"/>
                </a:lnTo>
                <a:lnTo>
                  <a:pt x="1423618" y="5314728"/>
                </a:lnTo>
                <a:lnTo>
                  <a:pt x="1384537" y="5291695"/>
                </a:lnTo>
                <a:lnTo>
                  <a:pt x="1345858" y="5268061"/>
                </a:lnTo>
                <a:lnTo>
                  <a:pt x="1307588" y="5243833"/>
                </a:lnTo>
                <a:lnTo>
                  <a:pt x="1269732" y="5219016"/>
                </a:lnTo>
                <a:lnTo>
                  <a:pt x="1232298" y="5193618"/>
                </a:lnTo>
                <a:lnTo>
                  <a:pt x="1195291" y="5167644"/>
                </a:lnTo>
                <a:lnTo>
                  <a:pt x="1158718" y="5141102"/>
                </a:lnTo>
                <a:lnTo>
                  <a:pt x="1122585" y="5113996"/>
                </a:lnTo>
                <a:lnTo>
                  <a:pt x="1086900" y="5086335"/>
                </a:lnTo>
                <a:lnTo>
                  <a:pt x="1051668" y="5058124"/>
                </a:lnTo>
                <a:lnTo>
                  <a:pt x="1016895" y="5029369"/>
                </a:lnTo>
                <a:lnTo>
                  <a:pt x="982589" y="5000078"/>
                </a:lnTo>
                <a:lnTo>
                  <a:pt x="948755" y="4970257"/>
                </a:lnTo>
                <a:lnTo>
                  <a:pt x="915401" y="4939911"/>
                </a:lnTo>
                <a:lnTo>
                  <a:pt x="882532" y="4909048"/>
                </a:lnTo>
                <a:lnTo>
                  <a:pt x="850154" y="4877674"/>
                </a:lnTo>
                <a:lnTo>
                  <a:pt x="818275" y="4845795"/>
                </a:lnTo>
                <a:lnTo>
                  <a:pt x="786901" y="4813417"/>
                </a:lnTo>
                <a:lnTo>
                  <a:pt x="756038" y="4780548"/>
                </a:lnTo>
                <a:lnTo>
                  <a:pt x="725692" y="4747193"/>
                </a:lnTo>
                <a:lnTo>
                  <a:pt x="695870" y="4713360"/>
                </a:lnTo>
                <a:lnTo>
                  <a:pt x="666579" y="4679053"/>
                </a:lnTo>
                <a:lnTo>
                  <a:pt x="637825" y="4644281"/>
                </a:lnTo>
                <a:lnTo>
                  <a:pt x="609614" y="4609049"/>
                </a:lnTo>
                <a:lnTo>
                  <a:pt x="581952" y="4573363"/>
                </a:lnTo>
                <a:lnTo>
                  <a:pt x="554847" y="4537231"/>
                </a:lnTo>
                <a:lnTo>
                  <a:pt x="528304" y="4500658"/>
                </a:lnTo>
                <a:lnTo>
                  <a:pt x="502331" y="4463651"/>
                </a:lnTo>
                <a:lnTo>
                  <a:pt x="476932" y="4426217"/>
                </a:lnTo>
                <a:lnTo>
                  <a:pt x="452116" y="4388361"/>
                </a:lnTo>
                <a:lnTo>
                  <a:pt x="427887" y="4350090"/>
                </a:lnTo>
                <a:lnTo>
                  <a:pt x="404254" y="4311411"/>
                </a:lnTo>
                <a:lnTo>
                  <a:pt x="381221" y="4272331"/>
                </a:lnTo>
                <a:lnTo>
                  <a:pt x="358796" y="4232854"/>
                </a:lnTo>
                <a:lnTo>
                  <a:pt x="336985" y="4192989"/>
                </a:lnTo>
                <a:lnTo>
                  <a:pt x="315794" y="4152741"/>
                </a:lnTo>
                <a:lnTo>
                  <a:pt x="295230" y="4112117"/>
                </a:lnTo>
                <a:lnTo>
                  <a:pt x="275300" y="4071123"/>
                </a:lnTo>
                <a:lnTo>
                  <a:pt x="256008" y="4029765"/>
                </a:lnTo>
                <a:lnTo>
                  <a:pt x="237363" y="3988051"/>
                </a:lnTo>
                <a:lnTo>
                  <a:pt x="219371" y="3945986"/>
                </a:lnTo>
                <a:lnTo>
                  <a:pt x="202037" y="3903577"/>
                </a:lnTo>
                <a:lnTo>
                  <a:pt x="185369" y="3860830"/>
                </a:lnTo>
                <a:lnTo>
                  <a:pt x="169372" y="3817752"/>
                </a:lnTo>
                <a:lnTo>
                  <a:pt x="154054" y="3774350"/>
                </a:lnTo>
                <a:lnTo>
                  <a:pt x="139420" y="3730628"/>
                </a:lnTo>
                <a:lnTo>
                  <a:pt x="125477" y="3686595"/>
                </a:lnTo>
                <a:lnTo>
                  <a:pt x="112232" y="3642257"/>
                </a:lnTo>
                <a:lnTo>
                  <a:pt x="99691" y="3597619"/>
                </a:lnTo>
                <a:lnTo>
                  <a:pt x="87860" y="3552688"/>
                </a:lnTo>
                <a:lnTo>
                  <a:pt x="76745" y="3507471"/>
                </a:lnTo>
                <a:lnTo>
                  <a:pt x="66354" y="3461975"/>
                </a:lnTo>
                <a:lnTo>
                  <a:pt x="56693" y="3416205"/>
                </a:lnTo>
                <a:lnTo>
                  <a:pt x="47767" y="3370168"/>
                </a:lnTo>
                <a:lnTo>
                  <a:pt x="39584" y="3323870"/>
                </a:lnTo>
                <a:lnTo>
                  <a:pt x="32150" y="3277318"/>
                </a:lnTo>
                <a:lnTo>
                  <a:pt x="25471" y="3230518"/>
                </a:lnTo>
                <a:lnTo>
                  <a:pt x="19553" y="3183478"/>
                </a:lnTo>
                <a:lnTo>
                  <a:pt x="14404" y="3136202"/>
                </a:lnTo>
                <a:lnTo>
                  <a:pt x="10029" y="3088698"/>
                </a:lnTo>
                <a:lnTo>
                  <a:pt x="6436" y="3040971"/>
                </a:lnTo>
                <a:lnTo>
                  <a:pt x="3630" y="2993029"/>
                </a:lnTo>
                <a:lnTo>
                  <a:pt x="1617" y="2944878"/>
                </a:lnTo>
                <a:lnTo>
                  <a:pt x="405" y="2896525"/>
                </a:lnTo>
                <a:lnTo>
                  <a:pt x="0" y="2847974"/>
                </a:lnTo>
                <a:lnTo>
                  <a:pt x="405" y="2799424"/>
                </a:lnTo>
                <a:lnTo>
                  <a:pt x="1617" y="2751070"/>
                </a:lnTo>
                <a:lnTo>
                  <a:pt x="3630" y="2702919"/>
                </a:lnTo>
                <a:lnTo>
                  <a:pt x="6436" y="2654977"/>
                </a:lnTo>
                <a:lnTo>
                  <a:pt x="10029" y="2607251"/>
                </a:lnTo>
                <a:lnTo>
                  <a:pt x="14404" y="2559747"/>
                </a:lnTo>
                <a:lnTo>
                  <a:pt x="19553" y="2512471"/>
                </a:lnTo>
                <a:lnTo>
                  <a:pt x="25471" y="2465430"/>
                </a:lnTo>
                <a:lnTo>
                  <a:pt x="32150" y="2418631"/>
                </a:lnTo>
                <a:lnTo>
                  <a:pt x="39584" y="2372079"/>
                </a:lnTo>
                <a:lnTo>
                  <a:pt x="47767" y="2325781"/>
                </a:lnTo>
                <a:lnTo>
                  <a:pt x="56693" y="2279744"/>
                </a:lnTo>
                <a:lnTo>
                  <a:pt x="66354" y="2233974"/>
                </a:lnTo>
                <a:lnTo>
                  <a:pt x="76745" y="2188477"/>
                </a:lnTo>
                <a:lnTo>
                  <a:pt x="87860" y="2143260"/>
                </a:lnTo>
                <a:lnTo>
                  <a:pt x="99691" y="2098330"/>
                </a:lnTo>
                <a:lnTo>
                  <a:pt x="112232" y="2053692"/>
                </a:lnTo>
                <a:lnTo>
                  <a:pt x="125477" y="2009353"/>
                </a:lnTo>
                <a:lnTo>
                  <a:pt x="139420" y="1965320"/>
                </a:lnTo>
                <a:lnTo>
                  <a:pt x="154054" y="1921599"/>
                </a:lnTo>
                <a:lnTo>
                  <a:pt x="169372" y="1878196"/>
                </a:lnTo>
                <a:lnTo>
                  <a:pt x="185369" y="1835118"/>
                </a:lnTo>
                <a:lnTo>
                  <a:pt x="202037" y="1792372"/>
                </a:lnTo>
                <a:lnTo>
                  <a:pt x="219371" y="1749963"/>
                </a:lnTo>
                <a:lnTo>
                  <a:pt x="237363" y="1707898"/>
                </a:lnTo>
                <a:lnTo>
                  <a:pt x="256008" y="1666183"/>
                </a:lnTo>
                <a:lnTo>
                  <a:pt x="275300" y="1624826"/>
                </a:lnTo>
                <a:lnTo>
                  <a:pt x="295230" y="1583832"/>
                </a:lnTo>
                <a:lnTo>
                  <a:pt x="315794" y="1543208"/>
                </a:lnTo>
                <a:lnTo>
                  <a:pt x="336985" y="1502960"/>
                </a:lnTo>
                <a:lnTo>
                  <a:pt x="358796" y="1463094"/>
                </a:lnTo>
                <a:lnTo>
                  <a:pt x="381221" y="1423618"/>
                </a:lnTo>
                <a:lnTo>
                  <a:pt x="404254" y="1384537"/>
                </a:lnTo>
                <a:lnTo>
                  <a:pt x="427887" y="1345858"/>
                </a:lnTo>
                <a:lnTo>
                  <a:pt x="452116" y="1307588"/>
                </a:lnTo>
                <a:lnTo>
                  <a:pt x="476932" y="1269732"/>
                </a:lnTo>
                <a:lnTo>
                  <a:pt x="502331" y="1232298"/>
                </a:lnTo>
                <a:lnTo>
                  <a:pt x="528304" y="1195291"/>
                </a:lnTo>
                <a:lnTo>
                  <a:pt x="554847" y="1158718"/>
                </a:lnTo>
                <a:lnTo>
                  <a:pt x="581952" y="1122585"/>
                </a:lnTo>
                <a:lnTo>
                  <a:pt x="609614" y="1086900"/>
                </a:lnTo>
                <a:lnTo>
                  <a:pt x="637825" y="1051668"/>
                </a:lnTo>
                <a:lnTo>
                  <a:pt x="666579" y="1016895"/>
                </a:lnTo>
                <a:lnTo>
                  <a:pt x="695870" y="982589"/>
                </a:lnTo>
                <a:lnTo>
                  <a:pt x="725692" y="948755"/>
                </a:lnTo>
                <a:lnTo>
                  <a:pt x="756038" y="915401"/>
                </a:lnTo>
                <a:lnTo>
                  <a:pt x="786901" y="882532"/>
                </a:lnTo>
                <a:lnTo>
                  <a:pt x="818275" y="850154"/>
                </a:lnTo>
                <a:lnTo>
                  <a:pt x="850154" y="818275"/>
                </a:lnTo>
                <a:lnTo>
                  <a:pt x="882532" y="786901"/>
                </a:lnTo>
                <a:lnTo>
                  <a:pt x="915401" y="756038"/>
                </a:lnTo>
                <a:lnTo>
                  <a:pt x="948755" y="725692"/>
                </a:lnTo>
                <a:lnTo>
                  <a:pt x="982589" y="695870"/>
                </a:lnTo>
                <a:lnTo>
                  <a:pt x="1016895" y="666579"/>
                </a:lnTo>
                <a:lnTo>
                  <a:pt x="1051668" y="637825"/>
                </a:lnTo>
                <a:lnTo>
                  <a:pt x="1086900" y="609614"/>
                </a:lnTo>
                <a:lnTo>
                  <a:pt x="1122585" y="581952"/>
                </a:lnTo>
                <a:lnTo>
                  <a:pt x="1158718" y="554847"/>
                </a:lnTo>
                <a:lnTo>
                  <a:pt x="1195291" y="528304"/>
                </a:lnTo>
                <a:lnTo>
                  <a:pt x="1232298" y="502331"/>
                </a:lnTo>
                <a:lnTo>
                  <a:pt x="1269732" y="476932"/>
                </a:lnTo>
                <a:lnTo>
                  <a:pt x="1307588" y="452116"/>
                </a:lnTo>
                <a:lnTo>
                  <a:pt x="1345858" y="427887"/>
                </a:lnTo>
                <a:lnTo>
                  <a:pt x="1384537" y="404254"/>
                </a:lnTo>
                <a:lnTo>
                  <a:pt x="1423618" y="381221"/>
                </a:lnTo>
                <a:lnTo>
                  <a:pt x="1463094" y="358796"/>
                </a:lnTo>
                <a:lnTo>
                  <a:pt x="1502960" y="336985"/>
                </a:lnTo>
                <a:lnTo>
                  <a:pt x="1543208" y="315794"/>
                </a:lnTo>
                <a:lnTo>
                  <a:pt x="1583832" y="295230"/>
                </a:lnTo>
                <a:lnTo>
                  <a:pt x="1624826" y="275300"/>
                </a:lnTo>
                <a:lnTo>
                  <a:pt x="1666183" y="256008"/>
                </a:lnTo>
                <a:lnTo>
                  <a:pt x="1707898" y="237363"/>
                </a:lnTo>
                <a:lnTo>
                  <a:pt x="1749963" y="219371"/>
                </a:lnTo>
                <a:lnTo>
                  <a:pt x="1792372" y="202037"/>
                </a:lnTo>
                <a:lnTo>
                  <a:pt x="1835118" y="185369"/>
                </a:lnTo>
                <a:lnTo>
                  <a:pt x="1878196" y="169372"/>
                </a:lnTo>
                <a:lnTo>
                  <a:pt x="1921599" y="154054"/>
                </a:lnTo>
                <a:lnTo>
                  <a:pt x="1965320" y="139420"/>
                </a:lnTo>
                <a:lnTo>
                  <a:pt x="2009353" y="125477"/>
                </a:lnTo>
                <a:lnTo>
                  <a:pt x="2053692" y="112232"/>
                </a:lnTo>
                <a:lnTo>
                  <a:pt x="2098330" y="99691"/>
                </a:lnTo>
                <a:lnTo>
                  <a:pt x="2143260" y="87860"/>
                </a:lnTo>
                <a:lnTo>
                  <a:pt x="2188477" y="76745"/>
                </a:lnTo>
                <a:lnTo>
                  <a:pt x="2233974" y="66354"/>
                </a:lnTo>
                <a:lnTo>
                  <a:pt x="2279744" y="56693"/>
                </a:lnTo>
                <a:lnTo>
                  <a:pt x="2325781" y="47767"/>
                </a:lnTo>
                <a:lnTo>
                  <a:pt x="2372079" y="39584"/>
                </a:lnTo>
                <a:lnTo>
                  <a:pt x="2418631" y="32150"/>
                </a:lnTo>
                <a:lnTo>
                  <a:pt x="2465430" y="25471"/>
                </a:lnTo>
                <a:lnTo>
                  <a:pt x="2512471" y="19553"/>
                </a:lnTo>
                <a:lnTo>
                  <a:pt x="2559747" y="14404"/>
                </a:lnTo>
                <a:lnTo>
                  <a:pt x="2607251" y="10029"/>
                </a:lnTo>
                <a:lnTo>
                  <a:pt x="2654977" y="6436"/>
                </a:lnTo>
                <a:lnTo>
                  <a:pt x="2702919" y="3630"/>
                </a:lnTo>
                <a:lnTo>
                  <a:pt x="2751070" y="1617"/>
                </a:lnTo>
                <a:lnTo>
                  <a:pt x="2799424" y="405"/>
                </a:lnTo>
                <a:lnTo>
                  <a:pt x="2847974" y="0"/>
                </a:lnTo>
                <a:lnTo>
                  <a:pt x="2896525" y="405"/>
                </a:lnTo>
                <a:lnTo>
                  <a:pt x="2944878" y="1617"/>
                </a:lnTo>
                <a:lnTo>
                  <a:pt x="2993029" y="3630"/>
                </a:lnTo>
                <a:lnTo>
                  <a:pt x="3040971" y="6436"/>
                </a:lnTo>
                <a:lnTo>
                  <a:pt x="3088698" y="10029"/>
                </a:lnTo>
                <a:lnTo>
                  <a:pt x="3136202" y="14404"/>
                </a:lnTo>
                <a:lnTo>
                  <a:pt x="3183478" y="19553"/>
                </a:lnTo>
                <a:lnTo>
                  <a:pt x="3230518" y="25471"/>
                </a:lnTo>
                <a:lnTo>
                  <a:pt x="3277318" y="32150"/>
                </a:lnTo>
                <a:lnTo>
                  <a:pt x="3323870" y="39584"/>
                </a:lnTo>
                <a:lnTo>
                  <a:pt x="3370168" y="47767"/>
                </a:lnTo>
                <a:lnTo>
                  <a:pt x="3416205" y="56693"/>
                </a:lnTo>
                <a:lnTo>
                  <a:pt x="3461975" y="66354"/>
                </a:lnTo>
                <a:lnTo>
                  <a:pt x="3507471" y="76745"/>
                </a:lnTo>
                <a:lnTo>
                  <a:pt x="3552688" y="87860"/>
                </a:lnTo>
                <a:lnTo>
                  <a:pt x="3597619" y="99691"/>
                </a:lnTo>
                <a:lnTo>
                  <a:pt x="3642257" y="112232"/>
                </a:lnTo>
                <a:lnTo>
                  <a:pt x="3686595" y="125477"/>
                </a:lnTo>
                <a:lnTo>
                  <a:pt x="3730628" y="139420"/>
                </a:lnTo>
                <a:lnTo>
                  <a:pt x="3774350" y="154054"/>
                </a:lnTo>
                <a:lnTo>
                  <a:pt x="3817752" y="169372"/>
                </a:lnTo>
                <a:lnTo>
                  <a:pt x="3860830" y="185369"/>
                </a:lnTo>
                <a:lnTo>
                  <a:pt x="3903577" y="202037"/>
                </a:lnTo>
                <a:lnTo>
                  <a:pt x="3945986" y="219371"/>
                </a:lnTo>
                <a:lnTo>
                  <a:pt x="3988051" y="237363"/>
                </a:lnTo>
                <a:lnTo>
                  <a:pt x="4029765" y="256008"/>
                </a:lnTo>
                <a:lnTo>
                  <a:pt x="4071123" y="275300"/>
                </a:lnTo>
                <a:lnTo>
                  <a:pt x="4112117" y="295230"/>
                </a:lnTo>
                <a:lnTo>
                  <a:pt x="4152741" y="315794"/>
                </a:lnTo>
                <a:lnTo>
                  <a:pt x="4192989" y="336985"/>
                </a:lnTo>
                <a:lnTo>
                  <a:pt x="4232854" y="358796"/>
                </a:lnTo>
                <a:lnTo>
                  <a:pt x="4272331" y="381221"/>
                </a:lnTo>
                <a:lnTo>
                  <a:pt x="4311411" y="404254"/>
                </a:lnTo>
                <a:lnTo>
                  <a:pt x="4350090" y="427887"/>
                </a:lnTo>
                <a:lnTo>
                  <a:pt x="4388361" y="452116"/>
                </a:lnTo>
                <a:lnTo>
                  <a:pt x="4426217" y="476932"/>
                </a:lnTo>
                <a:lnTo>
                  <a:pt x="4463651" y="502331"/>
                </a:lnTo>
                <a:lnTo>
                  <a:pt x="4500658" y="528304"/>
                </a:lnTo>
                <a:lnTo>
                  <a:pt x="4537231" y="554847"/>
                </a:lnTo>
                <a:lnTo>
                  <a:pt x="4573363" y="581952"/>
                </a:lnTo>
                <a:lnTo>
                  <a:pt x="4609049" y="609614"/>
                </a:lnTo>
                <a:lnTo>
                  <a:pt x="4644281" y="637825"/>
                </a:lnTo>
                <a:lnTo>
                  <a:pt x="4679053" y="666579"/>
                </a:lnTo>
                <a:lnTo>
                  <a:pt x="4713360" y="695870"/>
                </a:lnTo>
                <a:lnTo>
                  <a:pt x="4747193" y="725692"/>
                </a:lnTo>
                <a:lnTo>
                  <a:pt x="4780548" y="756038"/>
                </a:lnTo>
                <a:lnTo>
                  <a:pt x="4813417" y="786901"/>
                </a:lnTo>
                <a:lnTo>
                  <a:pt x="4845795" y="818275"/>
                </a:lnTo>
                <a:lnTo>
                  <a:pt x="4877674" y="850154"/>
                </a:lnTo>
                <a:lnTo>
                  <a:pt x="4909048" y="882532"/>
                </a:lnTo>
                <a:lnTo>
                  <a:pt x="4939911" y="915401"/>
                </a:lnTo>
                <a:lnTo>
                  <a:pt x="4970257" y="948755"/>
                </a:lnTo>
                <a:lnTo>
                  <a:pt x="5000078" y="982589"/>
                </a:lnTo>
                <a:lnTo>
                  <a:pt x="5029369" y="1016895"/>
                </a:lnTo>
                <a:lnTo>
                  <a:pt x="5058124" y="1051668"/>
                </a:lnTo>
                <a:lnTo>
                  <a:pt x="5086335" y="1086900"/>
                </a:lnTo>
                <a:lnTo>
                  <a:pt x="5113996" y="1122585"/>
                </a:lnTo>
                <a:lnTo>
                  <a:pt x="5141102" y="1158718"/>
                </a:lnTo>
                <a:lnTo>
                  <a:pt x="5167644" y="1195291"/>
                </a:lnTo>
                <a:lnTo>
                  <a:pt x="5193618" y="1232298"/>
                </a:lnTo>
                <a:lnTo>
                  <a:pt x="5219016" y="1269732"/>
                </a:lnTo>
                <a:lnTo>
                  <a:pt x="5243833" y="1307588"/>
                </a:lnTo>
                <a:lnTo>
                  <a:pt x="5268061" y="1345858"/>
                </a:lnTo>
                <a:lnTo>
                  <a:pt x="5291695" y="1384537"/>
                </a:lnTo>
                <a:lnTo>
                  <a:pt x="5314728" y="1423618"/>
                </a:lnTo>
                <a:lnTo>
                  <a:pt x="5337153" y="1463094"/>
                </a:lnTo>
                <a:lnTo>
                  <a:pt x="5358964" y="1502960"/>
                </a:lnTo>
                <a:lnTo>
                  <a:pt x="5380154" y="1543208"/>
                </a:lnTo>
                <a:lnTo>
                  <a:pt x="5400718" y="1583832"/>
                </a:lnTo>
                <a:lnTo>
                  <a:pt x="5420649" y="1624826"/>
                </a:lnTo>
                <a:lnTo>
                  <a:pt x="5439940" y="1666183"/>
                </a:lnTo>
                <a:lnTo>
                  <a:pt x="5458585" y="1707898"/>
                </a:lnTo>
                <a:lnTo>
                  <a:pt x="5476578" y="1749963"/>
                </a:lnTo>
                <a:lnTo>
                  <a:pt x="5493912" y="1792372"/>
                </a:lnTo>
                <a:lnTo>
                  <a:pt x="5510580" y="1835118"/>
                </a:lnTo>
                <a:lnTo>
                  <a:pt x="5526576" y="1878196"/>
                </a:lnTo>
                <a:lnTo>
                  <a:pt x="5541895" y="1921599"/>
                </a:lnTo>
                <a:lnTo>
                  <a:pt x="5556529" y="1965320"/>
                </a:lnTo>
                <a:lnTo>
                  <a:pt x="5570471" y="2009353"/>
                </a:lnTo>
                <a:lnTo>
                  <a:pt x="5583717" y="2053692"/>
                </a:lnTo>
                <a:lnTo>
                  <a:pt x="5596258" y="2098330"/>
                </a:lnTo>
                <a:lnTo>
                  <a:pt x="5608089" y="2143260"/>
                </a:lnTo>
                <a:lnTo>
                  <a:pt x="5619203" y="2188477"/>
                </a:lnTo>
                <a:lnTo>
                  <a:pt x="5629594" y="2233974"/>
                </a:lnTo>
                <a:lnTo>
                  <a:pt x="5639256" y="2279744"/>
                </a:lnTo>
                <a:lnTo>
                  <a:pt x="5648182" y="2325781"/>
                </a:lnTo>
                <a:lnTo>
                  <a:pt x="5656365" y="2372079"/>
                </a:lnTo>
                <a:lnTo>
                  <a:pt x="5663799" y="2418631"/>
                </a:lnTo>
                <a:lnTo>
                  <a:pt x="5670478" y="2465430"/>
                </a:lnTo>
                <a:lnTo>
                  <a:pt x="5676395" y="2512471"/>
                </a:lnTo>
                <a:lnTo>
                  <a:pt x="5681545" y="2559747"/>
                </a:lnTo>
                <a:lnTo>
                  <a:pt x="5685919" y="2607251"/>
                </a:lnTo>
                <a:lnTo>
                  <a:pt x="5689513" y="2654977"/>
                </a:lnTo>
                <a:lnTo>
                  <a:pt x="5692319" y="2702919"/>
                </a:lnTo>
                <a:lnTo>
                  <a:pt x="5694332" y="2751070"/>
                </a:lnTo>
                <a:lnTo>
                  <a:pt x="5695544" y="2799424"/>
                </a:lnTo>
                <a:lnTo>
                  <a:pt x="5695949" y="2847974"/>
                </a:lnTo>
                <a:lnTo>
                  <a:pt x="5695544" y="2896525"/>
                </a:lnTo>
                <a:lnTo>
                  <a:pt x="5694332" y="2944878"/>
                </a:lnTo>
                <a:lnTo>
                  <a:pt x="5692319" y="2993029"/>
                </a:lnTo>
                <a:lnTo>
                  <a:pt x="5689513" y="3040971"/>
                </a:lnTo>
                <a:lnTo>
                  <a:pt x="5685919" y="3088698"/>
                </a:lnTo>
                <a:lnTo>
                  <a:pt x="5681545" y="3136202"/>
                </a:lnTo>
                <a:lnTo>
                  <a:pt x="5676395" y="3183478"/>
                </a:lnTo>
                <a:lnTo>
                  <a:pt x="5670478" y="3230518"/>
                </a:lnTo>
                <a:lnTo>
                  <a:pt x="5663799" y="3277318"/>
                </a:lnTo>
                <a:lnTo>
                  <a:pt x="5656365" y="3323870"/>
                </a:lnTo>
                <a:lnTo>
                  <a:pt x="5648182" y="3370168"/>
                </a:lnTo>
                <a:lnTo>
                  <a:pt x="5639256" y="3416205"/>
                </a:lnTo>
                <a:lnTo>
                  <a:pt x="5629594" y="3461975"/>
                </a:lnTo>
                <a:lnTo>
                  <a:pt x="5619203" y="3507471"/>
                </a:lnTo>
                <a:lnTo>
                  <a:pt x="5608089" y="3552688"/>
                </a:lnTo>
                <a:lnTo>
                  <a:pt x="5596258" y="3597619"/>
                </a:lnTo>
                <a:lnTo>
                  <a:pt x="5583717" y="3642257"/>
                </a:lnTo>
                <a:lnTo>
                  <a:pt x="5570471" y="3686595"/>
                </a:lnTo>
                <a:lnTo>
                  <a:pt x="5556529" y="3730628"/>
                </a:lnTo>
                <a:lnTo>
                  <a:pt x="5541895" y="3774350"/>
                </a:lnTo>
                <a:lnTo>
                  <a:pt x="5526576" y="3817752"/>
                </a:lnTo>
                <a:lnTo>
                  <a:pt x="5510580" y="3860830"/>
                </a:lnTo>
                <a:lnTo>
                  <a:pt x="5493912" y="3903577"/>
                </a:lnTo>
                <a:lnTo>
                  <a:pt x="5476578" y="3945986"/>
                </a:lnTo>
                <a:lnTo>
                  <a:pt x="5458585" y="3988051"/>
                </a:lnTo>
                <a:lnTo>
                  <a:pt x="5439940" y="4029765"/>
                </a:lnTo>
                <a:lnTo>
                  <a:pt x="5420649" y="4071123"/>
                </a:lnTo>
                <a:lnTo>
                  <a:pt x="5400718" y="4112117"/>
                </a:lnTo>
                <a:lnTo>
                  <a:pt x="5380154" y="4152741"/>
                </a:lnTo>
                <a:lnTo>
                  <a:pt x="5358964" y="4192989"/>
                </a:lnTo>
                <a:lnTo>
                  <a:pt x="5337153" y="4232854"/>
                </a:lnTo>
                <a:lnTo>
                  <a:pt x="5314728" y="4272331"/>
                </a:lnTo>
                <a:lnTo>
                  <a:pt x="5291695" y="4311411"/>
                </a:lnTo>
                <a:lnTo>
                  <a:pt x="5268061" y="4350090"/>
                </a:lnTo>
                <a:lnTo>
                  <a:pt x="5243833" y="4388361"/>
                </a:lnTo>
                <a:lnTo>
                  <a:pt x="5219016" y="4426217"/>
                </a:lnTo>
                <a:lnTo>
                  <a:pt x="5193618" y="4463651"/>
                </a:lnTo>
                <a:lnTo>
                  <a:pt x="5167644" y="4500658"/>
                </a:lnTo>
                <a:lnTo>
                  <a:pt x="5141102" y="4537231"/>
                </a:lnTo>
                <a:lnTo>
                  <a:pt x="5113996" y="4573363"/>
                </a:lnTo>
                <a:lnTo>
                  <a:pt x="5086335" y="4609049"/>
                </a:lnTo>
                <a:lnTo>
                  <a:pt x="5058124" y="4644281"/>
                </a:lnTo>
                <a:lnTo>
                  <a:pt x="5029369" y="4679053"/>
                </a:lnTo>
                <a:lnTo>
                  <a:pt x="5000078" y="4713360"/>
                </a:lnTo>
                <a:lnTo>
                  <a:pt x="4970257" y="4747193"/>
                </a:lnTo>
                <a:lnTo>
                  <a:pt x="4939911" y="4780548"/>
                </a:lnTo>
                <a:lnTo>
                  <a:pt x="4909048" y="4813417"/>
                </a:lnTo>
                <a:lnTo>
                  <a:pt x="4877674" y="4845795"/>
                </a:lnTo>
                <a:lnTo>
                  <a:pt x="4845795" y="4877674"/>
                </a:lnTo>
                <a:lnTo>
                  <a:pt x="4813417" y="4909048"/>
                </a:lnTo>
                <a:lnTo>
                  <a:pt x="4780548" y="4939911"/>
                </a:lnTo>
                <a:lnTo>
                  <a:pt x="4747193" y="4970257"/>
                </a:lnTo>
                <a:lnTo>
                  <a:pt x="4713360" y="5000078"/>
                </a:lnTo>
                <a:lnTo>
                  <a:pt x="4679053" y="5029369"/>
                </a:lnTo>
                <a:lnTo>
                  <a:pt x="4644281" y="5058124"/>
                </a:lnTo>
                <a:lnTo>
                  <a:pt x="4609049" y="5086335"/>
                </a:lnTo>
                <a:lnTo>
                  <a:pt x="4573363" y="5113996"/>
                </a:lnTo>
                <a:lnTo>
                  <a:pt x="4537231" y="5141102"/>
                </a:lnTo>
                <a:lnTo>
                  <a:pt x="4500658" y="5167644"/>
                </a:lnTo>
                <a:lnTo>
                  <a:pt x="4463651" y="5193618"/>
                </a:lnTo>
                <a:lnTo>
                  <a:pt x="4426217" y="5219016"/>
                </a:lnTo>
                <a:lnTo>
                  <a:pt x="4388361" y="5243833"/>
                </a:lnTo>
                <a:lnTo>
                  <a:pt x="4350090" y="5268061"/>
                </a:lnTo>
                <a:lnTo>
                  <a:pt x="4311411" y="5291695"/>
                </a:lnTo>
                <a:lnTo>
                  <a:pt x="4272331" y="5314728"/>
                </a:lnTo>
                <a:lnTo>
                  <a:pt x="4232854" y="5337153"/>
                </a:lnTo>
                <a:lnTo>
                  <a:pt x="4192989" y="5358964"/>
                </a:lnTo>
                <a:lnTo>
                  <a:pt x="4152741" y="5380154"/>
                </a:lnTo>
                <a:lnTo>
                  <a:pt x="4112117" y="5400718"/>
                </a:lnTo>
                <a:lnTo>
                  <a:pt x="4071123" y="5420649"/>
                </a:lnTo>
                <a:lnTo>
                  <a:pt x="4029765" y="5439940"/>
                </a:lnTo>
                <a:lnTo>
                  <a:pt x="3988051" y="5458585"/>
                </a:lnTo>
                <a:lnTo>
                  <a:pt x="3945986" y="5476578"/>
                </a:lnTo>
                <a:lnTo>
                  <a:pt x="3903577" y="5493912"/>
                </a:lnTo>
                <a:lnTo>
                  <a:pt x="3860830" y="5510580"/>
                </a:lnTo>
                <a:lnTo>
                  <a:pt x="3817752" y="5526576"/>
                </a:lnTo>
                <a:lnTo>
                  <a:pt x="3774350" y="5541895"/>
                </a:lnTo>
                <a:lnTo>
                  <a:pt x="3730628" y="5556529"/>
                </a:lnTo>
                <a:lnTo>
                  <a:pt x="3686595" y="5570471"/>
                </a:lnTo>
                <a:lnTo>
                  <a:pt x="3642257" y="5583717"/>
                </a:lnTo>
                <a:lnTo>
                  <a:pt x="3597619" y="5596258"/>
                </a:lnTo>
                <a:lnTo>
                  <a:pt x="3552688" y="5608089"/>
                </a:lnTo>
                <a:lnTo>
                  <a:pt x="3507471" y="5619203"/>
                </a:lnTo>
                <a:lnTo>
                  <a:pt x="3461975" y="5629594"/>
                </a:lnTo>
                <a:lnTo>
                  <a:pt x="3416205" y="5639256"/>
                </a:lnTo>
                <a:lnTo>
                  <a:pt x="3370168" y="5648182"/>
                </a:lnTo>
                <a:lnTo>
                  <a:pt x="3323870" y="5656365"/>
                </a:lnTo>
                <a:lnTo>
                  <a:pt x="3277318" y="5663799"/>
                </a:lnTo>
                <a:lnTo>
                  <a:pt x="3230518" y="5670478"/>
                </a:lnTo>
                <a:lnTo>
                  <a:pt x="3183478" y="5676395"/>
                </a:lnTo>
                <a:lnTo>
                  <a:pt x="3136202" y="5681545"/>
                </a:lnTo>
                <a:lnTo>
                  <a:pt x="3088698" y="5685919"/>
                </a:lnTo>
                <a:lnTo>
                  <a:pt x="3040971" y="5689513"/>
                </a:lnTo>
                <a:lnTo>
                  <a:pt x="2993029" y="5692319"/>
                </a:lnTo>
                <a:lnTo>
                  <a:pt x="2944878" y="5694332"/>
                </a:lnTo>
                <a:lnTo>
                  <a:pt x="2896525" y="5695544"/>
                </a:lnTo>
                <a:lnTo>
                  <a:pt x="2847974" y="5695949"/>
                </a:lnTo>
                <a:close/>
              </a:path>
            </a:pathLst>
          </a:custGeom>
          <a:solidFill>
            <a:srgbClr val="A5C2DE"/>
          </a:solidFill>
          <a:ln w="9525">
            <a:noFill/>
          </a:ln>
        </p:spPr>
        <p:txBody>
          <a:bodyPr/>
          <a:p>
            <a:endParaRPr lang="zh-CN" altLang="en-US"/>
          </a:p>
        </p:txBody>
      </p:sp>
      <p:sp>
        <p:nvSpPr>
          <p:cNvPr id="16386" name="object 3"/>
          <p:cNvSpPr/>
          <p:nvPr/>
        </p:nvSpPr>
        <p:spPr>
          <a:xfrm>
            <a:off x="14887575" y="0"/>
            <a:ext cx="3400425" cy="2020888"/>
          </a:xfrm>
          <a:custGeom>
            <a:avLst/>
            <a:gdLst/>
            <a:ahLst/>
            <a:cxnLst/>
            <a:pathLst>
              <a:path w="3912234" h="2600325">
                <a:moveTo>
                  <a:pt x="0" y="0"/>
                </a:moveTo>
                <a:lnTo>
                  <a:pt x="3912097" y="0"/>
                </a:lnTo>
                <a:lnTo>
                  <a:pt x="3912097" y="2600324"/>
                </a:lnTo>
                <a:lnTo>
                  <a:pt x="0" y="2600324"/>
                </a:lnTo>
                <a:lnTo>
                  <a:pt x="0" y="0"/>
                </a:lnTo>
                <a:close/>
              </a:path>
            </a:pathLst>
          </a:custGeom>
          <a:solidFill>
            <a:srgbClr val="A5C2DE"/>
          </a:solidFill>
          <a:ln w="9525">
            <a:noFill/>
          </a:ln>
        </p:spPr>
        <p:txBody>
          <a:bodyPr/>
          <a:p>
            <a:endParaRPr lang="zh-CN" altLang="en-US"/>
          </a:p>
        </p:txBody>
      </p:sp>
      <p:sp>
        <p:nvSpPr>
          <p:cNvPr id="16387" name="object 4"/>
          <p:cNvSpPr/>
          <p:nvPr/>
        </p:nvSpPr>
        <p:spPr>
          <a:xfrm>
            <a:off x="30163" y="7688263"/>
            <a:ext cx="3914775" cy="2600325"/>
          </a:xfrm>
          <a:custGeom>
            <a:avLst/>
            <a:gdLst/>
            <a:ahLst/>
            <a:cxnLst/>
            <a:pathLst>
              <a:path w="3914775" h="2600325">
                <a:moveTo>
                  <a:pt x="3914774" y="2600324"/>
                </a:moveTo>
                <a:lnTo>
                  <a:pt x="0" y="2600324"/>
                </a:lnTo>
                <a:lnTo>
                  <a:pt x="0" y="0"/>
                </a:lnTo>
                <a:lnTo>
                  <a:pt x="3914774" y="0"/>
                </a:lnTo>
                <a:lnTo>
                  <a:pt x="3914774" y="2600324"/>
                </a:lnTo>
                <a:close/>
              </a:path>
            </a:pathLst>
          </a:custGeom>
          <a:solidFill>
            <a:srgbClr val="A5C2DE"/>
          </a:solidFill>
          <a:ln w="9525">
            <a:noFill/>
          </a:ln>
        </p:spPr>
        <p:txBody>
          <a:bodyPr/>
          <a:p>
            <a:endParaRPr lang="zh-CN" altLang="en-US"/>
          </a:p>
        </p:txBody>
      </p:sp>
      <p:sp>
        <p:nvSpPr>
          <p:cNvPr id="16388" name="object 5"/>
          <p:cNvSpPr/>
          <p:nvPr/>
        </p:nvSpPr>
        <p:spPr>
          <a:xfrm>
            <a:off x="5921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16389" name="object 6"/>
          <p:cNvSpPr/>
          <p:nvPr/>
        </p:nvSpPr>
        <p:spPr>
          <a:xfrm>
            <a:off x="18113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16390" name="object 7"/>
          <p:cNvSpPr/>
          <p:nvPr/>
        </p:nvSpPr>
        <p:spPr>
          <a:xfrm>
            <a:off x="3028950"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16391" name="object 8"/>
          <p:cNvSpPr/>
          <p:nvPr/>
        </p:nvSpPr>
        <p:spPr>
          <a:xfrm>
            <a:off x="14938375"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6392" name="object 9"/>
          <p:cNvSpPr/>
          <p:nvPr/>
        </p:nvSpPr>
        <p:spPr>
          <a:xfrm>
            <a:off x="161559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6393" name="object 10"/>
          <p:cNvSpPr/>
          <p:nvPr/>
        </p:nvSpPr>
        <p:spPr>
          <a:xfrm>
            <a:off x="173751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2" name="object 12"/>
          <p:cNvSpPr txBox="1">
            <a:spLocks noGrp="1"/>
          </p:cNvSpPr>
          <p:nvPr>
            <p:ph type="ctrTitle"/>
          </p:nvPr>
        </p:nvSpPr>
        <p:spPr>
          <a:xfrm>
            <a:off x="6815138" y="3327400"/>
            <a:ext cx="4657725" cy="3633470"/>
          </a:xfrm>
        </p:spPr>
        <p:txBody>
          <a:bodyPr vert="horz" wrap="square" lIns="0" tIns="17145" rIns="0" bIns="0" rtlCol="0">
            <a:spAutoFit/>
          </a:bodyPr>
          <a:lstStyle/>
          <a:p>
            <a:pPr marL="12700" marR="0" indent="0" algn="ctr" defTabSz="914400" rtl="0" eaLnBrk="1" fontAlgn="auto" latinLnBrk="0" hangingPunct="1">
              <a:lnSpc>
                <a:spcPct val="100000"/>
              </a:lnSpc>
              <a:spcBef>
                <a:spcPts val="135"/>
              </a:spcBef>
              <a:spcAft>
                <a:spcPct val="0"/>
              </a:spcAft>
              <a:buClrTx/>
              <a:buSzTx/>
              <a:buFontTx/>
              <a:buNone/>
            </a:pPr>
            <a:r>
              <a:rPr kumimoji="0" lang="en-US" sz="115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1.3</a:t>
            </a:r>
            <a:br>
              <a:rPr lang="en-US" sz="6600" b="1" spc="2055" dirty="0"/>
            </a:br>
            <a:r>
              <a:rPr kumimoji="0" lang="en-US" sz="60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UML</a:t>
            </a:r>
            <a:r>
              <a:rPr kumimoji="0" lang="zh-CN" altLang="en-US" sz="60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的</a:t>
            </a:r>
            <a:br>
              <a:rPr lang="zh-CN" altLang="en-US" sz="6000" b="1" spc="2055" dirty="0">
                <a:latin typeface="方正粗黑宋简体" panose="02000000000000000000" charset="-122"/>
                <a:ea typeface="方正粗黑宋简体" panose="02000000000000000000" charset="-122"/>
              </a:rPr>
            </a:br>
            <a:r>
              <a:rPr kumimoji="0" lang="zh-CN" altLang="en-US" sz="60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特点</a:t>
            </a:r>
            <a:endParaRPr kumimoji="0" lang="zh-CN" altLang="en-US" sz="60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endParaRPr>
          </a:p>
        </p:txBody>
      </p:sp>
      <p:pic>
        <p:nvPicPr>
          <p:cNvPr id="16395" name="图片 32" descr="35080d4f2d7b091888765aa01a98599"/>
          <p:cNvPicPr>
            <a:picLocks noChangeAspect="1"/>
          </p:cNvPicPr>
          <p:nvPr/>
        </p:nvPicPr>
        <p:blipFill>
          <a:blip r:embed="rId1"/>
          <a:stretch>
            <a:fillRect/>
          </a:stretch>
        </p:blipFill>
        <p:spPr>
          <a:xfrm>
            <a:off x="14654213" y="-93662"/>
            <a:ext cx="3867150" cy="2114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328285" cy="2356485"/>
          </a:xfrm>
          <a:custGeom>
            <a:avLst/>
            <a:gdLst/>
            <a:ahLst/>
            <a:cxnLst/>
            <a:rect l="l" t="t" r="r" b="b"/>
            <a:pathLst>
              <a:path w="3914775" h="2600325">
                <a:moveTo>
                  <a:pt x="3914774" y="2600324"/>
                </a:moveTo>
                <a:lnTo>
                  <a:pt x="0" y="2600324"/>
                </a:lnTo>
                <a:lnTo>
                  <a:pt x="0" y="0"/>
                </a:lnTo>
                <a:lnTo>
                  <a:pt x="3914774" y="0"/>
                </a:lnTo>
                <a:lnTo>
                  <a:pt x="3914774" y="2600324"/>
                </a:lnTo>
                <a:close/>
              </a:path>
            </a:pathLst>
          </a:custGeom>
          <a:solidFill>
            <a:srgbClr val="A5C2DE"/>
          </a:solidFill>
        </p:spPr>
        <p:txBody>
          <a:bodyPr wrap="square" lIns="0" tIns="0" rIns="0" bIns="0" rtlCol="0"/>
          <a:lstStyle/>
          <a:p>
            <a:endParaRPr>
              <a:latin typeface="华文中宋" panose="02010600040101010101" charset="-122"/>
              <a:ea typeface="华文中宋" panose="02010600040101010101" charset="-122"/>
            </a:endParaRPr>
          </a:p>
        </p:txBody>
      </p:sp>
      <p:sp>
        <p:nvSpPr>
          <p:cNvPr id="9" name="object 9"/>
          <p:cNvSpPr txBox="1">
            <a:spLocks noGrp="1"/>
          </p:cNvSpPr>
          <p:nvPr>
            <p:ph type="title"/>
          </p:nvPr>
        </p:nvSpPr>
        <p:spPr>
          <a:xfrm>
            <a:off x="0" y="-82550"/>
            <a:ext cx="6494145" cy="2199005"/>
          </a:xfrm>
          <a:prstGeom prst="rect">
            <a:avLst/>
          </a:prstGeom>
        </p:spPr>
        <p:txBody>
          <a:bodyPr vert="horz" wrap="square" lIns="0" tIns="106680" rIns="0" bIns="0" rtlCol="0">
            <a:spAutoFit/>
          </a:bodyPr>
          <a:lstStyle/>
          <a:p>
            <a:pPr marL="12700">
              <a:lnSpc>
                <a:spcPct val="100000"/>
              </a:lnSpc>
              <a:spcBef>
                <a:spcPts val="840"/>
              </a:spcBef>
            </a:pPr>
            <a:r>
              <a:rPr lang="en-US" sz="4800" dirty="0">
                <a:latin typeface="华文中宋" panose="02010600040101010101" charset="-122"/>
                <a:ea typeface="华文中宋" panose="02010600040101010101" charset="-122"/>
                <a:cs typeface="华文中宋" panose="02010600040101010101" charset="-122"/>
              </a:rPr>
              <a:t>1.3</a:t>
            </a:r>
            <a:br>
              <a:rPr lang="en-US" sz="4800" dirty="0">
                <a:latin typeface="华文中宋" panose="02010600040101010101" charset="-122"/>
                <a:ea typeface="华文中宋" panose="02010600040101010101" charset="-122"/>
                <a:cs typeface="华文中宋" panose="02010600040101010101" charset="-122"/>
              </a:rPr>
            </a:br>
            <a:r>
              <a:rPr lang="en-US" altLang="zh-CN" sz="8800" b="1" spc="330" dirty="0">
                <a:latin typeface="华文中宋" panose="02010600040101010101" charset="-122"/>
                <a:ea typeface="华文中宋" panose="02010600040101010101" charset="-122"/>
                <a:cs typeface="华文中宋" panose="02010600040101010101" charset="-122"/>
              </a:rPr>
              <a:t>UML</a:t>
            </a:r>
            <a:r>
              <a:rPr lang="zh-CN" altLang="en-US" sz="8800" b="1" spc="330" dirty="0">
                <a:latin typeface="华文中宋" panose="02010600040101010101" charset="-122"/>
                <a:ea typeface="华文中宋" panose="02010600040101010101" charset="-122"/>
                <a:cs typeface="华文中宋" panose="02010600040101010101" charset="-122"/>
              </a:rPr>
              <a:t>特点</a:t>
            </a:r>
            <a:endParaRPr lang="zh-CN" altLang="en-US" sz="8800" b="1" spc="330" dirty="0">
              <a:latin typeface="华文中宋" panose="02010600040101010101" charset="-122"/>
              <a:ea typeface="华文中宋" panose="02010600040101010101" charset="-122"/>
              <a:cs typeface="华文中宋" panose="02010600040101010101" charset="-122"/>
            </a:endParaRPr>
          </a:p>
        </p:txBody>
      </p:sp>
      <p:pic>
        <p:nvPicPr>
          <p:cNvPr id="11" name="图片 32" descr="35080d4f2d7b091888765aa01a98599"/>
          <p:cNvPicPr>
            <a:picLocks noChangeAspect="1"/>
          </p:cNvPicPr>
          <p:nvPr/>
        </p:nvPicPr>
        <p:blipFill>
          <a:blip r:embed="rId1"/>
          <a:stretch>
            <a:fillRect/>
          </a:stretch>
        </p:blipFill>
        <p:spPr>
          <a:xfrm>
            <a:off x="14636750" y="-229870"/>
            <a:ext cx="3867150" cy="2114550"/>
          </a:xfrm>
          <a:prstGeom prst="rect">
            <a:avLst/>
          </a:prstGeom>
          <a:noFill/>
          <a:ln w="9525">
            <a:noFill/>
          </a:ln>
        </p:spPr>
      </p:pic>
      <p:cxnSp>
        <p:nvCxnSpPr>
          <p:cNvPr id="42" name="直接连接符 41"/>
          <p:cNvCxnSpPr/>
          <p:nvPr>
            <p:custDataLst>
              <p:tags r:id="rId2"/>
            </p:custDataLst>
          </p:nvPr>
        </p:nvCxnSpPr>
        <p:spPr>
          <a:xfrm>
            <a:off x="4821506" y="7346143"/>
            <a:ext cx="0" cy="2190961"/>
          </a:xfrm>
          <a:prstGeom prst="line">
            <a:avLst/>
          </a:prstGeom>
          <a:noFill/>
          <a:ln w="25400" cap="flat" cmpd="sng" algn="ctr">
            <a:solidFill>
              <a:srgbClr val="9D9D9D"/>
            </a:solidFill>
            <a:prstDash val="sysDash"/>
            <a:miter lim="800000"/>
          </a:ln>
          <a:effectLst/>
        </p:spPr>
      </p:cxnSp>
      <p:cxnSp>
        <p:nvCxnSpPr>
          <p:cNvPr id="43" name="直接连接符 42"/>
          <p:cNvCxnSpPr/>
          <p:nvPr>
            <p:custDataLst>
              <p:tags r:id="rId3"/>
            </p:custDataLst>
          </p:nvPr>
        </p:nvCxnSpPr>
        <p:spPr>
          <a:xfrm>
            <a:off x="8757889" y="6063120"/>
            <a:ext cx="0" cy="2190961"/>
          </a:xfrm>
          <a:prstGeom prst="line">
            <a:avLst/>
          </a:prstGeom>
          <a:noFill/>
          <a:ln w="25400" cap="flat" cmpd="sng" algn="ctr">
            <a:solidFill>
              <a:srgbClr val="9D9D9D"/>
            </a:solidFill>
            <a:prstDash val="sysDash"/>
            <a:miter lim="800000"/>
          </a:ln>
          <a:effectLst/>
        </p:spPr>
      </p:cxnSp>
      <p:cxnSp>
        <p:nvCxnSpPr>
          <p:cNvPr id="44" name="直接连接符 43"/>
          <p:cNvCxnSpPr/>
          <p:nvPr>
            <p:custDataLst>
              <p:tags r:id="rId4"/>
            </p:custDataLst>
          </p:nvPr>
        </p:nvCxnSpPr>
        <p:spPr>
          <a:xfrm>
            <a:off x="12694272" y="4539047"/>
            <a:ext cx="0" cy="2190961"/>
          </a:xfrm>
          <a:prstGeom prst="line">
            <a:avLst/>
          </a:prstGeom>
          <a:noFill/>
          <a:ln w="25400" cap="flat" cmpd="sng" algn="ctr">
            <a:solidFill>
              <a:srgbClr val="9D9D9D"/>
            </a:solidFill>
            <a:prstDash val="sysDash"/>
            <a:miter lim="800000"/>
          </a:ln>
          <a:effectLst/>
        </p:spPr>
      </p:cxnSp>
      <p:sp>
        <p:nvSpPr>
          <p:cNvPr id="45" name="矩形 44"/>
          <p:cNvSpPr/>
          <p:nvPr>
            <p:custDataLst>
              <p:tags r:id="rId5"/>
            </p:custDataLst>
          </p:nvPr>
        </p:nvSpPr>
        <p:spPr>
          <a:xfrm>
            <a:off x="2881669" y="8646315"/>
            <a:ext cx="3899735" cy="1096754"/>
          </a:xfrm>
          <a:prstGeom prst="rect">
            <a:avLst/>
          </a:prstGeom>
          <a:solidFill>
            <a:srgbClr val="3069B4"/>
          </a:solidFill>
          <a:ln w="12700" cap="flat" cmpd="sng" algn="ctr">
            <a:noFill/>
            <a:prstDash val="solid"/>
            <a:miter lim="800000"/>
          </a:ln>
          <a:effectLst/>
        </p:spPr>
        <p:txBody>
          <a:bodyPr wrap="square" rtlCol="0" anchor="ctr">
            <a:normAutofit/>
          </a:bodyPr>
          <a:p>
            <a:pPr algn="ctr"/>
            <a:r>
              <a:rPr lang="zh-CN" altLang="en-US">
                <a:solidFill>
                  <a:sysClr val="window" lastClr="FFFFFF"/>
                </a:solidFill>
                <a:latin typeface="华文中宋" panose="02010600040101010101" charset="-122"/>
                <a:ea typeface="华文中宋" panose="02010600040101010101" charset="-122"/>
                <a:cs typeface="+mn-ea"/>
              </a:rPr>
              <a:t>特点一</a:t>
            </a:r>
            <a:endParaRPr lang="zh-CN" altLang="en-US">
              <a:solidFill>
                <a:sysClr val="window" lastClr="FFFFFF"/>
              </a:solidFill>
              <a:latin typeface="华文中宋" panose="02010600040101010101" charset="-122"/>
              <a:ea typeface="华文中宋" panose="02010600040101010101" charset="-122"/>
              <a:cs typeface="+mn-ea"/>
            </a:endParaRPr>
          </a:p>
        </p:txBody>
      </p:sp>
      <p:sp>
        <p:nvSpPr>
          <p:cNvPr id="46" name="矩形 45"/>
          <p:cNvSpPr/>
          <p:nvPr>
            <p:custDataLst>
              <p:tags r:id="rId6"/>
            </p:custDataLst>
          </p:nvPr>
        </p:nvSpPr>
        <p:spPr>
          <a:xfrm>
            <a:off x="6781404" y="7549556"/>
            <a:ext cx="3899735" cy="1096754"/>
          </a:xfrm>
          <a:prstGeom prst="rect">
            <a:avLst/>
          </a:prstGeom>
          <a:solidFill>
            <a:srgbClr val="15AA96"/>
          </a:solidFill>
          <a:ln w="12700" cap="flat" cmpd="sng" algn="ctr">
            <a:noFill/>
            <a:prstDash val="solid"/>
            <a:miter lim="800000"/>
          </a:ln>
          <a:effectLst/>
        </p:spPr>
        <p:txBody>
          <a:bodyPr wrap="square" rtlCol="0" anchor="ctr">
            <a:normAutofit/>
          </a:bodyPr>
          <a:p>
            <a:pPr algn="ctr"/>
            <a:r>
              <a:rPr lang="zh-CN" altLang="en-US">
                <a:solidFill>
                  <a:sysClr val="window" lastClr="FFFFFF"/>
                </a:solidFill>
                <a:latin typeface="华文中宋" panose="02010600040101010101" charset="-122"/>
                <a:ea typeface="华文中宋" panose="02010600040101010101" charset="-122"/>
                <a:cs typeface="+mn-ea"/>
              </a:rPr>
              <a:t>特点二</a:t>
            </a:r>
            <a:endParaRPr lang="zh-CN" altLang="en-US">
              <a:solidFill>
                <a:sysClr val="window" lastClr="FFFFFF"/>
              </a:solidFill>
              <a:latin typeface="华文中宋" panose="02010600040101010101" charset="-122"/>
              <a:ea typeface="华文中宋" panose="02010600040101010101" charset="-122"/>
              <a:cs typeface="+mn-ea"/>
            </a:endParaRPr>
          </a:p>
        </p:txBody>
      </p:sp>
      <p:sp>
        <p:nvSpPr>
          <p:cNvPr id="47" name="矩形 46"/>
          <p:cNvSpPr/>
          <p:nvPr>
            <p:custDataLst>
              <p:tags r:id="rId7"/>
            </p:custDataLst>
          </p:nvPr>
        </p:nvSpPr>
        <p:spPr>
          <a:xfrm>
            <a:off x="10681142" y="6452804"/>
            <a:ext cx="3899735" cy="1096754"/>
          </a:xfrm>
          <a:prstGeom prst="rect">
            <a:avLst/>
          </a:prstGeom>
          <a:solidFill>
            <a:srgbClr val="8DB545"/>
          </a:solidFill>
          <a:ln w="12700" cap="flat" cmpd="sng" algn="ctr">
            <a:noFill/>
            <a:prstDash val="solid"/>
            <a:miter lim="800000"/>
          </a:ln>
          <a:effectLst/>
        </p:spPr>
        <p:txBody>
          <a:bodyPr wrap="square" rtlCol="0" anchor="ctr">
            <a:normAutofit/>
          </a:bodyPr>
          <a:p>
            <a:pPr algn="ctr"/>
            <a:r>
              <a:rPr lang="zh-CN" altLang="en-US">
                <a:solidFill>
                  <a:sysClr val="window" lastClr="FFFFFF"/>
                </a:solidFill>
                <a:latin typeface="华文中宋" panose="02010600040101010101" charset="-122"/>
                <a:ea typeface="华文中宋" panose="02010600040101010101" charset="-122"/>
                <a:cs typeface="+mn-ea"/>
              </a:rPr>
              <a:t>特点三</a:t>
            </a:r>
            <a:endParaRPr lang="zh-CN" altLang="en-US">
              <a:solidFill>
                <a:sysClr val="window" lastClr="FFFFFF"/>
              </a:solidFill>
              <a:latin typeface="华文中宋" panose="02010600040101010101" charset="-122"/>
              <a:ea typeface="华文中宋" panose="02010600040101010101" charset="-122"/>
              <a:cs typeface="+mn-ea"/>
            </a:endParaRPr>
          </a:p>
        </p:txBody>
      </p:sp>
      <p:sp>
        <p:nvSpPr>
          <p:cNvPr id="48" name="直角三角形 47"/>
          <p:cNvSpPr/>
          <p:nvPr>
            <p:custDataLst>
              <p:tags r:id="rId8"/>
            </p:custDataLst>
          </p:nvPr>
        </p:nvSpPr>
        <p:spPr>
          <a:xfrm flipV="1">
            <a:off x="10681139" y="7549556"/>
            <a:ext cx="1097729" cy="1096754"/>
          </a:xfrm>
          <a:prstGeom prst="rtTriangle">
            <a:avLst/>
          </a:prstGeom>
          <a:solidFill>
            <a:srgbClr val="15AA96">
              <a:lumMod val="75000"/>
            </a:srgbClr>
          </a:solidFill>
          <a:ln w="12700" cap="flat" cmpd="sng" algn="ctr">
            <a:noFill/>
            <a:prstDash val="solid"/>
            <a:miter lim="800000"/>
          </a:ln>
          <a:effectLst/>
        </p:spPr>
        <p:txBody>
          <a:bodyPr rtlCol="0" anchor="ctr">
            <a:normAutofit/>
          </a:bodyPr>
          <a:p>
            <a:pPr algn="ctr"/>
            <a:endParaRPr lang="zh-CN" altLang="en-US">
              <a:solidFill>
                <a:sysClr val="window" lastClr="FFFFFF"/>
              </a:solidFill>
              <a:latin typeface="华文中宋" panose="02010600040101010101" charset="-122"/>
              <a:ea typeface="华文中宋" panose="02010600040101010101" charset="-122"/>
            </a:endParaRPr>
          </a:p>
        </p:txBody>
      </p:sp>
      <p:sp>
        <p:nvSpPr>
          <p:cNvPr id="49" name="直角三角形 48"/>
          <p:cNvSpPr/>
          <p:nvPr>
            <p:custDataLst>
              <p:tags r:id="rId9"/>
            </p:custDataLst>
          </p:nvPr>
        </p:nvSpPr>
        <p:spPr>
          <a:xfrm flipV="1">
            <a:off x="6781394" y="8646315"/>
            <a:ext cx="1097729" cy="1096754"/>
          </a:xfrm>
          <a:prstGeom prst="rtTriangle">
            <a:avLst/>
          </a:prstGeom>
          <a:solidFill>
            <a:srgbClr val="3069B4">
              <a:lumMod val="75000"/>
            </a:srgbClr>
          </a:solidFill>
          <a:ln w="12700" cap="flat" cmpd="sng" algn="ctr">
            <a:noFill/>
            <a:prstDash val="solid"/>
            <a:miter lim="800000"/>
          </a:ln>
          <a:effectLst/>
        </p:spPr>
        <p:txBody>
          <a:bodyPr rtlCol="0" anchor="ctr">
            <a:normAutofit/>
          </a:bodyPr>
          <a:p>
            <a:pPr algn="ctr"/>
            <a:endParaRPr lang="zh-CN" altLang="en-US">
              <a:solidFill>
                <a:sysClr val="window" lastClr="FFFFFF"/>
              </a:solidFill>
              <a:latin typeface="华文中宋" panose="02010600040101010101" charset="-122"/>
              <a:ea typeface="华文中宋" panose="02010600040101010101" charset="-122"/>
            </a:endParaRPr>
          </a:p>
        </p:txBody>
      </p:sp>
      <p:sp>
        <p:nvSpPr>
          <p:cNvPr id="50" name="文本框 49"/>
          <p:cNvSpPr txBox="1"/>
          <p:nvPr>
            <p:custDataLst>
              <p:tags r:id="rId10"/>
            </p:custDataLst>
          </p:nvPr>
        </p:nvSpPr>
        <p:spPr>
          <a:xfrm>
            <a:off x="2913330" y="4801709"/>
            <a:ext cx="3713560" cy="2243421"/>
          </a:xfrm>
          <a:prstGeom prst="rect">
            <a:avLst/>
          </a:prstGeom>
          <a:noFill/>
        </p:spPr>
        <p:txBody>
          <a:bodyPr wrap="square" rtlCol="0">
            <a:normAutofit/>
          </a:bodyPr>
          <a:p>
            <a:pPr algn="ctr"/>
            <a:r>
              <a:rPr lang="en-US" altLang="zh-CN" sz="2400">
                <a:latin typeface="华文中宋" panose="02010600040101010101" charset="-122"/>
                <a:ea typeface="华文中宋" panose="02010600040101010101" charset="-122"/>
                <a:cs typeface="华文中宋" panose="02010600040101010101" charset="-122"/>
              </a:rPr>
              <a:t>UML统一了 Booch.OMT和OOSE等方法中的基本概念和符号。</a:t>
            </a:r>
            <a:endParaRPr lang="en-US" altLang="zh-CN" sz="2400">
              <a:latin typeface="华文中宋" panose="02010600040101010101" charset="-122"/>
              <a:ea typeface="华文中宋" panose="02010600040101010101" charset="-122"/>
              <a:cs typeface="华文中宋" panose="02010600040101010101" charset="-122"/>
            </a:endParaRPr>
          </a:p>
        </p:txBody>
      </p:sp>
      <p:sp>
        <p:nvSpPr>
          <p:cNvPr id="51" name="文本框 50"/>
          <p:cNvSpPr txBox="1"/>
          <p:nvPr>
            <p:custDataLst>
              <p:tags r:id="rId11"/>
            </p:custDataLst>
          </p:nvPr>
        </p:nvSpPr>
        <p:spPr>
          <a:xfrm>
            <a:off x="6849116" y="3644361"/>
            <a:ext cx="3745231" cy="2243421"/>
          </a:xfrm>
          <a:prstGeom prst="rect">
            <a:avLst/>
          </a:prstGeom>
          <a:noFill/>
        </p:spPr>
        <p:txBody>
          <a:bodyPr wrap="square" rtlCol="0">
            <a:normAutofit/>
          </a:bodyPr>
          <a:p>
            <a:pPr algn="ctr"/>
            <a:r>
              <a:rPr lang="en-US" altLang="zh-CN" sz="2400">
                <a:latin typeface="华文中宋" panose="02010600040101010101" charset="-122"/>
                <a:ea typeface="华文中宋" panose="02010600040101010101" charset="-122"/>
                <a:cs typeface="华文中宋" panose="02010600040101010101" charset="-122"/>
              </a:rPr>
              <a:t>UML在演变过程中还提出了一些新的概念。</a:t>
            </a:r>
            <a:endParaRPr lang="en-US" altLang="zh-CN" sz="2400">
              <a:latin typeface="华文中宋" panose="02010600040101010101" charset="-122"/>
              <a:ea typeface="华文中宋" panose="02010600040101010101" charset="-122"/>
              <a:cs typeface="华文中宋" panose="02010600040101010101" charset="-122"/>
            </a:endParaRPr>
          </a:p>
        </p:txBody>
      </p:sp>
      <p:sp>
        <p:nvSpPr>
          <p:cNvPr id="52" name="文本框 51"/>
          <p:cNvSpPr txBox="1"/>
          <p:nvPr>
            <p:custDataLst>
              <p:tags r:id="rId12"/>
            </p:custDataLst>
          </p:nvPr>
        </p:nvSpPr>
        <p:spPr>
          <a:xfrm>
            <a:off x="10784895" y="2558131"/>
            <a:ext cx="3797441" cy="2243421"/>
          </a:xfrm>
          <a:prstGeom prst="rect">
            <a:avLst/>
          </a:prstGeom>
          <a:noFill/>
        </p:spPr>
        <p:txBody>
          <a:bodyPr wrap="square" rtlCol="0">
            <a:normAutofit/>
          </a:bodyPr>
          <a:p>
            <a:pPr algn="ctr"/>
            <a:r>
              <a:rPr lang="en-US" altLang="zh-CN" sz="2400">
                <a:latin typeface="华文中宋" panose="02010600040101010101" charset="-122"/>
                <a:ea typeface="华文中宋" panose="02010600040101010101" charset="-122"/>
                <a:cs typeface="华文中宋" panose="02010600040101010101" charset="-122"/>
                <a:sym typeface="+mn-ea"/>
              </a:rPr>
              <a:t>UML吸取了面向对象领域中各种优秀的思想，其中也包括非OO方法的影响</a:t>
            </a:r>
            <a:endParaRPr lang="en-US" altLang="zh-CN" sz="2400">
              <a:latin typeface="华文中宋" panose="02010600040101010101" charset="-122"/>
              <a:ea typeface="华文中宋" panose="02010600040101010101" charset="-122"/>
              <a:cs typeface="华文中宋" panose="02010600040101010101" charset="-122"/>
              <a:sym typeface="+mn-ea"/>
            </a:endParaRPr>
          </a:p>
        </p:txBody>
      </p:sp>
      <p:sp>
        <p:nvSpPr>
          <p:cNvPr id="53" name="KSO_Shape"/>
          <p:cNvSpPr/>
          <p:nvPr>
            <p:custDataLst>
              <p:tags r:id="rId13"/>
            </p:custDataLst>
          </p:nvPr>
        </p:nvSpPr>
        <p:spPr bwMode="auto">
          <a:xfrm>
            <a:off x="4265075" y="3658966"/>
            <a:ext cx="1062589" cy="880081"/>
          </a:xfrm>
          <a:custGeom>
            <a:avLst/>
            <a:gdLst>
              <a:gd name="T0" fmla="*/ 175713297 w 4097"/>
              <a:gd name="T1" fmla="*/ 71089403 h 3497"/>
              <a:gd name="T2" fmla="*/ 33597902 w 4097"/>
              <a:gd name="T3" fmla="*/ 71089403 h 3497"/>
              <a:gd name="T4" fmla="*/ 423256757 w 4097"/>
              <a:gd name="T5" fmla="*/ 139474091 h 3497"/>
              <a:gd name="T6" fmla="*/ 372859684 w 4097"/>
              <a:gd name="T7" fmla="*/ 216358747 h 3497"/>
              <a:gd name="T8" fmla="*/ 297747197 w 4097"/>
              <a:gd name="T9" fmla="*/ 139474091 h 3497"/>
              <a:gd name="T10" fmla="*/ 502231138 w 4097"/>
              <a:gd name="T11" fmla="*/ 428853992 h 3497"/>
              <a:gd name="T12" fmla="*/ 423256757 w 4097"/>
              <a:gd name="T13" fmla="*/ 139474091 h 3497"/>
              <a:gd name="T14" fmla="*/ 254687678 w 4097"/>
              <a:gd name="T15" fmla="*/ 98906881 h 3497"/>
              <a:gd name="T16" fmla="*/ 254687678 w 4097"/>
              <a:gd name="T17" fmla="*/ 327242836 h 3497"/>
              <a:gd name="T18" fmla="*/ 184402447 w 4097"/>
              <a:gd name="T19" fmla="*/ 160916703 h 3497"/>
              <a:gd name="T20" fmla="*/ 0 w 4097"/>
              <a:gd name="T21" fmla="*/ 369934708 h 3497"/>
              <a:gd name="T22" fmla="*/ 19116131 w 4097"/>
              <a:gd name="T23" fmla="*/ 675348230 h 3497"/>
              <a:gd name="T24" fmla="*/ 90752959 w 4097"/>
              <a:gd name="T25" fmla="*/ 548044259 h 3497"/>
              <a:gd name="T26" fmla="*/ 143080758 w 4097"/>
              <a:gd name="T27" fmla="*/ 528147135 h 3497"/>
              <a:gd name="T28" fmla="*/ 194249858 w 4097"/>
              <a:gd name="T29" fmla="*/ 674961968 h 3497"/>
              <a:gd name="T30" fmla="*/ 135936541 w 4097"/>
              <a:gd name="T31" fmla="*/ 385582067 h 3497"/>
              <a:gd name="T32" fmla="*/ 165865446 w 4097"/>
              <a:gd name="T33" fmla="*/ 356992065 h 3497"/>
              <a:gd name="T34" fmla="*/ 254687678 w 4097"/>
              <a:gd name="T35" fmla="*/ 455319332 h 3497"/>
              <a:gd name="T36" fmla="*/ 271293512 w 4097"/>
              <a:gd name="T37" fmla="*/ 471739216 h 3497"/>
              <a:gd name="T38" fmla="*/ 542780360 w 4097"/>
              <a:gd name="T39" fmla="*/ 471739216 h 3497"/>
              <a:gd name="T40" fmla="*/ 542780360 w 4097"/>
              <a:gd name="T41" fmla="*/ 379980165 h 3497"/>
              <a:gd name="T42" fmla="*/ 631988386 w 4097"/>
              <a:gd name="T43" fmla="*/ 286096012 h 3497"/>
              <a:gd name="T44" fmla="*/ 566337515 w 4097"/>
              <a:gd name="T45" fmla="*/ 506124911 h 3497"/>
              <a:gd name="T46" fmla="*/ 646277260 w 4097"/>
              <a:gd name="T47" fmla="*/ 668973364 h 3497"/>
              <a:gd name="T48" fmla="*/ 703239419 w 4097"/>
              <a:gd name="T49" fmla="*/ 468648678 h 3497"/>
              <a:gd name="T50" fmla="*/ 791095848 w 4097"/>
              <a:gd name="T51" fmla="*/ 669166715 h 3497"/>
              <a:gd name="T52" fmla="*/ 763483903 w 4097"/>
              <a:gd name="T53" fmla="*/ 170189195 h 3497"/>
              <a:gd name="T54" fmla="*/ 577536523 w 4097"/>
              <a:gd name="T55" fmla="*/ 289572813 h 3497"/>
              <a:gd name="T56" fmla="*/ 542780360 w 4097"/>
              <a:gd name="T57" fmla="*/ 115520115 h 3497"/>
              <a:gd name="T58" fmla="*/ 526367423 w 4097"/>
              <a:gd name="T59" fmla="*/ 98906881 h 3497"/>
              <a:gd name="T60" fmla="*/ 674082541 w 4097"/>
              <a:gd name="T61" fmla="*/ 15261096 h 3497"/>
              <a:gd name="T62" fmla="*/ 674082541 w 4097"/>
              <a:gd name="T63" fmla="*/ 153383050 h 3497"/>
              <a:gd name="T64" fmla="*/ 674082541 w 4097"/>
              <a:gd name="T65" fmla="*/ 15261096 h 34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97" h="3497">
                <a:moveTo>
                  <a:pt x="542" y="0"/>
                </a:moveTo>
                <a:cubicBezTo>
                  <a:pt x="745" y="0"/>
                  <a:pt x="910" y="165"/>
                  <a:pt x="910" y="368"/>
                </a:cubicBezTo>
                <a:cubicBezTo>
                  <a:pt x="910" y="571"/>
                  <a:pt x="745" y="736"/>
                  <a:pt x="542" y="736"/>
                </a:cubicBezTo>
                <a:cubicBezTo>
                  <a:pt x="339" y="736"/>
                  <a:pt x="174" y="571"/>
                  <a:pt x="174" y="368"/>
                </a:cubicBezTo>
                <a:cubicBezTo>
                  <a:pt x="174" y="165"/>
                  <a:pt x="339" y="0"/>
                  <a:pt x="542" y="0"/>
                </a:cubicBezTo>
                <a:close/>
                <a:moveTo>
                  <a:pt x="2192" y="722"/>
                </a:moveTo>
                <a:cubicBezTo>
                  <a:pt x="2192" y="1120"/>
                  <a:pt x="2192" y="1120"/>
                  <a:pt x="2192" y="1120"/>
                </a:cubicBezTo>
                <a:cubicBezTo>
                  <a:pt x="1931" y="1120"/>
                  <a:pt x="1931" y="1120"/>
                  <a:pt x="1931" y="1120"/>
                </a:cubicBezTo>
                <a:cubicBezTo>
                  <a:pt x="1931" y="722"/>
                  <a:pt x="1931" y="722"/>
                  <a:pt x="1931" y="722"/>
                </a:cubicBezTo>
                <a:cubicBezTo>
                  <a:pt x="1542" y="722"/>
                  <a:pt x="1542" y="722"/>
                  <a:pt x="1542" y="722"/>
                </a:cubicBezTo>
                <a:cubicBezTo>
                  <a:pt x="1542" y="2220"/>
                  <a:pt x="1542" y="2220"/>
                  <a:pt x="1542" y="2220"/>
                </a:cubicBezTo>
                <a:cubicBezTo>
                  <a:pt x="2601" y="2220"/>
                  <a:pt x="2601" y="2220"/>
                  <a:pt x="2601" y="2220"/>
                </a:cubicBezTo>
                <a:cubicBezTo>
                  <a:pt x="2601" y="722"/>
                  <a:pt x="2601" y="722"/>
                  <a:pt x="2601" y="722"/>
                </a:cubicBezTo>
                <a:cubicBezTo>
                  <a:pt x="2192" y="722"/>
                  <a:pt x="2192" y="722"/>
                  <a:pt x="2192" y="722"/>
                </a:cubicBezTo>
                <a:close/>
                <a:moveTo>
                  <a:pt x="1405" y="512"/>
                </a:moveTo>
                <a:cubicBezTo>
                  <a:pt x="1319" y="512"/>
                  <a:pt x="1319" y="512"/>
                  <a:pt x="1319" y="512"/>
                </a:cubicBezTo>
                <a:cubicBezTo>
                  <a:pt x="1319" y="598"/>
                  <a:pt x="1319" y="598"/>
                  <a:pt x="1319" y="598"/>
                </a:cubicBezTo>
                <a:cubicBezTo>
                  <a:pt x="1319" y="1694"/>
                  <a:pt x="1319" y="1694"/>
                  <a:pt x="1319" y="1694"/>
                </a:cubicBezTo>
                <a:cubicBezTo>
                  <a:pt x="1107" y="1550"/>
                  <a:pt x="1107" y="1550"/>
                  <a:pt x="1107" y="1550"/>
                </a:cubicBezTo>
                <a:cubicBezTo>
                  <a:pt x="955" y="833"/>
                  <a:pt x="955" y="833"/>
                  <a:pt x="955" y="833"/>
                </a:cubicBezTo>
                <a:cubicBezTo>
                  <a:pt x="67" y="825"/>
                  <a:pt x="67" y="825"/>
                  <a:pt x="67" y="825"/>
                </a:cubicBezTo>
                <a:cubicBezTo>
                  <a:pt x="0" y="1915"/>
                  <a:pt x="0" y="1915"/>
                  <a:pt x="0" y="1915"/>
                </a:cubicBezTo>
                <a:cubicBezTo>
                  <a:pt x="89" y="2707"/>
                  <a:pt x="89" y="2707"/>
                  <a:pt x="89" y="2707"/>
                </a:cubicBezTo>
                <a:cubicBezTo>
                  <a:pt x="99" y="3496"/>
                  <a:pt x="99" y="3496"/>
                  <a:pt x="99" y="3496"/>
                </a:cubicBezTo>
                <a:cubicBezTo>
                  <a:pt x="314" y="3494"/>
                  <a:pt x="314" y="3494"/>
                  <a:pt x="314" y="3494"/>
                </a:cubicBezTo>
                <a:cubicBezTo>
                  <a:pt x="470" y="2837"/>
                  <a:pt x="470" y="2837"/>
                  <a:pt x="470" y="2837"/>
                </a:cubicBezTo>
                <a:cubicBezTo>
                  <a:pt x="455" y="2345"/>
                  <a:pt x="455" y="2345"/>
                  <a:pt x="455" y="2345"/>
                </a:cubicBezTo>
                <a:cubicBezTo>
                  <a:pt x="741" y="2734"/>
                  <a:pt x="741" y="2734"/>
                  <a:pt x="741" y="2734"/>
                </a:cubicBezTo>
                <a:cubicBezTo>
                  <a:pt x="782" y="3497"/>
                  <a:pt x="782" y="3497"/>
                  <a:pt x="782" y="3497"/>
                </a:cubicBezTo>
                <a:cubicBezTo>
                  <a:pt x="1006" y="3494"/>
                  <a:pt x="1006" y="3494"/>
                  <a:pt x="1006" y="3494"/>
                </a:cubicBezTo>
                <a:cubicBezTo>
                  <a:pt x="1116" y="2612"/>
                  <a:pt x="1116" y="2612"/>
                  <a:pt x="1116" y="2612"/>
                </a:cubicBezTo>
                <a:cubicBezTo>
                  <a:pt x="704" y="1996"/>
                  <a:pt x="704" y="1996"/>
                  <a:pt x="704" y="1996"/>
                </a:cubicBezTo>
                <a:cubicBezTo>
                  <a:pt x="767" y="1441"/>
                  <a:pt x="767" y="1441"/>
                  <a:pt x="767" y="1441"/>
                </a:cubicBezTo>
                <a:cubicBezTo>
                  <a:pt x="859" y="1848"/>
                  <a:pt x="859" y="1848"/>
                  <a:pt x="859" y="1848"/>
                </a:cubicBezTo>
                <a:cubicBezTo>
                  <a:pt x="1319" y="1954"/>
                  <a:pt x="1319" y="1954"/>
                  <a:pt x="1319" y="1954"/>
                </a:cubicBezTo>
                <a:cubicBezTo>
                  <a:pt x="1319" y="2357"/>
                  <a:pt x="1319" y="2357"/>
                  <a:pt x="1319" y="2357"/>
                </a:cubicBezTo>
                <a:cubicBezTo>
                  <a:pt x="1319" y="2442"/>
                  <a:pt x="1319" y="2442"/>
                  <a:pt x="1319" y="2442"/>
                </a:cubicBezTo>
                <a:cubicBezTo>
                  <a:pt x="1405" y="2442"/>
                  <a:pt x="1405" y="2442"/>
                  <a:pt x="1405" y="2442"/>
                </a:cubicBezTo>
                <a:cubicBezTo>
                  <a:pt x="2726" y="2442"/>
                  <a:pt x="2726" y="2442"/>
                  <a:pt x="2726" y="2442"/>
                </a:cubicBezTo>
                <a:cubicBezTo>
                  <a:pt x="2811" y="2442"/>
                  <a:pt x="2811" y="2442"/>
                  <a:pt x="2811" y="2442"/>
                </a:cubicBezTo>
                <a:cubicBezTo>
                  <a:pt x="2811" y="2357"/>
                  <a:pt x="2811" y="2357"/>
                  <a:pt x="2811" y="2357"/>
                </a:cubicBezTo>
                <a:cubicBezTo>
                  <a:pt x="2811" y="1967"/>
                  <a:pt x="2811" y="1967"/>
                  <a:pt x="2811" y="1967"/>
                </a:cubicBezTo>
                <a:cubicBezTo>
                  <a:pt x="3165" y="1735"/>
                  <a:pt x="3165" y="1735"/>
                  <a:pt x="3165" y="1735"/>
                </a:cubicBezTo>
                <a:cubicBezTo>
                  <a:pt x="3273" y="1481"/>
                  <a:pt x="3273" y="1481"/>
                  <a:pt x="3273" y="1481"/>
                </a:cubicBezTo>
                <a:cubicBezTo>
                  <a:pt x="3392" y="2054"/>
                  <a:pt x="3392" y="2054"/>
                  <a:pt x="3392" y="2054"/>
                </a:cubicBezTo>
                <a:cubicBezTo>
                  <a:pt x="2933" y="2620"/>
                  <a:pt x="2933" y="2620"/>
                  <a:pt x="2933" y="2620"/>
                </a:cubicBezTo>
                <a:cubicBezTo>
                  <a:pt x="3130" y="3459"/>
                  <a:pt x="3130" y="3459"/>
                  <a:pt x="3130" y="3459"/>
                </a:cubicBezTo>
                <a:cubicBezTo>
                  <a:pt x="3347" y="3463"/>
                  <a:pt x="3347" y="3463"/>
                  <a:pt x="3347" y="3463"/>
                </a:cubicBezTo>
                <a:cubicBezTo>
                  <a:pt x="3298" y="2738"/>
                  <a:pt x="3298" y="2738"/>
                  <a:pt x="3298" y="2738"/>
                </a:cubicBezTo>
                <a:cubicBezTo>
                  <a:pt x="3642" y="2426"/>
                  <a:pt x="3642" y="2426"/>
                  <a:pt x="3642" y="2426"/>
                </a:cubicBezTo>
                <a:cubicBezTo>
                  <a:pt x="3816" y="3461"/>
                  <a:pt x="3816" y="3461"/>
                  <a:pt x="3816" y="3461"/>
                </a:cubicBezTo>
                <a:cubicBezTo>
                  <a:pt x="4097" y="3464"/>
                  <a:pt x="4097" y="3464"/>
                  <a:pt x="4097" y="3464"/>
                </a:cubicBezTo>
                <a:cubicBezTo>
                  <a:pt x="4048" y="2263"/>
                  <a:pt x="4048" y="2263"/>
                  <a:pt x="4048" y="2263"/>
                </a:cubicBezTo>
                <a:cubicBezTo>
                  <a:pt x="3954" y="881"/>
                  <a:pt x="3954" y="881"/>
                  <a:pt x="3954" y="881"/>
                </a:cubicBezTo>
                <a:cubicBezTo>
                  <a:pt x="3090" y="888"/>
                  <a:pt x="3090" y="888"/>
                  <a:pt x="3090" y="888"/>
                </a:cubicBezTo>
                <a:cubicBezTo>
                  <a:pt x="2991" y="1499"/>
                  <a:pt x="2991" y="1499"/>
                  <a:pt x="2991" y="1499"/>
                </a:cubicBezTo>
                <a:cubicBezTo>
                  <a:pt x="2811" y="1700"/>
                  <a:pt x="2811" y="1700"/>
                  <a:pt x="2811" y="1700"/>
                </a:cubicBezTo>
                <a:cubicBezTo>
                  <a:pt x="2811" y="598"/>
                  <a:pt x="2811" y="598"/>
                  <a:pt x="2811" y="598"/>
                </a:cubicBezTo>
                <a:cubicBezTo>
                  <a:pt x="2811" y="512"/>
                  <a:pt x="2811" y="512"/>
                  <a:pt x="2811" y="512"/>
                </a:cubicBezTo>
                <a:cubicBezTo>
                  <a:pt x="2726" y="512"/>
                  <a:pt x="2726" y="512"/>
                  <a:pt x="2726" y="512"/>
                </a:cubicBezTo>
                <a:cubicBezTo>
                  <a:pt x="1405" y="512"/>
                  <a:pt x="1405" y="512"/>
                  <a:pt x="1405" y="512"/>
                </a:cubicBezTo>
                <a:close/>
                <a:moveTo>
                  <a:pt x="3491" y="79"/>
                </a:moveTo>
                <a:cubicBezTo>
                  <a:pt x="3689" y="79"/>
                  <a:pt x="3849" y="239"/>
                  <a:pt x="3849" y="437"/>
                </a:cubicBezTo>
                <a:cubicBezTo>
                  <a:pt x="3849" y="634"/>
                  <a:pt x="3689" y="794"/>
                  <a:pt x="3491" y="794"/>
                </a:cubicBezTo>
                <a:cubicBezTo>
                  <a:pt x="3294" y="794"/>
                  <a:pt x="3134" y="634"/>
                  <a:pt x="3134" y="437"/>
                </a:cubicBezTo>
                <a:cubicBezTo>
                  <a:pt x="3134" y="239"/>
                  <a:pt x="3294" y="79"/>
                  <a:pt x="3491" y="79"/>
                </a:cubicBezTo>
                <a:close/>
              </a:path>
            </a:pathLst>
          </a:custGeom>
          <a:solidFill>
            <a:srgbClr val="3069B4"/>
          </a:solidFill>
          <a:ln>
            <a:noFill/>
          </a:ln>
          <a:extLst>
            <a:ext uri="{91240B29-F687-4F45-9708-019B960494DF}">
              <a14:hiddenLine xmlns:a14="http://schemas.microsoft.com/office/drawing/2010/main" w="9525">
                <a:solidFill>
                  <a:srgbClr val="000000"/>
                </a:solidFill>
                <a:round/>
              </a14:hiddenLine>
            </a:ext>
          </a:extLst>
        </p:spPr>
        <p:txBody>
          <a:bodyPr anchor="ctr" anchorCtr="1">
            <a:normAutofit/>
          </a:bodyPr>
          <a:p>
            <a:endParaRPr lang="zh-CN" altLang="en-US">
              <a:latin typeface="华文中宋" panose="02010600040101010101" charset="-122"/>
              <a:ea typeface="华文中宋" panose="02010600040101010101" charset="-122"/>
            </a:endParaRPr>
          </a:p>
        </p:txBody>
      </p:sp>
      <p:sp>
        <p:nvSpPr>
          <p:cNvPr id="54" name="KSO_Shape"/>
          <p:cNvSpPr/>
          <p:nvPr>
            <p:custDataLst>
              <p:tags r:id="rId14"/>
            </p:custDataLst>
          </p:nvPr>
        </p:nvSpPr>
        <p:spPr bwMode="auto">
          <a:xfrm>
            <a:off x="8361979" y="2765948"/>
            <a:ext cx="740349" cy="670199"/>
          </a:xfrm>
          <a:custGeom>
            <a:avLst/>
            <a:gdLst>
              <a:gd name="T0" fmla="*/ 0 w 8970958"/>
              <a:gd name="T1" fmla="*/ 599920 h 8375651"/>
              <a:gd name="T2" fmla="*/ 300757 w 8970958"/>
              <a:gd name="T3" fmla="*/ 599920 h 8375651"/>
              <a:gd name="T4" fmla="*/ 300757 w 8970958"/>
              <a:gd name="T5" fmla="*/ 1680923 h 8375651"/>
              <a:gd name="T6" fmla="*/ 0 w 8970958"/>
              <a:gd name="T7" fmla="*/ 1680923 h 8375651"/>
              <a:gd name="T8" fmla="*/ 982536 w 8970958"/>
              <a:gd name="T9" fmla="*/ 0 h 8375651"/>
              <a:gd name="T10" fmla="*/ 1076703 w 8970958"/>
              <a:gd name="T11" fmla="*/ 47488 h 8375651"/>
              <a:gd name="T12" fmla="*/ 1124163 w 8970958"/>
              <a:gd name="T13" fmla="*/ 600007 h 8375651"/>
              <a:gd name="T14" fmla="*/ 1593490 w 8970958"/>
              <a:gd name="T15" fmla="*/ 600007 h 8375651"/>
              <a:gd name="T16" fmla="*/ 1751690 w 8970958"/>
              <a:gd name="T17" fmla="*/ 654279 h 8375651"/>
              <a:gd name="T18" fmla="*/ 1799150 w 8970958"/>
              <a:gd name="T19" fmla="*/ 828401 h 8375651"/>
              <a:gd name="T20" fmla="*/ 1789357 w 8970958"/>
              <a:gd name="T21" fmla="*/ 957297 h 8375651"/>
              <a:gd name="T22" fmla="*/ 1170117 w 8970958"/>
              <a:gd name="T23" fmla="*/ 1680923 h 8375651"/>
              <a:gd name="T24" fmla="*/ 750510 w 8970958"/>
              <a:gd name="T25" fmla="*/ 1570872 h 8375651"/>
              <a:gd name="T26" fmla="*/ 487596 w 8970958"/>
              <a:gd name="T27" fmla="*/ 1498509 h 8375651"/>
              <a:gd name="T28" fmla="*/ 420550 w 8970958"/>
              <a:gd name="T29" fmla="*/ 1498509 h 8375651"/>
              <a:gd name="T30" fmla="*/ 420550 w 8970958"/>
              <a:gd name="T31" fmla="*/ 618097 h 8375651"/>
              <a:gd name="T32" fmla="*/ 840910 w 8970958"/>
              <a:gd name="T33" fmla="*/ 186183 h 8375651"/>
              <a:gd name="T34" fmla="*/ 982536 w 8970958"/>
              <a:gd name="T35" fmla="*/ 0 h 83756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970958" h="8375651">
                <a:moveTo>
                  <a:pt x="0" y="2989262"/>
                </a:moveTo>
                <a:lnTo>
                  <a:pt x="1498600" y="2989262"/>
                </a:lnTo>
                <a:lnTo>
                  <a:pt x="1498600" y="8375650"/>
                </a:lnTo>
                <a:lnTo>
                  <a:pt x="0" y="8375650"/>
                </a:lnTo>
                <a:lnTo>
                  <a:pt x="0" y="2989262"/>
                </a:lnTo>
                <a:close/>
                <a:moveTo>
                  <a:pt x="4895750" y="0"/>
                </a:moveTo>
                <a:cubicBezTo>
                  <a:pt x="5094695" y="11268"/>
                  <a:pt x="5244843" y="93898"/>
                  <a:pt x="5364961" y="236622"/>
                </a:cubicBezTo>
                <a:cubicBezTo>
                  <a:pt x="5751590" y="691085"/>
                  <a:pt x="5717807" y="1686398"/>
                  <a:pt x="5601443" y="2989694"/>
                </a:cubicBezTo>
                <a:cubicBezTo>
                  <a:pt x="5601443" y="2989694"/>
                  <a:pt x="5601443" y="2989694"/>
                  <a:pt x="7939989" y="2989694"/>
                </a:cubicBezTo>
                <a:cubicBezTo>
                  <a:pt x="8138935" y="2989694"/>
                  <a:pt x="8499289" y="3008474"/>
                  <a:pt x="8728264" y="3260119"/>
                </a:cubicBezTo>
                <a:cubicBezTo>
                  <a:pt x="8915948" y="3462937"/>
                  <a:pt x="8994775" y="3770921"/>
                  <a:pt x="8964746" y="4127731"/>
                </a:cubicBezTo>
                <a:cubicBezTo>
                  <a:pt x="8964746" y="4127731"/>
                  <a:pt x="8964746" y="4127731"/>
                  <a:pt x="8915948" y="4769990"/>
                </a:cubicBezTo>
                <a:cubicBezTo>
                  <a:pt x="8690727" y="7680810"/>
                  <a:pt x="8638175" y="8375651"/>
                  <a:pt x="5830418" y="8375651"/>
                </a:cubicBezTo>
                <a:cubicBezTo>
                  <a:pt x="4580440" y="8375651"/>
                  <a:pt x="4133752" y="8078935"/>
                  <a:pt x="3739615" y="7827290"/>
                </a:cubicBezTo>
                <a:cubicBezTo>
                  <a:pt x="3420551" y="7624472"/>
                  <a:pt x="3169054" y="7466724"/>
                  <a:pt x="2429578" y="7466724"/>
                </a:cubicBezTo>
                <a:cubicBezTo>
                  <a:pt x="2429578" y="7466724"/>
                  <a:pt x="2429578" y="7466724"/>
                  <a:pt x="2095500" y="7466724"/>
                </a:cubicBezTo>
                <a:cubicBezTo>
                  <a:pt x="2095500" y="7466724"/>
                  <a:pt x="2095500" y="7466724"/>
                  <a:pt x="2095500" y="3079836"/>
                </a:cubicBezTo>
                <a:cubicBezTo>
                  <a:pt x="3889762" y="2662932"/>
                  <a:pt x="4043663" y="1660107"/>
                  <a:pt x="4190057" y="927707"/>
                </a:cubicBezTo>
                <a:cubicBezTo>
                  <a:pt x="4276392" y="492023"/>
                  <a:pt x="4377741" y="0"/>
                  <a:pt x="4895750" y="0"/>
                </a:cubicBezTo>
                <a:close/>
              </a:path>
            </a:pathLst>
          </a:custGeom>
          <a:solidFill>
            <a:srgbClr val="15AA96"/>
          </a:solidFill>
          <a:ln>
            <a:noFill/>
          </a:ln>
        </p:spPr>
        <p:txBody>
          <a:bodyPr anchor="ctr" anchorCtr="1">
            <a:normAutofit/>
          </a:bodyPr>
          <a:p>
            <a:endParaRPr lang="zh-CN" altLang="en-US">
              <a:latin typeface="华文中宋" panose="02010600040101010101" charset="-122"/>
              <a:ea typeface="华文中宋" panose="02010600040101010101" charset="-122"/>
            </a:endParaRPr>
          </a:p>
        </p:txBody>
      </p:sp>
      <p:sp>
        <p:nvSpPr>
          <p:cNvPr id="55" name="KSO_Shape"/>
          <p:cNvSpPr/>
          <p:nvPr>
            <p:custDataLst>
              <p:tags r:id="rId15"/>
            </p:custDataLst>
          </p:nvPr>
        </p:nvSpPr>
        <p:spPr bwMode="auto">
          <a:xfrm>
            <a:off x="12120914" y="1808637"/>
            <a:ext cx="1020200" cy="547731"/>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rgbClr val="8DB545"/>
          </a:solidFill>
          <a:ln>
            <a:noFill/>
          </a:ln>
        </p:spPr>
        <p:txBody>
          <a:bodyPr anchor="ctr">
            <a:normAutofit/>
            <a:scene3d>
              <a:camera prst="orthographicFront"/>
              <a:lightRig rig="threePt" dir="t"/>
            </a:scene3d>
            <a:sp3d>
              <a:contourClr>
                <a:srgbClr val="FFFFFF"/>
              </a:contourClr>
            </a:sp3d>
          </a:bodyPr>
          <a:p>
            <a:pPr algn="ctr">
              <a:defRPr/>
            </a:pPr>
            <a:endParaRPr lang="zh-CN" altLang="en-US">
              <a:solidFill>
                <a:srgbClr val="FFFFFF"/>
              </a:solidFill>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object 2"/>
          <p:cNvSpPr/>
          <p:nvPr/>
        </p:nvSpPr>
        <p:spPr>
          <a:xfrm>
            <a:off x="6296025" y="2020888"/>
            <a:ext cx="5695950" cy="5695950"/>
          </a:xfrm>
          <a:custGeom>
            <a:avLst/>
            <a:gdLst/>
            <a:ahLst/>
            <a:cxnLst/>
            <a:pathLst>
              <a:path w="5695950" h="5695950">
                <a:moveTo>
                  <a:pt x="2847974" y="5695949"/>
                </a:moveTo>
                <a:lnTo>
                  <a:pt x="2799424" y="5695544"/>
                </a:lnTo>
                <a:lnTo>
                  <a:pt x="2751070" y="5694332"/>
                </a:lnTo>
                <a:lnTo>
                  <a:pt x="2702919" y="5692319"/>
                </a:lnTo>
                <a:lnTo>
                  <a:pt x="2654977" y="5689513"/>
                </a:lnTo>
                <a:lnTo>
                  <a:pt x="2607251" y="5685919"/>
                </a:lnTo>
                <a:lnTo>
                  <a:pt x="2559747" y="5681545"/>
                </a:lnTo>
                <a:lnTo>
                  <a:pt x="2512471" y="5676395"/>
                </a:lnTo>
                <a:lnTo>
                  <a:pt x="2465430" y="5670478"/>
                </a:lnTo>
                <a:lnTo>
                  <a:pt x="2418631" y="5663799"/>
                </a:lnTo>
                <a:lnTo>
                  <a:pt x="2372079" y="5656365"/>
                </a:lnTo>
                <a:lnTo>
                  <a:pt x="2325781" y="5648182"/>
                </a:lnTo>
                <a:lnTo>
                  <a:pt x="2279744" y="5639256"/>
                </a:lnTo>
                <a:lnTo>
                  <a:pt x="2233974" y="5629594"/>
                </a:lnTo>
                <a:lnTo>
                  <a:pt x="2188477" y="5619203"/>
                </a:lnTo>
                <a:lnTo>
                  <a:pt x="2143260" y="5608089"/>
                </a:lnTo>
                <a:lnTo>
                  <a:pt x="2098330" y="5596258"/>
                </a:lnTo>
                <a:lnTo>
                  <a:pt x="2053692" y="5583717"/>
                </a:lnTo>
                <a:lnTo>
                  <a:pt x="2009353" y="5570471"/>
                </a:lnTo>
                <a:lnTo>
                  <a:pt x="1965320" y="5556529"/>
                </a:lnTo>
                <a:lnTo>
                  <a:pt x="1921599" y="5541895"/>
                </a:lnTo>
                <a:lnTo>
                  <a:pt x="1878196" y="5526576"/>
                </a:lnTo>
                <a:lnTo>
                  <a:pt x="1835118" y="5510580"/>
                </a:lnTo>
                <a:lnTo>
                  <a:pt x="1792372" y="5493912"/>
                </a:lnTo>
                <a:lnTo>
                  <a:pt x="1749963" y="5476578"/>
                </a:lnTo>
                <a:lnTo>
                  <a:pt x="1707898" y="5458585"/>
                </a:lnTo>
                <a:lnTo>
                  <a:pt x="1666183" y="5439940"/>
                </a:lnTo>
                <a:lnTo>
                  <a:pt x="1624826" y="5420649"/>
                </a:lnTo>
                <a:lnTo>
                  <a:pt x="1583832" y="5400718"/>
                </a:lnTo>
                <a:lnTo>
                  <a:pt x="1543208" y="5380154"/>
                </a:lnTo>
                <a:lnTo>
                  <a:pt x="1502960" y="5358964"/>
                </a:lnTo>
                <a:lnTo>
                  <a:pt x="1463094" y="5337153"/>
                </a:lnTo>
                <a:lnTo>
                  <a:pt x="1423618" y="5314728"/>
                </a:lnTo>
                <a:lnTo>
                  <a:pt x="1384537" y="5291695"/>
                </a:lnTo>
                <a:lnTo>
                  <a:pt x="1345858" y="5268061"/>
                </a:lnTo>
                <a:lnTo>
                  <a:pt x="1307588" y="5243833"/>
                </a:lnTo>
                <a:lnTo>
                  <a:pt x="1269732" y="5219016"/>
                </a:lnTo>
                <a:lnTo>
                  <a:pt x="1232298" y="5193618"/>
                </a:lnTo>
                <a:lnTo>
                  <a:pt x="1195291" y="5167644"/>
                </a:lnTo>
                <a:lnTo>
                  <a:pt x="1158718" y="5141102"/>
                </a:lnTo>
                <a:lnTo>
                  <a:pt x="1122585" y="5113996"/>
                </a:lnTo>
                <a:lnTo>
                  <a:pt x="1086900" y="5086335"/>
                </a:lnTo>
                <a:lnTo>
                  <a:pt x="1051668" y="5058124"/>
                </a:lnTo>
                <a:lnTo>
                  <a:pt x="1016895" y="5029369"/>
                </a:lnTo>
                <a:lnTo>
                  <a:pt x="982589" y="5000078"/>
                </a:lnTo>
                <a:lnTo>
                  <a:pt x="948755" y="4970257"/>
                </a:lnTo>
                <a:lnTo>
                  <a:pt x="915401" y="4939911"/>
                </a:lnTo>
                <a:lnTo>
                  <a:pt x="882532" y="4909048"/>
                </a:lnTo>
                <a:lnTo>
                  <a:pt x="850154" y="4877674"/>
                </a:lnTo>
                <a:lnTo>
                  <a:pt x="818275" y="4845795"/>
                </a:lnTo>
                <a:lnTo>
                  <a:pt x="786901" y="4813417"/>
                </a:lnTo>
                <a:lnTo>
                  <a:pt x="756038" y="4780548"/>
                </a:lnTo>
                <a:lnTo>
                  <a:pt x="725692" y="4747193"/>
                </a:lnTo>
                <a:lnTo>
                  <a:pt x="695870" y="4713360"/>
                </a:lnTo>
                <a:lnTo>
                  <a:pt x="666579" y="4679053"/>
                </a:lnTo>
                <a:lnTo>
                  <a:pt x="637825" y="4644281"/>
                </a:lnTo>
                <a:lnTo>
                  <a:pt x="609614" y="4609049"/>
                </a:lnTo>
                <a:lnTo>
                  <a:pt x="581952" y="4573363"/>
                </a:lnTo>
                <a:lnTo>
                  <a:pt x="554847" y="4537231"/>
                </a:lnTo>
                <a:lnTo>
                  <a:pt x="528304" y="4500658"/>
                </a:lnTo>
                <a:lnTo>
                  <a:pt x="502331" y="4463651"/>
                </a:lnTo>
                <a:lnTo>
                  <a:pt x="476932" y="4426217"/>
                </a:lnTo>
                <a:lnTo>
                  <a:pt x="452116" y="4388361"/>
                </a:lnTo>
                <a:lnTo>
                  <a:pt x="427887" y="4350090"/>
                </a:lnTo>
                <a:lnTo>
                  <a:pt x="404254" y="4311411"/>
                </a:lnTo>
                <a:lnTo>
                  <a:pt x="381221" y="4272331"/>
                </a:lnTo>
                <a:lnTo>
                  <a:pt x="358796" y="4232854"/>
                </a:lnTo>
                <a:lnTo>
                  <a:pt x="336985" y="4192989"/>
                </a:lnTo>
                <a:lnTo>
                  <a:pt x="315794" y="4152741"/>
                </a:lnTo>
                <a:lnTo>
                  <a:pt x="295230" y="4112117"/>
                </a:lnTo>
                <a:lnTo>
                  <a:pt x="275300" y="4071123"/>
                </a:lnTo>
                <a:lnTo>
                  <a:pt x="256008" y="4029765"/>
                </a:lnTo>
                <a:lnTo>
                  <a:pt x="237363" y="3988051"/>
                </a:lnTo>
                <a:lnTo>
                  <a:pt x="219371" y="3945986"/>
                </a:lnTo>
                <a:lnTo>
                  <a:pt x="202037" y="3903577"/>
                </a:lnTo>
                <a:lnTo>
                  <a:pt x="185369" y="3860830"/>
                </a:lnTo>
                <a:lnTo>
                  <a:pt x="169372" y="3817752"/>
                </a:lnTo>
                <a:lnTo>
                  <a:pt x="154054" y="3774350"/>
                </a:lnTo>
                <a:lnTo>
                  <a:pt x="139420" y="3730628"/>
                </a:lnTo>
                <a:lnTo>
                  <a:pt x="125477" y="3686595"/>
                </a:lnTo>
                <a:lnTo>
                  <a:pt x="112232" y="3642257"/>
                </a:lnTo>
                <a:lnTo>
                  <a:pt x="99691" y="3597619"/>
                </a:lnTo>
                <a:lnTo>
                  <a:pt x="87860" y="3552688"/>
                </a:lnTo>
                <a:lnTo>
                  <a:pt x="76745" y="3507471"/>
                </a:lnTo>
                <a:lnTo>
                  <a:pt x="66354" y="3461975"/>
                </a:lnTo>
                <a:lnTo>
                  <a:pt x="56693" y="3416205"/>
                </a:lnTo>
                <a:lnTo>
                  <a:pt x="47767" y="3370168"/>
                </a:lnTo>
                <a:lnTo>
                  <a:pt x="39584" y="3323870"/>
                </a:lnTo>
                <a:lnTo>
                  <a:pt x="32150" y="3277318"/>
                </a:lnTo>
                <a:lnTo>
                  <a:pt x="25471" y="3230518"/>
                </a:lnTo>
                <a:lnTo>
                  <a:pt x="19553" y="3183478"/>
                </a:lnTo>
                <a:lnTo>
                  <a:pt x="14404" y="3136202"/>
                </a:lnTo>
                <a:lnTo>
                  <a:pt x="10029" y="3088698"/>
                </a:lnTo>
                <a:lnTo>
                  <a:pt x="6436" y="3040971"/>
                </a:lnTo>
                <a:lnTo>
                  <a:pt x="3630" y="2993029"/>
                </a:lnTo>
                <a:lnTo>
                  <a:pt x="1617" y="2944878"/>
                </a:lnTo>
                <a:lnTo>
                  <a:pt x="405" y="2896525"/>
                </a:lnTo>
                <a:lnTo>
                  <a:pt x="0" y="2847974"/>
                </a:lnTo>
                <a:lnTo>
                  <a:pt x="405" y="2799424"/>
                </a:lnTo>
                <a:lnTo>
                  <a:pt x="1617" y="2751070"/>
                </a:lnTo>
                <a:lnTo>
                  <a:pt x="3630" y="2702919"/>
                </a:lnTo>
                <a:lnTo>
                  <a:pt x="6436" y="2654977"/>
                </a:lnTo>
                <a:lnTo>
                  <a:pt x="10029" y="2607251"/>
                </a:lnTo>
                <a:lnTo>
                  <a:pt x="14404" y="2559747"/>
                </a:lnTo>
                <a:lnTo>
                  <a:pt x="19553" y="2512471"/>
                </a:lnTo>
                <a:lnTo>
                  <a:pt x="25471" y="2465430"/>
                </a:lnTo>
                <a:lnTo>
                  <a:pt x="32150" y="2418631"/>
                </a:lnTo>
                <a:lnTo>
                  <a:pt x="39584" y="2372079"/>
                </a:lnTo>
                <a:lnTo>
                  <a:pt x="47767" y="2325781"/>
                </a:lnTo>
                <a:lnTo>
                  <a:pt x="56693" y="2279744"/>
                </a:lnTo>
                <a:lnTo>
                  <a:pt x="66354" y="2233974"/>
                </a:lnTo>
                <a:lnTo>
                  <a:pt x="76745" y="2188477"/>
                </a:lnTo>
                <a:lnTo>
                  <a:pt x="87860" y="2143260"/>
                </a:lnTo>
                <a:lnTo>
                  <a:pt x="99691" y="2098330"/>
                </a:lnTo>
                <a:lnTo>
                  <a:pt x="112232" y="2053692"/>
                </a:lnTo>
                <a:lnTo>
                  <a:pt x="125477" y="2009353"/>
                </a:lnTo>
                <a:lnTo>
                  <a:pt x="139420" y="1965320"/>
                </a:lnTo>
                <a:lnTo>
                  <a:pt x="154054" y="1921599"/>
                </a:lnTo>
                <a:lnTo>
                  <a:pt x="169372" y="1878196"/>
                </a:lnTo>
                <a:lnTo>
                  <a:pt x="185369" y="1835118"/>
                </a:lnTo>
                <a:lnTo>
                  <a:pt x="202037" y="1792372"/>
                </a:lnTo>
                <a:lnTo>
                  <a:pt x="219371" y="1749963"/>
                </a:lnTo>
                <a:lnTo>
                  <a:pt x="237363" y="1707898"/>
                </a:lnTo>
                <a:lnTo>
                  <a:pt x="256008" y="1666183"/>
                </a:lnTo>
                <a:lnTo>
                  <a:pt x="275300" y="1624826"/>
                </a:lnTo>
                <a:lnTo>
                  <a:pt x="295230" y="1583832"/>
                </a:lnTo>
                <a:lnTo>
                  <a:pt x="315794" y="1543208"/>
                </a:lnTo>
                <a:lnTo>
                  <a:pt x="336985" y="1502960"/>
                </a:lnTo>
                <a:lnTo>
                  <a:pt x="358796" y="1463094"/>
                </a:lnTo>
                <a:lnTo>
                  <a:pt x="381221" y="1423618"/>
                </a:lnTo>
                <a:lnTo>
                  <a:pt x="404254" y="1384537"/>
                </a:lnTo>
                <a:lnTo>
                  <a:pt x="427887" y="1345858"/>
                </a:lnTo>
                <a:lnTo>
                  <a:pt x="452116" y="1307588"/>
                </a:lnTo>
                <a:lnTo>
                  <a:pt x="476932" y="1269732"/>
                </a:lnTo>
                <a:lnTo>
                  <a:pt x="502331" y="1232298"/>
                </a:lnTo>
                <a:lnTo>
                  <a:pt x="528304" y="1195291"/>
                </a:lnTo>
                <a:lnTo>
                  <a:pt x="554847" y="1158718"/>
                </a:lnTo>
                <a:lnTo>
                  <a:pt x="581952" y="1122585"/>
                </a:lnTo>
                <a:lnTo>
                  <a:pt x="609614" y="1086900"/>
                </a:lnTo>
                <a:lnTo>
                  <a:pt x="637825" y="1051668"/>
                </a:lnTo>
                <a:lnTo>
                  <a:pt x="666579" y="1016895"/>
                </a:lnTo>
                <a:lnTo>
                  <a:pt x="695870" y="982589"/>
                </a:lnTo>
                <a:lnTo>
                  <a:pt x="725692" y="948755"/>
                </a:lnTo>
                <a:lnTo>
                  <a:pt x="756038" y="915401"/>
                </a:lnTo>
                <a:lnTo>
                  <a:pt x="786901" y="882532"/>
                </a:lnTo>
                <a:lnTo>
                  <a:pt x="818275" y="850154"/>
                </a:lnTo>
                <a:lnTo>
                  <a:pt x="850154" y="818275"/>
                </a:lnTo>
                <a:lnTo>
                  <a:pt x="882532" y="786901"/>
                </a:lnTo>
                <a:lnTo>
                  <a:pt x="915401" y="756038"/>
                </a:lnTo>
                <a:lnTo>
                  <a:pt x="948755" y="725692"/>
                </a:lnTo>
                <a:lnTo>
                  <a:pt x="982589" y="695870"/>
                </a:lnTo>
                <a:lnTo>
                  <a:pt x="1016895" y="666579"/>
                </a:lnTo>
                <a:lnTo>
                  <a:pt x="1051668" y="637825"/>
                </a:lnTo>
                <a:lnTo>
                  <a:pt x="1086900" y="609614"/>
                </a:lnTo>
                <a:lnTo>
                  <a:pt x="1122585" y="581952"/>
                </a:lnTo>
                <a:lnTo>
                  <a:pt x="1158718" y="554847"/>
                </a:lnTo>
                <a:lnTo>
                  <a:pt x="1195291" y="528304"/>
                </a:lnTo>
                <a:lnTo>
                  <a:pt x="1232298" y="502331"/>
                </a:lnTo>
                <a:lnTo>
                  <a:pt x="1269732" y="476932"/>
                </a:lnTo>
                <a:lnTo>
                  <a:pt x="1307588" y="452116"/>
                </a:lnTo>
                <a:lnTo>
                  <a:pt x="1345858" y="427887"/>
                </a:lnTo>
                <a:lnTo>
                  <a:pt x="1384537" y="404254"/>
                </a:lnTo>
                <a:lnTo>
                  <a:pt x="1423618" y="381221"/>
                </a:lnTo>
                <a:lnTo>
                  <a:pt x="1463094" y="358796"/>
                </a:lnTo>
                <a:lnTo>
                  <a:pt x="1502960" y="336985"/>
                </a:lnTo>
                <a:lnTo>
                  <a:pt x="1543208" y="315794"/>
                </a:lnTo>
                <a:lnTo>
                  <a:pt x="1583832" y="295230"/>
                </a:lnTo>
                <a:lnTo>
                  <a:pt x="1624826" y="275300"/>
                </a:lnTo>
                <a:lnTo>
                  <a:pt x="1666183" y="256008"/>
                </a:lnTo>
                <a:lnTo>
                  <a:pt x="1707898" y="237363"/>
                </a:lnTo>
                <a:lnTo>
                  <a:pt x="1749963" y="219371"/>
                </a:lnTo>
                <a:lnTo>
                  <a:pt x="1792372" y="202037"/>
                </a:lnTo>
                <a:lnTo>
                  <a:pt x="1835118" y="185369"/>
                </a:lnTo>
                <a:lnTo>
                  <a:pt x="1878196" y="169372"/>
                </a:lnTo>
                <a:lnTo>
                  <a:pt x="1921599" y="154054"/>
                </a:lnTo>
                <a:lnTo>
                  <a:pt x="1965320" y="139420"/>
                </a:lnTo>
                <a:lnTo>
                  <a:pt x="2009353" y="125477"/>
                </a:lnTo>
                <a:lnTo>
                  <a:pt x="2053692" y="112232"/>
                </a:lnTo>
                <a:lnTo>
                  <a:pt x="2098330" y="99691"/>
                </a:lnTo>
                <a:lnTo>
                  <a:pt x="2143260" y="87860"/>
                </a:lnTo>
                <a:lnTo>
                  <a:pt x="2188477" y="76745"/>
                </a:lnTo>
                <a:lnTo>
                  <a:pt x="2233974" y="66354"/>
                </a:lnTo>
                <a:lnTo>
                  <a:pt x="2279744" y="56693"/>
                </a:lnTo>
                <a:lnTo>
                  <a:pt x="2325781" y="47767"/>
                </a:lnTo>
                <a:lnTo>
                  <a:pt x="2372079" y="39584"/>
                </a:lnTo>
                <a:lnTo>
                  <a:pt x="2418631" y="32150"/>
                </a:lnTo>
                <a:lnTo>
                  <a:pt x="2465430" y="25471"/>
                </a:lnTo>
                <a:lnTo>
                  <a:pt x="2512471" y="19553"/>
                </a:lnTo>
                <a:lnTo>
                  <a:pt x="2559747" y="14404"/>
                </a:lnTo>
                <a:lnTo>
                  <a:pt x="2607251" y="10029"/>
                </a:lnTo>
                <a:lnTo>
                  <a:pt x="2654977" y="6436"/>
                </a:lnTo>
                <a:lnTo>
                  <a:pt x="2702919" y="3630"/>
                </a:lnTo>
                <a:lnTo>
                  <a:pt x="2751070" y="1617"/>
                </a:lnTo>
                <a:lnTo>
                  <a:pt x="2799424" y="405"/>
                </a:lnTo>
                <a:lnTo>
                  <a:pt x="2847974" y="0"/>
                </a:lnTo>
                <a:lnTo>
                  <a:pt x="2896525" y="405"/>
                </a:lnTo>
                <a:lnTo>
                  <a:pt x="2944878" y="1617"/>
                </a:lnTo>
                <a:lnTo>
                  <a:pt x="2993029" y="3630"/>
                </a:lnTo>
                <a:lnTo>
                  <a:pt x="3040971" y="6436"/>
                </a:lnTo>
                <a:lnTo>
                  <a:pt x="3088698" y="10029"/>
                </a:lnTo>
                <a:lnTo>
                  <a:pt x="3136202" y="14404"/>
                </a:lnTo>
                <a:lnTo>
                  <a:pt x="3183478" y="19553"/>
                </a:lnTo>
                <a:lnTo>
                  <a:pt x="3230518" y="25471"/>
                </a:lnTo>
                <a:lnTo>
                  <a:pt x="3277318" y="32150"/>
                </a:lnTo>
                <a:lnTo>
                  <a:pt x="3323870" y="39584"/>
                </a:lnTo>
                <a:lnTo>
                  <a:pt x="3370168" y="47767"/>
                </a:lnTo>
                <a:lnTo>
                  <a:pt x="3416205" y="56693"/>
                </a:lnTo>
                <a:lnTo>
                  <a:pt x="3461975" y="66354"/>
                </a:lnTo>
                <a:lnTo>
                  <a:pt x="3507471" y="76745"/>
                </a:lnTo>
                <a:lnTo>
                  <a:pt x="3552688" y="87860"/>
                </a:lnTo>
                <a:lnTo>
                  <a:pt x="3597619" y="99691"/>
                </a:lnTo>
                <a:lnTo>
                  <a:pt x="3642257" y="112232"/>
                </a:lnTo>
                <a:lnTo>
                  <a:pt x="3686595" y="125477"/>
                </a:lnTo>
                <a:lnTo>
                  <a:pt x="3730628" y="139420"/>
                </a:lnTo>
                <a:lnTo>
                  <a:pt x="3774350" y="154054"/>
                </a:lnTo>
                <a:lnTo>
                  <a:pt x="3817752" y="169372"/>
                </a:lnTo>
                <a:lnTo>
                  <a:pt x="3860830" y="185369"/>
                </a:lnTo>
                <a:lnTo>
                  <a:pt x="3903577" y="202037"/>
                </a:lnTo>
                <a:lnTo>
                  <a:pt x="3945986" y="219371"/>
                </a:lnTo>
                <a:lnTo>
                  <a:pt x="3988051" y="237363"/>
                </a:lnTo>
                <a:lnTo>
                  <a:pt x="4029765" y="256008"/>
                </a:lnTo>
                <a:lnTo>
                  <a:pt x="4071123" y="275300"/>
                </a:lnTo>
                <a:lnTo>
                  <a:pt x="4112117" y="295230"/>
                </a:lnTo>
                <a:lnTo>
                  <a:pt x="4152741" y="315794"/>
                </a:lnTo>
                <a:lnTo>
                  <a:pt x="4192989" y="336985"/>
                </a:lnTo>
                <a:lnTo>
                  <a:pt x="4232854" y="358796"/>
                </a:lnTo>
                <a:lnTo>
                  <a:pt x="4272331" y="381221"/>
                </a:lnTo>
                <a:lnTo>
                  <a:pt x="4311411" y="404254"/>
                </a:lnTo>
                <a:lnTo>
                  <a:pt x="4350090" y="427887"/>
                </a:lnTo>
                <a:lnTo>
                  <a:pt x="4388361" y="452116"/>
                </a:lnTo>
                <a:lnTo>
                  <a:pt x="4426217" y="476932"/>
                </a:lnTo>
                <a:lnTo>
                  <a:pt x="4463651" y="502331"/>
                </a:lnTo>
                <a:lnTo>
                  <a:pt x="4500658" y="528304"/>
                </a:lnTo>
                <a:lnTo>
                  <a:pt x="4537231" y="554847"/>
                </a:lnTo>
                <a:lnTo>
                  <a:pt x="4573363" y="581952"/>
                </a:lnTo>
                <a:lnTo>
                  <a:pt x="4609049" y="609614"/>
                </a:lnTo>
                <a:lnTo>
                  <a:pt x="4644281" y="637825"/>
                </a:lnTo>
                <a:lnTo>
                  <a:pt x="4679053" y="666579"/>
                </a:lnTo>
                <a:lnTo>
                  <a:pt x="4713360" y="695870"/>
                </a:lnTo>
                <a:lnTo>
                  <a:pt x="4747193" y="725692"/>
                </a:lnTo>
                <a:lnTo>
                  <a:pt x="4780548" y="756038"/>
                </a:lnTo>
                <a:lnTo>
                  <a:pt x="4813417" y="786901"/>
                </a:lnTo>
                <a:lnTo>
                  <a:pt x="4845795" y="818275"/>
                </a:lnTo>
                <a:lnTo>
                  <a:pt x="4877674" y="850154"/>
                </a:lnTo>
                <a:lnTo>
                  <a:pt x="4909048" y="882532"/>
                </a:lnTo>
                <a:lnTo>
                  <a:pt x="4939911" y="915401"/>
                </a:lnTo>
                <a:lnTo>
                  <a:pt x="4970257" y="948755"/>
                </a:lnTo>
                <a:lnTo>
                  <a:pt x="5000078" y="982589"/>
                </a:lnTo>
                <a:lnTo>
                  <a:pt x="5029369" y="1016895"/>
                </a:lnTo>
                <a:lnTo>
                  <a:pt x="5058124" y="1051668"/>
                </a:lnTo>
                <a:lnTo>
                  <a:pt x="5086335" y="1086900"/>
                </a:lnTo>
                <a:lnTo>
                  <a:pt x="5113996" y="1122585"/>
                </a:lnTo>
                <a:lnTo>
                  <a:pt x="5141102" y="1158718"/>
                </a:lnTo>
                <a:lnTo>
                  <a:pt x="5167644" y="1195291"/>
                </a:lnTo>
                <a:lnTo>
                  <a:pt x="5193618" y="1232298"/>
                </a:lnTo>
                <a:lnTo>
                  <a:pt x="5219016" y="1269732"/>
                </a:lnTo>
                <a:lnTo>
                  <a:pt x="5243833" y="1307588"/>
                </a:lnTo>
                <a:lnTo>
                  <a:pt x="5268061" y="1345858"/>
                </a:lnTo>
                <a:lnTo>
                  <a:pt x="5291695" y="1384537"/>
                </a:lnTo>
                <a:lnTo>
                  <a:pt x="5314728" y="1423618"/>
                </a:lnTo>
                <a:lnTo>
                  <a:pt x="5337153" y="1463094"/>
                </a:lnTo>
                <a:lnTo>
                  <a:pt x="5358964" y="1502960"/>
                </a:lnTo>
                <a:lnTo>
                  <a:pt x="5380154" y="1543208"/>
                </a:lnTo>
                <a:lnTo>
                  <a:pt x="5400718" y="1583832"/>
                </a:lnTo>
                <a:lnTo>
                  <a:pt x="5420649" y="1624826"/>
                </a:lnTo>
                <a:lnTo>
                  <a:pt x="5439940" y="1666183"/>
                </a:lnTo>
                <a:lnTo>
                  <a:pt x="5458585" y="1707898"/>
                </a:lnTo>
                <a:lnTo>
                  <a:pt x="5476578" y="1749963"/>
                </a:lnTo>
                <a:lnTo>
                  <a:pt x="5493912" y="1792372"/>
                </a:lnTo>
                <a:lnTo>
                  <a:pt x="5510580" y="1835118"/>
                </a:lnTo>
                <a:lnTo>
                  <a:pt x="5526576" y="1878196"/>
                </a:lnTo>
                <a:lnTo>
                  <a:pt x="5541895" y="1921599"/>
                </a:lnTo>
                <a:lnTo>
                  <a:pt x="5556529" y="1965320"/>
                </a:lnTo>
                <a:lnTo>
                  <a:pt x="5570471" y="2009353"/>
                </a:lnTo>
                <a:lnTo>
                  <a:pt x="5583717" y="2053692"/>
                </a:lnTo>
                <a:lnTo>
                  <a:pt x="5596258" y="2098330"/>
                </a:lnTo>
                <a:lnTo>
                  <a:pt x="5608089" y="2143260"/>
                </a:lnTo>
                <a:lnTo>
                  <a:pt x="5619203" y="2188477"/>
                </a:lnTo>
                <a:lnTo>
                  <a:pt x="5629594" y="2233974"/>
                </a:lnTo>
                <a:lnTo>
                  <a:pt x="5639256" y="2279744"/>
                </a:lnTo>
                <a:lnTo>
                  <a:pt x="5648182" y="2325781"/>
                </a:lnTo>
                <a:lnTo>
                  <a:pt x="5656365" y="2372079"/>
                </a:lnTo>
                <a:lnTo>
                  <a:pt x="5663799" y="2418631"/>
                </a:lnTo>
                <a:lnTo>
                  <a:pt x="5670478" y="2465430"/>
                </a:lnTo>
                <a:lnTo>
                  <a:pt x="5676395" y="2512471"/>
                </a:lnTo>
                <a:lnTo>
                  <a:pt x="5681545" y="2559747"/>
                </a:lnTo>
                <a:lnTo>
                  <a:pt x="5685919" y="2607251"/>
                </a:lnTo>
                <a:lnTo>
                  <a:pt x="5689513" y="2654977"/>
                </a:lnTo>
                <a:lnTo>
                  <a:pt x="5692319" y="2702919"/>
                </a:lnTo>
                <a:lnTo>
                  <a:pt x="5694332" y="2751070"/>
                </a:lnTo>
                <a:lnTo>
                  <a:pt x="5695544" y="2799424"/>
                </a:lnTo>
                <a:lnTo>
                  <a:pt x="5695949" y="2847974"/>
                </a:lnTo>
                <a:lnTo>
                  <a:pt x="5695544" y="2896525"/>
                </a:lnTo>
                <a:lnTo>
                  <a:pt x="5694332" y="2944878"/>
                </a:lnTo>
                <a:lnTo>
                  <a:pt x="5692319" y="2993029"/>
                </a:lnTo>
                <a:lnTo>
                  <a:pt x="5689513" y="3040971"/>
                </a:lnTo>
                <a:lnTo>
                  <a:pt x="5685919" y="3088698"/>
                </a:lnTo>
                <a:lnTo>
                  <a:pt x="5681545" y="3136202"/>
                </a:lnTo>
                <a:lnTo>
                  <a:pt x="5676395" y="3183478"/>
                </a:lnTo>
                <a:lnTo>
                  <a:pt x="5670478" y="3230518"/>
                </a:lnTo>
                <a:lnTo>
                  <a:pt x="5663799" y="3277318"/>
                </a:lnTo>
                <a:lnTo>
                  <a:pt x="5656365" y="3323870"/>
                </a:lnTo>
                <a:lnTo>
                  <a:pt x="5648182" y="3370168"/>
                </a:lnTo>
                <a:lnTo>
                  <a:pt x="5639256" y="3416205"/>
                </a:lnTo>
                <a:lnTo>
                  <a:pt x="5629594" y="3461975"/>
                </a:lnTo>
                <a:lnTo>
                  <a:pt x="5619203" y="3507471"/>
                </a:lnTo>
                <a:lnTo>
                  <a:pt x="5608089" y="3552688"/>
                </a:lnTo>
                <a:lnTo>
                  <a:pt x="5596258" y="3597619"/>
                </a:lnTo>
                <a:lnTo>
                  <a:pt x="5583717" y="3642257"/>
                </a:lnTo>
                <a:lnTo>
                  <a:pt x="5570471" y="3686595"/>
                </a:lnTo>
                <a:lnTo>
                  <a:pt x="5556529" y="3730628"/>
                </a:lnTo>
                <a:lnTo>
                  <a:pt x="5541895" y="3774350"/>
                </a:lnTo>
                <a:lnTo>
                  <a:pt x="5526576" y="3817752"/>
                </a:lnTo>
                <a:lnTo>
                  <a:pt x="5510580" y="3860830"/>
                </a:lnTo>
                <a:lnTo>
                  <a:pt x="5493912" y="3903577"/>
                </a:lnTo>
                <a:lnTo>
                  <a:pt x="5476578" y="3945986"/>
                </a:lnTo>
                <a:lnTo>
                  <a:pt x="5458585" y="3988051"/>
                </a:lnTo>
                <a:lnTo>
                  <a:pt x="5439940" y="4029765"/>
                </a:lnTo>
                <a:lnTo>
                  <a:pt x="5420649" y="4071123"/>
                </a:lnTo>
                <a:lnTo>
                  <a:pt x="5400718" y="4112117"/>
                </a:lnTo>
                <a:lnTo>
                  <a:pt x="5380154" y="4152741"/>
                </a:lnTo>
                <a:lnTo>
                  <a:pt x="5358964" y="4192989"/>
                </a:lnTo>
                <a:lnTo>
                  <a:pt x="5337153" y="4232854"/>
                </a:lnTo>
                <a:lnTo>
                  <a:pt x="5314728" y="4272331"/>
                </a:lnTo>
                <a:lnTo>
                  <a:pt x="5291695" y="4311411"/>
                </a:lnTo>
                <a:lnTo>
                  <a:pt x="5268061" y="4350090"/>
                </a:lnTo>
                <a:lnTo>
                  <a:pt x="5243833" y="4388361"/>
                </a:lnTo>
                <a:lnTo>
                  <a:pt x="5219016" y="4426217"/>
                </a:lnTo>
                <a:lnTo>
                  <a:pt x="5193618" y="4463651"/>
                </a:lnTo>
                <a:lnTo>
                  <a:pt x="5167644" y="4500658"/>
                </a:lnTo>
                <a:lnTo>
                  <a:pt x="5141102" y="4537231"/>
                </a:lnTo>
                <a:lnTo>
                  <a:pt x="5113996" y="4573363"/>
                </a:lnTo>
                <a:lnTo>
                  <a:pt x="5086335" y="4609049"/>
                </a:lnTo>
                <a:lnTo>
                  <a:pt x="5058124" y="4644281"/>
                </a:lnTo>
                <a:lnTo>
                  <a:pt x="5029369" y="4679053"/>
                </a:lnTo>
                <a:lnTo>
                  <a:pt x="5000078" y="4713360"/>
                </a:lnTo>
                <a:lnTo>
                  <a:pt x="4970257" y="4747193"/>
                </a:lnTo>
                <a:lnTo>
                  <a:pt x="4939911" y="4780548"/>
                </a:lnTo>
                <a:lnTo>
                  <a:pt x="4909048" y="4813417"/>
                </a:lnTo>
                <a:lnTo>
                  <a:pt x="4877674" y="4845795"/>
                </a:lnTo>
                <a:lnTo>
                  <a:pt x="4845795" y="4877674"/>
                </a:lnTo>
                <a:lnTo>
                  <a:pt x="4813417" y="4909048"/>
                </a:lnTo>
                <a:lnTo>
                  <a:pt x="4780548" y="4939911"/>
                </a:lnTo>
                <a:lnTo>
                  <a:pt x="4747193" y="4970257"/>
                </a:lnTo>
                <a:lnTo>
                  <a:pt x="4713360" y="5000078"/>
                </a:lnTo>
                <a:lnTo>
                  <a:pt x="4679053" y="5029369"/>
                </a:lnTo>
                <a:lnTo>
                  <a:pt x="4644281" y="5058124"/>
                </a:lnTo>
                <a:lnTo>
                  <a:pt x="4609049" y="5086335"/>
                </a:lnTo>
                <a:lnTo>
                  <a:pt x="4573363" y="5113996"/>
                </a:lnTo>
                <a:lnTo>
                  <a:pt x="4537231" y="5141102"/>
                </a:lnTo>
                <a:lnTo>
                  <a:pt x="4500658" y="5167644"/>
                </a:lnTo>
                <a:lnTo>
                  <a:pt x="4463651" y="5193618"/>
                </a:lnTo>
                <a:lnTo>
                  <a:pt x="4426217" y="5219016"/>
                </a:lnTo>
                <a:lnTo>
                  <a:pt x="4388361" y="5243833"/>
                </a:lnTo>
                <a:lnTo>
                  <a:pt x="4350090" y="5268061"/>
                </a:lnTo>
                <a:lnTo>
                  <a:pt x="4311411" y="5291695"/>
                </a:lnTo>
                <a:lnTo>
                  <a:pt x="4272331" y="5314728"/>
                </a:lnTo>
                <a:lnTo>
                  <a:pt x="4232854" y="5337153"/>
                </a:lnTo>
                <a:lnTo>
                  <a:pt x="4192989" y="5358964"/>
                </a:lnTo>
                <a:lnTo>
                  <a:pt x="4152741" y="5380154"/>
                </a:lnTo>
                <a:lnTo>
                  <a:pt x="4112117" y="5400718"/>
                </a:lnTo>
                <a:lnTo>
                  <a:pt x="4071123" y="5420649"/>
                </a:lnTo>
                <a:lnTo>
                  <a:pt x="4029765" y="5439940"/>
                </a:lnTo>
                <a:lnTo>
                  <a:pt x="3988051" y="5458585"/>
                </a:lnTo>
                <a:lnTo>
                  <a:pt x="3945986" y="5476578"/>
                </a:lnTo>
                <a:lnTo>
                  <a:pt x="3903577" y="5493912"/>
                </a:lnTo>
                <a:lnTo>
                  <a:pt x="3860830" y="5510580"/>
                </a:lnTo>
                <a:lnTo>
                  <a:pt x="3817752" y="5526576"/>
                </a:lnTo>
                <a:lnTo>
                  <a:pt x="3774350" y="5541895"/>
                </a:lnTo>
                <a:lnTo>
                  <a:pt x="3730628" y="5556529"/>
                </a:lnTo>
                <a:lnTo>
                  <a:pt x="3686595" y="5570471"/>
                </a:lnTo>
                <a:lnTo>
                  <a:pt x="3642257" y="5583717"/>
                </a:lnTo>
                <a:lnTo>
                  <a:pt x="3597619" y="5596258"/>
                </a:lnTo>
                <a:lnTo>
                  <a:pt x="3552688" y="5608089"/>
                </a:lnTo>
                <a:lnTo>
                  <a:pt x="3507471" y="5619203"/>
                </a:lnTo>
                <a:lnTo>
                  <a:pt x="3461975" y="5629594"/>
                </a:lnTo>
                <a:lnTo>
                  <a:pt x="3416205" y="5639256"/>
                </a:lnTo>
                <a:lnTo>
                  <a:pt x="3370168" y="5648182"/>
                </a:lnTo>
                <a:lnTo>
                  <a:pt x="3323870" y="5656365"/>
                </a:lnTo>
                <a:lnTo>
                  <a:pt x="3277318" y="5663799"/>
                </a:lnTo>
                <a:lnTo>
                  <a:pt x="3230518" y="5670478"/>
                </a:lnTo>
                <a:lnTo>
                  <a:pt x="3183478" y="5676395"/>
                </a:lnTo>
                <a:lnTo>
                  <a:pt x="3136202" y="5681545"/>
                </a:lnTo>
                <a:lnTo>
                  <a:pt x="3088698" y="5685919"/>
                </a:lnTo>
                <a:lnTo>
                  <a:pt x="3040971" y="5689513"/>
                </a:lnTo>
                <a:lnTo>
                  <a:pt x="2993029" y="5692319"/>
                </a:lnTo>
                <a:lnTo>
                  <a:pt x="2944878" y="5694332"/>
                </a:lnTo>
                <a:lnTo>
                  <a:pt x="2896525" y="5695544"/>
                </a:lnTo>
                <a:lnTo>
                  <a:pt x="2847974" y="5695949"/>
                </a:lnTo>
                <a:close/>
              </a:path>
            </a:pathLst>
          </a:custGeom>
          <a:solidFill>
            <a:srgbClr val="A5C2DE"/>
          </a:solidFill>
          <a:ln w="9525">
            <a:noFill/>
          </a:ln>
        </p:spPr>
        <p:txBody>
          <a:bodyPr/>
          <a:p>
            <a:endParaRPr lang="zh-CN" altLang="en-US"/>
          </a:p>
        </p:txBody>
      </p:sp>
      <p:sp>
        <p:nvSpPr>
          <p:cNvPr id="21506" name="object 3"/>
          <p:cNvSpPr/>
          <p:nvPr/>
        </p:nvSpPr>
        <p:spPr>
          <a:xfrm>
            <a:off x="14887575" y="0"/>
            <a:ext cx="3400425" cy="2020888"/>
          </a:xfrm>
          <a:custGeom>
            <a:avLst/>
            <a:gdLst/>
            <a:ahLst/>
            <a:cxnLst/>
            <a:pathLst>
              <a:path w="3912234" h="2600325">
                <a:moveTo>
                  <a:pt x="0" y="0"/>
                </a:moveTo>
                <a:lnTo>
                  <a:pt x="3912097" y="0"/>
                </a:lnTo>
                <a:lnTo>
                  <a:pt x="3912097" y="2600324"/>
                </a:lnTo>
                <a:lnTo>
                  <a:pt x="0" y="2600324"/>
                </a:lnTo>
                <a:lnTo>
                  <a:pt x="0" y="0"/>
                </a:lnTo>
                <a:close/>
              </a:path>
            </a:pathLst>
          </a:custGeom>
          <a:solidFill>
            <a:srgbClr val="A5C2DE"/>
          </a:solidFill>
          <a:ln w="9525">
            <a:noFill/>
          </a:ln>
        </p:spPr>
        <p:txBody>
          <a:bodyPr/>
          <a:p>
            <a:endParaRPr lang="zh-CN" altLang="en-US"/>
          </a:p>
        </p:txBody>
      </p:sp>
      <p:sp>
        <p:nvSpPr>
          <p:cNvPr id="21507" name="object 4"/>
          <p:cNvSpPr/>
          <p:nvPr/>
        </p:nvSpPr>
        <p:spPr>
          <a:xfrm>
            <a:off x="30163" y="7688263"/>
            <a:ext cx="3914775" cy="2600325"/>
          </a:xfrm>
          <a:custGeom>
            <a:avLst/>
            <a:gdLst/>
            <a:ahLst/>
            <a:cxnLst/>
            <a:pathLst>
              <a:path w="3914775" h="2600325">
                <a:moveTo>
                  <a:pt x="3914774" y="2600324"/>
                </a:moveTo>
                <a:lnTo>
                  <a:pt x="0" y="2600324"/>
                </a:lnTo>
                <a:lnTo>
                  <a:pt x="0" y="0"/>
                </a:lnTo>
                <a:lnTo>
                  <a:pt x="3914774" y="0"/>
                </a:lnTo>
                <a:lnTo>
                  <a:pt x="3914774" y="2600324"/>
                </a:lnTo>
                <a:close/>
              </a:path>
            </a:pathLst>
          </a:custGeom>
          <a:solidFill>
            <a:srgbClr val="A5C2DE"/>
          </a:solidFill>
          <a:ln w="9525">
            <a:noFill/>
          </a:ln>
        </p:spPr>
        <p:txBody>
          <a:bodyPr/>
          <a:p>
            <a:endParaRPr lang="zh-CN" altLang="en-US"/>
          </a:p>
        </p:txBody>
      </p:sp>
      <p:sp>
        <p:nvSpPr>
          <p:cNvPr id="21508" name="object 5"/>
          <p:cNvSpPr/>
          <p:nvPr/>
        </p:nvSpPr>
        <p:spPr>
          <a:xfrm>
            <a:off x="5921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21509" name="object 6"/>
          <p:cNvSpPr/>
          <p:nvPr/>
        </p:nvSpPr>
        <p:spPr>
          <a:xfrm>
            <a:off x="18113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21510" name="object 7"/>
          <p:cNvSpPr/>
          <p:nvPr/>
        </p:nvSpPr>
        <p:spPr>
          <a:xfrm>
            <a:off x="3028950"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21511" name="object 8"/>
          <p:cNvSpPr/>
          <p:nvPr/>
        </p:nvSpPr>
        <p:spPr>
          <a:xfrm>
            <a:off x="14938375"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21512" name="object 9"/>
          <p:cNvSpPr/>
          <p:nvPr/>
        </p:nvSpPr>
        <p:spPr>
          <a:xfrm>
            <a:off x="161559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21513" name="object 10"/>
          <p:cNvSpPr/>
          <p:nvPr/>
        </p:nvSpPr>
        <p:spPr>
          <a:xfrm>
            <a:off x="173751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2" name="object 12"/>
          <p:cNvSpPr txBox="1">
            <a:spLocks noGrp="1"/>
          </p:cNvSpPr>
          <p:nvPr>
            <p:ph type="ctrTitle"/>
          </p:nvPr>
        </p:nvSpPr>
        <p:spPr>
          <a:xfrm>
            <a:off x="6815138" y="3327400"/>
            <a:ext cx="4657725" cy="2801938"/>
          </a:xfrm>
        </p:spPr>
        <p:txBody>
          <a:bodyPr vert="horz" wrap="square" lIns="0" tIns="17145" rIns="0" bIns="0" rtlCol="0">
            <a:spAutoFit/>
          </a:bodyPr>
          <a:lstStyle/>
          <a:p>
            <a:pPr marL="12700" marR="0" indent="0" algn="ctr" defTabSz="914400" rtl="0" eaLnBrk="1" fontAlgn="auto" latinLnBrk="0" hangingPunct="1">
              <a:lnSpc>
                <a:spcPct val="100000"/>
              </a:lnSpc>
              <a:spcBef>
                <a:spcPts val="135"/>
              </a:spcBef>
              <a:spcAft>
                <a:spcPct val="0"/>
              </a:spcAft>
              <a:buClrTx/>
              <a:buSzTx/>
              <a:buFontTx/>
              <a:buNone/>
            </a:pPr>
            <a:r>
              <a:rPr kumimoji="0" lang="en-US" sz="115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1.4</a:t>
            </a:r>
            <a:br>
              <a:rPr lang="en-US" sz="6600" b="1" spc="2055" dirty="0"/>
            </a:br>
            <a:r>
              <a:rPr kumimoji="0" lang="en-US" altLang="zh-CN" sz="6600" b="0" i="0" u="none" strike="noStrike" kern="0" cap="none" spc="0" normalizeH="0" baseline="0" noProof="1">
                <a:solidFill>
                  <a:srgbClr val="1164AB"/>
                </a:solidFill>
                <a:latin typeface="方正粗黑宋简体" panose="02000000000000000000" charset="-122"/>
                <a:ea typeface="方正粗黑宋简体" panose="02000000000000000000" charset="-122"/>
                <a:cs typeface="Microsoft Sans Serif" panose="020B0604020202020204"/>
                <a:sym typeface="+mn-ea"/>
              </a:rPr>
              <a:t>UML</a:t>
            </a:r>
            <a:r>
              <a:rPr kumimoji="0" lang="zh-CN" altLang="en-US" sz="6600" b="0" i="0" u="none" strike="noStrike" kern="0" cap="none" spc="0" normalizeH="0" baseline="0" noProof="1">
                <a:solidFill>
                  <a:srgbClr val="1164AB"/>
                </a:solidFill>
                <a:latin typeface="方正粗黑宋简体" panose="02000000000000000000" charset="-122"/>
                <a:ea typeface="方正粗黑宋简体" panose="02000000000000000000" charset="-122"/>
                <a:cs typeface="Microsoft Sans Serif" panose="020B0604020202020204"/>
                <a:sym typeface="+mn-ea"/>
              </a:rPr>
              <a:t>的结构</a:t>
            </a:r>
            <a:endParaRPr kumimoji="0" lang="zh-CN" altLang="en-US" sz="66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sym typeface="+mn-ea"/>
            </a:endParaRPr>
          </a:p>
        </p:txBody>
      </p:sp>
      <p:pic>
        <p:nvPicPr>
          <p:cNvPr id="21515" name="图片 32" descr="35080d4f2d7b091888765aa01a98599"/>
          <p:cNvPicPr>
            <a:picLocks noChangeAspect="1"/>
          </p:cNvPicPr>
          <p:nvPr/>
        </p:nvPicPr>
        <p:blipFill>
          <a:blip r:embed="rId1"/>
          <a:stretch>
            <a:fillRect/>
          </a:stretch>
        </p:blipFill>
        <p:spPr>
          <a:xfrm>
            <a:off x="14654213" y="-93662"/>
            <a:ext cx="3867150" cy="2114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object 2"/>
          <p:cNvSpPr/>
          <p:nvPr/>
        </p:nvSpPr>
        <p:spPr>
          <a:xfrm>
            <a:off x="1028700" y="0"/>
            <a:ext cx="4562475" cy="3790950"/>
          </a:xfrm>
          <a:custGeom>
            <a:avLst/>
            <a:gdLst/>
            <a:ahLst/>
            <a:cxnLst/>
            <a:pathLst>
              <a:path w="4562475" h="3790950">
                <a:moveTo>
                  <a:pt x="4562474" y="3790949"/>
                </a:moveTo>
                <a:lnTo>
                  <a:pt x="0" y="3790949"/>
                </a:lnTo>
                <a:lnTo>
                  <a:pt x="0" y="0"/>
                </a:lnTo>
                <a:lnTo>
                  <a:pt x="4562474" y="0"/>
                </a:lnTo>
                <a:lnTo>
                  <a:pt x="4562474" y="3790949"/>
                </a:lnTo>
                <a:close/>
              </a:path>
            </a:pathLst>
          </a:custGeom>
          <a:solidFill>
            <a:srgbClr val="A5C2DE"/>
          </a:solidFill>
          <a:ln w="9525">
            <a:noFill/>
          </a:ln>
        </p:spPr>
        <p:txBody>
          <a:bodyPr/>
          <a:p>
            <a:endParaRPr lang="zh-CN" altLang="en-US"/>
          </a:p>
        </p:txBody>
      </p:sp>
      <p:sp>
        <p:nvSpPr>
          <p:cNvPr id="3" name="object 3"/>
          <p:cNvSpPr txBox="1"/>
          <p:nvPr/>
        </p:nvSpPr>
        <p:spPr>
          <a:xfrm>
            <a:off x="1976438" y="1824038"/>
            <a:ext cx="5275263" cy="1243013"/>
          </a:xfrm>
          <a:prstGeom prst="rect">
            <a:avLst/>
          </a:prstGeom>
        </p:spPr>
        <p:txBody>
          <a:bodyPr vert="horz" wrap="square" lIns="0" tIns="12700" rIns="0" bIns="0" rtlCol="0">
            <a:spAutoFit/>
          </a:bodyPr>
          <a:lstStyle/>
          <a:p>
            <a:pPr marL="12700">
              <a:spcBef>
                <a:spcPts val="100"/>
              </a:spcBef>
            </a:pPr>
            <a:r>
              <a:rPr lang="zh-CN" altLang="en-US" sz="8000" spc="330" noProof="1" dirty="0">
                <a:solidFill>
                  <a:srgbClr val="1164AB"/>
                </a:solidFill>
                <a:latin typeface="华文中宋" panose="02010600040101010101" charset="-122"/>
                <a:ea typeface="华文中宋" panose="02010600040101010101" charset="-122"/>
                <a:cs typeface="宋体" panose="02010600030101010101" pitchFamily="2" charset="-122"/>
              </a:rPr>
              <a:t>构件事物</a:t>
            </a:r>
            <a:endParaRPr lang="zh-CN" altLang="en-US" sz="8000" spc="330"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22531" name="object 5"/>
          <p:cNvSpPr/>
          <p:nvPr/>
        </p:nvSpPr>
        <p:spPr>
          <a:xfrm>
            <a:off x="0" y="6935788"/>
            <a:ext cx="2686050" cy="3351212"/>
          </a:xfrm>
          <a:custGeom>
            <a:avLst/>
            <a:gdLst/>
            <a:ahLst/>
            <a:cxnLst/>
            <a:pathLst>
              <a:path w="2686050" h="3352165">
                <a:moveTo>
                  <a:pt x="2446949" y="3351717"/>
                </a:moveTo>
                <a:lnTo>
                  <a:pt x="0" y="3351717"/>
                </a:lnTo>
                <a:lnTo>
                  <a:pt x="0" y="28099"/>
                </a:lnTo>
                <a:lnTo>
                  <a:pt x="77436" y="17222"/>
                </a:lnTo>
                <a:lnTo>
                  <a:pt x="124175" y="11999"/>
                </a:lnTo>
                <a:lnTo>
                  <a:pt x="171188" y="7704"/>
                </a:lnTo>
                <a:lnTo>
                  <a:pt x="218467" y="4347"/>
                </a:lnTo>
                <a:lnTo>
                  <a:pt x="266002" y="1938"/>
                </a:lnTo>
                <a:lnTo>
                  <a:pt x="313783" y="486"/>
                </a:lnTo>
                <a:lnTo>
                  <a:pt x="361801" y="0"/>
                </a:lnTo>
                <a:lnTo>
                  <a:pt x="409819" y="486"/>
                </a:lnTo>
                <a:lnTo>
                  <a:pt x="457600" y="1938"/>
                </a:lnTo>
                <a:lnTo>
                  <a:pt x="505135" y="4347"/>
                </a:lnTo>
                <a:lnTo>
                  <a:pt x="552413" y="7704"/>
                </a:lnTo>
                <a:lnTo>
                  <a:pt x="599427" y="11999"/>
                </a:lnTo>
                <a:lnTo>
                  <a:pt x="646165" y="17222"/>
                </a:lnTo>
                <a:lnTo>
                  <a:pt x="692620" y="23365"/>
                </a:lnTo>
                <a:lnTo>
                  <a:pt x="738782" y="30418"/>
                </a:lnTo>
                <a:lnTo>
                  <a:pt x="784641" y="38372"/>
                </a:lnTo>
                <a:lnTo>
                  <a:pt x="830188" y="47217"/>
                </a:lnTo>
                <a:lnTo>
                  <a:pt x="875414" y="56944"/>
                </a:lnTo>
                <a:lnTo>
                  <a:pt x="920309" y="67544"/>
                </a:lnTo>
                <a:lnTo>
                  <a:pt x="964864" y="79007"/>
                </a:lnTo>
                <a:lnTo>
                  <a:pt x="1009070" y="91325"/>
                </a:lnTo>
                <a:lnTo>
                  <a:pt x="1052917" y="104486"/>
                </a:lnTo>
                <a:lnTo>
                  <a:pt x="1096396" y="118484"/>
                </a:lnTo>
                <a:lnTo>
                  <a:pt x="1139498" y="133307"/>
                </a:lnTo>
                <a:lnTo>
                  <a:pt x="1182213" y="148947"/>
                </a:lnTo>
                <a:lnTo>
                  <a:pt x="1224532" y="165394"/>
                </a:lnTo>
                <a:lnTo>
                  <a:pt x="1266445" y="182639"/>
                </a:lnTo>
                <a:lnTo>
                  <a:pt x="1307944" y="200672"/>
                </a:lnTo>
                <a:lnTo>
                  <a:pt x="1349019" y="219485"/>
                </a:lnTo>
                <a:lnTo>
                  <a:pt x="1389660" y="239068"/>
                </a:lnTo>
                <a:lnTo>
                  <a:pt x="1429859" y="259411"/>
                </a:lnTo>
                <a:lnTo>
                  <a:pt x="1469605" y="280506"/>
                </a:lnTo>
                <a:lnTo>
                  <a:pt x="1508890" y="302342"/>
                </a:lnTo>
                <a:lnTo>
                  <a:pt x="1547704" y="324911"/>
                </a:lnTo>
                <a:lnTo>
                  <a:pt x="1586038" y="348203"/>
                </a:lnTo>
                <a:lnTo>
                  <a:pt x="1623882" y="372209"/>
                </a:lnTo>
                <a:lnTo>
                  <a:pt x="1661227" y="396919"/>
                </a:lnTo>
                <a:lnTo>
                  <a:pt x="1698064" y="422325"/>
                </a:lnTo>
                <a:lnTo>
                  <a:pt x="1734384" y="448416"/>
                </a:lnTo>
                <a:lnTo>
                  <a:pt x="1770177" y="475184"/>
                </a:lnTo>
                <a:lnTo>
                  <a:pt x="1805433" y="502618"/>
                </a:lnTo>
                <a:lnTo>
                  <a:pt x="1840144" y="530711"/>
                </a:lnTo>
                <a:lnTo>
                  <a:pt x="1874300" y="559452"/>
                </a:lnTo>
                <a:lnTo>
                  <a:pt x="1907892" y="588832"/>
                </a:lnTo>
                <a:lnTo>
                  <a:pt x="1940910" y="618842"/>
                </a:lnTo>
                <a:lnTo>
                  <a:pt x="1973345" y="649472"/>
                </a:lnTo>
                <a:lnTo>
                  <a:pt x="2005188" y="680713"/>
                </a:lnTo>
                <a:lnTo>
                  <a:pt x="2036429" y="712555"/>
                </a:lnTo>
                <a:lnTo>
                  <a:pt x="2067059" y="744990"/>
                </a:lnTo>
                <a:lnTo>
                  <a:pt x="2097068" y="778008"/>
                </a:lnTo>
                <a:lnTo>
                  <a:pt x="2126448" y="811600"/>
                </a:lnTo>
                <a:lnTo>
                  <a:pt x="2155189" y="845756"/>
                </a:lnTo>
                <a:lnTo>
                  <a:pt x="2183282" y="880467"/>
                </a:lnTo>
                <a:lnTo>
                  <a:pt x="2210717" y="915723"/>
                </a:lnTo>
                <a:lnTo>
                  <a:pt x="2237484" y="951516"/>
                </a:lnTo>
                <a:lnTo>
                  <a:pt x="2263576" y="987836"/>
                </a:lnTo>
                <a:lnTo>
                  <a:pt x="2288981" y="1024673"/>
                </a:lnTo>
                <a:lnTo>
                  <a:pt x="2313691" y="1062018"/>
                </a:lnTo>
                <a:lnTo>
                  <a:pt x="2337697" y="1099863"/>
                </a:lnTo>
                <a:lnTo>
                  <a:pt x="2360989" y="1138197"/>
                </a:lnTo>
                <a:lnTo>
                  <a:pt x="2383558" y="1177011"/>
                </a:lnTo>
                <a:lnTo>
                  <a:pt x="2405394" y="1216295"/>
                </a:lnTo>
                <a:lnTo>
                  <a:pt x="2426489" y="1256042"/>
                </a:lnTo>
                <a:lnTo>
                  <a:pt x="2446832" y="1296240"/>
                </a:lnTo>
                <a:lnTo>
                  <a:pt x="2466415" y="1336881"/>
                </a:lnTo>
                <a:lnTo>
                  <a:pt x="2485228" y="1377956"/>
                </a:lnTo>
                <a:lnTo>
                  <a:pt x="2503261" y="1419455"/>
                </a:lnTo>
                <a:lnTo>
                  <a:pt x="2520507" y="1461368"/>
                </a:lnTo>
                <a:lnTo>
                  <a:pt x="2536954" y="1503687"/>
                </a:lnTo>
                <a:lnTo>
                  <a:pt x="2552593" y="1546402"/>
                </a:lnTo>
                <a:lnTo>
                  <a:pt x="2567417" y="1589504"/>
                </a:lnTo>
                <a:lnTo>
                  <a:pt x="2581414" y="1632983"/>
                </a:lnTo>
                <a:lnTo>
                  <a:pt x="2594576" y="1676830"/>
                </a:lnTo>
                <a:lnTo>
                  <a:pt x="2606893" y="1721036"/>
                </a:lnTo>
                <a:lnTo>
                  <a:pt x="2618356" y="1765591"/>
                </a:lnTo>
                <a:lnTo>
                  <a:pt x="2628956" y="1810486"/>
                </a:lnTo>
                <a:lnTo>
                  <a:pt x="2638683" y="1855712"/>
                </a:lnTo>
                <a:lnTo>
                  <a:pt x="2647528" y="1901259"/>
                </a:lnTo>
                <a:lnTo>
                  <a:pt x="2655482" y="1947118"/>
                </a:lnTo>
                <a:lnTo>
                  <a:pt x="2662535" y="1993280"/>
                </a:lnTo>
                <a:lnTo>
                  <a:pt x="2668678" y="2039735"/>
                </a:lnTo>
                <a:lnTo>
                  <a:pt x="2673902" y="2086474"/>
                </a:lnTo>
                <a:lnTo>
                  <a:pt x="2678196" y="2133487"/>
                </a:lnTo>
                <a:lnTo>
                  <a:pt x="2681553" y="2180766"/>
                </a:lnTo>
                <a:lnTo>
                  <a:pt x="2683962" y="2228300"/>
                </a:lnTo>
                <a:lnTo>
                  <a:pt x="2685415" y="2276081"/>
                </a:lnTo>
                <a:lnTo>
                  <a:pt x="2685901" y="2324099"/>
                </a:lnTo>
                <a:lnTo>
                  <a:pt x="2685415" y="2372118"/>
                </a:lnTo>
                <a:lnTo>
                  <a:pt x="2683962" y="2419899"/>
                </a:lnTo>
                <a:lnTo>
                  <a:pt x="2681553" y="2467433"/>
                </a:lnTo>
                <a:lnTo>
                  <a:pt x="2678196" y="2514712"/>
                </a:lnTo>
                <a:lnTo>
                  <a:pt x="2673902" y="2561725"/>
                </a:lnTo>
                <a:lnTo>
                  <a:pt x="2668678" y="2608464"/>
                </a:lnTo>
                <a:lnTo>
                  <a:pt x="2662535" y="2654919"/>
                </a:lnTo>
                <a:lnTo>
                  <a:pt x="2655482" y="2701081"/>
                </a:lnTo>
                <a:lnTo>
                  <a:pt x="2647528" y="2746940"/>
                </a:lnTo>
                <a:lnTo>
                  <a:pt x="2638683" y="2792487"/>
                </a:lnTo>
                <a:lnTo>
                  <a:pt x="2628956" y="2837712"/>
                </a:lnTo>
                <a:lnTo>
                  <a:pt x="2618356" y="2882608"/>
                </a:lnTo>
                <a:lnTo>
                  <a:pt x="2606893" y="2927163"/>
                </a:lnTo>
                <a:lnTo>
                  <a:pt x="2594576" y="2971369"/>
                </a:lnTo>
                <a:lnTo>
                  <a:pt x="2581414" y="3015216"/>
                </a:lnTo>
                <a:lnTo>
                  <a:pt x="2567417" y="3058695"/>
                </a:lnTo>
                <a:lnTo>
                  <a:pt x="2552593" y="3101797"/>
                </a:lnTo>
                <a:lnTo>
                  <a:pt x="2536954" y="3144512"/>
                </a:lnTo>
                <a:lnTo>
                  <a:pt x="2520507" y="3186831"/>
                </a:lnTo>
                <a:lnTo>
                  <a:pt x="2503261" y="3228744"/>
                </a:lnTo>
                <a:lnTo>
                  <a:pt x="2485228" y="3270243"/>
                </a:lnTo>
                <a:lnTo>
                  <a:pt x="2466415" y="3311318"/>
                </a:lnTo>
                <a:lnTo>
                  <a:pt x="2446949" y="3351717"/>
                </a:lnTo>
                <a:close/>
              </a:path>
            </a:pathLst>
          </a:custGeom>
          <a:solidFill>
            <a:srgbClr val="A5C2DE"/>
          </a:solidFill>
          <a:ln w="9525">
            <a:noFill/>
          </a:ln>
        </p:spPr>
        <p:txBody>
          <a:bodyPr/>
          <a:p>
            <a:endParaRPr lang="zh-CN" altLang="en-US"/>
          </a:p>
        </p:txBody>
      </p:sp>
      <p:grpSp>
        <p:nvGrpSpPr>
          <p:cNvPr id="22532" name="组合 5"/>
          <p:cNvGrpSpPr/>
          <p:nvPr/>
        </p:nvGrpSpPr>
        <p:grpSpPr>
          <a:xfrm>
            <a:off x="8382000" y="1409700"/>
            <a:ext cx="8793163" cy="1949450"/>
            <a:chOff x="3840" y="10980"/>
            <a:chExt cx="8698" cy="3069"/>
          </a:xfrm>
        </p:grpSpPr>
        <p:pic>
          <p:nvPicPr>
            <p:cNvPr id="22533" name="object 7"/>
            <p:cNvPicPr/>
            <p:nvPr/>
          </p:nvPicPr>
          <p:blipFill>
            <a:blip r:embed="rId1"/>
            <a:stretch>
              <a:fillRect/>
            </a:stretch>
          </p:blipFill>
          <p:spPr>
            <a:xfrm>
              <a:off x="4080" y="11580"/>
              <a:ext cx="266" cy="266"/>
            </a:xfrm>
            <a:prstGeom prst="rect">
              <a:avLst/>
            </a:prstGeom>
            <a:noFill/>
            <a:ln w="9525">
              <a:noFill/>
            </a:ln>
          </p:spPr>
        </p:pic>
        <p:sp>
          <p:nvSpPr>
            <p:cNvPr id="8" name="object 8"/>
            <p:cNvSpPr txBox="1"/>
            <p:nvPr/>
          </p:nvSpPr>
          <p:spPr>
            <a:xfrm>
              <a:off x="3840" y="10980"/>
              <a:ext cx="8698" cy="3069"/>
            </a:xfrm>
            <a:prstGeom prst="rect">
              <a:avLst/>
            </a:prstGeom>
          </p:spPr>
          <p:txBody>
            <a:bodyPr vert="horz" wrap="square" lIns="0" tIns="234315" rIns="0" bIns="0" rtlCol="0">
              <a:spAutoFit/>
            </a:bodyPr>
            <a:lstStyle/>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宋体" panose="02010600030101010101" pitchFamily="2" charset="-122"/>
                </a:rPr>
                <a:t>类</a:t>
              </a:r>
              <a:endParaRPr sz="3600" noProof="1">
                <a:latin typeface="华文中宋" panose="02010600040101010101" charset="-122"/>
                <a:ea typeface="华文中宋" panose="02010600040101010101" charset="-122"/>
                <a:cs typeface="宋体" panose="02010600030101010101" pitchFamily="2" charset="-122"/>
              </a:endParaRPr>
            </a:p>
            <a:p>
              <a:pPr marL="12700" marR="5080">
                <a:lnSpc>
                  <a:spcPct val="129000"/>
                </a:lnSpc>
                <a:spcBef>
                  <a:spcPts val="390"/>
                </a:spcBef>
              </a:pPr>
              <a:r>
                <a:rPr sz="2800" noProof="1" dirty="0">
                  <a:solidFill>
                    <a:srgbClr val="1164AB"/>
                  </a:solidFill>
                  <a:latin typeface="华文中宋" panose="02010600040101010101" charset="-122"/>
                  <a:ea typeface="华文中宋" panose="02010600040101010101" charset="-122"/>
                  <a:cs typeface="宋体" panose="02010600030101010101" pitchFamily="2" charset="-122"/>
                </a:rPr>
                <a:t>类是对一组具有相同属性、方法、关系和语义的对象的描述。一个类实现一个或多个接口。</a:t>
              </a:r>
              <a:endParaRPr sz="2800" noProof="1">
                <a:latin typeface="华文中宋" panose="02010600040101010101" charset="-122"/>
                <a:ea typeface="华文中宋" panose="02010600040101010101" charset="-122"/>
                <a:cs typeface="宋体" panose="02010600030101010101" pitchFamily="2" charset="-122"/>
              </a:endParaRPr>
            </a:p>
          </p:txBody>
        </p:sp>
      </p:grpSp>
      <p:pic>
        <p:nvPicPr>
          <p:cNvPr id="22535" name="图片 32" descr="35080d4f2d7b091888765aa01a98599"/>
          <p:cNvPicPr>
            <a:picLocks noChangeAspect="1"/>
          </p:cNvPicPr>
          <p:nvPr/>
        </p:nvPicPr>
        <p:blipFill>
          <a:blip r:embed="rId2"/>
          <a:stretch>
            <a:fillRect/>
          </a:stretch>
        </p:blipFill>
        <p:spPr>
          <a:xfrm>
            <a:off x="15240000" y="-230187"/>
            <a:ext cx="3263900" cy="1784350"/>
          </a:xfrm>
          <a:prstGeom prst="rect">
            <a:avLst/>
          </a:prstGeom>
          <a:noFill/>
          <a:ln w="9525">
            <a:noFill/>
          </a:ln>
        </p:spPr>
      </p:pic>
      <p:grpSp>
        <p:nvGrpSpPr>
          <p:cNvPr id="22536" name="组合 18"/>
          <p:cNvGrpSpPr/>
          <p:nvPr/>
        </p:nvGrpSpPr>
        <p:grpSpPr>
          <a:xfrm>
            <a:off x="8458200" y="4106863"/>
            <a:ext cx="8793163" cy="2503487"/>
            <a:chOff x="3840" y="10980"/>
            <a:chExt cx="8698" cy="3943"/>
          </a:xfrm>
        </p:grpSpPr>
        <p:pic>
          <p:nvPicPr>
            <p:cNvPr id="22537" name="object 7"/>
            <p:cNvPicPr/>
            <p:nvPr/>
          </p:nvPicPr>
          <p:blipFill>
            <a:blip r:embed="rId1"/>
            <a:stretch>
              <a:fillRect/>
            </a:stretch>
          </p:blipFill>
          <p:spPr>
            <a:xfrm>
              <a:off x="4080" y="11580"/>
              <a:ext cx="266" cy="266"/>
            </a:xfrm>
            <a:prstGeom prst="rect">
              <a:avLst/>
            </a:prstGeom>
            <a:noFill/>
            <a:ln w="9525">
              <a:noFill/>
            </a:ln>
          </p:spPr>
        </p:pic>
        <p:sp>
          <p:nvSpPr>
            <p:cNvPr id="21" name="object 8"/>
            <p:cNvSpPr txBox="1"/>
            <p:nvPr/>
          </p:nvSpPr>
          <p:spPr>
            <a:xfrm>
              <a:off x="3840" y="10980"/>
              <a:ext cx="8698" cy="3943"/>
            </a:xfrm>
            <a:prstGeom prst="rect">
              <a:avLst/>
            </a:prstGeom>
          </p:spPr>
          <p:txBody>
            <a:bodyPr vert="horz" wrap="square" lIns="0" tIns="234315" rIns="0" bIns="0" rtlCol="0">
              <a:spAutoFit/>
            </a:bodyPr>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宋体" panose="02010600030101010101" pitchFamily="2" charset="-122"/>
                </a:rPr>
                <a:t>接口</a:t>
              </a:r>
              <a:endParaRPr sz="3600" noProof="1">
                <a:latin typeface="华文中宋" panose="02010600040101010101" charset="-122"/>
                <a:ea typeface="华文中宋" panose="02010600040101010101" charset="-122"/>
                <a:cs typeface="宋体" panose="02010600030101010101" pitchFamily="2" charset="-122"/>
              </a:endParaRPr>
            </a:p>
            <a:p>
              <a:pPr marL="12700" marR="5080">
                <a:lnSpc>
                  <a:spcPct val="129000"/>
                </a:lnSpc>
                <a:spcBef>
                  <a:spcPts val="390"/>
                </a:spcBef>
              </a:pPr>
              <a:r>
                <a:rPr sz="2800" noProof="1" dirty="0">
                  <a:solidFill>
                    <a:srgbClr val="1164AB"/>
                  </a:solidFill>
                  <a:latin typeface="华文中宋" panose="02010600040101010101" charset="-122"/>
                  <a:ea typeface="华文中宋" panose="02010600040101010101" charset="-122"/>
                  <a:cs typeface="宋体" panose="02010600030101010101" pitchFamily="2" charset="-122"/>
                </a:rPr>
                <a:t>接口描述了一个类或构件的一个服务的操作集，接口仅仅是定义了一组操作的规范，它并没有给出这组操作的具体实现。</a:t>
              </a:r>
              <a:endParaRPr sz="2800" noProof="1">
                <a:latin typeface="华文中宋" panose="02010600040101010101" charset="-122"/>
                <a:ea typeface="华文中宋" panose="02010600040101010101" charset="-122"/>
                <a:cs typeface="宋体" panose="02010600030101010101" pitchFamily="2" charset="-122"/>
              </a:endParaRPr>
            </a:p>
          </p:txBody>
        </p:sp>
      </p:grpSp>
      <p:grpSp>
        <p:nvGrpSpPr>
          <p:cNvPr id="22539" name="组合 21"/>
          <p:cNvGrpSpPr/>
          <p:nvPr/>
        </p:nvGrpSpPr>
        <p:grpSpPr>
          <a:xfrm>
            <a:off x="8382000" y="6935788"/>
            <a:ext cx="8793163" cy="3059112"/>
            <a:chOff x="3840" y="10980"/>
            <a:chExt cx="8698" cy="4818"/>
          </a:xfrm>
        </p:grpSpPr>
        <p:pic>
          <p:nvPicPr>
            <p:cNvPr id="22540" name="object 7"/>
            <p:cNvPicPr/>
            <p:nvPr/>
          </p:nvPicPr>
          <p:blipFill>
            <a:blip r:embed="rId1"/>
            <a:stretch>
              <a:fillRect/>
            </a:stretch>
          </p:blipFill>
          <p:spPr>
            <a:xfrm>
              <a:off x="4080" y="11580"/>
              <a:ext cx="266" cy="266"/>
            </a:xfrm>
            <a:prstGeom prst="rect">
              <a:avLst/>
            </a:prstGeom>
            <a:noFill/>
            <a:ln w="9525">
              <a:noFill/>
            </a:ln>
          </p:spPr>
        </p:pic>
        <p:sp>
          <p:nvSpPr>
            <p:cNvPr id="24" name="object 8"/>
            <p:cNvSpPr txBox="1"/>
            <p:nvPr/>
          </p:nvSpPr>
          <p:spPr>
            <a:xfrm>
              <a:off x="3840" y="10980"/>
              <a:ext cx="8698" cy="4818"/>
            </a:xfrm>
            <a:prstGeom prst="rect">
              <a:avLst/>
            </a:prstGeom>
          </p:spPr>
          <p:txBody>
            <a:bodyPr vert="horz" wrap="square" lIns="0" tIns="234315" rIns="0" bIns="0" rtlCol="0">
              <a:spAutoFit/>
            </a:bodyPr>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宋体" panose="02010600030101010101" pitchFamily="2" charset="-122"/>
                </a:rPr>
                <a:t>协作</a:t>
              </a:r>
              <a:endParaRPr sz="3600" noProof="1">
                <a:latin typeface="华文中宋" panose="02010600040101010101" charset="-122"/>
                <a:ea typeface="华文中宋" panose="02010600040101010101" charset="-122"/>
                <a:cs typeface="宋体" panose="02010600030101010101" pitchFamily="2" charset="-122"/>
              </a:endParaRPr>
            </a:p>
            <a:p>
              <a:pPr marL="12700" marR="5080">
                <a:lnSpc>
                  <a:spcPct val="129000"/>
                </a:lnSpc>
                <a:spcBef>
                  <a:spcPts val="390"/>
                </a:spcBef>
              </a:pPr>
              <a:r>
                <a:rPr sz="2800" noProof="1" dirty="0">
                  <a:solidFill>
                    <a:srgbClr val="1164AB"/>
                  </a:solidFill>
                  <a:latin typeface="华文中宋" panose="02010600040101010101" charset="-122"/>
                  <a:ea typeface="华文中宋" panose="02010600040101010101" charset="-122"/>
                  <a:cs typeface="宋体" panose="02010600030101010101" pitchFamily="2" charset="-122"/>
                </a:rPr>
                <a:t>协作定义了一个交互，它是由一组共同工作以提供某协作的角色和其他元素构成的群体，这些协作行为大于所有元素的各行为的总和。因此，协作有结构、行为和维度。一个给定的类可以参与几个协作。</a:t>
              </a:r>
              <a:endParaRPr sz="2800" noProof="1">
                <a:latin typeface="华文中宋" panose="02010600040101010101" charset="-122"/>
                <a:ea typeface="华文中宋" panose="02010600040101010101" charset="-122"/>
                <a:cs typeface="宋体" panose="02010600030101010101" pitchFamily="2" charset="-122"/>
              </a:endParaRPr>
            </a:p>
          </p:txBody>
        </p:sp>
      </p:grpSp>
      <p:sp>
        <p:nvSpPr>
          <p:cNvPr id="27" name="标题 26"/>
          <p:cNvSpPr/>
          <p:nvPr>
            <p:ph type="title"/>
          </p:nvPr>
        </p:nvSpPr>
        <p:spPr>
          <a:xfrm>
            <a:off x="1016000" y="925513"/>
            <a:ext cx="16256000" cy="623888"/>
          </a:xfrm>
        </p:spPr>
        <p:txBody>
          <a:bodyPr lIns="0" tIns="0" rIns="0" bIns="0"/>
          <a:p>
            <a:pPr marL="0" marR="0" indent="0" algn="l" defTabSz="914400" rtl="0" eaLnBrk="1" fontAlgn="auto" latinLnBrk="0" hangingPunct="1">
              <a:lnSpc>
                <a:spcPct val="100000"/>
              </a:lnSpc>
              <a:spcBef>
                <a:spcPct val="0"/>
              </a:spcBef>
              <a:spcAft>
                <a:spcPct val="0"/>
              </a:spcAft>
              <a:buClrTx/>
              <a:buSzTx/>
              <a:buFontTx/>
              <a:buNone/>
            </a:pPr>
            <a:r>
              <a:rPr kumimoji="0" lang="en-US" altLang="zh-CN"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rPr>
              <a:t>1.4.1UML</a:t>
            </a:r>
            <a:r>
              <a:rPr kumimoji="0" lang="zh-CN" altLang="en-US"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rPr>
              <a:t>中的事物</a:t>
            </a:r>
            <a:endParaRPr kumimoji="0" lang="zh-CN" altLang="en-US"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object 2"/>
          <p:cNvSpPr/>
          <p:nvPr/>
        </p:nvSpPr>
        <p:spPr>
          <a:xfrm>
            <a:off x="1028700" y="0"/>
            <a:ext cx="4562475" cy="3790950"/>
          </a:xfrm>
          <a:custGeom>
            <a:avLst/>
            <a:gdLst/>
            <a:ahLst/>
            <a:cxnLst/>
            <a:pathLst>
              <a:path w="4562475" h="3790950">
                <a:moveTo>
                  <a:pt x="4562474" y="3790949"/>
                </a:moveTo>
                <a:lnTo>
                  <a:pt x="0" y="3790949"/>
                </a:lnTo>
                <a:lnTo>
                  <a:pt x="0" y="0"/>
                </a:lnTo>
                <a:lnTo>
                  <a:pt x="4562474" y="0"/>
                </a:lnTo>
                <a:lnTo>
                  <a:pt x="4562474" y="3790949"/>
                </a:lnTo>
                <a:close/>
              </a:path>
            </a:pathLst>
          </a:custGeom>
          <a:solidFill>
            <a:srgbClr val="A5C2DE"/>
          </a:solidFill>
          <a:ln w="9525">
            <a:noFill/>
          </a:ln>
        </p:spPr>
        <p:txBody>
          <a:bodyPr/>
          <a:p>
            <a:endParaRPr lang="zh-CN" altLang="en-US"/>
          </a:p>
        </p:txBody>
      </p:sp>
      <p:sp>
        <p:nvSpPr>
          <p:cNvPr id="3" name="object 3"/>
          <p:cNvSpPr txBox="1"/>
          <p:nvPr/>
        </p:nvSpPr>
        <p:spPr>
          <a:xfrm>
            <a:off x="1976438" y="1824038"/>
            <a:ext cx="5275263" cy="1243013"/>
          </a:xfrm>
          <a:prstGeom prst="rect">
            <a:avLst/>
          </a:prstGeom>
        </p:spPr>
        <p:txBody>
          <a:bodyPr vert="horz" wrap="square" lIns="0" tIns="12700" rIns="0" bIns="0" rtlCol="0">
            <a:spAutoFit/>
          </a:bodyPr>
          <a:lstStyle/>
          <a:p>
            <a:pPr marL="12700">
              <a:spcBef>
                <a:spcPts val="100"/>
              </a:spcBef>
            </a:pPr>
            <a:r>
              <a:rPr lang="zh-CN" altLang="en-US" sz="8000" spc="330" noProof="1" dirty="0">
                <a:solidFill>
                  <a:srgbClr val="1164AB"/>
                </a:solidFill>
                <a:latin typeface="华文中宋" panose="02010600040101010101" charset="-122"/>
                <a:ea typeface="华文中宋" panose="02010600040101010101" charset="-122"/>
                <a:cs typeface="宋体" panose="02010600030101010101" pitchFamily="2" charset="-122"/>
              </a:rPr>
              <a:t>构件事物</a:t>
            </a:r>
            <a:endParaRPr lang="zh-CN" altLang="en-US" sz="8000" spc="330"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23555" name="object 5"/>
          <p:cNvSpPr/>
          <p:nvPr/>
        </p:nvSpPr>
        <p:spPr>
          <a:xfrm>
            <a:off x="0" y="6935788"/>
            <a:ext cx="2686050" cy="3351212"/>
          </a:xfrm>
          <a:custGeom>
            <a:avLst/>
            <a:gdLst/>
            <a:ahLst/>
            <a:cxnLst/>
            <a:pathLst>
              <a:path w="2686050" h="3352165">
                <a:moveTo>
                  <a:pt x="2446949" y="3351717"/>
                </a:moveTo>
                <a:lnTo>
                  <a:pt x="0" y="3351717"/>
                </a:lnTo>
                <a:lnTo>
                  <a:pt x="0" y="28099"/>
                </a:lnTo>
                <a:lnTo>
                  <a:pt x="77436" y="17222"/>
                </a:lnTo>
                <a:lnTo>
                  <a:pt x="124175" y="11999"/>
                </a:lnTo>
                <a:lnTo>
                  <a:pt x="171188" y="7704"/>
                </a:lnTo>
                <a:lnTo>
                  <a:pt x="218467" y="4347"/>
                </a:lnTo>
                <a:lnTo>
                  <a:pt x="266002" y="1938"/>
                </a:lnTo>
                <a:lnTo>
                  <a:pt x="313783" y="486"/>
                </a:lnTo>
                <a:lnTo>
                  <a:pt x="361801" y="0"/>
                </a:lnTo>
                <a:lnTo>
                  <a:pt x="409819" y="486"/>
                </a:lnTo>
                <a:lnTo>
                  <a:pt x="457600" y="1938"/>
                </a:lnTo>
                <a:lnTo>
                  <a:pt x="505135" y="4347"/>
                </a:lnTo>
                <a:lnTo>
                  <a:pt x="552413" y="7704"/>
                </a:lnTo>
                <a:lnTo>
                  <a:pt x="599427" y="11999"/>
                </a:lnTo>
                <a:lnTo>
                  <a:pt x="646165" y="17222"/>
                </a:lnTo>
                <a:lnTo>
                  <a:pt x="692620" y="23365"/>
                </a:lnTo>
                <a:lnTo>
                  <a:pt x="738782" y="30418"/>
                </a:lnTo>
                <a:lnTo>
                  <a:pt x="784641" y="38372"/>
                </a:lnTo>
                <a:lnTo>
                  <a:pt x="830188" y="47217"/>
                </a:lnTo>
                <a:lnTo>
                  <a:pt x="875414" y="56944"/>
                </a:lnTo>
                <a:lnTo>
                  <a:pt x="920309" y="67544"/>
                </a:lnTo>
                <a:lnTo>
                  <a:pt x="964864" y="79007"/>
                </a:lnTo>
                <a:lnTo>
                  <a:pt x="1009070" y="91325"/>
                </a:lnTo>
                <a:lnTo>
                  <a:pt x="1052917" y="104486"/>
                </a:lnTo>
                <a:lnTo>
                  <a:pt x="1096396" y="118484"/>
                </a:lnTo>
                <a:lnTo>
                  <a:pt x="1139498" y="133307"/>
                </a:lnTo>
                <a:lnTo>
                  <a:pt x="1182213" y="148947"/>
                </a:lnTo>
                <a:lnTo>
                  <a:pt x="1224532" y="165394"/>
                </a:lnTo>
                <a:lnTo>
                  <a:pt x="1266445" y="182639"/>
                </a:lnTo>
                <a:lnTo>
                  <a:pt x="1307944" y="200672"/>
                </a:lnTo>
                <a:lnTo>
                  <a:pt x="1349019" y="219485"/>
                </a:lnTo>
                <a:lnTo>
                  <a:pt x="1389660" y="239068"/>
                </a:lnTo>
                <a:lnTo>
                  <a:pt x="1429859" y="259411"/>
                </a:lnTo>
                <a:lnTo>
                  <a:pt x="1469605" y="280506"/>
                </a:lnTo>
                <a:lnTo>
                  <a:pt x="1508890" y="302342"/>
                </a:lnTo>
                <a:lnTo>
                  <a:pt x="1547704" y="324911"/>
                </a:lnTo>
                <a:lnTo>
                  <a:pt x="1586038" y="348203"/>
                </a:lnTo>
                <a:lnTo>
                  <a:pt x="1623882" y="372209"/>
                </a:lnTo>
                <a:lnTo>
                  <a:pt x="1661227" y="396919"/>
                </a:lnTo>
                <a:lnTo>
                  <a:pt x="1698064" y="422325"/>
                </a:lnTo>
                <a:lnTo>
                  <a:pt x="1734384" y="448416"/>
                </a:lnTo>
                <a:lnTo>
                  <a:pt x="1770177" y="475184"/>
                </a:lnTo>
                <a:lnTo>
                  <a:pt x="1805433" y="502618"/>
                </a:lnTo>
                <a:lnTo>
                  <a:pt x="1840144" y="530711"/>
                </a:lnTo>
                <a:lnTo>
                  <a:pt x="1874300" y="559452"/>
                </a:lnTo>
                <a:lnTo>
                  <a:pt x="1907892" y="588832"/>
                </a:lnTo>
                <a:lnTo>
                  <a:pt x="1940910" y="618842"/>
                </a:lnTo>
                <a:lnTo>
                  <a:pt x="1973345" y="649472"/>
                </a:lnTo>
                <a:lnTo>
                  <a:pt x="2005188" y="680713"/>
                </a:lnTo>
                <a:lnTo>
                  <a:pt x="2036429" y="712555"/>
                </a:lnTo>
                <a:lnTo>
                  <a:pt x="2067059" y="744990"/>
                </a:lnTo>
                <a:lnTo>
                  <a:pt x="2097068" y="778008"/>
                </a:lnTo>
                <a:lnTo>
                  <a:pt x="2126448" y="811600"/>
                </a:lnTo>
                <a:lnTo>
                  <a:pt x="2155189" y="845756"/>
                </a:lnTo>
                <a:lnTo>
                  <a:pt x="2183282" y="880467"/>
                </a:lnTo>
                <a:lnTo>
                  <a:pt x="2210717" y="915723"/>
                </a:lnTo>
                <a:lnTo>
                  <a:pt x="2237484" y="951516"/>
                </a:lnTo>
                <a:lnTo>
                  <a:pt x="2263576" y="987836"/>
                </a:lnTo>
                <a:lnTo>
                  <a:pt x="2288981" y="1024673"/>
                </a:lnTo>
                <a:lnTo>
                  <a:pt x="2313691" y="1062018"/>
                </a:lnTo>
                <a:lnTo>
                  <a:pt x="2337697" y="1099863"/>
                </a:lnTo>
                <a:lnTo>
                  <a:pt x="2360989" y="1138197"/>
                </a:lnTo>
                <a:lnTo>
                  <a:pt x="2383558" y="1177011"/>
                </a:lnTo>
                <a:lnTo>
                  <a:pt x="2405394" y="1216295"/>
                </a:lnTo>
                <a:lnTo>
                  <a:pt x="2426489" y="1256042"/>
                </a:lnTo>
                <a:lnTo>
                  <a:pt x="2446832" y="1296240"/>
                </a:lnTo>
                <a:lnTo>
                  <a:pt x="2466415" y="1336881"/>
                </a:lnTo>
                <a:lnTo>
                  <a:pt x="2485228" y="1377956"/>
                </a:lnTo>
                <a:lnTo>
                  <a:pt x="2503261" y="1419455"/>
                </a:lnTo>
                <a:lnTo>
                  <a:pt x="2520507" y="1461368"/>
                </a:lnTo>
                <a:lnTo>
                  <a:pt x="2536954" y="1503687"/>
                </a:lnTo>
                <a:lnTo>
                  <a:pt x="2552593" y="1546402"/>
                </a:lnTo>
                <a:lnTo>
                  <a:pt x="2567417" y="1589504"/>
                </a:lnTo>
                <a:lnTo>
                  <a:pt x="2581414" y="1632983"/>
                </a:lnTo>
                <a:lnTo>
                  <a:pt x="2594576" y="1676830"/>
                </a:lnTo>
                <a:lnTo>
                  <a:pt x="2606893" y="1721036"/>
                </a:lnTo>
                <a:lnTo>
                  <a:pt x="2618356" y="1765591"/>
                </a:lnTo>
                <a:lnTo>
                  <a:pt x="2628956" y="1810486"/>
                </a:lnTo>
                <a:lnTo>
                  <a:pt x="2638683" y="1855712"/>
                </a:lnTo>
                <a:lnTo>
                  <a:pt x="2647528" y="1901259"/>
                </a:lnTo>
                <a:lnTo>
                  <a:pt x="2655482" y="1947118"/>
                </a:lnTo>
                <a:lnTo>
                  <a:pt x="2662535" y="1993280"/>
                </a:lnTo>
                <a:lnTo>
                  <a:pt x="2668678" y="2039735"/>
                </a:lnTo>
                <a:lnTo>
                  <a:pt x="2673902" y="2086474"/>
                </a:lnTo>
                <a:lnTo>
                  <a:pt x="2678196" y="2133487"/>
                </a:lnTo>
                <a:lnTo>
                  <a:pt x="2681553" y="2180766"/>
                </a:lnTo>
                <a:lnTo>
                  <a:pt x="2683962" y="2228300"/>
                </a:lnTo>
                <a:lnTo>
                  <a:pt x="2685415" y="2276081"/>
                </a:lnTo>
                <a:lnTo>
                  <a:pt x="2685901" y="2324099"/>
                </a:lnTo>
                <a:lnTo>
                  <a:pt x="2685415" y="2372118"/>
                </a:lnTo>
                <a:lnTo>
                  <a:pt x="2683962" y="2419899"/>
                </a:lnTo>
                <a:lnTo>
                  <a:pt x="2681553" y="2467433"/>
                </a:lnTo>
                <a:lnTo>
                  <a:pt x="2678196" y="2514712"/>
                </a:lnTo>
                <a:lnTo>
                  <a:pt x="2673902" y="2561725"/>
                </a:lnTo>
                <a:lnTo>
                  <a:pt x="2668678" y="2608464"/>
                </a:lnTo>
                <a:lnTo>
                  <a:pt x="2662535" y="2654919"/>
                </a:lnTo>
                <a:lnTo>
                  <a:pt x="2655482" y="2701081"/>
                </a:lnTo>
                <a:lnTo>
                  <a:pt x="2647528" y="2746940"/>
                </a:lnTo>
                <a:lnTo>
                  <a:pt x="2638683" y="2792487"/>
                </a:lnTo>
                <a:lnTo>
                  <a:pt x="2628956" y="2837712"/>
                </a:lnTo>
                <a:lnTo>
                  <a:pt x="2618356" y="2882608"/>
                </a:lnTo>
                <a:lnTo>
                  <a:pt x="2606893" y="2927163"/>
                </a:lnTo>
                <a:lnTo>
                  <a:pt x="2594576" y="2971369"/>
                </a:lnTo>
                <a:lnTo>
                  <a:pt x="2581414" y="3015216"/>
                </a:lnTo>
                <a:lnTo>
                  <a:pt x="2567417" y="3058695"/>
                </a:lnTo>
                <a:lnTo>
                  <a:pt x="2552593" y="3101797"/>
                </a:lnTo>
                <a:lnTo>
                  <a:pt x="2536954" y="3144512"/>
                </a:lnTo>
                <a:lnTo>
                  <a:pt x="2520507" y="3186831"/>
                </a:lnTo>
                <a:lnTo>
                  <a:pt x="2503261" y="3228744"/>
                </a:lnTo>
                <a:lnTo>
                  <a:pt x="2485228" y="3270243"/>
                </a:lnTo>
                <a:lnTo>
                  <a:pt x="2466415" y="3311318"/>
                </a:lnTo>
                <a:lnTo>
                  <a:pt x="2446949" y="3351717"/>
                </a:lnTo>
                <a:close/>
              </a:path>
            </a:pathLst>
          </a:custGeom>
          <a:solidFill>
            <a:srgbClr val="A5C2DE"/>
          </a:solidFill>
          <a:ln w="9525">
            <a:noFill/>
          </a:ln>
        </p:spPr>
        <p:txBody>
          <a:bodyPr/>
          <a:p>
            <a:endParaRPr lang="zh-CN" altLang="en-US"/>
          </a:p>
        </p:txBody>
      </p:sp>
      <p:grpSp>
        <p:nvGrpSpPr>
          <p:cNvPr id="23556" name="组合 5"/>
          <p:cNvGrpSpPr/>
          <p:nvPr/>
        </p:nvGrpSpPr>
        <p:grpSpPr>
          <a:xfrm>
            <a:off x="8382000" y="1409700"/>
            <a:ext cx="8793163" cy="1949450"/>
            <a:chOff x="3840" y="10980"/>
            <a:chExt cx="8698" cy="3069"/>
          </a:xfrm>
        </p:grpSpPr>
        <p:pic>
          <p:nvPicPr>
            <p:cNvPr id="23557" name="object 7"/>
            <p:cNvPicPr/>
            <p:nvPr/>
          </p:nvPicPr>
          <p:blipFill>
            <a:blip r:embed="rId1"/>
            <a:stretch>
              <a:fillRect/>
            </a:stretch>
          </p:blipFill>
          <p:spPr>
            <a:xfrm>
              <a:off x="4080" y="11580"/>
              <a:ext cx="266" cy="266"/>
            </a:xfrm>
            <a:prstGeom prst="rect">
              <a:avLst/>
            </a:prstGeom>
            <a:noFill/>
            <a:ln w="9525">
              <a:noFill/>
            </a:ln>
          </p:spPr>
        </p:pic>
        <p:sp>
          <p:nvSpPr>
            <p:cNvPr id="8" name="object 8"/>
            <p:cNvSpPr txBox="1"/>
            <p:nvPr/>
          </p:nvSpPr>
          <p:spPr>
            <a:xfrm>
              <a:off x="3840" y="10980"/>
              <a:ext cx="8698" cy="3069"/>
            </a:xfrm>
            <a:prstGeom prst="rect">
              <a:avLst/>
            </a:prstGeom>
          </p:spPr>
          <p:txBody>
            <a:bodyPr vert="horz" wrap="square" lIns="0" tIns="234315" rIns="0" bIns="0" rtlCol="0">
              <a:spAutoFit/>
            </a:bodyPr>
            <a:lstStyle/>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宋体" panose="02010600030101010101" pitchFamily="2" charset="-122"/>
                </a:rPr>
                <a:t>用例</a:t>
              </a:r>
              <a:endParaRPr sz="3600" noProof="1">
                <a:latin typeface="华文中宋" panose="02010600040101010101" charset="-122"/>
                <a:ea typeface="华文中宋" panose="02010600040101010101" charset="-122"/>
                <a:cs typeface="宋体" panose="02010600030101010101" pitchFamily="2" charset="-122"/>
              </a:endParaRPr>
            </a:p>
            <a:p>
              <a:pPr marL="12700" marR="5080">
                <a:lnSpc>
                  <a:spcPct val="129000"/>
                </a:lnSpc>
                <a:spcBef>
                  <a:spcPts val="390"/>
                </a:spcBef>
              </a:pPr>
              <a:r>
                <a:rPr sz="2800" noProof="1" dirty="0">
                  <a:solidFill>
                    <a:srgbClr val="1164AB"/>
                  </a:solidFill>
                  <a:latin typeface="华文中宋" panose="02010600040101010101" charset="-122"/>
                  <a:ea typeface="华文中宋" panose="02010600040101010101" charset="-122"/>
                  <a:cs typeface="宋体" panose="02010600030101010101" pitchFamily="2" charset="-122"/>
                </a:rPr>
                <a:t>用例是对一组动作序列的描述，系统执行这些动作将产生一个对特定的参与者有价值且可观察的结果。</a:t>
              </a:r>
              <a:endParaRPr sz="2800" noProof="1">
                <a:latin typeface="华文中宋" panose="02010600040101010101" charset="-122"/>
                <a:ea typeface="华文中宋" panose="02010600040101010101" charset="-122"/>
                <a:cs typeface="宋体" panose="02010600030101010101" pitchFamily="2" charset="-122"/>
              </a:endParaRPr>
            </a:p>
          </p:txBody>
        </p:sp>
      </p:grpSp>
      <p:pic>
        <p:nvPicPr>
          <p:cNvPr id="23559" name="图片 32" descr="35080d4f2d7b091888765aa01a98599"/>
          <p:cNvPicPr>
            <a:picLocks noChangeAspect="1"/>
          </p:cNvPicPr>
          <p:nvPr/>
        </p:nvPicPr>
        <p:blipFill>
          <a:blip r:embed="rId2"/>
          <a:stretch>
            <a:fillRect/>
          </a:stretch>
        </p:blipFill>
        <p:spPr>
          <a:xfrm>
            <a:off x="15240000" y="-230187"/>
            <a:ext cx="3263900" cy="1784350"/>
          </a:xfrm>
          <a:prstGeom prst="rect">
            <a:avLst/>
          </a:prstGeom>
          <a:noFill/>
          <a:ln w="9525">
            <a:noFill/>
          </a:ln>
        </p:spPr>
      </p:pic>
      <p:grpSp>
        <p:nvGrpSpPr>
          <p:cNvPr id="23560" name="组合 18"/>
          <p:cNvGrpSpPr/>
          <p:nvPr/>
        </p:nvGrpSpPr>
        <p:grpSpPr>
          <a:xfrm>
            <a:off x="8458200" y="4106863"/>
            <a:ext cx="8793163" cy="1949450"/>
            <a:chOff x="3840" y="10980"/>
            <a:chExt cx="8698" cy="3069"/>
          </a:xfrm>
        </p:grpSpPr>
        <p:pic>
          <p:nvPicPr>
            <p:cNvPr id="23561" name="object 7"/>
            <p:cNvPicPr/>
            <p:nvPr/>
          </p:nvPicPr>
          <p:blipFill>
            <a:blip r:embed="rId1"/>
            <a:stretch>
              <a:fillRect/>
            </a:stretch>
          </p:blipFill>
          <p:spPr>
            <a:xfrm>
              <a:off x="4080" y="11580"/>
              <a:ext cx="266" cy="266"/>
            </a:xfrm>
            <a:prstGeom prst="rect">
              <a:avLst/>
            </a:prstGeom>
            <a:noFill/>
            <a:ln w="9525">
              <a:noFill/>
            </a:ln>
          </p:spPr>
        </p:pic>
        <p:sp>
          <p:nvSpPr>
            <p:cNvPr id="21" name="object 8"/>
            <p:cNvSpPr txBox="1"/>
            <p:nvPr/>
          </p:nvSpPr>
          <p:spPr>
            <a:xfrm>
              <a:off x="3840" y="10980"/>
              <a:ext cx="8698" cy="3069"/>
            </a:xfrm>
            <a:prstGeom prst="rect">
              <a:avLst/>
            </a:prstGeom>
          </p:spPr>
          <p:txBody>
            <a:bodyPr vert="horz" wrap="square" lIns="0" tIns="234315" rIns="0" bIns="0" rtlCol="0">
              <a:spAutoFit/>
            </a:bodyPr>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宋体" panose="02010600030101010101" pitchFamily="2" charset="-122"/>
                </a:rPr>
                <a:t>构件</a:t>
              </a:r>
              <a:endParaRPr sz="3600" noProof="1">
                <a:latin typeface="华文中宋" panose="02010600040101010101" charset="-122"/>
                <a:ea typeface="华文中宋" panose="02010600040101010101" charset="-122"/>
                <a:cs typeface="宋体" panose="02010600030101010101" pitchFamily="2" charset="-122"/>
              </a:endParaRPr>
            </a:p>
            <a:p>
              <a:pPr marL="12700" marR="5080">
                <a:lnSpc>
                  <a:spcPct val="129000"/>
                </a:lnSpc>
                <a:spcBef>
                  <a:spcPts val="390"/>
                </a:spcBef>
              </a:pPr>
              <a:r>
                <a:rPr sz="2800" noProof="1" dirty="0">
                  <a:solidFill>
                    <a:srgbClr val="1164AB"/>
                  </a:solidFill>
                  <a:latin typeface="华文中宋" panose="02010600040101010101" charset="-122"/>
                  <a:ea typeface="华文中宋" panose="02010600040101010101" charset="-122"/>
                  <a:cs typeface="宋体" panose="02010600030101010101" pitchFamily="2" charset="-122"/>
                </a:rPr>
                <a:t>构件是系统中物理的、可替代的部件，它遵循且提供一组接口的实现。</a:t>
              </a:r>
              <a:endParaRPr sz="2800" noProof="1">
                <a:latin typeface="华文中宋" panose="02010600040101010101" charset="-122"/>
                <a:ea typeface="华文中宋" panose="02010600040101010101" charset="-122"/>
                <a:cs typeface="宋体" panose="02010600030101010101" pitchFamily="2" charset="-122"/>
              </a:endParaRPr>
            </a:p>
          </p:txBody>
        </p:sp>
      </p:grpSp>
      <p:grpSp>
        <p:nvGrpSpPr>
          <p:cNvPr id="23563" name="组合 21"/>
          <p:cNvGrpSpPr/>
          <p:nvPr/>
        </p:nvGrpSpPr>
        <p:grpSpPr>
          <a:xfrm>
            <a:off x="8382000" y="6515100"/>
            <a:ext cx="8793163" cy="3059113"/>
            <a:chOff x="3840" y="10980"/>
            <a:chExt cx="8698" cy="4818"/>
          </a:xfrm>
        </p:grpSpPr>
        <p:pic>
          <p:nvPicPr>
            <p:cNvPr id="23564" name="object 7"/>
            <p:cNvPicPr/>
            <p:nvPr/>
          </p:nvPicPr>
          <p:blipFill>
            <a:blip r:embed="rId1"/>
            <a:stretch>
              <a:fillRect/>
            </a:stretch>
          </p:blipFill>
          <p:spPr>
            <a:xfrm>
              <a:off x="4080" y="11580"/>
              <a:ext cx="266" cy="266"/>
            </a:xfrm>
            <a:prstGeom prst="rect">
              <a:avLst/>
            </a:prstGeom>
            <a:noFill/>
            <a:ln w="9525">
              <a:noFill/>
            </a:ln>
          </p:spPr>
        </p:pic>
        <p:sp>
          <p:nvSpPr>
            <p:cNvPr id="24" name="object 8"/>
            <p:cNvSpPr txBox="1"/>
            <p:nvPr/>
          </p:nvSpPr>
          <p:spPr>
            <a:xfrm>
              <a:off x="3840" y="10980"/>
              <a:ext cx="8698" cy="4818"/>
            </a:xfrm>
            <a:prstGeom prst="rect">
              <a:avLst/>
            </a:prstGeom>
          </p:spPr>
          <p:txBody>
            <a:bodyPr vert="horz" wrap="square" lIns="0" tIns="234315" rIns="0" bIns="0" rtlCol="0">
              <a:spAutoFit/>
            </a:bodyPr>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宋体" panose="02010600030101010101" pitchFamily="2" charset="-122"/>
                </a:rPr>
                <a:t>节点</a:t>
              </a:r>
              <a:endParaRPr sz="3600" noProof="1">
                <a:latin typeface="华文中宋" panose="02010600040101010101" charset="-122"/>
                <a:ea typeface="华文中宋" panose="02010600040101010101" charset="-122"/>
                <a:cs typeface="宋体" panose="02010600030101010101" pitchFamily="2" charset="-122"/>
              </a:endParaRPr>
            </a:p>
            <a:p>
              <a:pPr marL="12700" marR="5080">
                <a:lnSpc>
                  <a:spcPct val="129000"/>
                </a:lnSpc>
                <a:spcBef>
                  <a:spcPts val="390"/>
                </a:spcBef>
              </a:pPr>
              <a:r>
                <a:rPr sz="2800" noProof="1" dirty="0">
                  <a:solidFill>
                    <a:srgbClr val="1164AB"/>
                  </a:solidFill>
                  <a:latin typeface="华文中宋" panose="02010600040101010101" charset="-122"/>
                  <a:ea typeface="华文中宋" panose="02010600040101010101" charset="-122"/>
                  <a:cs typeface="宋体" panose="02010600030101010101" pitchFamily="2" charset="-122"/>
                </a:rPr>
                <a:t>节点是在运行时存在的物理元素，它表示了一种可计算的资源，它通常至少有一记忆能力处理能力。一个构件集可以驻留在一个节点内，也可以从一个节点迁移到另一个节点。</a:t>
              </a:r>
              <a:endParaRPr sz="2800" noProof="1">
                <a:latin typeface="华文中宋" panose="02010600040101010101" charset="-122"/>
                <a:ea typeface="华文中宋" panose="02010600040101010101" charset="-122"/>
                <a:cs typeface="宋体" panose="02010600030101010101" pitchFamily="2" charset="-122"/>
              </a:endParaRPr>
            </a:p>
          </p:txBody>
        </p:sp>
      </p:grpSp>
      <p:sp>
        <p:nvSpPr>
          <p:cNvPr id="27" name="标题 26"/>
          <p:cNvSpPr/>
          <p:nvPr>
            <p:ph type="title"/>
          </p:nvPr>
        </p:nvSpPr>
        <p:spPr>
          <a:xfrm>
            <a:off x="1016000" y="925513"/>
            <a:ext cx="16256000" cy="623888"/>
          </a:xfrm>
        </p:spPr>
        <p:txBody>
          <a:bodyPr lIns="0" tIns="0" rIns="0" bIns="0"/>
          <a:p>
            <a:pPr marL="0" marR="0" indent="0" algn="l" defTabSz="914400" rtl="0" eaLnBrk="1" fontAlgn="auto" latinLnBrk="0" hangingPunct="1">
              <a:lnSpc>
                <a:spcPct val="100000"/>
              </a:lnSpc>
              <a:spcBef>
                <a:spcPct val="0"/>
              </a:spcBef>
              <a:spcAft>
                <a:spcPct val="0"/>
              </a:spcAft>
              <a:buClrTx/>
              <a:buSzTx/>
              <a:buFontTx/>
              <a:buNone/>
            </a:pPr>
            <a:r>
              <a:rPr kumimoji="0" lang="en-US" altLang="zh-CN"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rPr>
              <a:t>1.4.1UML</a:t>
            </a:r>
            <a:r>
              <a:rPr kumimoji="0" lang="zh-CN" altLang="en-US"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rPr>
              <a:t>中的事物</a:t>
            </a:r>
            <a:endParaRPr kumimoji="0" lang="zh-CN" altLang="en-US"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object 2"/>
          <p:cNvSpPr/>
          <p:nvPr/>
        </p:nvSpPr>
        <p:spPr>
          <a:xfrm>
            <a:off x="1028700" y="0"/>
            <a:ext cx="4562475" cy="3790950"/>
          </a:xfrm>
          <a:custGeom>
            <a:avLst/>
            <a:gdLst/>
            <a:ahLst/>
            <a:cxnLst/>
            <a:pathLst>
              <a:path w="4562475" h="3790950">
                <a:moveTo>
                  <a:pt x="4562474" y="3790949"/>
                </a:moveTo>
                <a:lnTo>
                  <a:pt x="0" y="3790949"/>
                </a:lnTo>
                <a:lnTo>
                  <a:pt x="0" y="0"/>
                </a:lnTo>
                <a:lnTo>
                  <a:pt x="4562474" y="0"/>
                </a:lnTo>
                <a:lnTo>
                  <a:pt x="4562474" y="3790949"/>
                </a:lnTo>
                <a:close/>
              </a:path>
            </a:pathLst>
          </a:custGeom>
          <a:solidFill>
            <a:srgbClr val="A5C2DE"/>
          </a:solidFill>
          <a:ln w="9525">
            <a:noFill/>
          </a:ln>
        </p:spPr>
        <p:txBody>
          <a:bodyPr/>
          <a:p>
            <a:endParaRPr lang="zh-CN" altLang="en-US"/>
          </a:p>
        </p:txBody>
      </p:sp>
      <p:sp>
        <p:nvSpPr>
          <p:cNvPr id="3" name="object 3"/>
          <p:cNvSpPr txBox="1"/>
          <p:nvPr/>
        </p:nvSpPr>
        <p:spPr>
          <a:xfrm>
            <a:off x="1976438" y="1824038"/>
            <a:ext cx="5275263" cy="1243013"/>
          </a:xfrm>
          <a:prstGeom prst="rect">
            <a:avLst/>
          </a:prstGeom>
        </p:spPr>
        <p:txBody>
          <a:bodyPr vert="horz" wrap="square" lIns="0" tIns="12700" rIns="0" bIns="0" rtlCol="0">
            <a:spAutoFit/>
          </a:bodyPr>
          <a:lstStyle/>
          <a:p>
            <a:pPr marL="12700">
              <a:spcBef>
                <a:spcPts val="100"/>
              </a:spcBef>
            </a:pPr>
            <a:r>
              <a:rPr lang="zh-CN" altLang="en-US" sz="8000" spc="330" noProof="1" dirty="0">
                <a:solidFill>
                  <a:srgbClr val="1164AB"/>
                </a:solidFill>
                <a:latin typeface="华文中宋" panose="02010600040101010101" charset="-122"/>
                <a:ea typeface="华文中宋" panose="02010600040101010101" charset="-122"/>
                <a:cs typeface="宋体" panose="02010600030101010101" pitchFamily="2" charset="-122"/>
              </a:rPr>
              <a:t>行为事物</a:t>
            </a:r>
            <a:endParaRPr lang="zh-CN" altLang="en-US" sz="8000" spc="330"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24579" name="object 5"/>
          <p:cNvSpPr/>
          <p:nvPr/>
        </p:nvSpPr>
        <p:spPr>
          <a:xfrm>
            <a:off x="0" y="6935788"/>
            <a:ext cx="2686050" cy="3351212"/>
          </a:xfrm>
          <a:custGeom>
            <a:avLst/>
            <a:gdLst/>
            <a:ahLst/>
            <a:cxnLst/>
            <a:pathLst>
              <a:path w="2686050" h="3352165">
                <a:moveTo>
                  <a:pt x="2446949" y="3351717"/>
                </a:moveTo>
                <a:lnTo>
                  <a:pt x="0" y="3351717"/>
                </a:lnTo>
                <a:lnTo>
                  <a:pt x="0" y="28099"/>
                </a:lnTo>
                <a:lnTo>
                  <a:pt x="77436" y="17222"/>
                </a:lnTo>
                <a:lnTo>
                  <a:pt x="124175" y="11999"/>
                </a:lnTo>
                <a:lnTo>
                  <a:pt x="171188" y="7704"/>
                </a:lnTo>
                <a:lnTo>
                  <a:pt x="218467" y="4347"/>
                </a:lnTo>
                <a:lnTo>
                  <a:pt x="266002" y="1938"/>
                </a:lnTo>
                <a:lnTo>
                  <a:pt x="313783" y="486"/>
                </a:lnTo>
                <a:lnTo>
                  <a:pt x="361801" y="0"/>
                </a:lnTo>
                <a:lnTo>
                  <a:pt x="409819" y="486"/>
                </a:lnTo>
                <a:lnTo>
                  <a:pt x="457600" y="1938"/>
                </a:lnTo>
                <a:lnTo>
                  <a:pt x="505135" y="4347"/>
                </a:lnTo>
                <a:lnTo>
                  <a:pt x="552413" y="7704"/>
                </a:lnTo>
                <a:lnTo>
                  <a:pt x="599427" y="11999"/>
                </a:lnTo>
                <a:lnTo>
                  <a:pt x="646165" y="17222"/>
                </a:lnTo>
                <a:lnTo>
                  <a:pt x="692620" y="23365"/>
                </a:lnTo>
                <a:lnTo>
                  <a:pt x="738782" y="30418"/>
                </a:lnTo>
                <a:lnTo>
                  <a:pt x="784641" y="38372"/>
                </a:lnTo>
                <a:lnTo>
                  <a:pt x="830188" y="47217"/>
                </a:lnTo>
                <a:lnTo>
                  <a:pt x="875414" y="56944"/>
                </a:lnTo>
                <a:lnTo>
                  <a:pt x="920309" y="67544"/>
                </a:lnTo>
                <a:lnTo>
                  <a:pt x="964864" y="79007"/>
                </a:lnTo>
                <a:lnTo>
                  <a:pt x="1009070" y="91325"/>
                </a:lnTo>
                <a:lnTo>
                  <a:pt x="1052917" y="104486"/>
                </a:lnTo>
                <a:lnTo>
                  <a:pt x="1096396" y="118484"/>
                </a:lnTo>
                <a:lnTo>
                  <a:pt x="1139498" y="133307"/>
                </a:lnTo>
                <a:lnTo>
                  <a:pt x="1182213" y="148947"/>
                </a:lnTo>
                <a:lnTo>
                  <a:pt x="1224532" y="165394"/>
                </a:lnTo>
                <a:lnTo>
                  <a:pt x="1266445" y="182639"/>
                </a:lnTo>
                <a:lnTo>
                  <a:pt x="1307944" y="200672"/>
                </a:lnTo>
                <a:lnTo>
                  <a:pt x="1349019" y="219485"/>
                </a:lnTo>
                <a:lnTo>
                  <a:pt x="1389660" y="239068"/>
                </a:lnTo>
                <a:lnTo>
                  <a:pt x="1429859" y="259411"/>
                </a:lnTo>
                <a:lnTo>
                  <a:pt x="1469605" y="280506"/>
                </a:lnTo>
                <a:lnTo>
                  <a:pt x="1508890" y="302342"/>
                </a:lnTo>
                <a:lnTo>
                  <a:pt x="1547704" y="324911"/>
                </a:lnTo>
                <a:lnTo>
                  <a:pt x="1586038" y="348203"/>
                </a:lnTo>
                <a:lnTo>
                  <a:pt x="1623882" y="372209"/>
                </a:lnTo>
                <a:lnTo>
                  <a:pt x="1661227" y="396919"/>
                </a:lnTo>
                <a:lnTo>
                  <a:pt x="1698064" y="422325"/>
                </a:lnTo>
                <a:lnTo>
                  <a:pt x="1734384" y="448416"/>
                </a:lnTo>
                <a:lnTo>
                  <a:pt x="1770177" y="475184"/>
                </a:lnTo>
                <a:lnTo>
                  <a:pt x="1805433" y="502618"/>
                </a:lnTo>
                <a:lnTo>
                  <a:pt x="1840144" y="530711"/>
                </a:lnTo>
                <a:lnTo>
                  <a:pt x="1874300" y="559452"/>
                </a:lnTo>
                <a:lnTo>
                  <a:pt x="1907892" y="588832"/>
                </a:lnTo>
                <a:lnTo>
                  <a:pt x="1940910" y="618842"/>
                </a:lnTo>
                <a:lnTo>
                  <a:pt x="1973345" y="649472"/>
                </a:lnTo>
                <a:lnTo>
                  <a:pt x="2005188" y="680713"/>
                </a:lnTo>
                <a:lnTo>
                  <a:pt x="2036429" y="712555"/>
                </a:lnTo>
                <a:lnTo>
                  <a:pt x="2067059" y="744990"/>
                </a:lnTo>
                <a:lnTo>
                  <a:pt x="2097068" y="778008"/>
                </a:lnTo>
                <a:lnTo>
                  <a:pt x="2126448" y="811600"/>
                </a:lnTo>
                <a:lnTo>
                  <a:pt x="2155189" y="845756"/>
                </a:lnTo>
                <a:lnTo>
                  <a:pt x="2183282" y="880467"/>
                </a:lnTo>
                <a:lnTo>
                  <a:pt x="2210717" y="915723"/>
                </a:lnTo>
                <a:lnTo>
                  <a:pt x="2237484" y="951516"/>
                </a:lnTo>
                <a:lnTo>
                  <a:pt x="2263576" y="987836"/>
                </a:lnTo>
                <a:lnTo>
                  <a:pt x="2288981" y="1024673"/>
                </a:lnTo>
                <a:lnTo>
                  <a:pt x="2313691" y="1062018"/>
                </a:lnTo>
                <a:lnTo>
                  <a:pt x="2337697" y="1099863"/>
                </a:lnTo>
                <a:lnTo>
                  <a:pt x="2360989" y="1138197"/>
                </a:lnTo>
                <a:lnTo>
                  <a:pt x="2383558" y="1177011"/>
                </a:lnTo>
                <a:lnTo>
                  <a:pt x="2405394" y="1216295"/>
                </a:lnTo>
                <a:lnTo>
                  <a:pt x="2426489" y="1256042"/>
                </a:lnTo>
                <a:lnTo>
                  <a:pt x="2446832" y="1296240"/>
                </a:lnTo>
                <a:lnTo>
                  <a:pt x="2466415" y="1336881"/>
                </a:lnTo>
                <a:lnTo>
                  <a:pt x="2485228" y="1377956"/>
                </a:lnTo>
                <a:lnTo>
                  <a:pt x="2503261" y="1419455"/>
                </a:lnTo>
                <a:lnTo>
                  <a:pt x="2520507" y="1461368"/>
                </a:lnTo>
                <a:lnTo>
                  <a:pt x="2536954" y="1503687"/>
                </a:lnTo>
                <a:lnTo>
                  <a:pt x="2552593" y="1546402"/>
                </a:lnTo>
                <a:lnTo>
                  <a:pt x="2567417" y="1589504"/>
                </a:lnTo>
                <a:lnTo>
                  <a:pt x="2581414" y="1632983"/>
                </a:lnTo>
                <a:lnTo>
                  <a:pt x="2594576" y="1676830"/>
                </a:lnTo>
                <a:lnTo>
                  <a:pt x="2606893" y="1721036"/>
                </a:lnTo>
                <a:lnTo>
                  <a:pt x="2618356" y="1765591"/>
                </a:lnTo>
                <a:lnTo>
                  <a:pt x="2628956" y="1810486"/>
                </a:lnTo>
                <a:lnTo>
                  <a:pt x="2638683" y="1855712"/>
                </a:lnTo>
                <a:lnTo>
                  <a:pt x="2647528" y="1901259"/>
                </a:lnTo>
                <a:lnTo>
                  <a:pt x="2655482" y="1947118"/>
                </a:lnTo>
                <a:lnTo>
                  <a:pt x="2662535" y="1993280"/>
                </a:lnTo>
                <a:lnTo>
                  <a:pt x="2668678" y="2039735"/>
                </a:lnTo>
                <a:lnTo>
                  <a:pt x="2673902" y="2086474"/>
                </a:lnTo>
                <a:lnTo>
                  <a:pt x="2678196" y="2133487"/>
                </a:lnTo>
                <a:lnTo>
                  <a:pt x="2681553" y="2180766"/>
                </a:lnTo>
                <a:lnTo>
                  <a:pt x="2683962" y="2228300"/>
                </a:lnTo>
                <a:lnTo>
                  <a:pt x="2685415" y="2276081"/>
                </a:lnTo>
                <a:lnTo>
                  <a:pt x="2685901" y="2324099"/>
                </a:lnTo>
                <a:lnTo>
                  <a:pt x="2685415" y="2372118"/>
                </a:lnTo>
                <a:lnTo>
                  <a:pt x="2683962" y="2419899"/>
                </a:lnTo>
                <a:lnTo>
                  <a:pt x="2681553" y="2467433"/>
                </a:lnTo>
                <a:lnTo>
                  <a:pt x="2678196" y="2514712"/>
                </a:lnTo>
                <a:lnTo>
                  <a:pt x="2673902" y="2561725"/>
                </a:lnTo>
                <a:lnTo>
                  <a:pt x="2668678" y="2608464"/>
                </a:lnTo>
                <a:lnTo>
                  <a:pt x="2662535" y="2654919"/>
                </a:lnTo>
                <a:lnTo>
                  <a:pt x="2655482" y="2701081"/>
                </a:lnTo>
                <a:lnTo>
                  <a:pt x="2647528" y="2746940"/>
                </a:lnTo>
                <a:lnTo>
                  <a:pt x="2638683" y="2792487"/>
                </a:lnTo>
                <a:lnTo>
                  <a:pt x="2628956" y="2837712"/>
                </a:lnTo>
                <a:lnTo>
                  <a:pt x="2618356" y="2882608"/>
                </a:lnTo>
                <a:lnTo>
                  <a:pt x="2606893" y="2927163"/>
                </a:lnTo>
                <a:lnTo>
                  <a:pt x="2594576" y="2971369"/>
                </a:lnTo>
                <a:lnTo>
                  <a:pt x="2581414" y="3015216"/>
                </a:lnTo>
                <a:lnTo>
                  <a:pt x="2567417" y="3058695"/>
                </a:lnTo>
                <a:lnTo>
                  <a:pt x="2552593" y="3101797"/>
                </a:lnTo>
                <a:lnTo>
                  <a:pt x="2536954" y="3144512"/>
                </a:lnTo>
                <a:lnTo>
                  <a:pt x="2520507" y="3186831"/>
                </a:lnTo>
                <a:lnTo>
                  <a:pt x="2503261" y="3228744"/>
                </a:lnTo>
                <a:lnTo>
                  <a:pt x="2485228" y="3270243"/>
                </a:lnTo>
                <a:lnTo>
                  <a:pt x="2466415" y="3311318"/>
                </a:lnTo>
                <a:lnTo>
                  <a:pt x="2446949" y="3351717"/>
                </a:lnTo>
                <a:close/>
              </a:path>
            </a:pathLst>
          </a:custGeom>
          <a:solidFill>
            <a:srgbClr val="A5C2DE"/>
          </a:solidFill>
          <a:ln w="9525">
            <a:noFill/>
          </a:ln>
        </p:spPr>
        <p:txBody>
          <a:bodyPr/>
          <a:p>
            <a:endParaRPr lang="zh-CN" altLang="en-US"/>
          </a:p>
        </p:txBody>
      </p:sp>
      <p:grpSp>
        <p:nvGrpSpPr>
          <p:cNvPr id="24580" name="组合 5"/>
          <p:cNvGrpSpPr/>
          <p:nvPr/>
        </p:nvGrpSpPr>
        <p:grpSpPr>
          <a:xfrm>
            <a:off x="8382000" y="1409700"/>
            <a:ext cx="8793163" cy="2503488"/>
            <a:chOff x="3840" y="10980"/>
            <a:chExt cx="8698" cy="3943"/>
          </a:xfrm>
        </p:grpSpPr>
        <p:pic>
          <p:nvPicPr>
            <p:cNvPr id="24581" name="object 7"/>
            <p:cNvPicPr/>
            <p:nvPr/>
          </p:nvPicPr>
          <p:blipFill>
            <a:blip r:embed="rId1"/>
            <a:stretch>
              <a:fillRect/>
            </a:stretch>
          </p:blipFill>
          <p:spPr>
            <a:xfrm>
              <a:off x="4080" y="11580"/>
              <a:ext cx="266" cy="266"/>
            </a:xfrm>
            <a:prstGeom prst="rect">
              <a:avLst/>
            </a:prstGeom>
            <a:noFill/>
            <a:ln w="9525">
              <a:noFill/>
            </a:ln>
          </p:spPr>
        </p:pic>
        <p:sp>
          <p:nvSpPr>
            <p:cNvPr id="8" name="object 8"/>
            <p:cNvSpPr txBox="1"/>
            <p:nvPr/>
          </p:nvSpPr>
          <p:spPr>
            <a:xfrm>
              <a:off x="3840" y="10980"/>
              <a:ext cx="8698" cy="3943"/>
            </a:xfrm>
            <a:prstGeom prst="rect">
              <a:avLst/>
            </a:prstGeom>
          </p:spPr>
          <p:txBody>
            <a:bodyPr vert="horz" wrap="square" lIns="0" tIns="234315" rIns="0" bIns="0" rtlCol="0">
              <a:spAutoFit/>
            </a:bodyPr>
            <a:lstStyle/>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宋体" panose="02010600030101010101" pitchFamily="2" charset="-122"/>
                </a:rPr>
                <a:t>交互</a:t>
              </a:r>
              <a:endParaRPr sz="3600" noProof="1">
                <a:latin typeface="华文中宋" panose="02010600040101010101" charset="-122"/>
                <a:ea typeface="华文中宋" panose="02010600040101010101" charset="-122"/>
                <a:cs typeface="宋体" panose="02010600030101010101" pitchFamily="2" charset="-122"/>
              </a:endParaRPr>
            </a:p>
            <a:p>
              <a:pPr marL="12700" marR="5080">
                <a:lnSpc>
                  <a:spcPct val="129000"/>
                </a:lnSpc>
                <a:spcBef>
                  <a:spcPts val="390"/>
                </a:spcBef>
              </a:pPr>
              <a:r>
                <a:rPr sz="2800" noProof="1" dirty="0">
                  <a:solidFill>
                    <a:srgbClr val="1164AB"/>
                  </a:solidFill>
                  <a:latin typeface="华文中宋" panose="02010600040101010101" charset="-122"/>
                  <a:ea typeface="华文中宋" panose="02010600040101010101" charset="-122"/>
                  <a:cs typeface="宋体" panose="02010600030101010101" pitchFamily="2" charset="-122"/>
                </a:rPr>
                <a:t>交互是这样一种的行为，他由在特定语境中共同完成一定特定任务的一组对象之间交换的消息组成。一个对象群体的行为或单个操作的行为可用一个交互来描述。</a:t>
              </a:r>
              <a:endParaRPr sz="2800" noProof="1">
                <a:latin typeface="华文中宋" panose="02010600040101010101" charset="-122"/>
                <a:ea typeface="华文中宋" panose="02010600040101010101" charset="-122"/>
                <a:cs typeface="宋体" panose="02010600030101010101" pitchFamily="2" charset="-122"/>
              </a:endParaRPr>
            </a:p>
          </p:txBody>
        </p:sp>
      </p:grpSp>
      <p:pic>
        <p:nvPicPr>
          <p:cNvPr id="24583" name="图片 32" descr="35080d4f2d7b091888765aa01a98599"/>
          <p:cNvPicPr>
            <a:picLocks noChangeAspect="1"/>
          </p:cNvPicPr>
          <p:nvPr/>
        </p:nvPicPr>
        <p:blipFill>
          <a:blip r:embed="rId2"/>
          <a:stretch>
            <a:fillRect/>
          </a:stretch>
        </p:blipFill>
        <p:spPr>
          <a:xfrm>
            <a:off x="15240000" y="-230187"/>
            <a:ext cx="3263900" cy="1784350"/>
          </a:xfrm>
          <a:prstGeom prst="rect">
            <a:avLst/>
          </a:prstGeom>
          <a:noFill/>
          <a:ln w="9525">
            <a:noFill/>
          </a:ln>
        </p:spPr>
      </p:pic>
      <p:grpSp>
        <p:nvGrpSpPr>
          <p:cNvPr id="24584" name="组合 18"/>
          <p:cNvGrpSpPr/>
          <p:nvPr/>
        </p:nvGrpSpPr>
        <p:grpSpPr>
          <a:xfrm>
            <a:off x="8382000" y="4914900"/>
            <a:ext cx="8793163" cy="3614738"/>
            <a:chOff x="3840" y="10980"/>
            <a:chExt cx="8698" cy="5692"/>
          </a:xfrm>
        </p:grpSpPr>
        <p:pic>
          <p:nvPicPr>
            <p:cNvPr id="24585" name="object 7"/>
            <p:cNvPicPr/>
            <p:nvPr/>
          </p:nvPicPr>
          <p:blipFill>
            <a:blip r:embed="rId1"/>
            <a:stretch>
              <a:fillRect/>
            </a:stretch>
          </p:blipFill>
          <p:spPr>
            <a:xfrm>
              <a:off x="4080" y="11580"/>
              <a:ext cx="266" cy="266"/>
            </a:xfrm>
            <a:prstGeom prst="rect">
              <a:avLst/>
            </a:prstGeom>
            <a:noFill/>
            <a:ln w="9525">
              <a:noFill/>
            </a:ln>
          </p:spPr>
        </p:pic>
        <p:sp>
          <p:nvSpPr>
            <p:cNvPr id="21" name="object 8"/>
            <p:cNvSpPr txBox="1"/>
            <p:nvPr/>
          </p:nvSpPr>
          <p:spPr>
            <a:xfrm>
              <a:off x="3840" y="10980"/>
              <a:ext cx="8698" cy="5692"/>
            </a:xfrm>
            <a:prstGeom prst="rect">
              <a:avLst/>
            </a:prstGeom>
          </p:spPr>
          <p:txBody>
            <a:bodyPr vert="horz" wrap="square" lIns="0" tIns="234315" rIns="0" bIns="0" rtlCol="0">
              <a:spAutoFit/>
            </a:bodyPr>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华文中宋" panose="02010600040101010101" charset="-122"/>
                </a:rPr>
                <a:t>状态机</a:t>
              </a:r>
              <a:endParaRPr sz="3600" noProof="1">
                <a:latin typeface="华文中宋" panose="02010600040101010101" charset="-122"/>
                <a:ea typeface="华文中宋" panose="02010600040101010101" charset="-122"/>
                <a:cs typeface="华文中宋" panose="02010600040101010101" charset="-122"/>
              </a:endParaRPr>
            </a:p>
            <a:p>
              <a:pPr marL="12700" marR="5080">
                <a:lnSpc>
                  <a:spcPct val="129000"/>
                </a:lnSpc>
                <a:spcBef>
                  <a:spcPts val="390"/>
                </a:spcBef>
              </a:pPr>
              <a:r>
                <a:rPr sz="2800" noProof="1" dirty="0">
                  <a:solidFill>
                    <a:srgbClr val="1164AB"/>
                  </a:solidFill>
                  <a:latin typeface="华文中宋" panose="02010600040101010101" charset="-122"/>
                  <a:ea typeface="华文中宋" panose="02010600040101010101" charset="-122"/>
                  <a:cs typeface="华文中宋" panose="02010600040101010101" charset="-122"/>
                </a:rPr>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endParaRPr sz="2800" noProof="1">
                <a:latin typeface="华文中宋" panose="02010600040101010101" charset="-122"/>
                <a:ea typeface="华文中宋" panose="02010600040101010101" charset="-122"/>
                <a:cs typeface="华文中宋" panose="02010600040101010101" charset="-122"/>
              </a:endParaRPr>
            </a:p>
          </p:txBody>
        </p:sp>
      </p:grpSp>
      <p:sp>
        <p:nvSpPr>
          <p:cNvPr id="27" name="标题 26"/>
          <p:cNvSpPr/>
          <p:nvPr>
            <p:ph type="title"/>
          </p:nvPr>
        </p:nvSpPr>
        <p:spPr>
          <a:xfrm>
            <a:off x="1016000" y="925513"/>
            <a:ext cx="16256000" cy="623888"/>
          </a:xfrm>
        </p:spPr>
        <p:txBody>
          <a:bodyPr lIns="0" tIns="0" rIns="0" bIns="0"/>
          <a:p>
            <a:pPr marL="0" marR="0" indent="0" algn="l" defTabSz="914400" rtl="0" eaLnBrk="1" fontAlgn="auto" latinLnBrk="0" hangingPunct="1">
              <a:lnSpc>
                <a:spcPct val="100000"/>
              </a:lnSpc>
              <a:spcBef>
                <a:spcPct val="0"/>
              </a:spcBef>
              <a:spcAft>
                <a:spcPct val="0"/>
              </a:spcAft>
              <a:buClrTx/>
              <a:buSzTx/>
              <a:buFontTx/>
              <a:buNone/>
            </a:pPr>
            <a:r>
              <a:rPr kumimoji="0" lang="en-US" altLang="zh-CN"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rPr>
              <a:t>1.4.1UML</a:t>
            </a:r>
            <a:r>
              <a:rPr kumimoji="0" lang="zh-CN" altLang="en-US"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rPr>
              <a:t>中的事物</a:t>
            </a:r>
            <a:endParaRPr kumimoji="0" lang="zh-CN" altLang="en-US"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object 2"/>
          <p:cNvSpPr/>
          <p:nvPr/>
        </p:nvSpPr>
        <p:spPr>
          <a:xfrm>
            <a:off x="1028700" y="0"/>
            <a:ext cx="4610100" cy="2016125"/>
          </a:xfrm>
          <a:custGeom>
            <a:avLst/>
            <a:gdLst/>
            <a:ahLst/>
            <a:cxnLst/>
            <a:pathLst>
              <a:path w="4562475" h="3790950">
                <a:moveTo>
                  <a:pt x="4562474" y="3790949"/>
                </a:moveTo>
                <a:lnTo>
                  <a:pt x="0" y="3790949"/>
                </a:lnTo>
                <a:lnTo>
                  <a:pt x="0" y="0"/>
                </a:lnTo>
                <a:lnTo>
                  <a:pt x="4562474" y="0"/>
                </a:lnTo>
                <a:lnTo>
                  <a:pt x="4562474" y="3790949"/>
                </a:lnTo>
                <a:close/>
              </a:path>
            </a:pathLst>
          </a:custGeom>
          <a:solidFill>
            <a:srgbClr val="A5C2DE"/>
          </a:solidFill>
          <a:ln w="9525">
            <a:noFill/>
          </a:ln>
        </p:spPr>
        <p:txBody>
          <a:bodyPr/>
          <a:p>
            <a:endParaRPr lang="zh-CN" altLang="en-US"/>
          </a:p>
        </p:txBody>
      </p:sp>
      <p:sp>
        <p:nvSpPr>
          <p:cNvPr id="25602" name="object 5"/>
          <p:cNvSpPr/>
          <p:nvPr/>
        </p:nvSpPr>
        <p:spPr>
          <a:xfrm>
            <a:off x="0" y="6935788"/>
            <a:ext cx="2686050" cy="3351212"/>
          </a:xfrm>
          <a:custGeom>
            <a:avLst/>
            <a:gdLst/>
            <a:ahLst/>
            <a:cxnLst/>
            <a:pathLst>
              <a:path w="2686050" h="3352165">
                <a:moveTo>
                  <a:pt x="2446949" y="3351717"/>
                </a:moveTo>
                <a:lnTo>
                  <a:pt x="0" y="3351717"/>
                </a:lnTo>
                <a:lnTo>
                  <a:pt x="0" y="28099"/>
                </a:lnTo>
                <a:lnTo>
                  <a:pt x="77436" y="17222"/>
                </a:lnTo>
                <a:lnTo>
                  <a:pt x="124175" y="11999"/>
                </a:lnTo>
                <a:lnTo>
                  <a:pt x="171188" y="7704"/>
                </a:lnTo>
                <a:lnTo>
                  <a:pt x="218467" y="4347"/>
                </a:lnTo>
                <a:lnTo>
                  <a:pt x="266002" y="1938"/>
                </a:lnTo>
                <a:lnTo>
                  <a:pt x="313783" y="486"/>
                </a:lnTo>
                <a:lnTo>
                  <a:pt x="361801" y="0"/>
                </a:lnTo>
                <a:lnTo>
                  <a:pt x="409819" y="486"/>
                </a:lnTo>
                <a:lnTo>
                  <a:pt x="457600" y="1938"/>
                </a:lnTo>
                <a:lnTo>
                  <a:pt x="505135" y="4347"/>
                </a:lnTo>
                <a:lnTo>
                  <a:pt x="552413" y="7704"/>
                </a:lnTo>
                <a:lnTo>
                  <a:pt x="599427" y="11999"/>
                </a:lnTo>
                <a:lnTo>
                  <a:pt x="646165" y="17222"/>
                </a:lnTo>
                <a:lnTo>
                  <a:pt x="692620" y="23365"/>
                </a:lnTo>
                <a:lnTo>
                  <a:pt x="738782" y="30418"/>
                </a:lnTo>
                <a:lnTo>
                  <a:pt x="784641" y="38372"/>
                </a:lnTo>
                <a:lnTo>
                  <a:pt x="830188" y="47217"/>
                </a:lnTo>
                <a:lnTo>
                  <a:pt x="875414" y="56944"/>
                </a:lnTo>
                <a:lnTo>
                  <a:pt x="920309" y="67544"/>
                </a:lnTo>
                <a:lnTo>
                  <a:pt x="964864" y="79007"/>
                </a:lnTo>
                <a:lnTo>
                  <a:pt x="1009070" y="91325"/>
                </a:lnTo>
                <a:lnTo>
                  <a:pt x="1052917" y="104486"/>
                </a:lnTo>
                <a:lnTo>
                  <a:pt x="1096396" y="118484"/>
                </a:lnTo>
                <a:lnTo>
                  <a:pt x="1139498" y="133307"/>
                </a:lnTo>
                <a:lnTo>
                  <a:pt x="1182213" y="148947"/>
                </a:lnTo>
                <a:lnTo>
                  <a:pt x="1224532" y="165394"/>
                </a:lnTo>
                <a:lnTo>
                  <a:pt x="1266445" y="182639"/>
                </a:lnTo>
                <a:lnTo>
                  <a:pt x="1307944" y="200672"/>
                </a:lnTo>
                <a:lnTo>
                  <a:pt x="1349019" y="219485"/>
                </a:lnTo>
                <a:lnTo>
                  <a:pt x="1389660" y="239068"/>
                </a:lnTo>
                <a:lnTo>
                  <a:pt x="1429859" y="259411"/>
                </a:lnTo>
                <a:lnTo>
                  <a:pt x="1469605" y="280506"/>
                </a:lnTo>
                <a:lnTo>
                  <a:pt x="1508890" y="302342"/>
                </a:lnTo>
                <a:lnTo>
                  <a:pt x="1547704" y="324911"/>
                </a:lnTo>
                <a:lnTo>
                  <a:pt x="1586038" y="348203"/>
                </a:lnTo>
                <a:lnTo>
                  <a:pt x="1623882" y="372209"/>
                </a:lnTo>
                <a:lnTo>
                  <a:pt x="1661227" y="396919"/>
                </a:lnTo>
                <a:lnTo>
                  <a:pt x="1698064" y="422325"/>
                </a:lnTo>
                <a:lnTo>
                  <a:pt x="1734384" y="448416"/>
                </a:lnTo>
                <a:lnTo>
                  <a:pt x="1770177" y="475184"/>
                </a:lnTo>
                <a:lnTo>
                  <a:pt x="1805433" y="502618"/>
                </a:lnTo>
                <a:lnTo>
                  <a:pt x="1840144" y="530711"/>
                </a:lnTo>
                <a:lnTo>
                  <a:pt x="1874300" y="559452"/>
                </a:lnTo>
                <a:lnTo>
                  <a:pt x="1907892" y="588832"/>
                </a:lnTo>
                <a:lnTo>
                  <a:pt x="1940910" y="618842"/>
                </a:lnTo>
                <a:lnTo>
                  <a:pt x="1973345" y="649472"/>
                </a:lnTo>
                <a:lnTo>
                  <a:pt x="2005188" y="680713"/>
                </a:lnTo>
                <a:lnTo>
                  <a:pt x="2036429" y="712555"/>
                </a:lnTo>
                <a:lnTo>
                  <a:pt x="2067059" y="744990"/>
                </a:lnTo>
                <a:lnTo>
                  <a:pt x="2097068" y="778008"/>
                </a:lnTo>
                <a:lnTo>
                  <a:pt x="2126448" y="811600"/>
                </a:lnTo>
                <a:lnTo>
                  <a:pt x="2155189" y="845756"/>
                </a:lnTo>
                <a:lnTo>
                  <a:pt x="2183282" y="880467"/>
                </a:lnTo>
                <a:lnTo>
                  <a:pt x="2210717" y="915723"/>
                </a:lnTo>
                <a:lnTo>
                  <a:pt x="2237484" y="951516"/>
                </a:lnTo>
                <a:lnTo>
                  <a:pt x="2263576" y="987836"/>
                </a:lnTo>
                <a:lnTo>
                  <a:pt x="2288981" y="1024673"/>
                </a:lnTo>
                <a:lnTo>
                  <a:pt x="2313691" y="1062018"/>
                </a:lnTo>
                <a:lnTo>
                  <a:pt x="2337697" y="1099863"/>
                </a:lnTo>
                <a:lnTo>
                  <a:pt x="2360989" y="1138197"/>
                </a:lnTo>
                <a:lnTo>
                  <a:pt x="2383558" y="1177011"/>
                </a:lnTo>
                <a:lnTo>
                  <a:pt x="2405394" y="1216295"/>
                </a:lnTo>
                <a:lnTo>
                  <a:pt x="2426489" y="1256042"/>
                </a:lnTo>
                <a:lnTo>
                  <a:pt x="2446832" y="1296240"/>
                </a:lnTo>
                <a:lnTo>
                  <a:pt x="2466415" y="1336881"/>
                </a:lnTo>
                <a:lnTo>
                  <a:pt x="2485228" y="1377956"/>
                </a:lnTo>
                <a:lnTo>
                  <a:pt x="2503261" y="1419455"/>
                </a:lnTo>
                <a:lnTo>
                  <a:pt x="2520507" y="1461368"/>
                </a:lnTo>
                <a:lnTo>
                  <a:pt x="2536954" y="1503687"/>
                </a:lnTo>
                <a:lnTo>
                  <a:pt x="2552593" y="1546402"/>
                </a:lnTo>
                <a:lnTo>
                  <a:pt x="2567417" y="1589504"/>
                </a:lnTo>
                <a:lnTo>
                  <a:pt x="2581414" y="1632983"/>
                </a:lnTo>
                <a:lnTo>
                  <a:pt x="2594576" y="1676830"/>
                </a:lnTo>
                <a:lnTo>
                  <a:pt x="2606893" y="1721036"/>
                </a:lnTo>
                <a:lnTo>
                  <a:pt x="2618356" y="1765591"/>
                </a:lnTo>
                <a:lnTo>
                  <a:pt x="2628956" y="1810486"/>
                </a:lnTo>
                <a:lnTo>
                  <a:pt x="2638683" y="1855712"/>
                </a:lnTo>
                <a:lnTo>
                  <a:pt x="2647528" y="1901259"/>
                </a:lnTo>
                <a:lnTo>
                  <a:pt x="2655482" y="1947118"/>
                </a:lnTo>
                <a:lnTo>
                  <a:pt x="2662535" y="1993280"/>
                </a:lnTo>
                <a:lnTo>
                  <a:pt x="2668678" y="2039735"/>
                </a:lnTo>
                <a:lnTo>
                  <a:pt x="2673902" y="2086474"/>
                </a:lnTo>
                <a:lnTo>
                  <a:pt x="2678196" y="2133487"/>
                </a:lnTo>
                <a:lnTo>
                  <a:pt x="2681553" y="2180766"/>
                </a:lnTo>
                <a:lnTo>
                  <a:pt x="2683962" y="2228300"/>
                </a:lnTo>
                <a:lnTo>
                  <a:pt x="2685415" y="2276081"/>
                </a:lnTo>
                <a:lnTo>
                  <a:pt x="2685901" y="2324099"/>
                </a:lnTo>
                <a:lnTo>
                  <a:pt x="2685415" y="2372118"/>
                </a:lnTo>
                <a:lnTo>
                  <a:pt x="2683962" y="2419899"/>
                </a:lnTo>
                <a:lnTo>
                  <a:pt x="2681553" y="2467433"/>
                </a:lnTo>
                <a:lnTo>
                  <a:pt x="2678196" y="2514712"/>
                </a:lnTo>
                <a:lnTo>
                  <a:pt x="2673902" y="2561725"/>
                </a:lnTo>
                <a:lnTo>
                  <a:pt x="2668678" y="2608464"/>
                </a:lnTo>
                <a:lnTo>
                  <a:pt x="2662535" y="2654919"/>
                </a:lnTo>
                <a:lnTo>
                  <a:pt x="2655482" y="2701081"/>
                </a:lnTo>
                <a:lnTo>
                  <a:pt x="2647528" y="2746940"/>
                </a:lnTo>
                <a:lnTo>
                  <a:pt x="2638683" y="2792487"/>
                </a:lnTo>
                <a:lnTo>
                  <a:pt x="2628956" y="2837712"/>
                </a:lnTo>
                <a:lnTo>
                  <a:pt x="2618356" y="2882608"/>
                </a:lnTo>
                <a:lnTo>
                  <a:pt x="2606893" y="2927163"/>
                </a:lnTo>
                <a:lnTo>
                  <a:pt x="2594576" y="2971369"/>
                </a:lnTo>
                <a:lnTo>
                  <a:pt x="2581414" y="3015216"/>
                </a:lnTo>
                <a:lnTo>
                  <a:pt x="2567417" y="3058695"/>
                </a:lnTo>
                <a:lnTo>
                  <a:pt x="2552593" y="3101797"/>
                </a:lnTo>
                <a:lnTo>
                  <a:pt x="2536954" y="3144512"/>
                </a:lnTo>
                <a:lnTo>
                  <a:pt x="2520507" y="3186831"/>
                </a:lnTo>
                <a:lnTo>
                  <a:pt x="2503261" y="3228744"/>
                </a:lnTo>
                <a:lnTo>
                  <a:pt x="2485228" y="3270243"/>
                </a:lnTo>
                <a:lnTo>
                  <a:pt x="2466415" y="3311318"/>
                </a:lnTo>
                <a:lnTo>
                  <a:pt x="2446949" y="3351717"/>
                </a:lnTo>
                <a:close/>
              </a:path>
            </a:pathLst>
          </a:custGeom>
          <a:solidFill>
            <a:srgbClr val="A5C2DE"/>
          </a:solidFill>
          <a:ln w="9525">
            <a:noFill/>
          </a:ln>
        </p:spPr>
        <p:txBody>
          <a:bodyPr/>
          <a:p>
            <a:endParaRPr lang="zh-CN" altLang="en-US"/>
          </a:p>
        </p:txBody>
      </p:sp>
      <p:grpSp>
        <p:nvGrpSpPr>
          <p:cNvPr id="25603" name="组合 5"/>
          <p:cNvGrpSpPr/>
          <p:nvPr/>
        </p:nvGrpSpPr>
        <p:grpSpPr>
          <a:xfrm>
            <a:off x="9296400" y="4521200"/>
            <a:ext cx="8793163" cy="1393825"/>
            <a:chOff x="4745" y="15881"/>
            <a:chExt cx="8698" cy="2194"/>
          </a:xfrm>
        </p:grpSpPr>
        <p:pic>
          <p:nvPicPr>
            <p:cNvPr id="25604" name="object 7"/>
            <p:cNvPicPr/>
            <p:nvPr/>
          </p:nvPicPr>
          <p:blipFill>
            <a:blip r:embed="rId1"/>
            <a:stretch>
              <a:fillRect/>
            </a:stretch>
          </p:blipFill>
          <p:spPr>
            <a:xfrm>
              <a:off x="4745" y="16518"/>
              <a:ext cx="266" cy="266"/>
            </a:xfrm>
            <a:prstGeom prst="rect">
              <a:avLst/>
            </a:prstGeom>
            <a:noFill/>
            <a:ln w="9525">
              <a:noFill/>
            </a:ln>
          </p:spPr>
        </p:pic>
        <p:sp>
          <p:nvSpPr>
            <p:cNvPr id="8" name="object 8"/>
            <p:cNvSpPr txBox="1"/>
            <p:nvPr/>
          </p:nvSpPr>
          <p:spPr>
            <a:xfrm>
              <a:off x="4745" y="15881"/>
              <a:ext cx="8698" cy="2194"/>
            </a:xfrm>
            <a:prstGeom prst="rect">
              <a:avLst/>
            </a:prstGeom>
          </p:spPr>
          <p:txBody>
            <a:bodyPr vert="horz" wrap="square" lIns="0" tIns="234315" rIns="0" bIns="0" rtlCol="0">
              <a:spAutoFit/>
            </a:bodyPr>
            <a:lstStyle/>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宋体" panose="02010600030101010101" pitchFamily="2" charset="-122"/>
                </a:rPr>
                <a:t>包</a:t>
              </a:r>
              <a:endParaRPr sz="3600" noProof="1">
                <a:latin typeface="华文中宋" panose="02010600040101010101" charset="-122"/>
                <a:ea typeface="华文中宋" panose="02010600040101010101" charset="-122"/>
                <a:cs typeface="宋体" panose="02010600030101010101" pitchFamily="2" charset="-122"/>
              </a:endParaRPr>
            </a:p>
            <a:p>
              <a:pPr marL="12700" marR="5080">
                <a:lnSpc>
                  <a:spcPct val="129000"/>
                </a:lnSpc>
                <a:spcBef>
                  <a:spcPts val="390"/>
                </a:spcBef>
              </a:pPr>
              <a:r>
                <a:rPr lang="zh-CN" sz="2800" noProof="1" dirty="0">
                  <a:solidFill>
                    <a:srgbClr val="1164AB"/>
                  </a:solidFill>
                  <a:latin typeface="华文中宋" panose="02010600040101010101" charset="-122"/>
                  <a:ea typeface="华文中宋" panose="02010600040101010101" charset="-122"/>
                  <a:cs typeface="宋体" panose="02010600030101010101" pitchFamily="2" charset="-122"/>
                </a:rPr>
                <a:t>把元素变成组的机制</a:t>
              </a:r>
              <a:r>
                <a:rPr sz="2800" noProof="1" dirty="0">
                  <a:solidFill>
                    <a:srgbClr val="1164AB"/>
                  </a:solidFill>
                  <a:latin typeface="华文中宋" panose="02010600040101010101" charset="-122"/>
                  <a:ea typeface="华文中宋" panose="02010600040101010101" charset="-122"/>
                  <a:cs typeface="宋体" panose="02010600030101010101" pitchFamily="2" charset="-122"/>
                </a:rPr>
                <a:t>。</a:t>
              </a:r>
              <a:endParaRPr sz="2800" noProof="1">
                <a:latin typeface="华文中宋" panose="02010600040101010101" charset="-122"/>
                <a:ea typeface="华文中宋" panose="02010600040101010101" charset="-122"/>
                <a:cs typeface="宋体" panose="02010600030101010101" pitchFamily="2" charset="-122"/>
              </a:endParaRPr>
            </a:p>
          </p:txBody>
        </p:sp>
      </p:grpSp>
      <p:pic>
        <p:nvPicPr>
          <p:cNvPr id="25606" name="图片 32" descr="35080d4f2d7b091888765aa01a98599"/>
          <p:cNvPicPr>
            <a:picLocks noChangeAspect="1"/>
          </p:cNvPicPr>
          <p:nvPr/>
        </p:nvPicPr>
        <p:blipFill>
          <a:blip r:embed="rId2"/>
          <a:stretch>
            <a:fillRect/>
          </a:stretch>
        </p:blipFill>
        <p:spPr>
          <a:xfrm>
            <a:off x="15240000" y="-230187"/>
            <a:ext cx="3263900" cy="1784350"/>
          </a:xfrm>
          <a:prstGeom prst="rect">
            <a:avLst/>
          </a:prstGeom>
          <a:noFill/>
          <a:ln w="9525">
            <a:noFill/>
          </a:ln>
        </p:spPr>
      </p:pic>
      <p:grpSp>
        <p:nvGrpSpPr>
          <p:cNvPr id="25607" name="组合 18"/>
          <p:cNvGrpSpPr/>
          <p:nvPr/>
        </p:nvGrpSpPr>
        <p:grpSpPr>
          <a:xfrm>
            <a:off x="9182100" y="6913563"/>
            <a:ext cx="8793163" cy="1393825"/>
            <a:chOff x="4631" y="13926"/>
            <a:chExt cx="8698" cy="2194"/>
          </a:xfrm>
        </p:grpSpPr>
        <p:pic>
          <p:nvPicPr>
            <p:cNvPr id="25608" name="object 7"/>
            <p:cNvPicPr/>
            <p:nvPr/>
          </p:nvPicPr>
          <p:blipFill>
            <a:blip r:embed="rId1"/>
            <a:stretch>
              <a:fillRect/>
            </a:stretch>
          </p:blipFill>
          <p:spPr>
            <a:xfrm>
              <a:off x="4745" y="14553"/>
              <a:ext cx="266" cy="266"/>
            </a:xfrm>
            <a:prstGeom prst="rect">
              <a:avLst/>
            </a:prstGeom>
            <a:noFill/>
            <a:ln w="9525">
              <a:noFill/>
            </a:ln>
          </p:spPr>
        </p:pic>
        <p:sp>
          <p:nvSpPr>
            <p:cNvPr id="21" name="object 8"/>
            <p:cNvSpPr txBox="1"/>
            <p:nvPr/>
          </p:nvSpPr>
          <p:spPr>
            <a:xfrm>
              <a:off x="4631" y="13926"/>
              <a:ext cx="8698" cy="2194"/>
            </a:xfrm>
            <a:prstGeom prst="rect">
              <a:avLst/>
            </a:prstGeom>
          </p:spPr>
          <p:txBody>
            <a:bodyPr vert="horz" wrap="square" lIns="0" tIns="234315" rIns="0" bIns="0" rtlCol="0">
              <a:spAutoFit/>
            </a:bodyPr>
            <a:p>
              <a:pPr marL="606425">
                <a:spcBef>
                  <a:spcPts val="1845"/>
                </a:spcBef>
              </a:pPr>
              <a:r>
                <a:rPr lang="zh-CN" sz="3600" spc="-5" noProof="1" dirty="0">
                  <a:solidFill>
                    <a:srgbClr val="1164AB"/>
                  </a:solidFill>
                  <a:latin typeface="华文中宋" panose="02010600040101010101" charset="-122"/>
                  <a:ea typeface="华文中宋" panose="02010600040101010101" charset="-122"/>
                  <a:cs typeface="华文中宋" panose="02010600040101010101" charset="-122"/>
                </a:rPr>
                <a:t>注释事物</a:t>
              </a:r>
              <a:endParaRPr sz="3600" noProof="1">
                <a:latin typeface="华文中宋" panose="02010600040101010101" charset="-122"/>
                <a:ea typeface="华文中宋" panose="02010600040101010101" charset="-122"/>
                <a:cs typeface="华文中宋" panose="02010600040101010101" charset="-122"/>
              </a:endParaRPr>
            </a:p>
            <a:p>
              <a:pPr marL="12700" marR="5080">
                <a:lnSpc>
                  <a:spcPct val="129000"/>
                </a:lnSpc>
                <a:spcBef>
                  <a:spcPts val="390"/>
                </a:spcBef>
              </a:pPr>
              <a:r>
                <a:rPr lang="zh-CN" sz="2800" noProof="1" dirty="0">
                  <a:solidFill>
                    <a:srgbClr val="1164AB"/>
                  </a:solidFill>
                  <a:latin typeface="华文中宋" panose="02010600040101010101" charset="-122"/>
                  <a:ea typeface="华文中宋" panose="02010600040101010101" charset="-122"/>
                  <a:cs typeface="华文中宋" panose="02010600040101010101" charset="-122"/>
                </a:rPr>
                <a:t>对元素进行约束</a:t>
              </a:r>
              <a:r>
                <a:rPr lang="en-US" altLang="zh-CN" sz="2800" noProof="1" dirty="0">
                  <a:solidFill>
                    <a:srgbClr val="1164AB"/>
                  </a:solidFill>
                  <a:latin typeface="华文中宋" panose="02010600040101010101" charset="-122"/>
                  <a:ea typeface="华文中宋" panose="02010600040101010101" charset="-122"/>
                  <a:cs typeface="华文中宋" panose="02010600040101010101" charset="-122"/>
                </a:rPr>
                <a:t>h</a:t>
              </a:r>
              <a:r>
                <a:rPr lang="zh-CN" altLang="en-US" sz="2800" noProof="1" dirty="0">
                  <a:solidFill>
                    <a:srgbClr val="1164AB"/>
                  </a:solidFill>
                  <a:latin typeface="华文中宋" panose="02010600040101010101" charset="-122"/>
                  <a:ea typeface="华文中宋" panose="02010600040101010101" charset="-122"/>
                  <a:cs typeface="华文中宋" panose="02010600040101010101" charset="-122"/>
                </a:rPr>
                <a:t>或解释的简单符号</a:t>
              </a:r>
              <a:r>
                <a:rPr sz="2800" noProof="1" dirty="0">
                  <a:solidFill>
                    <a:srgbClr val="1164AB"/>
                  </a:solidFill>
                  <a:latin typeface="华文中宋" panose="02010600040101010101" charset="-122"/>
                  <a:ea typeface="华文中宋" panose="02010600040101010101" charset="-122"/>
                  <a:cs typeface="华文中宋" panose="02010600040101010101" charset="-122"/>
                </a:rPr>
                <a:t>。</a:t>
              </a:r>
              <a:endParaRPr sz="2800" noProof="1">
                <a:latin typeface="华文中宋" panose="02010600040101010101" charset="-122"/>
                <a:ea typeface="华文中宋" panose="02010600040101010101" charset="-122"/>
                <a:cs typeface="华文中宋" panose="02010600040101010101" charset="-122"/>
              </a:endParaRPr>
            </a:p>
          </p:txBody>
        </p:sp>
      </p:grpSp>
      <p:sp>
        <p:nvSpPr>
          <p:cNvPr id="27" name="标题 26"/>
          <p:cNvSpPr/>
          <p:nvPr>
            <p:ph type="title"/>
          </p:nvPr>
        </p:nvSpPr>
        <p:spPr>
          <a:xfrm>
            <a:off x="1016000" y="925513"/>
            <a:ext cx="16256000" cy="623888"/>
          </a:xfrm>
        </p:spPr>
        <p:txBody>
          <a:bodyPr lIns="0" tIns="0" rIns="0" bIns="0"/>
          <a:p>
            <a:pPr marL="0" marR="0" indent="0" algn="l" defTabSz="914400" rtl="0" eaLnBrk="1" fontAlgn="auto" latinLnBrk="0" hangingPunct="1">
              <a:lnSpc>
                <a:spcPct val="100000"/>
              </a:lnSpc>
              <a:spcBef>
                <a:spcPct val="0"/>
              </a:spcBef>
              <a:spcAft>
                <a:spcPct val="0"/>
              </a:spcAft>
              <a:buClrTx/>
              <a:buSzTx/>
              <a:buFontTx/>
              <a:buNone/>
            </a:pPr>
            <a:r>
              <a:rPr kumimoji="0" lang="en-US" altLang="zh-CN"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rPr>
              <a:t>1.4.1UML</a:t>
            </a:r>
            <a:r>
              <a:rPr kumimoji="0" lang="zh-CN" altLang="en-US"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rPr>
              <a:t>中的事物</a:t>
            </a:r>
            <a:endParaRPr kumimoji="0" lang="zh-CN" altLang="en-US" sz="4050" b="0" i="0" u="none" strike="noStrike" kern="0" cap="none" spc="0" normalizeH="0" baseline="0" noProof="1">
              <a:solidFill>
                <a:srgbClr val="1164AB"/>
              </a:solidFill>
              <a:latin typeface="华文中宋" panose="02010600040101010101" charset="-122"/>
              <a:ea typeface="华文中宋" panose="02010600040101010101" charset="-122"/>
              <a:cs typeface="华文中宋" panose="02010600040101010101" charset="-122"/>
            </a:endParaRPr>
          </a:p>
        </p:txBody>
      </p:sp>
      <p:sp>
        <p:nvSpPr>
          <p:cNvPr id="4" name="object 3"/>
          <p:cNvSpPr txBox="1"/>
          <p:nvPr/>
        </p:nvSpPr>
        <p:spPr>
          <a:xfrm>
            <a:off x="3208338" y="4521200"/>
            <a:ext cx="5275263" cy="1243013"/>
          </a:xfrm>
          <a:prstGeom prst="rect">
            <a:avLst/>
          </a:prstGeom>
        </p:spPr>
        <p:txBody>
          <a:bodyPr vert="horz" wrap="square" lIns="0" tIns="12700" rIns="0" bIns="0" rtlCol="0">
            <a:spAutoFit/>
          </a:bodyPr>
          <a:p>
            <a:pPr marL="12700">
              <a:spcBef>
                <a:spcPts val="100"/>
              </a:spcBef>
            </a:pPr>
            <a:r>
              <a:rPr lang="zh-CN" sz="8000" spc="-5" noProof="1" dirty="0">
                <a:solidFill>
                  <a:srgbClr val="1164AB"/>
                </a:solidFill>
                <a:latin typeface="华文中宋" panose="02010600040101010101" charset="-122"/>
                <a:ea typeface="华文中宋" panose="02010600040101010101" charset="-122"/>
                <a:cs typeface="宋体" panose="02010600030101010101" pitchFamily="2" charset="-122"/>
                <a:sym typeface="+mn-ea"/>
              </a:rPr>
              <a:t>分组事物</a:t>
            </a:r>
            <a:endParaRPr lang="zh-CN" altLang="en-US" sz="8000" spc="-5" noProof="1" dirty="0">
              <a:solidFill>
                <a:srgbClr val="1164AB"/>
              </a:solidFill>
              <a:latin typeface="华文中宋" panose="02010600040101010101" charset="-122"/>
              <a:ea typeface="华文中宋" panose="02010600040101010101" charset="-122"/>
              <a:cs typeface="宋体" panose="02010600030101010101" pitchFamily="2" charset="-122"/>
              <a:sym typeface="+mn-ea"/>
            </a:endParaRPr>
          </a:p>
        </p:txBody>
      </p:sp>
      <p:sp>
        <p:nvSpPr>
          <p:cNvPr id="9" name="object 3"/>
          <p:cNvSpPr txBox="1"/>
          <p:nvPr/>
        </p:nvSpPr>
        <p:spPr>
          <a:xfrm>
            <a:off x="3348038" y="6935788"/>
            <a:ext cx="5276850" cy="1243013"/>
          </a:xfrm>
          <a:prstGeom prst="rect">
            <a:avLst/>
          </a:prstGeom>
        </p:spPr>
        <p:txBody>
          <a:bodyPr vert="horz" wrap="square" lIns="0" tIns="12700" rIns="0" bIns="0" rtlCol="0">
            <a:spAutoFit/>
          </a:bodyPr>
          <a:p>
            <a:pPr marL="12700">
              <a:spcBef>
                <a:spcPts val="100"/>
              </a:spcBef>
            </a:pPr>
            <a:r>
              <a:rPr lang="zh-CN" sz="8000" spc="-5" noProof="1" dirty="0">
                <a:solidFill>
                  <a:srgbClr val="1164AB"/>
                </a:solidFill>
                <a:latin typeface="华文中宋" panose="02010600040101010101" charset="-122"/>
                <a:ea typeface="华文中宋" panose="02010600040101010101" charset="-122"/>
                <a:cs typeface="宋体" panose="02010600030101010101" pitchFamily="2" charset="-122"/>
                <a:sym typeface="+mn-ea"/>
              </a:rPr>
              <a:t>注释事物</a:t>
            </a:r>
            <a:endParaRPr lang="zh-CN" altLang="en-US" sz="8000" spc="-5" noProof="1" dirty="0">
              <a:solidFill>
                <a:srgbClr val="1164AB"/>
              </a:solidFill>
              <a:latin typeface="华文中宋" panose="02010600040101010101" charset="-122"/>
              <a:ea typeface="华文中宋" panose="02010600040101010101"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object 3"/>
          <p:cNvSpPr/>
          <p:nvPr/>
        </p:nvSpPr>
        <p:spPr>
          <a:xfrm>
            <a:off x="16967200" y="0"/>
            <a:ext cx="1320800" cy="4362450"/>
          </a:xfrm>
          <a:custGeom>
            <a:avLst/>
            <a:gdLst/>
            <a:ahLst/>
            <a:cxnLst/>
            <a:pathLst>
              <a:path w="1321434" h="4362450">
                <a:moveTo>
                  <a:pt x="1321297" y="4362449"/>
                </a:moveTo>
                <a:lnTo>
                  <a:pt x="0" y="4362449"/>
                </a:lnTo>
                <a:lnTo>
                  <a:pt x="0" y="0"/>
                </a:lnTo>
                <a:lnTo>
                  <a:pt x="1321297" y="0"/>
                </a:lnTo>
                <a:lnTo>
                  <a:pt x="1321297" y="4362449"/>
                </a:lnTo>
                <a:close/>
              </a:path>
            </a:pathLst>
          </a:custGeom>
          <a:solidFill>
            <a:srgbClr val="A5C2DE"/>
          </a:solidFill>
          <a:ln w="9525">
            <a:noFill/>
          </a:ln>
        </p:spPr>
        <p:txBody>
          <a:bodyPr/>
          <a:p>
            <a:endParaRPr lang="zh-CN" altLang="en-US"/>
          </a:p>
        </p:txBody>
      </p:sp>
      <p:sp>
        <p:nvSpPr>
          <p:cNvPr id="26626" name="object 8"/>
          <p:cNvSpPr/>
          <p:nvPr/>
        </p:nvSpPr>
        <p:spPr>
          <a:xfrm>
            <a:off x="16967200" y="6189663"/>
            <a:ext cx="1320800" cy="4097337"/>
          </a:xfrm>
          <a:custGeom>
            <a:avLst/>
            <a:gdLst/>
            <a:ahLst/>
            <a:cxnLst/>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a:ln w="9525">
            <a:noFill/>
          </a:ln>
        </p:spPr>
        <p:txBody>
          <a:bodyPr/>
          <a:p>
            <a:endParaRPr lang="zh-CN" altLang="en-US"/>
          </a:p>
        </p:txBody>
      </p:sp>
      <p:pic>
        <p:nvPicPr>
          <p:cNvPr id="26627" name="图片 32" descr="35080d4f2d7b091888765aa01a98599"/>
          <p:cNvPicPr>
            <a:picLocks noChangeAspect="1"/>
          </p:cNvPicPr>
          <p:nvPr/>
        </p:nvPicPr>
        <p:blipFill>
          <a:blip r:embed="rId1"/>
          <a:stretch>
            <a:fillRect/>
          </a:stretch>
        </p:blipFill>
        <p:spPr>
          <a:xfrm>
            <a:off x="47625" y="8583613"/>
            <a:ext cx="3503613" cy="1916112"/>
          </a:xfrm>
          <a:prstGeom prst="rect">
            <a:avLst/>
          </a:prstGeom>
          <a:noFill/>
          <a:ln w="9525">
            <a:noFill/>
          </a:ln>
        </p:spPr>
      </p:pic>
      <p:sp>
        <p:nvSpPr>
          <p:cNvPr id="27" name="标题 26"/>
          <p:cNvSpPr/>
          <p:nvPr/>
        </p:nvSpPr>
        <p:spPr>
          <a:xfrm>
            <a:off x="398463" y="365125"/>
            <a:ext cx="16256000" cy="622300"/>
          </a:xfrm>
          <a:prstGeom prst="rect">
            <a:avLst/>
          </a:prstGeom>
        </p:spPr>
        <p:txBody>
          <a:bodyPr wrap="square" lIns="0" tIns="0" rIns="0" bIns="0">
            <a:spAutoFit/>
          </a:bodyPr>
          <a:lstStyle>
            <a:lvl1pPr>
              <a:defRPr sz="4050" b="0" i="0">
                <a:solidFill>
                  <a:srgbClr val="1164AB"/>
                </a:solidFill>
                <a:latin typeface="Microsoft Sans Serif" panose="020B0604020202020204"/>
                <a:ea typeface="+mj-ea"/>
                <a:cs typeface="Microsoft Sans Serif" panose="020B0604020202020204"/>
              </a:defRPr>
            </a:lvl1pPr>
          </a:lstStyle>
          <a:p>
            <a:pPr fontAlgn="base"/>
            <a:r>
              <a:rPr lang="en-US" altLang="zh-CN" sz="4050" strike="noStrike" noProof="1">
                <a:latin typeface="华文中宋" panose="02010600040101010101" charset="-122"/>
                <a:ea typeface="华文中宋" panose="02010600040101010101" charset="-122"/>
                <a:cs typeface="华文中宋" panose="02010600040101010101" charset="-122"/>
              </a:rPr>
              <a:t>1.4.2UML</a:t>
            </a:r>
            <a:r>
              <a:rPr lang="zh-CN" altLang="en-US" sz="4050" strike="noStrike" noProof="1">
                <a:latin typeface="华文中宋" panose="02010600040101010101" charset="-122"/>
                <a:ea typeface="华文中宋" panose="02010600040101010101" charset="-122"/>
                <a:cs typeface="华文中宋" panose="02010600040101010101" charset="-122"/>
              </a:rPr>
              <a:t>中的关系</a:t>
            </a:r>
            <a:endParaRPr lang="zh-CN" altLang="en-US" strike="noStrike" noProof="1">
              <a:latin typeface="华文中宋" panose="02010600040101010101" charset="-122"/>
              <a:ea typeface="华文中宋" panose="02010600040101010101" charset="-122"/>
              <a:cs typeface="华文中宋" panose="02010600040101010101" charset="-122"/>
            </a:endParaRPr>
          </a:p>
        </p:txBody>
      </p:sp>
      <p:sp>
        <p:nvSpPr>
          <p:cNvPr id="5" name="object 9"/>
          <p:cNvSpPr txBox="1">
            <a:spLocks noGrp="1"/>
          </p:cNvSpPr>
          <p:nvPr>
            <p:ph type="title"/>
          </p:nvPr>
        </p:nvSpPr>
        <p:spPr>
          <a:xfrm>
            <a:off x="990600" y="2587625"/>
            <a:ext cx="6434138" cy="1336675"/>
          </a:xfrm>
        </p:spPr>
        <p:txBody>
          <a:bodyPr vert="horz" wrap="square" lIns="0" tIns="106680" rIns="0" bIns="0" rtlCol="0">
            <a:spAutoFit/>
          </a:bodyPr>
          <a:p>
            <a:pPr marL="12700" marR="0" indent="0" algn="l" defTabSz="914400" rtl="0" eaLnBrk="1" fontAlgn="auto" latinLnBrk="0" hangingPunct="1">
              <a:lnSpc>
                <a:spcPct val="100000"/>
              </a:lnSpc>
              <a:spcBef>
                <a:spcPts val="1475"/>
              </a:spcBef>
              <a:spcAft>
                <a:spcPct val="0"/>
              </a:spcAft>
              <a:buClrTx/>
              <a:buSzTx/>
              <a:buFontTx/>
              <a:buNone/>
            </a:pPr>
            <a:r>
              <a:rPr kumimoji="0" lang="zh-CN" sz="8000" b="0" i="0" u="none" strike="noStrike" kern="0" cap="none" spc="33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依赖</a:t>
            </a:r>
            <a:endParaRPr kumimoji="0" lang="zh-CN" sz="8000" b="0" i="0" u="none" strike="noStrike" kern="0" cap="none" spc="33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6" name="object 10"/>
          <p:cNvSpPr txBox="1"/>
          <p:nvPr/>
        </p:nvSpPr>
        <p:spPr>
          <a:xfrm>
            <a:off x="5559425" y="2484438"/>
            <a:ext cx="10193338" cy="2622550"/>
          </a:xfrm>
          <a:prstGeom prst="rect">
            <a:avLst/>
          </a:prstGeom>
        </p:spPr>
        <p:txBody>
          <a:bodyPr vert="horz" wrap="square" lIns="0" tIns="12700" rIns="0" bIns="0" rtlCol="0">
            <a:spAutoFit/>
          </a:bodyPr>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说明：是一种使用关系，即一个类的实现需要另一个类的协助。逻辑上能用"use a"表示。尽量不要使用双向依赖。</a:t>
            </a:r>
            <a:endParaRPr sz="2800" spc="-5" noProof="1" dirty="0">
              <a:solidFill>
                <a:srgbClr val="1164AB"/>
              </a:solidFill>
              <a:latin typeface="华文中宋" panose="02010600040101010101" charset="-122"/>
              <a:ea typeface="华文中宋" panose="02010600040101010101" charset="-122"/>
              <a:cs typeface="华文中宋" panose="02010600040101010101" charset="-122"/>
            </a:endParaRPr>
          </a:p>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代码体现：局部变量、方法的参数和静态方法的调用。</a:t>
            </a:r>
            <a:endParaRPr sz="2800" spc="-5" noProof="1" dirty="0">
              <a:solidFill>
                <a:srgbClr val="1164AB"/>
              </a:solidFill>
              <a:latin typeface="华文中宋" panose="02010600040101010101" charset="-122"/>
              <a:ea typeface="华文中宋" panose="02010600040101010101" charset="-122"/>
              <a:cs typeface="华文中宋" panose="02010600040101010101" charset="-122"/>
            </a:endParaRPr>
          </a:p>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UML符号：一条虚线+箭头。</a:t>
            </a:r>
            <a:endParaRPr sz="2800" noProof="1">
              <a:latin typeface="华文中宋" panose="02010600040101010101" charset="-122"/>
              <a:ea typeface="华文中宋" panose="02010600040101010101" charset="-122"/>
              <a:cs typeface="华文中宋" panose="02010600040101010101" charset="-122"/>
            </a:endParaRPr>
          </a:p>
        </p:txBody>
      </p:sp>
      <p:pic>
        <p:nvPicPr>
          <p:cNvPr id="26631" name="图片 99"/>
          <p:cNvPicPr/>
          <p:nvPr/>
        </p:nvPicPr>
        <p:blipFill>
          <a:blip r:embed="rId2"/>
          <a:stretch>
            <a:fillRect/>
          </a:stretch>
        </p:blipFill>
        <p:spPr>
          <a:xfrm>
            <a:off x="5688013" y="6000750"/>
            <a:ext cx="8345487" cy="36433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object 3"/>
          <p:cNvSpPr/>
          <p:nvPr/>
        </p:nvSpPr>
        <p:spPr>
          <a:xfrm>
            <a:off x="16967200" y="0"/>
            <a:ext cx="1320800" cy="4362450"/>
          </a:xfrm>
          <a:custGeom>
            <a:avLst/>
            <a:gdLst/>
            <a:ahLst/>
            <a:cxnLst/>
            <a:pathLst>
              <a:path w="1321434" h="4362450">
                <a:moveTo>
                  <a:pt x="1321297" y="4362449"/>
                </a:moveTo>
                <a:lnTo>
                  <a:pt x="0" y="4362449"/>
                </a:lnTo>
                <a:lnTo>
                  <a:pt x="0" y="0"/>
                </a:lnTo>
                <a:lnTo>
                  <a:pt x="1321297" y="0"/>
                </a:lnTo>
                <a:lnTo>
                  <a:pt x="1321297" y="4362449"/>
                </a:lnTo>
                <a:close/>
              </a:path>
            </a:pathLst>
          </a:custGeom>
          <a:solidFill>
            <a:srgbClr val="A5C2DE"/>
          </a:solidFill>
          <a:ln w="9525">
            <a:noFill/>
          </a:ln>
        </p:spPr>
        <p:txBody>
          <a:bodyPr/>
          <a:p>
            <a:endParaRPr lang="zh-CN" altLang="en-US"/>
          </a:p>
        </p:txBody>
      </p:sp>
      <p:sp>
        <p:nvSpPr>
          <p:cNvPr id="27650" name="object 8"/>
          <p:cNvSpPr/>
          <p:nvPr/>
        </p:nvSpPr>
        <p:spPr>
          <a:xfrm>
            <a:off x="16967200" y="6189663"/>
            <a:ext cx="1320800" cy="4097337"/>
          </a:xfrm>
          <a:custGeom>
            <a:avLst/>
            <a:gdLst/>
            <a:ahLst/>
            <a:cxnLst/>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a:ln w="9525">
            <a:noFill/>
          </a:ln>
        </p:spPr>
        <p:txBody>
          <a:bodyPr/>
          <a:p>
            <a:endParaRPr lang="zh-CN" altLang="en-US"/>
          </a:p>
        </p:txBody>
      </p:sp>
      <p:pic>
        <p:nvPicPr>
          <p:cNvPr id="27651" name="图片 32" descr="35080d4f2d7b091888765aa01a98599"/>
          <p:cNvPicPr>
            <a:picLocks noChangeAspect="1"/>
          </p:cNvPicPr>
          <p:nvPr/>
        </p:nvPicPr>
        <p:blipFill>
          <a:blip r:embed="rId1"/>
          <a:stretch>
            <a:fillRect/>
          </a:stretch>
        </p:blipFill>
        <p:spPr>
          <a:xfrm>
            <a:off x="-112712" y="8370888"/>
            <a:ext cx="3503612" cy="1916112"/>
          </a:xfrm>
          <a:prstGeom prst="rect">
            <a:avLst/>
          </a:prstGeom>
          <a:noFill/>
          <a:ln w="9525">
            <a:noFill/>
          </a:ln>
        </p:spPr>
      </p:pic>
      <p:sp>
        <p:nvSpPr>
          <p:cNvPr id="27" name="标题 26"/>
          <p:cNvSpPr/>
          <p:nvPr/>
        </p:nvSpPr>
        <p:spPr>
          <a:xfrm>
            <a:off x="430213" y="238125"/>
            <a:ext cx="16256000" cy="622300"/>
          </a:xfrm>
          <a:prstGeom prst="rect">
            <a:avLst/>
          </a:prstGeom>
        </p:spPr>
        <p:txBody>
          <a:bodyPr wrap="square" lIns="0" tIns="0" rIns="0" bIns="0">
            <a:spAutoFit/>
          </a:bodyPr>
          <a:lstStyle>
            <a:lvl1pPr>
              <a:defRPr sz="4050" b="0" i="0">
                <a:solidFill>
                  <a:srgbClr val="1164AB"/>
                </a:solidFill>
                <a:latin typeface="Microsoft Sans Serif" panose="020B0604020202020204"/>
                <a:ea typeface="+mj-ea"/>
                <a:cs typeface="Microsoft Sans Serif" panose="020B0604020202020204"/>
              </a:defRPr>
            </a:lvl1pPr>
          </a:lstStyle>
          <a:p>
            <a:pPr fontAlgn="base"/>
            <a:r>
              <a:rPr lang="en-US" altLang="zh-CN" sz="4050" strike="noStrike" noProof="1">
                <a:latin typeface="华文中宋" panose="02010600040101010101" charset="-122"/>
                <a:ea typeface="华文中宋" panose="02010600040101010101" charset="-122"/>
                <a:cs typeface="华文中宋" panose="02010600040101010101" charset="-122"/>
              </a:rPr>
              <a:t>1.4.2UML</a:t>
            </a:r>
            <a:r>
              <a:rPr lang="zh-CN" altLang="en-US" sz="4050" strike="noStrike" noProof="1">
                <a:latin typeface="华文中宋" panose="02010600040101010101" charset="-122"/>
                <a:ea typeface="华文中宋" panose="02010600040101010101" charset="-122"/>
                <a:cs typeface="华文中宋" panose="02010600040101010101" charset="-122"/>
              </a:rPr>
              <a:t>中的关系</a:t>
            </a:r>
            <a:endParaRPr lang="zh-CN" altLang="en-US" strike="noStrike" noProof="1">
              <a:latin typeface="华文中宋" panose="02010600040101010101" charset="-122"/>
              <a:ea typeface="华文中宋" panose="02010600040101010101" charset="-122"/>
              <a:cs typeface="华文中宋" panose="02010600040101010101" charset="-122"/>
            </a:endParaRPr>
          </a:p>
        </p:txBody>
      </p:sp>
      <p:sp>
        <p:nvSpPr>
          <p:cNvPr id="5" name="object 9"/>
          <p:cNvSpPr txBox="1">
            <a:spLocks noGrp="1"/>
          </p:cNvSpPr>
          <p:nvPr>
            <p:ph type="title"/>
          </p:nvPr>
        </p:nvSpPr>
        <p:spPr>
          <a:xfrm>
            <a:off x="1066800" y="1866900"/>
            <a:ext cx="6434138" cy="1336675"/>
          </a:xfrm>
        </p:spPr>
        <p:txBody>
          <a:bodyPr vert="horz" wrap="square" lIns="0" tIns="106680" rIns="0" bIns="0" rtlCol="0">
            <a:spAutoFit/>
          </a:bodyPr>
          <a:p>
            <a:pPr marL="12700" marR="0" indent="0" algn="l" defTabSz="914400" rtl="0" eaLnBrk="1" fontAlgn="auto" latinLnBrk="0" hangingPunct="1">
              <a:lnSpc>
                <a:spcPct val="100000"/>
              </a:lnSpc>
              <a:spcBef>
                <a:spcPts val="1475"/>
              </a:spcBef>
              <a:spcAft>
                <a:spcPct val="0"/>
              </a:spcAft>
              <a:buClrTx/>
              <a:buSzTx/>
              <a:buFontTx/>
              <a:buNone/>
            </a:pPr>
            <a:r>
              <a:rPr kumimoji="0" lang="zh-CN" sz="8000" b="0" i="0" u="none" strike="noStrike" kern="0" cap="none" spc="33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关联</a:t>
            </a:r>
            <a:endParaRPr kumimoji="0" lang="zh-CN" sz="8000" b="0" i="0" u="none" strike="noStrike" kern="0" cap="none" spc="33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6" name="object 10"/>
          <p:cNvSpPr txBox="1"/>
          <p:nvPr/>
        </p:nvSpPr>
        <p:spPr>
          <a:xfrm>
            <a:off x="5784850" y="1739900"/>
            <a:ext cx="9696450" cy="2622550"/>
          </a:xfrm>
          <a:prstGeom prst="rect">
            <a:avLst/>
          </a:prstGeom>
        </p:spPr>
        <p:txBody>
          <a:bodyPr vert="horz" wrap="square" lIns="0" tIns="12700" rIns="0" bIns="0" rtlCol="0">
            <a:spAutoFit/>
          </a:bodyPr>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说明：是整体与部分的关系。逻辑上能用"has a"表示。</a:t>
            </a:r>
            <a:endParaRPr sz="2800" spc="-5" noProof="1" dirty="0">
              <a:solidFill>
                <a:srgbClr val="1164AB"/>
              </a:solidFill>
              <a:latin typeface="华文中宋" panose="02010600040101010101" charset="-122"/>
              <a:ea typeface="华文中宋" panose="02010600040101010101" charset="-122"/>
              <a:cs typeface="华文中宋" panose="02010600040101010101" charset="-122"/>
            </a:endParaRPr>
          </a:p>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代码体现：成员变量。</a:t>
            </a:r>
            <a:endParaRPr sz="2800" spc="-5" noProof="1" dirty="0">
              <a:solidFill>
                <a:srgbClr val="1164AB"/>
              </a:solidFill>
              <a:latin typeface="华文中宋" panose="02010600040101010101" charset="-122"/>
              <a:ea typeface="华文中宋" panose="02010600040101010101" charset="-122"/>
              <a:cs typeface="华文中宋" panose="02010600040101010101" charset="-122"/>
            </a:endParaRPr>
          </a:p>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UML符号：双向关联，一条实线或一条实线+两个箭头；单向关联，一条实线+一个箭头。</a:t>
            </a:r>
            <a:endParaRPr sz="2800" noProof="1">
              <a:latin typeface="华文中宋" panose="02010600040101010101" charset="-122"/>
              <a:ea typeface="华文中宋" panose="02010600040101010101" charset="-122"/>
              <a:cs typeface="华文中宋" panose="02010600040101010101" charset="-122"/>
            </a:endParaRPr>
          </a:p>
        </p:txBody>
      </p:sp>
      <p:pic>
        <p:nvPicPr>
          <p:cNvPr id="27655" name="图片 100"/>
          <p:cNvPicPr/>
          <p:nvPr/>
        </p:nvPicPr>
        <p:blipFill>
          <a:blip r:embed="rId2"/>
          <a:stretch>
            <a:fillRect/>
          </a:stretch>
        </p:blipFill>
        <p:spPr>
          <a:xfrm>
            <a:off x="990600" y="6224588"/>
            <a:ext cx="5440363" cy="1624012"/>
          </a:xfrm>
          <a:prstGeom prst="rect">
            <a:avLst/>
          </a:prstGeom>
          <a:noFill/>
          <a:ln w="9525">
            <a:noFill/>
          </a:ln>
        </p:spPr>
      </p:pic>
      <p:pic>
        <p:nvPicPr>
          <p:cNvPr id="27656" name="图片 101"/>
          <p:cNvPicPr/>
          <p:nvPr/>
        </p:nvPicPr>
        <p:blipFill>
          <a:blip r:embed="rId3"/>
          <a:stretch>
            <a:fillRect/>
          </a:stretch>
        </p:blipFill>
        <p:spPr>
          <a:xfrm>
            <a:off x="7162800" y="6210300"/>
            <a:ext cx="6083300" cy="1663700"/>
          </a:xfrm>
          <a:prstGeom prst="rect">
            <a:avLst/>
          </a:prstGeom>
          <a:noFill/>
          <a:ln w="9525">
            <a:noFill/>
          </a:ln>
        </p:spPr>
      </p:pic>
      <p:pic>
        <p:nvPicPr>
          <p:cNvPr id="27657" name="图片 102"/>
          <p:cNvPicPr/>
          <p:nvPr/>
        </p:nvPicPr>
        <p:blipFill>
          <a:blip r:embed="rId4"/>
          <a:stretch>
            <a:fillRect/>
          </a:stretch>
        </p:blipFill>
        <p:spPr>
          <a:xfrm>
            <a:off x="13977938" y="5981700"/>
            <a:ext cx="2959100" cy="2286000"/>
          </a:xfrm>
          <a:prstGeom prst="rect">
            <a:avLst/>
          </a:prstGeom>
          <a:noFill/>
          <a:ln w="9525">
            <a:noFill/>
          </a:ln>
        </p:spPr>
      </p:pic>
      <p:sp>
        <p:nvSpPr>
          <p:cNvPr id="2" name="object 9"/>
          <p:cNvSpPr txBox="1">
            <a:spLocks noGrp="1"/>
          </p:cNvSpPr>
          <p:nvPr/>
        </p:nvSpPr>
        <p:spPr>
          <a:xfrm>
            <a:off x="13411200" y="5673725"/>
            <a:ext cx="3627438" cy="536575"/>
          </a:xfrm>
          <a:prstGeom prst="rect">
            <a:avLst/>
          </a:prstGeom>
        </p:spPr>
        <p:txBody>
          <a:bodyPr vert="horz" wrap="square" lIns="0" tIns="106680" rIns="0" bIns="0" rtlCol="0">
            <a:spAutoFit/>
          </a:bodyPr>
          <a:lstStyle>
            <a:lvl1pPr>
              <a:defRPr sz="4050" b="0" i="0">
                <a:solidFill>
                  <a:srgbClr val="1164AB"/>
                </a:solidFill>
                <a:latin typeface="Microsoft Sans Serif" panose="020B0604020202020204"/>
                <a:ea typeface="+mj-ea"/>
                <a:cs typeface="Microsoft Sans Serif" panose="020B0604020202020204"/>
              </a:defRPr>
            </a:lvl1pPr>
          </a:lstStyle>
          <a:p>
            <a:pPr marL="12700" algn="ctr" fontAlgn="base">
              <a:lnSpc>
                <a:spcPct val="100000"/>
              </a:lnSpc>
              <a:spcBef>
                <a:spcPts val="1475"/>
              </a:spcBef>
            </a:pPr>
            <a:r>
              <a:rPr lang="zh-CN" sz="2800" strike="noStrike" spc="330" noProof="1" dirty="0">
                <a:latin typeface="华文中宋" panose="02010600040101010101" charset="-122"/>
                <a:ea typeface="华文中宋" panose="02010600040101010101" charset="-122"/>
                <a:cs typeface="宋体" panose="02010600030101010101" pitchFamily="2" charset="-122"/>
              </a:rPr>
              <a:t>自身关联</a:t>
            </a:r>
            <a:endParaRPr lang="zh-CN" sz="2800" strike="noStrike" spc="330" noProof="1" dirty="0">
              <a:latin typeface="华文中宋" panose="02010600040101010101" charset="-122"/>
              <a:ea typeface="华文中宋" panose="0201060004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object 3"/>
          <p:cNvSpPr/>
          <p:nvPr/>
        </p:nvSpPr>
        <p:spPr>
          <a:xfrm>
            <a:off x="16967200" y="0"/>
            <a:ext cx="1320800" cy="4362450"/>
          </a:xfrm>
          <a:custGeom>
            <a:avLst/>
            <a:gdLst/>
            <a:ahLst/>
            <a:cxnLst/>
            <a:pathLst>
              <a:path w="1321434" h="4362450">
                <a:moveTo>
                  <a:pt x="1321297" y="4362449"/>
                </a:moveTo>
                <a:lnTo>
                  <a:pt x="0" y="4362449"/>
                </a:lnTo>
                <a:lnTo>
                  <a:pt x="0" y="0"/>
                </a:lnTo>
                <a:lnTo>
                  <a:pt x="1321297" y="0"/>
                </a:lnTo>
                <a:lnTo>
                  <a:pt x="1321297" y="4362449"/>
                </a:lnTo>
                <a:close/>
              </a:path>
            </a:pathLst>
          </a:custGeom>
          <a:solidFill>
            <a:srgbClr val="A5C2DE"/>
          </a:solidFill>
          <a:ln w="9525">
            <a:noFill/>
          </a:ln>
        </p:spPr>
        <p:txBody>
          <a:bodyPr/>
          <a:p>
            <a:endParaRPr lang="zh-CN" altLang="en-US"/>
          </a:p>
        </p:txBody>
      </p:sp>
      <p:sp>
        <p:nvSpPr>
          <p:cNvPr id="28674" name="object 8"/>
          <p:cNvSpPr/>
          <p:nvPr/>
        </p:nvSpPr>
        <p:spPr>
          <a:xfrm>
            <a:off x="16967200" y="6189663"/>
            <a:ext cx="1320800" cy="4097337"/>
          </a:xfrm>
          <a:custGeom>
            <a:avLst/>
            <a:gdLst/>
            <a:ahLst/>
            <a:cxnLst/>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a:ln w="9525">
            <a:noFill/>
          </a:ln>
        </p:spPr>
        <p:txBody>
          <a:bodyPr/>
          <a:p>
            <a:endParaRPr lang="zh-CN" altLang="en-US"/>
          </a:p>
        </p:txBody>
      </p:sp>
      <p:pic>
        <p:nvPicPr>
          <p:cNvPr id="28675" name="图片 32" descr="35080d4f2d7b091888765aa01a98599"/>
          <p:cNvPicPr>
            <a:picLocks noChangeAspect="1"/>
          </p:cNvPicPr>
          <p:nvPr/>
        </p:nvPicPr>
        <p:blipFill>
          <a:blip r:embed="rId1"/>
          <a:stretch>
            <a:fillRect/>
          </a:stretch>
        </p:blipFill>
        <p:spPr>
          <a:xfrm>
            <a:off x="0" y="8486775"/>
            <a:ext cx="3502025" cy="1916113"/>
          </a:xfrm>
          <a:prstGeom prst="rect">
            <a:avLst/>
          </a:prstGeom>
          <a:noFill/>
          <a:ln w="9525">
            <a:noFill/>
          </a:ln>
        </p:spPr>
      </p:pic>
      <p:sp>
        <p:nvSpPr>
          <p:cNvPr id="27" name="标题 26"/>
          <p:cNvSpPr/>
          <p:nvPr/>
        </p:nvSpPr>
        <p:spPr>
          <a:xfrm>
            <a:off x="303213" y="222250"/>
            <a:ext cx="16256000" cy="622300"/>
          </a:xfrm>
          <a:prstGeom prst="rect">
            <a:avLst/>
          </a:prstGeom>
        </p:spPr>
        <p:txBody>
          <a:bodyPr wrap="square" lIns="0" tIns="0" rIns="0" bIns="0">
            <a:spAutoFit/>
          </a:bodyPr>
          <a:lstStyle>
            <a:lvl1pPr>
              <a:defRPr sz="4050" b="0" i="0">
                <a:solidFill>
                  <a:srgbClr val="1164AB"/>
                </a:solidFill>
                <a:latin typeface="Microsoft Sans Serif" panose="020B0604020202020204"/>
                <a:ea typeface="+mj-ea"/>
                <a:cs typeface="Microsoft Sans Serif" panose="020B0604020202020204"/>
              </a:defRPr>
            </a:lvl1pPr>
          </a:lstStyle>
          <a:p>
            <a:pPr fontAlgn="base"/>
            <a:r>
              <a:rPr lang="en-US" altLang="zh-CN" sz="4050" strike="noStrike" noProof="1">
                <a:latin typeface="华文中宋" panose="02010600040101010101" charset="-122"/>
                <a:ea typeface="华文中宋" panose="02010600040101010101" charset="-122"/>
                <a:cs typeface="华文中宋" panose="02010600040101010101" charset="-122"/>
              </a:rPr>
              <a:t>1.4.2UML</a:t>
            </a:r>
            <a:r>
              <a:rPr lang="zh-CN" altLang="en-US" sz="4050" strike="noStrike" noProof="1">
                <a:latin typeface="华文中宋" panose="02010600040101010101" charset="-122"/>
                <a:ea typeface="华文中宋" panose="02010600040101010101" charset="-122"/>
                <a:cs typeface="华文中宋" panose="02010600040101010101" charset="-122"/>
              </a:rPr>
              <a:t>中的关系</a:t>
            </a:r>
            <a:endParaRPr lang="zh-CN" altLang="en-US" strike="noStrike" noProof="1">
              <a:latin typeface="华文中宋" panose="02010600040101010101" charset="-122"/>
              <a:ea typeface="华文中宋" panose="02010600040101010101" charset="-122"/>
              <a:cs typeface="华文中宋" panose="02010600040101010101" charset="-122"/>
            </a:endParaRPr>
          </a:p>
        </p:txBody>
      </p:sp>
      <p:sp>
        <p:nvSpPr>
          <p:cNvPr id="5" name="object 9"/>
          <p:cNvSpPr txBox="1">
            <a:spLocks noGrp="1"/>
          </p:cNvSpPr>
          <p:nvPr>
            <p:ph type="title"/>
          </p:nvPr>
        </p:nvSpPr>
        <p:spPr>
          <a:xfrm>
            <a:off x="1066800" y="1866900"/>
            <a:ext cx="6434138" cy="1336675"/>
          </a:xfrm>
        </p:spPr>
        <p:txBody>
          <a:bodyPr vert="horz" wrap="square" lIns="0" tIns="106680" rIns="0" bIns="0" rtlCol="0">
            <a:spAutoFit/>
          </a:bodyPr>
          <a:p>
            <a:pPr marL="12700" marR="0" indent="0" algn="l" defTabSz="914400" rtl="0" eaLnBrk="1" fontAlgn="auto" latinLnBrk="0" hangingPunct="1">
              <a:lnSpc>
                <a:spcPct val="100000"/>
              </a:lnSpc>
              <a:spcBef>
                <a:spcPts val="1475"/>
              </a:spcBef>
              <a:spcAft>
                <a:spcPct val="0"/>
              </a:spcAft>
              <a:buClrTx/>
              <a:buSzTx/>
              <a:buFontTx/>
              <a:buNone/>
            </a:pPr>
            <a:r>
              <a:rPr kumimoji="0" lang="zh-CN" sz="8000" b="0" i="0" u="none" strike="noStrike" kern="0" cap="none" spc="33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泛化</a:t>
            </a:r>
            <a:endParaRPr kumimoji="0" lang="zh-CN" sz="8000" b="0" i="0" u="none" strike="noStrike" kern="0" cap="none" spc="33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6" name="object 10"/>
          <p:cNvSpPr txBox="1"/>
          <p:nvPr/>
        </p:nvSpPr>
        <p:spPr>
          <a:xfrm>
            <a:off x="6200775" y="1593850"/>
            <a:ext cx="9761538" cy="2624138"/>
          </a:xfrm>
          <a:prstGeom prst="rect">
            <a:avLst/>
          </a:prstGeom>
        </p:spPr>
        <p:txBody>
          <a:bodyPr vert="horz" wrap="square" lIns="0" tIns="12700" rIns="0" bIns="0" rtlCol="0">
            <a:spAutoFit/>
          </a:bodyPr>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说明：这种关系就是面向对象语言中的继承关系，逻辑上可以用"is a"表示。</a:t>
            </a:r>
            <a:endParaRPr sz="2800" spc="-5" noProof="1" dirty="0">
              <a:solidFill>
                <a:srgbClr val="1164AB"/>
              </a:solidFill>
              <a:latin typeface="华文中宋" panose="02010600040101010101" charset="-122"/>
              <a:ea typeface="华文中宋" panose="02010600040101010101" charset="-122"/>
              <a:cs typeface="华文中宋" panose="02010600040101010101" charset="-122"/>
            </a:endParaRPr>
          </a:p>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代码体现：子类继承父类。</a:t>
            </a:r>
            <a:endParaRPr sz="2800" spc="-5" noProof="1" dirty="0">
              <a:solidFill>
                <a:srgbClr val="1164AB"/>
              </a:solidFill>
              <a:latin typeface="华文中宋" panose="02010600040101010101" charset="-122"/>
              <a:ea typeface="华文中宋" panose="02010600040101010101" charset="-122"/>
              <a:cs typeface="华文中宋" panose="02010600040101010101" charset="-122"/>
            </a:endParaRPr>
          </a:p>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UML符号：一条实线+空心箭头。</a:t>
            </a:r>
            <a:endParaRPr sz="2800" noProof="1">
              <a:latin typeface="华文中宋" panose="02010600040101010101" charset="-122"/>
              <a:ea typeface="华文中宋" panose="02010600040101010101" charset="-122"/>
              <a:cs typeface="华文中宋" panose="02010600040101010101" charset="-122"/>
            </a:endParaRPr>
          </a:p>
        </p:txBody>
      </p:sp>
      <p:pic>
        <p:nvPicPr>
          <p:cNvPr id="28679" name="图片 103"/>
          <p:cNvPicPr/>
          <p:nvPr/>
        </p:nvPicPr>
        <p:blipFill>
          <a:blip r:embed="rId2"/>
          <a:stretch>
            <a:fillRect/>
          </a:stretch>
        </p:blipFill>
        <p:spPr>
          <a:xfrm>
            <a:off x="4343400" y="5219700"/>
            <a:ext cx="9501188" cy="340836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1" name="object 2"/>
          <p:cNvSpPr/>
          <p:nvPr/>
        </p:nvSpPr>
        <p:spPr>
          <a:xfrm>
            <a:off x="0" y="0"/>
            <a:ext cx="4443413" cy="3198813"/>
          </a:xfrm>
          <a:custGeom>
            <a:avLst/>
            <a:gdLst/>
            <a:ahLst/>
            <a:cxnLst/>
            <a:pathLst>
              <a:path w="5274310" h="3982720">
                <a:moveTo>
                  <a:pt x="2320937" y="3982532"/>
                </a:moveTo>
                <a:lnTo>
                  <a:pt x="2272591" y="3982144"/>
                </a:lnTo>
                <a:lnTo>
                  <a:pt x="2224432" y="3980985"/>
                </a:lnTo>
                <a:lnTo>
                  <a:pt x="2176466" y="3979060"/>
                </a:lnTo>
                <a:lnTo>
                  <a:pt x="2128700" y="3976375"/>
                </a:lnTo>
                <a:lnTo>
                  <a:pt x="2081138" y="3972936"/>
                </a:lnTo>
                <a:lnTo>
                  <a:pt x="2033788" y="3968748"/>
                </a:lnTo>
                <a:lnTo>
                  <a:pt x="1986655" y="3963819"/>
                </a:lnTo>
                <a:lnTo>
                  <a:pt x="1939745" y="3958154"/>
                </a:lnTo>
                <a:lnTo>
                  <a:pt x="1893064" y="3951758"/>
                </a:lnTo>
                <a:lnTo>
                  <a:pt x="1846617" y="3944637"/>
                </a:lnTo>
                <a:lnTo>
                  <a:pt x="1800411" y="3936798"/>
                </a:lnTo>
                <a:lnTo>
                  <a:pt x="1754452" y="3928247"/>
                </a:lnTo>
                <a:lnTo>
                  <a:pt x="1708745" y="3918989"/>
                </a:lnTo>
                <a:lnTo>
                  <a:pt x="1663296" y="3909029"/>
                </a:lnTo>
                <a:lnTo>
                  <a:pt x="1618112" y="3898375"/>
                </a:lnTo>
                <a:lnTo>
                  <a:pt x="1573197" y="3887032"/>
                </a:lnTo>
                <a:lnTo>
                  <a:pt x="1528559" y="3875006"/>
                </a:lnTo>
                <a:lnTo>
                  <a:pt x="1484203" y="3862302"/>
                </a:lnTo>
                <a:lnTo>
                  <a:pt x="1440134" y="3848927"/>
                </a:lnTo>
                <a:lnTo>
                  <a:pt x="1396359" y="3834887"/>
                </a:lnTo>
                <a:lnTo>
                  <a:pt x="1352884" y="3820187"/>
                </a:lnTo>
                <a:lnTo>
                  <a:pt x="1309714" y="3804833"/>
                </a:lnTo>
                <a:lnTo>
                  <a:pt x="1266856" y="3788832"/>
                </a:lnTo>
                <a:lnTo>
                  <a:pt x="1224315" y="3772188"/>
                </a:lnTo>
                <a:lnTo>
                  <a:pt x="1182097" y="3754909"/>
                </a:lnTo>
                <a:lnTo>
                  <a:pt x="1140208" y="3737000"/>
                </a:lnTo>
                <a:lnTo>
                  <a:pt x="1098655" y="3718466"/>
                </a:lnTo>
                <a:lnTo>
                  <a:pt x="1057442" y="3699315"/>
                </a:lnTo>
                <a:lnTo>
                  <a:pt x="1016576" y="3679551"/>
                </a:lnTo>
                <a:lnTo>
                  <a:pt x="976063" y="3659180"/>
                </a:lnTo>
                <a:lnTo>
                  <a:pt x="935908" y="3638209"/>
                </a:lnTo>
                <a:lnTo>
                  <a:pt x="896118" y="3616644"/>
                </a:lnTo>
                <a:lnTo>
                  <a:pt x="856699" y="3594489"/>
                </a:lnTo>
                <a:lnTo>
                  <a:pt x="817656" y="3571752"/>
                </a:lnTo>
                <a:lnTo>
                  <a:pt x="778995" y="3548438"/>
                </a:lnTo>
                <a:lnTo>
                  <a:pt x="740722" y="3524552"/>
                </a:lnTo>
                <a:lnTo>
                  <a:pt x="702843" y="3500102"/>
                </a:lnTo>
                <a:lnTo>
                  <a:pt x="665364" y="3475092"/>
                </a:lnTo>
                <a:lnTo>
                  <a:pt x="628291" y="3449529"/>
                </a:lnTo>
                <a:lnTo>
                  <a:pt x="591629" y="3423419"/>
                </a:lnTo>
                <a:lnTo>
                  <a:pt x="555386" y="3396767"/>
                </a:lnTo>
                <a:lnTo>
                  <a:pt x="519566" y="3369579"/>
                </a:lnTo>
                <a:lnTo>
                  <a:pt x="484175" y="3341862"/>
                </a:lnTo>
                <a:lnTo>
                  <a:pt x="449219" y="3313621"/>
                </a:lnTo>
                <a:lnTo>
                  <a:pt x="414705" y="3284862"/>
                </a:lnTo>
                <a:lnTo>
                  <a:pt x="380638" y="3255591"/>
                </a:lnTo>
                <a:lnTo>
                  <a:pt x="347024" y="3225813"/>
                </a:lnTo>
                <a:lnTo>
                  <a:pt x="313869" y="3195536"/>
                </a:lnTo>
                <a:lnTo>
                  <a:pt x="281179" y="3164764"/>
                </a:lnTo>
                <a:lnTo>
                  <a:pt x="248959" y="3133503"/>
                </a:lnTo>
                <a:lnTo>
                  <a:pt x="217216" y="3101761"/>
                </a:lnTo>
                <a:lnTo>
                  <a:pt x="185956" y="3069541"/>
                </a:lnTo>
                <a:lnTo>
                  <a:pt x="155184" y="3036851"/>
                </a:lnTo>
                <a:lnTo>
                  <a:pt x="124907" y="3003696"/>
                </a:lnTo>
                <a:lnTo>
                  <a:pt x="95129" y="2970082"/>
                </a:lnTo>
                <a:lnTo>
                  <a:pt x="65858" y="2936015"/>
                </a:lnTo>
                <a:lnTo>
                  <a:pt x="37099" y="2901500"/>
                </a:lnTo>
                <a:lnTo>
                  <a:pt x="8858" y="2866545"/>
                </a:lnTo>
                <a:lnTo>
                  <a:pt x="0" y="2855234"/>
                </a:lnTo>
                <a:lnTo>
                  <a:pt x="0" y="0"/>
                </a:lnTo>
                <a:lnTo>
                  <a:pt x="5089058" y="0"/>
                </a:lnTo>
                <a:lnTo>
                  <a:pt x="5095988" y="18559"/>
                </a:lnTo>
                <a:lnTo>
                  <a:pt x="5111341" y="61729"/>
                </a:lnTo>
                <a:lnTo>
                  <a:pt x="5126041" y="105204"/>
                </a:lnTo>
                <a:lnTo>
                  <a:pt x="5140082" y="148979"/>
                </a:lnTo>
                <a:lnTo>
                  <a:pt x="5153457" y="193048"/>
                </a:lnTo>
                <a:lnTo>
                  <a:pt x="5166160" y="237404"/>
                </a:lnTo>
                <a:lnTo>
                  <a:pt x="5178187" y="282043"/>
                </a:lnTo>
                <a:lnTo>
                  <a:pt x="5189530" y="326957"/>
                </a:lnTo>
                <a:lnTo>
                  <a:pt x="5200184" y="372141"/>
                </a:lnTo>
                <a:lnTo>
                  <a:pt x="5210143" y="417590"/>
                </a:lnTo>
                <a:lnTo>
                  <a:pt x="5219402" y="463297"/>
                </a:lnTo>
                <a:lnTo>
                  <a:pt x="5227953" y="509257"/>
                </a:lnTo>
                <a:lnTo>
                  <a:pt x="5235792" y="555463"/>
                </a:lnTo>
                <a:lnTo>
                  <a:pt x="5242913" y="601909"/>
                </a:lnTo>
                <a:lnTo>
                  <a:pt x="5249308" y="648590"/>
                </a:lnTo>
                <a:lnTo>
                  <a:pt x="5254974" y="695501"/>
                </a:lnTo>
                <a:lnTo>
                  <a:pt x="5259903" y="742634"/>
                </a:lnTo>
                <a:lnTo>
                  <a:pt x="5264090" y="789984"/>
                </a:lnTo>
                <a:lnTo>
                  <a:pt x="5267529" y="837545"/>
                </a:lnTo>
                <a:lnTo>
                  <a:pt x="5270215" y="885311"/>
                </a:lnTo>
                <a:lnTo>
                  <a:pt x="5272140" y="933277"/>
                </a:lnTo>
                <a:lnTo>
                  <a:pt x="5273299" y="981436"/>
                </a:lnTo>
                <a:lnTo>
                  <a:pt x="5273687" y="1029782"/>
                </a:lnTo>
                <a:lnTo>
                  <a:pt x="5273299" y="1078129"/>
                </a:lnTo>
                <a:lnTo>
                  <a:pt x="5272140" y="1126288"/>
                </a:lnTo>
                <a:lnTo>
                  <a:pt x="5270215" y="1174254"/>
                </a:lnTo>
                <a:lnTo>
                  <a:pt x="5267529" y="1222020"/>
                </a:lnTo>
                <a:lnTo>
                  <a:pt x="5264090" y="1269581"/>
                </a:lnTo>
                <a:lnTo>
                  <a:pt x="5259903" y="1316931"/>
                </a:lnTo>
                <a:lnTo>
                  <a:pt x="5254974" y="1364064"/>
                </a:lnTo>
                <a:lnTo>
                  <a:pt x="5249308" y="1410974"/>
                </a:lnTo>
                <a:lnTo>
                  <a:pt x="5242913" y="1457656"/>
                </a:lnTo>
                <a:lnTo>
                  <a:pt x="5235792" y="1504102"/>
                </a:lnTo>
                <a:lnTo>
                  <a:pt x="5227953" y="1550308"/>
                </a:lnTo>
                <a:lnTo>
                  <a:pt x="5219402" y="1596268"/>
                </a:lnTo>
                <a:lnTo>
                  <a:pt x="5210143" y="1641975"/>
                </a:lnTo>
                <a:lnTo>
                  <a:pt x="5200184" y="1687423"/>
                </a:lnTo>
                <a:lnTo>
                  <a:pt x="5189530" y="1732608"/>
                </a:lnTo>
                <a:lnTo>
                  <a:pt x="5178187" y="1777522"/>
                </a:lnTo>
                <a:lnTo>
                  <a:pt x="5166160" y="1822161"/>
                </a:lnTo>
                <a:lnTo>
                  <a:pt x="5153457" y="1866517"/>
                </a:lnTo>
                <a:lnTo>
                  <a:pt x="5140082" y="1910586"/>
                </a:lnTo>
                <a:lnTo>
                  <a:pt x="5126041" y="1954361"/>
                </a:lnTo>
                <a:lnTo>
                  <a:pt x="5111341" y="1997836"/>
                </a:lnTo>
                <a:lnTo>
                  <a:pt x="5095988" y="2041006"/>
                </a:lnTo>
                <a:lnTo>
                  <a:pt x="5079986" y="2083864"/>
                </a:lnTo>
                <a:lnTo>
                  <a:pt x="5063343" y="2126405"/>
                </a:lnTo>
                <a:lnTo>
                  <a:pt x="5046064" y="2168623"/>
                </a:lnTo>
                <a:lnTo>
                  <a:pt x="5028155" y="2210511"/>
                </a:lnTo>
                <a:lnTo>
                  <a:pt x="5009621" y="2252065"/>
                </a:lnTo>
                <a:lnTo>
                  <a:pt x="4990469" y="2293278"/>
                </a:lnTo>
                <a:lnTo>
                  <a:pt x="4970705" y="2334144"/>
                </a:lnTo>
                <a:lnTo>
                  <a:pt x="4950335" y="2374657"/>
                </a:lnTo>
                <a:lnTo>
                  <a:pt x="4929364" y="2414811"/>
                </a:lnTo>
                <a:lnTo>
                  <a:pt x="4907798" y="2454601"/>
                </a:lnTo>
                <a:lnTo>
                  <a:pt x="4885644" y="2494021"/>
                </a:lnTo>
                <a:lnTo>
                  <a:pt x="4862907" y="2533064"/>
                </a:lnTo>
                <a:lnTo>
                  <a:pt x="4839592" y="2571725"/>
                </a:lnTo>
                <a:lnTo>
                  <a:pt x="4815707" y="2609998"/>
                </a:lnTo>
                <a:lnTo>
                  <a:pt x="4791257" y="2647877"/>
                </a:lnTo>
                <a:lnTo>
                  <a:pt x="4766247" y="2685356"/>
                </a:lnTo>
                <a:lnTo>
                  <a:pt x="4740684" y="2722429"/>
                </a:lnTo>
                <a:lnTo>
                  <a:pt x="4714574" y="2759090"/>
                </a:lnTo>
                <a:lnTo>
                  <a:pt x="4687922" y="2795334"/>
                </a:lnTo>
                <a:lnTo>
                  <a:pt x="4660734" y="2831154"/>
                </a:lnTo>
                <a:lnTo>
                  <a:pt x="4633017" y="2866545"/>
                </a:lnTo>
                <a:lnTo>
                  <a:pt x="4604776" y="2901500"/>
                </a:lnTo>
                <a:lnTo>
                  <a:pt x="4576017" y="2936015"/>
                </a:lnTo>
                <a:lnTo>
                  <a:pt x="4546745" y="2970082"/>
                </a:lnTo>
                <a:lnTo>
                  <a:pt x="4516968" y="3003696"/>
                </a:lnTo>
                <a:lnTo>
                  <a:pt x="4486690" y="3036851"/>
                </a:lnTo>
                <a:lnTo>
                  <a:pt x="4455919" y="3069541"/>
                </a:lnTo>
                <a:lnTo>
                  <a:pt x="4424658" y="3101761"/>
                </a:lnTo>
                <a:lnTo>
                  <a:pt x="4392915" y="3133503"/>
                </a:lnTo>
                <a:lnTo>
                  <a:pt x="4360696" y="3164764"/>
                </a:lnTo>
                <a:lnTo>
                  <a:pt x="4328006" y="3195536"/>
                </a:lnTo>
                <a:lnTo>
                  <a:pt x="4294850" y="3225813"/>
                </a:lnTo>
                <a:lnTo>
                  <a:pt x="4261236" y="3255591"/>
                </a:lnTo>
                <a:lnTo>
                  <a:pt x="4227169" y="3284862"/>
                </a:lnTo>
                <a:lnTo>
                  <a:pt x="4192655" y="3313621"/>
                </a:lnTo>
                <a:lnTo>
                  <a:pt x="4157700" y="3341862"/>
                </a:lnTo>
                <a:lnTo>
                  <a:pt x="4122309" y="3369579"/>
                </a:lnTo>
                <a:lnTo>
                  <a:pt x="4086489" y="3396767"/>
                </a:lnTo>
                <a:lnTo>
                  <a:pt x="4050245" y="3423419"/>
                </a:lnTo>
                <a:lnTo>
                  <a:pt x="4013584" y="3449529"/>
                </a:lnTo>
                <a:lnTo>
                  <a:pt x="3976511" y="3475092"/>
                </a:lnTo>
                <a:lnTo>
                  <a:pt x="3939032" y="3500102"/>
                </a:lnTo>
                <a:lnTo>
                  <a:pt x="3901153" y="3524552"/>
                </a:lnTo>
                <a:lnTo>
                  <a:pt x="3862880" y="3548438"/>
                </a:lnTo>
                <a:lnTo>
                  <a:pt x="3824219" y="3571752"/>
                </a:lnTo>
                <a:lnTo>
                  <a:pt x="3785176" y="3594489"/>
                </a:lnTo>
                <a:lnTo>
                  <a:pt x="3745756" y="3616644"/>
                </a:lnTo>
                <a:lnTo>
                  <a:pt x="3705966" y="3638209"/>
                </a:lnTo>
                <a:lnTo>
                  <a:pt x="3665812" y="3659180"/>
                </a:lnTo>
                <a:lnTo>
                  <a:pt x="3625298" y="3679551"/>
                </a:lnTo>
                <a:lnTo>
                  <a:pt x="3584433" y="3699315"/>
                </a:lnTo>
                <a:lnTo>
                  <a:pt x="3543220" y="3718466"/>
                </a:lnTo>
                <a:lnTo>
                  <a:pt x="3501666" y="3737000"/>
                </a:lnTo>
                <a:lnTo>
                  <a:pt x="3459778" y="3754909"/>
                </a:lnTo>
                <a:lnTo>
                  <a:pt x="3417560" y="3772188"/>
                </a:lnTo>
                <a:lnTo>
                  <a:pt x="3375019" y="3788832"/>
                </a:lnTo>
                <a:lnTo>
                  <a:pt x="3332160" y="3804833"/>
                </a:lnTo>
                <a:lnTo>
                  <a:pt x="3288991" y="3820187"/>
                </a:lnTo>
                <a:lnTo>
                  <a:pt x="3245515" y="3834887"/>
                </a:lnTo>
                <a:lnTo>
                  <a:pt x="3201741" y="3848927"/>
                </a:lnTo>
                <a:lnTo>
                  <a:pt x="3157672" y="3862302"/>
                </a:lnTo>
                <a:lnTo>
                  <a:pt x="3113315" y="3875006"/>
                </a:lnTo>
                <a:lnTo>
                  <a:pt x="3068677" y="3887032"/>
                </a:lnTo>
                <a:lnTo>
                  <a:pt x="3023763" y="3898375"/>
                </a:lnTo>
                <a:lnTo>
                  <a:pt x="2978578" y="3909029"/>
                </a:lnTo>
                <a:lnTo>
                  <a:pt x="2933130" y="3918989"/>
                </a:lnTo>
                <a:lnTo>
                  <a:pt x="2887423" y="3928247"/>
                </a:lnTo>
                <a:lnTo>
                  <a:pt x="2841463" y="3936798"/>
                </a:lnTo>
                <a:lnTo>
                  <a:pt x="2795257" y="3944637"/>
                </a:lnTo>
                <a:lnTo>
                  <a:pt x="2748811" y="3951758"/>
                </a:lnTo>
                <a:lnTo>
                  <a:pt x="2702129" y="3958154"/>
                </a:lnTo>
                <a:lnTo>
                  <a:pt x="2655219" y="3963819"/>
                </a:lnTo>
                <a:lnTo>
                  <a:pt x="2608086" y="3968748"/>
                </a:lnTo>
                <a:lnTo>
                  <a:pt x="2560736" y="3972936"/>
                </a:lnTo>
                <a:lnTo>
                  <a:pt x="2513175" y="3976375"/>
                </a:lnTo>
                <a:lnTo>
                  <a:pt x="2465409" y="3979060"/>
                </a:lnTo>
                <a:lnTo>
                  <a:pt x="2417443" y="3980985"/>
                </a:lnTo>
                <a:lnTo>
                  <a:pt x="2369284" y="3982144"/>
                </a:lnTo>
                <a:lnTo>
                  <a:pt x="2320937" y="3982532"/>
                </a:lnTo>
                <a:close/>
              </a:path>
            </a:pathLst>
          </a:custGeom>
          <a:solidFill>
            <a:srgbClr val="A5C2DE"/>
          </a:solidFill>
          <a:ln w="9525">
            <a:noFill/>
          </a:ln>
        </p:spPr>
        <p:txBody>
          <a:bodyPr/>
          <a:p>
            <a:endParaRPr lang="zh-CN" altLang="en-US"/>
          </a:p>
        </p:txBody>
      </p:sp>
      <p:sp>
        <p:nvSpPr>
          <p:cNvPr id="9" name="object 9"/>
          <p:cNvSpPr txBox="1">
            <a:spLocks noGrp="1"/>
          </p:cNvSpPr>
          <p:nvPr>
            <p:ph type="title"/>
          </p:nvPr>
        </p:nvSpPr>
        <p:spPr>
          <a:xfrm>
            <a:off x="823913" y="615950"/>
            <a:ext cx="6434138" cy="1460500"/>
          </a:xfrm>
        </p:spPr>
        <p:txBody>
          <a:bodyPr vert="horz" wrap="square" lIns="0" tIns="106680" rIns="0" bIns="0" rtlCol="0">
            <a:spAutoFit/>
          </a:bodyPr>
          <a:lstStyle/>
          <a:p>
            <a:pPr marL="12700" marR="0" indent="0" algn="l" defTabSz="914400" rtl="0" eaLnBrk="1" fontAlgn="auto" latinLnBrk="0" hangingPunct="1">
              <a:lnSpc>
                <a:spcPct val="100000"/>
              </a:lnSpc>
              <a:spcBef>
                <a:spcPts val="1475"/>
              </a:spcBef>
              <a:spcAft>
                <a:spcPct val="0"/>
              </a:spcAft>
              <a:buClrTx/>
              <a:buSzTx/>
              <a:buFontTx/>
              <a:buNone/>
            </a:pPr>
            <a:r>
              <a:rPr kumimoji="0" lang="zh-CN" sz="88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宋体" panose="02010600030101010101" pitchFamily="2" charset="-122"/>
              </a:rPr>
              <a:t>导 语</a:t>
            </a:r>
            <a:endParaRPr kumimoji="0" lang="zh-CN" sz="88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宋体" panose="02010600030101010101" pitchFamily="2" charset="-122"/>
            </a:endParaRPr>
          </a:p>
        </p:txBody>
      </p:sp>
      <p:sp>
        <p:nvSpPr>
          <p:cNvPr id="10" name="object 10"/>
          <p:cNvSpPr txBox="1"/>
          <p:nvPr/>
        </p:nvSpPr>
        <p:spPr>
          <a:xfrm>
            <a:off x="5111750" y="747713"/>
            <a:ext cx="9525000" cy="2043113"/>
          </a:xfrm>
          <a:prstGeom prst="rect">
            <a:avLst/>
          </a:prstGeom>
        </p:spPr>
        <p:txBody>
          <a:bodyPr vert="horz" wrap="square" lIns="0" tIns="12700" rIns="0" bIns="0" rtlCol="0">
            <a:spAutoFit/>
          </a:bodyPr>
          <a:lstStyle/>
          <a:p>
            <a:pPr marL="12700" marR="5080" fontAlgn="auto">
              <a:lnSpc>
                <a:spcPct val="150000"/>
              </a:lnSpc>
              <a:spcBef>
                <a:spcPts val="100"/>
              </a:spcBef>
            </a:pPr>
            <a:r>
              <a:rPr lang="en-US" altLang="zh-CN" sz="2800" spc="175" noProof="1" dirty="0">
                <a:solidFill>
                  <a:srgbClr val="1164AB"/>
                </a:solidFill>
                <a:latin typeface="华文中宋" panose="02010600040101010101" charset="-122"/>
                <a:ea typeface="华文中宋" panose="02010600040101010101" charset="-122"/>
                <a:cs typeface="华文中宋" panose="02010600040101010101" charset="-122"/>
              </a:rPr>
              <a:t>  </a:t>
            </a:r>
            <a:r>
              <a:rPr lang="zh-CN" sz="2800" spc="175" noProof="1" dirty="0">
                <a:solidFill>
                  <a:srgbClr val="1164AB"/>
                </a:solidFill>
                <a:latin typeface="华文中宋" panose="02010600040101010101" charset="-122"/>
                <a:ea typeface="华文中宋" panose="02010600040101010101" charset="-122"/>
                <a:cs typeface="华文中宋" panose="02010600040101010101" charset="-122"/>
              </a:rPr>
              <a:t>本章是关于</a:t>
            </a:r>
            <a:r>
              <a:rPr lang="en-US" altLang="zh-CN" sz="2800" spc="175" noProof="1" dirty="0">
                <a:solidFill>
                  <a:srgbClr val="1164AB"/>
                </a:solidFill>
                <a:latin typeface="华文中宋" panose="02010600040101010101" charset="-122"/>
                <a:ea typeface="华文中宋" panose="02010600040101010101" charset="-122"/>
                <a:cs typeface="华文中宋" panose="02010600040101010101" charset="-122"/>
              </a:rPr>
              <a:t>UML</a:t>
            </a:r>
            <a:r>
              <a:rPr lang="zh-CN" altLang="en-US" sz="2800" spc="175" noProof="1" dirty="0">
                <a:solidFill>
                  <a:srgbClr val="1164AB"/>
                </a:solidFill>
                <a:latin typeface="华文中宋" panose="02010600040101010101" charset="-122"/>
                <a:ea typeface="华文中宋" panose="02010600040101010101" charset="-122"/>
                <a:cs typeface="华文中宋" panose="02010600040101010101" charset="-122"/>
              </a:rPr>
              <a:t>的</a:t>
            </a:r>
            <a:r>
              <a:rPr lang="zh-CN" altLang="en-US" sz="3200" b="1" spc="175" noProof="1" dirty="0">
                <a:solidFill>
                  <a:srgbClr val="1164AB"/>
                </a:solidFill>
                <a:latin typeface="华文中宋" panose="02010600040101010101" charset="-122"/>
                <a:ea typeface="华文中宋" panose="02010600040101010101" charset="-122"/>
                <a:cs typeface="华文中宋" panose="02010600040101010101" charset="-122"/>
              </a:rPr>
              <a:t>总体概述</a:t>
            </a:r>
            <a:r>
              <a:rPr lang="zh-CN" altLang="en-US" sz="2800" spc="175" noProof="1" dirty="0">
                <a:solidFill>
                  <a:srgbClr val="1164AB"/>
                </a:solidFill>
                <a:latin typeface="华文中宋" panose="02010600040101010101" charset="-122"/>
                <a:ea typeface="华文中宋" panose="02010600040101010101" charset="-122"/>
                <a:cs typeface="华文中宋" panose="02010600040101010101" charset="-122"/>
              </a:rPr>
              <a:t>，对</a:t>
            </a:r>
            <a:r>
              <a:rPr lang="en-US" altLang="zh-CN" sz="2800" spc="175" noProof="1" dirty="0">
                <a:solidFill>
                  <a:srgbClr val="1164AB"/>
                </a:solidFill>
                <a:latin typeface="华文中宋" panose="02010600040101010101" charset="-122"/>
                <a:ea typeface="华文中宋" panose="02010600040101010101" charset="-122"/>
                <a:cs typeface="华文中宋" panose="02010600040101010101" charset="-122"/>
              </a:rPr>
              <a:t>UML</a:t>
            </a:r>
            <a:r>
              <a:rPr lang="zh-CN" altLang="en-US" sz="2800" spc="175" noProof="1" dirty="0">
                <a:solidFill>
                  <a:srgbClr val="1164AB"/>
                </a:solidFill>
                <a:latin typeface="华文中宋" panose="02010600040101010101" charset="-122"/>
                <a:ea typeface="华文中宋" panose="02010600040101010101" charset="-122"/>
                <a:cs typeface="华文中宋" panose="02010600040101010101" charset="-122"/>
              </a:rPr>
              <a:t>的元素作简单说明。学习本章将了解</a:t>
            </a:r>
            <a:r>
              <a:rPr lang="en-US" altLang="zh-CN" sz="2800" spc="175" noProof="1" dirty="0">
                <a:solidFill>
                  <a:srgbClr val="1164AB"/>
                </a:solidFill>
                <a:latin typeface="华文中宋" panose="02010600040101010101" charset="-122"/>
                <a:ea typeface="华文中宋" panose="02010600040101010101" charset="-122"/>
                <a:cs typeface="华文中宋" panose="02010600040101010101" charset="-122"/>
              </a:rPr>
              <a:t>UML</a:t>
            </a:r>
            <a:r>
              <a:rPr lang="zh-CN" altLang="en-US" sz="2800" spc="175" noProof="1" dirty="0">
                <a:solidFill>
                  <a:srgbClr val="1164AB"/>
                </a:solidFill>
                <a:latin typeface="华文中宋" panose="02010600040101010101" charset="-122"/>
                <a:ea typeface="华文中宋" panose="02010600040101010101" charset="-122"/>
                <a:cs typeface="华文中宋" panose="02010600040101010101" charset="-122"/>
              </a:rPr>
              <a:t>的发展历程和特点，理解</a:t>
            </a:r>
            <a:r>
              <a:rPr lang="en-US" altLang="zh-CN" sz="2800" spc="175" noProof="1" dirty="0">
                <a:solidFill>
                  <a:srgbClr val="1164AB"/>
                </a:solidFill>
                <a:latin typeface="华文中宋" panose="02010600040101010101" charset="-122"/>
                <a:ea typeface="华文中宋" panose="02010600040101010101" charset="-122"/>
                <a:cs typeface="华文中宋" panose="02010600040101010101" charset="-122"/>
              </a:rPr>
              <a:t>UML</a:t>
            </a:r>
            <a:r>
              <a:rPr lang="zh-CN" altLang="en-US" sz="2800" spc="175" noProof="1" dirty="0">
                <a:solidFill>
                  <a:srgbClr val="1164AB"/>
                </a:solidFill>
                <a:latin typeface="华文中宋" panose="02010600040101010101" charset="-122"/>
                <a:ea typeface="华文中宋" panose="02010600040101010101" charset="-122"/>
                <a:cs typeface="华文中宋" panose="02010600040101010101" charset="-122"/>
              </a:rPr>
              <a:t>含义、</a:t>
            </a:r>
            <a:r>
              <a:rPr lang="en-US" altLang="zh-CN" sz="2800" spc="175" noProof="1" dirty="0">
                <a:solidFill>
                  <a:srgbClr val="1164AB"/>
                </a:solidFill>
                <a:latin typeface="华文中宋" panose="02010600040101010101" charset="-122"/>
                <a:ea typeface="华文中宋" panose="02010600040101010101" charset="-122"/>
                <a:cs typeface="华文中宋" panose="02010600040101010101" charset="-122"/>
              </a:rPr>
              <a:t>9</a:t>
            </a:r>
            <a:r>
              <a:rPr lang="zh-CN" altLang="en-US" sz="2800" spc="175" noProof="1" dirty="0">
                <a:solidFill>
                  <a:srgbClr val="1164AB"/>
                </a:solidFill>
                <a:latin typeface="华文中宋" panose="02010600040101010101" charset="-122"/>
                <a:ea typeface="华文中宋" panose="02010600040101010101" charset="-122"/>
                <a:cs typeface="华文中宋" panose="02010600040101010101" charset="-122"/>
              </a:rPr>
              <a:t>种图及其中关系。</a:t>
            </a:r>
            <a:endParaRPr lang="zh-CN" altLang="en-US" sz="2800" spc="175" noProof="1" dirty="0">
              <a:solidFill>
                <a:srgbClr val="1164AB"/>
              </a:solidFill>
              <a:latin typeface="华文中宋" panose="02010600040101010101" charset="-122"/>
              <a:ea typeface="华文中宋" panose="02010600040101010101" charset="-122"/>
              <a:cs typeface="华文中宋" panose="02010600040101010101" charset="-122"/>
            </a:endParaRPr>
          </a:p>
        </p:txBody>
      </p:sp>
      <p:pic>
        <p:nvPicPr>
          <p:cNvPr id="15364" name="图片 32" descr="35080d4f2d7b091888765aa01a98599"/>
          <p:cNvPicPr>
            <a:picLocks noChangeAspect="1"/>
          </p:cNvPicPr>
          <p:nvPr/>
        </p:nvPicPr>
        <p:blipFill>
          <a:blip r:embed="rId1"/>
          <a:stretch>
            <a:fillRect/>
          </a:stretch>
        </p:blipFill>
        <p:spPr>
          <a:xfrm>
            <a:off x="14636750" y="-230187"/>
            <a:ext cx="3867150" cy="2114550"/>
          </a:xfrm>
          <a:prstGeom prst="rect">
            <a:avLst/>
          </a:prstGeom>
          <a:noFill/>
          <a:ln w="9525">
            <a:noFill/>
          </a:ln>
        </p:spPr>
      </p:pic>
      <p:sp>
        <p:nvSpPr>
          <p:cNvPr id="15365" name="文本框 11"/>
          <p:cNvSpPr txBox="1"/>
          <p:nvPr/>
        </p:nvSpPr>
        <p:spPr>
          <a:xfrm>
            <a:off x="5461000" y="3362325"/>
            <a:ext cx="10679113" cy="4522788"/>
          </a:xfrm>
          <a:prstGeom prst="rect">
            <a:avLst/>
          </a:prstGeom>
          <a:noFill/>
          <a:ln w="9525">
            <a:noFill/>
          </a:ln>
        </p:spPr>
        <p:txBody>
          <a:bodyPr wrap="square" anchor="t">
            <a:spAutoFit/>
          </a:bodyPr>
          <a:p>
            <a:pPr>
              <a:lnSpc>
                <a:spcPct val="200000"/>
              </a:lnSpc>
            </a:pPr>
            <a:r>
              <a:rPr lang="en-US" altLang="zh-CN" sz="3600">
                <a:latin typeface="方正粗黑宋简体" panose="02000000000000000000" charset="-122"/>
                <a:ea typeface="方正粗黑宋简体" panose="02000000000000000000" charset="-122"/>
              </a:rPr>
              <a:t>1.1 </a:t>
            </a:r>
            <a:r>
              <a:rPr lang="zh-CN" altLang="en-US" sz="3600">
                <a:latin typeface="方正粗黑宋简体" panose="02000000000000000000" charset="-122"/>
                <a:ea typeface="方正粗黑宋简体" panose="02000000000000000000" charset="-122"/>
              </a:rPr>
              <a:t>什么是</a:t>
            </a:r>
            <a:r>
              <a:rPr lang="en-US" altLang="zh-CN" sz="3600">
                <a:latin typeface="方正粗黑宋简体" panose="02000000000000000000" charset="-122"/>
                <a:ea typeface="方正粗黑宋简体" panose="02000000000000000000" charset="-122"/>
              </a:rPr>
              <a:t>UML		1.2 UML</a:t>
            </a:r>
            <a:r>
              <a:rPr lang="zh-CN" altLang="en-US" sz="3600">
                <a:latin typeface="方正粗黑宋简体" panose="02000000000000000000" charset="-122"/>
                <a:ea typeface="方正粗黑宋简体" panose="02000000000000000000" charset="-122"/>
              </a:rPr>
              <a:t>的发展历程</a:t>
            </a:r>
            <a:endParaRPr lang="zh-CN" altLang="en-US" sz="3600">
              <a:latin typeface="方正粗黑宋简体" panose="02000000000000000000" charset="-122"/>
              <a:ea typeface="方正粗黑宋简体" panose="02000000000000000000" charset="-122"/>
            </a:endParaRPr>
          </a:p>
          <a:p>
            <a:pPr>
              <a:lnSpc>
                <a:spcPct val="200000"/>
              </a:lnSpc>
            </a:pPr>
            <a:r>
              <a:rPr lang="en-US" altLang="zh-CN" sz="3600">
                <a:latin typeface="方正粗黑宋简体" panose="02000000000000000000" charset="-122"/>
                <a:ea typeface="方正粗黑宋简体" panose="02000000000000000000" charset="-122"/>
              </a:rPr>
              <a:t>1.3 UML</a:t>
            </a:r>
            <a:r>
              <a:rPr lang="zh-CN" altLang="en-US" sz="3600">
                <a:latin typeface="方正粗黑宋简体" panose="02000000000000000000" charset="-122"/>
                <a:ea typeface="方正粗黑宋简体" panose="02000000000000000000" charset="-122"/>
              </a:rPr>
              <a:t>的特点</a:t>
            </a:r>
            <a:r>
              <a:rPr lang="en-US" altLang="zh-CN" sz="3600">
                <a:latin typeface="方正粗黑宋简体" panose="02000000000000000000" charset="-122"/>
                <a:ea typeface="方正粗黑宋简体" panose="02000000000000000000" charset="-122"/>
              </a:rPr>
              <a:t>		1.4 UML</a:t>
            </a:r>
            <a:r>
              <a:rPr lang="zh-CN" altLang="en-US" sz="3600">
                <a:latin typeface="方正粗黑宋简体" panose="02000000000000000000" charset="-122"/>
                <a:ea typeface="方正粗黑宋简体" panose="02000000000000000000" charset="-122"/>
              </a:rPr>
              <a:t>的结构</a:t>
            </a:r>
            <a:endParaRPr lang="zh-CN" altLang="en-US" sz="3600">
              <a:latin typeface="方正粗黑宋简体" panose="02000000000000000000" charset="-122"/>
              <a:ea typeface="方正粗黑宋简体" panose="02000000000000000000" charset="-122"/>
            </a:endParaRPr>
          </a:p>
          <a:p>
            <a:pPr>
              <a:lnSpc>
                <a:spcPct val="200000"/>
              </a:lnSpc>
            </a:pPr>
            <a:r>
              <a:rPr lang="en-US" altLang="zh-CN" sz="3600">
                <a:latin typeface="方正粗黑宋简体" panose="02000000000000000000" charset="-122"/>
                <a:ea typeface="方正粗黑宋简体" panose="02000000000000000000" charset="-122"/>
              </a:rPr>
              <a:t>1.5 UML</a:t>
            </a:r>
            <a:r>
              <a:rPr lang="zh-CN" altLang="en-US" sz="3600">
                <a:latin typeface="方正粗黑宋简体" panose="02000000000000000000" charset="-122"/>
                <a:ea typeface="方正粗黑宋简体" panose="02000000000000000000" charset="-122"/>
              </a:rPr>
              <a:t>的视图</a:t>
            </a:r>
            <a:r>
              <a:rPr lang="en-US" altLang="zh-CN" sz="3600">
                <a:latin typeface="方正粗黑宋简体" panose="02000000000000000000" charset="-122"/>
                <a:ea typeface="方正粗黑宋简体" panose="02000000000000000000" charset="-122"/>
              </a:rPr>
              <a:t>		1.6 UML</a:t>
            </a:r>
            <a:r>
              <a:rPr lang="zh-CN" altLang="en-US" sz="3600">
                <a:latin typeface="方正粗黑宋简体" panose="02000000000000000000" charset="-122"/>
                <a:ea typeface="方正粗黑宋简体" panose="02000000000000000000" charset="-122"/>
              </a:rPr>
              <a:t>的图</a:t>
            </a:r>
            <a:endParaRPr lang="zh-CN" altLang="en-US" sz="3600">
              <a:latin typeface="方正粗黑宋简体" panose="02000000000000000000" charset="-122"/>
              <a:ea typeface="方正粗黑宋简体" panose="02000000000000000000" charset="-122"/>
            </a:endParaRPr>
          </a:p>
          <a:p>
            <a:pPr>
              <a:lnSpc>
                <a:spcPct val="200000"/>
              </a:lnSpc>
            </a:pPr>
            <a:r>
              <a:rPr lang="en-US" altLang="zh-CN" sz="3600">
                <a:latin typeface="方正粗黑宋简体" panose="02000000000000000000" charset="-122"/>
                <a:ea typeface="方正粗黑宋简体" panose="02000000000000000000" charset="-122"/>
              </a:rPr>
              <a:t>1.7 UML2.0</a:t>
            </a:r>
            <a:r>
              <a:rPr lang="zh-CN" altLang="en-US" sz="3600">
                <a:latin typeface="方正粗黑宋简体" panose="02000000000000000000" charset="-122"/>
                <a:ea typeface="方正粗黑宋简体" panose="02000000000000000000" charset="-122"/>
              </a:rPr>
              <a:t>新特性</a:t>
            </a:r>
            <a:r>
              <a:rPr lang="en-US" altLang="zh-CN" sz="3600">
                <a:latin typeface="方正粗黑宋简体" panose="02000000000000000000" charset="-122"/>
                <a:ea typeface="方正粗黑宋简体" panose="02000000000000000000" charset="-122"/>
              </a:rPr>
              <a:t>	1.8 </a:t>
            </a:r>
            <a:r>
              <a:rPr lang="zh-CN" altLang="en-US" sz="3600">
                <a:latin typeface="方正粗黑宋简体" panose="02000000000000000000" charset="-122"/>
                <a:ea typeface="方正粗黑宋简体" panose="02000000000000000000" charset="-122"/>
              </a:rPr>
              <a:t>系统开发阶段</a:t>
            </a:r>
            <a:endParaRPr lang="zh-CN" altLang="en-US" sz="3600">
              <a:latin typeface="方正粗黑宋简体" panose="02000000000000000000" charset="-122"/>
              <a:ea typeface="方正粗黑宋简体" panose="02000000000000000000" charset="-122"/>
            </a:endParaRPr>
          </a:p>
        </p:txBody>
      </p:sp>
      <p:grpSp>
        <p:nvGrpSpPr>
          <p:cNvPr id="15366" name="组合 18"/>
          <p:cNvGrpSpPr/>
          <p:nvPr/>
        </p:nvGrpSpPr>
        <p:grpSpPr>
          <a:xfrm>
            <a:off x="0" y="7283450"/>
            <a:ext cx="4881563" cy="3052763"/>
            <a:chOff x="18762" y="11393"/>
            <a:chExt cx="9154" cy="4808"/>
          </a:xfrm>
        </p:grpSpPr>
        <p:sp>
          <p:nvSpPr>
            <p:cNvPr id="15367" name="object 3"/>
            <p:cNvSpPr/>
            <p:nvPr/>
          </p:nvSpPr>
          <p:spPr>
            <a:xfrm>
              <a:off x="18762" y="11447"/>
              <a:ext cx="4763" cy="4755"/>
            </a:xfrm>
            <a:custGeom>
              <a:avLst/>
              <a:gdLst/>
              <a:ahLst/>
              <a:cxnLst/>
              <a:pathLst>
                <a:path w="3024505" h="3019425">
                  <a:moveTo>
                    <a:pt x="0" y="3019424"/>
                  </a:moveTo>
                  <a:lnTo>
                    <a:pt x="3024308" y="3019424"/>
                  </a:lnTo>
                  <a:lnTo>
                    <a:pt x="3024308" y="0"/>
                  </a:lnTo>
                  <a:lnTo>
                    <a:pt x="0" y="0"/>
                  </a:lnTo>
                  <a:lnTo>
                    <a:pt x="0" y="3019424"/>
                  </a:lnTo>
                  <a:close/>
                </a:path>
              </a:pathLst>
            </a:custGeom>
            <a:solidFill>
              <a:srgbClr val="A5C2DE"/>
            </a:solidFill>
            <a:ln w="9525">
              <a:noFill/>
            </a:ln>
          </p:spPr>
          <p:txBody>
            <a:bodyPr/>
            <a:p>
              <a:endParaRPr lang="zh-CN" altLang="en-US"/>
            </a:p>
          </p:txBody>
        </p:sp>
        <p:sp>
          <p:nvSpPr>
            <p:cNvPr id="15368" name="object 4"/>
            <p:cNvSpPr/>
            <p:nvPr/>
          </p:nvSpPr>
          <p:spPr>
            <a:xfrm>
              <a:off x="24080" y="11447"/>
              <a:ext cx="1364" cy="4755"/>
            </a:xfrm>
            <a:custGeom>
              <a:avLst/>
              <a:gdLst/>
              <a:ahLst/>
              <a:cxnLst/>
              <a:pathLst>
                <a:path w="866140" h="3019425">
                  <a:moveTo>
                    <a:pt x="0" y="3019424"/>
                  </a:moveTo>
                  <a:lnTo>
                    <a:pt x="865764" y="3019424"/>
                  </a:lnTo>
                  <a:lnTo>
                    <a:pt x="865764" y="0"/>
                  </a:lnTo>
                  <a:lnTo>
                    <a:pt x="0" y="0"/>
                  </a:lnTo>
                  <a:lnTo>
                    <a:pt x="0" y="3019424"/>
                  </a:lnTo>
                  <a:close/>
                </a:path>
              </a:pathLst>
            </a:custGeom>
            <a:solidFill>
              <a:srgbClr val="A5C2DE"/>
            </a:solidFill>
            <a:ln w="9525">
              <a:noFill/>
            </a:ln>
          </p:spPr>
          <p:txBody>
            <a:bodyPr/>
            <a:p>
              <a:endParaRPr lang="zh-CN" altLang="en-US"/>
            </a:p>
          </p:txBody>
        </p:sp>
        <p:sp>
          <p:nvSpPr>
            <p:cNvPr id="15369" name="object 5"/>
            <p:cNvSpPr/>
            <p:nvPr/>
          </p:nvSpPr>
          <p:spPr>
            <a:xfrm>
              <a:off x="25998" y="11447"/>
              <a:ext cx="609" cy="4755"/>
            </a:xfrm>
            <a:custGeom>
              <a:avLst/>
              <a:gdLst/>
              <a:ahLst/>
              <a:cxnLst/>
              <a:pathLst>
                <a:path w="386715" h="3019425">
                  <a:moveTo>
                    <a:pt x="0" y="3019424"/>
                  </a:moveTo>
                  <a:lnTo>
                    <a:pt x="386652" y="3019424"/>
                  </a:lnTo>
                  <a:lnTo>
                    <a:pt x="386652" y="0"/>
                  </a:lnTo>
                  <a:lnTo>
                    <a:pt x="0" y="0"/>
                  </a:lnTo>
                  <a:lnTo>
                    <a:pt x="0" y="3019424"/>
                  </a:lnTo>
                  <a:close/>
                </a:path>
              </a:pathLst>
            </a:custGeom>
            <a:solidFill>
              <a:srgbClr val="A5C2DE"/>
            </a:solidFill>
            <a:ln w="9525">
              <a:noFill/>
            </a:ln>
          </p:spPr>
          <p:txBody>
            <a:bodyPr/>
            <a:p>
              <a:endParaRPr lang="zh-CN" altLang="en-US"/>
            </a:p>
          </p:txBody>
        </p:sp>
        <p:sp>
          <p:nvSpPr>
            <p:cNvPr id="15370" name="object 6"/>
            <p:cNvSpPr/>
            <p:nvPr/>
          </p:nvSpPr>
          <p:spPr>
            <a:xfrm>
              <a:off x="23525" y="11393"/>
              <a:ext cx="555" cy="4808"/>
            </a:xfrm>
            <a:custGeom>
              <a:avLst/>
              <a:gdLst/>
              <a:ahLst/>
              <a:cxnLst/>
              <a:pathLst>
                <a:path w="352425" h="3053079">
                  <a:moveTo>
                    <a:pt x="0" y="3052470"/>
                  </a:moveTo>
                  <a:lnTo>
                    <a:pt x="0" y="0"/>
                  </a:lnTo>
                  <a:lnTo>
                    <a:pt x="352424" y="0"/>
                  </a:lnTo>
                  <a:lnTo>
                    <a:pt x="352424" y="3052470"/>
                  </a:lnTo>
                  <a:lnTo>
                    <a:pt x="0" y="3052470"/>
                  </a:lnTo>
                  <a:close/>
                </a:path>
              </a:pathLst>
            </a:custGeom>
            <a:solidFill>
              <a:srgbClr val="1164AB"/>
            </a:solidFill>
            <a:ln w="9525">
              <a:noFill/>
            </a:ln>
          </p:spPr>
          <p:txBody>
            <a:bodyPr/>
            <a:p>
              <a:endParaRPr lang="zh-CN" altLang="en-US"/>
            </a:p>
          </p:txBody>
        </p:sp>
        <p:sp>
          <p:nvSpPr>
            <p:cNvPr id="15371" name="object 7"/>
            <p:cNvSpPr/>
            <p:nvPr/>
          </p:nvSpPr>
          <p:spPr>
            <a:xfrm>
              <a:off x="25443" y="11393"/>
              <a:ext cx="555" cy="4808"/>
            </a:xfrm>
            <a:custGeom>
              <a:avLst/>
              <a:gdLst/>
              <a:ahLst/>
              <a:cxnLst/>
              <a:pathLst>
                <a:path w="352425" h="3053079">
                  <a:moveTo>
                    <a:pt x="0" y="3052470"/>
                  </a:moveTo>
                  <a:lnTo>
                    <a:pt x="0" y="0"/>
                  </a:lnTo>
                  <a:lnTo>
                    <a:pt x="352424" y="0"/>
                  </a:lnTo>
                  <a:lnTo>
                    <a:pt x="352424" y="3052470"/>
                  </a:lnTo>
                  <a:lnTo>
                    <a:pt x="0" y="3052470"/>
                  </a:lnTo>
                  <a:close/>
                </a:path>
              </a:pathLst>
            </a:custGeom>
            <a:solidFill>
              <a:srgbClr val="1164AB"/>
            </a:solidFill>
            <a:ln w="9525">
              <a:noFill/>
            </a:ln>
          </p:spPr>
          <p:txBody>
            <a:bodyPr/>
            <a:p>
              <a:endParaRPr lang="zh-CN" altLang="en-US"/>
            </a:p>
          </p:txBody>
        </p:sp>
        <p:sp>
          <p:nvSpPr>
            <p:cNvPr id="15372" name="object 8"/>
            <p:cNvSpPr/>
            <p:nvPr/>
          </p:nvSpPr>
          <p:spPr>
            <a:xfrm>
              <a:off x="27362" y="11393"/>
              <a:ext cx="555" cy="4808"/>
            </a:xfrm>
            <a:custGeom>
              <a:avLst/>
              <a:gdLst/>
              <a:ahLst/>
              <a:cxnLst/>
              <a:pathLst>
                <a:path w="352425" h="3053079">
                  <a:moveTo>
                    <a:pt x="0" y="3052470"/>
                  </a:moveTo>
                  <a:lnTo>
                    <a:pt x="0" y="0"/>
                  </a:lnTo>
                  <a:lnTo>
                    <a:pt x="352424" y="0"/>
                  </a:lnTo>
                  <a:lnTo>
                    <a:pt x="352424" y="3052470"/>
                  </a:lnTo>
                  <a:lnTo>
                    <a:pt x="0" y="3052470"/>
                  </a:lnTo>
                  <a:close/>
                </a:path>
              </a:pathLst>
            </a:custGeom>
            <a:solidFill>
              <a:srgbClr val="1164AB"/>
            </a:solidFill>
            <a:ln w="9525">
              <a:noFill/>
            </a:ln>
          </p:spPr>
          <p:txBody>
            <a:bodyPr/>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object 3"/>
          <p:cNvSpPr/>
          <p:nvPr/>
        </p:nvSpPr>
        <p:spPr>
          <a:xfrm>
            <a:off x="16967200" y="0"/>
            <a:ext cx="1320800" cy="4362450"/>
          </a:xfrm>
          <a:custGeom>
            <a:avLst/>
            <a:gdLst/>
            <a:ahLst/>
            <a:cxnLst/>
            <a:pathLst>
              <a:path w="1321434" h="4362450">
                <a:moveTo>
                  <a:pt x="1321297" y="4362449"/>
                </a:moveTo>
                <a:lnTo>
                  <a:pt x="0" y="4362449"/>
                </a:lnTo>
                <a:lnTo>
                  <a:pt x="0" y="0"/>
                </a:lnTo>
                <a:lnTo>
                  <a:pt x="1321297" y="0"/>
                </a:lnTo>
                <a:lnTo>
                  <a:pt x="1321297" y="4362449"/>
                </a:lnTo>
                <a:close/>
              </a:path>
            </a:pathLst>
          </a:custGeom>
          <a:solidFill>
            <a:srgbClr val="A5C2DE"/>
          </a:solidFill>
          <a:ln w="9525">
            <a:noFill/>
          </a:ln>
        </p:spPr>
        <p:txBody>
          <a:bodyPr/>
          <a:p>
            <a:endParaRPr lang="zh-CN" altLang="en-US"/>
          </a:p>
        </p:txBody>
      </p:sp>
      <p:sp>
        <p:nvSpPr>
          <p:cNvPr id="29698" name="object 8"/>
          <p:cNvSpPr/>
          <p:nvPr/>
        </p:nvSpPr>
        <p:spPr>
          <a:xfrm>
            <a:off x="16967200" y="6189663"/>
            <a:ext cx="1320800" cy="4097337"/>
          </a:xfrm>
          <a:custGeom>
            <a:avLst/>
            <a:gdLst/>
            <a:ahLst/>
            <a:cxnLst/>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a:ln w="9525">
            <a:noFill/>
          </a:ln>
        </p:spPr>
        <p:txBody>
          <a:bodyPr/>
          <a:p>
            <a:endParaRPr lang="zh-CN" altLang="en-US"/>
          </a:p>
        </p:txBody>
      </p:sp>
      <p:pic>
        <p:nvPicPr>
          <p:cNvPr id="29699" name="图片 32" descr="35080d4f2d7b091888765aa01a98599"/>
          <p:cNvPicPr>
            <a:picLocks noChangeAspect="1"/>
          </p:cNvPicPr>
          <p:nvPr/>
        </p:nvPicPr>
        <p:blipFill>
          <a:blip r:embed="rId1"/>
          <a:stretch>
            <a:fillRect/>
          </a:stretch>
        </p:blipFill>
        <p:spPr>
          <a:xfrm>
            <a:off x="63500" y="8520113"/>
            <a:ext cx="3503613" cy="1916112"/>
          </a:xfrm>
          <a:prstGeom prst="rect">
            <a:avLst/>
          </a:prstGeom>
          <a:noFill/>
          <a:ln w="9525">
            <a:noFill/>
          </a:ln>
        </p:spPr>
      </p:pic>
      <p:sp>
        <p:nvSpPr>
          <p:cNvPr id="27" name="标题 26"/>
          <p:cNvSpPr/>
          <p:nvPr/>
        </p:nvSpPr>
        <p:spPr>
          <a:xfrm>
            <a:off x="509588" y="333375"/>
            <a:ext cx="16257588" cy="622300"/>
          </a:xfrm>
          <a:prstGeom prst="rect">
            <a:avLst/>
          </a:prstGeom>
        </p:spPr>
        <p:txBody>
          <a:bodyPr wrap="square" lIns="0" tIns="0" rIns="0" bIns="0">
            <a:spAutoFit/>
          </a:bodyPr>
          <a:lstStyle>
            <a:lvl1pPr>
              <a:defRPr sz="4050" b="0" i="0">
                <a:solidFill>
                  <a:srgbClr val="1164AB"/>
                </a:solidFill>
                <a:latin typeface="Microsoft Sans Serif" panose="020B0604020202020204"/>
                <a:ea typeface="+mj-ea"/>
                <a:cs typeface="Microsoft Sans Serif" panose="020B0604020202020204"/>
              </a:defRPr>
            </a:lvl1pPr>
          </a:lstStyle>
          <a:p>
            <a:pPr fontAlgn="base"/>
            <a:r>
              <a:rPr lang="en-US" altLang="zh-CN" sz="4050" strike="noStrike" noProof="1">
                <a:latin typeface="华文中宋" panose="02010600040101010101" charset="-122"/>
                <a:ea typeface="华文中宋" panose="02010600040101010101" charset="-122"/>
                <a:cs typeface="华文中宋" panose="02010600040101010101" charset="-122"/>
              </a:rPr>
              <a:t>1.4.2UML</a:t>
            </a:r>
            <a:r>
              <a:rPr lang="zh-CN" altLang="en-US" sz="4050" strike="noStrike" noProof="1">
                <a:latin typeface="华文中宋" panose="02010600040101010101" charset="-122"/>
                <a:ea typeface="华文中宋" panose="02010600040101010101" charset="-122"/>
                <a:cs typeface="华文中宋" panose="02010600040101010101" charset="-122"/>
              </a:rPr>
              <a:t>中的关系</a:t>
            </a:r>
            <a:endParaRPr lang="zh-CN" altLang="en-US" strike="noStrike" noProof="1">
              <a:latin typeface="华文中宋" panose="02010600040101010101" charset="-122"/>
              <a:ea typeface="华文中宋" panose="02010600040101010101" charset="-122"/>
              <a:cs typeface="华文中宋" panose="02010600040101010101" charset="-122"/>
            </a:endParaRPr>
          </a:p>
        </p:txBody>
      </p:sp>
      <p:sp>
        <p:nvSpPr>
          <p:cNvPr id="5" name="object 9"/>
          <p:cNvSpPr txBox="1">
            <a:spLocks noGrp="1"/>
          </p:cNvSpPr>
          <p:nvPr>
            <p:ph type="title"/>
          </p:nvPr>
        </p:nvSpPr>
        <p:spPr>
          <a:xfrm>
            <a:off x="1066800" y="1866900"/>
            <a:ext cx="6434138" cy="1336675"/>
          </a:xfrm>
        </p:spPr>
        <p:txBody>
          <a:bodyPr vert="horz" wrap="square" lIns="0" tIns="106680" rIns="0" bIns="0" rtlCol="0">
            <a:spAutoFit/>
          </a:bodyPr>
          <a:p>
            <a:pPr marL="12700" marR="0" indent="0" algn="l" defTabSz="914400" rtl="0" eaLnBrk="1" fontAlgn="auto" latinLnBrk="0" hangingPunct="1">
              <a:lnSpc>
                <a:spcPct val="100000"/>
              </a:lnSpc>
              <a:spcBef>
                <a:spcPts val="1475"/>
              </a:spcBef>
              <a:spcAft>
                <a:spcPct val="0"/>
              </a:spcAft>
              <a:buClrTx/>
              <a:buSzTx/>
              <a:buFontTx/>
              <a:buNone/>
            </a:pPr>
            <a:r>
              <a:rPr kumimoji="0" lang="zh-CN" sz="8000" b="0" i="0" u="none" strike="noStrike" kern="0" cap="none" spc="33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泛化</a:t>
            </a:r>
            <a:endParaRPr kumimoji="0" lang="zh-CN" sz="8000" b="0" i="0" u="none" strike="noStrike" kern="0" cap="none" spc="33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6" name="object 10"/>
          <p:cNvSpPr txBox="1"/>
          <p:nvPr/>
        </p:nvSpPr>
        <p:spPr>
          <a:xfrm>
            <a:off x="5238750" y="1514475"/>
            <a:ext cx="10277475" cy="3270250"/>
          </a:xfrm>
          <a:prstGeom prst="rect">
            <a:avLst/>
          </a:prstGeom>
        </p:spPr>
        <p:txBody>
          <a:bodyPr vert="horz" wrap="square" lIns="0" tIns="12700" rIns="0" bIns="0" rtlCol="0">
            <a:spAutoFit/>
          </a:bodyPr>
          <a:p>
            <a:pPr marL="12700" marR="5080">
              <a:lnSpc>
                <a:spcPct val="150000"/>
              </a:lnSpc>
              <a:spcBef>
                <a:spcPts val="100"/>
              </a:spcBef>
            </a:pPr>
            <a:r>
              <a:rPr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说明：和泛化关系相似，逻辑上也是用"is a"表示。区别在于实现关系继承一个抽象类（abstract、interface），而泛化关系继承一个具体类。 </a:t>
            </a:r>
            <a:endParaRPr sz="2800" spc="-5" noProof="1" dirty="0">
              <a:solidFill>
                <a:srgbClr val="1164AB"/>
              </a:solidFill>
              <a:latin typeface="华文中宋" panose="02010600040101010101" charset="-122"/>
              <a:ea typeface="华文中宋" panose="02010600040101010101" charset="-122"/>
              <a:cs typeface="华文中宋" panose="02010600040101010101" charset="-122"/>
            </a:endParaRPr>
          </a:p>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代码体现：实现接口或继承某个抽象类。</a:t>
            </a:r>
            <a:endParaRPr sz="2800" spc="-5" noProof="1" dirty="0">
              <a:solidFill>
                <a:srgbClr val="1164AB"/>
              </a:solidFill>
              <a:latin typeface="华文中宋" panose="02010600040101010101" charset="-122"/>
              <a:ea typeface="华文中宋" panose="02010600040101010101" charset="-122"/>
              <a:cs typeface="华文中宋" panose="02010600040101010101" charset="-122"/>
            </a:endParaRPr>
          </a:p>
          <a:p>
            <a:pPr marL="12700" marR="5080">
              <a:lnSpc>
                <a:spcPct val="150000"/>
              </a:lnSpc>
              <a:spcBef>
                <a:spcPts val="100"/>
              </a:spcBef>
            </a:pPr>
            <a:r>
              <a:rPr lang="en-US" sz="2800" spc="-5" noProof="1" dirty="0">
                <a:solidFill>
                  <a:srgbClr val="1164AB"/>
                </a:solidFill>
                <a:latin typeface="华文中宋" panose="02010600040101010101" charset="-122"/>
                <a:ea typeface="华文中宋" panose="02010600040101010101" charset="-122"/>
                <a:cs typeface="华文中宋" panose="02010600040101010101" charset="-122"/>
              </a:rPr>
              <a:t>     UM</a:t>
            </a:r>
            <a:r>
              <a:rPr sz="2800" spc="-5" noProof="1" dirty="0">
                <a:solidFill>
                  <a:srgbClr val="1164AB"/>
                </a:solidFill>
                <a:latin typeface="华文中宋" panose="02010600040101010101" charset="-122"/>
                <a:ea typeface="华文中宋" panose="02010600040101010101" charset="-122"/>
                <a:cs typeface="华文中宋" panose="02010600040101010101" charset="-122"/>
              </a:rPr>
              <a:t>L符号：一条虚线+空心箭头。 </a:t>
            </a:r>
            <a:endParaRPr sz="2800" noProof="1">
              <a:latin typeface="华文中宋" panose="02010600040101010101" charset="-122"/>
              <a:ea typeface="华文中宋" panose="02010600040101010101" charset="-122"/>
              <a:cs typeface="华文中宋" panose="02010600040101010101" charset="-122"/>
            </a:endParaRPr>
          </a:p>
        </p:txBody>
      </p:sp>
      <p:pic>
        <p:nvPicPr>
          <p:cNvPr id="29703" name="图片 103"/>
          <p:cNvPicPr/>
          <p:nvPr/>
        </p:nvPicPr>
        <p:blipFill>
          <a:blip r:embed="rId2"/>
          <a:stretch>
            <a:fillRect/>
          </a:stretch>
        </p:blipFill>
        <p:spPr>
          <a:xfrm>
            <a:off x="4495800" y="5905500"/>
            <a:ext cx="9021763" cy="31210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object 2"/>
          <p:cNvSpPr/>
          <p:nvPr/>
        </p:nvSpPr>
        <p:spPr>
          <a:xfrm>
            <a:off x="6296025" y="2020888"/>
            <a:ext cx="5695950" cy="5695950"/>
          </a:xfrm>
          <a:custGeom>
            <a:avLst/>
            <a:gdLst/>
            <a:ahLst/>
            <a:cxnLst/>
            <a:pathLst>
              <a:path w="5695950" h="5695950">
                <a:moveTo>
                  <a:pt x="2847974" y="5695949"/>
                </a:moveTo>
                <a:lnTo>
                  <a:pt x="2799424" y="5695544"/>
                </a:lnTo>
                <a:lnTo>
                  <a:pt x="2751070" y="5694332"/>
                </a:lnTo>
                <a:lnTo>
                  <a:pt x="2702919" y="5692319"/>
                </a:lnTo>
                <a:lnTo>
                  <a:pt x="2654977" y="5689513"/>
                </a:lnTo>
                <a:lnTo>
                  <a:pt x="2607251" y="5685919"/>
                </a:lnTo>
                <a:lnTo>
                  <a:pt x="2559747" y="5681545"/>
                </a:lnTo>
                <a:lnTo>
                  <a:pt x="2512471" y="5676395"/>
                </a:lnTo>
                <a:lnTo>
                  <a:pt x="2465430" y="5670478"/>
                </a:lnTo>
                <a:lnTo>
                  <a:pt x="2418631" y="5663799"/>
                </a:lnTo>
                <a:lnTo>
                  <a:pt x="2372079" y="5656365"/>
                </a:lnTo>
                <a:lnTo>
                  <a:pt x="2325781" y="5648182"/>
                </a:lnTo>
                <a:lnTo>
                  <a:pt x="2279744" y="5639256"/>
                </a:lnTo>
                <a:lnTo>
                  <a:pt x="2233974" y="5629594"/>
                </a:lnTo>
                <a:lnTo>
                  <a:pt x="2188477" y="5619203"/>
                </a:lnTo>
                <a:lnTo>
                  <a:pt x="2143260" y="5608089"/>
                </a:lnTo>
                <a:lnTo>
                  <a:pt x="2098330" y="5596258"/>
                </a:lnTo>
                <a:lnTo>
                  <a:pt x="2053692" y="5583717"/>
                </a:lnTo>
                <a:lnTo>
                  <a:pt x="2009353" y="5570471"/>
                </a:lnTo>
                <a:lnTo>
                  <a:pt x="1965320" y="5556529"/>
                </a:lnTo>
                <a:lnTo>
                  <a:pt x="1921599" y="5541895"/>
                </a:lnTo>
                <a:lnTo>
                  <a:pt x="1878196" y="5526576"/>
                </a:lnTo>
                <a:lnTo>
                  <a:pt x="1835118" y="5510580"/>
                </a:lnTo>
                <a:lnTo>
                  <a:pt x="1792372" y="5493912"/>
                </a:lnTo>
                <a:lnTo>
                  <a:pt x="1749963" y="5476578"/>
                </a:lnTo>
                <a:lnTo>
                  <a:pt x="1707898" y="5458585"/>
                </a:lnTo>
                <a:lnTo>
                  <a:pt x="1666183" y="5439940"/>
                </a:lnTo>
                <a:lnTo>
                  <a:pt x="1624826" y="5420649"/>
                </a:lnTo>
                <a:lnTo>
                  <a:pt x="1583832" y="5400718"/>
                </a:lnTo>
                <a:lnTo>
                  <a:pt x="1543208" y="5380154"/>
                </a:lnTo>
                <a:lnTo>
                  <a:pt x="1502960" y="5358964"/>
                </a:lnTo>
                <a:lnTo>
                  <a:pt x="1463094" y="5337153"/>
                </a:lnTo>
                <a:lnTo>
                  <a:pt x="1423618" y="5314728"/>
                </a:lnTo>
                <a:lnTo>
                  <a:pt x="1384537" y="5291695"/>
                </a:lnTo>
                <a:lnTo>
                  <a:pt x="1345858" y="5268061"/>
                </a:lnTo>
                <a:lnTo>
                  <a:pt x="1307588" y="5243833"/>
                </a:lnTo>
                <a:lnTo>
                  <a:pt x="1269732" y="5219016"/>
                </a:lnTo>
                <a:lnTo>
                  <a:pt x="1232298" y="5193618"/>
                </a:lnTo>
                <a:lnTo>
                  <a:pt x="1195291" y="5167644"/>
                </a:lnTo>
                <a:lnTo>
                  <a:pt x="1158718" y="5141102"/>
                </a:lnTo>
                <a:lnTo>
                  <a:pt x="1122585" y="5113996"/>
                </a:lnTo>
                <a:lnTo>
                  <a:pt x="1086900" y="5086335"/>
                </a:lnTo>
                <a:lnTo>
                  <a:pt x="1051668" y="5058124"/>
                </a:lnTo>
                <a:lnTo>
                  <a:pt x="1016895" y="5029369"/>
                </a:lnTo>
                <a:lnTo>
                  <a:pt x="982589" y="5000078"/>
                </a:lnTo>
                <a:lnTo>
                  <a:pt x="948755" y="4970257"/>
                </a:lnTo>
                <a:lnTo>
                  <a:pt x="915401" y="4939911"/>
                </a:lnTo>
                <a:lnTo>
                  <a:pt x="882532" y="4909048"/>
                </a:lnTo>
                <a:lnTo>
                  <a:pt x="850154" y="4877674"/>
                </a:lnTo>
                <a:lnTo>
                  <a:pt x="818275" y="4845795"/>
                </a:lnTo>
                <a:lnTo>
                  <a:pt x="786901" y="4813417"/>
                </a:lnTo>
                <a:lnTo>
                  <a:pt x="756038" y="4780548"/>
                </a:lnTo>
                <a:lnTo>
                  <a:pt x="725692" y="4747193"/>
                </a:lnTo>
                <a:lnTo>
                  <a:pt x="695870" y="4713360"/>
                </a:lnTo>
                <a:lnTo>
                  <a:pt x="666579" y="4679053"/>
                </a:lnTo>
                <a:lnTo>
                  <a:pt x="637825" y="4644281"/>
                </a:lnTo>
                <a:lnTo>
                  <a:pt x="609614" y="4609049"/>
                </a:lnTo>
                <a:lnTo>
                  <a:pt x="581952" y="4573363"/>
                </a:lnTo>
                <a:lnTo>
                  <a:pt x="554847" y="4537231"/>
                </a:lnTo>
                <a:lnTo>
                  <a:pt x="528304" y="4500658"/>
                </a:lnTo>
                <a:lnTo>
                  <a:pt x="502331" y="4463651"/>
                </a:lnTo>
                <a:lnTo>
                  <a:pt x="476932" y="4426217"/>
                </a:lnTo>
                <a:lnTo>
                  <a:pt x="452116" y="4388361"/>
                </a:lnTo>
                <a:lnTo>
                  <a:pt x="427887" y="4350090"/>
                </a:lnTo>
                <a:lnTo>
                  <a:pt x="404254" y="4311411"/>
                </a:lnTo>
                <a:lnTo>
                  <a:pt x="381221" y="4272331"/>
                </a:lnTo>
                <a:lnTo>
                  <a:pt x="358796" y="4232854"/>
                </a:lnTo>
                <a:lnTo>
                  <a:pt x="336985" y="4192989"/>
                </a:lnTo>
                <a:lnTo>
                  <a:pt x="315794" y="4152741"/>
                </a:lnTo>
                <a:lnTo>
                  <a:pt x="295230" y="4112117"/>
                </a:lnTo>
                <a:lnTo>
                  <a:pt x="275300" y="4071123"/>
                </a:lnTo>
                <a:lnTo>
                  <a:pt x="256008" y="4029765"/>
                </a:lnTo>
                <a:lnTo>
                  <a:pt x="237363" y="3988051"/>
                </a:lnTo>
                <a:lnTo>
                  <a:pt x="219371" y="3945986"/>
                </a:lnTo>
                <a:lnTo>
                  <a:pt x="202037" y="3903577"/>
                </a:lnTo>
                <a:lnTo>
                  <a:pt x="185369" y="3860830"/>
                </a:lnTo>
                <a:lnTo>
                  <a:pt x="169372" y="3817752"/>
                </a:lnTo>
                <a:lnTo>
                  <a:pt x="154054" y="3774350"/>
                </a:lnTo>
                <a:lnTo>
                  <a:pt x="139420" y="3730628"/>
                </a:lnTo>
                <a:lnTo>
                  <a:pt x="125477" y="3686595"/>
                </a:lnTo>
                <a:lnTo>
                  <a:pt x="112232" y="3642257"/>
                </a:lnTo>
                <a:lnTo>
                  <a:pt x="99691" y="3597619"/>
                </a:lnTo>
                <a:lnTo>
                  <a:pt x="87860" y="3552688"/>
                </a:lnTo>
                <a:lnTo>
                  <a:pt x="76745" y="3507471"/>
                </a:lnTo>
                <a:lnTo>
                  <a:pt x="66354" y="3461975"/>
                </a:lnTo>
                <a:lnTo>
                  <a:pt x="56693" y="3416205"/>
                </a:lnTo>
                <a:lnTo>
                  <a:pt x="47767" y="3370168"/>
                </a:lnTo>
                <a:lnTo>
                  <a:pt x="39584" y="3323870"/>
                </a:lnTo>
                <a:lnTo>
                  <a:pt x="32150" y="3277318"/>
                </a:lnTo>
                <a:lnTo>
                  <a:pt x="25471" y="3230518"/>
                </a:lnTo>
                <a:lnTo>
                  <a:pt x="19553" y="3183478"/>
                </a:lnTo>
                <a:lnTo>
                  <a:pt x="14404" y="3136202"/>
                </a:lnTo>
                <a:lnTo>
                  <a:pt x="10029" y="3088698"/>
                </a:lnTo>
                <a:lnTo>
                  <a:pt x="6436" y="3040971"/>
                </a:lnTo>
                <a:lnTo>
                  <a:pt x="3630" y="2993029"/>
                </a:lnTo>
                <a:lnTo>
                  <a:pt x="1617" y="2944878"/>
                </a:lnTo>
                <a:lnTo>
                  <a:pt x="405" y="2896525"/>
                </a:lnTo>
                <a:lnTo>
                  <a:pt x="0" y="2847974"/>
                </a:lnTo>
                <a:lnTo>
                  <a:pt x="405" y="2799424"/>
                </a:lnTo>
                <a:lnTo>
                  <a:pt x="1617" y="2751070"/>
                </a:lnTo>
                <a:lnTo>
                  <a:pt x="3630" y="2702919"/>
                </a:lnTo>
                <a:lnTo>
                  <a:pt x="6436" y="2654977"/>
                </a:lnTo>
                <a:lnTo>
                  <a:pt x="10029" y="2607251"/>
                </a:lnTo>
                <a:lnTo>
                  <a:pt x="14404" y="2559747"/>
                </a:lnTo>
                <a:lnTo>
                  <a:pt x="19553" y="2512471"/>
                </a:lnTo>
                <a:lnTo>
                  <a:pt x="25471" y="2465430"/>
                </a:lnTo>
                <a:lnTo>
                  <a:pt x="32150" y="2418631"/>
                </a:lnTo>
                <a:lnTo>
                  <a:pt x="39584" y="2372079"/>
                </a:lnTo>
                <a:lnTo>
                  <a:pt x="47767" y="2325781"/>
                </a:lnTo>
                <a:lnTo>
                  <a:pt x="56693" y="2279744"/>
                </a:lnTo>
                <a:lnTo>
                  <a:pt x="66354" y="2233974"/>
                </a:lnTo>
                <a:lnTo>
                  <a:pt x="76745" y="2188477"/>
                </a:lnTo>
                <a:lnTo>
                  <a:pt x="87860" y="2143260"/>
                </a:lnTo>
                <a:lnTo>
                  <a:pt x="99691" y="2098330"/>
                </a:lnTo>
                <a:lnTo>
                  <a:pt x="112232" y="2053692"/>
                </a:lnTo>
                <a:lnTo>
                  <a:pt x="125477" y="2009353"/>
                </a:lnTo>
                <a:lnTo>
                  <a:pt x="139420" y="1965320"/>
                </a:lnTo>
                <a:lnTo>
                  <a:pt x="154054" y="1921599"/>
                </a:lnTo>
                <a:lnTo>
                  <a:pt x="169372" y="1878196"/>
                </a:lnTo>
                <a:lnTo>
                  <a:pt x="185369" y="1835118"/>
                </a:lnTo>
                <a:lnTo>
                  <a:pt x="202037" y="1792372"/>
                </a:lnTo>
                <a:lnTo>
                  <a:pt x="219371" y="1749963"/>
                </a:lnTo>
                <a:lnTo>
                  <a:pt x="237363" y="1707898"/>
                </a:lnTo>
                <a:lnTo>
                  <a:pt x="256008" y="1666183"/>
                </a:lnTo>
                <a:lnTo>
                  <a:pt x="275300" y="1624826"/>
                </a:lnTo>
                <a:lnTo>
                  <a:pt x="295230" y="1583832"/>
                </a:lnTo>
                <a:lnTo>
                  <a:pt x="315794" y="1543208"/>
                </a:lnTo>
                <a:lnTo>
                  <a:pt x="336985" y="1502960"/>
                </a:lnTo>
                <a:lnTo>
                  <a:pt x="358796" y="1463094"/>
                </a:lnTo>
                <a:lnTo>
                  <a:pt x="381221" y="1423618"/>
                </a:lnTo>
                <a:lnTo>
                  <a:pt x="404254" y="1384537"/>
                </a:lnTo>
                <a:lnTo>
                  <a:pt x="427887" y="1345858"/>
                </a:lnTo>
                <a:lnTo>
                  <a:pt x="452116" y="1307588"/>
                </a:lnTo>
                <a:lnTo>
                  <a:pt x="476932" y="1269732"/>
                </a:lnTo>
                <a:lnTo>
                  <a:pt x="502331" y="1232298"/>
                </a:lnTo>
                <a:lnTo>
                  <a:pt x="528304" y="1195291"/>
                </a:lnTo>
                <a:lnTo>
                  <a:pt x="554847" y="1158718"/>
                </a:lnTo>
                <a:lnTo>
                  <a:pt x="581952" y="1122585"/>
                </a:lnTo>
                <a:lnTo>
                  <a:pt x="609614" y="1086900"/>
                </a:lnTo>
                <a:lnTo>
                  <a:pt x="637825" y="1051668"/>
                </a:lnTo>
                <a:lnTo>
                  <a:pt x="666579" y="1016895"/>
                </a:lnTo>
                <a:lnTo>
                  <a:pt x="695870" y="982589"/>
                </a:lnTo>
                <a:lnTo>
                  <a:pt x="725692" y="948755"/>
                </a:lnTo>
                <a:lnTo>
                  <a:pt x="756038" y="915401"/>
                </a:lnTo>
                <a:lnTo>
                  <a:pt x="786901" y="882532"/>
                </a:lnTo>
                <a:lnTo>
                  <a:pt x="818275" y="850154"/>
                </a:lnTo>
                <a:lnTo>
                  <a:pt x="850154" y="818275"/>
                </a:lnTo>
                <a:lnTo>
                  <a:pt x="882532" y="786901"/>
                </a:lnTo>
                <a:lnTo>
                  <a:pt x="915401" y="756038"/>
                </a:lnTo>
                <a:lnTo>
                  <a:pt x="948755" y="725692"/>
                </a:lnTo>
                <a:lnTo>
                  <a:pt x="982589" y="695870"/>
                </a:lnTo>
                <a:lnTo>
                  <a:pt x="1016895" y="666579"/>
                </a:lnTo>
                <a:lnTo>
                  <a:pt x="1051668" y="637825"/>
                </a:lnTo>
                <a:lnTo>
                  <a:pt x="1086900" y="609614"/>
                </a:lnTo>
                <a:lnTo>
                  <a:pt x="1122585" y="581952"/>
                </a:lnTo>
                <a:lnTo>
                  <a:pt x="1158718" y="554847"/>
                </a:lnTo>
                <a:lnTo>
                  <a:pt x="1195291" y="528304"/>
                </a:lnTo>
                <a:lnTo>
                  <a:pt x="1232298" y="502331"/>
                </a:lnTo>
                <a:lnTo>
                  <a:pt x="1269732" y="476932"/>
                </a:lnTo>
                <a:lnTo>
                  <a:pt x="1307588" y="452116"/>
                </a:lnTo>
                <a:lnTo>
                  <a:pt x="1345858" y="427887"/>
                </a:lnTo>
                <a:lnTo>
                  <a:pt x="1384537" y="404254"/>
                </a:lnTo>
                <a:lnTo>
                  <a:pt x="1423618" y="381221"/>
                </a:lnTo>
                <a:lnTo>
                  <a:pt x="1463094" y="358796"/>
                </a:lnTo>
                <a:lnTo>
                  <a:pt x="1502960" y="336985"/>
                </a:lnTo>
                <a:lnTo>
                  <a:pt x="1543208" y="315794"/>
                </a:lnTo>
                <a:lnTo>
                  <a:pt x="1583832" y="295230"/>
                </a:lnTo>
                <a:lnTo>
                  <a:pt x="1624826" y="275300"/>
                </a:lnTo>
                <a:lnTo>
                  <a:pt x="1666183" y="256008"/>
                </a:lnTo>
                <a:lnTo>
                  <a:pt x="1707898" y="237363"/>
                </a:lnTo>
                <a:lnTo>
                  <a:pt x="1749963" y="219371"/>
                </a:lnTo>
                <a:lnTo>
                  <a:pt x="1792372" y="202037"/>
                </a:lnTo>
                <a:lnTo>
                  <a:pt x="1835118" y="185369"/>
                </a:lnTo>
                <a:lnTo>
                  <a:pt x="1878196" y="169372"/>
                </a:lnTo>
                <a:lnTo>
                  <a:pt x="1921599" y="154054"/>
                </a:lnTo>
                <a:lnTo>
                  <a:pt x="1965320" y="139420"/>
                </a:lnTo>
                <a:lnTo>
                  <a:pt x="2009353" y="125477"/>
                </a:lnTo>
                <a:lnTo>
                  <a:pt x="2053692" y="112232"/>
                </a:lnTo>
                <a:lnTo>
                  <a:pt x="2098330" y="99691"/>
                </a:lnTo>
                <a:lnTo>
                  <a:pt x="2143260" y="87860"/>
                </a:lnTo>
                <a:lnTo>
                  <a:pt x="2188477" y="76745"/>
                </a:lnTo>
                <a:lnTo>
                  <a:pt x="2233974" y="66354"/>
                </a:lnTo>
                <a:lnTo>
                  <a:pt x="2279744" y="56693"/>
                </a:lnTo>
                <a:lnTo>
                  <a:pt x="2325781" y="47767"/>
                </a:lnTo>
                <a:lnTo>
                  <a:pt x="2372079" y="39584"/>
                </a:lnTo>
                <a:lnTo>
                  <a:pt x="2418631" y="32150"/>
                </a:lnTo>
                <a:lnTo>
                  <a:pt x="2465430" y="25471"/>
                </a:lnTo>
                <a:lnTo>
                  <a:pt x="2512471" y="19553"/>
                </a:lnTo>
                <a:lnTo>
                  <a:pt x="2559747" y="14404"/>
                </a:lnTo>
                <a:lnTo>
                  <a:pt x="2607251" y="10029"/>
                </a:lnTo>
                <a:lnTo>
                  <a:pt x="2654977" y="6436"/>
                </a:lnTo>
                <a:lnTo>
                  <a:pt x="2702919" y="3630"/>
                </a:lnTo>
                <a:lnTo>
                  <a:pt x="2751070" y="1617"/>
                </a:lnTo>
                <a:lnTo>
                  <a:pt x="2799424" y="405"/>
                </a:lnTo>
                <a:lnTo>
                  <a:pt x="2847974" y="0"/>
                </a:lnTo>
                <a:lnTo>
                  <a:pt x="2896525" y="405"/>
                </a:lnTo>
                <a:lnTo>
                  <a:pt x="2944878" y="1617"/>
                </a:lnTo>
                <a:lnTo>
                  <a:pt x="2993029" y="3630"/>
                </a:lnTo>
                <a:lnTo>
                  <a:pt x="3040971" y="6436"/>
                </a:lnTo>
                <a:lnTo>
                  <a:pt x="3088698" y="10029"/>
                </a:lnTo>
                <a:lnTo>
                  <a:pt x="3136202" y="14404"/>
                </a:lnTo>
                <a:lnTo>
                  <a:pt x="3183478" y="19553"/>
                </a:lnTo>
                <a:lnTo>
                  <a:pt x="3230518" y="25471"/>
                </a:lnTo>
                <a:lnTo>
                  <a:pt x="3277318" y="32150"/>
                </a:lnTo>
                <a:lnTo>
                  <a:pt x="3323870" y="39584"/>
                </a:lnTo>
                <a:lnTo>
                  <a:pt x="3370168" y="47767"/>
                </a:lnTo>
                <a:lnTo>
                  <a:pt x="3416205" y="56693"/>
                </a:lnTo>
                <a:lnTo>
                  <a:pt x="3461975" y="66354"/>
                </a:lnTo>
                <a:lnTo>
                  <a:pt x="3507471" y="76745"/>
                </a:lnTo>
                <a:lnTo>
                  <a:pt x="3552688" y="87860"/>
                </a:lnTo>
                <a:lnTo>
                  <a:pt x="3597619" y="99691"/>
                </a:lnTo>
                <a:lnTo>
                  <a:pt x="3642257" y="112232"/>
                </a:lnTo>
                <a:lnTo>
                  <a:pt x="3686595" y="125477"/>
                </a:lnTo>
                <a:lnTo>
                  <a:pt x="3730628" y="139420"/>
                </a:lnTo>
                <a:lnTo>
                  <a:pt x="3774350" y="154054"/>
                </a:lnTo>
                <a:lnTo>
                  <a:pt x="3817752" y="169372"/>
                </a:lnTo>
                <a:lnTo>
                  <a:pt x="3860830" y="185369"/>
                </a:lnTo>
                <a:lnTo>
                  <a:pt x="3903577" y="202037"/>
                </a:lnTo>
                <a:lnTo>
                  <a:pt x="3945986" y="219371"/>
                </a:lnTo>
                <a:lnTo>
                  <a:pt x="3988051" y="237363"/>
                </a:lnTo>
                <a:lnTo>
                  <a:pt x="4029765" y="256008"/>
                </a:lnTo>
                <a:lnTo>
                  <a:pt x="4071123" y="275300"/>
                </a:lnTo>
                <a:lnTo>
                  <a:pt x="4112117" y="295230"/>
                </a:lnTo>
                <a:lnTo>
                  <a:pt x="4152741" y="315794"/>
                </a:lnTo>
                <a:lnTo>
                  <a:pt x="4192989" y="336985"/>
                </a:lnTo>
                <a:lnTo>
                  <a:pt x="4232854" y="358796"/>
                </a:lnTo>
                <a:lnTo>
                  <a:pt x="4272331" y="381221"/>
                </a:lnTo>
                <a:lnTo>
                  <a:pt x="4311411" y="404254"/>
                </a:lnTo>
                <a:lnTo>
                  <a:pt x="4350090" y="427887"/>
                </a:lnTo>
                <a:lnTo>
                  <a:pt x="4388361" y="452116"/>
                </a:lnTo>
                <a:lnTo>
                  <a:pt x="4426217" y="476932"/>
                </a:lnTo>
                <a:lnTo>
                  <a:pt x="4463651" y="502331"/>
                </a:lnTo>
                <a:lnTo>
                  <a:pt x="4500658" y="528304"/>
                </a:lnTo>
                <a:lnTo>
                  <a:pt x="4537231" y="554847"/>
                </a:lnTo>
                <a:lnTo>
                  <a:pt x="4573363" y="581952"/>
                </a:lnTo>
                <a:lnTo>
                  <a:pt x="4609049" y="609614"/>
                </a:lnTo>
                <a:lnTo>
                  <a:pt x="4644281" y="637825"/>
                </a:lnTo>
                <a:lnTo>
                  <a:pt x="4679053" y="666579"/>
                </a:lnTo>
                <a:lnTo>
                  <a:pt x="4713360" y="695870"/>
                </a:lnTo>
                <a:lnTo>
                  <a:pt x="4747193" y="725692"/>
                </a:lnTo>
                <a:lnTo>
                  <a:pt x="4780548" y="756038"/>
                </a:lnTo>
                <a:lnTo>
                  <a:pt x="4813417" y="786901"/>
                </a:lnTo>
                <a:lnTo>
                  <a:pt x="4845795" y="818275"/>
                </a:lnTo>
                <a:lnTo>
                  <a:pt x="4877674" y="850154"/>
                </a:lnTo>
                <a:lnTo>
                  <a:pt x="4909048" y="882532"/>
                </a:lnTo>
                <a:lnTo>
                  <a:pt x="4939911" y="915401"/>
                </a:lnTo>
                <a:lnTo>
                  <a:pt x="4970257" y="948755"/>
                </a:lnTo>
                <a:lnTo>
                  <a:pt x="5000078" y="982589"/>
                </a:lnTo>
                <a:lnTo>
                  <a:pt x="5029369" y="1016895"/>
                </a:lnTo>
                <a:lnTo>
                  <a:pt x="5058124" y="1051668"/>
                </a:lnTo>
                <a:lnTo>
                  <a:pt x="5086335" y="1086900"/>
                </a:lnTo>
                <a:lnTo>
                  <a:pt x="5113996" y="1122585"/>
                </a:lnTo>
                <a:lnTo>
                  <a:pt x="5141102" y="1158718"/>
                </a:lnTo>
                <a:lnTo>
                  <a:pt x="5167644" y="1195291"/>
                </a:lnTo>
                <a:lnTo>
                  <a:pt x="5193618" y="1232298"/>
                </a:lnTo>
                <a:lnTo>
                  <a:pt x="5219016" y="1269732"/>
                </a:lnTo>
                <a:lnTo>
                  <a:pt x="5243833" y="1307588"/>
                </a:lnTo>
                <a:lnTo>
                  <a:pt x="5268061" y="1345858"/>
                </a:lnTo>
                <a:lnTo>
                  <a:pt x="5291695" y="1384537"/>
                </a:lnTo>
                <a:lnTo>
                  <a:pt x="5314728" y="1423618"/>
                </a:lnTo>
                <a:lnTo>
                  <a:pt x="5337153" y="1463094"/>
                </a:lnTo>
                <a:lnTo>
                  <a:pt x="5358964" y="1502960"/>
                </a:lnTo>
                <a:lnTo>
                  <a:pt x="5380154" y="1543208"/>
                </a:lnTo>
                <a:lnTo>
                  <a:pt x="5400718" y="1583832"/>
                </a:lnTo>
                <a:lnTo>
                  <a:pt x="5420649" y="1624826"/>
                </a:lnTo>
                <a:lnTo>
                  <a:pt x="5439940" y="1666183"/>
                </a:lnTo>
                <a:lnTo>
                  <a:pt x="5458585" y="1707898"/>
                </a:lnTo>
                <a:lnTo>
                  <a:pt x="5476578" y="1749963"/>
                </a:lnTo>
                <a:lnTo>
                  <a:pt x="5493912" y="1792372"/>
                </a:lnTo>
                <a:lnTo>
                  <a:pt x="5510580" y="1835118"/>
                </a:lnTo>
                <a:lnTo>
                  <a:pt x="5526576" y="1878196"/>
                </a:lnTo>
                <a:lnTo>
                  <a:pt x="5541895" y="1921599"/>
                </a:lnTo>
                <a:lnTo>
                  <a:pt x="5556529" y="1965320"/>
                </a:lnTo>
                <a:lnTo>
                  <a:pt x="5570471" y="2009353"/>
                </a:lnTo>
                <a:lnTo>
                  <a:pt x="5583717" y="2053692"/>
                </a:lnTo>
                <a:lnTo>
                  <a:pt x="5596258" y="2098330"/>
                </a:lnTo>
                <a:lnTo>
                  <a:pt x="5608089" y="2143260"/>
                </a:lnTo>
                <a:lnTo>
                  <a:pt x="5619203" y="2188477"/>
                </a:lnTo>
                <a:lnTo>
                  <a:pt x="5629594" y="2233974"/>
                </a:lnTo>
                <a:lnTo>
                  <a:pt x="5639256" y="2279744"/>
                </a:lnTo>
                <a:lnTo>
                  <a:pt x="5648182" y="2325781"/>
                </a:lnTo>
                <a:lnTo>
                  <a:pt x="5656365" y="2372079"/>
                </a:lnTo>
                <a:lnTo>
                  <a:pt x="5663799" y="2418631"/>
                </a:lnTo>
                <a:lnTo>
                  <a:pt x="5670478" y="2465430"/>
                </a:lnTo>
                <a:lnTo>
                  <a:pt x="5676395" y="2512471"/>
                </a:lnTo>
                <a:lnTo>
                  <a:pt x="5681545" y="2559747"/>
                </a:lnTo>
                <a:lnTo>
                  <a:pt x="5685919" y="2607251"/>
                </a:lnTo>
                <a:lnTo>
                  <a:pt x="5689513" y="2654977"/>
                </a:lnTo>
                <a:lnTo>
                  <a:pt x="5692319" y="2702919"/>
                </a:lnTo>
                <a:lnTo>
                  <a:pt x="5694332" y="2751070"/>
                </a:lnTo>
                <a:lnTo>
                  <a:pt x="5695544" y="2799424"/>
                </a:lnTo>
                <a:lnTo>
                  <a:pt x="5695949" y="2847974"/>
                </a:lnTo>
                <a:lnTo>
                  <a:pt x="5695544" y="2896525"/>
                </a:lnTo>
                <a:lnTo>
                  <a:pt x="5694332" y="2944878"/>
                </a:lnTo>
                <a:lnTo>
                  <a:pt x="5692319" y="2993029"/>
                </a:lnTo>
                <a:lnTo>
                  <a:pt x="5689513" y="3040971"/>
                </a:lnTo>
                <a:lnTo>
                  <a:pt x="5685919" y="3088698"/>
                </a:lnTo>
                <a:lnTo>
                  <a:pt x="5681545" y="3136202"/>
                </a:lnTo>
                <a:lnTo>
                  <a:pt x="5676395" y="3183478"/>
                </a:lnTo>
                <a:lnTo>
                  <a:pt x="5670478" y="3230518"/>
                </a:lnTo>
                <a:lnTo>
                  <a:pt x="5663799" y="3277318"/>
                </a:lnTo>
                <a:lnTo>
                  <a:pt x="5656365" y="3323870"/>
                </a:lnTo>
                <a:lnTo>
                  <a:pt x="5648182" y="3370168"/>
                </a:lnTo>
                <a:lnTo>
                  <a:pt x="5639256" y="3416205"/>
                </a:lnTo>
                <a:lnTo>
                  <a:pt x="5629594" y="3461975"/>
                </a:lnTo>
                <a:lnTo>
                  <a:pt x="5619203" y="3507471"/>
                </a:lnTo>
                <a:lnTo>
                  <a:pt x="5608089" y="3552688"/>
                </a:lnTo>
                <a:lnTo>
                  <a:pt x="5596258" y="3597619"/>
                </a:lnTo>
                <a:lnTo>
                  <a:pt x="5583717" y="3642257"/>
                </a:lnTo>
                <a:lnTo>
                  <a:pt x="5570471" y="3686595"/>
                </a:lnTo>
                <a:lnTo>
                  <a:pt x="5556529" y="3730628"/>
                </a:lnTo>
                <a:lnTo>
                  <a:pt x="5541895" y="3774350"/>
                </a:lnTo>
                <a:lnTo>
                  <a:pt x="5526576" y="3817752"/>
                </a:lnTo>
                <a:lnTo>
                  <a:pt x="5510580" y="3860830"/>
                </a:lnTo>
                <a:lnTo>
                  <a:pt x="5493912" y="3903577"/>
                </a:lnTo>
                <a:lnTo>
                  <a:pt x="5476578" y="3945986"/>
                </a:lnTo>
                <a:lnTo>
                  <a:pt x="5458585" y="3988051"/>
                </a:lnTo>
                <a:lnTo>
                  <a:pt x="5439940" y="4029765"/>
                </a:lnTo>
                <a:lnTo>
                  <a:pt x="5420649" y="4071123"/>
                </a:lnTo>
                <a:lnTo>
                  <a:pt x="5400718" y="4112117"/>
                </a:lnTo>
                <a:lnTo>
                  <a:pt x="5380154" y="4152741"/>
                </a:lnTo>
                <a:lnTo>
                  <a:pt x="5358964" y="4192989"/>
                </a:lnTo>
                <a:lnTo>
                  <a:pt x="5337153" y="4232854"/>
                </a:lnTo>
                <a:lnTo>
                  <a:pt x="5314728" y="4272331"/>
                </a:lnTo>
                <a:lnTo>
                  <a:pt x="5291695" y="4311411"/>
                </a:lnTo>
                <a:lnTo>
                  <a:pt x="5268061" y="4350090"/>
                </a:lnTo>
                <a:lnTo>
                  <a:pt x="5243833" y="4388361"/>
                </a:lnTo>
                <a:lnTo>
                  <a:pt x="5219016" y="4426217"/>
                </a:lnTo>
                <a:lnTo>
                  <a:pt x="5193618" y="4463651"/>
                </a:lnTo>
                <a:lnTo>
                  <a:pt x="5167644" y="4500658"/>
                </a:lnTo>
                <a:lnTo>
                  <a:pt x="5141102" y="4537231"/>
                </a:lnTo>
                <a:lnTo>
                  <a:pt x="5113996" y="4573363"/>
                </a:lnTo>
                <a:lnTo>
                  <a:pt x="5086335" y="4609049"/>
                </a:lnTo>
                <a:lnTo>
                  <a:pt x="5058124" y="4644281"/>
                </a:lnTo>
                <a:lnTo>
                  <a:pt x="5029369" y="4679053"/>
                </a:lnTo>
                <a:lnTo>
                  <a:pt x="5000078" y="4713360"/>
                </a:lnTo>
                <a:lnTo>
                  <a:pt x="4970257" y="4747193"/>
                </a:lnTo>
                <a:lnTo>
                  <a:pt x="4939911" y="4780548"/>
                </a:lnTo>
                <a:lnTo>
                  <a:pt x="4909048" y="4813417"/>
                </a:lnTo>
                <a:lnTo>
                  <a:pt x="4877674" y="4845795"/>
                </a:lnTo>
                <a:lnTo>
                  <a:pt x="4845795" y="4877674"/>
                </a:lnTo>
                <a:lnTo>
                  <a:pt x="4813417" y="4909048"/>
                </a:lnTo>
                <a:lnTo>
                  <a:pt x="4780548" y="4939911"/>
                </a:lnTo>
                <a:lnTo>
                  <a:pt x="4747193" y="4970257"/>
                </a:lnTo>
                <a:lnTo>
                  <a:pt x="4713360" y="5000078"/>
                </a:lnTo>
                <a:lnTo>
                  <a:pt x="4679053" y="5029369"/>
                </a:lnTo>
                <a:lnTo>
                  <a:pt x="4644281" y="5058124"/>
                </a:lnTo>
                <a:lnTo>
                  <a:pt x="4609049" y="5086335"/>
                </a:lnTo>
                <a:lnTo>
                  <a:pt x="4573363" y="5113996"/>
                </a:lnTo>
                <a:lnTo>
                  <a:pt x="4537231" y="5141102"/>
                </a:lnTo>
                <a:lnTo>
                  <a:pt x="4500658" y="5167644"/>
                </a:lnTo>
                <a:lnTo>
                  <a:pt x="4463651" y="5193618"/>
                </a:lnTo>
                <a:lnTo>
                  <a:pt x="4426217" y="5219016"/>
                </a:lnTo>
                <a:lnTo>
                  <a:pt x="4388361" y="5243833"/>
                </a:lnTo>
                <a:lnTo>
                  <a:pt x="4350090" y="5268061"/>
                </a:lnTo>
                <a:lnTo>
                  <a:pt x="4311411" y="5291695"/>
                </a:lnTo>
                <a:lnTo>
                  <a:pt x="4272331" y="5314728"/>
                </a:lnTo>
                <a:lnTo>
                  <a:pt x="4232854" y="5337153"/>
                </a:lnTo>
                <a:lnTo>
                  <a:pt x="4192989" y="5358964"/>
                </a:lnTo>
                <a:lnTo>
                  <a:pt x="4152741" y="5380154"/>
                </a:lnTo>
                <a:lnTo>
                  <a:pt x="4112117" y="5400718"/>
                </a:lnTo>
                <a:lnTo>
                  <a:pt x="4071123" y="5420649"/>
                </a:lnTo>
                <a:lnTo>
                  <a:pt x="4029765" y="5439940"/>
                </a:lnTo>
                <a:lnTo>
                  <a:pt x="3988051" y="5458585"/>
                </a:lnTo>
                <a:lnTo>
                  <a:pt x="3945986" y="5476578"/>
                </a:lnTo>
                <a:lnTo>
                  <a:pt x="3903577" y="5493912"/>
                </a:lnTo>
                <a:lnTo>
                  <a:pt x="3860830" y="5510580"/>
                </a:lnTo>
                <a:lnTo>
                  <a:pt x="3817752" y="5526576"/>
                </a:lnTo>
                <a:lnTo>
                  <a:pt x="3774350" y="5541895"/>
                </a:lnTo>
                <a:lnTo>
                  <a:pt x="3730628" y="5556529"/>
                </a:lnTo>
                <a:lnTo>
                  <a:pt x="3686595" y="5570471"/>
                </a:lnTo>
                <a:lnTo>
                  <a:pt x="3642257" y="5583717"/>
                </a:lnTo>
                <a:lnTo>
                  <a:pt x="3597619" y="5596258"/>
                </a:lnTo>
                <a:lnTo>
                  <a:pt x="3552688" y="5608089"/>
                </a:lnTo>
                <a:lnTo>
                  <a:pt x="3507471" y="5619203"/>
                </a:lnTo>
                <a:lnTo>
                  <a:pt x="3461975" y="5629594"/>
                </a:lnTo>
                <a:lnTo>
                  <a:pt x="3416205" y="5639256"/>
                </a:lnTo>
                <a:lnTo>
                  <a:pt x="3370168" y="5648182"/>
                </a:lnTo>
                <a:lnTo>
                  <a:pt x="3323870" y="5656365"/>
                </a:lnTo>
                <a:lnTo>
                  <a:pt x="3277318" y="5663799"/>
                </a:lnTo>
                <a:lnTo>
                  <a:pt x="3230518" y="5670478"/>
                </a:lnTo>
                <a:lnTo>
                  <a:pt x="3183478" y="5676395"/>
                </a:lnTo>
                <a:lnTo>
                  <a:pt x="3136202" y="5681545"/>
                </a:lnTo>
                <a:lnTo>
                  <a:pt x="3088698" y="5685919"/>
                </a:lnTo>
                <a:lnTo>
                  <a:pt x="3040971" y="5689513"/>
                </a:lnTo>
                <a:lnTo>
                  <a:pt x="2993029" y="5692319"/>
                </a:lnTo>
                <a:lnTo>
                  <a:pt x="2944878" y="5694332"/>
                </a:lnTo>
                <a:lnTo>
                  <a:pt x="2896525" y="5695544"/>
                </a:lnTo>
                <a:lnTo>
                  <a:pt x="2847974" y="5695949"/>
                </a:lnTo>
                <a:close/>
              </a:path>
            </a:pathLst>
          </a:custGeom>
          <a:solidFill>
            <a:srgbClr val="A5C2DE"/>
          </a:solidFill>
          <a:ln w="9525">
            <a:noFill/>
          </a:ln>
        </p:spPr>
        <p:txBody>
          <a:bodyPr/>
          <a:p>
            <a:endParaRPr lang="zh-CN" altLang="en-US"/>
          </a:p>
        </p:txBody>
      </p:sp>
      <p:sp>
        <p:nvSpPr>
          <p:cNvPr id="21506" name="object 3"/>
          <p:cNvSpPr/>
          <p:nvPr/>
        </p:nvSpPr>
        <p:spPr>
          <a:xfrm>
            <a:off x="14887575" y="0"/>
            <a:ext cx="3400425" cy="2020888"/>
          </a:xfrm>
          <a:custGeom>
            <a:avLst/>
            <a:gdLst/>
            <a:ahLst/>
            <a:cxnLst/>
            <a:pathLst>
              <a:path w="3912234" h="2600325">
                <a:moveTo>
                  <a:pt x="0" y="0"/>
                </a:moveTo>
                <a:lnTo>
                  <a:pt x="3912097" y="0"/>
                </a:lnTo>
                <a:lnTo>
                  <a:pt x="3912097" y="2600324"/>
                </a:lnTo>
                <a:lnTo>
                  <a:pt x="0" y="2600324"/>
                </a:lnTo>
                <a:lnTo>
                  <a:pt x="0" y="0"/>
                </a:lnTo>
                <a:close/>
              </a:path>
            </a:pathLst>
          </a:custGeom>
          <a:solidFill>
            <a:srgbClr val="A5C2DE"/>
          </a:solidFill>
          <a:ln w="9525">
            <a:noFill/>
          </a:ln>
        </p:spPr>
        <p:txBody>
          <a:bodyPr/>
          <a:p>
            <a:endParaRPr lang="zh-CN" altLang="en-US"/>
          </a:p>
        </p:txBody>
      </p:sp>
      <p:sp>
        <p:nvSpPr>
          <p:cNvPr id="21507" name="object 4"/>
          <p:cNvSpPr/>
          <p:nvPr/>
        </p:nvSpPr>
        <p:spPr>
          <a:xfrm>
            <a:off x="30163" y="7688263"/>
            <a:ext cx="3914775" cy="2600325"/>
          </a:xfrm>
          <a:custGeom>
            <a:avLst/>
            <a:gdLst/>
            <a:ahLst/>
            <a:cxnLst/>
            <a:pathLst>
              <a:path w="3914775" h="2600325">
                <a:moveTo>
                  <a:pt x="3914774" y="2600324"/>
                </a:moveTo>
                <a:lnTo>
                  <a:pt x="0" y="2600324"/>
                </a:lnTo>
                <a:lnTo>
                  <a:pt x="0" y="0"/>
                </a:lnTo>
                <a:lnTo>
                  <a:pt x="3914774" y="0"/>
                </a:lnTo>
                <a:lnTo>
                  <a:pt x="3914774" y="2600324"/>
                </a:lnTo>
                <a:close/>
              </a:path>
            </a:pathLst>
          </a:custGeom>
          <a:solidFill>
            <a:srgbClr val="A5C2DE"/>
          </a:solidFill>
          <a:ln w="9525">
            <a:noFill/>
          </a:ln>
        </p:spPr>
        <p:txBody>
          <a:bodyPr/>
          <a:p>
            <a:endParaRPr lang="zh-CN" altLang="en-US"/>
          </a:p>
        </p:txBody>
      </p:sp>
      <p:sp>
        <p:nvSpPr>
          <p:cNvPr id="21508" name="object 5"/>
          <p:cNvSpPr/>
          <p:nvPr/>
        </p:nvSpPr>
        <p:spPr>
          <a:xfrm>
            <a:off x="5921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21509" name="object 6"/>
          <p:cNvSpPr/>
          <p:nvPr/>
        </p:nvSpPr>
        <p:spPr>
          <a:xfrm>
            <a:off x="18113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21510" name="object 7"/>
          <p:cNvSpPr/>
          <p:nvPr/>
        </p:nvSpPr>
        <p:spPr>
          <a:xfrm>
            <a:off x="3028950"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21511" name="object 8"/>
          <p:cNvSpPr/>
          <p:nvPr/>
        </p:nvSpPr>
        <p:spPr>
          <a:xfrm>
            <a:off x="14938375"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21512" name="object 9"/>
          <p:cNvSpPr/>
          <p:nvPr/>
        </p:nvSpPr>
        <p:spPr>
          <a:xfrm>
            <a:off x="161559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21513" name="object 10"/>
          <p:cNvSpPr/>
          <p:nvPr/>
        </p:nvSpPr>
        <p:spPr>
          <a:xfrm>
            <a:off x="173751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2" name="object 12"/>
          <p:cNvSpPr txBox="1">
            <a:spLocks noGrp="1"/>
          </p:cNvSpPr>
          <p:nvPr>
            <p:ph type="ctrTitle"/>
          </p:nvPr>
        </p:nvSpPr>
        <p:spPr>
          <a:xfrm>
            <a:off x="6815138" y="3327400"/>
            <a:ext cx="4657725" cy="2802255"/>
          </a:xfrm>
        </p:spPr>
        <p:txBody>
          <a:bodyPr vert="horz" wrap="square" lIns="0" tIns="17145" rIns="0" bIns="0" rtlCol="0">
            <a:spAutoFit/>
          </a:bodyPr>
          <a:lstStyle/>
          <a:p>
            <a:pPr marL="12700" marR="0" indent="0" algn="ctr" defTabSz="914400" rtl="0" eaLnBrk="1" fontAlgn="auto" latinLnBrk="0" hangingPunct="1">
              <a:lnSpc>
                <a:spcPct val="100000"/>
              </a:lnSpc>
              <a:spcBef>
                <a:spcPts val="135"/>
              </a:spcBef>
              <a:spcAft>
                <a:spcPct val="0"/>
              </a:spcAft>
              <a:buClrTx/>
              <a:buSzTx/>
              <a:buFontTx/>
              <a:buNone/>
            </a:pPr>
            <a:r>
              <a:rPr kumimoji="0" lang="en-US" sz="115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1.5</a:t>
            </a:r>
            <a:br>
              <a:rPr lang="en-US" sz="6600" b="1" spc="2055" dirty="0"/>
            </a:br>
            <a:r>
              <a:rPr kumimoji="0" lang="en-US" altLang="zh-CN" sz="6600" b="0" i="0" u="none" strike="noStrike" kern="0" cap="none" spc="0" normalizeH="0" baseline="0" noProof="1">
                <a:solidFill>
                  <a:srgbClr val="1164AB"/>
                </a:solidFill>
                <a:latin typeface="方正粗黑宋简体" panose="02000000000000000000" charset="-122"/>
                <a:ea typeface="方正粗黑宋简体" panose="02000000000000000000" charset="-122"/>
                <a:cs typeface="Microsoft Sans Serif" panose="020B0604020202020204"/>
                <a:sym typeface="+mn-ea"/>
              </a:rPr>
              <a:t>UML</a:t>
            </a:r>
            <a:r>
              <a:rPr kumimoji="0" lang="zh-CN" altLang="en-US" sz="6600" b="0" i="0" u="none" strike="noStrike" kern="0" cap="none" spc="0" normalizeH="0" baseline="0" noProof="1">
                <a:solidFill>
                  <a:srgbClr val="1164AB"/>
                </a:solidFill>
                <a:latin typeface="方正粗黑宋简体" panose="02000000000000000000" charset="-122"/>
                <a:ea typeface="方正粗黑宋简体" panose="02000000000000000000" charset="-122"/>
                <a:cs typeface="Microsoft Sans Serif" panose="020B0604020202020204"/>
                <a:sym typeface="+mn-ea"/>
              </a:rPr>
              <a:t>的视图</a:t>
            </a:r>
            <a:endParaRPr kumimoji="0" lang="en-US" altLang="zh-CN" sz="6600" b="0" i="0" u="none" strike="noStrike" kern="0" cap="none" spc="0"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sym typeface="+mn-ea"/>
            </a:endParaRPr>
          </a:p>
        </p:txBody>
      </p:sp>
      <p:pic>
        <p:nvPicPr>
          <p:cNvPr id="21515" name="图片 32" descr="35080d4f2d7b091888765aa01a98599"/>
          <p:cNvPicPr>
            <a:picLocks noChangeAspect="1"/>
          </p:cNvPicPr>
          <p:nvPr/>
        </p:nvPicPr>
        <p:blipFill>
          <a:blip r:embed="rId1"/>
          <a:stretch>
            <a:fillRect/>
          </a:stretch>
        </p:blipFill>
        <p:spPr>
          <a:xfrm>
            <a:off x="14654213" y="-93662"/>
            <a:ext cx="3867150" cy="2114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41275"/>
            <a:ext cx="5039995" cy="2232660"/>
          </a:xfrm>
          <a:custGeom>
            <a:avLst/>
            <a:gdLst/>
            <a:ahLst/>
            <a:cxnLst/>
            <a:rect l="l" t="t" r="r" b="b"/>
            <a:pathLst>
              <a:path w="3914775" h="2600325">
                <a:moveTo>
                  <a:pt x="3914774" y="2600324"/>
                </a:moveTo>
                <a:lnTo>
                  <a:pt x="0" y="2600324"/>
                </a:lnTo>
                <a:lnTo>
                  <a:pt x="0" y="0"/>
                </a:lnTo>
                <a:lnTo>
                  <a:pt x="3914774" y="0"/>
                </a:lnTo>
                <a:lnTo>
                  <a:pt x="3914774" y="2600324"/>
                </a:lnTo>
                <a:close/>
              </a:path>
            </a:pathLst>
          </a:custGeom>
          <a:solidFill>
            <a:srgbClr val="A5C2DE"/>
          </a:solidFill>
        </p:spPr>
        <p:txBody>
          <a:bodyPr wrap="square" lIns="0" tIns="0" rIns="0" bIns="0" rtlCol="0"/>
          <a:lstStyle/>
          <a:p/>
        </p:txBody>
      </p:sp>
      <p:sp>
        <p:nvSpPr>
          <p:cNvPr id="9" name="object 9"/>
          <p:cNvSpPr txBox="1">
            <a:spLocks noGrp="1"/>
          </p:cNvSpPr>
          <p:nvPr>
            <p:ph type="title"/>
          </p:nvPr>
        </p:nvSpPr>
        <p:spPr>
          <a:xfrm>
            <a:off x="0" y="-82550"/>
            <a:ext cx="6494145" cy="1737360"/>
          </a:xfrm>
          <a:prstGeom prst="rect">
            <a:avLst/>
          </a:prstGeom>
        </p:spPr>
        <p:txBody>
          <a:bodyPr vert="horz" wrap="square" lIns="0" tIns="106680" rIns="0" bIns="0" rtlCol="0">
            <a:spAutoFit/>
          </a:bodyPr>
          <a:lstStyle/>
          <a:p>
            <a:pPr marL="12700">
              <a:lnSpc>
                <a:spcPct val="100000"/>
              </a:lnSpc>
              <a:spcBef>
                <a:spcPts val="840"/>
              </a:spcBef>
            </a:pPr>
            <a:r>
              <a:rPr lang="en-US" sz="4000" dirty="0">
                <a:latin typeface="华文中宋" panose="02010600040101010101" charset="-122"/>
                <a:ea typeface="华文中宋" panose="02010600040101010101" charset="-122"/>
                <a:cs typeface="华文中宋" panose="02010600040101010101" charset="-122"/>
              </a:rPr>
              <a:t>1.5</a:t>
            </a:r>
            <a:br>
              <a:rPr lang="en-US" sz="4000" dirty="0">
                <a:latin typeface="华文中宋" panose="02010600040101010101" charset="-122"/>
                <a:ea typeface="华文中宋" panose="02010600040101010101" charset="-122"/>
                <a:cs typeface="华文中宋" panose="02010600040101010101" charset="-122"/>
              </a:rPr>
            </a:br>
            <a:r>
              <a:rPr lang="en-US" altLang="zh-CN" sz="6600" b="1" spc="330" dirty="0">
                <a:latin typeface="华文中宋" panose="02010600040101010101" charset="-122"/>
                <a:ea typeface="华文中宋" panose="02010600040101010101" charset="-122"/>
                <a:cs typeface="华文中宋" panose="02010600040101010101" charset="-122"/>
              </a:rPr>
              <a:t>UML</a:t>
            </a:r>
            <a:r>
              <a:rPr lang="zh-CN" altLang="en-US" sz="6600" b="1" spc="330" dirty="0">
                <a:latin typeface="华文中宋" panose="02010600040101010101" charset="-122"/>
                <a:ea typeface="华文中宋" panose="02010600040101010101" charset="-122"/>
                <a:cs typeface="华文中宋" panose="02010600040101010101" charset="-122"/>
              </a:rPr>
              <a:t>用例图</a:t>
            </a:r>
            <a:endParaRPr lang="zh-CN" altLang="en-US" sz="6600" b="1" spc="330" dirty="0">
              <a:latin typeface="华文中宋" panose="02010600040101010101" charset="-122"/>
              <a:ea typeface="华文中宋" panose="02010600040101010101" charset="-122"/>
              <a:cs typeface="华文中宋" panose="02010600040101010101" charset="-122"/>
            </a:endParaRPr>
          </a:p>
        </p:txBody>
      </p:sp>
      <p:pic>
        <p:nvPicPr>
          <p:cNvPr id="11" name="图片 32" descr="35080d4f2d7b091888765aa01a98599"/>
          <p:cNvPicPr>
            <a:picLocks noChangeAspect="1"/>
          </p:cNvPicPr>
          <p:nvPr/>
        </p:nvPicPr>
        <p:blipFill>
          <a:blip r:embed="rId1"/>
          <a:stretch>
            <a:fillRect/>
          </a:stretch>
        </p:blipFill>
        <p:spPr>
          <a:xfrm>
            <a:off x="14970760" y="8460105"/>
            <a:ext cx="3114675" cy="1703070"/>
          </a:xfrm>
          <a:prstGeom prst="rect">
            <a:avLst/>
          </a:prstGeom>
          <a:noFill/>
          <a:ln w="9525">
            <a:noFill/>
          </a:ln>
        </p:spPr>
      </p:pic>
      <p:sp>
        <p:nvSpPr>
          <p:cNvPr id="87" name="立方体 86"/>
          <p:cNvSpPr/>
          <p:nvPr>
            <p:custDataLst>
              <p:tags r:id="rId2"/>
            </p:custDataLst>
          </p:nvPr>
        </p:nvSpPr>
        <p:spPr>
          <a:xfrm rot="21091489" flipH="1">
            <a:off x="1705942" y="7605065"/>
            <a:ext cx="2908851" cy="1184852"/>
          </a:xfrm>
          <a:prstGeom prst="cube">
            <a:avLst>
              <a:gd name="adj" fmla="val 80345"/>
            </a:avLst>
          </a:prstGeom>
          <a:solidFill>
            <a:srgbClr val="FE8B44"/>
          </a:solidFill>
          <a:ln w="12700" cap="flat" cmpd="sng" algn="ctr">
            <a:noFill/>
            <a:prstDash val="solid"/>
            <a:miter lim="800000"/>
          </a:ln>
          <a:effectLst/>
        </p:spPr>
        <p:txBody>
          <a:bodyPr rtlCol="0" anchor="ctr">
            <a:normAutofit fontScale="45000" lnSpcReduction="20000"/>
          </a:bodyPr>
          <a:p>
            <a:pPr algn="ctr"/>
            <a:endParaRPr lang="zh-CN" altLang="en-US">
              <a:sym typeface="Arial" panose="020B0604020202020204" pitchFamily="34" charset="0"/>
            </a:endParaRPr>
          </a:p>
        </p:txBody>
      </p:sp>
      <p:cxnSp>
        <p:nvCxnSpPr>
          <p:cNvPr id="88" name="直接连接符 87"/>
          <p:cNvCxnSpPr/>
          <p:nvPr>
            <p:custDataLst>
              <p:tags r:id="rId3"/>
            </p:custDataLst>
          </p:nvPr>
        </p:nvCxnSpPr>
        <p:spPr>
          <a:xfrm>
            <a:off x="3073844" y="6801471"/>
            <a:ext cx="0" cy="1191416"/>
          </a:xfrm>
          <a:prstGeom prst="line">
            <a:avLst/>
          </a:prstGeom>
          <a:noFill/>
          <a:ln w="6350" cap="flat" cmpd="sng" algn="ctr">
            <a:solidFill>
              <a:srgbClr val="FE8B44">
                <a:lumMod val="60000"/>
                <a:lumOff val="40000"/>
              </a:srgbClr>
            </a:solidFill>
            <a:prstDash val="solid"/>
            <a:miter lim="800000"/>
            <a:headEnd type="none"/>
            <a:tailEnd type="oval"/>
          </a:ln>
          <a:effectLst/>
        </p:spPr>
      </p:cxnSp>
      <p:sp>
        <p:nvSpPr>
          <p:cNvPr id="101" name="文本框 100"/>
          <p:cNvSpPr txBox="1"/>
          <p:nvPr>
            <p:custDataLst>
              <p:tags r:id="rId4"/>
            </p:custDataLst>
          </p:nvPr>
        </p:nvSpPr>
        <p:spPr>
          <a:xfrm>
            <a:off x="1868170" y="3808095"/>
            <a:ext cx="2411730" cy="3327400"/>
          </a:xfrm>
          <a:prstGeom prst="rect">
            <a:avLst/>
          </a:prstGeom>
          <a:noFill/>
        </p:spPr>
        <p:txBody>
          <a:bodyPr wrap="square" rtlCol="0">
            <a:normAutofit/>
          </a:bodyPr>
          <a:p>
            <a:pPr>
              <a:lnSpc>
                <a:spcPct val="150000"/>
              </a:lnSpc>
            </a:pPr>
            <a:r>
              <a:rPr lang="en-US" altLang="da-DK" sz="2400">
                <a:latin typeface="华文中宋" panose="02010600040101010101" charset="-122"/>
                <a:ea typeface="华文中宋" panose="02010600040101010101" charset="-122"/>
                <a:cs typeface="华文中宋" panose="02010600040101010101" charset="-122"/>
                <a:sym typeface="Arial" panose="020B0604020202020204" pitchFamily="34" charset="0"/>
              </a:rPr>
              <a:t>  </a:t>
            </a:r>
            <a:r>
              <a:rPr lang="da-DK" altLang="zh-CN" sz="2400">
                <a:latin typeface="华文中宋" panose="02010600040101010101" charset="-122"/>
                <a:ea typeface="华文中宋" panose="02010600040101010101" charset="-122"/>
                <a:cs typeface="华文中宋" panose="02010600040101010101" charset="-122"/>
                <a:sym typeface="Arial" panose="020B0604020202020204" pitchFamily="34" charset="0"/>
              </a:rPr>
              <a:t>强调从系统的外部参与者(主要是用户)的角度所看到的或需要的系统功能。</a:t>
            </a:r>
            <a:endParaRPr lang="da-DK" altLang="zh-CN" sz="2400">
              <a:latin typeface="华文中宋" panose="02010600040101010101" charset="-122"/>
              <a:ea typeface="华文中宋" panose="02010600040101010101" charset="-122"/>
              <a:cs typeface="华文中宋" panose="02010600040101010101" charset="-122"/>
              <a:sym typeface="Arial" panose="020B0604020202020204" pitchFamily="34" charset="0"/>
            </a:endParaRPr>
          </a:p>
          <a:p>
            <a:pPr>
              <a:lnSpc>
                <a:spcPct val="150000"/>
              </a:lnSpc>
            </a:pPr>
            <a:endParaRPr lang="da-DK" altLang="zh-CN" sz="2400">
              <a:latin typeface="华文中宋" panose="02010600040101010101" charset="-122"/>
              <a:ea typeface="华文中宋" panose="02010600040101010101" charset="-122"/>
              <a:cs typeface="华文中宋" panose="02010600040101010101" charset="-122"/>
              <a:sym typeface="Arial" panose="020B0604020202020204" pitchFamily="34" charset="0"/>
            </a:endParaRPr>
          </a:p>
        </p:txBody>
      </p:sp>
      <p:sp>
        <p:nvSpPr>
          <p:cNvPr id="110" name="文本框 109"/>
          <p:cNvSpPr txBox="1"/>
          <p:nvPr>
            <p:custDataLst>
              <p:tags r:id="rId5"/>
            </p:custDataLst>
          </p:nvPr>
        </p:nvSpPr>
        <p:spPr>
          <a:xfrm>
            <a:off x="2344887" y="8851353"/>
            <a:ext cx="2107036" cy="643835"/>
          </a:xfrm>
          <a:prstGeom prst="rect">
            <a:avLst/>
          </a:prstGeom>
          <a:noFill/>
        </p:spPr>
        <p:txBody>
          <a:bodyPr wrap="square" rtlCol="0">
            <a:normAutofit/>
          </a:bodyPr>
          <a:p>
            <a:pPr algn="ctr"/>
            <a:r>
              <a:rPr lang="en-US" altLang="zh-CN" sz="2000" b="1">
                <a:solidFill>
                  <a:srgbClr val="FE8B44"/>
                </a:solidFill>
                <a:latin typeface="Arial Bold" panose="020B0604020202090204" charset="0"/>
                <a:ea typeface="+mn-ea"/>
                <a:cs typeface="+mn-ea"/>
                <a:sym typeface="Arial" panose="020B0604020202020204" pitchFamily="34" charset="0"/>
              </a:rPr>
              <a:t>用例视图</a:t>
            </a:r>
            <a:endParaRPr lang="en-US" altLang="zh-CN" sz="2000" b="1">
              <a:solidFill>
                <a:srgbClr val="FE8B44"/>
              </a:solidFill>
              <a:latin typeface="Arial Bold" panose="020B0604020202090204" charset="0"/>
              <a:ea typeface="+mn-ea"/>
              <a:cs typeface="+mn-ea"/>
              <a:sym typeface="Arial" panose="020B0604020202020204" pitchFamily="34" charset="0"/>
            </a:endParaRPr>
          </a:p>
        </p:txBody>
      </p:sp>
      <p:sp>
        <p:nvSpPr>
          <p:cNvPr id="111" name="立方体 110"/>
          <p:cNvSpPr/>
          <p:nvPr>
            <p:custDataLst>
              <p:tags r:id="rId6"/>
            </p:custDataLst>
          </p:nvPr>
        </p:nvSpPr>
        <p:spPr>
          <a:xfrm rot="21091489" flipH="1">
            <a:off x="4638437" y="6747880"/>
            <a:ext cx="2908851" cy="1184852"/>
          </a:xfrm>
          <a:prstGeom prst="cube">
            <a:avLst>
              <a:gd name="adj" fmla="val 80345"/>
            </a:avLst>
          </a:prstGeom>
          <a:solidFill>
            <a:srgbClr val="A5CC44"/>
          </a:solidFill>
          <a:ln w="12700" cap="flat" cmpd="sng" algn="ctr">
            <a:noFill/>
            <a:prstDash val="solid"/>
            <a:miter lim="800000"/>
          </a:ln>
          <a:effectLst/>
        </p:spPr>
        <p:txBody>
          <a:bodyPr rtlCol="0" anchor="ctr">
            <a:normAutofit fontScale="45000" lnSpcReduction="20000"/>
          </a:bodyPr>
          <a:p>
            <a:pPr algn="ctr"/>
            <a:endParaRPr lang="zh-CN" altLang="en-US">
              <a:sym typeface="Arial" panose="020B0604020202020204" pitchFamily="34" charset="0"/>
            </a:endParaRPr>
          </a:p>
        </p:txBody>
      </p:sp>
      <p:cxnSp>
        <p:nvCxnSpPr>
          <p:cNvPr id="112" name="直接连接符 111"/>
          <p:cNvCxnSpPr/>
          <p:nvPr>
            <p:custDataLst>
              <p:tags r:id="rId7"/>
            </p:custDataLst>
          </p:nvPr>
        </p:nvCxnSpPr>
        <p:spPr>
          <a:xfrm>
            <a:off x="6011662" y="5944285"/>
            <a:ext cx="0" cy="1191416"/>
          </a:xfrm>
          <a:prstGeom prst="line">
            <a:avLst/>
          </a:prstGeom>
          <a:noFill/>
          <a:ln w="6350" cap="flat" cmpd="sng" algn="ctr">
            <a:solidFill>
              <a:srgbClr val="A5CC44">
                <a:lumMod val="60000"/>
                <a:lumOff val="40000"/>
              </a:srgbClr>
            </a:solidFill>
            <a:prstDash val="solid"/>
            <a:miter lim="800000"/>
            <a:headEnd type="none"/>
            <a:tailEnd type="oval"/>
          </a:ln>
          <a:effectLst/>
        </p:spPr>
      </p:cxnSp>
      <p:sp>
        <p:nvSpPr>
          <p:cNvPr id="115" name="文本框 114"/>
          <p:cNvSpPr txBox="1"/>
          <p:nvPr>
            <p:custDataLst>
              <p:tags r:id="rId8"/>
            </p:custDataLst>
          </p:nvPr>
        </p:nvSpPr>
        <p:spPr>
          <a:xfrm>
            <a:off x="5039995" y="3351530"/>
            <a:ext cx="2338070" cy="2661285"/>
          </a:xfrm>
          <a:prstGeom prst="rect">
            <a:avLst/>
          </a:prstGeom>
          <a:noFill/>
        </p:spPr>
        <p:txBody>
          <a:bodyPr wrap="square" rtlCol="0">
            <a:normAutofit/>
          </a:bodyPr>
          <a:p>
            <a:pPr algn="l">
              <a:lnSpc>
                <a:spcPct val="150000"/>
              </a:lnSpc>
              <a:buClrTx/>
              <a:buSzTx/>
              <a:buFontTx/>
            </a:pPr>
            <a:r>
              <a:rPr lang="en-US" altLang="da-DK" sz="2400">
                <a:latin typeface="华文中宋" panose="02010600040101010101" charset="-122"/>
                <a:ea typeface="华文中宋" panose="02010600040101010101" charset="-122"/>
                <a:cs typeface="华文中宋" panose="02010600040101010101" charset="-122"/>
                <a:sym typeface="Arial" panose="020B0604020202020204" pitchFamily="34" charset="0"/>
              </a:rPr>
              <a:t>  从系统的静态结构和动态行为角度显示如何实现系统的功能</a:t>
            </a:r>
            <a:endParaRPr lang="en-US" altLang="da-DK" sz="2400">
              <a:latin typeface="华文中宋" panose="02010600040101010101" charset="-122"/>
              <a:ea typeface="华文中宋" panose="02010600040101010101" charset="-122"/>
              <a:cs typeface="华文中宋" panose="02010600040101010101" charset="-122"/>
              <a:sym typeface="Arial" panose="020B0604020202020204" pitchFamily="34" charset="0"/>
            </a:endParaRPr>
          </a:p>
          <a:p>
            <a:pPr algn="l">
              <a:lnSpc>
                <a:spcPct val="150000"/>
              </a:lnSpc>
              <a:buClrTx/>
              <a:buSzTx/>
              <a:buFontTx/>
            </a:pPr>
            <a:endParaRPr lang="en-US" altLang="da-DK" sz="2400">
              <a:latin typeface="华文中宋" panose="02010600040101010101" charset="-122"/>
              <a:ea typeface="华文中宋" panose="02010600040101010101" charset="-122"/>
              <a:cs typeface="华文中宋" panose="02010600040101010101" charset="-122"/>
              <a:sym typeface="Arial" panose="020B0604020202020204" pitchFamily="34" charset="0"/>
            </a:endParaRPr>
          </a:p>
        </p:txBody>
      </p:sp>
      <p:sp>
        <p:nvSpPr>
          <p:cNvPr id="116" name="文本框 115"/>
          <p:cNvSpPr txBox="1"/>
          <p:nvPr>
            <p:custDataLst>
              <p:tags r:id="rId9"/>
            </p:custDataLst>
          </p:nvPr>
        </p:nvSpPr>
        <p:spPr>
          <a:xfrm>
            <a:off x="5271839" y="8048743"/>
            <a:ext cx="2107036" cy="643835"/>
          </a:xfrm>
          <a:prstGeom prst="rect">
            <a:avLst/>
          </a:prstGeom>
          <a:noFill/>
        </p:spPr>
        <p:txBody>
          <a:bodyPr wrap="square" rtlCol="0">
            <a:normAutofit/>
          </a:bodyPr>
          <a:p>
            <a:pPr algn="ctr"/>
            <a:r>
              <a:rPr lang="en-US" altLang="zh-CN" sz="2000" b="1">
                <a:solidFill>
                  <a:srgbClr val="A5CC44"/>
                </a:solidFill>
                <a:latin typeface="Arial Bold" panose="020B0604020202090204" charset="0"/>
                <a:ea typeface="+mn-ea"/>
                <a:cs typeface="+mn-ea"/>
                <a:sym typeface="Arial" panose="020B0604020202020204" pitchFamily="34" charset="0"/>
              </a:rPr>
              <a:t>逻辑视图</a:t>
            </a:r>
            <a:endParaRPr lang="en-US" altLang="zh-CN" sz="2000" b="1">
              <a:solidFill>
                <a:srgbClr val="A5CC44"/>
              </a:solidFill>
              <a:latin typeface="Arial Bold" panose="020B0604020202090204" charset="0"/>
              <a:ea typeface="+mn-ea"/>
              <a:cs typeface="+mn-ea"/>
              <a:sym typeface="Arial" panose="020B0604020202020204" pitchFamily="34" charset="0"/>
            </a:endParaRPr>
          </a:p>
        </p:txBody>
      </p:sp>
      <p:sp>
        <p:nvSpPr>
          <p:cNvPr id="117" name="立方体 116"/>
          <p:cNvSpPr/>
          <p:nvPr>
            <p:custDataLst>
              <p:tags r:id="rId10"/>
            </p:custDataLst>
          </p:nvPr>
        </p:nvSpPr>
        <p:spPr>
          <a:xfrm rot="21091489" flipH="1">
            <a:off x="7694193" y="5882595"/>
            <a:ext cx="2908851" cy="1184852"/>
          </a:xfrm>
          <a:prstGeom prst="cube">
            <a:avLst>
              <a:gd name="adj" fmla="val 80345"/>
            </a:avLst>
          </a:prstGeom>
          <a:solidFill>
            <a:srgbClr val="48D0B9"/>
          </a:solidFill>
          <a:ln w="12700" cap="flat" cmpd="sng" algn="ctr">
            <a:noFill/>
            <a:prstDash val="solid"/>
            <a:miter lim="800000"/>
          </a:ln>
          <a:effectLst/>
        </p:spPr>
        <p:txBody>
          <a:bodyPr rtlCol="0" anchor="ctr">
            <a:normAutofit fontScale="45000" lnSpcReduction="20000"/>
          </a:bodyPr>
          <a:p>
            <a:pPr algn="ctr"/>
            <a:endParaRPr lang="zh-CN" altLang="en-US">
              <a:sym typeface="Arial" panose="020B0604020202020204" pitchFamily="34" charset="0"/>
            </a:endParaRPr>
          </a:p>
        </p:txBody>
      </p:sp>
      <p:cxnSp>
        <p:nvCxnSpPr>
          <p:cNvPr id="118" name="直接连接符 117"/>
          <p:cNvCxnSpPr/>
          <p:nvPr>
            <p:custDataLst>
              <p:tags r:id="rId11"/>
            </p:custDataLst>
          </p:nvPr>
        </p:nvCxnSpPr>
        <p:spPr>
          <a:xfrm>
            <a:off x="9072740" y="5079001"/>
            <a:ext cx="0" cy="1191416"/>
          </a:xfrm>
          <a:prstGeom prst="line">
            <a:avLst/>
          </a:prstGeom>
          <a:noFill/>
          <a:ln w="6350" cap="flat" cmpd="sng" algn="ctr">
            <a:solidFill>
              <a:srgbClr val="48D0B9">
                <a:lumMod val="60000"/>
                <a:lumOff val="40000"/>
              </a:srgbClr>
            </a:solidFill>
            <a:prstDash val="solid"/>
            <a:miter lim="800000"/>
            <a:headEnd type="none"/>
            <a:tailEnd type="oval"/>
          </a:ln>
          <a:effectLst/>
        </p:spPr>
      </p:cxnSp>
      <p:sp>
        <p:nvSpPr>
          <p:cNvPr id="120" name="KSO_Shape"/>
          <p:cNvSpPr/>
          <p:nvPr>
            <p:custDataLst>
              <p:tags r:id="rId12"/>
            </p:custDataLst>
          </p:nvPr>
        </p:nvSpPr>
        <p:spPr bwMode="auto">
          <a:xfrm>
            <a:off x="8880893" y="4690127"/>
            <a:ext cx="383693" cy="435980"/>
          </a:xfrm>
          <a:custGeom>
            <a:avLst/>
            <a:gdLst>
              <a:gd name="T0" fmla="*/ 1552862 w 4875"/>
              <a:gd name="T1" fmla="*/ 906214 h 5537"/>
              <a:gd name="T2" fmla="*/ 1431535 w 4875"/>
              <a:gd name="T3" fmla="*/ 1123744 h 5537"/>
              <a:gd name="T4" fmla="*/ 1250031 w 4875"/>
              <a:gd name="T5" fmla="*/ 1281771 h 5537"/>
              <a:gd name="T6" fmla="*/ 1018761 w 4875"/>
              <a:gd name="T7" fmla="*/ 1367287 h 5537"/>
              <a:gd name="T8" fmla="*/ 814488 w 4875"/>
              <a:gd name="T9" fmla="*/ 1370214 h 5537"/>
              <a:gd name="T10" fmla="*/ 653802 w 4875"/>
              <a:gd name="T11" fmla="*/ 1310385 h 5537"/>
              <a:gd name="T12" fmla="*/ 527596 w 4875"/>
              <a:gd name="T13" fmla="*/ 1200807 h 5537"/>
              <a:gd name="T14" fmla="*/ 443024 w 4875"/>
              <a:gd name="T15" fmla="*/ 1049608 h 5537"/>
              <a:gd name="T16" fmla="*/ 419930 w 4875"/>
              <a:gd name="T17" fmla="*/ 886379 h 5537"/>
              <a:gd name="T18" fmla="*/ 455060 w 4875"/>
              <a:gd name="T19" fmla="*/ 715346 h 5537"/>
              <a:gd name="T20" fmla="*/ 551991 w 4875"/>
              <a:gd name="T21" fmla="*/ 569351 h 5537"/>
              <a:gd name="T22" fmla="*/ 684378 w 4875"/>
              <a:gd name="T23" fmla="*/ 469527 h 5537"/>
              <a:gd name="T24" fmla="*/ 850269 w 4875"/>
              <a:gd name="T25" fmla="*/ 422054 h 5537"/>
              <a:gd name="T26" fmla="*/ 1011280 w 4875"/>
              <a:gd name="T27" fmla="*/ 432459 h 5537"/>
              <a:gd name="T28" fmla="*/ 1162207 w 4875"/>
              <a:gd name="T29" fmla="*/ 498466 h 5537"/>
              <a:gd name="T30" fmla="*/ 1279957 w 4875"/>
              <a:gd name="T31" fmla="*/ 608044 h 5537"/>
              <a:gd name="T32" fmla="*/ 1356396 w 4875"/>
              <a:gd name="T33" fmla="*/ 753715 h 5537"/>
              <a:gd name="T34" fmla="*/ 1390225 w 4875"/>
              <a:gd name="T35" fmla="*/ 822323 h 5537"/>
              <a:gd name="T36" fmla="*/ 1407139 w 4875"/>
              <a:gd name="T37" fmla="*/ 662996 h 5537"/>
              <a:gd name="T38" fmla="*/ 1365504 w 4875"/>
              <a:gd name="T39" fmla="*/ 481883 h 5537"/>
              <a:gd name="T40" fmla="*/ 1258163 w 4875"/>
              <a:gd name="T41" fmla="*/ 327759 h 5537"/>
              <a:gd name="T42" fmla="*/ 1115693 w 4875"/>
              <a:gd name="T43" fmla="*/ 225334 h 5537"/>
              <a:gd name="T44" fmla="*/ 936792 w 4875"/>
              <a:gd name="T45" fmla="*/ 179487 h 5537"/>
              <a:gd name="T46" fmla="*/ 703570 w 4875"/>
              <a:gd name="T47" fmla="*/ 203223 h 5537"/>
              <a:gd name="T48" fmla="*/ 471649 w 4875"/>
              <a:gd name="T49" fmla="*/ 318004 h 5537"/>
              <a:gd name="T50" fmla="*/ 296651 w 4875"/>
              <a:gd name="T51" fmla="*/ 501393 h 5537"/>
              <a:gd name="T52" fmla="*/ 194514 w 4875"/>
              <a:gd name="T53" fmla="*/ 739408 h 5537"/>
              <a:gd name="T54" fmla="*/ 183130 w 4875"/>
              <a:gd name="T55" fmla="*/ 991405 h 5537"/>
              <a:gd name="T56" fmla="*/ 260220 w 4875"/>
              <a:gd name="T57" fmla="*/ 1239175 h 5537"/>
              <a:gd name="T58" fmla="*/ 415701 w 4875"/>
              <a:gd name="T59" fmla="*/ 1435895 h 5537"/>
              <a:gd name="T60" fmla="*/ 637539 w 4875"/>
              <a:gd name="T61" fmla="*/ 1575713 h 5537"/>
              <a:gd name="T62" fmla="*/ 897433 w 4875"/>
              <a:gd name="T63" fmla="*/ 1622211 h 5537"/>
              <a:gd name="T64" fmla="*/ 1101381 w 4875"/>
              <a:gd name="T65" fmla="*/ 1592947 h 5537"/>
              <a:gd name="T66" fmla="*/ 1299798 w 4875"/>
              <a:gd name="T67" fmla="*/ 1496700 h 5537"/>
              <a:gd name="T68" fmla="*/ 1454304 w 4875"/>
              <a:gd name="T69" fmla="*/ 1379968 h 5537"/>
              <a:gd name="T70" fmla="*/ 1515456 w 4875"/>
              <a:gd name="T71" fmla="*/ 1391349 h 5537"/>
              <a:gd name="T72" fmla="*/ 1561319 w 4875"/>
              <a:gd name="T73" fmla="*/ 1470687 h 5537"/>
              <a:gd name="T74" fmla="*/ 1440642 w 4875"/>
              <a:gd name="T75" fmla="*/ 1620910 h 5537"/>
              <a:gd name="T76" fmla="*/ 1157653 w 4875"/>
              <a:gd name="T77" fmla="*/ 1761378 h 5537"/>
              <a:gd name="T78" fmla="*/ 852220 w 4875"/>
              <a:gd name="T79" fmla="*/ 1799422 h 5537"/>
              <a:gd name="T80" fmla="*/ 533776 w 4875"/>
              <a:gd name="T81" fmla="*/ 1725936 h 5537"/>
              <a:gd name="T82" fmla="*/ 263147 w 4875"/>
              <a:gd name="T83" fmla="*/ 1536044 h 5537"/>
              <a:gd name="T84" fmla="*/ 83270 w 4875"/>
              <a:gd name="T85" fmla="*/ 1284372 h 5537"/>
              <a:gd name="T86" fmla="*/ 2277 w 4875"/>
              <a:gd name="T87" fmla="*/ 968969 h 5537"/>
              <a:gd name="T88" fmla="*/ 31226 w 4875"/>
              <a:gd name="T89" fmla="*/ 657468 h 5537"/>
              <a:gd name="T90" fmla="*/ 173697 w 4875"/>
              <a:gd name="T91" fmla="*/ 367103 h 5537"/>
              <a:gd name="T92" fmla="*/ 401714 w 4875"/>
              <a:gd name="T93" fmla="*/ 148597 h 5537"/>
              <a:gd name="T94" fmla="*/ 697389 w 4875"/>
              <a:gd name="T95" fmla="*/ 21135 h 5537"/>
              <a:gd name="T96" fmla="*/ 984607 w 4875"/>
              <a:gd name="T97" fmla="*/ 4877 h 5537"/>
              <a:gd name="T98" fmla="*/ 1221082 w 4875"/>
              <a:gd name="T99" fmla="*/ 79013 h 5537"/>
              <a:gd name="T100" fmla="*/ 1408765 w 4875"/>
              <a:gd name="T101" fmla="*/ 227610 h 5537"/>
              <a:gd name="T102" fmla="*/ 1541478 w 4875"/>
              <a:gd name="T103" fmla="*/ 439938 h 5537"/>
              <a:gd name="T104" fmla="*/ 1585715 w 4875"/>
              <a:gd name="T105" fmla="*/ 688358 h 5537"/>
              <a:gd name="T106" fmla="*/ 1146594 w 4875"/>
              <a:gd name="T107" fmla="*/ 732580 h 5537"/>
              <a:gd name="T108" fmla="*/ 984282 w 4875"/>
              <a:gd name="T109" fmla="*/ 610646 h 5537"/>
              <a:gd name="T110" fmla="*/ 782611 w 4875"/>
              <a:gd name="T111" fmla="*/ 620075 h 5537"/>
              <a:gd name="T112" fmla="*/ 632334 w 4875"/>
              <a:gd name="T113" fmla="*/ 757617 h 5537"/>
              <a:gd name="T114" fmla="*/ 603385 w 4875"/>
              <a:gd name="T115" fmla="*/ 958564 h 5537"/>
              <a:gd name="T116" fmla="*/ 708449 w 4875"/>
              <a:gd name="T117" fmla="*/ 1131873 h 5537"/>
              <a:gd name="T118" fmla="*/ 898084 w 4875"/>
              <a:gd name="T119" fmla="*/ 1199181 h 5537"/>
              <a:gd name="T120" fmla="*/ 1097803 w 4875"/>
              <a:gd name="T121" fmla="*/ 1121468 h 5537"/>
              <a:gd name="T122" fmla="*/ 1193108 w 4875"/>
              <a:gd name="T123" fmla="*/ 943932 h 55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875" h="5537">
                <a:moveTo>
                  <a:pt x="4875" y="2117"/>
                </a:moveTo>
                <a:lnTo>
                  <a:pt x="4875" y="2117"/>
                </a:lnTo>
                <a:lnTo>
                  <a:pt x="4875" y="2172"/>
                </a:lnTo>
                <a:lnTo>
                  <a:pt x="4873" y="2226"/>
                </a:lnTo>
                <a:lnTo>
                  <a:pt x="4869" y="2280"/>
                </a:lnTo>
                <a:lnTo>
                  <a:pt x="4866" y="2333"/>
                </a:lnTo>
                <a:lnTo>
                  <a:pt x="4860" y="2386"/>
                </a:lnTo>
                <a:lnTo>
                  <a:pt x="4853" y="2437"/>
                </a:lnTo>
                <a:lnTo>
                  <a:pt x="4845" y="2490"/>
                </a:lnTo>
                <a:lnTo>
                  <a:pt x="4836" y="2540"/>
                </a:lnTo>
                <a:lnTo>
                  <a:pt x="4826" y="2591"/>
                </a:lnTo>
                <a:lnTo>
                  <a:pt x="4815" y="2640"/>
                </a:lnTo>
                <a:lnTo>
                  <a:pt x="4802" y="2690"/>
                </a:lnTo>
                <a:lnTo>
                  <a:pt x="4788" y="2740"/>
                </a:lnTo>
                <a:lnTo>
                  <a:pt x="4774" y="2787"/>
                </a:lnTo>
                <a:lnTo>
                  <a:pt x="4756" y="2835"/>
                </a:lnTo>
                <a:lnTo>
                  <a:pt x="4739" y="2883"/>
                </a:lnTo>
                <a:lnTo>
                  <a:pt x="4720" y="2930"/>
                </a:lnTo>
                <a:lnTo>
                  <a:pt x="4701" y="2977"/>
                </a:lnTo>
                <a:lnTo>
                  <a:pt x="4679" y="3023"/>
                </a:lnTo>
                <a:lnTo>
                  <a:pt x="4657" y="3068"/>
                </a:lnTo>
                <a:lnTo>
                  <a:pt x="4633" y="3114"/>
                </a:lnTo>
                <a:lnTo>
                  <a:pt x="4608" y="3158"/>
                </a:lnTo>
                <a:lnTo>
                  <a:pt x="4583" y="3202"/>
                </a:lnTo>
                <a:lnTo>
                  <a:pt x="4556" y="3245"/>
                </a:lnTo>
                <a:lnTo>
                  <a:pt x="4527" y="3288"/>
                </a:lnTo>
                <a:lnTo>
                  <a:pt x="4497" y="3331"/>
                </a:lnTo>
                <a:lnTo>
                  <a:pt x="4467" y="3373"/>
                </a:lnTo>
                <a:lnTo>
                  <a:pt x="4435" y="3415"/>
                </a:lnTo>
                <a:lnTo>
                  <a:pt x="4401" y="3456"/>
                </a:lnTo>
                <a:lnTo>
                  <a:pt x="4367" y="3496"/>
                </a:lnTo>
                <a:lnTo>
                  <a:pt x="4331" y="3536"/>
                </a:lnTo>
                <a:lnTo>
                  <a:pt x="4294" y="3576"/>
                </a:lnTo>
                <a:lnTo>
                  <a:pt x="4257" y="3615"/>
                </a:lnTo>
                <a:lnTo>
                  <a:pt x="4217" y="3653"/>
                </a:lnTo>
                <a:lnTo>
                  <a:pt x="4178" y="3690"/>
                </a:lnTo>
                <a:lnTo>
                  <a:pt x="4138" y="3726"/>
                </a:lnTo>
                <a:lnTo>
                  <a:pt x="4097" y="3760"/>
                </a:lnTo>
                <a:lnTo>
                  <a:pt x="4056" y="3793"/>
                </a:lnTo>
                <a:lnTo>
                  <a:pt x="4015" y="3826"/>
                </a:lnTo>
                <a:lnTo>
                  <a:pt x="3972" y="3857"/>
                </a:lnTo>
                <a:lnTo>
                  <a:pt x="3930" y="3887"/>
                </a:lnTo>
                <a:lnTo>
                  <a:pt x="3888" y="3915"/>
                </a:lnTo>
                <a:lnTo>
                  <a:pt x="3843" y="3942"/>
                </a:lnTo>
                <a:lnTo>
                  <a:pt x="3800" y="3968"/>
                </a:lnTo>
                <a:lnTo>
                  <a:pt x="3755" y="3993"/>
                </a:lnTo>
                <a:lnTo>
                  <a:pt x="3711" y="4017"/>
                </a:lnTo>
                <a:lnTo>
                  <a:pt x="3665" y="4038"/>
                </a:lnTo>
                <a:lnTo>
                  <a:pt x="3620" y="4060"/>
                </a:lnTo>
                <a:lnTo>
                  <a:pt x="3573" y="4081"/>
                </a:lnTo>
                <a:lnTo>
                  <a:pt x="3526" y="4099"/>
                </a:lnTo>
                <a:lnTo>
                  <a:pt x="3478" y="4116"/>
                </a:lnTo>
                <a:lnTo>
                  <a:pt x="3430" y="4133"/>
                </a:lnTo>
                <a:lnTo>
                  <a:pt x="3382" y="4148"/>
                </a:lnTo>
                <a:lnTo>
                  <a:pt x="3333" y="4162"/>
                </a:lnTo>
                <a:lnTo>
                  <a:pt x="3284" y="4174"/>
                </a:lnTo>
                <a:lnTo>
                  <a:pt x="3234" y="4186"/>
                </a:lnTo>
                <a:lnTo>
                  <a:pt x="3184" y="4196"/>
                </a:lnTo>
                <a:lnTo>
                  <a:pt x="3132" y="4205"/>
                </a:lnTo>
                <a:lnTo>
                  <a:pt x="3081" y="4213"/>
                </a:lnTo>
                <a:lnTo>
                  <a:pt x="3028" y="4220"/>
                </a:lnTo>
                <a:lnTo>
                  <a:pt x="2976" y="4226"/>
                </a:lnTo>
                <a:lnTo>
                  <a:pt x="2923" y="4230"/>
                </a:lnTo>
                <a:lnTo>
                  <a:pt x="2870" y="4232"/>
                </a:lnTo>
                <a:lnTo>
                  <a:pt x="2816" y="4235"/>
                </a:lnTo>
                <a:lnTo>
                  <a:pt x="2761" y="4235"/>
                </a:lnTo>
                <a:lnTo>
                  <a:pt x="2724" y="4235"/>
                </a:lnTo>
                <a:lnTo>
                  <a:pt x="2686" y="4234"/>
                </a:lnTo>
                <a:lnTo>
                  <a:pt x="2649" y="4231"/>
                </a:lnTo>
                <a:lnTo>
                  <a:pt x="2613" y="4229"/>
                </a:lnTo>
                <a:lnTo>
                  <a:pt x="2576" y="4224"/>
                </a:lnTo>
                <a:lnTo>
                  <a:pt x="2540" y="4220"/>
                </a:lnTo>
                <a:lnTo>
                  <a:pt x="2504" y="4214"/>
                </a:lnTo>
                <a:lnTo>
                  <a:pt x="2469" y="4208"/>
                </a:lnTo>
                <a:lnTo>
                  <a:pt x="2434" y="4200"/>
                </a:lnTo>
                <a:lnTo>
                  <a:pt x="2399" y="4192"/>
                </a:lnTo>
                <a:lnTo>
                  <a:pt x="2365" y="4184"/>
                </a:lnTo>
                <a:lnTo>
                  <a:pt x="2331" y="4174"/>
                </a:lnTo>
                <a:lnTo>
                  <a:pt x="2298" y="4164"/>
                </a:lnTo>
                <a:lnTo>
                  <a:pt x="2265" y="4152"/>
                </a:lnTo>
                <a:lnTo>
                  <a:pt x="2232" y="4140"/>
                </a:lnTo>
                <a:lnTo>
                  <a:pt x="2198" y="4127"/>
                </a:lnTo>
                <a:lnTo>
                  <a:pt x="2166" y="4114"/>
                </a:lnTo>
                <a:lnTo>
                  <a:pt x="2135" y="4099"/>
                </a:lnTo>
                <a:lnTo>
                  <a:pt x="2103" y="4083"/>
                </a:lnTo>
                <a:lnTo>
                  <a:pt x="2072" y="4066"/>
                </a:lnTo>
                <a:lnTo>
                  <a:pt x="2041" y="4049"/>
                </a:lnTo>
                <a:lnTo>
                  <a:pt x="2010" y="4030"/>
                </a:lnTo>
                <a:lnTo>
                  <a:pt x="1979" y="4012"/>
                </a:lnTo>
                <a:lnTo>
                  <a:pt x="1950" y="3992"/>
                </a:lnTo>
                <a:lnTo>
                  <a:pt x="1920" y="3971"/>
                </a:lnTo>
                <a:lnTo>
                  <a:pt x="1891" y="3949"/>
                </a:lnTo>
                <a:lnTo>
                  <a:pt x="1862" y="3928"/>
                </a:lnTo>
                <a:lnTo>
                  <a:pt x="1833" y="3904"/>
                </a:lnTo>
                <a:lnTo>
                  <a:pt x="1806" y="3880"/>
                </a:lnTo>
                <a:lnTo>
                  <a:pt x="1777" y="3855"/>
                </a:lnTo>
                <a:lnTo>
                  <a:pt x="1750" y="3829"/>
                </a:lnTo>
                <a:lnTo>
                  <a:pt x="1722" y="3803"/>
                </a:lnTo>
                <a:lnTo>
                  <a:pt x="1696" y="3776"/>
                </a:lnTo>
                <a:lnTo>
                  <a:pt x="1670" y="3748"/>
                </a:lnTo>
                <a:lnTo>
                  <a:pt x="1646" y="3720"/>
                </a:lnTo>
                <a:lnTo>
                  <a:pt x="1622" y="3693"/>
                </a:lnTo>
                <a:lnTo>
                  <a:pt x="1598" y="3664"/>
                </a:lnTo>
                <a:lnTo>
                  <a:pt x="1576" y="3634"/>
                </a:lnTo>
                <a:lnTo>
                  <a:pt x="1555" y="3606"/>
                </a:lnTo>
                <a:lnTo>
                  <a:pt x="1534" y="3576"/>
                </a:lnTo>
                <a:lnTo>
                  <a:pt x="1514" y="3545"/>
                </a:lnTo>
                <a:lnTo>
                  <a:pt x="1495" y="3516"/>
                </a:lnTo>
                <a:lnTo>
                  <a:pt x="1477" y="3485"/>
                </a:lnTo>
                <a:lnTo>
                  <a:pt x="1460" y="3454"/>
                </a:lnTo>
                <a:lnTo>
                  <a:pt x="1443" y="3423"/>
                </a:lnTo>
                <a:lnTo>
                  <a:pt x="1428" y="3391"/>
                </a:lnTo>
                <a:lnTo>
                  <a:pt x="1413" y="3359"/>
                </a:lnTo>
                <a:lnTo>
                  <a:pt x="1399" y="3327"/>
                </a:lnTo>
                <a:lnTo>
                  <a:pt x="1386" y="3294"/>
                </a:lnTo>
                <a:lnTo>
                  <a:pt x="1373" y="3261"/>
                </a:lnTo>
                <a:lnTo>
                  <a:pt x="1362" y="3228"/>
                </a:lnTo>
                <a:lnTo>
                  <a:pt x="1351" y="3194"/>
                </a:lnTo>
                <a:lnTo>
                  <a:pt x="1342" y="3160"/>
                </a:lnTo>
                <a:lnTo>
                  <a:pt x="1333" y="3125"/>
                </a:lnTo>
                <a:lnTo>
                  <a:pt x="1325" y="3091"/>
                </a:lnTo>
                <a:lnTo>
                  <a:pt x="1318" y="3056"/>
                </a:lnTo>
                <a:lnTo>
                  <a:pt x="1312" y="3020"/>
                </a:lnTo>
                <a:lnTo>
                  <a:pt x="1306" y="2985"/>
                </a:lnTo>
                <a:lnTo>
                  <a:pt x="1301" y="2948"/>
                </a:lnTo>
                <a:lnTo>
                  <a:pt x="1298" y="2912"/>
                </a:lnTo>
                <a:lnTo>
                  <a:pt x="1294" y="2875"/>
                </a:lnTo>
                <a:lnTo>
                  <a:pt x="1292" y="2839"/>
                </a:lnTo>
                <a:lnTo>
                  <a:pt x="1291" y="2801"/>
                </a:lnTo>
                <a:lnTo>
                  <a:pt x="1291" y="2763"/>
                </a:lnTo>
                <a:lnTo>
                  <a:pt x="1291" y="2726"/>
                </a:lnTo>
                <a:lnTo>
                  <a:pt x="1292" y="2688"/>
                </a:lnTo>
                <a:lnTo>
                  <a:pt x="1294" y="2650"/>
                </a:lnTo>
                <a:lnTo>
                  <a:pt x="1298" y="2614"/>
                </a:lnTo>
                <a:lnTo>
                  <a:pt x="1301" y="2577"/>
                </a:lnTo>
                <a:lnTo>
                  <a:pt x="1306" y="2542"/>
                </a:lnTo>
                <a:lnTo>
                  <a:pt x="1312" y="2506"/>
                </a:lnTo>
                <a:lnTo>
                  <a:pt x="1318" y="2470"/>
                </a:lnTo>
                <a:lnTo>
                  <a:pt x="1325" y="2436"/>
                </a:lnTo>
                <a:lnTo>
                  <a:pt x="1333" y="2401"/>
                </a:lnTo>
                <a:lnTo>
                  <a:pt x="1342" y="2366"/>
                </a:lnTo>
                <a:lnTo>
                  <a:pt x="1351" y="2332"/>
                </a:lnTo>
                <a:lnTo>
                  <a:pt x="1362" y="2299"/>
                </a:lnTo>
                <a:lnTo>
                  <a:pt x="1373" y="2266"/>
                </a:lnTo>
                <a:lnTo>
                  <a:pt x="1386" y="2233"/>
                </a:lnTo>
                <a:lnTo>
                  <a:pt x="1399" y="2200"/>
                </a:lnTo>
                <a:lnTo>
                  <a:pt x="1413" y="2168"/>
                </a:lnTo>
                <a:lnTo>
                  <a:pt x="1428" y="2136"/>
                </a:lnTo>
                <a:lnTo>
                  <a:pt x="1444" y="2104"/>
                </a:lnTo>
                <a:lnTo>
                  <a:pt x="1460" y="2073"/>
                </a:lnTo>
                <a:lnTo>
                  <a:pt x="1477" y="2042"/>
                </a:lnTo>
                <a:lnTo>
                  <a:pt x="1495" y="2011"/>
                </a:lnTo>
                <a:lnTo>
                  <a:pt x="1515" y="1981"/>
                </a:lnTo>
                <a:lnTo>
                  <a:pt x="1534" y="1951"/>
                </a:lnTo>
                <a:lnTo>
                  <a:pt x="1555" y="1921"/>
                </a:lnTo>
                <a:lnTo>
                  <a:pt x="1576" y="1893"/>
                </a:lnTo>
                <a:lnTo>
                  <a:pt x="1599" y="1863"/>
                </a:lnTo>
                <a:lnTo>
                  <a:pt x="1622" y="1834"/>
                </a:lnTo>
                <a:lnTo>
                  <a:pt x="1646" y="1807"/>
                </a:lnTo>
                <a:lnTo>
                  <a:pt x="1671" y="1778"/>
                </a:lnTo>
                <a:lnTo>
                  <a:pt x="1697" y="1751"/>
                </a:lnTo>
                <a:lnTo>
                  <a:pt x="1724" y="1724"/>
                </a:lnTo>
                <a:lnTo>
                  <a:pt x="1751" y="1697"/>
                </a:lnTo>
                <a:lnTo>
                  <a:pt x="1778" y="1671"/>
                </a:lnTo>
                <a:lnTo>
                  <a:pt x="1806" y="1647"/>
                </a:lnTo>
                <a:lnTo>
                  <a:pt x="1834" y="1622"/>
                </a:lnTo>
                <a:lnTo>
                  <a:pt x="1863" y="1599"/>
                </a:lnTo>
                <a:lnTo>
                  <a:pt x="1891" y="1576"/>
                </a:lnTo>
                <a:lnTo>
                  <a:pt x="1921" y="1556"/>
                </a:lnTo>
                <a:lnTo>
                  <a:pt x="1951" y="1534"/>
                </a:lnTo>
                <a:lnTo>
                  <a:pt x="1980" y="1515"/>
                </a:lnTo>
                <a:lnTo>
                  <a:pt x="2011" y="1495"/>
                </a:lnTo>
                <a:lnTo>
                  <a:pt x="2041" y="1478"/>
                </a:lnTo>
                <a:lnTo>
                  <a:pt x="2073" y="1460"/>
                </a:lnTo>
                <a:lnTo>
                  <a:pt x="2104" y="1444"/>
                </a:lnTo>
                <a:lnTo>
                  <a:pt x="2136" y="1428"/>
                </a:lnTo>
                <a:lnTo>
                  <a:pt x="2168" y="1413"/>
                </a:lnTo>
                <a:lnTo>
                  <a:pt x="2200" y="1400"/>
                </a:lnTo>
                <a:lnTo>
                  <a:pt x="2233" y="1387"/>
                </a:lnTo>
                <a:lnTo>
                  <a:pt x="2266" y="1374"/>
                </a:lnTo>
                <a:lnTo>
                  <a:pt x="2299" y="1363"/>
                </a:lnTo>
                <a:lnTo>
                  <a:pt x="2332" y="1353"/>
                </a:lnTo>
                <a:lnTo>
                  <a:pt x="2366" y="1342"/>
                </a:lnTo>
                <a:lnTo>
                  <a:pt x="2400" y="1333"/>
                </a:lnTo>
                <a:lnTo>
                  <a:pt x="2436" y="1325"/>
                </a:lnTo>
                <a:lnTo>
                  <a:pt x="2470" y="1319"/>
                </a:lnTo>
                <a:lnTo>
                  <a:pt x="2506" y="1313"/>
                </a:lnTo>
                <a:lnTo>
                  <a:pt x="2542" y="1307"/>
                </a:lnTo>
                <a:lnTo>
                  <a:pt x="2577" y="1303"/>
                </a:lnTo>
                <a:lnTo>
                  <a:pt x="2614" y="1298"/>
                </a:lnTo>
                <a:lnTo>
                  <a:pt x="2652" y="1296"/>
                </a:lnTo>
                <a:lnTo>
                  <a:pt x="2688" y="1293"/>
                </a:lnTo>
                <a:lnTo>
                  <a:pt x="2726" y="1292"/>
                </a:lnTo>
                <a:lnTo>
                  <a:pt x="2763" y="1291"/>
                </a:lnTo>
                <a:lnTo>
                  <a:pt x="2799" y="1292"/>
                </a:lnTo>
                <a:lnTo>
                  <a:pt x="2835" y="1293"/>
                </a:lnTo>
                <a:lnTo>
                  <a:pt x="2871" y="1295"/>
                </a:lnTo>
                <a:lnTo>
                  <a:pt x="2905" y="1298"/>
                </a:lnTo>
                <a:lnTo>
                  <a:pt x="2940" y="1301"/>
                </a:lnTo>
                <a:lnTo>
                  <a:pt x="2975" y="1306"/>
                </a:lnTo>
                <a:lnTo>
                  <a:pt x="3009" y="1311"/>
                </a:lnTo>
                <a:lnTo>
                  <a:pt x="3043" y="1316"/>
                </a:lnTo>
                <a:lnTo>
                  <a:pt x="3076" y="1323"/>
                </a:lnTo>
                <a:lnTo>
                  <a:pt x="3109" y="1330"/>
                </a:lnTo>
                <a:lnTo>
                  <a:pt x="3142" y="1338"/>
                </a:lnTo>
                <a:lnTo>
                  <a:pt x="3176" y="1347"/>
                </a:lnTo>
                <a:lnTo>
                  <a:pt x="3208" y="1357"/>
                </a:lnTo>
                <a:lnTo>
                  <a:pt x="3239" y="1368"/>
                </a:lnTo>
                <a:lnTo>
                  <a:pt x="3271" y="1379"/>
                </a:lnTo>
                <a:lnTo>
                  <a:pt x="3303" y="1390"/>
                </a:lnTo>
                <a:lnTo>
                  <a:pt x="3334" y="1403"/>
                </a:lnTo>
                <a:lnTo>
                  <a:pt x="3365" y="1417"/>
                </a:lnTo>
                <a:lnTo>
                  <a:pt x="3396" y="1432"/>
                </a:lnTo>
                <a:lnTo>
                  <a:pt x="3427" y="1446"/>
                </a:lnTo>
                <a:lnTo>
                  <a:pt x="3456" y="1462"/>
                </a:lnTo>
                <a:lnTo>
                  <a:pt x="3486" y="1478"/>
                </a:lnTo>
                <a:lnTo>
                  <a:pt x="3516" y="1497"/>
                </a:lnTo>
                <a:lnTo>
                  <a:pt x="3544" y="1515"/>
                </a:lnTo>
                <a:lnTo>
                  <a:pt x="3573" y="1533"/>
                </a:lnTo>
                <a:lnTo>
                  <a:pt x="3601" y="1554"/>
                </a:lnTo>
                <a:lnTo>
                  <a:pt x="3630" y="1574"/>
                </a:lnTo>
                <a:lnTo>
                  <a:pt x="3658" y="1595"/>
                </a:lnTo>
                <a:lnTo>
                  <a:pt x="3686" y="1616"/>
                </a:lnTo>
                <a:lnTo>
                  <a:pt x="3713" y="1639"/>
                </a:lnTo>
                <a:lnTo>
                  <a:pt x="3739" y="1663"/>
                </a:lnTo>
                <a:lnTo>
                  <a:pt x="3767" y="1687"/>
                </a:lnTo>
                <a:lnTo>
                  <a:pt x="3793" y="1712"/>
                </a:lnTo>
                <a:lnTo>
                  <a:pt x="3818" y="1737"/>
                </a:lnTo>
                <a:lnTo>
                  <a:pt x="3843" y="1764"/>
                </a:lnTo>
                <a:lnTo>
                  <a:pt x="3867" y="1790"/>
                </a:lnTo>
                <a:lnTo>
                  <a:pt x="3890" y="1816"/>
                </a:lnTo>
                <a:lnTo>
                  <a:pt x="3913" y="1842"/>
                </a:lnTo>
                <a:lnTo>
                  <a:pt x="3935" y="1870"/>
                </a:lnTo>
                <a:lnTo>
                  <a:pt x="3955" y="1897"/>
                </a:lnTo>
                <a:lnTo>
                  <a:pt x="3976" y="1925"/>
                </a:lnTo>
                <a:lnTo>
                  <a:pt x="3995" y="1953"/>
                </a:lnTo>
                <a:lnTo>
                  <a:pt x="4013" y="1982"/>
                </a:lnTo>
                <a:lnTo>
                  <a:pt x="4032" y="2010"/>
                </a:lnTo>
                <a:lnTo>
                  <a:pt x="4049" y="2040"/>
                </a:lnTo>
                <a:lnTo>
                  <a:pt x="4065" y="2070"/>
                </a:lnTo>
                <a:lnTo>
                  <a:pt x="4081" y="2099"/>
                </a:lnTo>
                <a:lnTo>
                  <a:pt x="4096" y="2129"/>
                </a:lnTo>
                <a:lnTo>
                  <a:pt x="4109" y="2160"/>
                </a:lnTo>
                <a:lnTo>
                  <a:pt x="4123" y="2191"/>
                </a:lnTo>
                <a:lnTo>
                  <a:pt x="4136" y="2222"/>
                </a:lnTo>
                <a:lnTo>
                  <a:pt x="4148" y="2254"/>
                </a:lnTo>
                <a:lnTo>
                  <a:pt x="4158" y="2286"/>
                </a:lnTo>
                <a:lnTo>
                  <a:pt x="4170" y="2318"/>
                </a:lnTo>
                <a:lnTo>
                  <a:pt x="4179" y="2351"/>
                </a:lnTo>
                <a:lnTo>
                  <a:pt x="4188" y="2385"/>
                </a:lnTo>
                <a:lnTo>
                  <a:pt x="4196" y="2418"/>
                </a:lnTo>
                <a:lnTo>
                  <a:pt x="4203" y="2452"/>
                </a:lnTo>
                <a:lnTo>
                  <a:pt x="4210" y="2486"/>
                </a:lnTo>
                <a:lnTo>
                  <a:pt x="4217" y="2520"/>
                </a:lnTo>
                <a:lnTo>
                  <a:pt x="4221" y="2556"/>
                </a:lnTo>
                <a:lnTo>
                  <a:pt x="4226" y="2591"/>
                </a:lnTo>
                <a:lnTo>
                  <a:pt x="4229" y="2627"/>
                </a:lnTo>
                <a:lnTo>
                  <a:pt x="4233" y="2662"/>
                </a:lnTo>
                <a:lnTo>
                  <a:pt x="4244" y="2630"/>
                </a:lnTo>
                <a:lnTo>
                  <a:pt x="4254" y="2597"/>
                </a:lnTo>
                <a:lnTo>
                  <a:pt x="4264" y="2564"/>
                </a:lnTo>
                <a:lnTo>
                  <a:pt x="4274" y="2529"/>
                </a:lnTo>
                <a:lnTo>
                  <a:pt x="4283" y="2496"/>
                </a:lnTo>
                <a:lnTo>
                  <a:pt x="4291" y="2463"/>
                </a:lnTo>
                <a:lnTo>
                  <a:pt x="4298" y="2429"/>
                </a:lnTo>
                <a:lnTo>
                  <a:pt x="4303" y="2395"/>
                </a:lnTo>
                <a:lnTo>
                  <a:pt x="4309" y="2362"/>
                </a:lnTo>
                <a:lnTo>
                  <a:pt x="4315" y="2327"/>
                </a:lnTo>
                <a:lnTo>
                  <a:pt x="4318" y="2293"/>
                </a:lnTo>
                <a:lnTo>
                  <a:pt x="4322" y="2258"/>
                </a:lnTo>
                <a:lnTo>
                  <a:pt x="4325" y="2224"/>
                </a:lnTo>
                <a:lnTo>
                  <a:pt x="4326" y="2189"/>
                </a:lnTo>
                <a:lnTo>
                  <a:pt x="4327" y="2154"/>
                </a:lnTo>
                <a:lnTo>
                  <a:pt x="4327" y="2119"/>
                </a:lnTo>
                <a:lnTo>
                  <a:pt x="4327" y="2079"/>
                </a:lnTo>
                <a:lnTo>
                  <a:pt x="4326" y="2039"/>
                </a:lnTo>
                <a:lnTo>
                  <a:pt x="4324" y="1999"/>
                </a:lnTo>
                <a:lnTo>
                  <a:pt x="4320" y="1959"/>
                </a:lnTo>
                <a:lnTo>
                  <a:pt x="4317" y="1920"/>
                </a:lnTo>
                <a:lnTo>
                  <a:pt x="4311" y="1881"/>
                </a:lnTo>
                <a:lnTo>
                  <a:pt x="4306" y="1844"/>
                </a:lnTo>
                <a:lnTo>
                  <a:pt x="4299" y="1806"/>
                </a:lnTo>
                <a:lnTo>
                  <a:pt x="4292" y="1768"/>
                </a:lnTo>
                <a:lnTo>
                  <a:pt x="4283" y="1731"/>
                </a:lnTo>
                <a:lnTo>
                  <a:pt x="4274" y="1694"/>
                </a:lnTo>
                <a:lnTo>
                  <a:pt x="4263" y="1658"/>
                </a:lnTo>
                <a:lnTo>
                  <a:pt x="4252" y="1622"/>
                </a:lnTo>
                <a:lnTo>
                  <a:pt x="4239" y="1586"/>
                </a:lnTo>
                <a:lnTo>
                  <a:pt x="4227" y="1551"/>
                </a:lnTo>
                <a:lnTo>
                  <a:pt x="4213" y="1516"/>
                </a:lnTo>
                <a:lnTo>
                  <a:pt x="4198" y="1482"/>
                </a:lnTo>
                <a:lnTo>
                  <a:pt x="4182" y="1447"/>
                </a:lnTo>
                <a:lnTo>
                  <a:pt x="4166" y="1413"/>
                </a:lnTo>
                <a:lnTo>
                  <a:pt x="4148" y="1380"/>
                </a:lnTo>
                <a:lnTo>
                  <a:pt x="4130" y="1347"/>
                </a:lnTo>
                <a:lnTo>
                  <a:pt x="4110" y="1314"/>
                </a:lnTo>
                <a:lnTo>
                  <a:pt x="4091" y="1282"/>
                </a:lnTo>
                <a:lnTo>
                  <a:pt x="4069" y="1250"/>
                </a:lnTo>
                <a:lnTo>
                  <a:pt x="4048" y="1218"/>
                </a:lnTo>
                <a:lnTo>
                  <a:pt x="4025" y="1187"/>
                </a:lnTo>
                <a:lnTo>
                  <a:pt x="4001" y="1156"/>
                </a:lnTo>
                <a:lnTo>
                  <a:pt x="3976" y="1126"/>
                </a:lnTo>
                <a:lnTo>
                  <a:pt x="3951" y="1096"/>
                </a:lnTo>
                <a:lnTo>
                  <a:pt x="3924" y="1066"/>
                </a:lnTo>
                <a:lnTo>
                  <a:pt x="3897" y="1037"/>
                </a:lnTo>
                <a:lnTo>
                  <a:pt x="3868" y="1008"/>
                </a:lnTo>
                <a:lnTo>
                  <a:pt x="3840" y="980"/>
                </a:lnTo>
                <a:lnTo>
                  <a:pt x="3810" y="952"/>
                </a:lnTo>
                <a:lnTo>
                  <a:pt x="3781" y="926"/>
                </a:lnTo>
                <a:lnTo>
                  <a:pt x="3751" y="901"/>
                </a:lnTo>
                <a:lnTo>
                  <a:pt x="3720" y="876"/>
                </a:lnTo>
                <a:lnTo>
                  <a:pt x="3689" y="852"/>
                </a:lnTo>
                <a:lnTo>
                  <a:pt x="3658" y="829"/>
                </a:lnTo>
                <a:lnTo>
                  <a:pt x="3628" y="807"/>
                </a:lnTo>
                <a:lnTo>
                  <a:pt x="3596" y="786"/>
                </a:lnTo>
                <a:lnTo>
                  <a:pt x="3562" y="765"/>
                </a:lnTo>
                <a:lnTo>
                  <a:pt x="3531" y="747"/>
                </a:lnTo>
                <a:lnTo>
                  <a:pt x="3497" y="727"/>
                </a:lnTo>
                <a:lnTo>
                  <a:pt x="3464" y="710"/>
                </a:lnTo>
                <a:lnTo>
                  <a:pt x="3430" y="693"/>
                </a:lnTo>
                <a:lnTo>
                  <a:pt x="3396" y="678"/>
                </a:lnTo>
                <a:lnTo>
                  <a:pt x="3362" y="663"/>
                </a:lnTo>
                <a:lnTo>
                  <a:pt x="3327" y="649"/>
                </a:lnTo>
                <a:lnTo>
                  <a:pt x="3292" y="636"/>
                </a:lnTo>
                <a:lnTo>
                  <a:pt x="3257" y="623"/>
                </a:lnTo>
                <a:lnTo>
                  <a:pt x="3220" y="613"/>
                </a:lnTo>
                <a:lnTo>
                  <a:pt x="3184" y="603"/>
                </a:lnTo>
                <a:lnTo>
                  <a:pt x="3147" y="593"/>
                </a:lnTo>
                <a:lnTo>
                  <a:pt x="3110" y="585"/>
                </a:lnTo>
                <a:lnTo>
                  <a:pt x="3073" y="577"/>
                </a:lnTo>
                <a:lnTo>
                  <a:pt x="3035" y="570"/>
                </a:lnTo>
                <a:lnTo>
                  <a:pt x="2997" y="564"/>
                </a:lnTo>
                <a:lnTo>
                  <a:pt x="2959" y="560"/>
                </a:lnTo>
                <a:lnTo>
                  <a:pt x="2920" y="555"/>
                </a:lnTo>
                <a:lnTo>
                  <a:pt x="2880" y="552"/>
                </a:lnTo>
                <a:lnTo>
                  <a:pt x="2841" y="549"/>
                </a:lnTo>
                <a:lnTo>
                  <a:pt x="2801" y="548"/>
                </a:lnTo>
                <a:lnTo>
                  <a:pt x="2760" y="548"/>
                </a:lnTo>
                <a:lnTo>
                  <a:pt x="2703" y="548"/>
                </a:lnTo>
                <a:lnTo>
                  <a:pt x="2647" y="550"/>
                </a:lnTo>
                <a:lnTo>
                  <a:pt x="2591" y="554"/>
                </a:lnTo>
                <a:lnTo>
                  <a:pt x="2535" y="558"/>
                </a:lnTo>
                <a:lnTo>
                  <a:pt x="2480" y="564"/>
                </a:lnTo>
                <a:lnTo>
                  <a:pt x="2427" y="571"/>
                </a:lnTo>
                <a:lnTo>
                  <a:pt x="2373" y="579"/>
                </a:lnTo>
                <a:lnTo>
                  <a:pt x="2319" y="589"/>
                </a:lnTo>
                <a:lnTo>
                  <a:pt x="2267" y="599"/>
                </a:lnTo>
                <a:lnTo>
                  <a:pt x="2214" y="612"/>
                </a:lnTo>
                <a:lnTo>
                  <a:pt x="2163" y="625"/>
                </a:lnTo>
                <a:lnTo>
                  <a:pt x="2112" y="639"/>
                </a:lnTo>
                <a:lnTo>
                  <a:pt x="2060" y="655"/>
                </a:lnTo>
                <a:lnTo>
                  <a:pt x="2010" y="673"/>
                </a:lnTo>
                <a:lnTo>
                  <a:pt x="1961" y="691"/>
                </a:lnTo>
                <a:lnTo>
                  <a:pt x="1912" y="711"/>
                </a:lnTo>
                <a:lnTo>
                  <a:pt x="1863" y="732"/>
                </a:lnTo>
                <a:lnTo>
                  <a:pt x="1815" y="754"/>
                </a:lnTo>
                <a:lnTo>
                  <a:pt x="1768" y="778"/>
                </a:lnTo>
                <a:lnTo>
                  <a:pt x="1720" y="803"/>
                </a:lnTo>
                <a:lnTo>
                  <a:pt x="1675" y="829"/>
                </a:lnTo>
                <a:lnTo>
                  <a:pt x="1628" y="856"/>
                </a:lnTo>
                <a:lnTo>
                  <a:pt x="1582" y="885"/>
                </a:lnTo>
                <a:lnTo>
                  <a:pt x="1538" y="914"/>
                </a:lnTo>
                <a:lnTo>
                  <a:pt x="1493" y="945"/>
                </a:lnTo>
                <a:lnTo>
                  <a:pt x="1450" y="978"/>
                </a:lnTo>
                <a:lnTo>
                  <a:pt x="1406" y="1012"/>
                </a:lnTo>
                <a:lnTo>
                  <a:pt x="1363" y="1047"/>
                </a:lnTo>
                <a:lnTo>
                  <a:pt x="1321" y="1083"/>
                </a:lnTo>
                <a:lnTo>
                  <a:pt x="1278" y="1121"/>
                </a:lnTo>
                <a:lnTo>
                  <a:pt x="1237" y="1160"/>
                </a:lnTo>
                <a:lnTo>
                  <a:pt x="1196" y="1200"/>
                </a:lnTo>
                <a:lnTo>
                  <a:pt x="1156" y="1241"/>
                </a:lnTo>
                <a:lnTo>
                  <a:pt x="1117" y="1282"/>
                </a:lnTo>
                <a:lnTo>
                  <a:pt x="1081" y="1324"/>
                </a:lnTo>
                <a:lnTo>
                  <a:pt x="1044" y="1366"/>
                </a:lnTo>
                <a:lnTo>
                  <a:pt x="1009" y="1410"/>
                </a:lnTo>
                <a:lnTo>
                  <a:pt x="976" y="1453"/>
                </a:lnTo>
                <a:lnTo>
                  <a:pt x="944" y="1497"/>
                </a:lnTo>
                <a:lnTo>
                  <a:pt x="912" y="1542"/>
                </a:lnTo>
                <a:lnTo>
                  <a:pt x="882" y="1587"/>
                </a:lnTo>
                <a:lnTo>
                  <a:pt x="854" y="1632"/>
                </a:lnTo>
                <a:lnTo>
                  <a:pt x="826" y="1679"/>
                </a:lnTo>
                <a:lnTo>
                  <a:pt x="801" y="1725"/>
                </a:lnTo>
                <a:lnTo>
                  <a:pt x="776" y="1773"/>
                </a:lnTo>
                <a:lnTo>
                  <a:pt x="752" y="1821"/>
                </a:lnTo>
                <a:lnTo>
                  <a:pt x="731" y="1869"/>
                </a:lnTo>
                <a:lnTo>
                  <a:pt x="710" y="1918"/>
                </a:lnTo>
                <a:lnTo>
                  <a:pt x="689" y="1967"/>
                </a:lnTo>
                <a:lnTo>
                  <a:pt x="671" y="2017"/>
                </a:lnTo>
                <a:lnTo>
                  <a:pt x="654" y="2067"/>
                </a:lnTo>
                <a:lnTo>
                  <a:pt x="638" y="2117"/>
                </a:lnTo>
                <a:lnTo>
                  <a:pt x="624" y="2169"/>
                </a:lnTo>
                <a:lnTo>
                  <a:pt x="611" y="2221"/>
                </a:lnTo>
                <a:lnTo>
                  <a:pt x="598" y="2274"/>
                </a:lnTo>
                <a:lnTo>
                  <a:pt x="588" y="2326"/>
                </a:lnTo>
                <a:lnTo>
                  <a:pt x="579" y="2380"/>
                </a:lnTo>
                <a:lnTo>
                  <a:pt x="570" y="2434"/>
                </a:lnTo>
                <a:lnTo>
                  <a:pt x="563" y="2488"/>
                </a:lnTo>
                <a:lnTo>
                  <a:pt x="557" y="2543"/>
                </a:lnTo>
                <a:lnTo>
                  <a:pt x="552" y="2599"/>
                </a:lnTo>
                <a:lnTo>
                  <a:pt x="550" y="2655"/>
                </a:lnTo>
                <a:lnTo>
                  <a:pt x="548" y="2711"/>
                </a:lnTo>
                <a:lnTo>
                  <a:pt x="547" y="2768"/>
                </a:lnTo>
                <a:lnTo>
                  <a:pt x="548" y="2826"/>
                </a:lnTo>
                <a:lnTo>
                  <a:pt x="550" y="2882"/>
                </a:lnTo>
                <a:lnTo>
                  <a:pt x="552" y="2938"/>
                </a:lnTo>
                <a:lnTo>
                  <a:pt x="557" y="2994"/>
                </a:lnTo>
                <a:lnTo>
                  <a:pt x="563" y="3049"/>
                </a:lnTo>
                <a:lnTo>
                  <a:pt x="570" y="3104"/>
                </a:lnTo>
                <a:lnTo>
                  <a:pt x="579" y="3157"/>
                </a:lnTo>
                <a:lnTo>
                  <a:pt x="588" y="3211"/>
                </a:lnTo>
                <a:lnTo>
                  <a:pt x="598" y="3263"/>
                </a:lnTo>
                <a:lnTo>
                  <a:pt x="611" y="3316"/>
                </a:lnTo>
                <a:lnTo>
                  <a:pt x="624" y="3368"/>
                </a:lnTo>
                <a:lnTo>
                  <a:pt x="638" y="3420"/>
                </a:lnTo>
                <a:lnTo>
                  <a:pt x="654" y="3470"/>
                </a:lnTo>
                <a:lnTo>
                  <a:pt x="671" y="3520"/>
                </a:lnTo>
                <a:lnTo>
                  <a:pt x="689" y="3570"/>
                </a:lnTo>
                <a:lnTo>
                  <a:pt x="709" y="3619"/>
                </a:lnTo>
                <a:lnTo>
                  <a:pt x="731" y="3669"/>
                </a:lnTo>
                <a:lnTo>
                  <a:pt x="752" y="3716"/>
                </a:lnTo>
                <a:lnTo>
                  <a:pt x="776" y="3764"/>
                </a:lnTo>
                <a:lnTo>
                  <a:pt x="800" y="3811"/>
                </a:lnTo>
                <a:lnTo>
                  <a:pt x="826" y="3858"/>
                </a:lnTo>
                <a:lnTo>
                  <a:pt x="854" y="3905"/>
                </a:lnTo>
                <a:lnTo>
                  <a:pt x="882" y="3950"/>
                </a:lnTo>
                <a:lnTo>
                  <a:pt x="912" y="3995"/>
                </a:lnTo>
                <a:lnTo>
                  <a:pt x="943" y="4039"/>
                </a:lnTo>
                <a:lnTo>
                  <a:pt x="976" y="4084"/>
                </a:lnTo>
                <a:lnTo>
                  <a:pt x="1009" y="4127"/>
                </a:lnTo>
                <a:lnTo>
                  <a:pt x="1043" y="4171"/>
                </a:lnTo>
                <a:lnTo>
                  <a:pt x="1080" y="4213"/>
                </a:lnTo>
                <a:lnTo>
                  <a:pt x="1117" y="4255"/>
                </a:lnTo>
                <a:lnTo>
                  <a:pt x="1156" y="4296"/>
                </a:lnTo>
                <a:lnTo>
                  <a:pt x="1196" y="4337"/>
                </a:lnTo>
                <a:lnTo>
                  <a:pt x="1236" y="4377"/>
                </a:lnTo>
                <a:lnTo>
                  <a:pt x="1278" y="4416"/>
                </a:lnTo>
                <a:lnTo>
                  <a:pt x="1320" y="4454"/>
                </a:lnTo>
                <a:lnTo>
                  <a:pt x="1362" y="4490"/>
                </a:lnTo>
                <a:lnTo>
                  <a:pt x="1405" y="4526"/>
                </a:lnTo>
                <a:lnTo>
                  <a:pt x="1449" y="4559"/>
                </a:lnTo>
                <a:lnTo>
                  <a:pt x="1492" y="4592"/>
                </a:lnTo>
                <a:lnTo>
                  <a:pt x="1536" y="4623"/>
                </a:lnTo>
                <a:lnTo>
                  <a:pt x="1582" y="4652"/>
                </a:lnTo>
                <a:lnTo>
                  <a:pt x="1627" y="4681"/>
                </a:lnTo>
                <a:lnTo>
                  <a:pt x="1673" y="4708"/>
                </a:lnTo>
                <a:lnTo>
                  <a:pt x="1719" y="4735"/>
                </a:lnTo>
                <a:lnTo>
                  <a:pt x="1767" y="4760"/>
                </a:lnTo>
                <a:lnTo>
                  <a:pt x="1814" y="4784"/>
                </a:lnTo>
                <a:lnTo>
                  <a:pt x="1862" y="4805"/>
                </a:lnTo>
                <a:lnTo>
                  <a:pt x="1911" y="4826"/>
                </a:lnTo>
                <a:lnTo>
                  <a:pt x="1960" y="4846"/>
                </a:lnTo>
                <a:lnTo>
                  <a:pt x="2009" y="4865"/>
                </a:lnTo>
                <a:lnTo>
                  <a:pt x="2059" y="4882"/>
                </a:lnTo>
                <a:lnTo>
                  <a:pt x="2111" y="4898"/>
                </a:lnTo>
                <a:lnTo>
                  <a:pt x="2162" y="4913"/>
                </a:lnTo>
                <a:lnTo>
                  <a:pt x="2213" y="4925"/>
                </a:lnTo>
                <a:lnTo>
                  <a:pt x="2266" y="4938"/>
                </a:lnTo>
                <a:lnTo>
                  <a:pt x="2318" y="4948"/>
                </a:lnTo>
                <a:lnTo>
                  <a:pt x="2371" y="4958"/>
                </a:lnTo>
                <a:lnTo>
                  <a:pt x="2426" y="4966"/>
                </a:lnTo>
                <a:lnTo>
                  <a:pt x="2479" y="4973"/>
                </a:lnTo>
                <a:lnTo>
                  <a:pt x="2534" y="4979"/>
                </a:lnTo>
                <a:lnTo>
                  <a:pt x="2590" y="4983"/>
                </a:lnTo>
                <a:lnTo>
                  <a:pt x="2646" y="4987"/>
                </a:lnTo>
                <a:lnTo>
                  <a:pt x="2702" y="4989"/>
                </a:lnTo>
                <a:lnTo>
                  <a:pt x="2759" y="4989"/>
                </a:lnTo>
                <a:lnTo>
                  <a:pt x="2806" y="4989"/>
                </a:lnTo>
                <a:lnTo>
                  <a:pt x="2851" y="4987"/>
                </a:lnTo>
                <a:lnTo>
                  <a:pt x="2898" y="4985"/>
                </a:lnTo>
                <a:lnTo>
                  <a:pt x="2944" y="4982"/>
                </a:lnTo>
                <a:lnTo>
                  <a:pt x="2988" y="4978"/>
                </a:lnTo>
                <a:lnTo>
                  <a:pt x="3034" y="4973"/>
                </a:lnTo>
                <a:lnTo>
                  <a:pt x="3079" y="4966"/>
                </a:lnTo>
                <a:lnTo>
                  <a:pt x="3124" y="4959"/>
                </a:lnTo>
                <a:lnTo>
                  <a:pt x="3168" y="4953"/>
                </a:lnTo>
                <a:lnTo>
                  <a:pt x="3212" y="4943"/>
                </a:lnTo>
                <a:lnTo>
                  <a:pt x="3255" y="4934"/>
                </a:lnTo>
                <a:lnTo>
                  <a:pt x="3300" y="4923"/>
                </a:lnTo>
                <a:lnTo>
                  <a:pt x="3342" y="4911"/>
                </a:lnTo>
                <a:lnTo>
                  <a:pt x="3386" y="4899"/>
                </a:lnTo>
                <a:lnTo>
                  <a:pt x="3429" y="4886"/>
                </a:lnTo>
                <a:lnTo>
                  <a:pt x="3471" y="4872"/>
                </a:lnTo>
                <a:lnTo>
                  <a:pt x="3513" y="4857"/>
                </a:lnTo>
                <a:lnTo>
                  <a:pt x="3555" y="4841"/>
                </a:lnTo>
                <a:lnTo>
                  <a:pt x="3597" y="4824"/>
                </a:lnTo>
                <a:lnTo>
                  <a:pt x="3638" y="4805"/>
                </a:lnTo>
                <a:lnTo>
                  <a:pt x="3679" y="4787"/>
                </a:lnTo>
                <a:lnTo>
                  <a:pt x="3719" y="4768"/>
                </a:lnTo>
                <a:lnTo>
                  <a:pt x="3760" y="4747"/>
                </a:lnTo>
                <a:lnTo>
                  <a:pt x="3800" y="4725"/>
                </a:lnTo>
                <a:lnTo>
                  <a:pt x="3840" y="4703"/>
                </a:lnTo>
                <a:lnTo>
                  <a:pt x="3880" y="4680"/>
                </a:lnTo>
                <a:lnTo>
                  <a:pt x="3919" y="4655"/>
                </a:lnTo>
                <a:lnTo>
                  <a:pt x="3957" y="4630"/>
                </a:lnTo>
                <a:lnTo>
                  <a:pt x="3996" y="4603"/>
                </a:lnTo>
                <a:lnTo>
                  <a:pt x="4035" y="4577"/>
                </a:lnTo>
                <a:lnTo>
                  <a:pt x="4074" y="4549"/>
                </a:lnTo>
                <a:lnTo>
                  <a:pt x="4112" y="4520"/>
                </a:lnTo>
                <a:lnTo>
                  <a:pt x="4150" y="4482"/>
                </a:lnTo>
                <a:lnTo>
                  <a:pt x="4199" y="4438"/>
                </a:lnTo>
                <a:lnTo>
                  <a:pt x="4258" y="4386"/>
                </a:lnTo>
                <a:lnTo>
                  <a:pt x="4325" y="4328"/>
                </a:lnTo>
                <a:lnTo>
                  <a:pt x="4350" y="4307"/>
                </a:lnTo>
                <a:lnTo>
                  <a:pt x="4375" y="4288"/>
                </a:lnTo>
                <a:lnTo>
                  <a:pt x="4400" y="4273"/>
                </a:lnTo>
                <a:lnTo>
                  <a:pt x="4424" y="4261"/>
                </a:lnTo>
                <a:lnTo>
                  <a:pt x="4448" y="4251"/>
                </a:lnTo>
                <a:lnTo>
                  <a:pt x="4471" y="4244"/>
                </a:lnTo>
                <a:lnTo>
                  <a:pt x="4494" y="4239"/>
                </a:lnTo>
                <a:lnTo>
                  <a:pt x="4505" y="4238"/>
                </a:lnTo>
                <a:lnTo>
                  <a:pt x="4517" y="4238"/>
                </a:lnTo>
                <a:lnTo>
                  <a:pt x="4530" y="4238"/>
                </a:lnTo>
                <a:lnTo>
                  <a:pt x="4545" y="4239"/>
                </a:lnTo>
                <a:lnTo>
                  <a:pt x="4559" y="4240"/>
                </a:lnTo>
                <a:lnTo>
                  <a:pt x="4572" y="4244"/>
                </a:lnTo>
                <a:lnTo>
                  <a:pt x="4585" y="4246"/>
                </a:lnTo>
                <a:lnTo>
                  <a:pt x="4598" y="4251"/>
                </a:lnTo>
                <a:lnTo>
                  <a:pt x="4611" y="4254"/>
                </a:lnTo>
                <a:lnTo>
                  <a:pt x="4624" y="4260"/>
                </a:lnTo>
                <a:lnTo>
                  <a:pt x="4635" y="4265"/>
                </a:lnTo>
                <a:lnTo>
                  <a:pt x="4648" y="4272"/>
                </a:lnTo>
                <a:lnTo>
                  <a:pt x="4659" y="4279"/>
                </a:lnTo>
                <a:lnTo>
                  <a:pt x="4672" y="4287"/>
                </a:lnTo>
                <a:lnTo>
                  <a:pt x="4694" y="4304"/>
                </a:lnTo>
                <a:lnTo>
                  <a:pt x="4715" y="4325"/>
                </a:lnTo>
                <a:lnTo>
                  <a:pt x="4736" y="4348"/>
                </a:lnTo>
                <a:lnTo>
                  <a:pt x="4753" y="4370"/>
                </a:lnTo>
                <a:lnTo>
                  <a:pt x="4768" y="4394"/>
                </a:lnTo>
                <a:lnTo>
                  <a:pt x="4779" y="4418"/>
                </a:lnTo>
                <a:lnTo>
                  <a:pt x="4784" y="4431"/>
                </a:lnTo>
                <a:lnTo>
                  <a:pt x="4788" y="4444"/>
                </a:lnTo>
                <a:lnTo>
                  <a:pt x="4792" y="4456"/>
                </a:lnTo>
                <a:lnTo>
                  <a:pt x="4795" y="4470"/>
                </a:lnTo>
                <a:lnTo>
                  <a:pt x="4799" y="4496"/>
                </a:lnTo>
                <a:lnTo>
                  <a:pt x="4800" y="4523"/>
                </a:lnTo>
                <a:lnTo>
                  <a:pt x="4799" y="4549"/>
                </a:lnTo>
                <a:lnTo>
                  <a:pt x="4795" y="4574"/>
                </a:lnTo>
                <a:lnTo>
                  <a:pt x="4788" y="4599"/>
                </a:lnTo>
                <a:lnTo>
                  <a:pt x="4779" y="4623"/>
                </a:lnTo>
                <a:lnTo>
                  <a:pt x="4768" y="4648"/>
                </a:lnTo>
                <a:lnTo>
                  <a:pt x="4753" y="4672"/>
                </a:lnTo>
                <a:lnTo>
                  <a:pt x="4736" y="4696"/>
                </a:lnTo>
                <a:lnTo>
                  <a:pt x="4715" y="4721"/>
                </a:lnTo>
                <a:lnTo>
                  <a:pt x="4672" y="4768"/>
                </a:lnTo>
                <a:lnTo>
                  <a:pt x="4626" y="4813"/>
                </a:lnTo>
                <a:lnTo>
                  <a:pt x="4580" y="4858"/>
                </a:lnTo>
                <a:lnTo>
                  <a:pt x="4532" y="4901"/>
                </a:lnTo>
                <a:lnTo>
                  <a:pt x="4481" y="4943"/>
                </a:lnTo>
                <a:lnTo>
                  <a:pt x="4429" y="4985"/>
                </a:lnTo>
                <a:lnTo>
                  <a:pt x="4376" y="5024"/>
                </a:lnTo>
                <a:lnTo>
                  <a:pt x="4320" y="5062"/>
                </a:lnTo>
                <a:lnTo>
                  <a:pt x="4264" y="5100"/>
                </a:lnTo>
                <a:lnTo>
                  <a:pt x="4205" y="5135"/>
                </a:lnTo>
                <a:lnTo>
                  <a:pt x="4146" y="5171"/>
                </a:lnTo>
                <a:lnTo>
                  <a:pt x="4084" y="5204"/>
                </a:lnTo>
                <a:lnTo>
                  <a:pt x="4020" y="5236"/>
                </a:lnTo>
                <a:lnTo>
                  <a:pt x="3956" y="5266"/>
                </a:lnTo>
                <a:lnTo>
                  <a:pt x="3889" y="5296"/>
                </a:lnTo>
                <a:lnTo>
                  <a:pt x="3822" y="5325"/>
                </a:lnTo>
                <a:lnTo>
                  <a:pt x="3755" y="5351"/>
                </a:lnTo>
                <a:lnTo>
                  <a:pt x="3690" y="5375"/>
                </a:lnTo>
                <a:lnTo>
                  <a:pt x="3624" y="5397"/>
                </a:lnTo>
                <a:lnTo>
                  <a:pt x="3559" y="5417"/>
                </a:lnTo>
                <a:lnTo>
                  <a:pt x="3493" y="5437"/>
                </a:lnTo>
                <a:lnTo>
                  <a:pt x="3427" y="5454"/>
                </a:lnTo>
                <a:lnTo>
                  <a:pt x="3360" y="5470"/>
                </a:lnTo>
                <a:lnTo>
                  <a:pt x="3294" y="5483"/>
                </a:lnTo>
                <a:lnTo>
                  <a:pt x="3228" y="5496"/>
                </a:lnTo>
                <a:lnTo>
                  <a:pt x="3162" y="5507"/>
                </a:lnTo>
                <a:lnTo>
                  <a:pt x="3096" y="5516"/>
                </a:lnTo>
                <a:lnTo>
                  <a:pt x="3028" y="5523"/>
                </a:lnTo>
                <a:lnTo>
                  <a:pt x="2962" y="5529"/>
                </a:lnTo>
                <a:lnTo>
                  <a:pt x="2895" y="5534"/>
                </a:lnTo>
                <a:lnTo>
                  <a:pt x="2827" y="5536"/>
                </a:lnTo>
                <a:lnTo>
                  <a:pt x="2761" y="5537"/>
                </a:lnTo>
                <a:lnTo>
                  <a:pt x="2689" y="5536"/>
                </a:lnTo>
                <a:lnTo>
                  <a:pt x="2620" y="5534"/>
                </a:lnTo>
                <a:lnTo>
                  <a:pt x="2550" y="5529"/>
                </a:lnTo>
                <a:lnTo>
                  <a:pt x="2480" y="5523"/>
                </a:lnTo>
                <a:lnTo>
                  <a:pt x="2412" y="5516"/>
                </a:lnTo>
                <a:lnTo>
                  <a:pt x="2345" y="5508"/>
                </a:lnTo>
                <a:lnTo>
                  <a:pt x="2277" y="5498"/>
                </a:lnTo>
                <a:lnTo>
                  <a:pt x="2211" y="5486"/>
                </a:lnTo>
                <a:lnTo>
                  <a:pt x="2145" y="5472"/>
                </a:lnTo>
                <a:lnTo>
                  <a:pt x="2080" y="5457"/>
                </a:lnTo>
                <a:lnTo>
                  <a:pt x="2016" y="5441"/>
                </a:lnTo>
                <a:lnTo>
                  <a:pt x="1952" y="5423"/>
                </a:lnTo>
                <a:lnTo>
                  <a:pt x="1888" y="5402"/>
                </a:lnTo>
                <a:lnTo>
                  <a:pt x="1825" y="5381"/>
                </a:lnTo>
                <a:lnTo>
                  <a:pt x="1764" y="5358"/>
                </a:lnTo>
                <a:lnTo>
                  <a:pt x="1702" y="5334"/>
                </a:lnTo>
                <a:lnTo>
                  <a:pt x="1641" y="5308"/>
                </a:lnTo>
                <a:lnTo>
                  <a:pt x="1582" y="5280"/>
                </a:lnTo>
                <a:lnTo>
                  <a:pt x="1523" y="5250"/>
                </a:lnTo>
                <a:lnTo>
                  <a:pt x="1463" y="5220"/>
                </a:lnTo>
                <a:lnTo>
                  <a:pt x="1405" y="5187"/>
                </a:lnTo>
                <a:lnTo>
                  <a:pt x="1348" y="5152"/>
                </a:lnTo>
                <a:lnTo>
                  <a:pt x="1291" y="5117"/>
                </a:lnTo>
                <a:lnTo>
                  <a:pt x="1235" y="5080"/>
                </a:lnTo>
                <a:lnTo>
                  <a:pt x="1180" y="5042"/>
                </a:lnTo>
                <a:lnTo>
                  <a:pt x="1125" y="5001"/>
                </a:lnTo>
                <a:lnTo>
                  <a:pt x="1071" y="4958"/>
                </a:lnTo>
                <a:lnTo>
                  <a:pt x="1017" y="4915"/>
                </a:lnTo>
                <a:lnTo>
                  <a:pt x="965" y="4870"/>
                </a:lnTo>
                <a:lnTo>
                  <a:pt x="912" y="4824"/>
                </a:lnTo>
                <a:lnTo>
                  <a:pt x="861" y="4775"/>
                </a:lnTo>
                <a:lnTo>
                  <a:pt x="809" y="4724"/>
                </a:lnTo>
                <a:lnTo>
                  <a:pt x="760" y="4674"/>
                </a:lnTo>
                <a:lnTo>
                  <a:pt x="711" y="4622"/>
                </a:lnTo>
                <a:lnTo>
                  <a:pt x="665" y="4569"/>
                </a:lnTo>
                <a:lnTo>
                  <a:pt x="620" y="4517"/>
                </a:lnTo>
                <a:lnTo>
                  <a:pt x="576" y="4463"/>
                </a:lnTo>
                <a:lnTo>
                  <a:pt x="534" y="4408"/>
                </a:lnTo>
                <a:lnTo>
                  <a:pt x="494" y="4353"/>
                </a:lnTo>
                <a:lnTo>
                  <a:pt x="455" y="4297"/>
                </a:lnTo>
                <a:lnTo>
                  <a:pt x="418" y="4242"/>
                </a:lnTo>
                <a:lnTo>
                  <a:pt x="382" y="4184"/>
                </a:lnTo>
                <a:lnTo>
                  <a:pt x="348" y="4127"/>
                </a:lnTo>
                <a:lnTo>
                  <a:pt x="316" y="4069"/>
                </a:lnTo>
                <a:lnTo>
                  <a:pt x="285" y="4010"/>
                </a:lnTo>
                <a:lnTo>
                  <a:pt x="256" y="3950"/>
                </a:lnTo>
                <a:lnTo>
                  <a:pt x="228" y="3890"/>
                </a:lnTo>
                <a:lnTo>
                  <a:pt x="202" y="3829"/>
                </a:lnTo>
                <a:lnTo>
                  <a:pt x="178" y="3768"/>
                </a:lnTo>
                <a:lnTo>
                  <a:pt x="155" y="3706"/>
                </a:lnTo>
                <a:lnTo>
                  <a:pt x="134" y="3643"/>
                </a:lnTo>
                <a:lnTo>
                  <a:pt x="114" y="3580"/>
                </a:lnTo>
                <a:lnTo>
                  <a:pt x="96" y="3516"/>
                </a:lnTo>
                <a:lnTo>
                  <a:pt x="79" y="3452"/>
                </a:lnTo>
                <a:lnTo>
                  <a:pt x="64" y="3386"/>
                </a:lnTo>
                <a:lnTo>
                  <a:pt x="50" y="3320"/>
                </a:lnTo>
                <a:lnTo>
                  <a:pt x="39" y="3253"/>
                </a:lnTo>
                <a:lnTo>
                  <a:pt x="29" y="3186"/>
                </a:lnTo>
                <a:lnTo>
                  <a:pt x="19" y="3118"/>
                </a:lnTo>
                <a:lnTo>
                  <a:pt x="13" y="3050"/>
                </a:lnTo>
                <a:lnTo>
                  <a:pt x="7" y="2980"/>
                </a:lnTo>
                <a:lnTo>
                  <a:pt x="3" y="2911"/>
                </a:lnTo>
                <a:lnTo>
                  <a:pt x="0" y="2840"/>
                </a:lnTo>
                <a:lnTo>
                  <a:pt x="0" y="2769"/>
                </a:lnTo>
                <a:lnTo>
                  <a:pt x="0" y="2697"/>
                </a:lnTo>
                <a:lnTo>
                  <a:pt x="3" y="2627"/>
                </a:lnTo>
                <a:lnTo>
                  <a:pt x="7" y="2557"/>
                </a:lnTo>
                <a:lnTo>
                  <a:pt x="13" y="2488"/>
                </a:lnTo>
                <a:lnTo>
                  <a:pt x="19" y="2419"/>
                </a:lnTo>
                <a:lnTo>
                  <a:pt x="29" y="2351"/>
                </a:lnTo>
                <a:lnTo>
                  <a:pt x="39" y="2284"/>
                </a:lnTo>
                <a:lnTo>
                  <a:pt x="50" y="2218"/>
                </a:lnTo>
                <a:lnTo>
                  <a:pt x="64" y="2152"/>
                </a:lnTo>
                <a:lnTo>
                  <a:pt x="79" y="2086"/>
                </a:lnTo>
                <a:lnTo>
                  <a:pt x="96" y="2022"/>
                </a:lnTo>
                <a:lnTo>
                  <a:pt x="113" y="1958"/>
                </a:lnTo>
                <a:lnTo>
                  <a:pt x="134" y="1894"/>
                </a:lnTo>
                <a:lnTo>
                  <a:pt x="154" y="1831"/>
                </a:lnTo>
                <a:lnTo>
                  <a:pt x="178" y="1769"/>
                </a:lnTo>
                <a:lnTo>
                  <a:pt x="202" y="1708"/>
                </a:lnTo>
                <a:lnTo>
                  <a:pt x="228" y="1647"/>
                </a:lnTo>
                <a:lnTo>
                  <a:pt x="256" y="1587"/>
                </a:lnTo>
                <a:lnTo>
                  <a:pt x="285" y="1527"/>
                </a:lnTo>
                <a:lnTo>
                  <a:pt x="316" y="1468"/>
                </a:lnTo>
                <a:lnTo>
                  <a:pt x="348" y="1410"/>
                </a:lnTo>
                <a:lnTo>
                  <a:pt x="382" y="1353"/>
                </a:lnTo>
                <a:lnTo>
                  <a:pt x="418" y="1296"/>
                </a:lnTo>
                <a:lnTo>
                  <a:pt x="455" y="1240"/>
                </a:lnTo>
                <a:lnTo>
                  <a:pt x="494" y="1184"/>
                </a:lnTo>
                <a:lnTo>
                  <a:pt x="534" y="1129"/>
                </a:lnTo>
                <a:lnTo>
                  <a:pt x="576" y="1074"/>
                </a:lnTo>
                <a:lnTo>
                  <a:pt x="620" y="1021"/>
                </a:lnTo>
                <a:lnTo>
                  <a:pt x="664" y="968"/>
                </a:lnTo>
                <a:lnTo>
                  <a:pt x="711" y="916"/>
                </a:lnTo>
                <a:lnTo>
                  <a:pt x="759" y="863"/>
                </a:lnTo>
                <a:lnTo>
                  <a:pt x="809" y="813"/>
                </a:lnTo>
                <a:lnTo>
                  <a:pt x="861" y="763"/>
                </a:lnTo>
                <a:lnTo>
                  <a:pt x="912" y="715"/>
                </a:lnTo>
                <a:lnTo>
                  <a:pt x="963" y="668"/>
                </a:lnTo>
                <a:lnTo>
                  <a:pt x="1017" y="622"/>
                </a:lnTo>
                <a:lnTo>
                  <a:pt x="1071" y="579"/>
                </a:lnTo>
                <a:lnTo>
                  <a:pt x="1124" y="537"/>
                </a:lnTo>
                <a:lnTo>
                  <a:pt x="1179" y="497"/>
                </a:lnTo>
                <a:lnTo>
                  <a:pt x="1235" y="457"/>
                </a:lnTo>
                <a:lnTo>
                  <a:pt x="1291" y="420"/>
                </a:lnTo>
                <a:lnTo>
                  <a:pt x="1348" y="385"/>
                </a:lnTo>
                <a:lnTo>
                  <a:pt x="1405" y="351"/>
                </a:lnTo>
                <a:lnTo>
                  <a:pt x="1463" y="318"/>
                </a:lnTo>
                <a:lnTo>
                  <a:pt x="1522" y="287"/>
                </a:lnTo>
                <a:lnTo>
                  <a:pt x="1581" y="257"/>
                </a:lnTo>
                <a:lnTo>
                  <a:pt x="1641" y="230"/>
                </a:lnTo>
                <a:lnTo>
                  <a:pt x="1702" y="203"/>
                </a:lnTo>
                <a:lnTo>
                  <a:pt x="1762" y="179"/>
                </a:lnTo>
                <a:lnTo>
                  <a:pt x="1825" y="155"/>
                </a:lnTo>
                <a:lnTo>
                  <a:pt x="1887" y="135"/>
                </a:lnTo>
                <a:lnTo>
                  <a:pt x="1951" y="114"/>
                </a:lnTo>
                <a:lnTo>
                  <a:pt x="2015" y="96"/>
                </a:lnTo>
                <a:lnTo>
                  <a:pt x="2079" y="80"/>
                </a:lnTo>
                <a:lnTo>
                  <a:pt x="2144" y="65"/>
                </a:lnTo>
                <a:lnTo>
                  <a:pt x="2210" y="52"/>
                </a:lnTo>
                <a:lnTo>
                  <a:pt x="2276" y="39"/>
                </a:lnTo>
                <a:lnTo>
                  <a:pt x="2343" y="29"/>
                </a:lnTo>
                <a:lnTo>
                  <a:pt x="2411" y="21"/>
                </a:lnTo>
                <a:lnTo>
                  <a:pt x="2479" y="13"/>
                </a:lnTo>
                <a:lnTo>
                  <a:pt x="2549" y="7"/>
                </a:lnTo>
                <a:lnTo>
                  <a:pt x="2619" y="4"/>
                </a:lnTo>
                <a:lnTo>
                  <a:pt x="2688" y="1"/>
                </a:lnTo>
                <a:lnTo>
                  <a:pt x="2760" y="0"/>
                </a:lnTo>
                <a:lnTo>
                  <a:pt x="2814" y="1"/>
                </a:lnTo>
                <a:lnTo>
                  <a:pt x="2868" y="3"/>
                </a:lnTo>
                <a:lnTo>
                  <a:pt x="2921" y="6"/>
                </a:lnTo>
                <a:lnTo>
                  <a:pt x="2975" y="11"/>
                </a:lnTo>
                <a:lnTo>
                  <a:pt x="3027" y="15"/>
                </a:lnTo>
                <a:lnTo>
                  <a:pt x="3079" y="22"/>
                </a:lnTo>
                <a:lnTo>
                  <a:pt x="3130" y="30"/>
                </a:lnTo>
                <a:lnTo>
                  <a:pt x="3181" y="39"/>
                </a:lnTo>
                <a:lnTo>
                  <a:pt x="3231" y="49"/>
                </a:lnTo>
                <a:lnTo>
                  <a:pt x="3282" y="61"/>
                </a:lnTo>
                <a:lnTo>
                  <a:pt x="3331" y="73"/>
                </a:lnTo>
                <a:lnTo>
                  <a:pt x="3380" y="88"/>
                </a:lnTo>
                <a:lnTo>
                  <a:pt x="3429" y="103"/>
                </a:lnTo>
                <a:lnTo>
                  <a:pt x="3477" y="119"/>
                </a:lnTo>
                <a:lnTo>
                  <a:pt x="3525" y="137"/>
                </a:lnTo>
                <a:lnTo>
                  <a:pt x="3572" y="155"/>
                </a:lnTo>
                <a:lnTo>
                  <a:pt x="3617" y="176"/>
                </a:lnTo>
                <a:lnTo>
                  <a:pt x="3664" y="197"/>
                </a:lnTo>
                <a:lnTo>
                  <a:pt x="3710" y="219"/>
                </a:lnTo>
                <a:lnTo>
                  <a:pt x="3754" y="243"/>
                </a:lnTo>
                <a:lnTo>
                  <a:pt x="3799" y="267"/>
                </a:lnTo>
                <a:lnTo>
                  <a:pt x="3842" y="294"/>
                </a:lnTo>
                <a:lnTo>
                  <a:pt x="3887" y="321"/>
                </a:lnTo>
                <a:lnTo>
                  <a:pt x="3929" y="350"/>
                </a:lnTo>
                <a:lnTo>
                  <a:pt x="3971" y="379"/>
                </a:lnTo>
                <a:lnTo>
                  <a:pt x="4013" y="410"/>
                </a:lnTo>
                <a:lnTo>
                  <a:pt x="4056" y="442"/>
                </a:lnTo>
                <a:lnTo>
                  <a:pt x="4097" y="475"/>
                </a:lnTo>
                <a:lnTo>
                  <a:pt x="4137" y="510"/>
                </a:lnTo>
                <a:lnTo>
                  <a:pt x="4177" y="546"/>
                </a:lnTo>
                <a:lnTo>
                  <a:pt x="4217" y="582"/>
                </a:lnTo>
                <a:lnTo>
                  <a:pt x="4255" y="621"/>
                </a:lnTo>
                <a:lnTo>
                  <a:pt x="4293" y="660"/>
                </a:lnTo>
                <a:lnTo>
                  <a:pt x="4331" y="700"/>
                </a:lnTo>
                <a:lnTo>
                  <a:pt x="4366" y="740"/>
                </a:lnTo>
                <a:lnTo>
                  <a:pt x="4400" y="780"/>
                </a:lnTo>
                <a:lnTo>
                  <a:pt x="4433" y="821"/>
                </a:lnTo>
                <a:lnTo>
                  <a:pt x="4465" y="863"/>
                </a:lnTo>
                <a:lnTo>
                  <a:pt x="4496" y="904"/>
                </a:lnTo>
                <a:lnTo>
                  <a:pt x="4526" y="948"/>
                </a:lnTo>
                <a:lnTo>
                  <a:pt x="4554" y="990"/>
                </a:lnTo>
                <a:lnTo>
                  <a:pt x="4582" y="1034"/>
                </a:lnTo>
                <a:lnTo>
                  <a:pt x="4608" y="1078"/>
                </a:lnTo>
                <a:lnTo>
                  <a:pt x="4633" y="1122"/>
                </a:lnTo>
                <a:lnTo>
                  <a:pt x="4657" y="1168"/>
                </a:lnTo>
                <a:lnTo>
                  <a:pt x="4679" y="1212"/>
                </a:lnTo>
                <a:lnTo>
                  <a:pt x="4701" y="1259"/>
                </a:lnTo>
                <a:lnTo>
                  <a:pt x="4720" y="1306"/>
                </a:lnTo>
                <a:lnTo>
                  <a:pt x="4739" y="1353"/>
                </a:lnTo>
                <a:lnTo>
                  <a:pt x="4756" y="1400"/>
                </a:lnTo>
                <a:lnTo>
                  <a:pt x="4772" y="1447"/>
                </a:lnTo>
                <a:lnTo>
                  <a:pt x="4788" y="1497"/>
                </a:lnTo>
                <a:lnTo>
                  <a:pt x="4802" y="1546"/>
                </a:lnTo>
                <a:lnTo>
                  <a:pt x="4815" y="1595"/>
                </a:lnTo>
                <a:lnTo>
                  <a:pt x="4826" y="1645"/>
                </a:lnTo>
                <a:lnTo>
                  <a:pt x="4836" y="1695"/>
                </a:lnTo>
                <a:lnTo>
                  <a:pt x="4845" y="1747"/>
                </a:lnTo>
                <a:lnTo>
                  <a:pt x="4853" y="1798"/>
                </a:lnTo>
                <a:lnTo>
                  <a:pt x="4860" y="1850"/>
                </a:lnTo>
                <a:lnTo>
                  <a:pt x="4866" y="1903"/>
                </a:lnTo>
                <a:lnTo>
                  <a:pt x="4869" y="1955"/>
                </a:lnTo>
                <a:lnTo>
                  <a:pt x="4873" y="2009"/>
                </a:lnTo>
                <a:lnTo>
                  <a:pt x="4875" y="2064"/>
                </a:lnTo>
                <a:lnTo>
                  <a:pt x="4875" y="2117"/>
                </a:lnTo>
                <a:close/>
                <a:moveTo>
                  <a:pt x="3677" y="2763"/>
                </a:moveTo>
                <a:lnTo>
                  <a:pt x="3677" y="2763"/>
                </a:lnTo>
                <a:lnTo>
                  <a:pt x="3676" y="2717"/>
                </a:lnTo>
                <a:lnTo>
                  <a:pt x="3673" y="2670"/>
                </a:lnTo>
                <a:lnTo>
                  <a:pt x="3668" y="2624"/>
                </a:lnTo>
                <a:lnTo>
                  <a:pt x="3661" y="2580"/>
                </a:lnTo>
                <a:lnTo>
                  <a:pt x="3650" y="2536"/>
                </a:lnTo>
                <a:lnTo>
                  <a:pt x="3639" y="2493"/>
                </a:lnTo>
                <a:lnTo>
                  <a:pt x="3625" y="2451"/>
                </a:lnTo>
                <a:lnTo>
                  <a:pt x="3609" y="2410"/>
                </a:lnTo>
                <a:lnTo>
                  <a:pt x="3591" y="2370"/>
                </a:lnTo>
                <a:lnTo>
                  <a:pt x="3572" y="2330"/>
                </a:lnTo>
                <a:lnTo>
                  <a:pt x="3549" y="2291"/>
                </a:lnTo>
                <a:lnTo>
                  <a:pt x="3525" y="2253"/>
                </a:lnTo>
                <a:lnTo>
                  <a:pt x="3499" y="2217"/>
                </a:lnTo>
                <a:lnTo>
                  <a:pt x="3470" y="2180"/>
                </a:lnTo>
                <a:lnTo>
                  <a:pt x="3439" y="2145"/>
                </a:lnTo>
                <a:lnTo>
                  <a:pt x="3406" y="2111"/>
                </a:lnTo>
                <a:lnTo>
                  <a:pt x="3372" y="2078"/>
                </a:lnTo>
                <a:lnTo>
                  <a:pt x="3338" y="2047"/>
                </a:lnTo>
                <a:lnTo>
                  <a:pt x="3301" y="2018"/>
                </a:lnTo>
                <a:lnTo>
                  <a:pt x="3265" y="1992"/>
                </a:lnTo>
                <a:lnTo>
                  <a:pt x="3227" y="1968"/>
                </a:lnTo>
                <a:lnTo>
                  <a:pt x="3189" y="1945"/>
                </a:lnTo>
                <a:lnTo>
                  <a:pt x="3149" y="1925"/>
                </a:lnTo>
                <a:lnTo>
                  <a:pt x="3109" y="1907"/>
                </a:lnTo>
                <a:lnTo>
                  <a:pt x="3068" y="1891"/>
                </a:lnTo>
                <a:lnTo>
                  <a:pt x="3026" y="1878"/>
                </a:lnTo>
                <a:lnTo>
                  <a:pt x="2984" y="1865"/>
                </a:lnTo>
                <a:lnTo>
                  <a:pt x="2940" y="1856"/>
                </a:lnTo>
                <a:lnTo>
                  <a:pt x="2896" y="1848"/>
                </a:lnTo>
                <a:lnTo>
                  <a:pt x="2850" y="1844"/>
                </a:lnTo>
                <a:lnTo>
                  <a:pt x="2805" y="1840"/>
                </a:lnTo>
                <a:lnTo>
                  <a:pt x="2758" y="1839"/>
                </a:lnTo>
                <a:lnTo>
                  <a:pt x="2711" y="1840"/>
                </a:lnTo>
                <a:lnTo>
                  <a:pt x="2665" y="1844"/>
                </a:lnTo>
                <a:lnTo>
                  <a:pt x="2620" y="1848"/>
                </a:lnTo>
                <a:lnTo>
                  <a:pt x="2575" y="1856"/>
                </a:lnTo>
                <a:lnTo>
                  <a:pt x="2532" y="1865"/>
                </a:lnTo>
                <a:lnTo>
                  <a:pt x="2488" y="1878"/>
                </a:lnTo>
                <a:lnTo>
                  <a:pt x="2447" y="1891"/>
                </a:lnTo>
                <a:lnTo>
                  <a:pt x="2406" y="1907"/>
                </a:lnTo>
                <a:lnTo>
                  <a:pt x="2366" y="1925"/>
                </a:lnTo>
                <a:lnTo>
                  <a:pt x="2326" y="1945"/>
                </a:lnTo>
                <a:lnTo>
                  <a:pt x="2289" y="1968"/>
                </a:lnTo>
                <a:lnTo>
                  <a:pt x="2251" y="1992"/>
                </a:lnTo>
                <a:lnTo>
                  <a:pt x="2213" y="2018"/>
                </a:lnTo>
                <a:lnTo>
                  <a:pt x="2178" y="2047"/>
                </a:lnTo>
                <a:lnTo>
                  <a:pt x="2143" y="2078"/>
                </a:lnTo>
                <a:lnTo>
                  <a:pt x="2108" y="2111"/>
                </a:lnTo>
                <a:lnTo>
                  <a:pt x="2076" y="2145"/>
                </a:lnTo>
                <a:lnTo>
                  <a:pt x="2045" y="2180"/>
                </a:lnTo>
                <a:lnTo>
                  <a:pt x="2017" y="2217"/>
                </a:lnTo>
                <a:lnTo>
                  <a:pt x="1991" y="2253"/>
                </a:lnTo>
                <a:lnTo>
                  <a:pt x="1966" y="2291"/>
                </a:lnTo>
                <a:lnTo>
                  <a:pt x="1944" y="2330"/>
                </a:lnTo>
                <a:lnTo>
                  <a:pt x="1923" y="2370"/>
                </a:lnTo>
                <a:lnTo>
                  <a:pt x="1906" y="2410"/>
                </a:lnTo>
                <a:lnTo>
                  <a:pt x="1890" y="2451"/>
                </a:lnTo>
                <a:lnTo>
                  <a:pt x="1877" y="2493"/>
                </a:lnTo>
                <a:lnTo>
                  <a:pt x="1865" y="2536"/>
                </a:lnTo>
                <a:lnTo>
                  <a:pt x="1855" y="2580"/>
                </a:lnTo>
                <a:lnTo>
                  <a:pt x="1848" y="2624"/>
                </a:lnTo>
                <a:lnTo>
                  <a:pt x="1842" y="2670"/>
                </a:lnTo>
                <a:lnTo>
                  <a:pt x="1840" y="2717"/>
                </a:lnTo>
                <a:lnTo>
                  <a:pt x="1839" y="2763"/>
                </a:lnTo>
                <a:lnTo>
                  <a:pt x="1840" y="2811"/>
                </a:lnTo>
                <a:lnTo>
                  <a:pt x="1842" y="2858"/>
                </a:lnTo>
                <a:lnTo>
                  <a:pt x="1848" y="2904"/>
                </a:lnTo>
                <a:lnTo>
                  <a:pt x="1855" y="2948"/>
                </a:lnTo>
                <a:lnTo>
                  <a:pt x="1865" y="2993"/>
                </a:lnTo>
                <a:lnTo>
                  <a:pt x="1877" y="3036"/>
                </a:lnTo>
                <a:lnTo>
                  <a:pt x="1890" y="3078"/>
                </a:lnTo>
                <a:lnTo>
                  <a:pt x="1906" y="3120"/>
                </a:lnTo>
                <a:lnTo>
                  <a:pt x="1923" y="3160"/>
                </a:lnTo>
                <a:lnTo>
                  <a:pt x="1944" y="3199"/>
                </a:lnTo>
                <a:lnTo>
                  <a:pt x="1966" y="3238"/>
                </a:lnTo>
                <a:lnTo>
                  <a:pt x="1991" y="3276"/>
                </a:lnTo>
                <a:lnTo>
                  <a:pt x="2017" y="3312"/>
                </a:lnTo>
                <a:lnTo>
                  <a:pt x="2045" y="3349"/>
                </a:lnTo>
                <a:lnTo>
                  <a:pt x="2076" y="3383"/>
                </a:lnTo>
                <a:lnTo>
                  <a:pt x="2108" y="3417"/>
                </a:lnTo>
                <a:lnTo>
                  <a:pt x="2143" y="3451"/>
                </a:lnTo>
                <a:lnTo>
                  <a:pt x="2178" y="3481"/>
                </a:lnTo>
                <a:lnTo>
                  <a:pt x="2214" y="3510"/>
                </a:lnTo>
                <a:lnTo>
                  <a:pt x="2251" y="3536"/>
                </a:lnTo>
                <a:lnTo>
                  <a:pt x="2289" y="3560"/>
                </a:lnTo>
                <a:lnTo>
                  <a:pt x="2327" y="3582"/>
                </a:lnTo>
                <a:lnTo>
                  <a:pt x="2366" y="3602"/>
                </a:lnTo>
                <a:lnTo>
                  <a:pt x="2407" y="3621"/>
                </a:lnTo>
                <a:lnTo>
                  <a:pt x="2448" y="3637"/>
                </a:lnTo>
                <a:lnTo>
                  <a:pt x="2491" y="3650"/>
                </a:lnTo>
                <a:lnTo>
                  <a:pt x="2533" y="3662"/>
                </a:lnTo>
                <a:lnTo>
                  <a:pt x="2577" y="3671"/>
                </a:lnTo>
                <a:lnTo>
                  <a:pt x="2622" y="3678"/>
                </a:lnTo>
                <a:lnTo>
                  <a:pt x="2668" y="3683"/>
                </a:lnTo>
                <a:lnTo>
                  <a:pt x="2714" y="3687"/>
                </a:lnTo>
                <a:lnTo>
                  <a:pt x="2761" y="3688"/>
                </a:lnTo>
                <a:lnTo>
                  <a:pt x="2808" y="3687"/>
                </a:lnTo>
                <a:lnTo>
                  <a:pt x="2855" y="3683"/>
                </a:lnTo>
                <a:lnTo>
                  <a:pt x="2899" y="3678"/>
                </a:lnTo>
                <a:lnTo>
                  <a:pt x="2944" y="3671"/>
                </a:lnTo>
                <a:lnTo>
                  <a:pt x="2987" y="3662"/>
                </a:lnTo>
                <a:lnTo>
                  <a:pt x="3029" y="3649"/>
                </a:lnTo>
                <a:lnTo>
                  <a:pt x="3072" y="3635"/>
                </a:lnTo>
                <a:lnTo>
                  <a:pt x="3113" y="3619"/>
                </a:lnTo>
                <a:lnTo>
                  <a:pt x="3153" y="3601"/>
                </a:lnTo>
                <a:lnTo>
                  <a:pt x="3192" y="3582"/>
                </a:lnTo>
                <a:lnTo>
                  <a:pt x="3230" y="3559"/>
                </a:lnTo>
                <a:lnTo>
                  <a:pt x="3268" y="3535"/>
                </a:lnTo>
                <a:lnTo>
                  <a:pt x="3305" y="3509"/>
                </a:lnTo>
                <a:lnTo>
                  <a:pt x="3340" y="3480"/>
                </a:lnTo>
                <a:lnTo>
                  <a:pt x="3375" y="3449"/>
                </a:lnTo>
                <a:lnTo>
                  <a:pt x="3408" y="3416"/>
                </a:lnTo>
                <a:lnTo>
                  <a:pt x="3442" y="3382"/>
                </a:lnTo>
                <a:lnTo>
                  <a:pt x="3471" y="3347"/>
                </a:lnTo>
                <a:lnTo>
                  <a:pt x="3500" y="3310"/>
                </a:lnTo>
                <a:lnTo>
                  <a:pt x="3526" y="3274"/>
                </a:lnTo>
                <a:lnTo>
                  <a:pt x="3550" y="3236"/>
                </a:lnTo>
                <a:lnTo>
                  <a:pt x="3572" y="3197"/>
                </a:lnTo>
                <a:lnTo>
                  <a:pt x="3592" y="3157"/>
                </a:lnTo>
                <a:lnTo>
                  <a:pt x="3610" y="3117"/>
                </a:lnTo>
                <a:lnTo>
                  <a:pt x="3625" y="3076"/>
                </a:lnTo>
                <a:lnTo>
                  <a:pt x="3639" y="3034"/>
                </a:lnTo>
                <a:lnTo>
                  <a:pt x="3650" y="2991"/>
                </a:lnTo>
                <a:lnTo>
                  <a:pt x="3661" y="2947"/>
                </a:lnTo>
                <a:lnTo>
                  <a:pt x="3668" y="2903"/>
                </a:lnTo>
                <a:lnTo>
                  <a:pt x="3673" y="2857"/>
                </a:lnTo>
                <a:lnTo>
                  <a:pt x="3676" y="2810"/>
                </a:lnTo>
                <a:lnTo>
                  <a:pt x="3677" y="2763"/>
                </a:lnTo>
                <a:close/>
              </a:path>
            </a:pathLst>
          </a:custGeom>
          <a:solidFill>
            <a:srgbClr val="FFFFFF"/>
          </a:solidFill>
          <a:ln>
            <a:noFill/>
          </a:ln>
        </p:spPr>
        <p:txBody>
          <a:bodyPr anchor="ctr" anchorCtr="1">
            <a:normAutofit/>
          </a:bodyPr>
          <a:p>
            <a:endParaRPr lang="zh-CN" altLang="en-US">
              <a:sym typeface="Arial" panose="020B0604020202020204" pitchFamily="34" charset="0"/>
            </a:endParaRPr>
          </a:p>
        </p:txBody>
      </p:sp>
      <p:sp>
        <p:nvSpPr>
          <p:cNvPr id="121" name="文本框 120"/>
          <p:cNvSpPr txBox="1"/>
          <p:nvPr>
            <p:custDataLst>
              <p:tags r:id="rId13"/>
            </p:custDataLst>
          </p:nvPr>
        </p:nvSpPr>
        <p:spPr>
          <a:xfrm>
            <a:off x="8083550" y="1898650"/>
            <a:ext cx="2368550" cy="2791460"/>
          </a:xfrm>
          <a:prstGeom prst="rect">
            <a:avLst/>
          </a:prstGeom>
          <a:noFill/>
        </p:spPr>
        <p:txBody>
          <a:bodyPr wrap="square" rtlCol="0"/>
          <a:p>
            <a:pPr algn="l">
              <a:lnSpc>
                <a:spcPct val="150000"/>
              </a:lnSpc>
              <a:buClrTx/>
              <a:buSzTx/>
              <a:buNone/>
            </a:pPr>
            <a:r>
              <a:rPr lang="en-US" altLang="da-DK" sz="2400">
                <a:latin typeface="华文中宋" panose="02010600040101010101" charset="-122"/>
                <a:ea typeface="华文中宋" panose="02010600040101010101" charset="-122"/>
                <a:cs typeface="华文中宋" panose="02010600040101010101" charset="-122"/>
                <a:sym typeface="Arial" panose="020B0604020202020204" pitchFamily="34" charset="0"/>
              </a:rPr>
              <a:t>  显示了系统的并发性,并解决在并发系统中存在的通信问题和同步问题</a:t>
            </a:r>
            <a:endParaRPr lang="en-US" altLang="da-DK" sz="2400">
              <a:latin typeface="华文中宋" panose="02010600040101010101" charset="-122"/>
              <a:ea typeface="华文中宋" panose="02010600040101010101" charset="-122"/>
              <a:cs typeface="华文中宋" panose="02010600040101010101" charset="-122"/>
              <a:sym typeface="Arial" panose="020B0604020202020204" pitchFamily="34" charset="0"/>
            </a:endParaRPr>
          </a:p>
          <a:p>
            <a:pPr algn="l">
              <a:lnSpc>
                <a:spcPct val="150000"/>
              </a:lnSpc>
              <a:buClrTx/>
              <a:buSzTx/>
              <a:buNone/>
            </a:pPr>
            <a:endParaRPr lang="en-US" altLang="da-DK" sz="2400">
              <a:latin typeface="华文中宋" panose="02010600040101010101" charset="-122"/>
              <a:ea typeface="华文中宋" panose="02010600040101010101" charset="-122"/>
              <a:cs typeface="华文中宋" panose="02010600040101010101" charset="-122"/>
              <a:sym typeface="Arial" panose="020B0604020202020204" pitchFamily="34" charset="0"/>
            </a:endParaRPr>
          </a:p>
        </p:txBody>
      </p:sp>
      <p:sp>
        <p:nvSpPr>
          <p:cNvPr id="122" name="文本框 121"/>
          <p:cNvSpPr txBox="1"/>
          <p:nvPr>
            <p:custDataLst>
              <p:tags r:id="rId14"/>
            </p:custDataLst>
          </p:nvPr>
        </p:nvSpPr>
        <p:spPr>
          <a:xfrm>
            <a:off x="8345358" y="7185565"/>
            <a:ext cx="2107036" cy="643835"/>
          </a:xfrm>
          <a:prstGeom prst="rect">
            <a:avLst/>
          </a:prstGeom>
          <a:noFill/>
        </p:spPr>
        <p:txBody>
          <a:bodyPr wrap="square" rtlCol="0">
            <a:normAutofit/>
          </a:bodyPr>
          <a:p>
            <a:pPr algn="ctr"/>
            <a:r>
              <a:rPr lang="en-US" altLang="zh-CN" sz="2000" b="1">
                <a:solidFill>
                  <a:srgbClr val="48D0B9"/>
                </a:solidFill>
                <a:latin typeface="Arial Bold" panose="020B0604020202090204" charset="0"/>
                <a:ea typeface="+mn-ea"/>
                <a:cs typeface="+mn-ea"/>
                <a:sym typeface="Arial" panose="020B0604020202020204" pitchFamily="34" charset="0"/>
              </a:rPr>
              <a:t>并发视图</a:t>
            </a:r>
            <a:endParaRPr lang="en-US" altLang="zh-CN" sz="2000" b="1">
              <a:solidFill>
                <a:srgbClr val="48D0B9"/>
              </a:solidFill>
              <a:latin typeface="Arial Bold" panose="020B0604020202090204" charset="0"/>
              <a:ea typeface="+mn-ea"/>
              <a:cs typeface="+mn-ea"/>
              <a:sym typeface="Arial" panose="020B0604020202020204" pitchFamily="34" charset="0"/>
            </a:endParaRPr>
          </a:p>
        </p:txBody>
      </p:sp>
      <p:sp>
        <p:nvSpPr>
          <p:cNvPr id="123" name="立方体 122"/>
          <p:cNvSpPr/>
          <p:nvPr>
            <p:custDataLst>
              <p:tags r:id="rId15"/>
            </p:custDataLst>
          </p:nvPr>
        </p:nvSpPr>
        <p:spPr>
          <a:xfrm rot="21091489" flipH="1">
            <a:off x="10832122" y="5009210"/>
            <a:ext cx="2908851" cy="1184852"/>
          </a:xfrm>
          <a:prstGeom prst="cube">
            <a:avLst>
              <a:gd name="adj" fmla="val 80345"/>
            </a:avLst>
          </a:prstGeom>
          <a:solidFill>
            <a:srgbClr val="2DBCEF"/>
          </a:solidFill>
          <a:ln w="12700" cap="flat" cmpd="sng" algn="ctr">
            <a:noFill/>
            <a:prstDash val="solid"/>
            <a:miter lim="800000"/>
          </a:ln>
          <a:effectLst/>
        </p:spPr>
        <p:txBody>
          <a:bodyPr rtlCol="0" anchor="ctr">
            <a:normAutofit fontScale="45000" lnSpcReduction="20000"/>
          </a:bodyPr>
          <a:p>
            <a:pPr algn="ctr"/>
            <a:endParaRPr lang="zh-CN" altLang="en-US">
              <a:sym typeface="Arial" panose="020B0604020202020204" pitchFamily="34" charset="0"/>
            </a:endParaRPr>
          </a:p>
        </p:txBody>
      </p:sp>
      <p:cxnSp>
        <p:nvCxnSpPr>
          <p:cNvPr id="124" name="直接连接符 123"/>
          <p:cNvCxnSpPr/>
          <p:nvPr>
            <p:custDataLst>
              <p:tags r:id="rId16"/>
            </p:custDataLst>
          </p:nvPr>
        </p:nvCxnSpPr>
        <p:spPr>
          <a:xfrm>
            <a:off x="12215995" y="4205615"/>
            <a:ext cx="0" cy="1191416"/>
          </a:xfrm>
          <a:prstGeom prst="line">
            <a:avLst/>
          </a:prstGeom>
          <a:noFill/>
          <a:ln w="6350" cap="flat" cmpd="sng" algn="ctr">
            <a:solidFill>
              <a:srgbClr val="2DBCEF">
                <a:lumMod val="60000"/>
                <a:lumOff val="40000"/>
              </a:srgbClr>
            </a:solidFill>
            <a:prstDash val="solid"/>
            <a:miter lim="800000"/>
            <a:headEnd type="none"/>
            <a:tailEnd type="oval"/>
          </a:ln>
          <a:effectLst/>
        </p:spPr>
      </p:cxnSp>
      <p:sp>
        <p:nvSpPr>
          <p:cNvPr id="127" name="文本框 126"/>
          <p:cNvSpPr txBox="1"/>
          <p:nvPr>
            <p:custDataLst>
              <p:tags r:id="rId17"/>
            </p:custDataLst>
          </p:nvPr>
        </p:nvSpPr>
        <p:spPr>
          <a:xfrm>
            <a:off x="11356975" y="2614295"/>
            <a:ext cx="1859280" cy="2186940"/>
          </a:xfrm>
          <a:prstGeom prst="rect">
            <a:avLst/>
          </a:prstGeom>
          <a:noFill/>
        </p:spPr>
        <p:txBody>
          <a:bodyPr wrap="square" rtlCol="0">
            <a:normAutofit/>
          </a:bodyPr>
          <a:p>
            <a:pPr>
              <a:lnSpc>
                <a:spcPct val="150000"/>
              </a:lnSpc>
            </a:pPr>
            <a:r>
              <a:rPr lang="en-US" altLang="da-DK" sz="2400">
                <a:latin typeface="华文中宋" panose="02010600040101010101" charset="-122"/>
                <a:ea typeface="华文中宋" panose="02010600040101010101" charset="-122"/>
                <a:cs typeface="华文中宋" panose="02010600040101010101" charset="-122"/>
                <a:sym typeface="Arial" panose="020B0604020202020204" pitchFamily="34" charset="0"/>
              </a:rPr>
              <a:t>显示代码组件的组织结构。</a:t>
            </a:r>
            <a:endParaRPr lang="en-US" altLang="da-DK" sz="2400">
              <a:latin typeface="华文中宋" panose="02010600040101010101" charset="-122"/>
              <a:ea typeface="华文中宋" panose="02010600040101010101" charset="-122"/>
              <a:cs typeface="华文中宋" panose="02010600040101010101" charset="-122"/>
              <a:sym typeface="Arial" panose="020B0604020202020204" pitchFamily="34" charset="0"/>
            </a:endParaRPr>
          </a:p>
        </p:txBody>
      </p:sp>
      <p:sp>
        <p:nvSpPr>
          <p:cNvPr id="128" name="文本框 127"/>
          <p:cNvSpPr txBox="1"/>
          <p:nvPr>
            <p:custDataLst>
              <p:tags r:id="rId18"/>
            </p:custDataLst>
          </p:nvPr>
        </p:nvSpPr>
        <p:spPr>
          <a:xfrm>
            <a:off x="11488824" y="6361619"/>
            <a:ext cx="2107036" cy="643835"/>
          </a:xfrm>
          <a:prstGeom prst="rect">
            <a:avLst/>
          </a:prstGeom>
          <a:noFill/>
        </p:spPr>
        <p:txBody>
          <a:bodyPr wrap="square" rtlCol="0">
            <a:normAutofit/>
          </a:bodyPr>
          <a:p>
            <a:pPr algn="ctr"/>
            <a:r>
              <a:rPr lang="en-US" altLang="zh-CN" sz="2000" b="1">
                <a:solidFill>
                  <a:srgbClr val="2DBCEF"/>
                </a:solidFill>
                <a:latin typeface="Arial Bold" panose="020B0604020202090204" charset="0"/>
                <a:ea typeface="+mn-ea"/>
                <a:cs typeface="+mn-ea"/>
                <a:sym typeface="Arial" panose="020B0604020202020204" pitchFamily="34" charset="0"/>
              </a:rPr>
              <a:t>组件视图</a:t>
            </a:r>
            <a:endParaRPr lang="en-US" altLang="zh-CN" sz="2000" b="1">
              <a:solidFill>
                <a:srgbClr val="2DBCEF"/>
              </a:solidFill>
              <a:latin typeface="Arial Bold" panose="020B0604020202090204" charset="0"/>
              <a:ea typeface="+mn-ea"/>
              <a:cs typeface="+mn-ea"/>
              <a:sym typeface="Arial" panose="020B0604020202020204" pitchFamily="34" charset="0"/>
            </a:endParaRPr>
          </a:p>
        </p:txBody>
      </p:sp>
      <p:sp>
        <p:nvSpPr>
          <p:cNvPr id="129" name="立方体 128"/>
          <p:cNvSpPr/>
          <p:nvPr>
            <p:custDataLst>
              <p:tags r:id="rId19"/>
            </p:custDataLst>
          </p:nvPr>
        </p:nvSpPr>
        <p:spPr>
          <a:xfrm rot="21091489" flipH="1">
            <a:off x="13943386" y="4155094"/>
            <a:ext cx="2908851" cy="1184852"/>
          </a:xfrm>
          <a:prstGeom prst="cube">
            <a:avLst>
              <a:gd name="adj" fmla="val 80345"/>
            </a:avLst>
          </a:prstGeom>
          <a:solidFill>
            <a:srgbClr val="6D82D1"/>
          </a:solidFill>
          <a:ln w="12700" cap="flat" cmpd="sng" algn="ctr">
            <a:noFill/>
            <a:prstDash val="solid"/>
            <a:miter lim="800000"/>
          </a:ln>
          <a:effectLst/>
        </p:spPr>
        <p:txBody>
          <a:bodyPr rtlCol="0" anchor="ctr">
            <a:normAutofit fontScale="45000" lnSpcReduction="20000"/>
          </a:bodyPr>
          <a:p>
            <a:pPr algn="ctr"/>
            <a:endParaRPr lang="zh-CN" altLang="en-US">
              <a:sym typeface="Arial" panose="020B0604020202020204" pitchFamily="34" charset="0"/>
            </a:endParaRPr>
          </a:p>
        </p:txBody>
      </p:sp>
      <p:cxnSp>
        <p:nvCxnSpPr>
          <p:cNvPr id="130" name="直接连接符 129"/>
          <p:cNvCxnSpPr/>
          <p:nvPr>
            <p:custDataLst>
              <p:tags r:id="rId20"/>
            </p:custDataLst>
          </p:nvPr>
        </p:nvCxnSpPr>
        <p:spPr>
          <a:xfrm>
            <a:off x="15332585" y="3351500"/>
            <a:ext cx="0" cy="1191416"/>
          </a:xfrm>
          <a:prstGeom prst="line">
            <a:avLst/>
          </a:prstGeom>
          <a:noFill/>
          <a:ln w="6350" cap="flat" cmpd="sng" algn="ctr">
            <a:solidFill>
              <a:srgbClr val="6D82D1">
                <a:lumMod val="60000"/>
                <a:lumOff val="40000"/>
              </a:srgbClr>
            </a:solidFill>
            <a:prstDash val="solid"/>
            <a:miter lim="800000"/>
            <a:headEnd type="none"/>
            <a:tailEnd type="oval"/>
          </a:ln>
          <a:effectLst/>
        </p:spPr>
      </p:cxnSp>
      <p:sp>
        <p:nvSpPr>
          <p:cNvPr id="133" name="文本框 132"/>
          <p:cNvSpPr txBox="1"/>
          <p:nvPr>
            <p:custDataLst>
              <p:tags r:id="rId21"/>
            </p:custDataLst>
          </p:nvPr>
        </p:nvSpPr>
        <p:spPr>
          <a:xfrm>
            <a:off x="14187805" y="730885"/>
            <a:ext cx="2420620" cy="2186940"/>
          </a:xfrm>
          <a:prstGeom prst="rect">
            <a:avLst/>
          </a:prstGeom>
          <a:noFill/>
        </p:spPr>
        <p:txBody>
          <a:bodyPr wrap="square" rtlCol="0"/>
          <a:p>
            <a:pPr algn="l">
              <a:lnSpc>
                <a:spcPct val="150000"/>
              </a:lnSpc>
              <a:buClrTx/>
              <a:buSzTx/>
              <a:buFontTx/>
            </a:pPr>
            <a:r>
              <a:rPr lang="en-US" altLang="da-DK" sz="1800">
                <a:latin typeface="华文中宋" panose="02010600040101010101" charset="-122"/>
                <a:ea typeface="华文中宋" panose="02010600040101010101" charset="-122"/>
                <a:cs typeface="华文中宋" panose="02010600040101010101" charset="-122"/>
                <a:sym typeface="Arial" panose="020B0604020202020204" pitchFamily="34" charset="0"/>
              </a:rPr>
              <a:t> </a:t>
            </a:r>
            <a:r>
              <a:rPr lang="en-US" altLang="da-DK" sz="2000">
                <a:latin typeface="华文中宋" panose="02010600040101010101" charset="-122"/>
                <a:ea typeface="华文中宋" panose="02010600040101010101" charset="-122"/>
                <a:cs typeface="华文中宋" panose="02010600040101010101" charset="-122"/>
                <a:sym typeface="Arial" panose="020B0604020202020204" pitchFamily="34" charset="0"/>
              </a:rPr>
              <a:t> 描述系统具体如何进行部署。部署指的是将系统配置到由计算机和设备组成的物理结构上。</a:t>
            </a:r>
            <a:endParaRPr lang="en-US" altLang="da-DK" sz="2000">
              <a:latin typeface="华文中宋" panose="02010600040101010101" charset="-122"/>
              <a:ea typeface="华文中宋" panose="02010600040101010101" charset="-122"/>
              <a:cs typeface="华文中宋" panose="02010600040101010101" charset="-122"/>
              <a:sym typeface="Arial" panose="020B0604020202020204" pitchFamily="34" charset="0"/>
            </a:endParaRPr>
          </a:p>
        </p:txBody>
      </p:sp>
      <p:sp>
        <p:nvSpPr>
          <p:cNvPr id="134" name="文本框 133"/>
          <p:cNvSpPr txBox="1"/>
          <p:nvPr>
            <p:custDataLst>
              <p:tags r:id="rId22"/>
            </p:custDataLst>
          </p:nvPr>
        </p:nvSpPr>
        <p:spPr>
          <a:xfrm>
            <a:off x="14625090" y="5505908"/>
            <a:ext cx="2107036" cy="643835"/>
          </a:xfrm>
          <a:prstGeom prst="rect">
            <a:avLst/>
          </a:prstGeom>
          <a:noFill/>
        </p:spPr>
        <p:txBody>
          <a:bodyPr wrap="square" rtlCol="0">
            <a:normAutofit/>
          </a:bodyPr>
          <a:p>
            <a:pPr algn="ctr"/>
            <a:r>
              <a:rPr lang="en-US" altLang="zh-CN" sz="2000" b="1">
                <a:solidFill>
                  <a:srgbClr val="6D82D1"/>
                </a:solidFill>
                <a:latin typeface="Arial Bold" panose="020B0604020202090204" charset="0"/>
                <a:ea typeface="+mn-ea"/>
                <a:cs typeface="+mn-ea"/>
                <a:sym typeface="Arial" panose="020B0604020202020204" pitchFamily="34" charset="0"/>
              </a:rPr>
              <a:t>配置视图</a:t>
            </a:r>
            <a:endParaRPr lang="en-US" altLang="zh-CN" sz="2000" b="1">
              <a:solidFill>
                <a:srgbClr val="6D82D1"/>
              </a:solidFill>
              <a:latin typeface="Arial Bold" panose="020B0604020202090204" charset="0"/>
              <a:ea typeface="+mn-ea"/>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7" name="object 2"/>
          <p:cNvGrpSpPr/>
          <p:nvPr/>
        </p:nvGrpSpPr>
        <p:grpSpPr>
          <a:xfrm>
            <a:off x="13594715" y="0"/>
            <a:ext cx="4693285" cy="2510790"/>
            <a:chOff x="10395207" y="0"/>
            <a:chExt cx="7893050" cy="4781550"/>
          </a:xfrm>
        </p:grpSpPr>
        <p:sp>
          <p:nvSpPr>
            <p:cNvPr id="50178"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50179"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pic>
        <p:nvPicPr>
          <p:cNvPr id="50182" name="图片 32" descr="35080d4f2d7b091888765aa01a98599"/>
          <p:cNvPicPr>
            <a:picLocks noChangeAspect="1"/>
          </p:cNvPicPr>
          <p:nvPr/>
        </p:nvPicPr>
        <p:blipFill>
          <a:blip r:embed="rId1"/>
          <a:stretch>
            <a:fillRect/>
          </a:stretch>
        </p:blipFill>
        <p:spPr>
          <a:xfrm>
            <a:off x="15893415" y="1056005"/>
            <a:ext cx="2660015" cy="1454785"/>
          </a:xfrm>
          <a:prstGeom prst="rect">
            <a:avLst/>
          </a:prstGeom>
          <a:noFill/>
          <a:ln w="9525">
            <a:noFill/>
          </a:ln>
        </p:spPr>
      </p:pic>
      <p:pic>
        <p:nvPicPr>
          <p:cNvPr id="136" name="图片 135" descr="1130413-20190208202556668-1824963836-2"/>
          <p:cNvPicPr>
            <a:picLocks noChangeAspect="1"/>
          </p:cNvPicPr>
          <p:nvPr/>
        </p:nvPicPr>
        <p:blipFill>
          <a:blip r:embed="rId2"/>
          <a:stretch>
            <a:fillRect/>
          </a:stretch>
        </p:blipFill>
        <p:spPr>
          <a:xfrm>
            <a:off x="9196705" y="3326130"/>
            <a:ext cx="8761095" cy="6708140"/>
          </a:xfrm>
          <a:prstGeom prst="rect">
            <a:avLst/>
          </a:prstGeom>
        </p:spPr>
      </p:pic>
      <p:sp>
        <p:nvSpPr>
          <p:cNvPr id="2" name="文本框 1"/>
          <p:cNvSpPr txBox="1"/>
          <p:nvPr/>
        </p:nvSpPr>
        <p:spPr>
          <a:xfrm>
            <a:off x="261620" y="541020"/>
            <a:ext cx="4481195" cy="829945"/>
          </a:xfrm>
          <a:prstGeom prst="rect">
            <a:avLst/>
          </a:prstGeom>
          <a:noFill/>
        </p:spPr>
        <p:txBody>
          <a:bodyPr wrap="square" rtlCol="0" anchor="t">
            <a:spAutoFit/>
          </a:bodyPr>
          <a:p>
            <a:pPr>
              <a:lnSpc>
                <a:spcPct val="100000"/>
              </a:lnSpc>
              <a:spcBef>
                <a:spcPts val="840"/>
              </a:spcBef>
            </a:pPr>
            <a:r>
              <a:rPr lang="en-US" altLang="zh-CN" sz="44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1</a:t>
            </a:r>
            <a:r>
              <a:rPr lang="en-US" altLang="zh-CN"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a:t>
            </a:r>
            <a:r>
              <a:rPr lang="zh-CN"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用例视图</a:t>
            </a:r>
            <a:endParaRPr lang="zh-CN"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endParaRPr>
          </a:p>
        </p:txBody>
      </p:sp>
      <p:sp>
        <p:nvSpPr>
          <p:cNvPr id="3" name="文本框 2"/>
          <p:cNvSpPr txBox="1"/>
          <p:nvPr/>
        </p:nvSpPr>
        <p:spPr>
          <a:xfrm>
            <a:off x="261620" y="1812290"/>
            <a:ext cx="8477250" cy="7600950"/>
          </a:xfrm>
          <a:prstGeom prst="rect">
            <a:avLst/>
          </a:prstGeom>
          <a:noFill/>
        </p:spPr>
        <p:txBody>
          <a:bodyPr wrap="square" rtlCol="0" anchor="t">
            <a:spAutoFit/>
          </a:bodyPr>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用例视图也称为</a:t>
            </a:r>
            <a:r>
              <a:rPr lang="zh-CN" altLang="en-US" sz="2800">
                <a:solidFill>
                  <a:schemeClr val="accent1"/>
                </a:solidFill>
                <a:latin typeface="华文中宋" panose="02010600040101010101" charset="-122"/>
                <a:ea typeface="华文中宋" panose="02010600040101010101" charset="-122"/>
                <a:cs typeface="华文中宋" panose="02010600040101010101" charset="-122"/>
              </a:rPr>
              <a:t>外部视图、功能视图、用户视图。</a:t>
            </a:r>
            <a:r>
              <a:rPr lang="zh-CN" altLang="en-US" sz="2400">
                <a:latin typeface="华文中宋" panose="02010600040101010101" charset="-122"/>
                <a:ea typeface="华文中宋" panose="02010600040101010101" charset="-122"/>
                <a:cs typeface="华文中宋" panose="02010600040101010101" charset="-122"/>
              </a:rPr>
              <a:t>主要描述一个系统应该具备的功能，指的是从系统的外部参与者所能看到的系统功能。</a:t>
            </a:r>
            <a:endParaRPr lang="zh-CN" altLang="en-US" sz="2400">
              <a:latin typeface="华文中宋" panose="02010600040101010101" charset="-122"/>
              <a:ea typeface="华文中宋" panose="02010600040101010101" charset="-122"/>
              <a:cs typeface="华文中宋" panose="02010600040101010101" charset="-122"/>
            </a:endParaRPr>
          </a:p>
          <a:p>
            <a:pPr>
              <a:lnSpc>
                <a:spcPct val="200000"/>
              </a:lnSpc>
            </a:pPr>
            <a:r>
              <a:rPr lang="zh-CN" altLang="en-US" sz="2400">
                <a:latin typeface="华文中宋" panose="02010600040101010101" charset="-122"/>
                <a:ea typeface="华文中宋" panose="02010600040101010101" charset="-122"/>
                <a:cs typeface="华文中宋" panose="02010600040101010101" charset="-122"/>
              </a:rPr>
              <a:t>     用例表示的是系统的一个功能单元,可以被描达为参与者与系统之间的一次交互作分。</a:t>
            </a:r>
            <a:endParaRPr lang="zh-CN" altLang="en-US" sz="2400">
              <a:latin typeface="华文中宋" panose="02010600040101010101" charset="-122"/>
              <a:ea typeface="华文中宋" panose="02010600040101010101" charset="-122"/>
              <a:cs typeface="华文中宋" panose="02010600040101010101" charset="-122"/>
            </a:endParaRPr>
          </a:p>
          <a:p>
            <a:pPr>
              <a:lnSpc>
                <a:spcPct val="200000"/>
              </a:lnSpc>
            </a:pPr>
            <a:r>
              <a:rPr lang="zh-CN" altLang="en-US" sz="2400">
                <a:latin typeface="华文中宋" panose="02010600040101010101" charset="-122"/>
                <a:ea typeface="华文中宋" panose="02010600040101010101" charset="-122"/>
                <a:cs typeface="华文中宋" panose="02010600040101010101" charset="-122"/>
              </a:rPr>
              <a:t>    系统的参与者可以是一个用户或者另外个系统。</a:t>
            </a:r>
            <a:endParaRPr lang="zh-CN" altLang="en-US" sz="2400">
              <a:latin typeface="华文中宋" panose="02010600040101010101" charset="-122"/>
              <a:ea typeface="华文中宋" panose="02010600040101010101" charset="-122"/>
              <a:cs typeface="华文中宋" panose="02010600040101010101" charset="-122"/>
            </a:endParaRPr>
          </a:p>
          <a:p>
            <a:pPr>
              <a:lnSpc>
                <a:spcPct val="200000"/>
              </a:lnSpc>
            </a:pPr>
            <a:r>
              <a:rPr lang="zh-CN" altLang="en-US" sz="2400">
                <a:latin typeface="华文中宋" panose="02010600040101010101" charset="-122"/>
                <a:ea typeface="华文中宋" panose="02010600040101010101" charset="-122"/>
                <a:cs typeface="华文中宋" panose="02010600040101010101" charset="-122"/>
              </a:rPr>
              <a:t>    用例模型的用途：</a:t>
            </a:r>
            <a:endParaRPr lang="zh-CN" altLang="en-US" sz="2400">
              <a:latin typeface="华文中宋" panose="02010600040101010101" charset="-122"/>
              <a:ea typeface="华文中宋" panose="02010600040101010101" charset="-122"/>
              <a:cs typeface="华文中宋" panose="02010600040101010101" charset="-122"/>
            </a:endParaRPr>
          </a:p>
          <a:p>
            <a:pPr>
              <a:lnSpc>
                <a:spcPct val="200000"/>
              </a:lnSpc>
            </a:pPr>
            <a:r>
              <a:rPr lang="zh-CN" altLang="en-US" sz="2400">
                <a:latin typeface="华文中宋" panose="02010600040101010101" charset="-122"/>
                <a:ea typeface="华文中宋" panose="02010600040101010101" charset="-122"/>
                <a:cs typeface="华文中宋" panose="02010600040101010101" charset="-122"/>
              </a:rPr>
              <a:t>    主要是列举出系统中的用例和参与者,并指出哪个参与者参与了哪个用例的执行。用例视图是其他 4 种视图的核心，它的内容直接驱动其他视图的开发。</a:t>
            </a:r>
            <a:endParaRPr lang="zh-CN" altLang="en-US" sz="240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7" name="object 2"/>
          <p:cNvGrpSpPr/>
          <p:nvPr/>
        </p:nvGrpSpPr>
        <p:grpSpPr>
          <a:xfrm>
            <a:off x="13594715" y="0"/>
            <a:ext cx="4693285" cy="2510790"/>
            <a:chOff x="10395207" y="0"/>
            <a:chExt cx="7893050" cy="4781550"/>
          </a:xfrm>
        </p:grpSpPr>
        <p:sp>
          <p:nvSpPr>
            <p:cNvPr id="50178"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50179"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pic>
        <p:nvPicPr>
          <p:cNvPr id="50182" name="图片 32" descr="35080d4f2d7b091888765aa01a98599"/>
          <p:cNvPicPr>
            <a:picLocks noChangeAspect="1"/>
          </p:cNvPicPr>
          <p:nvPr/>
        </p:nvPicPr>
        <p:blipFill>
          <a:blip r:embed="rId1"/>
          <a:stretch>
            <a:fillRect/>
          </a:stretch>
        </p:blipFill>
        <p:spPr>
          <a:xfrm>
            <a:off x="15893415" y="1056005"/>
            <a:ext cx="2660015" cy="1454785"/>
          </a:xfrm>
          <a:prstGeom prst="rect">
            <a:avLst/>
          </a:prstGeom>
          <a:noFill/>
          <a:ln w="9525">
            <a:noFill/>
          </a:ln>
        </p:spPr>
      </p:pic>
      <p:sp>
        <p:nvSpPr>
          <p:cNvPr id="2" name="文本框 1"/>
          <p:cNvSpPr txBox="1"/>
          <p:nvPr/>
        </p:nvSpPr>
        <p:spPr>
          <a:xfrm>
            <a:off x="261620" y="541020"/>
            <a:ext cx="4481195" cy="829945"/>
          </a:xfrm>
          <a:prstGeom prst="rect">
            <a:avLst/>
          </a:prstGeom>
          <a:noFill/>
        </p:spPr>
        <p:txBody>
          <a:bodyPr wrap="square" rtlCol="0" anchor="t">
            <a:spAutoFit/>
          </a:bodyPr>
          <a:p>
            <a:pPr>
              <a:lnSpc>
                <a:spcPct val="100000"/>
              </a:lnSpc>
              <a:spcBef>
                <a:spcPts val="840"/>
              </a:spcBef>
            </a:pPr>
            <a:r>
              <a:rPr lang="en-US" altLang="zh-CN"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2.</a:t>
            </a:r>
            <a:r>
              <a:rPr lang="zh-CN" alt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逻辑视图</a:t>
            </a:r>
            <a:endParaRPr lang="zh-CN" alt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endParaRPr>
          </a:p>
        </p:txBody>
      </p:sp>
      <p:sp>
        <p:nvSpPr>
          <p:cNvPr id="3" name="文本框 2"/>
          <p:cNvSpPr txBox="1"/>
          <p:nvPr/>
        </p:nvSpPr>
        <p:spPr>
          <a:xfrm>
            <a:off x="659765" y="2005330"/>
            <a:ext cx="8355330" cy="6985635"/>
          </a:xfrm>
          <a:prstGeom prst="rect">
            <a:avLst/>
          </a:prstGeom>
          <a:noFill/>
        </p:spPr>
        <p:txBody>
          <a:bodyPr wrap="square" rtlCol="0" anchor="t">
            <a:spAutoFit/>
          </a:bodyPr>
          <a:p>
            <a:pPr>
              <a:lnSpc>
                <a:spcPct val="200000"/>
              </a:lnSpc>
            </a:pPr>
            <a:r>
              <a:rPr lang="en-US" sz="2000">
                <a:latin typeface="华文中宋" panose="02010600040101010101" charset="-122"/>
                <a:ea typeface="华文中宋" panose="02010600040101010101" charset="-122"/>
                <a:cs typeface="华文中宋" panose="02010600040101010101" charset="-122"/>
              </a:rPr>
              <a:t>    </a:t>
            </a:r>
            <a:r>
              <a:rPr lang="en-US" sz="2400">
                <a:latin typeface="华文中宋" panose="02010600040101010101" charset="-122"/>
                <a:ea typeface="华文中宋" panose="02010600040101010101" charset="-122"/>
                <a:cs typeface="华文中宋" panose="02010600040101010101" charset="-122"/>
              </a:rPr>
              <a:t> </a:t>
            </a:r>
            <a:r>
              <a:rPr sz="2400">
                <a:latin typeface="华文中宋" panose="02010600040101010101" charset="-122"/>
                <a:ea typeface="华文中宋" panose="02010600040101010101" charset="-122"/>
                <a:cs typeface="华文中宋" panose="02010600040101010101" charset="-122"/>
              </a:rPr>
              <a:t>逻辑视图也称为静态视图、结构模型视图，包括</a:t>
            </a:r>
            <a:r>
              <a:rPr sz="2800">
                <a:solidFill>
                  <a:schemeClr val="accent1"/>
                </a:solidFill>
                <a:latin typeface="华文中宋" panose="02010600040101010101" charset="-122"/>
                <a:ea typeface="华文中宋" panose="02010600040101010101" charset="-122"/>
                <a:cs typeface="华文中宋" panose="02010600040101010101" charset="-122"/>
              </a:rPr>
              <a:t>类图、对象图和包图</a:t>
            </a:r>
            <a:r>
              <a:rPr sz="2400">
                <a:latin typeface="华文中宋" panose="02010600040101010101" charset="-122"/>
                <a:ea typeface="华文中宋" panose="02010600040101010101" charset="-122"/>
                <a:cs typeface="华文中宋" panose="02010600040101010101" charset="-122"/>
              </a:rPr>
              <a:t>。</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主要用于描述在用例视图中提出的系统功能的实现。与用例视图相比,逻辑视图主要关注系统的内部，它既描述系统的静态结构(系统中的类、对象及它们之间的关系）,也描述系统的动态协作关系。</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系统的静态结构在类图和对象图中进行描述,而动态模型是在状态机图、时序图、通信图及活动图中进行描述。</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逻辑视图的使用者主要是系统的设计人员和开发人员</a:t>
            </a:r>
            <a:r>
              <a:rPr lang="zh-CN" sz="2400">
                <a:latin typeface="华文中宋" panose="02010600040101010101" charset="-122"/>
                <a:ea typeface="华文中宋" panose="02010600040101010101" charset="-122"/>
                <a:cs typeface="华文中宋" panose="02010600040101010101" charset="-122"/>
              </a:rPr>
              <a:t>。</a:t>
            </a:r>
            <a:endParaRPr lang="zh-CN" sz="2400">
              <a:latin typeface="华文中宋" panose="02010600040101010101" charset="-122"/>
              <a:ea typeface="华文中宋" panose="02010600040101010101" charset="-122"/>
              <a:cs typeface="华文中宋" panose="02010600040101010101" charset="-122"/>
            </a:endParaRPr>
          </a:p>
        </p:txBody>
      </p:sp>
      <p:pic>
        <p:nvPicPr>
          <p:cNvPr id="137" name="图片 136" descr="WX20220312-201333@2x"/>
          <p:cNvPicPr>
            <a:picLocks noChangeAspect="1"/>
          </p:cNvPicPr>
          <p:nvPr/>
        </p:nvPicPr>
        <p:blipFill>
          <a:blip r:embed="rId2"/>
          <a:stretch>
            <a:fillRect/>
          </a:stretch>
        </p:blipFill>
        <p:spPr>
          <a:xfrm>
            <a:off x="9656445" y="2862580"/>
            <a:ext cx="8185150" cy="7143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7" name="object 2"/>
          <p:cNvGrpSpPr/>
          <p:nvPr/>
        </p:nvGrpSpPr>
        <p:grpSpPr>
          <a:xfrm>
            <a:off x="13594715" y="0"/>
            <a:ext cx="4693285" cy="2510790"/>
            <a:chOff x="10395207" y="0"/>
            <a:chExt cx="7893050" cy="4781550"/>
          </a:xfrm>
        </p:grpSpPr>
        <p:sp>
          <p:nvSpPr>
            <p:cNvPr id="50178"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50179"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pic>
        <p:nvPicPr>
          <p:cNvPr id="50182" name="图片 32" descr="35080d4f2d7b091888765aa01a98599"/>
          <p:cNvPicPr>
            <a:picLocks noChangeAspect="1"/>
          </p:cNvPicPr>
          <p:nvPr/>
        </p:nvPicPr>
        <p:blipFill>
          <a:blip r:embed="rId1"/>
          <a:stretch>
            <a:fillRect/>
          </a:stretch>
        </p:blipFill>
        <p:spPr>
          <a:xfrm>
            <a:off x="15893415" y="1056005"/>
            <a:ext cx="2660015" cy="1454785"/>
          </a:xfrm>
          <a:prstGeom prst="rect">
            <a:avLst/>
          </a:prstGeom>
          <a:noFill/>
          <a:ln w="9525">
            <a:noFill/>
          </a:ln>
        </p:spPr>
      </p:pic>
      <p:sp>
        <p:nvSpPr>
          <p:cNvPr id="2" name="文本框 1"/>
          <p:cNvSpPr txBox="1"/>
          <p:nvPr/>
        </p:nvSpPr>
        <p:spPr>
          <a:xfrm>
            <a:off x="261620" y="541020"/>
            <a:ext cx="4481195" cy="829945"/>
          </a:xfrm>
          <a:prstGeom prst="rect">
            <a:avLst/>
          </a:prstGeom>
          <a:noFill/>
        </p:spPr>
        <p:txBody>
          <a:bodyPr wrap="square" rtlCol="0" anchor="t">
            <a:spAutoFit/>
          </a:bodyPr>
          <a:p>
            <a:pPr>
              <a:lnSpc>
                <a:spcPct val="100000"/>
              </a:lnSpc>
              <a:spcBef>
                <a:spcPts val="840"/>
              </a:spcBef>
            </a:pPr>
            <a:r>
              <a:rPr 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3.</a:t>
            </a:r>
            <a:r>
              <a:rPr lang="zh-CN" alt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并发视图</a:t>
            </a:r>
            <a:endParaRPr lang="zh-CN" alt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endParaRPr>
          </a:p>
        </p:txBody>
      </p:sp>
      <p:sp>
        <p:nvSpPr>
          <p:cNvPr id="3" name="文本框 2"/>
          <p:cNvSpPr txBox="1"/>
          <p:nvPr/>
        </p:nvSpPr>
        <p:spPr>
          <a:xfrm>
            <a:off x="598170" y="2359660"/>
            <a:ext cx="8355330" cy="6492875"/>
          </a:xfrm>
          <a:prstGeom prst="rect">
            <a:avLst/>
          </a:prstGeom>
          <a:noFill/>
        </p:spPr>
        <p:txBody>
          <a:bodyPr wrap="square" rtlCol="0" anchor="t">
            <a:spAutoFit/>
          </a:bodyPr>
          <a:p>
            <a:pPr>
              <a:lnSpc>
                <a:spcPct val="200000"/>
              </a:lnSpc>
            </a:pPr>
            <a:r>
              <a:rPr lang="en-US" sz="3200">
                <a:latin typeface="华文中宋" panose="02010600040101010101" charset="-122"/>
                <a:ea typeface="华文中宋" panose="02010600040101010101" charset="-122"/>
                <a:cs typeface="华文中宋" panose="02010600040101010101" charset="-122"/>
              </a:rPr>
              <a:t>     </a:t>
            </a:r>
            <a:r>
              <a:rPr sz="2400">
                <a:latin typeface="华文中宋" panose="02010600040101010101" charset="-122"/>
                <a:ea typeface="华文中宋" panose="02010600040101010101" charset="-122"/>
                <a:cs typeface="华文中宋" panose="02010600040101010101" charset="-122"/>
              </a:rPr>
              <a:t>并发视图也称为动态视图、进程视图，进程视图包括动态图(</a:t>
            </a:r>
            <a:r>
              <a:rPr sz="2800">
                <a:solidFill>
                  <a:schemeClr val="accent1"/>
                </a:solidFill>
                <a:latin typeface="华文中宋" panose="02010600040101010101" charset="-122"/>
                <a:ea typeface="华文中宋" panose="02010600040101010101" charset="-122"/>
                <a:cs typeface="华文中宋" panose="02010600040101010101" charset="-122"/>
              </a:rPr>
              <a:t>状态机图、交互图、活动图</a:t>
            </a:r>
            <a:r>
              <a:rPr sz="2400">
                <a:latin typeface="华文中宋" panose="02010600040101010101" charset="-122"/>
                <a:ea typeface="华文中宋" panose="02010600040101010101" charset="-122"/>
                <a:cs typeface="华文中宋" panose="02010600040101010101" charset="-122"/>
              </a:rPr>
              <a:t>）和实现图（</a:t>
            </a:r>
            <a:r>
              <a:rPr sz="2800">
                <a:solidFill>
                  <a:schemeClr val="accent1"/>
                </a:solidFill>
                <a:latin typeface="华文中宋" panose="02010600040101010101" charset="-122"/>
                <a:ea typeface="华文中宋" panose="02010600040101010101" charset="-122"/>
                <a:cs typeface="华文中宋" panose="02010600040101010101" charset="-122"/>
              </a:rPr>
              <a:t>交互图和部署图</a:t>
            </a:r>
            <a:r>
              <a:rPr sz="2400">
                <a:latin typeface="华文中宋" panose="02010600040101010101" charset="-122"/>
                <a:ea typeface="华文中宋" panose="02010600040101010101" charset="-122"/>
                <a:cs typeface="华文中宋" panose="02010600040101010101" charset="-122"/>
              </a:rPr>
              <a:t>）。</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主要是从资源的有效利用、代码的并行执行以及系统环境中异步事件的处理等方面来考忠。将系统划分为并发执行的控制，此外,并发视图还需要处理线程之间的通信和同步。</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并发视图主要由状态机图、通信图和活动图组成。</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并发视图的使用用者是开发人员和系统集成人员。</a:t>
            </a:r>
            <a:endParaRPr sz="2400">
              <a:latin typeface="华文中宋" panose="02010600040101010101" charset="-122"/>
              <a:ea typeface="华文中宋" panose="02010600040101010101" charset="-122"/>
              <a:cs typeface="华文中宋" panose="02010600040101010101" charset="-122"/>
            </a:endParaRPr>
          </a:p>
        </p:txBody>
      </p:sp>
      <p:pic>
        <p:nvPicPr>
          <p:cNvPr id="138" name="图片 137" descr="WX20220312-201543@2x"/>
          <p:cNvPicPr>
            <a:picLocks noChangeAspect="1"/>
          </p:cNvPicPr>
          <p:nvPr/>
        </p:nvPicPr>
        <p:blipFill>
          <a:blip r:embed="rId2"/>
          <a:stretch>
            <a:fillRect/>
          </a:stretch>
        </p:blipFill>
        <p:spPr>
          <a:xfrm>
            <a:off x="9721215" y="2865120"/>
            <a:ext cx="8402955" cy="69875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7" name="object 2"/>
          <p:cNvGrpSpPr/>
          <p:nvPr/>
        </p:nvGrpSpPr>
        <p:grpSpPr>
          <a:xfrm>
            <a:off x="13594715" y="0"/>
            <a:ext cx="4693285" cy="2510790"/>
            <a:chOff x="10395207" y="0"/>
            <a:chExt cx="7893050" cy="4781550"/>
          </a:xfrm>
        </p:grpSpPr>
        <p:sp>
          <p:nvSpPr>
            <p:cNvPr id="50178"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50179"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pic>
        <p:nvPicPr>
          <p:cNvPr id="50182" name="图片 32" descr="35080d4f2d7b091888765aa01a98599"/>
          <p:cNvPicPr>
            <a:picLocks noChangeAspect="1"/>
          </p:cNvPicPr>
          <p:nvPr/>
        </p:nvPicPr>
        <p:blipFill>
          <a:blip r:embed="rId1"/>
          <a:stretch>
            <a:fillRect/>
          </a:stretch>
        </p:blipFill>
        <p:spPr>
          <a:xfrm>
            <a:off x="15893415" y="1056005"/>
            <a:ext cx="2660015" cy="1454785"/>
          </a:xfrm>
          <a:prstGeom prst="rect">
            <a:avLst/>
          </a:prstGeom>
          <a:noFill/>
          <a:ln w="9525">
            <a:noFill/>
          </a:ln>
        </p:spPr>
      </p:pic>
      <p:sp>
        <p:nvSpPr>
          <p:cNvPr id="2" name="文本框 1"/>
          <p:cNvSpPr txBox="1"/>
          <p:nvPr/>
        </p:nvSpPr>
        <p:spPr>
          <a:xfrm>
            <a:off x="261620" y="541020"/>
            <a:ext cx="4481195" cy="829945"/>
          </a:xfrm>
          <a:prstGeom prst="rect">
            <a:avLst/>
          </a:prstGeom>
          <a:noFill/>
        </p:spPr>
        <p:txBody>
          <a:bodyPr wrap="square" rtlCol="0" anchor="t">
            <a:spAutoFit/>
          </a:bodyPr>
          <a:p>
            <a:pPr>
              <a:lnSpc>
                <a:spcPct val="100000"/>
              </a:lnSpc>
              <a:spcBef>
                <a:spcPts val="840"/>
              </a:spcBef>
            </a:pPr>
            <a:r>
              <a:rPr 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4.</a:t>
            </a:r>
            <a:r>
              <a:rPr lang="zh-CN" alt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组件视图</a:t>
            </a:r>
            <a:endParaRPr lang="zh-CN" alt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endParaRPr>
          </a:p>
        </p:txBody>
      </p:sp>
      <p:sp>
        <p:nvSpPr>
          <p:cNvPr id="3" name="文本框 2"/>
          <p:cNvSpPr txBox="1"/>
          <p:nvPr/>
        </p:nvSpPr>
        <p:spPr>
          <a:xfrm>
            <a:off x="659130" y="2510790"/>
            <a:ext cx="8355330" cy="4892675"/>
          </a:xfrm>
          <a:prstGeom prst="rect">
            <a:avLst/>
          </a:prstGeom>
          <a:noFill/>
        </p:spPr>
        <p:txBody>
          <a:bodyPr wrap="square" rtlCol="0" anchor="t">
            <a:spAutoFit/>
          </a:bodyPr>
          <a:p>
            <a:pPr>
              <a:lnSpc>
                <a:spcPct val="200000"/>
              </a:lnSpc>
            </a:pPr>
            <a:r>
              <a:rPr lang="en-US" sz="3200">
                <a:latin typeface="华文中宋" panose="02010600040101010101" charset="-122"/>
                <a:ea typeface="华文中宋" panose="02010600040101010101" charset="-122"/>
                <a:cs typeface="华文中宋" panose="02010600040101010101" charset="-122"/>
              </a:rPr>
              <a:t>    </a:t>
            </a:r>
            <a:r>
              <a:rPr sz="2400">
                <a:latin typeface="华文中宋" panose="02010600040101010101" charset="-122"/>
                <a:ea typeface="华文中宋" panose="02010600040101010101" charset="-122"/>
                <a:cs typeface="华文中宋" panose="02010600040101010101" charset="-122"/>
              </a:rPr>
              <a:t>组件视图也称为实现视图、物理视图，描述系统的实现模块及它们之间的依赖关系。其中,组件指的是不同类型的代码模块，它是构造应用的软件单元。组件视图中也可以添加组件的其他附加信息，例如，资源分配或者其他管理信息。</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组件视图主要由</a:t>
            </a:r>
            <a:r>
              <a:rPr sz="2800">
                <a:solidFill>
                  <a:schemeClr val="accent1"/>
                </a:solidFill>
                <a:latin typeface="华文中宋" panose="02010600040101010101" charset="-122"/>
                <a:ea typeface="华文中宋" panose="02010600040101010101" charset="-122"/>
                <a:cs typeface="华文中宋" panose="02010600040101010101" charset="-122"/>
              </a:rPr>
              <a:t>构件图</a:t>
            </a:r>
            <a:r>
              <a:rPr sz="2400">
                <a:latin typeface="华文中宋" panose="02010600040101010101" charset="-122"/>
                <a:ea typeface="华文中宋" panose="02010600040101010101" charset="-122"/>
                <a:cs typeface="华文中宋" panose="02010600040101010101" charset="-122"/>
              </a:rPr>
              <a:t>构成。</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组件视图的使用者是开发人员。</a:t>
            </a:r>
            <a:endParaRPr sz="2400">
              <a:latin typeface="华文中宋" panose="02010600040101010101" charset="-122"/>
              <a:ea typeface="华文中宋" panose="02010600040101010101" charset="-122"/>
              <a:cs typeface="华文中宋" panose="02010600040101010101" charset="-122"/>
            </a:endParaRPr>
          </a:p>
        </p:txBody>
      </p:sp>
      <p:pic>
        <p:nvPicPr>
          <p:cNvPr id="139" name="图片 138" descr="WX20220312-201738@2x"/>
          <p:cNvPicPr>
            <a:picLocks noChangeAspect="1"/>
          </p:cNvPicPr>
          <p:nvPr/>
        </p:nvPicPr>
        <p:blipFill>
          <a:blip r:embed="rId2"/>
          <a:stretch>
            <a:fillRect/>
          </a:stretch>
        </p:blipFill>
        <p:spPr>
          <a:xfrm>
            <a:off x="9947275" y="3653155"/>
            <a:ext cx="8157210" cy="6086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7" name="object 2"/>
          <p:cNvGrpSpPr/>
          <p:nvPr/>
        </p:nvGrpSpPr>
        <p:grpSpPr>
          <a:xfrm>
            <a:off x="13594715" y="0"/>
            <a:ext cx="4693285" cy="2510790"/>
            <a:chOff x="10395207" y="0"/>
            <a:chExt cx="7893050" cy="4781550"/>
          </a:xfrm>
        </p:grpSpPr>
        <p:sp>
          <p:nvSpPr>
            <p:cNvPr id="50178"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50179"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pic>
        <p:nvPicPr>
          <p:cNvPr id="50182" name="图片 32" descr="35080d4f2d7b091888765aa01a98599"/>
          <p:cNvPicPr>
            <a:picLocks noChangeAspect="1"/>
          </p:cNvPicPr>
          <p:nvPr/>
        </p:nvPicPr>
        <p:blipFill>
          <a:blip r:embed="rId1"/>
          <a:stretch>
            <a:fillRect/>
          </a:stretch>
        </p:blipFill>
        <p:spPr>
          <a:xfrm>
            <a:off x="15893415" y="1056005"/>
            <a:ext cx="2660015" cy="1454785"/>
          </a:xfrm>
          <a:prstGeom prst="rect">
            <a:avLst/>
          </a:prstGeom>
          <a:noFill/>
          <a:ln w="9525">
            <a:noFill/>
          </a:ln>
        </p:spPr>
      </p:pic>
      <p:sp>
        <p:nvSpPr>
          <p:cNvPr id="2" name="文本框 1"/>
          <p:cNvSpPr txBox="1"/>
          <p:nvPr/>
        </p:nvSpPr>
        <p:spPr>
          <a:xfrm>
            <a:off x="261620" y="541020"/>
            <a:ext cx="4481195" cy="829945"/>
          </a:xfrm>
          <a:prstGeom prst="rect">
            <a:avLst/>
          </a:prstGeom>
          <a:noFill/>
        </p:spPr>
        <p:txBody>
          <a:bodyPr wrap="square" rtlCol="0" anchor="t">
            <a:spAutoFit/>
          </a:bodyPr>
          <a:p>
            <a:pPr>
              <a:lnSpc>
                <a:spcPct val="100000"/>
              </a:lnSpc>
              <a:spcBef>
                <a:spcPts val="840"/>
              </a:spcBef>
            </a:pPr>
            <a:r>
              <a:rPr 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5.</a:t>
            </a:r>
            <a:r>
              <a:rPr lang="zh-CN" alt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部署</a:t>
            </a:r>
            <a:r>
              <a:rPr lang="zh-CN" alt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rPr>
              <a:t>视图</a:t>
            </a:r>
            <a:endParaRPr lang="zh-CN" altLang="en-US" sz="4800" b="1" spc="330" dirty="0">
              <a:solidFill>
                <a:schemeClr val="accent1"/>
              </a:solidFill>
              <a:latin typeface="华文中宋" panose="02010600040101010101" charset="-122"/>
              <a:ea typeface="华文中宋" panose="02010600040101010101" charset="-122"/>
              <a:cs typeface="华文中宋" panose="02010600040101010101" charset="-122"/>
              <a:sym typeface="+mn-ea"/>
            </a:endParaRPr>
          </a:p>
        </p:txBody>
      </p:sp>
      <p:sp>
        <p:nvSpPr>
          <p:cNvPr id="3" name="文本框 2"/>
          <p:cNvSpPr txBox="1"/>
          <p:nvPr/>
        </p:nvSpPr>
        <p:spPr>
          <a:xfrm>
            <a:off x="659130" y="2510790"/>
            <a:ext cx="8355330" cy="5139055"/>
          </a:xfrm>
          <a:prstGeom prst="rect">
            <a:avLst/>
          </a:prstGeom>
          <a:noFill/>
        </p:spPr>
        <p:txBody>
          <a:bodyPr wrap="square" rtlCol="0" anchor="t">
            <a:spAutoFit/>
          </a:bodyPr>
          <a:p>
            <a:pPr>
              <a:lnSpc>
                <a:spcPct val="200000"/>
              </a:lnSpc>
            </a:pPr>
            <a:r>
              <a:rPr lang="en-US" sz="4000">
                <a:latin typeface="华文中宋" panose="02010600040101010101" charset="-122"/>
                <a:ea typeface="华文中宋" panose="02010600040101010101" charset="-122"/>
                <a:cs typeface="华文中宋" panose="02010600040101010101" charset="-122"/>
              </a:rPr>
              <a:t>   </a:t>
            </a:r>
            <a:r>
              <a:rPr sz="2400">
                <a:latin typeface="华文中宋" panose="02010600040101010101" charset="-122"/>
                <a:ea typeface="华文中宋" panose="02010600040101010101" charset="-122"/>
                <a:cs typeface="华文中宋" panose="02010600040101010101" charset="-122"/>
              </a:rPr>
              <a:t>部署视图，也称为配置视图。配置视图主要显示系统的物理部署，它描述位于节点上的运行实例的部署情况。</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配置视图主要由</a:t>
            </a:r>
            <a:r>
              <a:rPr sz="2800" b="1">
                <a:solidFill>
                  <a:schemeClr val="accent1"/>
                </a:solidFill>
                <a:latin typeface="华文中宋" panose="02010600040101010101" charset="-122"/>
                <a:ea typeface="华文中宋" panose="02010600040101010101" charset="-122"/>
                <a:cs typeface="华文中宋" panose="02010600040101010101" charset="-122"/>
              </a:rPr>
              <a:t>配置图</a:t>
            </a:r>
            <a:r>
              <a:rPr sz="2400">
                <a:latin typeface="华文中宋" panose="02010600040101010101" charset="-122"/>
                <a:ea typeface="华文中宋" panose="02010600040101010101" charset="-122"/>
                <a:cs typeface="华文中宋" panose="02010600040101010101" charset="-122"/>
              </a:rPr>
              <a:t>表示，配置视图还允许评估分配结果和资源分配。</a:t>
            </a:r>
            <a:endParaRPr sz="2400">
              <a:latin typeface="华文中宋" panose="02010600040101010101" charset="-122"/>
              <a:ea typeface="华文中宋" panose="02010600040101010101" charset="-122"/>
              <a:cs typeface="华文中宋" panose="02010600040101010101" charset="-122"/>
            </a:endParaRPr>
          </a:p>
          <a:p>
            <a:pPr>
              <a:lnSpc>
                <a:spcPct val="200000"/>
              </a:lnSpc>
            </a:pPr>
            <a:r>
              <a:rPr sz="2400">
                <a:latin typeface="华文中宋" panose="02010600040101010101" charset="-122"/>
                <a:ea typeface="华文中宋" panose="02010600040101010101" charset="-122"/>
                <a:cs typeface="华文中宋" panose="02010600040101010101" charset="-122"/>
              </a:rPr>
              <a:t>     配置视图的使用者是开发人员 、系统集成人员和测试人员。</a:t>
            </a:r>
            <a:endParaRPr sz="2400">
              <a:latin typeface="华文中宋" panose="02010600040101010101" charset="-122"/>
              <a:ea typeface="华文中宋" panose="02010600040101010101" charset="-122"/>
              <a:cs typeface="华文中宋" panose="02010600040101010101" charset="-122"/>
            </a:endParaRPr>
          </a:p>
        </p:txBody>
      </p:sp>
      <p:pic>
        <p:nvPicPr>
          <p:cNvPr id="140" name="图片 139" descr="WX20220312-201950@2x"/>
          <p:cNvPicPr>
            <a:picLocks noChangeAspect="1"/>
          </p:cNvPicPr>
          <p:nvPr/>
        </p:nvPicPr>
        <p:blipFill>
          <a:blip r:embed="rId2"/>
          <a:stretch>
            <a:fillRect/>
          </a:stretch>
        </p:blipFill>
        <p:spPr>
          <a:xfrm>
            <a:off x="9705975" y="2863215"/>
            <a:ext cx="8581390" cy="5965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object 2"/>
          <p:cNvSpPr/>
          <p:nvPr/>
        </p:nvSpPr>
        <p:spPr>
          <a:xfrm>
            <a:off x="6296025" y="1992630"/>
            <a:ext cx="5695950" cy="5695950"/>
          </a:xfrm>
          <a:custGeom>
            <a:avLst/>
            <a:gdLst/>
            <a:ahLst/>
            <a:cxnLst/>
            <a:pathLst>
              <a:path w="5695950" h="5695950">
                <a:moveTo>
                  <a:pt x="2847974" y="5695949"/>
                </a:moveTo>
                <a:lnTo>
                  <a:pt x="2799424" y="5695544"/>
                </a:lnTo>
                <a:lnTo>
                  <a:pt x="2751070" y="5694332"/>
                </a:lnTo>
                <a:lnTo>
                  <a:pt x="2702919" y="5692319"/>
                </a:lnTo>
                <a:lnTo>
                  <a:pt x="2654977" y="5689513"/>
                </a:lnTo>
                <a:lnTo>
                  <a:pt x="2607251" y="5685919"/>
                </a:lnTo>
                <a:lnTo>
                  <a:pt x="2559747" y="5681545"/>
                </a:lnTo>
                <a:lnTo>
                  <a:pt x="2512471" y="5676395"/>
                </a:lnTo>
                <a:lnTo>
                  <a:pt x="2465430" y="5670478"/>
                </a:lnTo>
                <a:lnTo>
                  <a:pt x="2418631" y="5663799"/>
                </a:lnTo>
                <a:lnTo>
                  <a:pt x="2372079" y="5656365"/>
                </a:lnTo>
                <a:lnTo>
                  <a:pt x="2325781" y="5648182"/>
                </a:lnTo>
                <a:lnTo>
                  <a:pt x="2279744" y="5639256"/>
                </a:lnTo>
                <a:lnTo>
                  <a:pt x="2233974" y="5629594"/>
                </a:lnTo>
                <a:lnTo>
                  <a:pt x="2188477" y="5619203"/>
                </a:lnTo>
                <a:lnTo>
                  <a:pt x="2143260" y="5608089"/>
                </a:lnTo>
                <a:lnTo>
                  <a:pt x="2098330" y="5596258"/>
                </a:lnTo>
                <a:lnTo>
                  <a:pt x="2053692" y="5583717"/>
                </a:lnTo>
                <a:lnTo>
                  <a:pt x="2009353" y="5570471"/>
                </a:lnTo>
                <a:lnTo>
                  <a:pt x="1965320" y="5556529"/>
                </a:lnTo>
                <a:lnTo>
                  <a:pt x="1921599" y="5541895"/>
                </a:lnTo>
                <a:lnTo>
                  <a:pt x="1878196" y="5526576"/>
                </a:lnTo>
                <a:lnTo>
                  <a:pt x="1835118" y="5510580"/>
                </a:lnTo>
                <a:lnTo>
                  <a:pt x="1792372" y="5493912"/>
                </a:lnTo>
                <a:lnTo>
                  <a:pt x="1749963" y="5476578"/>
                </a:lnTo>
                <a:lnTo>
                  <a:pt x="1707898" y="5458585"/>
                </a:lnTo>
                <a:lnTo>
                  <a:pt x="1666183" y="5439940"/>
                </a:lnTo>
                <a:lnTo>
                  <a:pt x="1624826" y="5420649"/>
                </a:lnTo>
                <a:lnTo>
                  <a:pt x="1583832" y="5400718"/>
                </a:lnTo>
                <a:lnTo>
                  <a:pt x="1543208" y="5380154"/>
                </a:lnTo>
                <a:lnTo>
                  <a:pt x="1502960" y="5358964"/>
                </a:lnTo>
                <a:lnTo>
                  <a:pt x="1463094" y="5337153"/>
                </a:lnTo>
                <a:lnTo>
                  <a:pt x="1423618" y="5314728"/>
                </a:lnTo>
                <a:lnTo>
                  <a:pt x="1384537" y="5291695"/>
                </a:lnTo>
                <a:lnTo>
                  <a:pt x="1345858" y="5268061"/>
                </a:lnTo>
                <a:lnTo>
                  <a:pt x="1307588" y="5243833"/>
                </a:lnTo>
                <a:lnTo>
                  <a:pt x="1269732" y="5219016"/>
                </a:lnTo>
                <a:lnTo>
                  <a:pt x="1232298" y="5193618"/>
                </a:lnTo>
                <a:lnTo>
                  <a:pt x="1195291" y="5167644"/>
                </a:lnTo>
                <a:lnTo>
                  <a:pt x="1158718" y="5141102"/>
                </a:lnTo>
                <a:lnTo>
                  <a:pt x="1122585" y="5113996"/>
                </a:lnTo>
                <a:lnTo>
                  <a:pt x="1086900" y="5086335"/>
                </a:lnTo>
                <a:lnTo>
                  <a:pt x="1051668" y="5058124"/>
                </a:lnTo>
                <a:lnTo>
                  <a:pt x="1016895" y="5029369"/>
                </a:lnTo>
                <a:lnTo>
                  <a:pt x="982589" y="5000078"/>
                </a:lnTo>
                <a:lnTo>
                  <a:pt x="948755" y="4970257"/>
                </a:lnTo>
                <a:lnTo>
                  <a:pt x="915401" y="4939911"/>
                </a:lnTo>
                <a:lnTo>
                  <a:pt x="882532" y="4909048"/>
                </a:lnTo>
                <a:lnTo>
                  <a:pt x="850154" y="4877674"/>
                </a:lnTo>
                <a:lnTo>
                  <a:pt x="818275" y="4845795"/>
                </a:lnTo>
                <a:lnTo>
                  <a:pt x="786901" y="4813417"/>
                </a:lnTo>
                <a:lnTo>
                  <a:pt x="756038" y="4780548"/>
                </a:lnTo>
                <a:lnTo>
                  <a:pt x="725692" y="4747193"/>
                </a:lnTo>
                <a:lnTo>
                  <a:pt x="695870" y="4713360"/>
                </a:lnTo>
                <a:lnTo>
                  <a:pt x="666579" y="4679053"/>
                </a:lnTo>
                <a:lnTo>
                  <a:pt x="637825" y="4644281"/>
                </a:lnTo>
                <a:lnTo>
                  <a:pt x="609614" y="4609049"/>
                </a:lnTo>
                <a:lnTo>
                  <a:pt x="581952" y="4573363"/>
                </a:lnTo>
                <a:lnTo>
                  <a:pt x="554847" y="4537231"/>
                </a:lnTo>
                <a:lnTo>
                  <a:pt x="528304" y="4500658"/>
                </a:lnTo>
                <a:lnTo>
                  <a:pt x="502331" y="4463651"/>
                </a:lnTo>
                <a:lnTo>
                  <a:pt x="476932" y="4426217"/>
                </a:lnTo>
                <a:lnTo>
                  <a:pt x="452116" y="4388361"/>
                </a:lnTo>
                <a:lnTo>
                  <a:pt x="427887" y="4350090"/>
                </a:lnTo>
                <a:lnTo>
                  <a:pt x="404254" y="4311411"/>
                </a:lnTo>
                <a:lnTo>
                  <a:pt x="381221" y="4272331"/>
                </a:lnTo>
                <a:lnTo>
                  <a:pt x="358796" y="4232854"/>
                </a:lnTo>
                <a:lnTo>
                  <a:pt x="336985" y="4192989"/>
                </a:lnTo>
                <a:lnTo>
                  <a:pt x="315794" y="4152741"/>
                </a:lnTo>
                <a:lnTo>
                  <a:pt x="295230" y="4112117"/>
                </a:lnTo>
                <a:lnTo>
                  <a:pt x="275300" y="4071123"/>
                </a:lnTo>
                <a:lnTo>
                  <a:pt x="256008" y="4029765"/>
                </a:lnTo>
                <a:lnTo>
                  <a:pt x="237363" y="3988051"/>
                </a:lnTo>
                <a:lnTo>
                  <a:pt x="219371" y="3945986"/>
                </a:lnTo>
                <a:lnTo>
                  <a:pt x="202037" y="3903577"/>
                </a:lnTo>
                <a:lnTo>
                  <a:pt x="185369" y="3860830"/>
                </a:lnTo>
                <a:lnTo>
                  <a:pt x="169372" y="3817752"/>
                </a:lnTo>
                <a:lnTo>
                  <a:pt x="154054" y="3774350"/>
                </a:lnTo>
                <a:lnTo>
                  <a:pt x="139420" y="3730628"/>
                </a:lnTo>
                <a:lnTo>
                  <a:pt x="125477" y="3686595"/>
                </a:lnTo>
                <a:lnTo>
                  <a:pt x="112232" y="3642257"/>
                </a:lnTo>
                <a:lnTo>
                  <a:pt x="99691" y="3597619"/>
                </a:lnTo>
                <a:lnTo>
                  <a:pt x="87860" y="3552688"/>
                </a:lnTo>
                <a:lnTo>
                  <a:pt x="76745" y="3507471"/>
                </a:lnTo>
                <a:lnTo>
                  <a:pt x="66354" y="3461975"/>
                </a:lnTo>
                <a:lnTo>
                  <a:pt x="56693" y="3416205"/>
                </a:lnTo>
                <a:lnTo>
                  <a:pt x="47767" y="3370168"/>
                </a:lnTo>
                <a:lnTo>
                  <a:pt x="39584" y="3323870"/>
                </a:lnTo>
                <a:lnTo>
                  <a:pt x="32150" y="3277318"/>
                </a:lnTo>
                <a:lnTo>
                  <a:pt x="25471" y="3230518"/>
                </a:lnTo>
                <a:lnTo>
                  <a:pt x="19553" y="3183478"/>
                </a:lnTo>
                <a:lnTo>
                  <a:pt x="14404" y="3136202"/>
                </a:lnTo>
                <a:lnTo>
                  <a:pt x="10029" y="3088698"/>
                </a:lnTo>
                <a:lnTo>
                  <a:pt x="6436" y="3040971"/>
                </a:lnTo>
                <a:lnTo>
                  <a:pt x="3630" y="2993029"/>
                </a:lnTo>
                <a:lnTo>
                  <a:pt x="1617" y="2944878"/>
                </a:lnTo>
                <a:lnTo>
                  <a:pt x="405" y="2896525"/>
                </a:lnTo>
                <a:lnTo>
                  <a:pt x="0" y="2847974"/>
                </a:lnTo>
                <a:lnTo>
                  <a:pt x="405" y="2799424"/>
                </a:lnTo>
                <a:lnTo>
                  <a:pt x="1617" y="2751070"/>
                </a:lnTo>
                <a:lnTo>
                  <a:pt x="3630" y="2702919"/>
                </a:lnTo>
                <a:lnTo>
                  <a:pt x="6436" y="2654977"/>
                </a:lnTo>
                <a:lnTo>
                  <a:pt x="10029" y="2607251"/>
                </a:lnTo>
                <a:lnTo>
                  <a:pt x="14404" y="2559747"/>
                </a:lnTo>
                <a:lnTo>
                  <a:pt x="19553" y="2512471"/>
                </a:lnTo>
                <a:lnTo>
                  <a:pt x="25471" y="2465430"/>
                </a:lnTo>
                <a:lnTo>
                  <a:pt x="32150" y="2418631"/>
                </a:lnTo>
                <a:lnTo>
                  <a:pt x="39584" y="2372079"/>
                </a:lnTo>
                <a:lnTo>
                  <a:pt x="47767" y="2325781"/>
                </a:lnTo>
                <a:lnTo>
                  <a:pt x="56693" y="2279744"/>
                </a:lnTo>
                <a:lnTo>
                  <a:pt x="66354" y="2233974"/>
                </a:lnTo>
                <a:lnTo>
                  <a:pt x="76745" y="2188477"/>
                </a:lnTo>
                <a:lnTo>
                  <a:pt x="87860" y="2143260"/>
                </a:lnTo>
                <a:lnTo>
                  <a:pt x="99691" y="2098330"/>
                </a:lnTo>
                <a:lnTo>
                  <a:pt x="112232" y="2053692"/>
                </a:lnTo>
                <a:lnTo>
                  <a:pt x="125477" y="2009353"/>
                </a:lnTo>
                <a:lnTo>
                  <a:pt x="139420" y="1965320"/>
                </a:lnTo>
                <a:lnTo>
                  <a:pt x="154054" y="1921599"/>
                </a:lnTo>
                <a:lnTo>
                  <a:pt x="169372" y="1878196"/>
                </a:lnTo>
                <a:lnTo>
                  <a:pt x="185369" y="1835118"/>
                </a:lnTo>
                <a:lnTo>
                  <a:pt x="202037" y="1792372"/>
                </a:lnTo>
                <a:lnTo>
                  <a:pt x="219371" y="1749963"/>
                </a:lnTo>
                <a:lnTo>
                  <a:pt x="237363" y="1707898"/>
                </a:lnTo>
                <a:lnTo>
                  <a:pt x="256008" y="1666183"/>
                </a:lnTo>
                <a:lnTo>
                  <a:pt x="275300" y="1624826"/>
                </a:lnTo>
                <a:lnTo>
                  <a:pt x="295230" y="1583832"/>
                </a:lnTo>
                <a:lnTo>
                  <a:pt x="315794" y="1543208"/>
                </a:lnTo>
                <a:lnTo>
                  <a:pt x="336985" y="1502960"/>
                </a:lnTo>
                <a:lnTo>
                  <a:pt x="358796" y="1463094"/>
                </a:lnTo>
                <a:lnTo>
                  <a:pt x="381221" y="1423618"/>
                </a:lnTo>
                <a:lnTo>
                  <a:pt x="404254" y="1384537"/>
                </a:lnTo>
                <a:lnTo>
                  <a:pt x="427887" y="1345858"/>
                </a:lnTo>
                <a:lnTo>
                  <a:pt x="452116" y="1307588"/>
                </a:lnTo>
                <a:lnTo>
                  <a:pt x="476932" y="1269732"/>
                </a:lnTo>
                <a:lnTo>
                  <a:pt x="502331" y="1232298"/>
                </a:lnTo>
                <a:lnTo>
                  <a:pt x="528304" y="1195291"/>
                </a:lnTo>
                <a:lnTo>
                  <a:pt x="554847" y="1158718"/>
                </a:lnTo>
                <a:lnTo>
                  <a:pt x="581952" y="1122585"/>
                </a:lnTo>
                <a:lnTo>
                  <a:pt x="609614" y="1086900"/>
                </a:lnTo>
                <a:lnTo>
                  <a:pt x="637825" y="1051668"/>
                </a:lnTo>
                <a:lnTo>
                  <a:pt x="666579" y="1016895"/>
                </a:lnTo>
                <a:lnTo>
                  <a:pt x="695870" y="982589"/>
                </a:lnTo>
                <a:lnTo>
                  <a:pt x="725692" y="948755"/>
                </a:lnTo>
                <a:lnTo>
                  <a:pt x="756038" y="915401"/>
                </a:lnTo>
                <a:lnTo>
                  <a:pt x="786901" y="882532"/>
                </a:lnTo>
                <a:lnTo>
                  <a:pt x="818275" y="850154"/>
                </a:lnTo>
                <a:lnTo>
                  <a:pt x="850154" y="818275"/>
                </a:lnTo>
                <a:lnTo>
                  <a:pt x="882532" y="786901"/>
                </a:lnTo>
                <a:lnTo>
                  <a:pt x="915401" y="756038"/>
                </a:lnTo>
                <a:lnTo>
                  <a:pt x="948755" y="725692"/>
                </a:lnTo>
                <a:lnTo>
                  <a:pt x="982589" y="695870"/>
                </a:lnTo>
                <a:lnTo>
                  <a:pt x="1016895" y="666579"/>
                </a:lnTo>
                <a:lnTo>
                  <a:pt x="1051668" y="637825"/>
                </a:lnTo>
                <a:lnTo>
                  <a:pt x="1086900" y="609614"/>
                </a:lnTo>
                <a:lnTo>
                  <a:pt x="1122585" y="581952"/>
                </a:lnTo>
                <a:lnTo>
                  <a:pt x="1158718" y="554847"/>
                </a:lnTo>
                <a:lnTo>
                  <a:pt x="1195291" y="528304"/>
                </a:lnTo>
                <a:lnTo>
                  <a:pt x="1232298" y="502331"/>
                </a:lnTo>
                <a:lnTo>
                  <a:pt x="1269732" y="476932"/>
                </a:lnTo>
                <a:lnTo>
                  <a:pt x="1307588" y="452116"/>
                </a:lnTo>
                <a:lnTo>
                  <a:pt x="1345858" y="427887"/>
                </a:lnTo>
                <a:lnTo>
                  <a:pt x="1384537" y="404254"/>
                </a:lnTo>
                <a:lnTo>
                  <a:pt x="1423618" y="381221"/>
                </a:lnTo>
                <a:lnTo>
                  <a:pt x="1463094" y="358796"/>
                </a:lnTo>
                <a:lnTo>
                  <a:pt x="1502960" y="336985"/>
                </a:lnTo>
                <a:lnTo>
                  <a:pt x="1543208" y="315794"/>
                </a:lnTo>
                <a:lnTo>
                  <a:pt x="1583832" y="295230"/>
                </a:lnTo>
                <a:lnTo>
                  <a:pt x="1624826" y="275300"/>
                </a:lnTo>
                <a:lnTo>
                  <a:pt x="1666183" y="256008"/>
                </a:lnTo>
                <a:lnTo>
                  <a:pt x="1707898" y="237363"/>
                </a:lnTo>
                <a:lnTo>
                  <a:pt x="1749963" y="219371"/>
                </a:lnTo>
                <a:lnTo>
                  <a:pt x="1792372" y="202037"/>
                </a:lnTo>
                <a:lnTo>
                  <a:pt x="1835118" y="185369"/>
                </a:lnTo>
                <a:lnTo>
                  <a:pt x="1878196" y="169372"/>
                </a:lnTo>
                <a:lnTo>
                  <a:pt x="1921599" y="154054"/>
                </a:lnTo>
                <a:lnTo>
                  <a:pt x="1965320" y="139420"/>
                </a:lnTo>
                <a:lnTo>
                  <a:pt x="2009353" y="125477"/>
                </a:lnTo>
                <a:lnTo>
                  <a:pt x="2053692" y="112232"/>
                </a:lnTo>
                <a:lnTo>
                  <a:pt x="2098330" y="99691"/>
                </a:lnTo>
                <a:lnTo>
                  <a:pt x="2143260" y="87860"/>
                </a:lnTo>
                <a:lnTo>
                  <a:pt x="2188477" y="76745"/>
                </a:lnTo>
                <a:lnTo>
                  <a:pt x="2233974" y="66354"/>
                </a:lnTo>
                <a:lnTo>
                  <a:pt x="2279744" y="56693"/>
                </a:lnTo>
                <a:lnTo>
                  <a:pt x="2325781" y="47767"/>
                </a:lnTo>
                <a:lnTo>
                  <a:pt x="2372079" y="39584"/>
                </a:lnTo>
                <a:lnTo>
                  <a:pt x="2418631" y="32150"/>
                </a:lnTo>
                <a:lnTo>
                  <a:pt x="2465430" y="25471"/>
                </a:lnTo>
                <a:lnTo>
                  <a:pt x="2512471" y="19553"/>
                </a:lnTo>
                <a:lnTo>
                  <a:pt x="2559747" y="14404"/>
                </a:lnTo>
                <a:lnTo>
                  <a:pt x="2607251" y="10029"/>
                </a:lnTo>
                <a:lnTo>
                  <a:pt x="2654977" y="6436"/>
                </a:lnTo>
                <a:lnTo>
                  <a:pt x="2702919" y="3630"/>
                </a:lnTo>
                <a:lnTo>
                  <a:pt x="2751070" y="1617"/>
                </a:lnTo>
                <a:lnTo>
                  <a:pt x="2799424" y="405"/>
                </a:lnTo>
                <a:lnTo>
                  <a:pt x="2847974" y="0"/>
                </a:lnTo>
                <a:lnTo>
                  <a:pt x="2896525" y="405"/>
                </a:lnTo>
                <a:lnTo>
                  <a:pt x="2944878" y="1617"/>
                </a:lnTo>
                <a:lnTo>
                  <a:pt x="2993029" y="3630"/>
                </a:lnTo>
                <a:lnTo>
                  <a:pt x="3040971" y="6436"/>
                </a:lnTo>
                <a:lnTo>
                  <a:pt x="3088698" y="10029"/>
                </a:lnTo>
                <a:lnTo>
                  <a:pt x="3136202" y="14404"/>
                </a:lnTo>
                <a:lnTo>
                  <a:pt x="3183478" y="19553"/>
                </a:lnTo>
                <a:lnTo>
                  <a:pt x="3230518" y="25471"/>
                </a:lnTo>
                <a:lnTo>
                  <a:pt x="3277318" y="32150"/>
                </a:lnTo>
                <a:lnTo>
                  <a:pt x="3323870" y="39584"/>
                </a:lnTo>
                <a:lnTo>
                  <a:pt x="3370168" y="47767"/>
                </a:lnTo>
                <a:lnTo>
                  <a:pt x="3416205" y="56693"/>
                </a:lnTo>
                <a:lnTo>
                  <a:pt x="3461975" y="66354"/>
                </a:lnTo>
                <a:lnTo>
                  <a:pt x="3507471" y="76745"/>
                </a:lnTo>
                <a:lnTo>
                  <a:pt x="3552688" y="87860"/>
                </a:lnTo>
                <a:lnTo>
                  <a:pt x="3597619" y="99691"/>
                </a:lnTo>
                <a:lnTo>
                  <a:pt x="3642257" y="112232"/>
                </a:lnTo>
                <a:lnTo>
                  <a:pt x="3686595" y="125477"/>
                </a:lnTo>
                <a:lnTo>
                  <a:pt x="3730628" y="139420"/>
                </a:lnTo>
                <a:lnTo>
                  <a:pt x="3774350" y="154054"/>
                </a:lnTo>
                <a:lnTo>
                  <a:pt x="3817752" y="169372"/>
                </a:lnTo>
                <a:lnTo>
                  <a:pt x="3860830" y="185369"/>
                </a:lnTo>
                <a:lnTo>
                  <a:pt x="3903577" y="202037"/>
                </a:lnTo>
                <a:lnTo>
                  <a:pt x="3945986" y="219371"/>
                </a:lnTo>
                <a:lnTo>
                  <a:pt x="3988051" y="237363"/>
                </a:lnTo>
                <a:lnTo>
                  <a:pt x="4029765" y="256008"/>
                </a:lnTo>
                <a:lnTo>
                  <a:pt x="4071123" y="275300"/>
                </a:lnTo>
                <a:lnTo>
                  <a:pt x="4112117" y="295230"/>
                </a:lnTo>
                <a:lnTo>
                  <a:pt x="4152741" y="315794"/>
                </a:lnTo>
                <a:lnTo>
                  <a:pt x="4192989" y="336985"/>
                </a:lnTo>
                <a:lnTo>
                  <a:pt x="4232854" y="358796"/>
                </a:lnTo>
                <a:lnTo>
                  <a:pt x="4272331" y="381221"/>
                </a:lnTo>
                <a:lnTo>
                  <a:pt x="4311411" y="404254"/>
                </a:lnTo>
                <a:lnTo>
                  <a:pt x="4350090" y="427887"/>
                </a:lnTo>
                <a:lnTo>
                  <a:pt x="4388361" y="452116"/>
                </a:lnTo>
                <a:lnTo>
                  <a:pt x="4426217" y="476932"/>
                </a:lnTo>
                <a:lnTo>
                  <a:pt x="4463651" y="502331"/>
                </a:lnTo>
                <a:lnTo>
                  <a:pt x="4500658" y="528304"/>
                </a:lnTo>
                <a:lnTo>
                  <a:pt x="4537231" y="554847"/>
                </a:lnTo>
                <a:lnTo>
                  <a:pt x="4573363" y="581952"/>
                </a:lnTo>
                <a:lnTo>
                  <a:pt x="4609049" y="609614"/>
                </a:lnTo>
                <a:lnTo>
                  <a:pt x="4644281" y="637825"/>
                </a:lnTo>
                <a:lnTo>
                  <a:pt x="4679053" y="666579"/>
                </a:lnTo>
                <a:lnTo>
                  <a:pt x="4713360" y="695870"/>
                </a:lnTo>
                <a:lnTo>
                  <a:pt x="4747193" y="725692"/>
                </a:lnTo>
                <a:lnTo>
                  <a:pt x="4780548" y="756038"/>
                </a:lnTo>
                <a:lnTo>
                  <a:pt x="4813417" y="786901"/>
                </a:lnTo>
                <a:lnTo>
                  <a:pt x="4845795" y="818275"/>
                </a:lnTo>
                <a:lnTo>
                  <a:pt x="4877674" y="850154"/>
                </a:lnTo>
                <a:lnTo>
                  <a:pt x="4909048" y="882532"/>
                </a:lnTo>
                <a:lnTo>
                  <a:pt x="4939911" y="915401"/>
                </a:lnTo>
                <a:lnTo>
                  <a:pt x="4970257" y="948755"/>
                </a:lnTo>
                <a:lnTo>
                  <a:pt x="5000078" y="982589"/>
                </a:lnTo>
                <a:lnTo>
                  <a:pt x="5029369" y="1016895"/>
                </a:lnTo>
                <a:lnTo>
                  <a:pt x="5058124" y="1051668"/>
                </a:lnTo>
                <a:lnTo>
                  <a:pt x="5086335" y="1086900"/>
                </a:lnTo>
                <a:lnTo>
                  <a:pt x="5113996" y="1122585"/>
                </a:lnTo>
                <a:lnTo>
                  <a:pt x="5141102" y="1158718"/>
                </a:lnTo>
                <a:lnTo>
                  <a:pt x="5167644" y="1195291"/>
                </a:lnTo>
                <a:lnTo>
                  <a:pt x="5193618" y="1232298"/>
                </a:lnTo>
                <a:lnTo>
                  <a:pt x="5219016" y="1269732"/>
                </a:lnTo>
                <a:lnTo>
                  <a:pt x="5243833" y="1307588"/>
                </a:lnTo>
                <a:lnTo>
                  <a:pt x="5268061" y="1345858"/>
                </a:lnTo>
                <a:lnTo>
                  <a:pt x="5291695" y="1384537"/>
                </a:lnTo>
                <a:lnTo>
                  <a:pt x="5314728" y="1423618"/>
                </a:lnTo>
                <a:lnTo>
                  <a:pt x="5337153" y="1463094"/>
                </a:lnTo>
                <a:lnTo>
                  <a:pt x="5358964" y="1502960"/>
                </a:lnTo>
                <a:lnTo>
                  <a:pt x="5380154" y="1543208"/>
                </a:lnTo>
                <a:lnTo>
                  <a:pt x="5400718" y="1583832"/>
                </a:lnTo>
                <a:lnTo>
                  <a:pt x="5420649" y="1624826"/>
                </a:lnTo>
                <a:lnTo>
                  <a:pt x="5439940" y="1666183"/>
                </a:lnTo>
                <a:lnTo>
                  <a:pt x="5458585" y="1707898"/>
                </a:lnTo>
                <a:lnTo>
                  <a:pt x="5476578" y="1749963"/>
                </a:lnTo>
                <a:lnTo>
                  <a:pt x="5493912" y="1792372"/>
                </a:lnTo>
                <a:lnTo>
                  <a:pt x="5510580" y="1835118"/>
                </a:lnTo>
                <a:lnTo>
                  <a:pt x="5526576" y="1878196"/>
                </a:lnTo>
                <a:lnTo>
                  <a:pt x="5541895" y="1921599"/>
                </a:lnTo>
                <a:lnTo>
                  <a:pt x="5556529" y="1965320"/>
                </a:lnTo>
                <a:lnTo>
                  <a:pt x="5570471" y="2009353"/>
                </a:lnTo>
                <a:lnTo>
                  <a:pt x="5583717" y="2053692"/>
                </a:lnTo>
                <a:lnTo>
                  <a:pt x="5596258" y="2098330"/>
                </a:lnTo>
                <a:lnTo>
                  <a:pt x="5608089" y="2143260"/>
                </a:lnTo>
                <a:lnTo>
                  <a:pt x="5619203" y="2188477"/>
                </a:lnTo>
                <a:lnTo>
                  <a:pt x="5629594" y="2233974"/>
                </a:lnTo>
                <a:lnTo>
                  <a:pt x="5639256" y="2279744"/>
                </a:lnTo>
                <a:lnTo>
                  <a:pt x="5648182" y="2325781"/>
                </a:lnTo>
                <a:lnTo>
                  <a:pt x="5656365" y="2372079"/>
                </a:lnTo>
                <a:lnTo>
                  <a:pt x="5663799" y="2418631"/>
                </a:lnTo>
                <a:lnTo>
                  <a:pt x="5670478" y="2465430"/>
                </a:lnTo>
                <a:lnTo>
                  <a:pt x="5676395" y="2512471"/>
                </a:lnTo>
                <a:lnTo>
                  <a:pt x="5681545" y="2559747"/>
                </a:lnTo>
                <a:lnTo>
                  <a:pt x="5685919" y="2607251"/>
                </a:lnTo>
                <a:lnTo>
                  <a:pt x="5689513" y="2654977"/>
                </a:lnTo>
                <a:lnTo>
                  <a:pt x="5692319" y="2702919"/>
                </a:lnTo>
                <a:lnTo>
                  <a:pt x="5694332" y="2751070"/>
                </a:lnTo>
                <a:lnTo>
                  <a:pt x="5695544" y="2799424"/>
                </a:lnTo>
                <a:lnTo>
                  <a:pt x="5695949" y="2847974"/>
                </a:lnTo>
                <a:lnTo>
                  <a:pt x="5695544" y="2896525"/>
                </a:lnTo>
                <a:lnTo>
                  <a:pt x="5694332" y="2944878"/>
                </a:lnTo>
                <a:lnTo>
                  <a:pt x="5692319" y="2993029"/>
                </a:lnTo>
                <a:lnTo>
                  <a:pt x="5689513" y="3040971"/>
                </a:lnTo>
                <a:lnTo>
                  <a:pt x="5685919" y="3088698"/>
                </a:lnTo>
                <a:lnTo>
                  <a:pt x="5681545" y="3136202"/>
                </a:lnTo>
                <a:lnTo>
                  <a:pt x="5676395" y="3183478"/>
                </a:lnTo>
                <a:lnTo>
                  <a:pt x="5670478" y="3230518"/>
                </a:lnTo>
                <a:lnTo>
                  <a:pt x="5663799" y="3277318"/>
                </a:lnTo>
                <a:lnTo>
                  <a:pt x="5656365" y="3323870"/>
                </a:lnTo>
                <a:lnTo>
                  <a:pt x="5648182" y="3370168"/>
                </a:lnTo>
                <a:lnTo>
                  <a:pt x="5639256" y="3416205"/>
                </a:lnTo>
                <a:lnTo>
                  <a:pt x="5629594" y="3461975"/>
                </a:lnTo>
                <a:lnTo>
                  <a:pt x="5619203" y="3507471"/>
                </a:lnTo>
                <a:lnTo>
                  <a:pt x="5608089" y="3552688"/>
                </a:lnTo>
                <a:lnTo>
                  <a:pt x="5596258" y="3597619"/>
                </a:lnTo>
                <a:lnTo>
                  <a:pt x="5583717" y="3642257"/>
                </a:lnTo>
                <a:lnTo>
                  <a:pt x="5570471" y="3686595"/>
                </a:lnTo>
                <a:lnTo>
                  <a:pt x="5556529" y="3730628"/>
                </a:lnTo>
                <a:lnTo>
                  <a:pt x="5541895" y="3774350"/>
                </a:lnTo>
                <a:lnTo>
                  <a:pt x="5526576" y="3817752"/>
                </a:lnTo>
                <a:lnTo>
                  <a:pt x="5510580" y="3860830"/>
                </a:lnTo>
                <a:lnTo>
                  <a:pt x="5493912" y="3903577"/>
                </a:lnTo>
                <a:lnTo>
                  <a:pt x="5476578" y="3945986"/>
                </a:lnTo>
                <a:lnTo>
                  <a:pt x="5458585" y="3988051"/>
                </a:lnTo>
                <a:lnTo>
                  <a:pt x="5439940" y="4029765"/>
                </a:lnTo>
                <a:lnTo>
                  <a:pt x="5420649" y="4071123"/>
                </a:lnTo>
                <a:lnTo>
                  <a:pt x="5400718" y="4112117"/>
                </a:lnTo>
                <a:lnTo>
                  <a:pt x="5380154" y="4152741"/>
                </a:lnTo>
                <a:lnTo>
                  <a:pt x="5358964" y="4192989"/>
                </a:lnTo>
                <a:lnTo>
                  <a:pt x="5337153" y="4232854"/>
                </a:lnTo>
                <a:lnTo>
                  <a:pt x="5314728" y="4272331"/>
                </a:lnTo>
                <a:lnTo>
                  <a:pt x="5291695" y="4311411"/>
                </a:lnTo>
                <a:lnTo>
                  <a:pt x="5268061" y="4350090"/>
                </a:lnTo>
                <a:lnTo>
                  <a:pt x="5243833" y="4388361"/>
                </a:lnTo>
                <a:lnTo>
                  <a:pt x="5219016" y="4426217"/>
                </a:lnTo>
                <a:lnTo>
                  <a:pt x="5193618" y="4463651"/>
                </a:lnTo>
                <a:lnTo>
                  <a:pt x="5167644" y="4500658"/>
                </a:lnTo>
                <a:lnTo>
                  <a:pt x="5141102" y="4537231"/>
                </a:lnTo>
                <a:lnTo>
                  <a:pt x="5113996" y="4573363"/>
                </a:lnTo>
                <a:lnTo>
                  <a:pt x="5086335" y="4609049"/>
                </a:lnTo>
                <a:lnTo>
                  <a:pt x="5058124" y="4644281"/>
                </a:lnTo>
                <a:lnTo>
                  <a:pt x="5029369" y="4679053"/>
                </a:lnTo>
                <a:lnTo>
                  <a:pt x="5000078" y="4713360"/>
                </a:lnTo>
                <a:lnTo>
                  <a:pt x="4970257" y="4747193"/>
                </a:lnTo>
                <a:lnTo>
                  <a:pt x="4939911" y="4780548"/>
                </a:lnTo>
                <a:lnTo>
                  <a:pt x="4909048" y="4813417"/>
                </a:lnTo>
                <a:lnTo>
                  <a:pt x="4877674" y="4845795"/>
                </a:lnTo>
                <a:lnTo>
                  <a:pt x="4845795" y="4877674"/>
                </a:lnTo>
                <a:lnTo>
                  <a:pt x="4813417" y="4909048"/>
                </a:lnTo>
                <a:lnTo>
                  <a:pt x="4780548" y="4939911"/>
                </a:lnTo>
                <a:lnTo>
                  <a:pt x="4747193" y="4970257"/>
                </a:lnTo>
                <a:lnTo>
                  <a:pt x="4713360" y="5000078"/>
                </a:lnTo>
                <a:lnTo>
                  <a:pt x="4679053" y="5029369"/>
                </a:lnTo>
                <a:lnTo>
                  <a:pt x="4644281" y="5058124"/>
                </a:lnTo>
                <a:lnTo>
                  <a:pt x="4609049" y="5086335"/>
                </a:lnTo>
                <a:lnTo>
                  <a:pt x="4573363" y="5113996"/>
                </a:lnTo>
                <a:lnTo>
                  <a:pt x="4537231" y="5141102"/>
                </a:lnTo>
                <a:lnTo>
                  <a:pt x="4500658" y="5167644"/>
                </a:lnTo>
                <a:lnTo>
                  <a:pt x="4463651" y="5193618"/>
                </a:lnTo>
                <a:lnTo>
                  <a:pt x="4426217" y="5219016"/>
                </a:lnTo>
                <a:lnTo>
                  <a:pt x="4388361" y="5243833"/>
                </a:lnTo>
                <a:lnTo>
                  <a:pt x="4350090" y="5268061"/>
                </a:lnTo>
                <a:lnTo>
                  <a:pt x="4311411" y="5291695"/>
                </a:lnTo>
                <a:lnTo>
                  <a:pt x="4272331" y="5314728"/>
                </a:lnTo>
                <a:lnTo>
                  <a:pt x="4232854" y="5337153"/>
                </a:lnTo>
                <a:lnTo>
                  <a:pt x="4192989" y="5358964"/>
                </a:lnTo>
                <a:lnTo>
                  <a:pt x="4152741" y="5380154"/>
                </a:lnTo>
                <a:lnTo>
                  <a:pt x="4112117" y="5400718"/>
                </a:lnTo>
                <a:lnTo>
                  <a:pt x="4071123" y="5420649"/>
                </a:lnTo>
                <a:lnTo>
                  <a:pt x="4029765" y="5439940"/>
                </a:lnTo>
                <a:lnTo>
                  <a:pt x="3988051" y="5458585"/>
                </a:lnTo>
                <a:lnTo>
                  <a:pt x="3945986" y="5476578"/>
                </a:lnTo>
                <a:lnTo>
                  <a:pt x="3903577" y="5493912"/>
                </a:lnTo>
                <a:lnTo>
                  <a:pt x="3860830" y="5510580"/>
                </a:lnTo>
                <a:lnTo>
                  <a:pt x="3817752" y="5526576"/>
                </a:lnTo>
                <a:lnTo>
                  <a:pt x="3774350" y="5541895"/>
                </a:lnTo>
                <a:lnTo>
                  <a:pt x="3730628" y="5556529"/>
                </a:lnTo>
                <a:lnTo>
                  <a:pt x="3686595" y="5570471"/>
                </a:lnTo>
                <a:lnTo>
                  <a:pt x="3642257" y="5583717"/>
                </a:lnTo>
                <a:lnTo>
                  <a:pt x="3597619" y="5596258"/>
                </a:lnTo>
                <a:lnTo>
                  <a:pt x="3552688" y="5608089"/>
                </a:lnTo>
                <a:lnTo>
                  <a:pt x="3507471" y="5619203"/>
                </a:lnTo>
                <a:lnTo>
                  <a:pt x="3461975" y="5629594"/>
                </a:lnTo>
                <a:lnTo>
                  <a:pt x="3416205" y="5639256"/>
                </a:lnTo>
                <a:lnTo>
                  <a:pt x="3370168" y="5648182"/>
                </a:lnTo>
                <a:lnTo>
                  <a:pt x="3323870" y="5656365"/>
                </a:lnTo>
                <a:lnTo>
                  <a:pt x="3277318" y="5663799"/>
                </a:lnTo>
                <a:lnTo>
                  <a:pt x="3230518" y="5670478"/>
                </a:lnTo>
                <a:lnTo>
                  <a:pt x="3183478" y="5676395"/>
                </a:lnTo>
                <a:lnTo>
                  <a:pt x="3136202" y="5681545"/>
                </a:lnTo>
                <a:lnTo>
                  <a:pt x="3088698" y="5685919"/>
                </a:lnTo>
                <a:lnTo>
                  <a:pt x="3040971" y="5689513"/>
                </a:lnTo>
                <a:lnTo>
                  <a:pt x="2993029" y="5692319"/>
                </a:lnTo>
                <a:lnTo>
                  <a:pt x="2944878" y="5694332"/>
                </a:lnTo>
                <a:lnTo>
                  <a:pt x="2896525" y="5695544"/>
                </a:lnTo>
                <a:lnTo>
                  <a:pt x="2847974" y="5695949"/>
                </a:lnTo>
                <a:close/>
              </a:path>
            </a:pathLst>
          </a:custGeom>
          <a:solidFill>
            <a:srgbClr val="A5C2DE"/>
          </a:solidFill>
          <a:ln w="9525">
            <a:noFill/>
          </a:ln>
        </p:spPr>
        <p:txBody>
          <a:bodyPr/>
          <a:p>
            <a:endParaRPr lang="zh-CN" altLang="en-US"/>
          </a:p>
        </p:txBody>
      </p:sp>
      <p:sp>
        <p:nvSpPr>
          <p:cNvPr id="30722" name="object 3"/>
          <p:cNvSpPr/>
          <p:nvPr/>
        </p:nvSpPr>
        <p:spPr>
          <a:xfrm>
            <a:off x="14887575" y="0"/>
            <a:ext cx="3400425" cy="2020888"/>
          </a:xfrm>
          <a:custGeom>
            <a:avLst/>
            <a:gdLst/>
            <a:ahLst/>
            <a:cxnLst/>
            <a:pathLst>
              <a:path w="3912234" h="2600325">
                <a:moveTo>
                  <a:pt x="0" y="0"/>
                </a:moveTo>
                <a:lnTo>
                  <a:pt x="3912097" y="0"/>
                </a:lnTo>
                <a:lnTo>
                  <a:pt x="3912097" y="2600324"/>
                </a:lnTo>
                <a:lnTo>
                  <a:pt x="0" y="2600324"/>
                </a:lnTo>
                <a:lnTo>
                  <a:pt x="0" y="0"/>
                </a:lnTo>
                <a:close/>
              </a:path>
            </a:pathLst>
          </a:custGeom>
          <a:solidFill>
            <a:srgbClr val="A5C2DE"/>
          </a:solidFill>
          <a:ln w="9525">
            <a:noFill/>
          </a:ln>
        </p:spPr>
        <p:txBody>
          <a:bodyPr/>
          <a:p>
            <a:endParaRPr lang="zh-CN" altLang="en-US"/>
          </a:p>
        </p:txBody>
      </p:sp>
      <p:sp>
        <p:nvSpPr>
          <p:cNvPr id="30723" name="object 4"/>
          <p:cNvSpPr/>
          <p:nvPr/>
        </p:nvSpPr>
        <p:spPr>
          <a:xfrm>
            <a:off x="30163" y="7688263"/>
            <a:ext cx="3914775" cy="2600325"/>
          </a:xfrm>
          <a:custGeom>
            <a:avLst/>
            <a:gdLst/>
            <a:ahLst/>
            <a:cxnLst/>
            <a:pathLst>
              <a:path w="3914775" h="2600325">
                <a:moveTo>
                  <a:pt x="3914774" y="2600324"/>
                </a:moveTo>
                <a:lnTo>
                  <a:pt x="0" y="2600324"/>
                </a:lnTo>
                <a:lnTo>
                  <a:pt x="0" y="0"/>
                </a:lnTo>
                <a:lnTo>
                  <a:pt x="3914774" y="0"/>
                </a:lnTo>
                <a:lnTo>
                  <a:pt x="3914774" y="2600324"/>
                </a:lnTo>
                <a:close/>
              </a:path>
            </a:pathLst>
          </a:custGeom>
          <a:solidFill>
            <a:srgbClr val="A5C2DE"/>
          </a:solidFill>
          <a:ln w="9525">
            <a:noFill/>
          </a:ln>
        </p:spPr>
        <p:txBody>
          <a:bodyPr/>
          <a:p>
            <a:endParaRPr lang="zh-CN" altLang="en-US"/>
          </a:p>
        </p:txBody>
      </p:sp>
      <p:sp>
        <p:nvSpPr>
          <p:cNvPr id="30724" name="object 5"/>
          <p:cNvSpPr/>
          <p:nvPr/>
        </p:nvSpPr>
        <p:spPr>
          <a:xfrm>
            <a:off x="5921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30725" name="object 6"/>
          <p:cNvSpPr/>
          <p:nvPr/>
        </p:nvSpPr>
        <p:spPr>
          <a:xfrm>
            <a:off x="18113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30726" name="object 7"/>
          <p:cNvSpPr/>
          <p:nvPr/>
        </p:nvSpPr>
        <p:spPr>
          <a:xfrm>
            <a:off x="3028950"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30727" name="object 8"/>
          <p:cNvSpPr/>
          <p:nvPr/>
        </p:nvSpPr>
        <p:spPr>
          <a:xfrm>
            <a:off x="14938375"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30728" name="object 9"/>
          <p:cNvSpPr/>
          <p:nvPr/>
        </p:nvSpPr>
        <p:spPr>
          <a:xfrm>
            <a:off x="161559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30729" name="object 10"/>
          <p:cNvSpPr/>
          <p:nvPr/>
        </p:nvSpPr>
        <p:spPr>
          <a:xfrm>
            <a:off x="173751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2" name="object 12"/>
          <p:cNvSpPr txBox="1">
            <a:spLocks noGrp="1"/>
          </p:cNvSpPr>
          <p:nvPr>
            <p:ph type="ctrTitle"/>
          </p:nvPr>
        </p:nvSpPr>
        <p:spPr>
          <a:xfrm>
            <a:off x="6815138" y="3327400"/>
            <a:ext cx="4657725" cy="2710180"/>
          </a:xfrm>
        </p:spPr>
        <p:txBody>
          <a:bodyPr vert="horz" wrap="square" lIns="0" tIns="17145" rIns="0" bIns="0" rtlCol="0">
            <a:spAutoFit/>
          </a:bodyPr>
          <a:lstStyle/>
          <a:p>
            <a:pPr marL="12700" marR="0" indent="0" algn="ctr" defTabSz="914400" rtl="0" eaLnBrk="1" fontAlgn="auto" latinLnBrk="0" hangingPunct="1">
              <a:lnSpc>
                <a:spcPct val="100000"/>
              </a:lnSpc>
              <a:spcBef>
                <a:spcPts val="135"/>
              </a:spcBef>
              <a:spcAft>
                <a:spcPct val="0"/>
              </a:spcAft>
              <a:buClrTx/>
              <a:buSzTx/>
              <a:buFontTx/>
              <a:buNone/>
            </a:pPr>
            <a:r>
              <a:rPr kumimoji="0" lang="en-US" sz="11500" b="1" i="0" u="none" strike="noStrike" kern="0" cap="none" spc="2055" normalizeH="0" baseline="0" noProof="1" dirty="0" smtClean="0">
                <a:solidFill>
                  <a:srgbClr val="1164AB"/>
                </a:solidFill>
                <a:latin typeface="方正粗黑宋简体" panose="02000000000000000000" charset="-122"/>
                <a:ea typeface="方正粗黑宋简体" panose="02000000000000000000" charset="-122"/>
                <a:cs typeface="Microsoft Sans Serif" panose="020B0604020202020204"/>
              </a:rPr>
              <a:t>1.6</a:t>
            </a:r>
            <a:br>
              <a:rPr kumimoji="0" lang="en-US" sz="11500" b="1" i="0" u="none" strike="noStrike" kern="0" cap="none" spc="2055" normalizeH="0" baseline="0" noProof="1" dirty="0" smtClean="0">
                <a:solidFill>
                  <a:srgbClr val="1164AB"/>
                </a:solidFill>
                <a:latin typeface="方正粗黑宋简体" panose="02000000000000000000" charset="-122"/>
                <a:ea typeface="方正粗黑宋简体" panose="02000000000000000000" charset="-122"/>
                <a:cs typeface="Microsoft Sans Serif" panose="020B0604020202020204"/>
              </a:rPr>
            </a:br>
            <a:r>
              <a:rPr kumimoji="0" lang="en-US" sz="6000" b="1" i="0" u="none" strike="noStrike" kern="0" cap="none" spc="2055" normalizeH="0" baseline="0" noProof="1" dirty="0" smtClean="0">
                <a:solidFill>
                  <a:srgbClr val="1164AB"/>
                </a:solidFill>
                <a:latin typeface="方正粗黑宋简体" panose="02000000000000000000" charset="-122"/>
                <a:ea typeface="方正粗黑宋简体" panose="02000000000000000000" charset="-122"/>
                <a:cs typeface="Microsoft Sans Serif" panose="020B0604020202020204"/>
              </a:rPr>
              <a:t>UML</a:t>
            </a:r>
            <a:r>
              <a:rPr kumimoji="0" lang="zh-CN" altLang="en-US" sz="6000" b="1" i="0" u="none" strike="noStrike" kern="0" cap="none" spc="2055" normalizeH="0" baseline="0" noProof="1" dirty="0" smtClean="0">
                <a:solidFill>
                  <a:srgbClr val="1164AB"/>
                </a:solidFill>
                <a:latin typeface="方正粗黑宋简体" panose="02000000000000000000" charset="-122"/>
                <a:ea typeface="方正粗黑宋简体" panose="02000000000000000000" charset="-122"/>
                <a:cs typeface="Microsoft Sans Serif" panose="020B0604020202020204"/>
              </a:rPr>
              <a:t>的图</a:t>
            </a:r>
            <a:endParaRPr kumimoji="0" lang="zh-CN" altLang="en-US" sz="6000" b="1" i="0" u="none" strike="noStrike" kern="0" cap="none" spc="2055" normalizeH="0" baseline="0" noProof="1" dirty="0" smtClean="0">
              <a:solidFill>
                <a:srgbClr val="1164AB"/>
              </a:solidFill>
              <a:latin typeface="方正粗黑宋简体" panose="02000000000000000000" charset="-122"/>
              <a:ea typeface="方正粗黑宋简体" panose="02000000000000000000" charset="-122"/>
              <a:cs typeface="Microsoft Sans Serif" panose="020B0604020202020204"/>
            </a:endParaRPr>
          </a:p>
        </p:txBody>
      </p:sp>
      <p:pic>
        <p:nvPicPr>
          <p:cNvPr id="30731" name="图片 32" descr="35080d4f2d7b091888765aa01a98599"/>
          <p:cNvPicPr>
            <a:picLocks noChangeAspect="1"/>
          </p:cNvPicPr>
          <p:nvPr/>
        </p:nvPicPr>
        <p:blipFill>
          <a:blip r:embed="rId1"/>
          <a:stretch>
            <a:fillRect/>
          </a:stretch>
        </p:blipFill>
        <p:spPr>
          <a:xfrm>
            <a:off x="14654213" y="-93662"/>
            <a:ext cx="3867150" cy="2114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pPr>
              <a:lnSpc>
                <a:spcPct val="200000"/>
              </a:lnSpc>
            </a:pPr>
            <a:endParaRPr sz="2800">
              <a:latin typeface="华文中宋" panose="02010600040101010101" charset="-122"/>
              <a:ea typeface="华文中宋" panose="02010600040101010101" charset="-122"/>
            </a:endParaRPr>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pPr>
              <a:lnSpc>
                <a:spcPct val="200000"/>
              </a:lnSpc>
            </a:pPr>
            <a:endParaRPr sz="2800">
              <a:latin typeface="华文中宋" panose="02010600040101010101" charset="-122"/>
              <a:ea typeface="华文中宋" panose="02010600040101010101" charset="-122"/>
            </a:endParaRPr>
          </a:p>
        </p:txBody>
      </p:sp>
      <p:sp>
        <p:nvSpPr>
          <p:cNvPr id="11" name="object 11"/>
          <p:cNvSpPr txBox="1"/>
          <p:nvPr/>
        </p:nvSpPr>
        <p:spPr>
          <a:xfrm>
            <a:off x="9071169" y="4364256"/>
            <a:ext cx="5681981" cy="5248910"/>
          </a:xfrm>
          <a:prstGeom prst="rect">
            <a:avLst/>
          </a:prstGeom>
        </p:spPr>
        <p:txBody>
          <a:bodyPr vert="horz" wrap="square" lIns="0" tIns="335914" rIns="0" bIns="0" rtlCol="0">
            <a:spAutoFit/>
          </a:bodyPr>
          <a:lstStyle/>
          <a:p>
            <a:pPr marL="12700">
              <a:lnSpc>
                <a:spcPct val="200000"/>
              </a:lnSpc>
              <a:spcBef>
                <a:spcPts val="2645"/>
              </a:spcBef>
            </a:pPr>
            <a:r>
              <a:rPr sz="4800" spc="400" dirty="0">
                <a:solidFill>
                  <a:srgbClr val="FFFFFF"/>
                </a:solidFill>
                <a:latin typeface="华文中宋" panose="02010600040101010101" charset="-122"/>
                <a:ea typeface="华文中宋" panose="02010600040101010101" charset="-122"/>
                <a:cs typeface="华文中宋" panose="02010600040101010101" charset="-122"/>
              </a:rPr>
              <a:t>灵活的设</a:t>
            </a:r>
            <a:r>
              <a:rPr sz="4800" dirty="0">
                <a:solidFill>
                  <a:srgbClr val="FFFFFF"/>
                </a:solidFill>
                <a:latin typeface="华文中宋" panose="02010600040101010101" charset="-122"/>
                <a:ea typeface="华文中宋" panose="02010600040101010101" charset="-122"/>
                <a:cs typeface="华文中宋" panose="02010600040101010101" charset="-122"/>
              </a:rPr>
              <a:t>计</a:t>
            </a:r>
            <a:endParaRPr sz="4800">
              <a:latin typeface="华文中宋" panose="02010600040101010101" charset="-122"/>
              <a:ea typeface="华文中宋" panose="02010600040101010101" charset="-122"/>
              <a:cs typeface="华文中宋" panose="02010600040101010101" charset="-122"/>
            </a:endParaRPr>
          </a:p>
          <a:p>
            <a:pPr marL="12700" marR="5080">
              <a:lnSpc>
                <a:spcPct val="200000"/>
              </a:lnSpc>
              <a:spcBef>
                <a:spcPts val="875"/>
              </a:spcBef>
            </a:pPr>
            <a:r>
              <a:rPr sz="3600" spc="75" dirty="0">
                <a:solidFill>
                  <a:srgbClr val="FFFFFF"/>
                </a:solidFill>
                <a:latin typeface="华文中宋" panose="02010600040101010101" charset="-122"/>
                <a:ea typeface="华文中宋" panose="02010600040101010101" charset="-122"/>
                <a:cs typeface="华文中宋" panose="02010600040101010101" charset="-122"/>
              </a:rPr>
              <a:t>演⽰⽂稿是⼀种可以⽤作演⽰、讲座、</a:t>
            </a:r>
            <a:r>
              <a:rPr sz="3600" dirty="0">
                <a:solidFill>
                  <a:srgbClr val="FFFFFF"/>
                </a:solidFill>
                <a:latin typeface="华文中宋" panose="02010600040101010101" charset="-122"/>
                <a:ea typeface="华文中宋" panose="02010600040101010101" charset="-122"/>
                <a:cs typeface="华文中宋" panose="02010600040101010101" charset="-122"/>
              </a:rPr>
              <a:t>演 </a:t>
            </a:r>
            <a:r>
              <a:rPr sz="3600" spc="75" dirty="0">
                <a:solidFill>
                  <a:srgbClr val="FFFFFF"/>
                </a:solidFill>
                <a:latin typeface="华文中宋" panose="02010600040101010101" charset="-122"/>
                <a:ea typeface="华文中宋" panose="02010600040101010101" charset="-122"/>
                <a:cs typeface="华文中宋" panose="02010600040101010101" charset="-122"/>
              </a:rPr>
              <a:t>讲、报告等的交流⼯具</a:t>
            </a:r>
            <a:r>
              <a:rPr sz="3600" dirty="0">
                <a:solidFill>
                  <a:srgbClr val="FFFFFF"/>
                </a:solidFill>
                <a:latin typeface="华文中宋" panose="02010600040101010101" charset="-122"/>
                <a:ea typeface="华文中宋" panose="02010600040101010101" charset="-122"/>
                <a:cs typeface="华文中宋" panose="02010600040101010101" charset="-122"/>
              </a:rPr>
              <a:t>。</a:t>
            </a:r>
            <a:endParaRPr sz="3600" dirty="0">
              <a:solidFill>
                <a:srgbClr val="FFFFFF"/>
              </a:solidFill>
              <a:latin typeface="华文中宋" panose="02010600040101010101" charset="-122"/>
              <a:ea typeface="华文中宋" panose="02010600040101010101" charset="-122"/>
              <a:cs typeface="华文中宋" panose="02010600040101010101" charset="-122"/>
            </a:endParaRPr>
          </a:p>
        </p:txBody>
      </p:sp>
      <p:pic>
        <p:nvPicPr>
          <p:cNvPr id="14" name="图片 32" descr="35080d4f2d7b091888765aa01a98599"/>
          <p:cNvPicPr>
            <a:picLocks noChangeAspect="1"/>
          </p:cNvPicPr>
          <p:nvPr/>
        </p:nvPicPr>
        <p:blipFill>
          <a:blip r:embed="rId1"/>
          <a:stretch>
            <a:fillRect/>
          </a:stretch>
        </p:blipFill>
        <p:spPr>
          <a:xfrm>
            <a:off x="-64135" y="8551546"/>
            <a:ext cx="3503295" cy="1915796"/>
          </a:xfrm>
          <a:prstGeom prst="rect">
            <a:avLst/>
          </a:prstGeom>
          <a:noFill/>
          <a:ln w="9525">
            <a:noFill/>
          </a:ln>
        </p:spPr>
      </p:pic>
      <p:sp>
        <p:nvSpPr>
          <p:cNvPr id="2" name="标题 1"/>
          <p:cNvSpPr>
            <a:spLocks noGrp="1"/>
          </p:cNvSpPr>
          <p:nvPr/>
        </p:nvSpPr>
        <p:spPr>
          <a:xfrm>
            <a:off x="802640" y="305753"/>
            <a:ext cx="15590520" cy="1539240"/>
          </a:xfrm>
          <a:prstGeom prst="rect">
            <a:avLst/>
          </a:prstGeom>
        </p:spPr>
        <p:txBody>
          <a:bodyPr vert="horz" lIns="137160" tIns="68580" rIns="137160" bIns="68580" rtlCol="0" anchor="ctr" anchorCtr="0"/>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pPr>
              <a:lnSpc>
                <a:spcPct val="200000"/>
              </a:lnSpc>
            </a:pPr>
            <a:r>
              <a:rPr lang="zh-CN" altLang="en-US" sz="6000">
                <a:latin typeface="华文中宋" panose="02010600040101010101" charset="-122"/>
                <a:ea typeface="华文中宋" panose="02010600040101010101" charset="-122"/>
              </a:rPr>
              <a:t>用例图</a:t>
            </a:r>
            <a:endParaRPr lang="zh-CN" altLang="en-US" sz="6000">
              <a:latin typeface="华文中宋" panose="02010600040101010101" charset="-122"/>
              <a:ea typeface="华文中宋" panose="02010600040101010101" charset="-122"/>
            </a:endParaRPr>
          </a:p>
        </p:txBody>
      </p:sp>
      <p:sp>
        <p:nvSpPr>
          <p:cNvPr id="4" name="内容占位符 3"/>
          <p:cNvSpPr>
            <a:spLocks noGrp="1"/>
          </p:cNvSpPr>
          <p:nvPr>
            <p:ph idx="1"/>
          </p:nvPr>
        </p:nvSpPr>
        <p:spPr>
          <a:xfrm>
            <a:off x="802640" y="2346008"/>
            <a:ext cx="8492490" cy="5601335"/>
          </a:xfrm>
        </p:spPr>
        <p:txBody>
          <a:bodyPr/>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从用户角度描述系统功能,并指出各功能的操作者。</a:t>
            </a:r>
            <a:r>
              <a:rPr lang="zh-CN" altLang="en-US" sz="2800">
                <a:latin typeface="华文中宋" panose="02010600040101010101" charset="-122"/>
                <a:ea typeface="华文中宋" panose="02010600040101010101" charset="-122"/>
                <a:cs typeface="华文中宋" panose="02010600040101010101" charset="-122"/>
                <a:sym typeface="+mn-ea"/>
              </a:rPr>
              <a:t>展示了一组用例、参与者以及它们之间的关系。</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采用了面向对象的思想,基于用户角度来描述系统,绘制非常容易,图形表示直观并且容易理解。</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用例图往往不容易控制,要么过于复杂，要么过于简单。</a:t>
            </a:r>
            <a:endParaRPr lang="zh-CN" altLang="en-US" sz="2800">
              <a:latin typeface="华文中宋" panose="02010600040101010101" charset="-122"/>
              <a:ea typeface="华文中宋" panose="02010600040101010101" charset="-122"/>
              <a:cs typeface="华文中宋" panose="02010600040101010101" charset="-122"/>
            </a:endParaRPr>
          </a:p>
          <a:p>
            <a:endParaRPr lang="zh-CN" altLang="en-US" sz="280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2"/>
          <a:stretch>
            <a:fillRect/>
          </a:stretch>
        </p:blipFill>
        <p:spPr>
          <a:xfrm>
            <a:off x="9640253" y="1550670"/>
            <a:ext cx="7326630" cy="80714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object 2"/>
          <p:cNvSpPr/>
          <p:nvPr/>
        </p:nvSpPr>
        <p:spPr>
          <a:xfrm>
            <a:off x="6127750" y="2311400"/>
            <a:ext cx="6224905" cy="5982970"/>
          </a:xfrm>
          <a:custGeom>
            <a:avLst/>
            <a:gdLst/>
            <a:ahLst/>
            <a:cxnLst/>
            <a:pathLst>
              <a:path w="5695950" h="5695950">
                <a:moveTo>
                  <a:pt x="2847974" y="5695949"/>
                </a:moveTo>
                <a:lnTo>
                  <a:pt x="2799424" y="5695544"/>
                </a:lnTo>
                <a:lnTo>
                  <a:pt x="2751070" y="5694332"/>
                </a:lnTo>
                <a:lnTo>
                  <a:pt x="2702919" y="5692319"/>
                </a:lnTo>
                <a:lnTo>
                  <a:pt x="2654977" y="5689513"/>
                </a:lnTo>
                <a:lnTo>
                  <a:pt x="2607251" y="5685919"/>
                </a:lnTo>
                <a:lnTo>
                  <a:pt x="2559747" y="5681545"/>
                </a:lnTo>
                <a:lnTo>
                  <a:pt x="2512471" y="5676395"/>
                </a:lnTo>
                <a:lnTo>
                  <a:pt x="2465430" y="5670478"/>
                </a:lnTo>
                <a:lnTo>
                  <a:pt x="2418631" y="5663799"/>
                </a:lnTo>
                <a:lnTo>
                  <a:pt x="2372079" y="5656365"/>
                </a:lnTo>
                <a:lnTo>
                  <a:pt x="2325781" y="5648182"/>
                </a:lnTo>
                <a:lnTo>
                  <a:pt x="2279744" y="5639256"/>
                </a:lnTo>
                <a:lnTo>
                  <a:pt x="2233974" y="5629594"/>
                </a:lnTo>
                <a:lnTo>
                  <a:pt x="2188477" y="5619203"/>
                </a:lnTo>
                <a:lnTo>
                  <a:pt x="2143260" y="5608089"/>
                </a:lnTo>
                <a:lnTo>
                  <a:pt x="2098330" y="5596258"/>
                </a:lnTo>
                <a:lnTo>
                  <a:pt x="2053692" y="5583717"/>
                </a:lnTo>
                <a:lnTo>
                  <a:pt x="2009353" y="5570471"/>
                </a:lnTo>
                <a:lnTo>
                  <a:pt x="1965320" y="5556529"/>
                </a:lnTo>
                <a:lnTo>
                  <a:pt x="1921599" y="5541895"/>
                </a:lnTo>
                <a:lnTo>
                  <a:pt x="1878196" y="5526576"/>
                </a:lnTo>
                <a:lnTo>
                  <a:pt x="1835118" y="5510580"/>
                </a:lnTo>
                <a:lnTo>
                  <a:pt x="1792372" y="5493912"/>
                </a:lnTo>
                <a:lnTo>
                  <a:pt x="1749963" y="5476578"/>
                </a:lnTo>
                <a:lnTo>
                  <a:pt x="1707898" y="5458585"/>
                </a:lnTo>
                <a:lnTo>
                  <a:pt x="1666183" y="5439940"/>
                </a:lnTo>
                <a:lnTo>
                  <a:pt x="1624826" y="5420649"/>
                </a:lnTo>
                <a:lnTo>
                  <a:pt x="1583832" y="5400718"/>
                </a:lnTo>
                <a:lnTo>
                  <a:pt x="1543208" y="5380154"/>
                </a:lnTo>
                <a:lnTo>
                  <a:pt x="1502960" y="5358964"/>
                </a:lnTo>
                <a:lnTo>
                  <a:pt x="1463094" y="5337153"/>
                </a:lnTo>
                <a:lnTo>
                  <a:pt x="1423618" y="5314728"/>
                </a:lnTo>
                <a:lnTo>
                  <a:pt x="1384537" y="5291695"/>
                </a:lnTo>
                <a:lnTo>
                  <a:pt x="1345858" y="5268061"/>
                </a:lnTo>
                <a:lnTo>
                  <a:pt x="1307588" y="5243833"/>
                </a:lnTo>
                <a:lnTo>
                  <a:pt x="1269732" y="5219016"/>
                </a:lnTo>
                <a:lnTo>
                  <a:pt x="1232298" y="5193618"/>
                </a:lnTo>
                <a:lnTo>
                  <a:pt x="1195291" y="5167644"/>
                </a:lnTo>
                <a:lnTo>
                  <a:pt x="1158718" y="5141102"/>
                </a:lnTo>
                <a:lnTo>
                  <a:pt x="1122585" y="5113996"/>
                </a:lnTo>
                <a:lnTo>
                  <a:pt x="1086900" y="5086335"/>
                </a:lnTo>
                <a:lnTo>
                  <a:pt x="1051668" y="5058124"/>
                </a:lnTo>
                <a:lnTo>
                  <a:pt x="1016895" y="5029369"/>
                </a:lnTo>
                <a:lnTo>
                  <a:pt x="982589" y="5000078"/>
                </a:lnTo>
                <a:lnTo>
                  <a:pt x="948755" y="4970257"/>
                </a:lnTo>
                <a:lnTo>
                  <a:pt x="915401" y="4939911"/>
                </a:lnTo>
                <a:lnTo>
                  <a:pt x="882532" y="4909048"/>
                </a:lnTo>
                <a:lnTo>
                  <a:pt x="850154" y="4877674"/>
                </a:lnTo>
                <a:lnTo>
                  <a:pt x="818275" y="4845795"/>
                </a:lnTo>
                <a:lnTo>
                  <a:pt x="786901" y="4813417"/>
                </a:lnTo>
                <a:lnTo>
                  <a:pt x="756038" y="4780548"/>
                </a:lnTo>
                <a:lnTo>
                  <a:pt x="725692" y="4747193"/>
                </a:lnTo>
                <a:lnTo>
                  <a:pt x="695870" y="4713360"/>
                </a:lnTo>
                <a:lnTo>
                  <a:pt x="666579" y="4679053"/>
                </a:lnTo>
                <a:lnTo>
                  <a:pt x="637825" y="4644281"/>
                </a:lnTo>
                <a:lnTo>
                  <a:pt x="609614" y="4609049"/>
                </a:lnTo>
                <a:lnTo>
                  <a:pt x="581952" y="4573363"/>
                </a:lnTo>
                <a:lnTo>
                  <a:pt x="554847" y="4537231"/>
                </a:lnTo>
                <a:lnTo>
                  <a:pt x="528304" y="4500658"/>
                </a:lnTo>
                <a:lnTo>
                  <a:pt x="502331" y="4463651"/>
                </a:lnTo>
                <a:lnTo>
                  <a:pt x="476932" y="4426217"/>
                </a:lnTo>
                <a:lnTo>
                  <a:pt x="452116" y="4388361"/>
                </a:lnTo>
                <a:lnTo>
                  <a:pt x="427887" y="4350090"/>
                </a:lnTo>
                <a:lnTo>
                  <a:pt x="404254" y="4311411"/>
                </a:lnTo>
                <a:lnTo>
                  <a:pt x="381221" y="4272331"/>
                </a:lnTo>
                <a:lnTo>
                  <a:pt x="358796" y="4232854"/>
                </a:lnTo>
                <a:lnTo>
                  <a:pt x="336985" y="4192989"/>
                </a:lnTo>
                <a:lnTo>
                  <a:pt x="315794" y="4152741"/>
                </a:lnTo>
                <a:lnTo>
                  <a:pt x="295230" y="4112117"/>
                </a:lnTo>
                <a:lnTo>
                  <a:pt x="275300" y="4071123"/>
                </a:lnTo>
                <a:lnTo>
                  <a:pt x="256008" y="4029765"/>
                </a:lnTo>
                <a:lnTo>
                  <a:pt x="237363" y="3988051"/>
                </a:lnTo>
                <a:lnTo>
                  <a:pt x="219371" y="3945986"/>
                </a:lnTo>
                <a:lnTo>
                  <a:pt x="202037" y="3903577"/>
                </a:lnTo>
                <a:lnTo>
                  <a:pt x="185369" y="3860830"/>
                </a:lnTo>
                <a:lnTo>
                  <a:pt x="169372" y="3817752"/>
                </a:lnTo>
                <a:lnTo>
                  <a:pt x="154054" y="3774350"/>
                </a:lnTo>
                <a:lnTo>
                  <a:pt x="139420" y="3730628"/>
                </a:lnTo>
                <a:lnTo>
                  <a:pt x="125477" y="3686595"/>
                </a:lnTo>
                <a:lnTo>
                  <a:pt x="112232" y="3642257"/>
                </a:lnTo>
                <a:lnTo>
                  <a:pt x="99691" y="3597619"/>
                </a:lnTo>
                <a:lnTo>
                  <a:pt x="87860" y="3552688"/>
                </a:lnTo>
                <a:lnTo>
                  <a:pt x="76745" y="3507471"/>
                </a:lnTo>
                <a:lnTo>
                  <a:pt x="66354" y="3461975"/>
                </a:lnTo>
                <a:lnTo>
                  <a:pt x="56693" y="3416205"/>
                </a:lnTo>
                <a:lnTo>
                  <a:pt x="47767" y="3370168"/>
                </a:lnTo>
                <a:lnTo>
                  <a:pt x="39584" y="3323870"/>
                </a:lnTo>
                <a:lnTo>
                  <a:pt x="32150" y="3277318"/>
                </a:lnTo>
                <a:lnTo>
                  <a:pt x="25471" y="3230518"/>
                </a:lnTo>
                <a:lnTo>
                  <a:pt x="19553" y="3183478"/>
                </a:lnTo>
                <a:lnTo>
                  <a:pt x="14404" y="3136202"/>
                </a:lnTo>
                <a:lnTo>
                  <a:pt x="10029" y="3088698"/>
                </a:lnTo>
                <a:lnTo>
                  <a:pt x="6436" y="3040971"/>
                </a:lnTo>
                <a:lnTo>
                  <a:pt x="3630" y="2993029"/>
                </a:lnTo>
                <a:lnTo>
                  <a:pt x="1617" y="2944878"/>
                </a:lnTo>
                <a:lnTo>
                  <a:pt x="405" y="2896525"/>
                </a:lnTo>
                <a:lnTo>
                  <a:pt x="0" y="2847974"/>
                </a:lnTo>
                <a:lnTo>
                  <a:pt x="405" y="2799424"/>
                </a:lnTo>
                <a:lnTo>
                  <a:pt x="1617" y="2751070"/>
                </a:lnTo>
                <a:lnTo>
                  <a:pt x="3630" y="2702919"/>
                </a:lnTo>
                <a:lnTo>
                  <a:pt x="6436" y="2654977"/>
                </a:lnTo>
                <a:lnTo>
                  <a:pt x="10029" y="2607251"/>
                </a:lnTo>
                <a:lnTo>
                  <a:pt x="14404" y="2559747"/>
                </a:lnTo>
                <a:lnTo>
                  <a:pt x="19553" y="2512471"/>
                </a:lnTo>
                <a:lnTo>
                  <a:pt x="25471" y="2465430"/>
                </a:lnTo>
                <a:lnTo>
                  <a:pt x="32150" y="2418631"/>
                </a:lnTo>
                <a:lnTo>
                  <a:pt x="39584" y="2372079"/>
                </a:lnTo>
                <a:lnTo>
                  <a:pt x="47767" y="2325781"/>
                </a:lnTo>
                <a:lnTo>
                  <a:pt x="56693" y="2279744"/>
                </a:lnTo>
                <a:lnTo>
                  <a:pt x="66354" y="2233974"/>
                </a:lnTo>
                <a:lnTo>
                  <a:pt x="76745" y="2188477"/>
                </a:lnTo>
                <a:lnTo>
                  <a:pt x="87860" y="2143260"/>
                </a:lnTo>
                <a:lnTo>
                  <a:pt x="99691" y="2098330"/>
                </a:lnTo>
                <a:lnTo>
                  <a:pt x="112232" y="2053692"/>
                </a:lnTo>
                <a:lnTo>
                  <a:pt x="125477" y="2009353"/>
                </a:lnTo>
                <a:lnTo>
                  <a:pt x="139420" y="1965320"/>
                </a:lnTo>
                <a:lnTo>
                  <a:pt x="154054" y="1921599"/>
                </a:lnTo>
                <a:lnTo>
                  <a:pt x="169372" y="1878196"/>
                </a:lnTo>
                <a:lnTo>
                  <a:pt x="185369" y="1835118"/>
                </a:lnTo>
                <a:lnTo>
                  <a:pt x="202037" y="1792372"/>
                </a:lnTo>
                <a:lnTo>
                  <a:pt x="219371" y="1749963"/>
                </a:lnTo>
                <a:lnTo>
                  <a:pt x="237363" y="1707898"/>
                </a:lnTo>
                <a:lnTo>
                  <a:pt x="256008" y="1666183"/>
                </a:lnTo>
                <a:lnTo>
                  <a:pt x="275300" y="1624826"/>
                </a:lnTo>
                <a:lnTo>
                  <a:pt x="295230" y="1583832"/>
                </a:lnTo>
                <a:lnTo>
                  <a:pt x="315794" y="1543208"/>
                </a:lnTo>
                <a:lnTo>
                  <a:pt x="336985" y="1502960"/>
                </a:lnTo>
                <a:lnTo>
                  <a:pt x="358796" y="1463094"/>
                </a:lnTo>
                <a:lnTo>
                  <a:pt x="381221" y="1423618"/>
                </a:lnTo>
                <a:lnTo>
                  <a:pt x="404254" y="1384537"/>
                </a:lnTo>
                <a:lnTo>
                  <a:pt x="427887" y="1345858"/>
                </a:lnTo>
                <a:lnTo>
                  <a:pt x="452116" y="1307588"/>
                </a:lnTo>
                <a:lnTo>
                  <a:pt x="476932" y="1269732"/>
                </a:lnTo>
                <a:lnTo>
                  <a:pt x="502331" y="1232298"/>
                </a:lnTo>
                <a:lnTo>
                  <a:pt x="528304" y="1195291"/>
                </a:lnTo>
                <a:lnTo>
                  <a:pt x="554847" y="1158718"/>
                </a:lnTo>
                <a:lnTo>
                  <a:pt x="581952" y="1122585"/>
                </a:lnTo>
                <a:lnTo>
                  <a:pt x="609614" y="1086900"/>
                </a:lnTo>
                <a:lnTo>
                  <a:pt x="637825" y="1051668"/>
                </a:lnTo>
                <a:lnTo>
                  <a:pt x="666579" y="1016895"/>
                </a:lnTo>
                <a:lnTo>
                  <a:pt x="695870" y="982589"/>
                </a:lnTo>
                <a:lnTo>
                  <a:pt x="725692" y="948755"/>
                </a:lnTo>
                <a:lnTo>
                  <a:pt x="756038" y="915401"/>
                </a:lnTo>
                <a:lnTo>
                  <a:pt x="786901" y="882532"/>
                </a:lnTo>
                <a:lnTo>
                  <a:pt x="818275" y="850154"/>
                </a:lnTo>
                <a:lnTo>
                  <a:pt x="850154" y="818275"/>
                </a:lnTo>
                <a:lnTo>
                  <a:pt x="882532" y="786901"/>
                </a:lnTo>
                <a:lnTo>
                  <a:pt x="915401" y="756038"/>
                </a:lnTo>
                <a:lnTo>
                  <a:pt x="948755" y="725692"/>
                </a:lnTo>
                <a:lnTo>
                  <a:pt x="982589" y="695870"/>
                </a:lnTo>
                <a:lnTo>
                  <a:pt x="1016895" y="666579"/>
                </a:lnTo>
                <a:lnTo>
                  <a:pt x="1051668" y="637825"/>
                </a:lnTo>
                <a:lnTo>
                  <a:pt x="1086900" y="609614"/>
                </a:lnTo>
                <a:lnTo>
                  <a:pt x="1122585" y="581952"/>
                </a:lnTo>
                <a:lnTo>
                  <a:pt x="1158718" y="554847"/>
                </a:lnTo>
                <a:lnTo>
                  <a:pt x="1195291" y="528304"/>
                </a:lnTo>
                <a:lnTo>
                  <a:pt x="1232298" y="502331"/>
                </a:lnTo>
                <a:lnTo>
                  <a:pt x="1269732" y="476932"/>
                </a:lnTo>
                <a:lnTo>
                  <a:pt x="1307588" y="452116"/>
                </a:lnTo>
                <a:lnTo>
                  <a:pt x="1345858" y="427887"/>
                </a:lnTo>
                <a:lnTo>
                  <a:pt x="1384537" y="404254"/>
                </a:lnTo>
                <a:lnTo>
                  <a:pt x="1423618" y="381221"/>
                </a:lnTo>
                <a:lnTo>
                  <a:pt x="1463094" y="358796"/>
                </a:lnTo>
                <a:lnTo>
                  <a:pt x="1502960" y="336985"/>
                </a:lnTo>
                <a:lnTo>
                  <a:pt x="1543208" y="315794"/>
                </a:lnTo>
                <a:lnTo>
                  <a:pt x="1583832" y="295230"/>
                </a:lnTo>
                <a:lnTo>
                  <a:pt x="1624826" y="275300"/>
                </a:lnTo>
                <a:lnTo>
                  <a:pt x="1666183" y="256008"/>
                </a:lnTo>
                <a:lnTo>
                  <a:pt x="1707898" y="237363"/>
                </a:lnTo>
                <a:lnTo>
                  <a:pt x="1749963" y="219371"/>
                </a:lnTo>
                <a:lnTo>
                  <a:pt x="1792372" y="202037"/>
                </a:lnTo>
                <a:lnTo>
                  <a:pt x="1835118" y="185369"/>
                </a:lnTo>
                <a:lnTo>
                  <a:pt x="1878196" y="169372"/>
                </a:lnTo>
                <a:lnTo>
                  <a:pt x="1921599" y="154054"/>
                </a:lnTo>
                <a:lnTo>
                  <a:pt x="1965320" y="139420"/>
                </a:lnTo>
                <a:lnTo>
                  <a:pt x="2009353" y="125477"/>
                </a:lnTo>
                <a:lnTo>
                  <a:pt x="2053692" y="112232"/>
                </a:lnTo>
                <a:lnTo>
                  <a:pt x="2098330" y="99691"/>
                </a:lnTo>
                <a:lnTo>
                  <a:pt x="2143260" y="87860"/>
                </a:lnTo>
                <a:lnTo>
                  <a:pt x="2188477" y="76745"/>
                </a:lnTo>
                <a:lnTo>
                  <a:pt x="2233974" y="66354"/>
                </a:lnTo>
                <a:lnTo>
                  <a:pt x="2279744" y="56693"/>
                </a:lnTo>
                <a:lnTo>
                  <a:pt x="2325781" y="47767"/>
                </a:lnTo>
                <a:lnTo>
                  <a:pt x="2372079" y="39584"/>
                </a:lnTo>
                <a:lnTo>
                  <a:pt x="2418631" y="32150"/>
                </a:lnTo>
                <a:lnTo>
                  <a:pt x="2465430" y="25471"/>
                </a:lnTo>
                <a:lnTo>
                  <a:pt x="2512471" y="19553"/>
                </a:lnTo>
                <a:lnTo>
                  <a:pt x="2559747" y="14404"/>
                </a:lnTo>
                <a:lnTo>
                  <a:pt x="2607251" y="10029"/>
                </a:lnTo>
                <a:lnTo>
                  <a:pt x="2654977" y="6436"/>
                </a:lnTo>
                <a:lnTo>
                  <a:pt x="2702919" y="3630"/>
                </a:lnTo>
                <a:lnTo>
                  <a:pt x="2751070" y="1617"/>
                </a:lnTo>
                <a:lnTo>
                  <a:pt x="2799424" y="405"/>
                </a:lnTo>
                <a:lnTo>
                  <a:pt x="2847974" y="0"/>
                </a:lnTo>
                <a:lnTo>
                  <a:pt x="2896525" y="405"/>
                </a:lnTo>
                <a:lnTo>
                  <a:pt x="2944878" y="1617"/>
                </a:lnTo>
                <a:lnTo>
                  <a:pt x="2993029" y="3630"/>
                </a:lnTo>
                <a:lnTo>
                  <a:pt x="3040971" y="6436"/>
                </a:lnTo>
                <a:lnTo>
                  <a:pt x="3088698" y="10029"/>
                </a:lnTo>
                <a:lnTo>
                  <a:pt x="3136202" y="14404"/>
                </a:lnTo>
                <a:lnTo>
                  <a:pt x="3183478" y="19553"/>
                </a:lnTo>
                <a:lnTo>
                  <a:pt x="3230518" y="25471"/>
                </a:lnTo>
                <a:lnTo>
                  <a:pt x="3277318" y="32150"/>
                </a:lnTo>
                <a:lnTo>
                  <a:pt x="3323870" y="39584"/>
                </a:lnTo>
                <a:lnTo>
                  <a:pt x="3370168" y="47767"/>
                </a:lnTo>
                <a:lnTo>
                  <a:pt x="3416205" y="56693"/>
                </a:lnTo>
                <a:lnTo>
                  <a:pt x="3461975" y="66354"/>
                </a:lnTo>
                <a:lnTo>
                  <a:pt x="3507471" y="76745"/>
                </a:lnTo>
                <a:lnTo>
                  <a:pt x="3552688" y="87860"/>
                </a:lnTo>
                <a:lnTo>
                  <a:pt x="3597619" y="99691"/>
                </a:lnTo>
                <a:lnTo>
                  <a:pt x="3642257" y="112232"/>
                </a:lnTo>
                <a:lnTo>
                  <a:pt x="3686595" y="125477"/>
                </a:lnTo>
                <a:lnTo>
                  <a:pt x="3730628" y="139420"/>
                </a:lnTo>
                <a:lnTo>
                  <a:pt x="3774350" y="154054"/>
                </a:lnTo>
                <a:lnTo>
                  <a:pt x="3817752" y="169372"/>
                </a:lnTo>
                <a:lnTo>
                  <a:pt x="3860830" y="185369"/>
                </a:lnTo>
                <a:lnTo>
                  <a:pt x="3903577" y="202037"/>
                </a:lnTo>
                <a:lnTo>
                  <a:pt x="3945986" y="219371"/>
                </a:lnTo>
                <a:lnTo>
                  <a:pt x="3988051" y="237363"/>
                </a:lnTo>
                <a:lnTo>
                  <a:pt x="4029765" y="256008"/>
                </a:lnTo>
                <a:lnTo>
                  <a:pt x="4071123" y="275300"/>
                </a:lnTo>
                <a:lnTo>
                  <a:pt x="4112117" y="295230"/>
                </a:lnTo>
                <a:lnTo>
                  <a:pt x="4152741" y="315794"/>
                </a:lnTo>
                <a:lnTo>
                  <a:pt x="4192989" y="336985"/>
                </a:lnTo>
                <a:lnTo>
                  <a:pt x="4232854" y="358796"/>
                </a:lnTo>
                <a:lnTo>
                  <a:pt x="4272331" y="381221"/>
                </a:lnTo>
                <a:lnTo>
                  <a:pt x="4311411" y="404254"/>
                </a:lnTo>
                <a:lnTo>
                  <a:pt x="4350090" y="427887"/>
                </a:lnTo>
                <a:lnTo>
                  <a:pt x="4388361" y="452116"/>
                </a:lnTo>
                <a:lnTo>
                  <a:pt x="4426217" y="476932"/>
                </a:lnTo>
                <a:lnTo>
                  <a:pt x="4463651" y="502331"/>
                </a:lnTo>
                <a:lnTo>
                  <a:pt x="4500658" y="528304"/>
                </a:lnTo>
                <a:lnTo>
                  <a:pt x="4537231" y="554847"/>
                </a:lnTo>
                <a:lnTo>
                  <a:pt x="4573363" y="581952"/>
                </a:lnTo>
                <a:lnTo>
                  <a:pt x="4609049" y="609614"/>
                </a:lnTo>
                <a:lnTo>
                  <a:pt x="4644281" y="637825"/>
                </a:lnTo>
                <a:lnTo>
                  <a:pt x="4679053" y="666579"/>
                </a:lnTo>
                <a:lnTo>
                  <a:pt x="4713360" y="695870"/>
                </a:lnTo>
                <a:lnTo>
                  <a:pt x="4747193" y="725692"/>
                </a:lnTo>
                <a:lnTo>
                  <a:pt x="4780548" y="756038"/>
                </a:lnTo>
                <a:lnTo>
                  <a:pt x="4813417" y="786901"/>
                </a:lnTo>
                <a:lnTo>
                  <a:pt x="4845795" y="818275"/>
                </a:lnTo>
                <a:lnTo>
                  <a:pt x="4877674" y="850154"/>
                </a:lnTo>
                <a:lnTo>
                  <a:pt x="4909048" y="882532"/>
                </a:lnTo>
                <a:lnTo>
                  <a:pt x="4939911" y="915401"/>
                </a:lnTo>
                <a:lnTo>
                  <a:pt x="4970257" y="948755"/>
                </a:lnTo>
                <a:lnTo>
                  <a:pt x="5000078" y="982589"/>
                </a:lnTo>
                <a:lnTo>
                  <a:pt x="5029369" y="1016895"/>
                </a:lnTo>
                <a:lnTo>
                  <a:pt x="5058124" y="1051668"/>
                </a:lnTo>
                <a:lnTo>
                  <a:pt x="5086335" y="1086900"/>
                </a:lnTo>
                <a:lnTo>
                  <a:pt x="5113996" y="1122585"/>
                </a:lnTo>
                <a:lnTo>
                  <a:pt x="5141102" y="1158718"/>
                </a:lnTo>
                <a:lnTo>
                  <a:pt x="5167644" y="1195291"/>
                </a:lnTo>
                <a:lnTo>
                  <a:pt x="5193618" y="1232298"/>
                </a:lnTo>
                <a:lnTo>
                  <a:pt x="5219016" y="1269732"/>
                </a:lnTo>
                <a:lnTo>
                  <a:pt x="5243833" y="1307588"/>
                </a:lnTo>
                <a:lnTo>
                  <a:pt x="5268061" y="1345858"/>
                </a:lnTo>
                <a:lnTo>
                  <a:pt x="5291695" y="1384537"/>
                </a:lnTo>
                <a:lnTo>
                  <a:pt x="5314728" y="1423618"/>
                </a:lnTo>
                <a:lnTo>
                  <a:pt x="5337153" y="1463094"/>
                </a:lnTo>
                <a:lnTo>
                  <a:pt x="5358964" y="1502960"/>
                </a:lnTo>
                <a:lnTo>
                  <a:pt x="5380154" y="1543208"/>
                </a:lnTo>
                <a:lnTo>
                  <a:pt x="5400718" y="1583832"/>
                </a:lnTo>
                <a:lnTo>
                  <a:pt x="5420649" y="1624826"/>
                </a:lnTo>
                <a:lnTo>
                  <a:pt x="5439940" y="1666183"/>
                </a:lnTo>
                <a:lnTo>
                  <a:pt x="5458585" y="1707898"/>
                </a:lnTo>
                <a:lnTo>
                  <a:pt x="5476578" y="1749963"/>
                </a:lnTo>
                <a:lnTo>
                  <a:pt x="5493912" y="1792372"/>
                </a:lnTo>
                <a:lnTo>
                  <a:pt x="5510580" y="1835118"/>
                </a:lnTo>
                <a:lnTo>
                  <a:pt x="5526576" y="1878196"/>
                </a:lnTo>
                <a:lnTo>
                  <a:pt x="5541895" y="1921599"/>
                </a:lnTo>
                <a:lnTo>
                  <a:pt x="5556529" y="1965320"/>
                </a:lnTo>
                <a:lnTo>
                  <a:pt x="5570471" y="2009353"/>
                </a:lnTo>
                <a:lnTo>
                  <a:pt x="5583717" y="2053692"/>
                </a:lnTo>
                <a:lnTo>
                  <a:pt x="5596258" y="2098330"/>
                </a:lnTo>
                <a:lnTo>
                  <a:pt x="5608089" y="2143260"/>
                </a:lnTo>
                <a:lnTo>
                  <a:pt x="5619203" y="2188477"/>
                </a:lnTo>
                <a:lnTo>
                  <a:pt x="5629594" y="2233974"/>
                </a:lnTo>
                <a:lnTo>
                  <a:pt x="5639256" y="2279744"/>
                </a:lnTo>
                <a:lnTo>
                  <a:pt x="5648182" y="2325781"/>
                </a:lnTo>
                <a:lnTo>
                  <a:pt x="5656365" y="2372079"/>
                </a:lnTo>
                <a:lnTo>
                  <a:pt x="5663799" y="2418631"/>
                </a:lnTo>
                <a:lnTo>
                  <a:pt x="5670478" y="2465430"/>
                </a:lnTo>
                <a:lnTo>
                  <a:pt x="5676395" y="2512471"/>
                </a:lnTo>
                <a:lnTo>
                  <a:pt x="5681545" y="2559747"/>
                </a:lnTo>
                <a:lnTo>
                  <a:pt x="5685919" y="2607251"/>
                </a:lnTo>
                <a:lnTo>
                  <a:pt x="5689513" y="2654977"/>
                </a:lnTo>
                <a:lnTo>
                  <a:pt x="5692319" y="2702919"/>
                </a:lnTo>
                <a:lnTo>
                  <a:pt x="5694332" y="2751070"/>
                </a:lnTo>
                <a:lnTo>
                  <a:pt x="5695544" y="2799424"/>
                </a:lnTo>
                <a:lnTo>
                  <a:pt x="5695949" y="2847974"/>
                </a:lnTo>
                <a:lnTo>
                  <a:pt x="5695544" y="2896525"/>
                </a:lnTo>
                <a:lnTo>
                  <a:pt x="5694332" y="2944878"/>
                </a:lnTo>
                <a:lnTo>
                  <a:pt x="5692319" y="2993029"/>
                </a:lnTo>
                <a:lnTo>
                  <a:pt x="5689513" y="3040971"/>
                </a:lnTo>
                <a:lnTo>
                  <a:pt x="5685919" y="3088698"/>
                </a:lnTo>
                <a:lnTo>
                  <a:pt x="5681545" y="3136202"/>
                </a:lnTo>
                <a:lnTo>
                  <a:pt x="5676395" y="3183478"/>
                </a:lnTo>
                <a:lnTo>
                  <a:pt x="5670478" y="3230518"/>
                </a:lnTo>
                <a:lnTo>
                  <a:pt x="5663799" y="3277318"/>
                </a:lnTo>
                <a:lnTo>
                  <a:pt x="5656365" y="3323870"/>
                </a:lnTo>
                <a:lnTo>
                  <a:pt x="5648182" y="3370168"/>
                </a:lnTo>
                <a:lnTo>
                  <a:pt x="5639256" y="3416205"/>
                </a:lnTo>
                <a:lnTo>
                  <a:pt x="5629594" y="3461975"/>
                </a:lnTo>
                <a:lnTo>
                  <a:pt x="5619203" y="3507471"/>
                </a:lnTo>
                <a:lnTo>
                  <a:pt x="5608089" y="3552688"/>
                </a:lnTo>
                <a:lnTo>
                  <a:pt x="5596258" y="3597619"/>
                </a:lnTo>
                <a:lnTo>
                  <a:pt x="5583717" y="3642257"/>
                </a:lnTo>
                <a:lnTo>
                  <a:pt x="5570471" y="3686595"/>
                </a:lnTo>
                <a:lnTo>
                  <a:pt x="5556529" y="3730628"/>
                </a:lnTo>
                <a:lnTo>
                  <a:pt x="5541895" y="3774350"/>
                </a:lnTo>
                <a:lnTo>
                  <a:pt x="5526576" y="3817752"/>
                </a:lnTo>
                <a:lnTo>
                  <a:pt x="5510580" y="3860830"/>
                </a:lnTo>
                <a:lnTo>
                  <a:pt x="5493912" y="3903577"/>
                </a:lnTo>
                <a:lnTo>
                  <a:pt x="5476578" y="3945986"/>
                </a:lnTo>
                <a:lnTo>
                  <a:pt x="5458585" y="3988051"/>
                </a:lnTo>
                <a:lnTo>
                  <a:pt x="5439940" y="4029765"/>
                </a:lnTo>
                <a:lnTo>
                  <a:pt x="5420649" y="4071123"/>
                </a:lnTo>
                <a:lnTo>
                  <a:pt x="5400718" y="4112117"/>
                </a:lnTo>
                <a:lnTo>
                  <a:pt x="5380154" y="4152741"/>
                </a:lnTo>
                <a:lnTo>
                  <a:pt x="5358964" y="4192989"/>
                </a:lnTo>
                <a:lnTo>
                  <a:pt x="5337153" y="4232854"/>
                </a:lnTo>
                <a:lnTo>
                  <a:pt x="5314728" y="4272331"/>
                </a:lnTo>
                <a:lnTo>
                  <a:pt x="5291695" y="4311411"/>
                </a:lnTo>
                <a:lnTo>
                  <a:pt x="5268061" y="4350090"/>
                </a:lnTo>
                <a:lnTo>
                  <a:pt x="5243833" y="4388361"/>
                </a:lnTo>
                <a:lnTo>
                  <a:pt x="5219016" y="4426217"/>
                </a:lnTo>
                <a:lnTo>
                  <a:pt x="5193618" y="4463651"/>
                </a:lnTo>
                <a:lnTo>
                  <a:pt x="5167644" y="4500658"/>
                </a:lnTo>
                <a:lnTo>
                  <a:pt x="5141102" y="4537231"/>
                </a:lnTo>
                <a:lnTo>
                  <a:pt x="5113996" y="4573363"/>
                </a:lnTo>
                <a:lnTo>
                  <a:pt x="5086335" y="4609049"/>
                </a:lnTo>
                <a:lnTo>
                  <a:pt x="5058124" y="4644281"/>
                </a:lnTo>
                <a:lnTo>
                  <a:pt x="5029369" y="4679053"/>
                </a:lnTo>
                <a:lnTo>
                  <a:pt x="5000078" y="4713360"/>
                </a:lnTo>
                <a:lnTo>
                  <a:pt x="4970257" y="4747193"/>
                </a:lnTo>
                <a:lnTo>
                  <a:pt x="4939911" y="4780548"/>
                </a:lnTo>
                <a:lnTo>
                  <a:pt x="4909048" y="4813417"/>
                </a:lnTo>
                <a:lnTo>
                  <a:pt x="4877674" y="4845795"/>
                </a:lnTo>
                <a:lnTo>
                  <a:pt x="4845795" y="4877674"/>
                </a:lnTo>
                <a:lnTo>
                  <a:pt x="4813417" y="4909048"/>
                </a:lnTo>
                <a:lnTo>
                  <a:pt x="4780548" y="4939911"/>
                </a:lnTo>
                <a:lnTo>
                  <a:pt x="4747193" y="4970257"/>
                </a:lnTo>
                <a:lnTo>
                  <a:pt x="4713360" y="5000078"/>
                </a:lnTo>
                <a:lnTo>
                  <a:pt x="4679053" y="5029369"/>
                </a:lnTo>
                <a:lnTo>
                  <a:pt x="4644281" y="5058124"/>
                </a:lnTo>
                <a:lnTo>
                  <a:pt x="4609049" y="5086335"/>
                </a:lnTo>
                <a:lnTo>
                  <a:pt x="4573363" y="5113996"/>
                </a:lnTo>
                <a:lnTo>
                  <a:pt x="4537231" y="5141102"/>
                </a:lnTo>
                <a:lnTo>
                  <a:pt x="4500658" y="5167644"/>
                </a:lnTo>
                <a:lnTo>
                  <a:pt x="4463651" y="5193618"/>
                </a:lnTo>
                <a:lnTo>
                  <a:pt x="4426217" y="5219016"/>
                </a:lnTo>
                <a:lnTo>
                  <a:pt x="4388361" y="5243833"/>
                </a:lnTo>
                <a:lnTo>
                  <a:pt x="4350090" y="5268061"/>
                </a:lnTo>
                <a:lnTo>
                  <a:pt x="4311411" y="5291695"/>
                </a:lnTo>
                <a:lnTo>
                  <a:pt x="4272331" y="5314728"/>
                </a:lnTo>
                <a:lnTo>
                  <a:pt x="4232854" y="5337153"/>
                </a:lnTo>
                <a:lnTo>
                  <a:pt x="4192989" y="5358964"/>
                </a:lnTo>
                <a:lnTo>
                  <a:pt x="4152741" y="5380154"/>
                </a:lnTo>
                <a:lnTo>
                  <a:pt x="4112117" y="5400718"/>
                </a:lnTo>
                <a:lnTo>
                  <a:pt x="4071123" y="5420649"/>
                </a:lnTo>
                <a:lnTo>
                  <a:pt x="4029765" y="5439940"/>
                </a:lnTo>
                <a:lnTo>
                  <a:pt x="3988051" y="5458585"/>
                </a:lnTo>
                <a:lnTo>
                  <a:pt x="3945986" y="5476578"/>
                </a:lnTo>
                <a:lnTo>
                  <a:pt x="3903577" y="5493912"/>
                </a:lnTo>
                <a:lnTo>
                  <a:pt x="3860830" y="5510580"/>
                </a:lnTo>
                <a:lnTo>
                  <a:pt x="3817752" y="5526576"/>
                </a:lnTo>
                <a:lnTo>
                  <a:pt x="3774350" y="5541895"/>
                </a:lnTo>
                <a:lnTo>
                  <a:pt x="3730628" y="5556529"/>
                </a:lnTo>
                <a:lnTo>
                  <a:pt x="3686595" y="5570471"/>
                </a:lnTo>
                <a:lnTo>
                  <a:pt x="3642257" y="5583717"/>
                </a:lnTo>
                <a:lnTo>
                  <a:pt x="3597619" y="5596258"/>
                </a:lnTo>
                <a:lnTo>
                  <a:pt x="3552688" y="5608089"/>
                </a:lnTo>
                <a:lnTo>
                  <a:pt x="3507471" y="5619203"/>
                </a:lnTo>
                <a:lnTo>
                  <a:pt x="3461975" y="5629594"/>
                </a:lnTo>
                <a:lnTo>
                  <a:pt x="3416205" y="5639256"/>
                </a:lnTo>
                <a:lnTo>
                  <a:pt x="3370168" y="5648182"/>
                </a:lnTo>
                <a:lnTo>
                  <a:pt x="3323870" y="5656365"/>
                </a:lnTo>
                <a:lnTo>
                  <a:pt x="3277318" y="5663799"/>
                </a:lnTo>
                <a:lnTo>
                  <a:pt x="3230518" y="5670478"/>
                </a:lnTo>
                <a:lnTo>
                  <a:pt x="3183478" y="5676395"/>
                </a:lnTo>
                <a:lnTo>
                  <a:pt x="3136202" y="5681545"/>
                </a:lnTo>
                <a:lnTo>
                  <a:pt x="3088698" y="5685919"/>
                </a:lnTo>
                <a:lnTo>
                  <a:pt x="3040971" y="5689513"/>
                </a:lnTo>
                <a:lnTo>
                  <a:pt x="2993029" y="5692319"/>
                </a:lnTo>
                <a:lnTo>
                  <a:pt x="2944878" y="5694332"/>
                </a:lnTo>
                <a:lnTo>
                  <a:pt x="2896525" y="5695544"/>
                </a:lnTo>
                <a:lnTo>
                  <a:pt x="2847974" y="5695949"/>
                </a:lnTo>
                <a:close/>
              </a:path>
            </a:pathLst>
          </a:custGeom>
          <a:solidFill>
            <a:srgbClr val="A5C2DE"/>
          </a:solidFill>
          <a:ln w="9525">
            <a:noFill/>
          </a:ln>
        </p:spPr>
        <p:txBody>
          <a:bodyPr/>
          <a:p>
            <a:endParaRPr lang="zh-CN" altLang="en-US"/>
          </a:p>
        </p:txBody>
      </p:sp>
      <p:sp>
        <p:nvSpPr>
          <p:cNvPr id="16386" name="object 3"/>
          <p:cNvSpPr/>
          <p:nvPr/>
        </p:nvSpPr>
        <p:spPr>
          <a:xfrm>
            <a:off x="14887575" y="0"/>
            <a:ext cx="3400425" cy="2020888"/>
          </a:xfrm>
          <a:custGeom>
            <a:avLst/>
            <a:gdLst/>
            <a:ahLst/>
            <a:cxnLst/>
            <a:pathLst>
              <a:path w="3912234" h="2600325">
                <a:moveTo>
                  <a:pt x="0" y="0"/>
                </a:moveTo>
                <a:lnTo>
                  <a:pt x="3912097" y="0"/>
                </a:lnTo>
                <a:lnTo>
                  <a:pt x="3912097" y="2600324"/>
                </a:lnTo>
                <a:lnTo>
                  <a:pt x="0" y="2600324"/>
                </a:lnTo>
                <a:lnTo>
                  <a:pt x="0" y="0"/>
                </a:lnTo>
                <a:close/>
              </a:path>
            </a:pathLst>
          </a:custGeom>
          <a:solidFill>
            <a:srgbClr val="A5C2DE"/>
          </a:solidFill>
          <a:ln w="9525">
            <a:noFill/>
          </a:ln>
        </p:spPr>
        <p:txBody>
          <a:bodyPr/>
          <a:p>
            <a:endParaRPr lang="zh-CN" altLang="en-US"/>
          </a:p>
        </p:txBody>
      </p:sp>
      <p:sp>
        <p:nvSpPr>
          <p:cNvPr id="16387" name="object 4"/>
          <p:cNvSpPr/>
          <p:nvPr/>
        </p:nvSpPr>
        <p:spPr>
          <a:xfrm>
            <a:off x="30163" y="7688263"/>
            <a:ext cx="3914775" cy="2600325"/>
          </a:xfrm>
          <a:custGeom>
            <a:avLst/>
            <a:gdLst/>
            <a:ahLst/>
            <a:cxnLst/>
            <a:pathLst>
              <a:path w="3914775" h="2600325">
                <a:moveTo>
                  <a:pt x="3914774" y="2600324"/>
                </a:moveTo>
                <a:lnTo>
                  <a:pt x="0" y="2600324"/>
                </a:lnTo>
                <a:lnTo>
                  <a:pt x="0" y="0"/>
                </a:lnTo>
                <a:lnTo>
                  <a:pt x="3914774" y="0"/>
                </a:lnTo>
                <a:lnTo>
                  <a:pt x="3914774" y="2600324"/>
                </a:lnTo>
                <a:close/>
              </a:path>
            </a:pathLst>
          </a:custGeom>
          <a:solidFill>
            <a:srgbClr val="A5C2DE"/>
          </a:solidFill>
          <a:ln w="9525">
            <a:noFill/>
          </a:ln>
        </p:spPr>
        <p:txBody>
          <a:bodyPr/>
          <a:p>
            <a:endParaRPr lang="zh-CN" altLang="en-US"/>
          </a:p>
        </p:txBody>
      </p:sp>
      <p:sp>
        <p:nvSpPr>
          <p:cNvPr id="16388" name="object 5"/>
          <p:cNvSpPr/>
          <p:nvPr/>
        </p:nvSpPr>
        <p:spPr>
          <a:xfrm>
            <a:off x="5921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16389" name="object 6"/>
          <p:cNvSpPr/>
          <p:nvPr/>
        </p:nvSpPr>
        <p:spPr>
          <a:xfrm>
            <a:off x="18113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16390" name="object 7"/>
          <p:cNvSpPr/>
          <p:nvPr/>
        </p:nvSpPr>
        <p:spPr>
          <a:xfrm>
            <a:off x="3028950"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16391" name="object 8"/>
          <p:cNvSpPr/>
          <p:nvPr/>
        </p:nvSpPr>
        <p:spPr>
          <a:xfrm>
            <a:off x="14938375"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6392" name="object 9"/>
          <p:cNvSpPr/>
          <p:nvPr/>
        </p:nvSpPr>
        <p:spPr>
          <a:xfrm>
            <a:off x="161559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6393" name="object 10"/>
          <p:cNvSpPr/>
          <p:nvPr/>
        </p:nvSpPr>
        <p:spPr>
          <a:xfrm>
            <a:off x="173751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2" name="object 12"/>
          <p:cNvSpPr txBox="1">
            <a:spLocks noGrp="1"/>
          </p:cNvSpPr>
          <p:nvPr>
            <p:ph type="ctrTitle"/>
          </p:nvPr>
        </p:nvSpPr>
        <p:spPr>
          <a:xfrm>
            <a:off x="6296025" y="3488055"/>
            <a:ext cx="6224905" cy="2802255"/>
          </a:xfrm>
        </p:spPr>
        <p:txBody>
          <a:bodyPr vert="horz" wrap="square" lIns="0" tIns="17145" rIns="0" bIns="0" rtlCol="0">
            <a:spAutoFit/>
          </a:bodyPr>
          <a:lstStyle/>
          <a:p>
            <a:pPr marL="12700" marR="0" indent="0" algn="ctr" defTabSz="914400" rtl="0" eaLnBrk="1" fontAlgn="auto" latinLnBrk="0" hangingPunct="1">
              <a:lnSpc>
                <a:spcPct val="100000"/>
              </a:lnSpc>
              <a:spcBef>
                <a:spcPts val="135"/>
              </a:spcBef>
              <a:spcAft>
                <a:spcPct val="0"/>
              </a:spcAft>
              <a:buClrTx/>
              <a:buSzTx/>
              <a:buFontTx/>
              <a:buNone/>
            </a:pPr>
            <a:r>
              <a:rPr kumimoji="0" lang="en-US" sz="115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1.1</a:t>
            </a:r>
            <a:br>
              <a:rPr lang="en-US" sz="6600" b="1" spc="2055" dirty="0"/>
            </a:br>
            <a:r>
              <a:rPr kumimoji="0" lang="zh-CN" sz="66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什么是</a:t>
            </a:r>
            <a:r>
              <a:rPr kumimoji="0" lang="en-US" altLang="zh-CN" sz="66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UML</a:t>
            </a:r>
            <a:endParaRPr kumimoji="0" lang="en-US" altLang="zh-CN" sz="66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endParaRPr>
          </a:p>
        </p:txBody>
      </p:sp>
      <p:pic>
        <p:nvPicPr>
          <p:cNvPr id="16395" name="图片 32" descr="35080d4f2d7b091888765aa01a98599"/>
          <p:cNvPicPr>
            <a:picLocks noChangeAspect="1"/>
          </p:cNvPicPr>
          <p:nvPr/>
        </p:nvPicPr>
        <p:blipFill>
          <a:blip r:embed="rId1"/>
          <a:stretch>
            <a:fillRect/>
          </a:stretch>
        </p:blipFill>
        <p:spPr>
          <a:xfrm>
            <a:off x="14654213" y="-93662"/>
            <a:ext cx="3867150" cy="2114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pPr>
              <a:lnSpc>
                <a:spcPct val="200000"/>
              </a:lnSpc>
            </a:pPr>
            <a:endParaRPr sz="2800">
              <a:latin typeface="华文中宋" panose="02010600040101010101" charset="-122"/>
              <a:ea typeface="华文中宋" panose="02010600040101010101" charset="-122"/>
            </a:endParaRPr>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pPr>
              <a:lnSpc>
                <a:spcPct val="200000"/>
              </a:lnSpc>
            </a:pPr>
            <a:endParaRPr sz="2800">
              <a:latin typeface="华文中宋" panose="02010600040101010101" charset="-122"/>
              <a:ea typeface="华文中宋" panose="02010600040101010101" charset="-122"/>
            </a:endParaRPr>
          </a:p>
        </p:txBody>
      </p:sp>
      <p:sp>
        <p:nvSpPr>
          <p:cNvPr id="11" name="object 11"/>
          <p:cNvSpPr txBox="1"/>
          <p:nvPr/>
        </p:nvSpPr>
        <p:spPr>
          <a:xfrm>
            <a:off x="9071169" y="4364256"/>
            <a:ext cx="5681981" cy="5248910"/>
          </a:xfrm>
          <a:prstGeom prst="rect">
            <a:avLst/>
          </a:prstGeom>
        </p:spPr>
        <p:txBody>
          <a:bodyPr vert="horz" wrap="square" lIns="0" tIns="335914" rIns="0" bIns="0" rtlCol="0">
            <a:spAutoFit/>
          </a:bodyPr>
          <a:lstStyle/>
          <a:p>
            <a:pPr marL="12700">
              <a:lnSpc>
                <a:spcPct val="200000"/>
              </a:lnSpc>
              <a:spcBef>
                <a:spcPts val="2645"/>
              </a:spcBef>
            </a:pPr>
            <a:r>
              <a:rPr sz="4800" spc="400" dirty="0">
                <a:solidFill>
                  <a:srgbClr val="FFFFFF"/>
                </a:solidFill>
                <a:latin typeface="华文中宋" panose="02010600040101010101" charset="-122"/>
                <a:ea typeface="华文中宋" panose="02010600040101010101" charset="-122"/>
                <a:cs typeface="华文中宋" panose="02010600040101010101" charset="-122"/>
              </a:rPr>
              <a:t>灵活的设</a:t>
            </a:r>
            <a:r>
              <a:rPr sz="4800" dirty="0">
                <a:solidFill>
                  <a:srgbClr val="FFFFFF"/>
                </a:solidFill>
                <a:latin typeface="华文中宋" panose="02010600040101010101" charset="-122"/>
                <a:ea typeface="华文中宋" panose="02010600040101010101" charset="-122"/>
                <a:cs typeface="华文中宋" panose="02010600040101010101" charset="-122"/>
              </a:rPr>
              <a:t>计</a:t>
            </a:r>
            <a:endParaRPr sz="4800">
              <a:latin typeface="华文中宋" panose="02010600040101010101" charset="-122"/>
              <a:ea typeface="华文中宋" panose="02010600040101010101" charset="-122"/>
              <a:cs typeface="华文中宋" panose="02010600040101010101" charset="-122"/>
            </a:endParaRPr>
          </a:p>
          <a:p>
            <a:pPr marL="12700" marR="5080">
              <a:lnSpc>
                <a:spcPct val="200000"/>
              </a:lnSpc>
              <a:spcBef>
                <a:spcPts val="875"/>
              </a:spcBef>
            </a:pPr>
            <a:r>
              <a:rPr sz="3600" spc="75" dirty="0">
                <a:solidFill>
                  <a:srgbClr val="FFFFFF"/>
                </a:solidFill>
                <a:latin typeface="华文中宋" panose="02010600040101010101" charset="-122"/>
                <a:ea typeface="华文中宋" panose="02010600040101010101" charset="-122"/>
                <a:cs typeface="华文中宋" panose="02010600040101010101" charset="-122"/>
              </a:rPr>
              <a:t>演⽰⽂稿是⼀种可以⽤作演⽰、讲座、</a:t>
            </a:r>
            <a:r>
              <a:rPr sz="3600" dirty="0">
                <a:solidFill>
                  <a:srgbClr val="FFFFFF"/>
                </a:solidFill>
                <a:latin typeface="华文中宋" panose="02010600040101010101" charset="-122"/>
                <a:ea typeface="华文中宋" panose="02010600040101010101" charset="-122"/>
                <a:cs typeface="华文中宋" panose="02010600040101010101" charset="-122"/>
              </a:rPr>
              <a:t>演 </a:t>
            </a:r>
            <a:r>
              <a:rPr sz="3600" spc="75" dirty="0">
                <a:solidFill>
                  <a:srgbClr val="FFFFFF"/>
                </a:solidFill>
                <a:latin typeface="华文中宋" panose="02010600040101010101" charset="-122"/>
                <a:ea typeface="华文中宋" panose="02010600040101010101" charset="-122"/>
                <a:cs typeface="华文中宋" panose="02010600040101010101" charset="-122"/>
              </a:rPr>
              <a:t>讲、报告等的交流⼯具</a:t>
            </a:r>
            <a:r>
              <a:rPr sz="3600" dirty="0">
                <a:solidFill>
                  <a:srgbClr val="FFFFFF"/>
                </a:solidFill>
                <a:latin typeface="华文中宋" panose="02010600040101010101" charset="-122"/>
                <a:ea typeface="华文中宋" panose="02010600040101010101" charset="-122"/>
                <a:cs typeface="华文中宋" panose="02010600040101010101" charset="-122"/>
              </a:rPr>
              <a:t>。</a:t>
            </a:r>
            <a:endParaRPr sz="3600" dirty="0">
              <a:solidFill>
                <a:srgbClr val="FFFFFF"/>
              </a:solidFill>
              <a:latin typeface="华文中宋" panose="02010600040101010101" charset="-122"/>
              <a:ea typeface="华文中宋" panose="02010600040101010101" charset="-122"/>
              <a:cs typeface="华文中宋" panose="02010600040101010101" charset="-122"/>
            </a:endParaRPr>
          </a:p>
        </p:txBody>
      </p:sp>
      <p:pic>
        <p:nvPicPr>
          <p:cNvPr id="14" name="图片 32" descr="35080d4f2d7b091888765aa01a98599"/>
          <p:cNvPicPr>
            <a:picLocks noChangeAspect="1"/>
          </p:cNvPicPr>
          <p:nvPr/>
        </p:nvPicPr>
        <p:blipFill>
          <a:blip r:embed="rId1"/>
          <a:stretch>
            <a:fillRect/>
          </a:stretch>
        </p:blipFill>
        <p:spPr>
          <a:xfrm>
            <a:off x="15240" y="8371206"/>
            <a:ext cx="3503295" cy="1915796"/>
          </a:xfrm>
          <a:prstGeom prst="rect">
            <a:avLst/>
          </a:prstGeom>
          <a:noFill/>
          <a:ln w="9525">
            <a:noFill/>
          </a:ln>
        </p:spPr>
      </p:pic>
      <p:sp>
        <p:nvSpPr>
          <p:cNvPr id="2" name="标题 1"/>
          <p:cNvSpPr>
            <a:spLocks noGrp="1"/>
          </p:cNvSpPr>
          <p:nvPr/>
        </p:nvSpPr>
        <p:spPr>
          <a:xfrm>
            <a:off x="809308" y="399415"/>
            <a:ext cx="15590520" cy="1539240"/>
          </a:xfrm>
          <a:prstGeom prst="rect">
            <a:avLst/>
          </a:prstGeom>
        </p:spPr>
        <p:txBody>
          <a:bodyPr vert="horz" lIns="137160" tIns="68580" rIns="137160" bIns="68580" rtlCol="0" anchor="ctr" anchorCtr="0">
            <a:noAutofit/>
          </a:bodyPr>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pPr>
              <a:lnSpc>
                <a:spcPct val="200000"/>
              </a:lnSpc>
            </a:pPr>
            <a:r>
              <a:rPr lang="zh-CN" altLang="en-US" sz="6000">
                <a:latin typeface="华文中宋" panose="02010600040101010101" charset="-122"/>
                <a:ea typeface="华文中宋" panose="02010600040101010101" charset="-122"/>
              </a:rPr>
              <a:t>类图</a:t>
            </a:r>
            <a:endParaRPr lang="zh-CN" altLang="en-US" sz="6000">
              <a:latin typeface="华文中宋" panose="02010600040101010101" charset="-122"/>
              <a:ea typeface="华文中宋" panose="02010600040101010101" charset="-122"/>
            </a:endParaRPr>
          </a:p>
        </p:txBody>
      </p:sp>
      <p:sp>
        <p:nvSpPr>
          <p:cNvPr id="4" name="内容占位符 3"/>
          <p:cNvSpPr>
            <a:spLocks noGrp="1"/>
          </p:cNvSpPr>
          <p:nvPr>
            <p:ph idx="1"/>
          </p:nvPr>
        </p:nvSpPr>
        <p:spPr>
          <a:xfrm>
            <a:off x="1069658" y="2400300"/>
            <a:ext cx="8492490" cy="3446780"/>
          </a:xfrm>
        </p:spPr>
        <p:txBody>
          <a:bodyPr/>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类图是UML面向对象中最常用的一种图,类图可以帮助人们更直观地了解一个系统的体系结构。</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通过关系和类表示的类图，可以图形化地描述一个系统的设计部分。</a:t>
            </a:r>
            <a:endParaRPr lang="zh-CN" altLang="en-US" sz="280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2"/>
          <a:stretch>
            <a:fillRect/>
          </a:stretch>
        </p:blipFill>
        <p:spPr>
          <a:xfrm>
            <a:off x="10140315" y="1938338"/>
            <a:ext cx="6488430" cy="6747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endParaRPr sz="1800"/>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endParaRPr sz="1800"/>
          </a:p>
        </p:txBody>
      </p:sp>
      <p:sp>
        <p:nvSpPr>
          <p:cNvPr id="10" name="object 10"/>
          <p:cNvSpPr txBox="1"/>
          <p:nvPr/>
        </p:nvSpPr>
        <p:spPr>
          <a:xfrm>
            <a:off x="15654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效</a:t>
            </a:r>
            <a:r>
              <a:rPr sz="3600" dirty="0">
                <a:solidFill>
                  <a:srgbClr val="FFFFFF"/>
                </a:solidFill>
                <a:latin typeface="宋体" panose="02010600030101010101" pitchFamily="2" charset="-122"/>
                <a:cs typeface="宋体" panose="02010600030101010101" pitchFamily="2" charset="-122"/>
              </a:rPr>
              <a:t>率</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1" name="object 11"/>
          <p:cNvSpPr txBox="1"/>
          <p:nvPr/>
        </p:nvSpPr>
        <p:spPr>
          <a:xfrm>
            <a:off x="90711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灵活的设</a:t>
            </a:r>
            <a:r>
              <a:rPr sz="3600" dirty="0">
                <a:solidFill>
                  <a:srgbClr val="FFFFFF"/>
                </a:solidFill>
                <a:latin typeface="宋体" panose="02010600030101010101" pitchFamily="2" charset="-122"/>
                <a:cs typeface="宋体" panose="02010600030101010101" pitchFamily="2" charset="-122"/>
              </a:rPr>
              <a:t>计</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2" name="object 12"/>
          <p:cNvSpPr txBox="1"/>
          <p:nvPr/>
        </p:nvSpPr>
        <p:spPr>
          <a:xfrm>
            <a:off x="15654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露</a:t>
            </a:r>
            <a:r>
              <a:rPr sz="3600" spc="400" dirty="0">
                <a:solidFill>
                  <a:srgbClr val="FFFFFF"/>
                </a:solidFill>
                <a:latin typeface="微软雅黑" panose="020B0503020204020204" charset="-122"/>
                <a:cs typeface="微软雅黑" panose="020B0503020204020204" charset="-122"/>
              </a:rPr>
              <a:t>天</a:t>
            </a:r>
            <a:r>
              <a:rPr sz="3600" spc="400" dirty="0">
                <a:solidFill>
                  <a:srgbClr val="FFFFFF"/>
                </a:solidFill>
                <a:latin typeface="宋体" panose="02010600030101010101" pitchFamily="2" charset="-122"/>
                <a:cs typeface="宋体" panose="02010600030101010101" pitchFamily="2" charset="-122"/>
              </a:rPr>
              <a:t>场</a:t>
            </a:r>
            <a:r>
              <a:rPr sz="3600" dirty="0">
                <a:solidFill>
                  <a:srgbClr val="FFFFFF"/>
                </a:solidFill>
                <a:latin typeface="宋体" panose="02010600030101010101" pitchFamily="2" charset="-122"/>
                <a:cs typeface="宋体" panose="02010600030101010101" pitchFamily="2" charset="-122"/>
              </a:rPr>
              <a:t>所</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3" name="object 13"/>
          <p:cNvSpPr txBox="1"/>
          <p:nvPr/>
        </p:nvSpPr>
        <p:spPr>
          <a:xfrm>
            <a:off x="90711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辅助功</a:t>
            </a:r>
            <a:r>
              <a:rPr sz="3600" dirty="0">
                <a:solidFill>
                  <a:srgbClr val="FFFFFF"/>
                </a:solidFill>
                <a:latin typeface="宋体" panose="02010600030101010101" pitchFamily="2" charset="-122"/>
                <a:cs typeface="宋体" panose="02010600030101010101" pitchFamily="2" charset="-122"/>
              </a:rPr>
              <a:t>能</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pic>
        <p:nvPicPr>
          <p:cNvPr id="14" name="图片 32" descr="35080d4f2d7b091888765aa01a98599"/>
          <p:cNvPicPr>
            <a:picLocks noChangeAspect="1"/>
          </p:cNvPicPr>
          <p:nvPr/>
        </p:nvPicPr>
        <p:blipFill>
          <a:blip r:embed="rId1"/>
          <a:stretch>
            <a:fillRect/>
          </a:stretch>
        </p:blipFill>
        <p:spPr>
          <a:xfrm>
            <a:off x="207645" y="8583296"/>
            <a:ext cx="3503295" cy="1915796"/>
          </a:xfrm>
          <a:prstGeom prst="rect">
            <a:avLst/>
          </a:prstGeom>
          <a:noFill/>
          <a:ln w="9525">
            <a:noFill/>
          </a:ln>
        </p:spPr>
      </p:pic>
      <p:sp>
        <p:nvSpPr>
          <p:cNvPr id="2" name="标题 1"/>
          <p:cNvSpPr>
            <a:spLocks noGrp="1"/>
          </p:cNvSpPr>
          <p:nvPr/>
        </p:nvSpPr>
        <p:spPr>
          <a:xfrm>
            <a:off x="832803" y="497840"/>
            <a:ext cx="15590520" cy="1539240"/>
          </a:xfrm>
          <a:prstGeom prst="rect">
            <a:avLst/>
          </a:prstGeom>
        </p:spPr>
        <p:txBody>
          <a:bodyPr vert="horz" lIns="137160" tIns="68580" rIns="137160" bIns="68580" rtlCol="0" anchor="ctr" anchorCtr="0">
            <a:normAutofit/>
          </a:bodyPr>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r>
              <a:rPr lang="zh-CN" altLang="en-US" sz="6000">
                <a:latin typeface="华文中宋" panose="02010600040101010101" charset="-122"/>
                <a:ea typeface="华文中宋" panose="02010600040101010101" charset="-122"/>
              </a:rPr>
              <a:t>对象图</a:t>
            </a:r>
            <a:endParaRPr lang="zh-CN" altLang="en-US" sz="6000">
              <a:latin typeface="华文中宋" panose="02010600040101010101" charset="-122"/>
              <a:ea typeface="华文中宋" panose="02010600040101010101" charset="-122"/>
            </a:endParaRPr>
          </a:p>
        </p:txBody>
      </p:sp>
      <p:sp>
        <p:nvSpPr>
          <p:cNvPr id="4" name="内容占位符 3"/>
          <p:cNvSpPr>
            <a:spLocks noGrp="1"/>
          </p:cNvSpPr>
          <p:nvPr>
            <p:ph idx="1"/>
          </p:nvPr>
        </p:nvSpPr>
        <p:spPr>
          <a:xfrm>
            <a:off x="965200" y="2266950"/>
            <a:ext cx="6349365" cy="6032500"/>
          </a:xfrm>
        </p:spPr>
        <p:txBody>
          <a:bodyPr wrap="square"/>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UML面向对象中对象图是类图的实例，几乎使用与类图完全相同的标识。</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对象图显示类的多个对象实例，而不是实例的类。一个对象图是类图的一个实例。</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由于对象存在生命周期,因此对象图只能在系统某一时间段存在。</a:t>
            </a:r>
            <a:endParaRPr lang="zh-CN" altLang="en-US" sz="280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2"/>
          <a:stretch>
            <a:fillRect/>
          </a:stretch>
        </p:blipFill>
        <p:spPr>
          <a:xfrm>
            <a:off x="7653020" y="2523490"/>
            <a:ext cx="9313545" cy="5628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endParaRPr sz="1800">
              <a:latin typeface="华文中宋" panose="02010600040101010101" charset="-122"/>
              <a:ea typeface="华文中宋" panose="02010600040101010101" charset="-122"/>
            </a:endParaRPr>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endParaRPr sz="1800">
              <a:latin typeface="华文中宋" panose="02010600040101010101" charset="-122"/>
              <a:ea typeface="华文中宋" panose="02010600040101010101" charset="-122"/>
            </a:endParaRPr>
          </a:p>
        </p:txBody>
      </p:sp>
      <p:sp>
        <p:nvSpPr>
          <p:cNvPr id="11" name="object 11"/>
          <p:cNvSpPr txBox="1"/>
          <p:nvPr/>
        </p:nvSpPr>
        <p:spPr>
          <a:xfrm>
            <a:off x="90711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华文中宋" panose="02010600040101010101" charset="-122"/>
                <a:ea typeface="华文中宋" panose="02010600040101010101" charset="-122"/>
                <a:cs typeface="华文中宋" panose="02010600040101010101" charset="-122"/>
              </a:rPr>
              <a:t>灵活的设</a:t>
            </a:r>
            <a:r>
              <a:rPr sz="3600" dirty="0">
                <a:solidFill>
                  <a:srgbClr val="FFFFFF"/>
                </a:solidFill>
                <a:latin typeface="华文中宋" panose="02010600040101010101" charset="-122"/>
                <a:ea typeface="华文中宋" panose="02010600040101010101" charset="-122"/>
                <a:cs typeface="华文中宋" panose="02010600040101010101" charset="-122"/>
              </a:rPr>
              <a:t>计</a:t>
            </a:r>
            <a:endParaRPr sz="3600">
              <a:latin typeface="华文中宋" panose="02010600040101010101" charset="-122"/>
              <a:ea typeface="华文中宋" panose="02010600040101010101" charset="-122"/>
              <a:cs typeface="华文中宋" panose="02010600040101010101" charset="-122"/>
            </a:endParaRPr>
          </a:p>
          <a:p>
            <a:pPr marL="12700" marR="5080">
              <a:lnSpc>
                <a:spcPct val="128000"/>
              </a:lnSpc>
              <a:spcBef>
                <a:spcPts val="875"/>
              </a:spcBef>
            </a:pPr>
            <a:r>
              <a:rPr sz="2400" spc="75" dirty="0">
                <a:solidFill>
                  <a:srgbClr val="FFFFFF"/>
                </a:solidFill>
                <a:latin typeface="华文中宋" panose="02010600040101010101" charset="-122"/>
                <a:ea typeface="华文中宋" panose="02010600040101010101" charset="-122"/>
                <a:cs typeface="华文中宋" panose="02010600040101010101" charset="-122"/>
              </a:rPr>
              <a:t>演⽰⽂稿是⼀种可以⽤作演⽰、讲座、</a:t>
            </a:r>
            <a:r>
              <a:rPr sz="2400" dirty="0">
                <a:solidFill>
                  <a:srgbClr val="FFFFFF"/>
                </a:solidFill>
                <a:latin typeface="华文中宋" panose="02010600040101010101" charset="-122"/>
                <a:ea typeface="华文中宋" panose="02010600040101010101" charset="-122"/>
                <a:cs typeface="华文中宋" panose="02010600040101010101" charset="-122"/>
              </a:rPr>
              <a:t>演 </a:t>
            </a:r>
            <a:r>
              <a:rPr sz="2400" spc="75" dirty="0">
                <a:solidFill>
                  <a:srgbClr val="FFFFFF"/>
                </a:solidFill>
                <a:latin typeface="华文中宋" panose="02010600040101010101" charset="-122"/>
                <a:ea typeface="华文中宋" panose="02010600040101010101" charset="-122"/>
                <a:cs typeface="华文中宋" panose="02010600040101010101" charset="-122"/>
              </a:rPr>
              <a:t>讲、报告等的交流⼯具</a:t>
            </a:r>
            <a:r>
              <a:rPr sz="2400" dirty="0">
                <a:solidFill>
                  <a:srgbClr val="FFFFFF"/>
                </a:solidFill>
                <a:latin typeface="华文中宋" panose="02010600040101010101" charset="-122"/>
                <a:ea typeface="华文中宋" panose="02010600040101010101" charset="-122"/>
                <a:cs typeface="华文中宋" panose="02010600040101010101" charset="-122"/>
              </a:rPr>
              <a:t>。</a:t>
            </a:r>
            <a:endParaRPr sz="2400">
              <a:latin typeface="华文中宋" panose="02010600040101010101" charset="-122"/>
              <a:ea typeface="华文中宋" panose="02010600040101010101" charset="-122"/>
              <a:cs typeface="华文中宋" panose="02010600040101010101" charset="-122"/>
            </a:endParaRPr>
          </a:p>
        </p:txBody>
      </p:sp>
      <p:sp>
        <p:nvSpPr>
          <p:cNvPr id="12" name="object 12"/>
          <p:cNvSpPr txBox="1"/>
          <p:nvPr/>
        </p:nvSpPr>
        <p:spPr>
          <a:xfrm>
            <a:off x="15654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华文中宋" panose="02010600040101010101" charset="-122"/>
                <a:ea typeface="华文中宋" panose="02010600040101010101" charset="-122"/>
                <a:cs typeface="华文中宋" panose="02010600040101010101" charset="-122"/>
              </a:rPr>
              <a:t>露天场</a:t>
            </a:r>
            <a:r>
              <a:rPr sz="3600" dirty="0">
                <a:solidFill>
                  <a:srgbClr val="FFFFFF"/>
                </a:solidFill>
                <a:latin typeface="华文中宋" panose="02010600040101010101" charset="-122"/>
                <a:ea typeface="华文中宋" panose="02010600040101010101" charset="-122"/>
                <a:cs typeface="华文中宋" panose="02010600040101010101" charset="-122"/>
              </a:rPr>
              <a:t>所</a:t>
            </a:r>
            <a:endParaRPr sz="3600">
              <a:latin typeface="华文中宋" panose="02010600040101010101" charset="-122"/>
              <a:ea typeface="华文中宋" panose="02010600040101010101" charset="-122"/>
              <a:cs typeface="华文中宋" panose="02010600040101010101" charset="-122"/>
            </a:endParaRPr>
          </a:p>
          <a:p>
            <a:pPr marL="12700" marR="5080">
              <a:lnSpc>
                <a:spcPct val="128000"/>
              </a:lnSpc>
              <a:spcBef>
                <a:spcPts val="875"/>
              </a:spcBef>
            </a:pPr>
            <a:r>
              <a:rPr sz="2400" spc="75" dirty="0">
                <a:solidFill>
                  <a:srgbClr val="FFFFFF"/>
                </a:solidFill>
                <a:latin typeface="华文中宋" panose="02010600040101010101" charset="-122"/>
                <a:ea typeface="华文中宋" panose="02010600040101010101" charset="-122"/>
                <a:cs typeface="华文中宋" panose="02010600040101010101" charset="-122"/>
              </a:rPr>
              <a:t>演⽰⽂稿是⼀种可以⽤作演⽰、讲座、</a:t>
            </a:r>
            <a:r>
              <a:rPr sz="2400" dirty="0">
                <a:solidFill>
                  <a:srgbClr val="FFFFFF"/>
                </a:solidFill>
                <a:latin typeface="华文中宋" panose="02010600040101010101" charset="-122"/>
                <a:ea typeface="华文中宋" panose="02010600040101010101" charset="-122"/>
                <a:cs typeface="华文中宋" panose="02010600040101010101" charset="-122"/>
              </a:rPr>
              <a:t>演 </a:t>
            </a:r>
            <a:r>
              <a:rPr sz="2400" spc="75" dirty="0">
                <a:solidFill>
                  <a:srgbClr val="FFFFFF"/>
                </a:solidFill>
                <a:latin typeface="华文中宋" panose="02010600040101010101" charset="-122"/>
                <a:ea typeface="华文中宋" panose="02010600040101010101" charset="-122"/>
                <a:cs typeface="华文中宋" panose="02010600040101010101" charset="-122"/>
              </a:rPr>
              <a:t>讲、报告等的交流⼯具</a:t>
            </a:r>
            <a:r>
              <a:rPr sz="2400" dirty="0">
                <a:solidFill>
                  <a:srgbClr val="FFFFFF"/>
                </a:solidFill>
                <a:latin typeface="华文中宋" panose="02010600040101010101" charset="-122"/>
                <a:ea typeface="华文中宋" panose="02010600040101010101" charset="-122"/>
                <a:cs typeface="华文中宋" panose="02010600040101010101" charset="-122"/>
              </a:rPr>
              <a:t>。</a:t>
            </a:r>
            <a:endParaRPr sz="2400">
              <a:latin typeface="华文中宋" panose="02010600040101010101" charset="-122"/>
              <a:ea typeface="华文中宋" panose="02010600040101010101" charset="-122"/>
              <a:cs typeface="华文中宋" panose="02010600040101010101" charset="-122"/>
            </a:endParaRPr>
          </a:p>
        </p:txBody>
      </p:sp>
      <p:pic>
        <p:nvPicPr>
          <p:cNvPr id="14" name="图片 32" descr="35080d4f2d7b091888765aa01a98599"/>
          <p:cNvPicPr>
            <a:picLocks noChangeAspect="1"/>
          </p:cNvPicPr>
          <p:nvPr/>
        </p:nvPicPr>
        <p:blipFill>
          <a:blip r:embed="rId1"/>
          <a:stretch>
            <a:fillRect/>
          </a:stretch>
        </p:blipFill>
        <p:spPr>
          <a:xfrm>
            <a:off x="159385" y="8579486"/>
            <a:ext cx="3503295" cy="1915796"/>
          </a:xfrm>
          <a:prstGeom prst="rect">
            <a:avLst/>
          </a:prstGeom>
          <a:noFill/>
          <a:ln w="9525">
            <a:noFill/>
          </a:ln>
        </p:spPr>
      </p:pic>
      <p:sp>
        <p:nvSpPr>
          <p:cNvPr id="2" name="标题 1"/>
          <p:cNvSpPr>
            <a:spLocks noGrp="1"/>
          </p:cNvSpPr>
          <p:nvPr/>
        </p:nvSpPr>
        <p:spPr>
          <a:xfrm>
            <a:off x="501333" y="347028"/>
            <a:ext cx="15590520" cy="1539240"/>
          </a:xfrm>
          <a:prstGeom prst="rect">
            <a:avLst/>
          </a:prstGeom>
        </p:spPr>
        <p:txBody>
          <a:bodyPr vert="horz" lIns="137160" tIns="68580" rIns="137160" bIns="68580" rtlCol="0" anchor="ctr" anchorCtr="0">
            <a:normAutofit/>
          </a:bodyPr>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r>
              <a:rPr lang="zh-CN" altLang="en-US" sz="6000">
                <a:latin typeface="华文中宋" panose="02010600040101010101" charset="-122"/>
                <a:ea typeface="华文中宋" panose="02010600040101010101" charset="-122"/>
              </a:rPr>
              <a:t>活动图</a:t>
            </a:r>
            <a:endParaRPr lang="zh-CN" altLang="en-US" sz="6000">
              <a:latin typeface="华文中宋" panose="02010600040101010101" charset="-122"/>
              <a:ea typeface="华文中宋" panose="02010600040101010101" charset="-122"/>
            </a:endParaRPr>
          </a:p>
        </p:txBody>
      </p:sp>
      <p:sp>
        <p:nvSpPr>
          <p:cNvPr id="4" name="内容占位符 3"/>
          <p:cNvSpPr>
            <a:spLocks noGrp="1"/>
          </p:cNvSpPr>
          <p:nvPr>
            <p:ph idx="1"/>
          </p:nvPr>
        </p:nvSpPr>
        <p:spPr>
          <a:xfrm>
            <a:off x="501650" y="1606550"/>
            <a:ext cx="8526145" cy="7461250"/>
          </a:xfrm>
        </p:spPr>
        <p:txBody>
          <a:bodyPr>
            <a:normAutofit/>
          </a:bodyPr>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记录了单个操作或方法的逻辑,或者单个业务流程的逻辑。</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描述系统中各种活动的执行顺序。常被用来描述一个用例的处理流程,或者某种交互流程。</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活动图由一些活动组成,图中同时包括对这些活动的说明。当一个活动执行完毕之后，将沿着控制转移箭头转向下一个活动。活动图中还可以方便地描述控制转移的条件及并行执行等要求。</a:t>
            </a:r>
            <a:endParaRPr lang="zh-CN" altLang="en-US" sz="280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2"/>
          <a:stretch>
            <a:fillRect/>
          </a:stretch>
        </p:blipFill>
        <p:spPr>
          <a:xfrm>
            <a:off x="9265285" y="1954530"/>
            <a:ext cx="7315835" cy="67646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endParaRPr sz="1800"/>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endParaRPr sz="1800"/>
          </a:p>
        </p:txBody>
      </p:sp>
      <p:sp>
        <p:nvSpPr>
          <p:cNvPr id="10" name="object 10"/>
          <p:cNvSpPr txBox="1"/>
          <p:nvPr/>
        </p:nvSpPr>
        <p:spPr>
          <a:xfrm>
            <a:off x="15654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效</a:t>
            </a:r>
            <a:r>
              <a:rPr sz="3600" dirty="0">
                <a:solidFill>
                  <a:srgbClr val="FFFFFF"/>
                </a:solidFill>
                <a:latin typeface="宋体" panose="02010600030101010101" pitchFamily="2" charset="-122"/>
                <a:cs typeface="宋体" panose="02010600030101010101" pitchFamily="2" charset="-122"/>
              </a:rPr>
              <a:t>率</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1" name="object 11"/>
          <p:cNvSpPr txBox="1"/>
          <p:nvPr/>
        </p:nvSpPr>
        <p:spPr>
          <a:xfrm>
            <a:off x="90711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灵活的设</a:t>
            </a:r>
            <a:r>
              <a:rPr sz="3600" dirty="0">
                <a:solidFill>
                  <a:srgbClr val="FFFFFF"/>
                </a:solidFill>
                <a:latin typeface="宋体" panose="02010600030101010101" pitchFamily="2" charset="-122"/>
                <a:cs typeface="宋体" panose="02010600030101010101" pitchFamily="2" charset="-122"/>
              </a:rPr>
              <a:t>计</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2" name="object 12"/>
          <p:cNvSpPr txBox="1"/>
          <p:nvPr/>
        </p:nvSpPr>
        <p:spPr>
          <a:xfrm>
            <a:off x="15654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露</a:t>
            </a:r>
            <a:r>
              <a:rPr sz="3600" spc="400" dirty="0">
                <a:solidFill>
                  <a:srgbClr val="FFFFFF"/>
                </a:solidFill>
                <a:latin typeface="微软雅黑" panose="020B0503020204020204" charset="-122"/>
                <a:cs typeface="微软雅黑" panose="020B0503020204020204" charset="-122"/>
              </a:rPr>
              <a:t>天</a:t>
            </a:r>
            <a:r>
              <a:rPr sz="3600" spc="400" dirty="0">
                <a:solidFill>
                  <a:srgbClr val="FFFFFF"/>
                </a:solidFill>
                <a:latin typeface="宋体" panose="02010600030101010101" pitchFamily="2" charset="-122"/>
                <a:cs typeface="宋体" panose="02010600030101010101" pitchFamily="2" charset="-122"/>
              </a:rPr>
              <a:t>场</a:t>
            </a:r>
            <a:r>
              <a:rPr sz="3600" dirty="0">
                <a:solidFill>
                  <a:srgbClr val="FFFFFF"/>
                </a:solidFill>
                <a:latin typeface="宋体" panose="02010600030101010101" pitchFamily="2" charset="-122"/>
                <a:cs typeface="宋体" panose="02010600030101010101" pitchFamily="2" charset="-122"/>
              </a:rPr>
              <a:t>所</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3" name="object 13"/>
          <p:cNvSpPr txBox="1"/>
          <p:nvPr/>
        </p:nvSpPr>
        <p:spPr>
          <a:xfrm>
            <a:off x="90711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辅助功</a:t>
            </a:r>
            <a:r>
              <a:rPr sz="3600" dirty="0">
                <a:solidFill>
                  <a:srgbClr val="FFFFFF"/>
                </a:solidFill>
                <a:latin typeface="宋体" panose="02010600030101010101" pitchFamily="2" charset="-122"/>
                <a:cs typeface="宋体" panose="02010600030101010101" pitchFamily="2" charset="-122"/>
              </a:rPr>
              <a:t>能</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pic>
        <p:nvPicPr>
          <p:cNvPr id="14" name="图片 32" descr="35080d4f2d7b091888765aa01a98599"/>
          <p:cNvPicPr>
            <a:picLocks noChangeAspect="1"/>
          </p:cNvPicPr>
          <p:nvPr/>
        </p:nvPicPr>
        <p:blipFill>
          <a:blip r:embed="rId1"/>
          <a:stretch>
            <a:fillRect/>
          </a:stretch>
        </p:blipFill>
        <p:spPr>
          <a:xfrm>
            <a:off x="175260" y="8371206"/>
            <a:ext cx="3503295" cy="1915796"/>
          </a:xfrm>
          <a:prstGeom prst="rect">
            <a:avLst/>
          </a:prstGeom>
          <a:noFill/>
          <a:ln w="9525">
            <a:noFill/>
          </a:ln>
        </p:spPr>
      </p:pic>
      <p:sp>
        <p:nvSpPr>
          <p:cNvPr id="2" name="标题 1"/>
          <p:cNvSpPr>
            <a:spLocks noGrp="1"/>
          </p:cNvSpPr>
          <p:nvPr/>
        </p:nvSpPr>
        <p:spPr>
          <a:xfrm>
            <a:off x="545783" y="575628"/>
            <a:ext cx="15590520" cy="1539240"/>
          </a:xfrm>
          <a:prstGeom prst="rect">
            <a:avLst/>
          </a:prstGeom>
        </p:spPr>
        <p:txBody>
          <a:bodyPr vert="horz" lIns="137160" tIns="68580" rIns="137160" bIns="68580" rtlCol="0" anchor="ctr" anchorCtr="0">
            <a:normAutofit/>
          </a:bodyPr>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r>
              <a:rPr lang="zh-CN" altLang="en-US" sz="6000">
                <a:latin typeface="华文中宋" panose="02010600040101010101" charset="-122"/>
                <a:ea typeface="华文中宋" panose="02010600040101010101" charset="-122"/>
              </a:rPr>
              <a:t>状态机图</a:t>
            </a:r>
            <a:endParaRPr lang="zh-CN" altLang="en-US" sz="6000">
              <a:latin typeface="华文中宋" panose="02010600040101010101" charset="-122"/>
              <a:ea typeface="华文中宋" panose="02010600040101010101" charset="-122"/>
            </a:endParaRPr>
          </a:p>
        </p:txBody>
      </p:sp>
      <p:sp>
        <p:nvSpPr>
          <p:cNvPr id="4" name="内容占位符 3"/>
          <p:cNvSpPr>
            <a:spLocks noGrp="1"/>
          </p:cNvSpPr>
          <p:nvPr>
            <p:ph idx="1"/>
          </p:nvPr>
        </p:nvSpPr>
        <p:spPr>
          <a:xfrm>
            <a:off x="545783" y="2418398"/>
            <a:ext cx="8525828" cy="7460933"/>
          </a:xfrm>
        </p:spPr>
        <p:txBody>
          <a:bodyPr>
            <a:normAutofit/>
          </a:bodyPr>
          <a:p>
            <a:pPr>
              <a:lnSpc>
                <a:spcPct val="200000"/>
              </a:lnSpc>
            </a:pPr>
            <a:r>
              <a:rPr lang="en-US" altLang="zh-CN" sz="2800">
                <a:latin typeface="华文中宋" panose="02010600040101010101" charset="-122"/>
                <a:ea typeface="华文中宋" panose="02010600040101010101" charset="-122"/>
              </a:rPr>
              <a:t>	</a:t>
            </a:r>
            <a:r>
              <a:rPr lang="zh-CN" altLang="en-US" sz="2800">
                <a:latin typeface="华文中宋" panose="02010600040101010101" charset="-122"/>
                <a:ea typeface="华文中宋" panose="02010600040101010101" charset="-122"/>
              </a:rPr>
              <a:t>描述一个实体基于事件反应的动态行为。</a:t>
            </a:r>
            <a:endParaRPr lang="zh-CN" altLang="en-US" sz="2800">
              <a:latin typeface="华文中宋" panose="02010600040101010101" charset="-122"/>
              <a:ea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rPr>
              <a:t>	</a:t>
            </a:r>
            <a:r>
              <a:rPr lang="zh-CN" altLang="en-US" sz="2800">
                <a:latin typeface="华文中宋" panose="02010600040101010101" charset="-122"/>
                <a:ea typeface="华文中宋" panose="02010600040101010101" charset="-122"/>
              </a:rPr>
              <a:t>显示了该实体是如何根据当前所处的状态对不同的事件做出反应的。</a:t>
            </a:r>
            <a:endParaRPr lang="zh-CN" altLang="en-US" sz="2800">
              <a:latin typeface="华文中宋" panose="02010600040101010101" charset="-122"/>
              <a:ea typeface="华文中宋" panose="02010600040101010101" charset="-122"/>
            </a:endParaRPr>
          </a:p>
        </p:txBody>
      </p:sp>
      <p:pic>
        <p:nvPicPr>
          <p:cNvPr id="5" name="图片 4"/>
          <p:cNvPicPr>
            <a:picLocks noChangeAspect="1"/>
          </p:cNvPicPr>
          <p:nvPr/>
        </p:nvPicPr>
        <p:blipFill>
          <a:blip r:embed="rId2"/>
          <a:stretch>
            <a:fillRect/>
          </a:stretch>
        </p:blipFill>
        <p:spPr>
          <a:xfrm>
            <a:off x="5269230" y="5126355"/>
            <a:ext cx="11259820" cy="39166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endParaRPr sz="1800"/>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endParaRPr sz="1800"/>
          </a:p>
        </p:txBody>
      </p:sp>
      <p:sp>
        <p:nvSpPr>
          <p:cNvPr id="9" name="object 9"/>
          <p:cNvSpPr txBox="1">
            <a:spLocks noGrp="1"/>
          </p:cNvSpPr>
          <p:nvPr>
            <p:ph type="title"/>
          </p:nvPr>
        </p:nvSpPr>
        <p:spPr>
          <a:xfrm>
            <a:off x="501650" y="715803"/>
            <a:ext cx="6745605" cy="3467100"/>
          </a:xfrm>
          <a:prstGeom prst="rect">
            <a:avLst/>
          </a:prstGeom>
        </p:spPr>
        <p:txBody>
          <a:bodyPr vert="horz" wrap="square" lIns="0" tIns="106680" rIns="0" bIns="0" rtlCol="0">
            <a:spAutoFit/>
          </a:bodyPr>
          <a:lstStyle/>
          <a:p>
            <a:pPr marL="12700">
              <a:lnSpc>
                <a:spcPct val="100000"/>
              </a:lnSpc>
              <a:spcBef>
                <a:spcPts val="840"/>
              </a:spcBef>
            </a:pPr>
            <a:r>
              <a:rPr spc="165" dirty="0">
                <a:solidFill>
                  <a:srgbClr val="FFFFFF"/>
                </a:solidFill>
              </a:rPr>
              <a:t>Community</a:t>
            </a:r>
            <a:r>
              <a:rPr spc="-180" dirty="0">
                <a:solidFill>
                  <a:srgbClr val="FFFFFF"/>
                </a:solidFill>
              </a:rPr>
              <a:t> </a:t>
            </a:r>
            <a:r>
              <a:rPr spc="95" dirty="0">
                <a:solidFill>
                  <a:srgbClr val="FFFFFF"/>
                </a:solidFill>
              </a:rPr>
              <a:t>Center</a:t>
            </a:r>
            <a:r>
              <a:rPr spc="-180" dirty="0">
                <a:solidFill>
                  <a:srgbClr val="FFFFFF"/>
                </a:solidFill>
              </a:rPr>
              <a:t> </a:t>
            </a:r>
            <a:r>
              <a:rPr spc="40" dirty="0">
                <a:solidFill>
                  <a:srgbClr val="FFFFFF"/>
                </a:solidFill>
              </a:rPr>
              <a:t>Features</a:t>
            </a:r>
            <a:endParaRPr spc="40" dirty="0">
              <a:solidFill>
                <a:srgbClr val="FFFFFF"/>
              </a:solidFill>
            </a:endParaRPr>
          </a:p>
          <a:p>
            <a:pPr marL="12700">
              <a:lnSpc>
                <a:spcPct val="100000"/>
              </a:lnSpc>
              <a:spcBef>
                <a:spcPts val="1475"/>
              </a:spcBef>
            </a:pPr>
            <a:r>
              <a:rPr sz="8005" spc="330" dirty="0">
                <a:solidFill>
                  <a:srgbClr val="FFFFFF"/>
                </a:solidFill>
                <a:latin typeface="宋体" panose="02010600030101010101" pitchFamily="2" charset="-122"/>
                <a:cs typeface="宋体" panose="02010600030101010101" pitchFamily="2" charset="-122"/>
              </a:rPr>
              <a:t>社区</a:t>
            </a:r>
            <a:r>
              <a:rPr sz="8005" spc="330" dirty="0">
                <a:solidFill>
                  <a:srgbClr val="FFFFFF"/>
                </a:solidFill>
                <a:latin typeface="微软雅黑" panose="020B0503020204020204" charset="-122"/>
                <a:cs typeface="微软雅黑" panose="020B0503020204020204" charset="-122"/>
              </a:rPr>
              <a:t>中⼼</a:t>
            </a:r>
            <a:r>
              <a:rPr sz="8005" spc="330" dirty="0">
                <a:solidFill>
                  <a:srgbClr val="FFFFFF"/>
                </a:solidFill>
                <a:latin typeface="宋体" panose="02010600030101010101" pitchFamily="2" charset="-122"/>
                <a:cs typeface="宋体" panose="02010600030101010101" pitchFamily="2" charset="-122"/>
              </a:rPr>
              <a:t>功</a:t>
            </a:r>
            <a:r>
              <a:rPr sz="8005" dirty="0">
                <a:solidFill>
                  <a:srgbClr val="FFFFFF"/>
                </a:solidFill>
                <a:latin typeface="宋体" panose="02010600030101010101" pitchFamily="2" charset="-122"/>
                <a:cs typeface="宋体" panose="02010600030101010101" pitchFamily="2" charset="-122"/>
              </a:rPr>
              <a:t>能</a:t>
            </a:r>
            <a:endParaRPr sz="8005">
              <a:latin typeface="宋体" panose="02010600030101010101" pitchFamily="2" charset="-122"/>
              <a:cs typeface="宋体" panose="02010600030101010101" pitchFamily="2" charset="-122"/>
            </a:endParaRPr>
          </a:p>
        </p:txBody>
      </p:sp>
      <p:sp>
        <p:nvSpPr>
          <p:cNvPr id="10" name="object 10"/>
          <p:cNvSpPr txBox="1"/>
          <p:nvPr/>
        </p:nvSpPr>
        <p:spPr>
          <a:xfrm>
            <a:off x="15654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效</a:t>
            </a:r>
            <a:r>
              <a:rPr sz="3600" dirty="0">
                <a:solidFill>
                  <a:srgbClr val="FFFFFF"/>
                </a:solidFill>
                <a:latin typeface="宋体" panose="02010600030101010101" pitchFamily="2" charset="-122"/>
                <a:cs typeface="宋体" panose="02010600030101010101" pitchFamily="2" charset="-122"/>
              </a:rPr>
              <a:t>率</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1" name="object 11"/>
          <p:cNvSpPr txBox="1"/>
          <p:nvPr/>
        </p:nvSpPr>
        <p:spPr>
          <a:xfrm>
            <a:off x="90711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灵活的设</a:t>
            </a:r>
            <a:r>
              <a:rPr sz="3600" dirty="0">
                <a:solidFill>
                  <a:srgbClr val="FFFFFF"/>
                </a:solidFill>
                <a:latin typeface="宋体" panose="02010600030101010101" pitchFamily="2" charset="-122"/>
                <a:cs typeface="宋体" panose="02010600030101010101" pitchFamily="2" charset="-122"/>
              </a:rPr>
              <a:t>计</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2" name="object 12"/>
          <p:cNvSpPr txBox="1"/>
          <p:nvPr/>
        </p:nvSpPr>
        <p:spPr>
          <a:xfrm>
            <a:off x="15654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露</a:t>
            </a:r>
            <a:r>
              <a:rPr sz="3600" spc="400" dirty="0">
                <a:solidFill>
                  <a:srgbClr val="FFFFFF"/>
                </a:solidFill>
                <a:latin typeface="微软雅黑" panose="020B0503020204020204" charset="-122"/>
                <a:cs typeface="微软雅黑" panose="020B0503020204020204" charset="-122"/>
              </a:rPr>
              <a:t>天</a:t>
            </a:r>
            <a:r>
              <a:rPr sz="3600" spc="400" dirty="0">
                <a:solidFill>
                  <a:srgbClr val="FFFFFF"/>
                </a:solidFill>
                <a:latin typeface="宋体" panose="02010600030101010101" pitchFamily="2" charset="-122"/>
                <a:cs typeface="宋体" panose="02010600030101010101" pitchFamily="2" charset="-122"/>
              </a:rPr>
              <a:t>场</a:t>
            </a:r>
            <a:r>
              <a:rPr sz="3600" dirty="0">
                <a:solidFill>
                  <a:srgbClr val="FFFFFF"/>
                </a:solidFill>
                <a:latin typeface="宋体" panose="02010600030101010101" pitchFamily="2" charset="-122"/>
                <a:cs typeface="宋体" panose="02010600030101010101" pitchFamily="2" charset="-122"/>
              </a:rPr>
              <a:t>所</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3" name="object 13"/>
          <p:cNvSpPr txBox="1"/>
          <p:nvPr/>
        </p:nvSpPr>
        <p:spPr>
          <a:xfrm>
            <a:off x="90711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辅助功</a:t>
            </a:r>
            <a:r>
              <a:rPr sz="3600" dirty="0">
                <a:solidFill>
                  <a:srgbClr val="FFFFFF"/>
                </a:solidFill>
                <a:latin typeface="宋体" panose="02010600030101010101" pitchFamily="2" charset="-122"/>
                <a:cs typeface="宋体" panose="02010600030101010101" pitchFamily="2" charset="-122"/>
              </a:rPr>
              <a:t>能</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pic>
        <p:nvPicPr>
          <p:cNvPr id="14" name="图片 32" descr="35080d4f2d7b091888765aa01a98599"/>
          <p:cNvPicPr>
            <a:picLocks noChangeAspect="1"/>
          </p:cNvPicPr>
          <p:nvPr/>
        </p:nvPicPr>
        <p:blipFill>
          <a:blip r:embed="rId1"/>
          <a:stretch>
            <a:fillRect/>
          </a:stretch>
        </p:blipFill>
        <p:spPr>
          <a:xfrm>
            <a:off x="175260" y="8601075"/>
            <a:ext cx="3088005" cy="1688465"/>
          </a:xfrm>
          <a:prstGeom prst="rect">
            <a:avLst/>
          </a:prstGeom>
          <a:noFill/>
          <a:ln w="9525">
            <a:noFill/>
          </a:ln>
        </p:spPr>
      </p:pic>
      <p:sp>
        <p:nvSpPr>
          <p:cNvPr id="2" name="标题 1"/>
          <p:cNvSpPr>
            <a:spLocks noGrp="1"/>
          </p:cNvSpPr>
          <p:nvPr/>
        </p:nvSpPr>
        <p:spPr>
          <a:xfrm>
            <a:off x="501650" y="378778"/>
            <a:ext cx="15590520" cy="1539240"/>
          </a:xfrm>
          <a:prstGeom prst="rect">
            <a:avLst/>
          </a:prstGeom>
        </p:spPr>
        <p:txBody>
          <a:bodyPr vert="horz" lIns="137160" tIns="68580" rIns="137160" bIns="68580" rtlCol="0" anchor="ctr" anchorCtr="0">
            <a:normAutofit/>
          </a:bodyPr>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r>
              <a:rPr lang="zh-CN" altLang="en-US" sz="6000">
                <a:latin typeface="华文中宋" panose="02010600040101010101" charset="-122"/>
                <a:ea typeface="华文中宋" panose="02010600040101010101" charset="-122"/>
              </a:rPr>
              <a:t>顺序图</a:t>
            </a:r>
            <a:endParaRPr lang="zh-CN" altLang="en-US" sz="6000">
              <a:latin typeface="华文中宋" panose="02010600040101010101" charset="-122"/>
              <a:ea typeface="华文中宋" panose="02010600040101010101" charset="-122"/>
            </a:endParaRPr>
          </a:p>
        </p:txBody>
      </p:sp>
      <p:sp>
        <p:nvSpPr>
          <p:cNvPr id="4" name="内容占位符 3"/>
          <p:cNvSpPr>
            <a:spLocks noGrp="1"/>
          </p:cNvSpPr>
          <p:nvPr>
            <p:ph idx="1"/>
          </p:nvPr>
        </p:nvSpPr>
        <p:spPr>
          <a:xfrm>
            <a:off x="742950" y="1706563"/>
            <a:ext cx="8525828" cy="6894195"/>
          </a:xfrm>
        </p:spPr>
        <p:txBody>
          <a:bodyPr/>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描述了对象之间动态的交互关系,主要体现对象之间进行消息传递的时间顺序。</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由一组对象构成，每个对象分别带有一条竖线,称作对象的生命线，它代表时间轴,沿竖线向下延伸。</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顺序图描述了这些对象随着时间的推移相互之间交换消息的过程。消息用从一个对象的生命线指向另一个对象的生命线的水平箭头表示。</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还可以根据需要增加有关时间的说明和其他注释。</a:t>
            </a:r>
            <a:endParaRPr lang="zh-CN" altLang="en-US" sz="280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2"/>
          <a:stretch>
            <a:fillRect/>
          </a:stretch>
        </p:blipFill>
        <p:spPr>
          <a:xfrm>
            <a:off x="9705975" y="961390"/>
            <a:ext cx="6823710" cy="87522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7446010" y="3135630"/>
            <a:ext cx="10487660" cy="6040755"/>
          </a:xfrm>
          <a:prstGeom prst="rect">
            <a:avLst/>
          </a:prstGeom>
        </p:spPr>
      </p:pic>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endParaRPr sz="1800"/>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endParaRPr sz="1800"/>
          </a:p>
        </p:txBody>
      </p:sp>
      <p:sp>
        <p:nvSpPr>
          <p:cNvPr id="9" name="object 9"/>
          <p:cNvSpPr txBox="1">
            <a:spLocks noGrp="1"/>
          </p:cNvSpPr>
          <p:nvPr>
            <p:ph type="title"/>
          </p:nvPr>
        </p:nvSpPr>
        <p:spPr>
          <a:xfrm>
            <a:off x="501650" y="715803"/>
            <a:ext cx="6745605" cy="3467100"/>
          </a:xfrm>
          <a:prstGeom prst="rect">
            <a:avLst/>
          </a:prstGeom>
        </p:spPr>
        <p:txBody>
          <a:bodyPr vert="horz" wrap="square" lIns="0" tIns="106680" rIns="0" bIns="0" rtlCol="0">
            <a:spAutoFit/>
          </a:bodyPr>
          <a:lstStyle/>
          <a:p>
            <a:pPr marL="12700">
              <a:lnSpc>
                <a:spcPct val="100000"/>
              </a:lnSpc>
              <a:spcBef>
                <a:spcPts val="840"/>
              </a:spcBef>
            </a:pPr>
            <a:r>
              <a:rPr spc="165" dirty="0">
                <a:solidFill>
                  <a:srgbClr val="FFFFFF"/>
                </a:solidFill>
              </a:rPr>
              <a:t>Community</a:t>
            </a:r>
            <a:r>
              <a:rPr spc="-180" dirty="0">
                <a:solidFill>
                  <a:srgbClr val="FFFFFF"/>
                </a:solidFill>
              </a:rPr>
              <a:t> </a:t>
            </a:r>
            <a:r>
              <a:rPr spc="95" dirty="0">
                <a:solidFill>
                  <a:srgbClr val="FFFFFF"/>
                </a:solidFill>
              </a:rPr>
              <a:t>Center</a:t>
            </a:r>
            <a:r>
              <a:rPr spc="-180" dirty="0">
                <a:solidFill>
                  <a:srgbClr val="FFFFFF"/>
                </a:solidFill>
              </a:rPr>
              <a:t> </a:t>
            </a:r>
            <a:r>
              <a:rPr spc="40" dirty="0">
                <a:solidFill>
                  <a:srgbClr val="FFFFFF"/>
                </a:solidFill>
              </a:rPr>
              <a:t>Features</a:t>
            </a:r>
            <a:endParaRPr spc="40" dirty="0">
              <a:solidFill>
                <a:srgbClr val="FFFFFF"/>
              </a:solidFill>
            </a:endParaRPr>
          </a:p>
          <a:p>
            <a:pPr marL="12700">
              <a:lnSpc>
                <a:spcPct val="100000"/>
              </a:lnSpc>
              <a:spcBef>
                <a:spcPts val="1475"/>
              </a:spcBef>
            </a:pPr>
            <a:r>
              <a:rPr sz="8005" spc="330" dirty="0">
                <a:solidFill>
                  <a:srgbClr val="FFFFFF"/>
                </a:solidFill>
                <a:latin typeface="宋体" panose="02010600030101010101" pitchFamily="2" charset="-122"/>
                <a:cs typeface="宋体" panose="02010600030101010101" pitchFamily="2" charset="-122"/>
              </a:rPr>
              <a:t>社区</a:t>
            </a:r>
            <a:r>
              <a:rPr sz="8005" spc="330" dirty="0">
                <a:solidFill>
                  <a:srgbClr val="FFFFFF"/>
                </a:solidFill>
                <a:latin typeface="微软雅黑" panose="020B0503020204020204" charset="-122"/>
                <a:cs typeface="微软雅黑" panose="020B0503020204020204" charset="-122"/>
              </a:rPr>
              <a:t>中⼼</a:t>
            </a:r>
            <a:r>
              <a:rPr sz="8005" spc="330" dirty="0">
                <a:solidFill>
                  <a:srgbClr val="FFFFFF"/>
                </a:solidFill>
                <a:latin typeface="宋体" panose="02010600030101010101" pitchFamily="2" charset="-122"/>
                <a:cs typeface="宋体" panose="02010600030101010101" pitchFamily="2" charset="-122"/>
              </a:rPr>
              <a:t>功</a:t>
            </a:r>
            <a:r>
              <a:rPr sz="8005" dirty="0">
                <a:solidFill>
                  <a:srgbClr val="FFFFFF"/>
                </a:solidFill>
                <a:latin typeface="宋体" panose="02010600030101010101" pitchFamily="2" charset="-122"/>
                <a:cs typeface="宋体" panose="02010600030101010101" pitchFamily="2" charset="-122"/>
              </a:rPr>
              <a:t>能</a:t>
            </a:r>
            <a:endParaRPr sz="8005">
              <a:latin typeface="宋体" panose="02010600030101010101" pitchFamily="2" charset="-122"/>
              <a:cs typeface="宋体" panose="02010600030101010101" pitchFamily="2" charset="-122"/>
            </a:endParaRPr>
          </a:p>
        </p:txBody>
      </p:sp>
      <p:sp>
        <p:nvSpPr>
          <p:cNvPr id="10" name="object 10"/>
          <p:cNvSpPr txBox="1"/>
          <p:nvPr/>
        </p:nvSpPr>
        <p:spPr>
          <a:xfrm>
            <a:off x="15654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效</a:t>
            </a:r>
            <a:r>
              <a:rPr sz="3600" dirty="0">
                <a:solidFill>
                  <a:srgbClr val="FFFFFF"/>
                </a:solidFill>
                <a:latin typeface="宋体" panose="02010600030101010101" pitchFamily="2" charset="-122"/>
                <a:cs typeface="宋体" panose="02010600030101010101" pitchFamily="2" charset="-122"/>
              </a:rPr>
              <a:t>率</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1" name="object 11"/>
          <p:cNvSpPr txBox="1"/>
          <p:nvPr/>
        </p:nvSpPr>
        <p:spPr>
          <a:xfrm>
            <a:off x="90711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灵活的设</a:t>
            </a:r>
            <a:r>
              <a:rPr sz="3600" dirty="0">
                <a:solidFill>
                  <a:srgbClr val="FFFFFF"/>
                </a:solidFill>
                <a:latin typeface="宋体" panose="02010600030101010101" pitchFamily="2" charset="-122"/>
                <a:cs typeface="宋体" panose="02010600030101010101" pitchFamily="2" charset="-122"/>
              </a:rPr>
              <a:t>计</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2" name="object 12"/>
          <p:cNvSpPr txBox="1"/>
          <p:nvPr/>
        </p:nvSpPr>
        <p:spPr>
          <a:xfrm>
            <a:off x="15654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露</a:t>
            </a:r>
            <a:r>
              <a:rPr sz="3600" spc="400" dirty="0">
                <a:solidFill>
                  <a:srgbClr val="FFFFFF"/>
                </a:solidFill>
                <a:latin typeface="微软雅黑" panose="020B0503020204020204" charset="-122"/>
                <a:cs typeface="微软雅黑" panose="020B0503020204020204" charset="-122"/>
              </a:rPr>
              <a:t>天</a:t>
            </a:r>
            <a:r>
              <a:rPr sz="3600" spc="400" dirty="0">
                <a:solidFill>
                  <a:srgbClr val="FFFFFF"/>
                </a:solidFill>
                <a:latin typeface="宋体" panose="02010600030101010101" pitchFamily="2" charset="-122"/>
                <a:cs typeface="宋体" panose="02010600030101010101" pitchFamily="2" charset="-122"/>
              </a:rPr>
              <a:t>场</a:t>
            </a:r>
            <a:r>
              <a:rPr sz="3600" dirty="0">
                <a:solidFill>
                  <a:srgbClr val="FFFFFF"/>
                </a:solidFill>
                <a:latin typeface="宋体" panose="02010600030101010101" pitchFamily="2" charset="-122"/>
                <a:cs typeface="宋体" panose="02010600030101010101" pitchFamily="2" charset="-122"/>
              </a:rPr>
              <a:t>所</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3" name="object 13"/>
          <p:cNvSpPr txBox="1"/>
          <p:nvPr/>
        </p:nvSpPr>
        <p:spPr>
          <a:xfrm>
            <a:off x="90711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辅助功</a:t>
            </a:r>
            <a:r>
              <a:rPr sz="3600" dirty="0">
                <a:solidFill>
                  <a:srgbClr val="FFFFFF"/>
                </a:solidFill>
                <a:latin typeface="宋体" panose="02010600030101010101" pitchFamily="2" charset="-122"/>
                <a:cs typeface="宋体" panose="02010600030101010101" pitchFamily="2" charset="-122"/>
              </a:rPr>
              <a:t>能</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pic>
        <p:nvPicPr>
          <p:cNvPr id="14" name="图片 32" descr="35080d4f2d7b091888765aa01a98599"/>
          <p:cNvPicPr>
            <a:picLocks noChangeAspect="1"/>
          </p:cNvPicPr>
          <p:nvPr/>
        </p:nvPicPr>
        <p:blipFill>
          <a:blip r:embed="rId2"/>
          <a:stretch>
            <a:fillRect/>
          </a:stretch>
        </p:blipFill>
        <p:spPr>
          <a:xfrm>
            <a:off x="13915390" y="-251460"/>
            <a:ext cx="3183255" cy="1740535"/>
          </a:xfrm>
          <a:prstGeom prst="rect">
            <a:avLst/>
          </a:prstGeom>
          <a:noFill/>
          <a:ln w="9525">
            <a:noFill/>
          </a:ln>
        </p:spPr>
      </p:pic>
      <p:sp>
        <p:nvSpPr>
          <p:cNvPr id="2" name="标题 1"/>
          <p:cNvSpPr>
            <a:spLocks noGrp="1"/>
          </p:cNvSpPr>
          <p:nvPr/>
        </p:nvSpPr>
        <p:spPr>
          <a:xfrm>
            <a:off x="501333" y="401638"/>
            <a:ext cx="15590520" cy="1539240"/>
          </a:xfrm>
          <a:prstGeom prst="rect">
            <a:avLst/>
          </a:prstGeom>
        </p:spPr>
        <p:txBody>
          <a:bodyPr vert="horz" lIns="137160" tIns="68580" rIns="137160" bIns="68580" rtlCol="0" anchor="ctr" anchorCtr="0">
            <a:normAutofit/>
          </a:bodyPr>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r>
              <a:rPr lang="zh-CN" altLang="en-US" sz="6000">
                <a:latin typeface="华文中宋" panose="02010600040101010101" charset="-122"/>
                <a:ea typeface="华文中宋" panose="02010600040101010101" charset="-122"/>
              </a:rPr>
              <a:t>通信图</a:t>
            </a:r>
            <a:endParaRPr lang="zh-CN" altLang="en-US" sz="6000">
              <a:latin typeface="华文中宋" panose="02010600040101010101" charset="-122"/>
              <a:ea typeface="华文中宋" panose="02010600040101010101" charset="-122"/>
            </a:endParaRPr>
          </a:p>
        </p:txBody>
      </p:sp>
      <p:sp>
        <p:nvSpPr>
          <p:cNvPr id="4" name="内容占位符 3"/>
          <p:cNvSpPr>
            <a:spLocks noGrp="1"/>
          </p:cNvSpPr>
          <p:nvPr>
            <p:ph idx="1"/>
          </p:nvPr>
        </p:nvSpPr>
        <p:spPr>
          <a:xfrm>
            <a:off x="319405" y="1941195"/>
            <a:ext cx="7522845" cy="8125460"/>
          </a:xfrm>
        </p:spPr>
        <p:txBody>
          <a:bodyPr wrap="square"/>
          <a:p>
            <a:pPr>
              <a:lnSpc>
                <a:spcPct val="200000"/>
              </a:lnSpc>
            </a:pP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通信图用于显示组件及其交互关系的空间组织结构,它并不侧重于交互的顺序。</a:t>
            </a:r>
            <a:endParaRPr lang="zh-CN" altLang="en-US" sz="24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显示了交互中各个对象之间的组织交互关系以及对象彼此之间的链接。</a:t>
            </a:r>
            <a:endParaRPr lang="zh-CN" altLang="en-US" sz="24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与顺序图不同,通信图显示的是对象之间的关系。另外,</a:t>
            </a: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通信图没有将时间作为一个单独的维度，</a:t>
            </a:r>
            <a:endParaRPr lang="zh-CN" altLang="en-US" sz="24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因此序列号就决定了消息及并发线程的顺序。它用带有编号的箭头来描述特定的方案。</a:t>
            </a:r>
            <a:endParaRPr lang="zh-CN" altLang="en-US" sz="24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主要用于描绘对象之间消息的移动情况来反映具体的方案,显示对象及其交互关系的空间组织结构,而非交互的顺序。</a:t>
            </a:r>
            <a:endParaRPr lang="zh-CN" altLang="en-US" sz="240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8699500" y="3520440"/>
            <a:ext cx="8613775" cy="4592320"/>
          </a:xfrm>
          <a:prstGeom prst="rect">
            <a:avLst/>
          </a:prstGeom>
        </p:spPr>
      </p:pic>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endParaRPr sz="1800">
              <a:latin typeface="华文中宋" panose="02010600040101010101" charset="-122"/>
              <a:ea typeface="华文中宋" panose="02010600040101010101" charset="-122"/>
            </a:endParaRPr>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endParaRPr sz="1800">
              <a:latin typeface="华文中宋" panose="02010600040101010101" charset="-122"/>
              <a:ea typeface="华文中宋" panose="02010600040101010101" charset="-122"/>
            </a:endParaRPr>
          </a:p>
        </p:txBody>
      </p:sp>
      <p:sp>
        <p:nvSpPr>
          <p:cNvPr id="9" name="object 9"/>
          <p:cNvSpPr txBox="1">
            <a:spLocks noGrp="1"/>
          </p:cNvSpPr>
          <p:nvPr>
            <p:ph type="title"/>
          </p:nvPr>
        </p:nvSpPr>
        <p:spPr>
          <a:xfrm>
            <a:off x="501650" y="715803"/>
            <a:ext cx="6745605" cy="3467100"/>
          </a:xfrm>
          <a:prstGeom prst="rect">
            <a:avLst/>
          </a:prstGeom>
        </p:spPr>
        <p:txBody>
          <a:bodyPr vert="horz" wrap="square" lIns="0" tIns="106680" rIns="0" bIns="0" rtlCol="0">
            <a:spAutoFit/>
          </a:bodyPr>
          <a:lstStyle/>
          <a:p>
            <a:pPr marL="12700">
              <a:lnSpc>
                <a:spcPct val="100000"/>
              </a:lnSpc>
              <a:spcBef>
                <a:spcPts val="840"/>
              </a:spcBef>
            </a:pPr>
            <a:r>
              <a:rPr sz="6000" spc="165" dirty="0">
                <a:solidFill>
                  <a:srgbClr val="FFFFFF"/>
                </a:solidFill>
                <a:latin typeface="华文中宋" panose="02010600040101010101" charset="-122"/>
                <a:ea typeface="华文中宋" panose="02010600040101010101" charset="-122"/>
                <a:cs typeface="华文中宋" panose="02010600040101010101" charset="-122"/>
              </a:rPr>
              <a:t>Commu</a:t>
            </a:r>
            <a:r>
              <a:rPr spc="165" dirty="0">
                <a:solidFill>
                  <a:srgbClr val="FFFFFF"/>
                </a:solidFill>
                <a:latin typeface="华文中宋" panose="02010600040101010101" charset="-122"/>
                <a:ea typeface="华文中宋" panose="02010600040101010101" charset="-122"/>
                <a:cs typeface="华文中宋" panose="02010600040101010101" charset="-122"/>
              </a:rPr>
              <a:t>nity</a:t>
            </a:r>
            <a:r>
              <a:rPr spc="-180" dirty="0">
                <a:solidFill>
                  <a:srgbClr val="FFFFFF"/>
                </a:solidFill>
                <a:latin typeface="华文中宋" panose="02010600040101010101" charset="-122"/>
                <a:ea typeface="华文中宋" panose="02010600040101010101" charset="-122"/>
                <a:cs typeface="华文中宋" panose="02010600040101010101" charset="-122"/>
              </a:rPr>
              <a:t> </a:t>
            </a:r>
            <a:r>
              <a:rPr spc="95" dirty="0">
                <a:solidFill>
                  <a:srgbClr val="FFFFFF"/>
                </a:solidFill>
                <a:latin typeface="华文中宋" panose="02010600040101010101" charset="-122"/>
                <a:ea typeface="华文中宋" panose="02010600040101010101" charset="-122"/>
                <a:cs typeface="华文中宋" panose="02010600040101010101" charset="-122"/>
              </a:rPr>
              <a:t>enter</a:t>
            </a:r>
            <a:r>
              <a:rPr spc="-180" dirty="0">
                <a:solidFill>
                  <a:srgbClr val="FFFFFF"/>
                </a:solidFill>
                <a:latin typeface="华文中宋" panose="02010600040101010101" charset="-122"/>
                <a:ea typeface="华文中宋" panose="02010600040101010101" charset="-122"/>
                <a:cs typeface="华文中宋" panose="02010600040101010101" charset="-122"/>
              </a:rPr>
              <a:t> </a:t>
            </a:r>
            <a:r>
              <a:rPr spc="40" dirty="0">
                <a:solidFill>
                  <a:srgbClr val="FFFFFF"/>
                </a:solidFill>
                <a:latin typeface="华文中宋" panose="02010600040101010101" charset="-122"/>
                <a:ea typeface="华文中宋" panose="02010600040101010101" charset="-122"/>
                <a:cs typeface="华文中宋" panose="02010600040101010101" charset="-122"/>
              </a:rPr>
              <a:t>Features</a:t>
            </a:r>
            <a:endParaRPr spc="40" dirty="0">
              <a:solidFill>
                <a:srgbClr val="FFFFFF"/>
              </a:solidFill>
              <a:latin typeface="华文中宋" panose="02010600040101010101" charset="-122"/>
              <a:ea typeface="华文中宋" panose="02010600040101010101" charset="-122"/>
              <a:cs typeface="华文中宋" panose="02010600040101010101" charset="-122"/>
            </a:endParaRPr>
          </a:p>
          <a:p>
            <a:pPr marL="12700">
              <a:lnSpc>
                <a:spcPct val="100000"/>
              </a:lnSpc>
              <a:spcBef>
                <a:spcPts val="1475"/>
              </a:spcBef>
            </a:pPr>
            <a:r>
              <a:rPr sz="8005" spc="330" dirty="0">
                <a:solidFill>
                  <a:srgbClr val="FFFFFF"/>
                </a:solidFill>
                <a:latin typeface="华文中宋" panose="02010600040101010101" charset="-122"/>
                <a:ea typeface="华文中宋" panose="02010600040101010101" charset="-122"/>
                <a:cs typeface="华文中宋" panose="02010600040101010101" charset="-122"/>
              </a:rPr>
              <a:t>社区中⼼功</a:t>
            </a:r>
            <a:r>
              <a:rPr sz="8005" dirty="0">
                <a:solidFill>
                  <a:srgbClr val="FFFFFF"/>
                </a:solidFill>
                <a:latin typeface="华文中宋" panose="02010600040101010101" charset="-122"/>
                <a:ea typeface="华文中宋" panose="02010600040101010101" charset="-122"/>
                <a:cs typeface="华文中宋" panose="02010600040101010101" charset="-122"/>
              </a:rPr>
              <a:t>能</a:t>
            </a:r>
            <a:endParaRPr sz="8005">
              <a:latin typeface="华文中宋" panose="02010600040101010101" charset="-122"/>
              <a:ea typeface="华文中宋" panose="02010600040101010101" charset="-122"/>
              <a:cs typeface="华文中宋" panose="02010600040101010101" charset="-122"/>
            </a:endParaRPr>
          </a:p>
        </p:txBody>
      </p:sp>
      <p:sp>
        <p:nvSpPr>
          <p:cNvPr id="10" name="object 10"/>
          <p:cNvSpPr txBox="1"/>
          <p:nvPr/>
        </p:nvSpPr>
        <p:spPr>
          <a:xfrm>
            <a:off x="15654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华文中宋" panose="02010600040101010101" charset="-122"/>
                <a:ea typeface="华文中宋" panose="02010600040101010101" charset="-122"/>
                <a:cs typeface="华文中宋" panose="02010600040101010101" charset="-122"/>
              </a:rPr>
              <a:t>效</a:t>
            </a:r>
            <a:r>
              <a:rPr sz="3600" dirty="0">
                <a:solidFill>
                  <a:srgbClr val="FFFFFF"/>
                </a:solidFill>
                <a:latin typeface="华文中宋" panose="02010600040101010101" charset="-122"/>
                <a:ea typeface="华文中宋" panose="02010600040101010101" charset="-122"/>
                <a:cs typeface="华文中宋" panose="02010600040101010101" charset="-122"/>
              </a:rPr>
              <a:t>率</a:t>
            </a:r>
            <a:endParaRPr sz="3600">
              <a:latin typeface="华文中宋" panose="02010600040101010101" charset="-122"/>
              <a:ea typeface="华文中宋" panose="02010600040101010101" charset="-122"/>
              <a:cs typeface="华文中宋" panose="02010600040101010101" charset="-122"/>
            </a:endParaRPr>
          </a:p>
          <a:p>
            <a:pPr marL="12700" marR="5080">
              <a:lnSpc>
                <a:spcPct val="128000"/>
              </a:lnSpc>
              <a:spcBef>
                <a:spcPts val="875"/>
              </a:spcBef>
            </a:pPr>
            <a:r>
              <a:rPr sz="2400" spc="75" dirty="0">
                <a:solidFill>
                  <a:srgbClr val="FFFFFF"/>
                </a:solidFill>
                <a:latin typeface="华文中宋" panose="02010600040101010101" charset="-122"/>
                <a:ea typeface="华文中宋" panose="02010600040101010101" charset="-122"/>
                <a:cs typeface="华文中宋" panose="02010600040101010101" charset="-122"/>
              </a:rPr>
              <a:t>演⽰⽂稿是⼀种可以⽤作演⽰、讲座、</a:t>
            </a:r>
            <a:r>
              <a:rPr sz="2400" dirty="0">
                <a:solidFill>
                  <a:srgbClr val="FFFFFF"/>
                </a:solidFill>
                <a:latin typeface="华文中宋" panose="02010600040101010101" charset="-122"/>
                <a:ea typeface="华文中宋" panose="02010600040101010101" charset="-122"/>
                <a:cs typeface="华文中宋" panose="02010600040101010101" charset="-122"/>
              </a:rPr>
              <a:t>演 </a:t>
            </a:r>
            <a:r>
              <a:rPr sz="2400" spc="75" dirty="0">
                <a:solidFill>
                  <a:srgbClr val="FFFFFF"/>
                </a:solidFill>
                <a:latin typeface="华文中宋" panose="02010600040101010101" charset="-122"/>
                <a:ea typeface="华文中宋" panose="02010600040101010101" charset="-122"/>
                <a:cs typeface="华文中宋" panose="02010600040101010101" charset="-122"/>
              </a:rPr>
              <a:t>讲、报告等的交流⼯具</a:t>
            </a:r>
            <a:r>
              <a:rPr sz="2400" dirty="0">
                <a:solidFill>
                  <a:srgbClr val="FFFFFF"/>
                </a:solidFill>
                <a:latin typeface="华文中宋" panose="02010600040101010101" charset="-122"/>
                <a:ea typeface="华文中宋" panose="02010600040101010101" charset="-122"/>
                <a:cs typeface="华文中宋" panose="02010600040101010101" charset="-122"/>
              </a:rPr>
              <a:t>。</a:t>
            </a:r>
            <a:endParaRPr sz="2400">
              <a:latin typeface="华文中宋" panose="02010600040101010101" charset="-122"/>
              <a:ea typeface="华文中宋" panose="02010600040101010101" charset="-122"/>
              <a:cs typeface="华文中宋" panose="02010600040101010101" charset="-122"/>
            </a:endParaRPr>
          </a:p>
        </p:txBody>
      </p:sp>
      <p:sp>
        <p:nvSpPr>
          <p:cNvPr id="11" name="object 11"/>
          <p:cNvSpPr txBox="1"/>
          <p:nvPr/>
        </p:nvSpPr>
        <p:spPr>
          <a:xfrm>
            <a:off x="90711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华文中宋" panose="02010600040101010101" charset="-122"/>
                <a:ea typeface="华文中宋" panose="02010600040101010101" charset="-122"/>
                <a:cs typeface="华文中宋" panose="02010600040101010101" charset="-122"/>
              </a:rPr>
              <a:t>灵活的设</a:t>
            </a:r>
            <a:r>
              <a:rPr sz="3600" dirty="0">
                <a:solidFill>
                  <a:srgbClr val="FFFFFF"/>
                </a:solidFill>
                <a:latin typeface="华文中宋" panose="02010600040101010101" charset="-122"/>
                <a:ea typeface="华文中宋" panose="02010600040101010101" charset="-122"/>
                <a:cs typeface="华文中宋" panose="02010600040101010101" charset="-122"/>
              </a:rPr>
              <a:t>计</a:t>
            </a:r>
            <a:endParaRPr sz="3600">
              <a:latin typeface="华文中宋" panose="02010600040101010101" charset="-122"/>
              <a:ea typeface="华文中宋" panose="02010600040101010101" charset="-122"/>
              <a:cs typeface="华文中宋" panose="02010600040101010101" charset="-122"/>
            </a:endParaRPr>
          </a:p>
          <a:p>
            <a:pPr marL="12700" marR="5080">
              <a:lnSpc>
                <a:spcPct val="128000"/>
              </a:lnSpc>
              <a:spcBef>
                <a:spcPts val="875"/>
              </a:spcBef>
            </a:pPr>
            <a:r>
              <a:rPr sz="2400" spc="75" dirty="0">
                <a:solidFill>
                  <a:srgbClr val="FFFFFF"/>
                </a:solidFill>
                <a:latin typeface="华文中宋" panose="02010600040101010101" charset="-122"/>
                <a:ea typeface="华文中宋" panose="02010600040101010101" charset="-122"/>
                <a:cs typeface="华文中宋" panose="02010600040101010101" charset="-122"/>
              </a:rPr>
              <a:t>演⽰⽂稿是⼀种可以⽤作演⽰、讲座、</a:t>
            </a:r>
            <a:r>
              <a:rPr sz="2400" dirty="0">
                <a:solidFill>
                  <a:srgbClr val="FFFFFF"/>
                </a:solidFill>
                <a:latin typeface="华文中宋" panose="02010600040101010101" charset="-122"/>
                <a:ea typeface="华文中宋" panose="02010600040101010101" charset="-122"/>
                <a:cs typeface="华文中宋" panose="02010600040101010101" charset="-122"/>
              </a:rPr>
              <a:t>演 </a:t>
            </a:r>
            <a:r>
              <a:rPr sz="2400" spc="75" dirty="0">
                <a:solidFill>
                  <a:srgbClr val="FFFFFF"/>
                </a:solidFill>
                <a:latin typeface="华文中宋" panose="02010600040101010101" charset="-122"/>
                <a:ea typeface="华文中宋" panose="02010600040101010101" charset="-122"/>
                <a:cs typeface="华文中宋" panose="02010600040101010101" charset="-122"/>
              </a:rPr>
              <a:t>讲、报告等的交流⼯具</a:t>
            </a:r>
            <a:r>
              <a:rPr sz="2400" dirty="0">
                <a:solidFill>
                  <a:srgbClr val="FFFFFF"/>
                </a:solidFill>
                <a:latin typeface="华文中宋" panose="02010600040101010101" charset="-122"/>
                <a:ea typeface="华文中宋" panose="02010600040101010101" charset="-122"/>
                <a:cs typeface="华文中宋" panose="02010600040101010101" charset="-122"/>
              </a:rPr>
              <a:t>。</a:t>
            </a:r>
            <a:endParaRPr sz="2400">
              <a:latin typeface="华文中宋" panose="02010600040101010101" charset="-122"/>
              <a:ea typeface="华文中宋" panose="02010600040101010101" charset="-122"/>
              <a:cs typeface="华文中宋" panose="02010600040101010101" charset="-122"/>
            </a:endParaRPr>
          </a:p>
        </p:txBody>
      </p:sp>
      <p:sp>
        <p:nvSpPr>
          <p:cNvPr id="12" name="object 12"/>
          <p:cNvSpPr txBox="1"/>
          <p:nvPr/>
        </p:nvSpPr>
        <p:spPr>
          <a:xfrm>
            <a:off x="15654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华文中宋" panose="02010600040101010101" charset="-122"/>
                <a:ea typeface="华文中宋" panose="02010600040101010101" charset="-122"/>
                <a:cs typeface="华文中宋" panose="02010600040101010101" charset="-122"/>
              </a:rPr>
              <a:t>露天场</a:t>
            </a:r>
            <a:r>
              <a:rPr sz="3600" dirty="0">
                <a:solidFill>
                  <a:srgbClr val="FFFFFF"/>
                </a:solidFill>
                <a:latin typeface="华文中宋" panose="02010600040101010101" charset="-122"/>
                <a:ea typeface="华文中宋" panose="02010600040101010101" charset="-122"/>
                <a:cs typeface="华文中宋" panose="02010600040101010101" charset="-122"/>
              </a:rPr>
              <a:t>所</a:t>
            </a:r>
            <a:endParaRPr sz="3600">
              <a:latin typeface="华文中宋" panose="02010600040101010101" charset="-122"/>
              <a:ea typeface="华文中宋" panose="02010600040101010101" charset="-122"/>
              <a:cs typeface="华文中宋" panose="02010600040101010101" charset="-122"/>
            </a:endParaRPr>
          </a:p>
          <a:p>
            <a:pPr marL="12700" marR="5080">
              <a:lnSpc>
                <a:spcPct val="128000"/>
              </a:lnSpc>
              <a:spcBef>
                <a:spcPts val="875"/>
              </a:spcBef>
            </a:pPr>
            <a:r>
              <a:rPr sz="2400" spc="75" dirty="0">
                <a:solidFill>
                  <a:srgbClr val="FFFFFF"/>
                </a:solidFill>
                <a:latin typeface="华文中宋" panose="02010600040101010101" charset="-122"/>
                <a:ea typeface="华文中宋" panose="02010600040101010101" charset="-122"/>
                <a:cs typeface="华文中宋" panose="02010600040101010101" charset="-122"/>
              </a:rPr>
              <a:t>演⽰⽂稿是⼀种可以⽤作演⽰、讲座、</a:t>
            </a:r>
            <a:r>
              <a:rPr sz="2400" dirty="0">
                <a:solidFill>
                  <a:srgbClr val="FFFFFF"/>
                </a:solidFill>
                <a:latin typeface="华文中宋" panose="02010600040101010101" charset="-122"/>
                <a:ea typeface="华文中宋" panose="02010600040101010101" charset="-122"/>
                <a:cs typeface="华文中宋" panose="02010600040101010101" charset="-122"/>
              </a:rPr>
              <a:t>演 </a:t>
            </a:r>
            <a:r>
              <a:rPr sz="2400" spc="75" dirty="0">
                <a:solidFill>
                  <a:srgbClr val="FFFFFF"/>
                </a:solidFill>
                <a:latin typeface="华文中宋" panose="02010600040101010101" charset="-122"/>
                <a:ea typeface="华文中宋" panose="02010600040101010101" charset="-122"/>
                <a:cs typeface="华文中宋" panose="02010600040101010101" charset="-122"/>
              </a:rPr>
              <a:t>讲、报告等的交流⼯具</a:t>
            </a:r>
            <a:r>
              <a:rPr sz="2400" dirty="0">
                <a:solidFill>
                  <a:srgbClr val="FFFFFF"/>
                </a:solidFill>
                <a:latin typeface="华文中宋" panose="02010600040101010101" charset="-122"/>
                <a:ea typeface="华文中宋" panose="02010600040101010101" charset="-122"/>
                <a:cs typeface="华文中宋" panose="02010600040101010101" charset="-122"/>
              </a:rPr>
              <a:t>。</a:t>
            </a:r>
            <a:endParaRPr sz="2400">
              <a:latin typeface="华文中宋" panose="02010600040101010101" charset="-122"/>
              <a:ea typeface="华文中宋" panose="02010600040101010101" charset="-122"/>
              <a:cs typeface="华文中宋" panose="02010600040101010101" charset="-122"/>
            </a:endParaRPr>
          </a:p>
        </p:txBody>
      </p:sp>
      <p:pic>
        <p:nvPicPr>
          <p:cNvPr id="14" name="图片 32" descr="35080d4f2d7b091888765aa01a98599"/>
          <p:cNvPicPr>
            <a:picLocks noChangeAspect="1"/>
          </p:cNvPicPr>
          <p:nvPr/>
        </p:nvPicPr>
        <p:blipFill>
          <a:blip r:embed="rId2"/>
          <a:stretch>
            <a:fillRect/>
          </a:stretch>
        </p:blipFill>
        <p:spPr>
          <a:xfrm>
            <a:off x="17145" y="8601711"/>
            <a:ext cx="3503295" cy="1915796"/>
          </a:xfrm>
          <a:prstGeom prst="rect">
            <a:avLst/>
          </a:prstGeom>
          <a:noFill/>
          <a:ln w="9525">
            <a:noFill/>
          </a:ln>
        </p:spPr>
      </p:pic>
      <p:sp>
        <p:nvSpPr>
          <p:cNvPr id="2" name="标题 1"/>
          <p:cNvSpPr>
            <a:spLocks noGrp="1"/>
          </p:cNvSpPr>
          <p:nvPr/>
        </p:nvSpPr>
        <p:spPr>
          <a:xfrm>
            <a:off x="616585" y="369570"/>
            <a:ext cx="15590520" cy="1539240"/>
          </a:xfrm>
          <a:prstGeom prst="rect">
            <a:avLst/>
          </a:prstGeom>
        </p:spPr>
        <p:txBody>
          <a:bodyPr vert="horz" lIns="137160" tIns="68580" rIns="137160" bIns="68580" rtlCol="0" anchor="ctr" anchorCtr="0">
            <a:normAutofit/>
          </a:bodyPr>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r>
              <a:rPr lang="zh-CN" altLang="en-US" sz="6600">
                <a:latin typeface="华文中宋" panose="02010600040101010101" charset="-122"/>
                <a:ea typeface="华文中宋" panose="02010600040101010101" charset="-122"/>
              </a:rPr>
              <a:t>构件图</a:t>
            </a:r>
            <a:endParaRPr lang="zh-CN" altLang="en-US" sz="6600">
              <a:latin typeface="华文中宋" panose="02010600040101010101" charset="-122"/>
              <a:ea typeface="华文中宋" panose="02010600040101010101" charset="-122"/>
            </a:endParaRPr>
          </a:p>
        </p:txBody>
      </p:sp>
      <p:sp>
        <p:nvSpPr>
          <p:cNvPr id="4" name="内容占位符 3"/>
          <p:cNvSpPr>
            <a:spLocks noGrp="1"/>
          </p:cNvSpPr>
          <p:nvPr>
            <p:ph idx="1"/>
          </p:nvPr>
        </p:nvSpPr>
        <p:spPr>
          <a:xfrm>
            <a:off x="304800" y="2320925"/>
            <a:ext cx="8129270" cy="6032500"/>
          </a:xfrm>
        </p:spPr>
        <p:txBody>
          <a:bodyPr wrap="square"/>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构件图，也称为组件图。构件图描述代码部件的物理结构及各部件之间的依赖关系,有助于分析和理解部件之间的相互影响程度。</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可以了解各软件组件(如源代码文件或动态链接库)之间的编译器和运行时依赖关系。</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可以将系统划分为内聚组件并显示代码自身的结构。</a:t>
            </a:r>
            <a:endParaRPr lang="zh-CN" altLang="en-US" sz="280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8844915" y="3181350"/>
            <a:ext cx="8496300" cy="4618355"/>
          </a:xfrm>
          <a:prstGeom prst="rect">
            <a:avLst/>
          </a:prstGeom>
        </p:spPr>
      </p:pic>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endParaRPr sz="1800"/>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endParaRPr sz="1800"/>
          </a:p>
        </p:txBody>
      </p:sp>
      <p:sp>
        <p:nvSpPr>
          <p:cNvPr id="10" name="object 10"/>
          <p:cNvSpPr txBox="1"/>
          <p:nvPr/>
        </p:nvSpPr>
        <p:spPr>
          <a:xfrm>
            <a:off x="15654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效</a:t>
            </a:r>
            <a:r>
              <a:rPr sz="3600" dirty="0">
                <a:solidFill>
                  <a:srgbClr val="FFFFFF"/>
                </a:solidFill>
                <a:latin typeface="宋体" panose="02010600030101010101" pitchFamily="2" charset="-122"/>
                <a:cs typeface="宋体" panose="02010600030101010101" pitchFamily="2" charset="-122"/>
              </a:rPr>
              <a:t>率</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1" name="object 11"/>
          <p:cNvSpPr txBox="1"/>
          <p:nvPr/>
        </p:nvSpPr>
        <p:spPr>
          <a:xfrm>
            <a:off x="9071169" y="4364256"/>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灵活的设</a:t>
            </a:r>
            <a:r>
              <a:rPr sz="3600" dirty="0">
                <a:solidFill>
                  <a:srgbClr val="FFFFFF"/>
                </a:solidFill>
                <a:latin typeface="宋体" panose="02010600030101010101" pitchFamily="2" charset="-122"/>
                <a:cs typeface="宋体" panose="02010600030101010101" pitchFamily="2" charset="-122"/>
              </a:rPr>
              <a:t>计</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2" name="object 12"/>
          <p:cNvSpPr txBox="1"/>
          <p:nvPr/>
        </p:nvSpPr>
        <p:spPr>
          <a:xfrm>
            <a:off x="15654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露</a:t>
            </a:r>
            <a:r>
              <a:rPr sz="3600" spc="400" dirty="0">
                <a:solidFill>
                  <a:srgbClr val="FFFFFF"/>
                </a:solidFill>
                <a:latin typeface="微软雅黑" panose="020B0503020204020204" charset="-122"/>
                <a:cs typeface="微软雅黑" panose="020B0503020204020204" charset="-122"/>
              </a:rPr>
              <a:t>天</a:t>
            </a:r>
            <a:r>
              <a:rPr sz="3600" spc="400" dirty="0">
                <a:solidFill>
                  <a:srgbClr val="FFFFFF"/>
                </a:solidFill>
                <a:latin typeface="宋体" panose="02010600030101010101" pitchFamily="2" charset="-122"/>
                <a:cs typeface="宋体" panose="02010600030101010101" pitchFamily="2" charset="-122"/>
              </a:rPr>
              <a:t>场</a:t>
            </a:r>
            <a:r>
              <a:rPr sz="3600" dirty="0">
                <a:solidFill>
                  <a:srgbClr val="FFFFFF"/>
                </a:solidFill>
                <a:latin typeface="宋体" panose="02010600030101010101" pitchFamily="2" charset="-122"/>
                <a:cs typeface="宋体" panose="02010600030101010101" pitchFamily="2" charset="-122"/>
              </a:rPr>
              <a:t>所</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13" name="object 13"/>
          <p:cNvSpPr txBox="1"/>
          <p:nvPr/>
        </p:nvSpPr>
        <p:spPr>
          <a:xfrm>
            <a:off x="9071169" y="7336055"/>
            <a:ext cx="5681981" cy="1946275"/>
          </a:xfrm>
          <a:prstGeom prst="rect">
            <a:avLst/>
          </a:prstGeom>
        </p:spPr>
        <p:txBody>
          <a:bodyPr vert="horz" wrap="square" lIns="0" tIns="335914" rIns="0" bIns="0" rtlCol="0">
            <a:spAutoFit/>
          </a:bodyPr>
          <a:lstStyle/>
          <a:p>
            <a:pPr marL="12700">
              <a:lnSpc>
                <a:spcPct val="100000"/>
              </a:lnSpc>
              <a:spcBef>
                <a:spcPts val="2645"/>
              </a:spcBef>
            </a:pPr>
            <a:r>
              <a:rPr sz="3600" spc="400" dirty="0">
                <a:solidFill>
                  <a:srgbClr val="FFFFFF"/>
                </a:solidFill>
                <a:latin typeface="宋体" panose="02010600030101010101" pitchFamily="2" charset="-122"/>
                <a:cs typeface="宋体" panose="02010600030101010101" pitchFamily="2" charset="-122"/>
              </a:rPr>
              <a:t>辅助功</a:t>
            </a:r>
            <a:r>
              <a:rPr sz="3600" dirty="0">
                <a:solidFill>
                  <a:srgbClr val="FFFFFF"/>
                </a:solidFill>
                <a:latin typeface="宋体" panose="02010600030101010101" pitchFamily="2" charset="-122"/>
                <a:cs typeface="宋体" panose="02010600030101010101" pitchFamily="2" charset="-122"/>
              </a:rPr>
              <a:t>能</a:t>
            </a:r>
            <a:endParaRPr sz="3600">
              <a:latin typeface="宋体" panose="02010600030101010101" pitchFamily="2" charset="-122"/>
              <a:cs typeface="宋体" panose="02010600030101010101" pitchFamily="2" charset="-122"/>
            </a:endParaRPr>
          </a:p>
          <a:p>
            <a:pPr marL="12700" marR="5080">
              <a:lnSpc>
                <a:spcPct val="128000"/>
              </a:lnSpc>
              <a:spcBef>
                <a:spcPts val="875"/>
              </a:spcBef>
            </a:pPr>
            <a:r>
              <a:rPr sz="2400" spc="75" dirty="0">
                <a:solidFill>
                  <a:srgbClr val="FFFFFF"/>
                </a:solidFill>
                <a:latin typeface="宋体" panose="02010600030101010101" pitchFamily="2" charset="-122"/>
                <a:cs typeface="宋体" panose="02010600030101010101" pitchFamily="2" charset="-122"/>
              </a:rPr>
              <a:t>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稿是</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种可</a:t>
            </a:r>
            <a:r>
              <a:rPr sz="2400" spc="75" dirty="0">
                <a:solidFill>
                  <a:srgbClr val="FFFFFF"/>
                </a:solidFill>
                <a:latin typeface="微软雅黑" panose="020B0503020204020204" charset="-122"/>
                <a:cs typeface="微软雅黑" panose="020B0503020204020204" charset="-122"/>
              </a:rPr>
              <a:t>以⽤</a:t>
            </a:r>
            <a:r>
              <a:rPr sz="2400" spc="75" dirty="0">
                <a:solidFill>
                  <a:srgbClr val="FFFFFF"/>
                </a:solidFill>
                <a:latin typeface="宋体" panose="02010600030101010101" pitchFamily="2" charset="-122"/>
                <a:cs typeface="宋体" panose="02010600030101010101" pitchFamily="2" charset="-122"/>
              </a:rPr>
              <a:t>作演</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、讲座、</a:t>
            </a:r>
            <a:r>
              <a:rPr sz="2400" dirty="0">
                <a:solidFill>
                  <a:srgbClr val="FFFFFF"/>
                </a:solidFill>
                <a:latin typeface="宋体" panose="02010600030101010101" pitchFamily="2" charset="-122"/>
                <a:cs typeface="宋体" panose="02010600030101010101" pitchFamily="2" charset="-122"/>
              </a:rPr>
              <a:t>演 </a:t>
            </a:r>
            <a:r>
              <a:rPr sz="2400" spc="75" dirty="0">
                <a:solidFill>
                  <a:srgbClr val="FFFFFF"/>
                </a:solidFill>
                <a:latin typeface="宋体" panose="02010600030101010101" pitchFamily="2" charset="-122"/>
                <a:cs typeface="宋体" panose="02010600030101010101" pitchFamily="2" charset="-122"/>
              </a:rPr>
              <a:t>讲、报告等的</a:t>
            </a:r>
            <a:r>
              <a:rPr sz="2400" spc="75" dirty="0">
                <a:solidFill>
                  <a:srgbClr val="FFFFFF"/>
                </a:solidFill>
                <a:latin typeface="微软雅黑" panose="020B0503020204020204" charset="-122"/>
                <a:cs typeface="微软雅黑" panose="020B0503020204020204" charset="-122"/>
              </a:rPr>
              <a:t>交</a:t>
            </a:r>
            <a:r>
              <a:rPr sz="2400" spc="75" dirty="0">
                <a:solidFill>
                  <a:srgbClr val="FFFFFF"/>
                </a:solidFill>
                <a:latin typeface="宋体" panose="02010600030101010101" pitchFamily="2" charset="-122"/>
                <a:cs typeface="宋体" panose="02010600030101010101" pitchFamily="2" charset="-122"/>
              </a:rPr>
              <a:t>流</a:t>
            </a:r>
            <a:r>
              <a:rPr sz="2400" spc="75" dirty="0">
                <a:solidFill>
                  <a:srgbClr val="FFFFFF"/>
                </a:solidFill>
                <a:latin typeface="微软雅黑" panose="020B0503020204020204" charset="-122"/>
                <a:cs typeface="微软雅黑" panose="020B0503020204020204" charset="-122"/>
              </a:rPr>
              <a:t>⼯</a:t>
            </a:r>
            <a:r>
              <a:rPr sz="2400" spc="75" dirty="0">
                <a:solidFill>
                  <a:srgbClr val="FFFFFF"/>
                </a:solidFill>
                <a:latin typeface="宋体" panose="02010600030101010101" pitchFamily="2" charset="-122"/>
                <a:cs typeface="宋体" panose="02010600030101010101" pitchFamily="2" charset="-122"/>
              </a:rPr>
              <a:t>具</a:t>
            </a:r>
            <a:r>
              <a:rPr sz="2400" dirty="0">
                <a:solidFill>
                  <a:srgbClr val="FFFFFF"/>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pic>
        <p:nvPicPr>
          <p:cNvPr id="14" name="图片 32" descr="35080d4f2d7b091888765aa01a98599"/>
          <p:cNvPicPr>
            <a:picLocks noChangeAspect="1"/>
          </p:cNvPicPr>
          <p:nvPr/>
        </p:nvPicPr>
        <p:blipFill>
          <a:blip r:embed="rId2"/>
          <a:stretch>
            <a:fillRect/>
          </a:stretch>
        </p:blipFill>
        <p:spPr>
          <a:xfrm>
            <a:off x="-33020" y="8371206"/>
            <a:ext cx="3503295" cy="1915796"/>
          </a:xfrm>
          <a:prstGeom prst="rect">
            <a:avLst/>
          </a:prstGeom>
          <a:noFill/>
          <a:ln w="9525">
            <a:noFill/>
          </a:ln>
        </p:spPr>
      </p:pic>
      <p:sp>
        <p:nvSpPr>
          <p:cNvPr id="2" name="标题 1"/>
          <p:cNvSpPr>
            <a:spLocks noGrp="1"/>
          </p:cNvSpPr>
          <p:nvPr/>
        </p:nvSpPr>
        <p:spPr>
          <a:xfrm>
            <a:off x="501650" y="353060"/>
            <a:ext cx="15590520" cy="1539240"/>
          </a:xfrm>
          <a:prstGeom prst="rect">
            <a:avLst/>
          </a:prstGeom>
        </p:spPr>
        <p:txBody>
          <a:bodyPr vert="horz" lIns="137160" tIns="68580" rIns="137160" bIns="68580" rtlCol="0" anchor="ctr" anchorCtr="0">
            <a:normAutofit/>
          </a:bodyPr>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r>
              <a:rPr lang="zh-CN" altLang="en-US" sz="6000">
                <a:latin typeface="华文中宋" panose="02010600040101010101" charset="-122"/>
                <a:ea typeface="华文中宋" panose="02010600040101010101" charset="-122"/>
              </a:rPr>
              <a:t>部署图</a:t>
            </a:r>
            <a:endParaRPr lang="zh-CN" altLang="en-US" sz="6000">
              <a:latin typeface="华文中宋" panose="02010600040101010101" charset="-122"/>
              <a:ea typeface="华文中宋" panose="02010600040101010101" charset="-122"/>
            </a:endParaRPr>
          </a:p>
        </p:txBody>
      </p:sp>
      <p:sp>
        <p:nvSpPr>
          <p:cNvPr id="4" name="内容占位符 3"/>
          <p:cNvSpPr>
            <a:spLocks noGrp="1"/>
          </p:cNvSpPr>
          <p:nvPr>
            <p:ph idx="1"/>
          </p:nvPr>
        </p:nvSpPr>
        <p:spPr>
          <a:xfrm>
            <a:off x="501650" y="2041525"/>
            <a:ext cx="8128635" cy="6894195"/>
          </a:xfrm>
        </p:spPr>
        <p:txBody>
          <a:bodyPr wrap="square"/>
          <a:p>
            <a:pPr>
              <a:lnSpc>
                <a:spcPct val="200000"/>
              </a:lnSpc>
            </a:pPr>
            <a:r>
              <a:rPr lang="en-US" altLang="zh-CN" sz="2800">
                <a:latin typeface="华文中宋" panose="02010600040101010101" charset="-122"/>
                <a:ea typeface="华文中宋" panose="02010600040101010101" charset="-122"/>
                <a:cs typeface="华文中宋" panose="02010600040101010101" charset="-122"/>
              </a:rPr>
              <a:t>	</a:t>
            </a:r>
            <a:r>
              <a:rPr lang="zh-CN" altLang="en-US" sz="2800">
                <a:latin typeface="华文中宋" panose="02010600040101010101" charset="-122"/>
                <a:ea typeface="华文中宋" panose="02010600040101010101" charset="-122"/>
                <a:cs typeface="华文中宋" panose="02010600040101010101" charset="-122"/>
              </a:rPr>
              <a:t>部署图，也称为配置图。描述系统中硬件和软件的物理配置情况和系统体系结构。</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r>
              <a:rPr lang="en-US" altLang="zh-CN" sz="2800">
                <a:latin typeface="华文中宋" panose="02010600040101010101" charset="-122"/>
                <a:ea typeface="华文中宋" panose="02010600040101010101" charset="-122"/>
                <a:cs typeface="华文中宋" panose="02010600040101010101" charset="-122"/>
                <a:sym typeface="+mn-ea"/>
              </a:rPr>
              <a:t>	</a:t>
            </a:r>
            <a:r>
              <a:rPr lang="zh-CN" altLang="en-US" sz="2800">
                <a:latin typeface="华文中宋" panose="02010600040101010101" charset="-122"/>
                <a:ea typeface="华文中宋" panose="02010600040101010101" charset="-122"/>
                <a:cs typeface="华文中宋" panose="02010600040101010101" charset="-122"/>
                <a:sym typeface="+mn-ea"/>
              </a:rPr>
              <a:t>用</a:t>
            </a:r>
            <a:r>
              <a:rPr lang="zh-CN" altLang="en-US" sz="2800" b="1">
                <a:latin typeface="华文中宋" panose="02010600040101010101" charset="-122"/>
                <a:ea typeface="华文中宋" panose="02010600040101010101" charset="-122"/>
                <a:cs typeface="华文中宋" panose="02010600040101010101" charset="-122"/>
                <a:sym typeface="+mn-ea"/>
              </a:rPr>
              <a:t>结点</a:t>
            </a:r>
            <a:r>
              <a:rPr lang="zh-CN" altLang="en-US" sz="2800">
                <a:latin typeface="华文中宋" panose="02010600040101010101" charset="-122"/>
                <a:ea typeface="华文中宋" panose="02010600040101010101" charset="-122"/>
                <a:cs typeface="华文中宋" panose="02010600040101010101" charset="-122"/>
                <a:sym typeface="+mn-ea"/>
              </a:rPr>
              <a:t>表示实际的物理设备，并根据它们之间的连接关系,将相应的结点连接起来,并说明其连接方式。在结点里面，说明分配给该结点上运行的可执行构件或对象,从而说明哪些软件单元被分配在哪些结点上运行。</a:t>
            </a:r>
            <a:endParaRPr lang="zh-CN" altLang="en-US" sz="2800">
              <a:latin typeface="华文中宋" panose="02010600040101010101" charset="-122"/>
              <a:ea typeface="华文中宋" panose="02010600040101010101" charset="-122"/>
              <a:cs typeface="华文中宋" panose="02010600040101010101" charset="-122"/>
            </a:endParaRPr>
          </a:p>
          <a:p>
            <a:pPr>
              <a:lnSpc>
                <a:spcPct val="200000"/>
              </a:lnSpc>
            </a:pPr>
            <a:endParaRPr lang="zh-CN" altLang="en-US" sz="280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object 2"/>
          <p:cNvSpPr/>
          <p:nvPr/>
        </p:nvSpPr>
        <p:spPr>
          <a:xfrm>
            <a:off x="6296025" y="2295525"/>
            <a:ext cx="5695950" cy="5695950"/>
          </a:xfrm>
          <a:custGeom>
            <a:avLst/>
            <a:gdLst/>
            <a:ahLst/>
            <a:cxnLst/>
            <a:pathLst>
              <a:path w="5695950" h="5695950">
                <a:moveTo>
                  <a:pt x="2847974" y="5695949"/>
                </a:moveTo>
                <a:lnTo>
                  <a:pt x="2799424" y="5695544"/>
                </a:lnTo>
                <a:lnTo>
                  <a:pt x="2751070" y="5694332"/>
                </a:lnTo>
                <a:lnTo>
                  <a:pt x="2702919" y="5692319"/>
                </a:lnTo>
                <a:lnTo>
                  <a:pt x="2654977" y="5689513"/>
                </a:lnTo>
                <a:lnTo>
                  <a:pt x="2607251" y="5685919"/>
                </a:lnTo>
                <a:lnTo>
                  <a:pt x="2559747" y="5681545"/>
                </a:lnTo>
                <a:lnTo>
                  <a:pt x="2512471" y="5676395"/>
                </a:lnTo>
                <a:lnTo>
                  <a:pt x="2465430" y="5670478"/>
                </a:lnTo>
                <a:lnTo>
                  <a:pt x="2418631" y="5663799"/>
                </a:lnTo>
                <a:lnTo>
                  <a:pt x="2372079" y="5656365"/>
                </a:lnTo>
                <a:lnTo>
                  <a:pt x="2325781" y="5648182"/>
                </a:lnTo>
                <a:lnTo>
                  <a:pt x="2279744" y="5639256"/>
                </a:lnTo>
                <a:lnTo>
                  <a:pt x="2233974" y="5629594"/>
                </a:lnTo>
                <a:lnTo>
                  <a:pt x="2188477" y="5619203"/>
                </a:lnTo>
                <a:lnTo>
                  <a:pt x="2143260" y="5608089"/>
                </a:lnTo>
                <a:lnTo>
                  <a:pt x="2098330" y="5596258"/>
                </a:lnTo>
                <a:lnTo>
                  <a:pt x="2053692" y="5583717"/>
                </a:lnTo>
                <a:lnTo>
                  <a:pt x="2009353" y="5570471"/>
                </a:lnTo>
                <a:lnTo>
                  <a:pt x="1965320" y="5556529"/>
                </a:lnTo>
                <a:lnTo>
                  <a:pt x="1921599" y="5541895"/>
                </a:lnTo>
                <a:lnTo>
                  <a:pt x="1878196" y="5526576"/>
                </a:lnTo>
                <a:lnTo>
                  <a:pt x="1835118" y="5510580"/>
                </a:lnTo>
                <a:lnTo>
                  <a:pt x="1792372" y="5493912"/>
                </a:lnTo>
                <a:lnTo>
                  <a:pt x="1749963" y="5476578"/>
                </a:lnTo>
                <a:lnTo>
                  <a:pt x="1707898" y="5458585"/>
                </a:lnTo>
                <a:lnTo>
                  <a:pt x="1666183" y="5439940"/>
                </a:lnTo>
                <a:lnTo>
                  <a:pt x="1624826" y="5420649"/>
                </a:lnTo>
                <a:lnTo>
                  <a:pt x="1583832" y="5400718"/>
                </a:lnTo>
                <a:lnTo>
                  <a:pt x="1543208" y="5380154"/>
                </a:lnTo>
                <a:lnTo>
                  <a:pt x="1502960" y="5358964"/>
                </a:lnTo>
                <a:lnTo>
                  <a:pt x="1463094" y="5337153"/>
                </a:lnTo>
                <a:lnTo>
                  <a:pt x="1423618" y="5314728"/>
                </a:lnTo>
                <a:lnTo>
                  <a:pt x="1384537" y="5291695"/>
                </a:lnTo>
                <a:lnTo>
                  <a:pt x="1345858" y="5268061"/>
                </a:lnTo>
                <a:lnTo>
                  <a:pt x="1307588" y="5243833"/>
                </a:lnTo>
                <a:lnTo>
                  <a:pt x="1269732" y="5219016"/>
                </a:lnTo>
                <a:lnTo>
                  <a:pt x="1232298" y="5193618"/>
                </a:lnTo>
                <a:lnTo>
                  <a:pt x="1195291" y="5167644"/>
                </a:lnTo>
                <a:lnTo>
                  <a:pt x="1158718" y="5141102"/>
                </a:lnTo>
                <a:lnTo>
                  <a:pt x="1122585" y="5113996"/>
                </a:lnTo>
                <a:lnTo>
                  <a:pt x="1086900" y="5086335"/>
                </a:lnTo>
                <a:lnTo>
                  <a:pt x="1051668" y="5058124"/>
                </a:lnTo>
                <a:lnTo>
                  <a:pt x="1016895" y="5029369"/>
                </a:lnTo>
                <a:lnTo>
                  <a:pt x="982589" y="5000078"/>
                </a:lnTo>
                <a:lnTo>
                  <a:pt x="948755" y="4970257"/>
                </a:lnTo>
                <a:lnTo>
                  <a:pt x="915401" y="4939911"/>
                </a:lnTo>
                <a:lnTo>
                  <a:pt x="882532" y="4909048"/>
                </a:lnTo>
                <a:lnTo>
                  <a:pt x="850154" y="4877674"/>
                </a:lnTo>
                <a:lnTo>
                  <a:pt x="818275" y="4845795"/>
                </a:lnTo>
                <a:lnTo>
                  <a:pt x="786901" y="4813417"/>
                </a:lnTo>
                <a:lnTo>
                  <a:pt x="756038" y="4780548"/>
                </a:lnTo>
                <a:lnTo>
                  <a:pt x="725692" y="4747193"/>
                </a:lnTo>
                <a:lnTo>
                  <a:pt x="695870" y="4713360"/>
                </a:lnTo>
                <a:lnTo>
                  <a:pt x="666579" y="4679053"/>
                </a:lnTo>
                <a:lnTo>
                  <a:pt x="637825" y="4644281"/>
                </a:lnTo>
                <a:lnTo>
                  <a:pt x="609614" y="4609049"/>
                </a:lnTo>
                <a:lnTo>
                  <a:pt x="581952" y="4573363"/>
                </a:lnTo>
                <a:lnTo>
                  <a:pt x="554847" y="4537231"/>
                </a:lnTo>
                <a:lnTo>
                  <a:pt x="528304" y="4500658"/>
                </a:lnTo>
                <a:lnTo>
                  <a:pt x="502331" y="4463651"/>
                </a:lnTo>
                <a:lnTo>
                  <a:pt x="476932" y="4426217"/>
                </a:lnTo>
                <a:lnTo>
                  <a:pt x="452116" y="4388361"/>
                </a:lnTo>
                <a:lnTo>
                  <a:pt x="427887" y="4350090"/>
                </a:lnTo>
                <a:lnTo>
                  <a:pt x="404254" y="4311411"/>
                </a:lnTo>
                <a:lnTo>
                  <a:pt x="381221" y="4272331"/>
                </a:lnTo>
                <a:lnTo>
                  <a:pt x="358796" y="4232854"/>
                </a:lnTo>
                <a:lnTo>
                  <a:pt x="336985" y="4192989"/>
                </a:lnTo>
                <a:lnTo>
                  <a:pt x="315794" y="4152741"/>
                </a:lnTo>
                <a:lnTo>
                  <a:pt x="295230" y="4112117"/>
                </a:lnTo>
                <a:lnTo>
                  <a:pt x="275300" y="4071123"/>
                </a:lnTo>
                <a:lnTo>
                  <a:pt x="256008" y="4029765"/>
                </a:lnTo>
                <a:lnTo>
                  <a:pt x="237363" y="3988051"/>
                </a:lnTo>
                <a:lnTo>
                  <a:pt x="219371" y="3945986"/>
                </a:lnTo>
                <a:lnTo>
                  <a:pt x="202037" y="3903577"/>
                </a:lnTo>
                <a:lnTo>
                  <a:pt x="185369" y="3860830"/>
                </a:lnTo>
                <a:lnTo>
                  <a:pt x="169372" y="3817752"/>
                </a:lnTo>
                <a:lnTo>
                  <a:pt x="154054" y="3774350"/>
                </a:lnTo>
                <a:lnTo>
                  <a:pt x="139420" y="3730628"/>
                </a:lnTo>
                <a:lnTo>
                  <a:pt x="125477" y="3686595"/>
                </a:lnTo>
                <a:lnTo>
                  <a:pt x="112232" y="3642257"/>
                </a:lnTo>
                <a:lnTo>
                  <a:pt x="99691" y="3597619"/>
                </a:lnTo>
                <a:lnTo>
                  <a:pt x="87860" y="3552688"/>
                </a:lnTo>
                <a:lnTo>
                  <a:pt x="76745" y="3507471"/>
                </a:lnTo>
                <a:lnTo>
                  <a:pt x="66354" y="3461975"/>
                </a:lnTo>
                <a:lnTo>
                  <a:pt x="56693" y="3416205"/>
                </a:lnTo>
                <a:lnTo>
                  <a:pt x="47767" y="3370168"/>
                </a:lnTo>
                <a:lnTo>
                  <a:pt x="39584" y="3323870"/>
                </a:lnTo>
                <a:lnTo>
                  <a:pt x="32150" y="3277318"/>
                </a:lnTo>
                <a:lnTo>
                  <a:pt x="25471" y="3230518"/>
                </a:lnTo>
                <a:lnTo>
                  <a:pt x="19553" y="3183478"/>
                </a:lnTo>
                <a:lnTo>
                  <a:pt x="14404" y="3136202"/>
                </a:lnTo>
                <a:lnTo>
                  <a:pt x="10029" y="3088698"/>
                </a:lnTo>
                <a:lnTo>
                  <a:pt x="6436" y="3040971"/>
                </a:lnTo>
                <a:lnTo>
                  <a:pt x="3630" y="2993029"/>
                </a:lnTo>
                <a:lnTo>
                  <a:pt x="1617" y="2944878"/>
                </a:lnTo>
                <a:lnTo>
                  <a:pt x="405" y="2896525"/>
                </a:lnTo>
                <a:lnTo>
                  <a:pt x="0" y="2847974"/>
                </a:lnTo>
                <a:lnTo>
                  <a:pt x="405" y="2799424"/>
                </a:lnTo>
                <a:lnTo>
                  <a:pt x="1617" y="2751070"/>
                </a:lnTo>
                <a:lnTo>
                  <a:pt x="3630" y="2702919"/>
                </a:lnTo>
                <a:lnTo>
                  <a:pt x="6436" y="2654977"/>
                </a:lnTo>
                <a:lnTo>
                  <a:pt x="10029" y="2607251"/>
                </a:lnTo>
                <a:lnTo>
                  <a:pt x="14404" y="2559747"/>
                </a:lnTo>
                <a:lnTo>
                  <a:pt x="19553" y="2512471"/>
                </a:lnTo>
                <a:lnTo>
                  <a:pt x="25471" y="2465430"/>
                </a:lnTo>
                <a:lnTo>
                  <a:pt x="32150" y="2418631"/>
                </a:lnTo>
                <a:lnTo>
                  <a:pt x="39584" y="2372079"/>
                </a:lnTo>
                <a:lnTo>
                  <a:pt x="47767" y="2325781"/>
                </a:lnTo>
                <a:lnTo>
                  <a:pt x="56693" y="2279744"/>
                </a:lnTo>
                <a:lnTo>
                  <a:pt x="66354" y="2233974"/>
                </a:lnTo>
                <a:lnTo>
                  <a:pt x="76745" y="2188477"/>
                </a:lnTo>
                <a:lnTo>
                  <a:pt x="87860" y="2143260"/>
                </a:lnTo>
                <a:lnTo>
                  <a:pt x="99691" y="2098330"/>
                </a:lnTo>
                <a:lnTo>
                  <a:pt x="112232" y="2053692"/>
                </a:lnTo>
                <a:lnTo>
                  <a:pt x="125477" y="2009353"/>
                </a:lnTo>
                <a:lnTo>
                  <a:pt x="139420" y="1965320"/>
                </a:lnTo>
                <a:lnTo>
                  <a:pt x="154054" y="1921599"/>
                </a:lnTo>
                <a:lnTo>
                  <a:pt x="169372" y="1878196"/>
                </a:lnTo>
                <a:lnTo>
                  <a:pt x="185369" y="1835118"/>
                </a:lnTo>
                <a:lnTo>
                  <a:pt x="202037" y="1792372"/>
                </a:lnTo>
                <a:lnTo>
                  <a:pt x="219371" y="1749963"/>
                </a:lnTo>
                <a:lnTo>
                  <a:pt x="237363" y="1707898"/>
                </a:lnTo>
                <a:lnTo>
                  <a:pt x="256008" y="1666183"/>
                </a:lnTo>
                <a:lnTo>
                  <a:pt x="275300" y="1624826"/>
                </a:lnTo>
                <a:lnTo>
                  <a:pt x="295230" y="1583832"/>
                </a:lnTo>
                <a:lnTo>
                  <a:pt x="315794" y="1543208"/>
                </a:lnTo>
                <a:lnTo>
                  <a:pt x="336985" y="1502960"/>
                </a:lnTo>
                <a:lnTo>
                  <a:pt x="358796" y="1463094"/>
                </a:lnTo>
                <a:lnTo>
                  <a:pt x="381221" y="1423618"/>
                </a:lnTo>
                <a:lnTo>
                  <a:pt x="404254" y="1384537"/>
                </a:lnTo>
                <a:lnTo>
                  <a:pt x="427887" y="1345858"/>
                </a:lnTo>
                <a:lnTo>
                  <a:pt x="452116" y="1307588"/>
                </a:lnTo>
                <a:lnTo>
                  <a:pt x="476932" y="1269732"/>
                </a:lnTo>
                <a:lnTo>
                  <a:pt x="502331" y="1232298"/>
                </a:lnTo>
                <a:lnTo>
                  <a:pt x="528304" y="1195291"/>
                </a:lnTo>
                <a:lnTo>
                  <a:pt x="554847" y="1158718"/>
                </a:lnTo>
                <a:lnTo>
                  <a:pt x="581952" y="1122585"/>
                </a:lnTo>
                <a:lnTo>
                  <a:pt x="609614" y="1086900"/>
                </a:lnTo>
                <a:lnTo>
                  <a:pt x="637825" y="1051668"/>
                </a:lnTo>
                <a:lnTo>
                  <a:pt x="666579" y="1016895"/>
                </a:lnTo>
                <a:lnTo>
                  <a:pt x="695870" y="982589"/>
                </a:lnTo>
                <a:lnTo>
                  <a:pt x="725692" y="948755"/>
                </a:lnTo>
                <a:lnTo>
                  <a:pt x="756038" y="915401"/>
                </a:lnTo>
                <a:lnTo>
                  <a:pt x="786901" y="882532"/>
                </a:lnTo>
                <a:lnTo>
                  <a:pt x="818275" y="850154"/>
                </a:lnTo>
                <a:lnTo>
                  <a:pt x="850154" y="818275"/>
                </a:lnTo>
                <a:lnTo>
                  <a:pt x="882532" y="786901"/>
                </a:lnTo>
                <a:lnTo>
                  <a:pt x="915401" y="756038"/>
                </a:lnTo>
                <a:lnTo>
                  <a:pt x="948755" y="725692"/>
                </a:lnTo>
                <a:lnTo>
                  <a:pt x="982589" y="695870"/>
                </a:lnTo>
                <a:lnTo>
                  <a:pt x="1016895" y="666579"/>
                </a:lnTo>
                <a:lnTo>
                  <a:pt x="1051668" y="637825"/>
                </a:lnTo>
                <a:lnTo>
                  <a:pt x="1086900" y="609614"/>
                </a:lnTo>
                <a:lnTo>
                  <a:pt x="1122585" y="581952"/>
                </a:lnTo>
                <a:lnTo>
                  <a:pt x="1158718" y="554847"/>
                </a:lnTo>
                <a:lnTo>
                  <a:pt x="1195291" y="528304"/>
                </a:lnTo>
                <a:lnTo>
                  <a:pt x="1232298" y="502331"/>
                </a:lnTo>
                <a:lnTo>
                  <a:pt x="1269732" y="476932"/>
                </a:lnTo>
                <a:lnTo>
                  <a:pt x="1307588" y="452116"/>
                </a:lnTo>
                <a:lnTo>
                  <a:pt x="1345858" y="427887"/>
                </a:lnTo>
                <a:lnTo>
                  <a:pt x="1384537" y="404254"/>
                </a:lnTo>
                <a:lnTo>
                  <a:pt x="1423618" y="381221"/>
                </a:lnTo>
                <a:lnTo>
                  <a:pt x="1463094" y="358796"/>
                </a:lnTo>
                <a:lnTo>
                  <a:pt x="1502960" y="336985"/>
                </a:lnTo>
                <a:lnTo>
                  <a:pt x="1543208" y="315794"/>
                </a:lnTo>
                <a:lnTo>
                  <a:pt x="1583832" y="295230"/>
                </a:lnTo>
                <a:lnTo>
                  <a:pt x="1624826" y="275300"/>
                </a:lnTo>
                <a:lnTo>
                  <a:pt x="1666183" y="256008"/>
                </a:lnTo>
                <a:lnTo>
                  <a:pt x="1707898" y="237363"/>
                </a:lnTo>
                <a:lnTo>
                  <a:pt x="1749963" y="219371"/>
                </a:lnTo>
                <a:lnTo>
                  <a:pt x="1792372" y="202037"/>
                </a:lnTo>
                <a:lnTo>
                  <a:pt x="1835118" y="185369"/>
                </a:lnTo>
                <a:lnTo>
                  <a:pt x="1878196" y="169372"/>
                </a:lnTo>
                <a:lnTo>
                  <a:pt x="1921599" y="154054"/>
                </a:lnTo>
                <a:lnTo>
                  <a:pt x="1965320" y="139420"/>
                </a:lnTo>
                <a:lnTo>
                  <a:pt x="2009353" y="125477"/>
                </a:lnTo>
                <a:lnTo>
                  <a:pt x="2053692" y="112232"/>
                </a:lnTo>
                <a:lnTo>
                  <a:pt x="2098330" y="99691"/>
                </a:lnTo>
                <a:lnTo>
                  <a:pt x="2143260" y="87860"/>
                </a:lnTo>
                <a:lnTo>
                  <a:pt x="2188477" y="76745"/>
                </a:lnTo>
                <a:lnTo>
                  <a:pt x="2233974" y="66354"/>
                </a:lnTo>
                <a:lnTo>
                  <a:pt x="2279744" y="56693"/>
                </a:lnTo>
                <a:lnTo>
                  <a:pt x="2325781" y="47767"/>
                </a:lnTo>
                <a:lnTo>
                  <a:pt x="2372079" y="39584"/>
                </a:lnTo>
                <a:lnTo>
                  <a:pt x="2418631" y="32150"/>
                </a:lnTo>
                <a:lnTo>
                  <a:pt x="2465430" y="25471"/>
                </a:lnTo>
                <a:lnTo>
                  <a:pt x="2512471" y="19553"/>
                </a:lnTo>
                <a:lnTo>
                  <a:pt x="2559747" y="14404"/>
                </a:lnTo>
                <a:lnTo>
                  <a:pt x="2607251" y="10029"/>
                </a:lnTo>
                <a:lnTo>
                  <a:pt x="2654977" y="6436"/>
                </a:lnTo>
                <a:lnTo>
                  <a:pt x="2702919" y="3630"/>
                </a:lnTo>
                <a:lnTo>
                  <a:pt x="2751070" y="1617"/>
                </a:lnTo>
                <a:lnTo>
                  <a:pt x="2799424" y="405"/>
                </a:lnTo>
                <a:lnTo>
                  <a:pt x="2847974" y="0"/>
                </a:lnTo>
                <a:lnTo>
                  <a:pt x="2896525" y="405"/>
                </a:lnTo>
                <a:lnTo>
                  <a:pt x="2944878" y="1617"/>
                </a:lnTo>
                <a:lnTo>
                  <a:pt x="2993029" y="3630"/>
                </a:lnTo>
                <a:lnTo>
                  <a:pt x="3040971" y="6436"/>
                </a:lnTo>
                <a:lnTo>
                  <a:pt x="3088698" y="10029"/>
                </a:lnTo>
                <a:lnTo>
                  <a:pt x="3136202" y="14404"/>
                </a:lnTo>
                <a:lnTo>
                  <a:pt x="3183478" y="19553"/>
                </a:lnTo>
                <a:lnTo>
                  <a:pt x="3230518" y="25471"/>
                </a:lnTo>
                <a:lnTo>
                  <a:pt x="3277318" y="32150"/>
                </a:lnTo>
                <a:lnTo>
                  <a:pt x="3323870" y="39584"/>
                </a:lnTo>
                <a:lnTo>
                  <a:pt x="3370168" y="47767"/>
                </a:lnTo>
                <a:lnTo>
                  <a:pt x="3416205" y="56693"/>
                </a:lnTo>
                <a:lnTo>
                  <a:pt x="3461975" y="66354"/>
                </a:lnTo>
                <a:lnTo>
                  <a:pt x="3507471" y="76745"/>
                </a:lnTo>
                <a:lnTo>
                  <a:pt x="3552688" y="87860"/>
                </a:lnTo>
                <a:lnTo>
                  <a:pt x="3597619" y="99691"/>
                </a:lnTo>
                <a:lnTo>
                  <a:pt x="3642257" y="112232"/>
                </a:lnTo>
                <a:lnTo>
                  <a:pt x="3686595" y="125477"/>
                </a:lnTo>
                <a:lnTo>
                  <a:pt x="3730628" y="139420"/>
                </a:lnTo>
                <a:lnTo>
                  <a:pt x="3774350" y="154054"/>
                </a:lnTo>
                <a:lnTo>
                  <a:pt x="3817752" y="169372"/>
                </a:lnTo>
                <a:lnTo>
                  <a:pt x="3860830" y="185369"/>
                </a:lnTo>
                <a:lnTo>
                  <a:pt x="3903577" y="202037"/>
                </a:lnTo>
                <a:lnTo>
                  <a:pt x="3945986" y="219371"/>
                </a:lnTo>
                <a:lnTo>
                  <a:pt x="3988051" y="237363"/>
                </a:lnTo>
                <a:lnTo>
                  <a:pt x="4029765" y="256008"/>
                </a:lnTo>
                <a:lnTo>
                  <a:pt x="4071123" y="275300"/>
                </a:lnTo>
                <a:lnTo>
                  <a:pt x="4112117" y="295230"/>
                </a:lnTo>
                <a:lnTo>
                  <a:pt x="4152741" y="315794"/>
                </a:lnTo>
                <a:lnTo>
                  <a:pt x="4192989" y="336985"/>
                </a:lnTo>
                <a:lnTo>
                  <a:pt x="4232854" y="358796"/>
                </a:lnTo>
                <a:lnTo>
                  <a:pt x="4272331" y="381221"/>
                </a:lnTo>
                <a:lnTo>
                  <a:pt x="4311411" y="404254"/>
                </a:lnTo>
                <a:lnTo>
                  <a:pt x="4350090" y="427887"/>
                </a:lnTo>
                <a:lnTo>
                  <a:pt x="4388361" y="452116"/>
                </a:lnTo>
                <a:lnTo>
                  <a:pt x="4426217" y="476932"/>
                </a:lnTo>
                <a:lnTo>
                  <a:pt x="4463651" y="502331"/>
                </a:lnTo>
                <a:lnTo>
                  <a:pt x="4500658" y="528304"/>
                </a:lnTo>
                <a:lnTo>
                  <a:pt x="4537231" y="554847"/>
                </a:lnTo>
                <a:lnTo>
                  <a:pt x="4573363" y="581952"/>
                </a:lnTo>
                <a:lnTo>
                  <a:pt x="4609049" y="609614"/>
                </a:lnTo>
                <a:lnTo>
                  <a:pt x="4644281" y="637825"/>
                </a:lnTo>
                <a:lnTo>
                  <a:pt x="4679053" y="666579"/>
                </a:lnTo>
                <a:lnTo>
                  <a:pt x="4713360" y="695870"/>
                </a:lnTo>
                <a:lnTo>
                  <a:pt x="4747193" y="725692"/>
                </a:lnTo>
                <a:lnTo>
                  <a:pt x="4780548" y="756038"/>
                </a:lnTo>
                <a:lnTo>
                  <a:pt x="4813417" y="786901"/>
                </a:lnTo>
                <a:lnTo>
                  <a:pt x="4845795" y="818275"/>
                </a:lnTo>
                <a:lnTo>
                  <a:pt x="4877674" y="850154"/>
                </a:lnTo>
                <a:lnTo>
                  <a:pt x="4909048" y="882532"/>
                </a:lnTo>
                <a:lnTo>
                  <a:pt x="4939911" y="915401"/>
                </a:lnTo>
                <a:lnTo>
                  <a:pt x="4970257" y="948755"/>
                </a:lnTo>
                <a:lnTo>
                  <a:pt x="5000078" y="982589"/>
                </a:lnTo>
                <a:lnTo>
                  <a:pt x="5029369" y="1016895"/>
                </a:lnTo>
                <a:lnTo>
                  <a:pt x="5058124" y="1051668"/>
                </a:lnTo>
                <a:lnTo>
                  <a:pt x="5086335" y="1086900"/>
                </a:lnTo>
                <a:lnTo>
                  <a:pt x="5113996" y="1122585"/>
                </a:lnTo>
                <a:lnTo>
                  <a:pt x="5141102" y="1158718"/>
                </a:lnTo>
                <a:lnTo>
                  <a:pt x="5167644" y="1195291"/>
                </a:lnTo>
                <a:lnTo>
                  <a:pt x="5193618" y="1232298"/>
                </a:lnTo>
                <a:lnTo>
                  <a:pt x="5219016" y="1269732"/>
                </a:lnTo>
                <a:lnTo>
                  <a:pt x="5243833" y="1307588"/>
                </a:lnTo>
                <a:lnTo>
                  <a:pt x="5268061" y="1345858"/>
                </a:lnTo>
                <a:lnTo>
                  <a:pt x="5291695" y="1384537"/>
                </a:lnTo>
                <a:lnTo>
                  <a:pt x="5314728" y="1423618"/>
                </a:lnTo>
                <a:lnTo>
                  <a:pt x="5337153" y="1463094"/>
                </a:lnTo>
                <a:lnTo>
                  <a:pt x="5358964" y="1502960"/>
                </a:lnTo>
                <a:lnTo>
                  <a:pt x="5380154" y="1543208"/>
                </a:lnTo>
                <a:lnTo>
                  <a:pt x="5400718" y="1583832"/>
                </a:lnTo>
                <a:lnTo>
                  <a:pt x="5420649" y="1624826"/>
                </a:lnTo>
                <a:lnTo>
                  <a:pt x="5439940" y="1666183"/>
                </a:lnTo>
                <a:lnTo>
                  <a:pt x="5458585" y="1707898"/>
                </a:lnTo>
                <a:lnTo>
                  <a:pt x="5476578" y="1749963"/>
                </a:lnTo>
                <a:lnTo>
                  <a:pt x="5493912" y="1792372"/>
                </a:lnTo>
                <a:lnTo>
                  <a:pt x="5510580" y="1835118"/>
                </a:lnTo>
                <a:lnTo>
                  <a:pt x="5526576" y="1878196"/>
                </a:lnTo>
                <a:lnTo>
                  <a:pt x="5541895" y="1921599"/>
                </a:lnTo>
                <a:lnTo>
                  <a:pt x="5556529" y="1965320"/>
                </a:lnTo>
                <a:lnTo>
                  <a:pt x="5570471" y="2009353"/>
                </a:lnTo>
                <a:lnTo>
                  <a:pt x="5583717" y="2053692"/>
                </a:lnTo>
                <a:lnTo>
                  <a:pt x="5596258" y="2098330"/>
                </a:lnTo>
                <a:lnTo>
                  <a:pt x="5608089" y="2143260"/>
                </a:lnTo>
                <a:lnTo>
                  <a:pt x="5619203" y="2188477"/>
                </a:lnTo>
                <a:lnTo>
                  <a:pt x="5629594" y="2233974"/>
                </a:lnTo>
                <a:lnTo>
                  <a:pt x="5639256" y="2279744"/>
                </a:lnTo>
                <a:lnTo>
                  <a:pt x="5648182" y="2325781"/>
                </a:lnTo>
                <a:lnTo>
                  <a:pt x="5656365" y="2372079"/>
                </a:lnTo>
                <a:lnTo>
                  <a:pt x="5663799" y="2418631"/>
                </a:lnTo>
                <a:lnTo>
                  <a:pt x="5670478" y="2465430"/>
                </a:lnTo>
                <a:lnTo>
                  <a:pt x="5676395" y="2512471"/>
                </a:lnTo>
                <a:lnTo>
                  <a:pt x="5681545" y="2559747"/>
                </a:lnTo>
                <a:lnTo>
                  <a:pt x="5685919" y="2607251"/>
                </a:lnTo>
                <a:lnTo>
                  <a:pt x="5689513" y="2654977"/>
                </a:lnTo>
                <a:lnTo>
                  <a:pt x="5692319" y="2702919"/>
                </a:lnTo>
                <a:lnTo>
                  <a:pt x="5694332" y="2751070"/>
                </a:lnTo>
                <a:lnTo>
                  <a:pt x="5695544" y="2799424"/>
                </a:lnTo>
                <a:lnTo>
                  <a:pt x="5695949" y="2847974"/>
                </a:lnTo>
                <a:lnTo>
                  <a:pt x="5695544" y="2896525"/>
                </a:lnTo>
                <a:lnTo>
                  <a:pt x="5694332" y="2944878"/>
                </a:lnTo>
                <a:lnTo>
                  <a:pt x="5692319" y="2993029"/>
                </a:lnTo>
                <a:lnTo>
                  <a:pt x="5689513" y="3040971"/>
                </a:lnTo>
                <a:lnTo>
                  <a:pt x="5685919" y="3088698"/>
                </a:lnTo>
                <a:lnTo>
                  <a:pt x="5681545" y="3136202"/>
                </a:lnTo>
                <a:lnTo>
                  <a:pt x="5676395" y="3183478"/>
                </a:lnTo>
                <a:lnTo>
                  <a:pt x="5670478" y="3230518"/>
                </a:lnTo>
                <a:lnTo>
                  <a:pt x="5663799" y="3277318"/>
                </a:lnTo>
                <a:lnTo>
                  <a:pt x="5656365" y="3323870"/>
                </a:lnTo>
                <a:lnTo>
                  <a:pt x="5648182" y="3370168"/>
                </a:lnTo>
                <a:lnTo>
                  <a:pt x="5639256" y="3416205"/>
                </a:lnTo>
                <a:lnTo>
                  <a:pt x="5629594" y="3461975"/>
                </a:lnTo>
                <a:lnTo>
                  <a:pt x="5619203" y="3507471"/>
                </a:lnTo>
                <a:lnTo>
                  <a:pt x="5608089" y="3552688"/>
                </a:lnTo>
                <a:lnTo>
                  <a:pt x="5596258" y="3597619"/>
                </a:lnTo>
                <a:lnTo>
                  <a:pt x="5583717" y="3642257"/>
                </a:lnTo>
                <a:lnTo>
                  <a:pt x="5570471" y="3686595"/>
                </a:lnTo>
                <a:lnTo>
                  <a:pt x="5556529" y="3730628"/>
                </a:lnTo>
                <a:lnTo>
                  <a:pt x="5541895" y="3774350"/>
                </a:lnTo>
                <a:lnTo>
                  <a:pt x="5526576" y="3817752"/>
                </a:lnTo>
                <a:lnTo>
                  <a:pt x="5510580" y="3860830"/>
                </a:lnTo>
                <a:lnTo>
                  <a:pt x="5493912" y="3903577"/>
                </a:lnTo>
                <a:lnTo>
                  <a:pt x="5476578" y="3945986"/>
                </a:lnTo>
                <a:lnTo>
                  <a:pt x="5458585" y="3988051"/>
                </a:lnTo>
                <a:lnTo>
                  <a:pt x="5439940" y="4029765"/>
                </a:lnTo>
                <a:lnTo>
                  <a:pt x="5420649" y="4071123"/>
                </a:lnTo>
                <a:lnTo>
                  <a:pt x="5400718" y="4112117"/>
                </a:lnTo>
                <a:lnTo>
                  <a:pt x="5380154" y="4152741"/>
                </a:lnTo>
                <a:lnTo>
                  <a:pt x="5358964" y="4192989"/>
                </a:lnTo>
                <a:lnTo>
                  <a:pt x="5337153" y="4232854"/>
                </a:lnTo>
                <a:lnTo>
                  <a:pt x="5314728" y="4272331"/>
                </a:lnTo>
                <a:lnTo>
                  <a:pt x="5291695" y="4311411"/>
                </a:lnTo>
                <a:lnTo>
                  <a:pt x="5268061" y="4350090"/>
                </a:lnTo>
                <a:lnTo>
                  <a:pt x="5243833" y="4388361"/>
                </a:lnTo>
                <a:lnTo>
                  <a:pt x="5219016" y="4426217"/>
                </a:lnTo>
                <a:lnTo>
                  <a:pt x="5193618" y="4463651"/>
                </a:lnTo>
                <a:lnTo>
                  <a:pt x="5167644" y="4500658"/>
                </a:lnTo>
                <a:lnTo>
                  <a:pt x="5141102" y="4537231"/>
                </a:lnTo>
                <a:lnTo>
                  <a:pt x="5113996" y="4573363"/>
                </a:lnTo>
                <a:lnTo>
                  <a:pt x="5086335" y="4609049"/>
                </a:lnTo>
                <a:lnTo>
                  <a:pt x="5058124" y="4644281"/>
                </a:lnTo>
                <a:lnTo>
                  <a:pt x="5029369" y="4679053"/>
                </a:lnTo>
                <a:lnTo>
                  <a:pt x="5000078" y="4713360"/>
                </a:lnTo>
                <a:lnTo>
                  <a:pt x="4970257" y="4747193"/>
                </a:lnTo>
                <a:lnTo>
                  <a:pt x="4939911" y="4780548"/>
                </a:lnTo>
                <a:lnTo>
                  <a:pt x="4909048" y="4813417"/>
                </a:lnTo>
                <a:lnTo>
                  <a:pt x="4877674" y="4845795"/>
                </a:lnTo>
                <a:lnTo>
                  <a:pt x="4845795" y="4877674"/>
                </a:lnTo>
                <a:lnTo>
                  <a:pt x="4813417" y="4909048"/>
                </a:lnTo>
                <a:lnTo>
                  <a:pt x="4780548" y="4939911"/>
                </a:lnTo>
                <a:lnTo>
                  <a:pt x="4747193" y="4970257"/>
                </a:lnTo>
                <a:lnTo>
                  <a:pt x="4713360" y="5000078"/>
                </a:lnTo>
                <a:lnTo>
                  <a:pt x="4679053" y="5029369"/>
                </a:lnTo>
                <a:lnTo>
                  <a:pt x="4644281" y="5058124"/>
                </a:lnTo>
                <a:lnTo>
                  <a:pt x="4609049" y="5086335"/>
                </a:lnTo>
                <a:lnTo>
                  <a:pt x="4573363" y="5113996"/>
                </a:lnTo>
                <a:lnTo>
                  <a:pt x="4537231" y="5141102"/>
                </a:lnTo>
                <a:lnTo>
                  <a:pt x="4500658" y="5167644"/>
                </a:lnTo>
                <a:lnTo>
                  <a:pt x="4463651" y="5193618"/>
                </a:lnTo>
                <a:lnTo>
                  <a:pt x="4426217" y="5219016"/>
                </a:lnTo>
                <a:lnTo>
                  <a:pt x="4388361" y="5243833"/>
                </a:lnTo>
                <a:lnTo>
                  <a:pt x="4350090" y="5268061"/>
                </a:lnTo>
                <a:lnTo>
                  <a:pt x="4311411" y="5291695"/>
                </a:lnTo>
                <a:lnTo>
                  <a:pt x="4272331" y="5314728"/>
                </a:lnTo>
                <a:lnTo>
                  <a:pt x="4232854" y="5337153"/>
                </a:lnTo>
                <a:lnTo>
                  <a:pt x="4192989" y="5358964"/>
                </a:lnTo>
                <a:lnTo>
                  <a:pt x="4152741" y="5380154"/>
                </a:lnTo>
                <a:lnTo>
                  <a:pt x="4112117" y="5400718"/>
                </a:lnTo>
                <a:lnTo>
                  <a:pt x="4071123" y="5420649"/>
                </a:lnTo>
                <a:lnTo>
                  <a:pt x="4029765" y="5439940"/>
                </a:lnTo>
                <a:lnTo>
                  <a:pt x="3988051" y="5458585"/>
                </a:lnTo>
                <a:lnTo>
                  <a:pt x="3945986" y="5476578"/>
                </a:lnTo>
                <a:lnTo>
                  <a:pt x="3903577" y="5493912"/>
                </a:lnTo>
                <a:lnTo>
                  <a:pt x="3860830" y="5510580"/>
                </a:lnTo>
                <a:lnTo>
                  <a:pt x="3817752" y="5526576"/>
                </a:lnTo>
                <a:lnTo>
                  <a:pt x="3774350" y="5541895"/>
                </a:lnTo>
                <a:lnTo>
                  <a:pt x="3730628" y="5556529"/>
                </a:lnTo>
                <a:lnTo>
                  <a:pt x="3686595" y="5570471"/>
                </a:lnTo>
                <a:lnTo>
                  <a:pt x="3642257" y="5583717"/>
                </a:lnTo>
                <a:lnTo>
                  <a:pt x="3597619" y="5596258"/>
                </a:lnTo>
                <a:lnTo>
                  <a:pt x="3552688" y="5608089"/>
                </a:lnTo>
                <a:lnTo>
                  <a:pt x="3507471" y="5619203"/>
                </a:lnTo>
                <a:lnTo>
                  <a:pt x="3461975" y="5629594"/>
                </a:lnTo>
                <a:lnTo>
                  <a:pt x="3416205" y="5639256"/>
                </a:lnTo>
                <a:lnTo>
                  <a:pt x="3370168" y="5648182"/>
                </a:lnTo>
                <a:lnTo>
                  <a:pt x="3323870" y="5656365"/>
                </a:lnTo>
                <a:lnTo>
                  <a:pt x="3277318" y="5663799"/>
                </a:lnTo>
                <a:lnTo>
                  <a:pt x="3230518" y="5670478"/>
                </a:lnTo>
                <a:lnTo>
                  <a:pt x="3183478" y="5676395"/>
                </a:lnTo>
                <a:lnTo>
                  <a:pt x="3136202" y="5681545"/>
                </a:lnTo>
                <a:lnTo>
                  <a:pt x="3088698" y="5685919"/>
                </a:lnTo>
                <a:lnTo>
                  <a:pt x="3040971" y="5689513"/>
                </a:lnTo>
                <a:lnTo>
                  <a:pt x="2993029" y="5692319"/>
                </a:lnTo>
                <a:lnTo>
                  <a:pt x="2944878" y="5694332"/>
                </a:lnTo>
                <a:lnTo>
                  <a:pt x="2896525" y="5695544"/>
                </a:lnTo>
                <a:lnTo>
                  <a:pt x="2847974" y="5695949"/>
                </a:lnTo>
                <a:close/>
              </a:path>
            </a:pathLst>
          </a:custGeom>
          <a:solidFill>
            <a:srgbClr val="A5C2DE"/>
          </a:solidFill>
          <a:ln w="9525">
            <a:noFill/>
          </a:ln>
        </p:spPr>
        <p:txBody>
          <a:bodyPr/>
          <a:p>
            <a:endParaRPr lang="zh-CN" altLang="en-US"/>
          </a:p>
        </p:txBody>
      </p:sp>
      <p:sp>
        <p:nvSpPr>
          <p:cNvPr id="30722" name="object 3"/>
          <p:cNvSpPr/>
          <p:nvPr/>
        </p:nvSpPr>
        <p:spPr>
          <a:xfrm>
            <a:off x="14887575" y="0"/>
            <a:ext cx="3400425" cy="2020888"/>
          </a:xfrm>
          <a:custGeom>
            <a:avLst/>
            <a:gdLst/>
            <a:ahLst/>
            <a:cxnLst/>
            <a:pathLst>
              <a:path w="3912234" h="2600325">
                <a:moveTo>
                  <a:pt x="0" y="0"/>
                </a:moveTo>
                <a:lnTo>
                  <a:pt x="3912097" y="0"/>
                </a:lnTo>
                <a:lnTo>
                  <a:pt x="3912097" y="2600324"/>
                </a:lnTo>
                <a:lnTo>
                  <a:pt x="0" y="2600324"/>
                </a:lnTo>
                <a:lnTo>
                  <a:pt x="0" y="0"/>
                </a:lnTo>
                <a:close/>
              </a:path>
            </a:pathLst>
          </a:custGeom>
          <a:solidFill>
            <a:srgbClr val="A5C2DE"/>
          </a:solidFill>
          <a:ln w="9525">
            <a:noFill/>
          </a:ln>
        </p:spPr>
        <p:txBody>
          <a:bodyPr/>
          <a:p>
            <a:endParaRPr lang="zh-CN" altLang="en-US"/>
          </a:p>
        </p:txBody>
      </p:sp>
      <p:sp>
        <p:nvSpPr>
          <p:cNvPr id="30723" name="object 4"/>
          <p:cNvSpPr/>
          <p:nvPr/>
        </p:nvSpPr>
        <p:spPr>
          <a:xfrm>
            <a:off x="30163" y="7688263"/>
            <a:ext cx="3914775" cy="2600325"/>
          </a:xfrm>
          <a:custGeom>
            <a:avLst/>
            <a:gdLst/>
            <a:ahLst/>
            <a:cxnLst/>
            <a:pathLst>
              <a:path w="3914775" h="2600325">
                <a:moveTo>
                  <a:pt x="3914774" y="2600324"/>
                </a:moveTo>
                <a:lnTo>
                  <a:pt x="0" y="2600324"/>
                </a:lnTo>
                <a:lnTo>
                  <a:pt x="0" y="0"/>
                </a:lnTo>
                <a:lnTo>
                  <a:pt x="3914774" y="0"/>
                </a:lnTo>
                <a:lnTo>
                  <a:pt x="3914774" y="2600324"/>
                </a:lnTo>
                <a:close/>
              </a:path>
            </a:pathLst>
          </a:custGeom>
          <a:solidFill>
            <a:srgbClr val="A5C2DE"/>
          </a:solidFill>
          <a:ln w="9525">
            <a:noFill/>
          </a:ln>
        </p:spPr>
        <p:txBody>
          <a:bodyPr/>
          <a:p>
            <a:endParaRPr lang="zh-CN" altLang="en-US"/>
          </a:p>
        </p:txBody>
      </p:sp>
      <p:sp>
        <p:nvSpPr>
          <p:cNvPr id="30724" name="object 5"/>
          <p:cNvSpPr/>
          <p:nvPr/>
        </p:nvSpPr>
        <p:spPr>
          <a:xfrm>
            <a:off x="5921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30725" name="object 6"/>
          <p:cNvSpPr/>
          <p:nvPr/>
        </p:nvSpPr>
        <p:spPr>
          <a:xfrm>
            <a:off x="18113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30726" name="object 7"/>
          <p:cNvSpPr/>
          <p:nvPr/>
        </p:nvSpPr>
        <p:spPr>
          <a:xfrm>
            <a:off x="3028950"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30727" name="object 8"/>
          <p:cNvSpPr/>
          <p:nvPr/>
        </p:nvSpPr>
        <p:spPr>
          <a:xfrm>
            <a:off x="14938375"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30728" name="object 9"/>
          <p:cNvSpPr/>
          <p:nvPr/>
        </p:nvSpPr>
        <p:spPr>
          <a:xfrm>
            <a:off x="161559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30729" name="object 10"/>
          <p:cNvSpPr/>
          <p:nvPr/>
        </p:nvSpPr>
        <p:spPr>
          <a:xfrm>
            <a:off x="173751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2" name="object 12"/>
          <p:cNvSpPr txBox="1">
            <a:spLocks noGrp="1"/>
          </p:cNvSpPr>
          <p:nvPr>
            <p:ph type="ctrTitle"/>
          </p:nvPr>
        </p:nvSpPr>
        <p:spPr>
          <a:xfrm>
            <a:off x="6815138" y="3327400"/>
            <a:ext cx="4657725" cy="3632200"/>
          </a:xfrm>
        </p:spPr>
        <p:txBody>
          <a:bodyPr vert="horz" wrap="square" lIns="0" tIns="17145" rIns="0" bIns="0" rtlCol="0">
            <a:spAutoFit/>
          </a:bodyPr>
          <a:lstStyle/>
          <a:p>
            <a:pPr marL="12700" marR="0" indent="0" algn="ctr" defTabSz="914400" rtl="0" eaLnBrk="1" fontAlgn="auto" latinLnBrk="0" hangingPunct="1">
              <a:lnSpc>
                <a:spcPct val="100000"/>
              </a:lnSpc>
              <a:spcBef>
                <a:spcPts val="135"/>
              </a:spcBef>
              <a:spcAft>
                <a:spcPct val="0"/>
              </a:spcAft>
              <a:buClrTx/>
              <a:buSzTx/>
              <a:buFontTx/>
              <a:buNone/>
            </a:pPr>
            <a:r>
              <a:rPr kumimoji="0" lang="en-US" sz="11500" b="1" i="0" u="none" strike="noStrike" kern="0" cap="none" spc="2055" normalizeH="0" baseline="0" noProof="1" dirty="0" smtClean="0">
                <a:solidFill>
                  <a:srgbClr val="1164AB"/>
                </a:solidFill>
                <a:latin typeface="方正粗黑宋简体" panose="02000000000000000000" charset="-122"/>
                <a:ea typeface="方正粗黑宋简体" panose="02000000000000000000" charset="-122"/>
                <a:cs typeface="Microsoft Sans Serif" panose="020B0604020202020204"/>
              </a:rPr>
              <a:t>1.7</a:t>
            </a:r>
            <a:br>
              <a:rPr lang="en-US" sz="6600" b="1" spc="2055" dirty="0"/>
            </a:br>
            <a:r>
              <a:rPr kumimoji="0" lang="en-US" sz="6000" b="1" i="0" u="none" strike="noStrike" kern="0" cap="none" spc="2055" normalizeH="0" baseline="0" noProof="1" dirty="0" smtClean="0">
                <a:solidFill>
                  <a:srgbClr val="1164AB"/>
                </a:solidFill>
                <a:latin typeface="方正粗黑宋简体" panose="02000000000000000000" charset="-122"/>
                <a:ea typeface="方正粗黑宋简体" panose="02000000000000000000" charset="-122"/>
                <a:cs typeface="Microsoft Sans Serif" panose="020B0604020202020204"/>
              </a:rPr>
              <a:t>UML</a:t>
            </a:r>
            <a:r>
              <a:rPr kumimoji="0" lang="en-US" altLang="zh-CN" sz="6000" b="1" i="0" u="none" strike="noStrike" kern="0" cap="none" spc="2055" normalizeH="0" baseline="0" noProof="1" dirty="0" smtClean="0">
                <a:solidFill>
                  <a:srgbClr val="1164AB"/>
                </a:solidFill>
                <a:latin typeface="方正粗黑宋简体" panose="02000000000000000000" charset="-122"/>
                <a:ea typeface="方正粗黑宋简体" panose="02000000000000000000" charset="-122"/>
                <a:cs typeface="Microsoft Sans Serif" panose="020B0604020202020204"/>
              </a:rPr>
              <a:t>2.0</a:t>
            </a:r>
            <a:br>
              <a:rPr lang="en-US" altLang="zh-CN" sz="6000" b="1" spc="2055" dirty="0" smtClean="0">
                <a:latin typeface="方正粗黑宋简体" panose="02000000000000000000" charset="-122"/>
                <a:ea typeface="方正粗黑宋简体" panose="02000000000000000000" charset="-122"/>
              </a:rPr>
            </a:br>
            <a:r>
              <a:rPr kumimoji="0" lang="zh-CN" altLang="en-US" sz="6000" b="1" i="0" u="none" strike="noStrike" kern="0" cap="none" spc="2055" normalizeH="0" baseline="0" noProof="1" dirty="0" smtClean="0">
                <a:solidFill>
                  <a:srgbClr val="1164AB"/>
                </a:solidFill>
                <a:latin typeface="方正粗黑宋简体" panose="02000000000000000000" charset="-122"/>
                <a:ea typeface="方正粗黑宋简体" panose="02000000000000000000" charset="-122"/>
                <a:cs typeface="Microsoft Sans Serif" panose="020B0604020202020204"/>
              </a:rPr>
              <a:t>的新特性</a:t>
            </a:r>
            <a:endParaRPr kumimoji="0" lang="zh-CN" altLang="en-US" sz="60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endParaRPr>
          </a:p>
        </p:txBody>
      </p:sp>
      <p:pic>
        <p:nvPicPr>
          <p:cNvPr id="30731" name="图片 32" descr="35080d4f2d7b091888765aa01a98599"/>
          <p:cNvPicPr>
            <a:picLocks noChangeAspect="1"/>
          </p:cNvPicPr>
          <p:nvPr/>
        </p:nvPicPr>
        <p:blipFill>
          <a:blip r:embed="rId1"/>
          <a:stretch>
            <a:fillRect/>
          </a:stretch>
        </p:blipFill>
        <p:spPr>
          <a:xfrm>
            <a:off x="14654213" y="-93662"/>
            <a:ext cx="3867150" cy="2114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object 2"/>
          <p:cNvSpPr/>
          <p:nvPr/>
        </p:nvSpPr>
        <p:spPr>
          <a:xfrm>
            <a:off x="1028700" y="0"/>
            <a:ext cx="4562475" cy="3790950"/>
          </a:xfrm>
          <a:custGeom>
            <a:avLst/>
            <a:gdLst/>
            <a:ahLst/>
            <a:cxnLst/>
            <a:pathLst>
              <a:path w="4562475" h="3790950">
                <a:moveTo>
                  <a:pt x="4562474" y="3790949"/>
                </a:moveTo>
                <a:lnTo>
                  <a:pt x="0" y="3790949"/>
                </a:lnTo>
                <a:lnTo>
                  <a:pt x="0" y="0"/>
                </a:lnTo>
                <a:lnTo>
                  <a:pt x="4562474" y="0"/>
                </a:lnTo>
                <a:lnTo>
                  <a:pt x="4562474" y="3790949"/>
                </a:lnTo>
                <a:close/>
              </a:path>
            </a:pathLst>
          </a:custGeom>
          <a:solidFill>
            <a:srgbClr val="A5C2DE"/>
          </a:solidFill>
          <a:ln w="9525">
            <a:noFill/>
          </a:ln>
        </p:spPr>
        <p:txBody>
          <a:bodyPr/>
          <a:p>
            <a:endParaRPr lang="zh-CN" altLang="en-US"/>
          </a:p>
        </p:txBody>
      </p:sp>
      <p:sp>
        <p:nvSpPr>
          <p:cNvPr id="31746" name="object 5"/>
          <p:cNvSpPr/>
          <p:nvPr/>
        </p:nvSpPr>
        <p:spPr>
          <a:xfrm>
            <a:off x="0" y="6935788"/>
            <a:ext cx="2686050" cy="3351212"/>
          </a:xfrm>
          <a:custGeom>
            <a:avLst/>
            <a:gdLst/>
            <a:ahLst/>
            <a:cxnLst/>
            <a:pathLst>
              <a:path w="2686050" h="3352165">
                <a:moveTo>
                  <a:pt x="2446949" y="3351717"/>
                </a:moveTo>
                <a:lnTo>
                  <a:pt x="0" y="3351717"/>
                </a:lnTo>
                <a:lnTo>
                  <a:pt x="0" y="28099"/>
                </a:lnTo>
                <a:lnTo>
                  <a:pt x="77436" y="17222"/>
                </a:lnTo>
                <a:lnTo>
                  <a:pt x="124175" y="11999"/>
                </a:lnTo>
                <a:lnTo>
                  <a:pt x="171188" y="7704"/>
                </a:lnTo>
                <a:lnTo>
                  <a:pt x="218467" y="4347"/>
                </a:lnTo>
                <a:lnTo>
                  <a:pt x="266002" y="1938"/>
                </a:lnTo>
                <a:lnTo>
                  <a:pt x="313783" y="486"/>
                </a:lnTo>
                <a:lnTo>
                  <a:pt x="361801" y="0"/>
                </a:lnTo>
                <a:lnTo>
                  <a:pt x="409819" y="486"/>
                </a:lnTo>
                <a:lnTo>
                  <a:pt x="457600" y="1938"/>
                </a:lnTo>
                <a:lnTo>
                  <a:pt x="505135" y="4347"/>
                </a:lnTo>
                <a:lnTo>
                  <a:pt x="552413" y="7704"/>
                </a:lnTo>
                <a:lnTo>
                  <a:pt x="599427" y="11999"/>
                </a:lnTo>
                <a:lnTo>
                  <a:pt x="646165" y="17222"/>
                </a:lnTo>
                <a:lnTo>
                  <a:pt x="692620" y="23365"/>
                </a:lnTo>
                <a:lnTo>
                  <a:pt x="738782" y="30418"/>
                </a:lnTo>
                <a:lnTo>
                  <a:pt x="784641" y="38372"/>
                </a:lnTo>
                <a:lnTo>
                  <a:pt x="830188" y="47217"/>
                </a:lnTo>
                <a:lnTo>
                  <a:pt x="875414" y="56944"/>
                </a:lnTo>
                <a:lnTo>
                  <a:pt x="920309" y="67544"/>
                </a:lnTo>
                <a:lnTo>
                  <a:pt x="964864" y="79007"/>
                </a:lnTo>
                <a:lnTo>
                  <a:pt x="1009070" y="91325"/>
                </a:lnTo>
                <a:lnTo>
                  <a:pt x="1052917" y="104486"/>
                </a:lnTo>
                <a:lnTo>
                  <a:pt x="1096396" y="118484"/>
                </a:lnTo>
                <a:lnTo>
                  <a:pt x="1139498" y="133307"/>
                </a:lnTo>
                <a:lnTo>
                  <a:pt x="1182213" y="148947"/>
                </a:lnTo>
                <a:lnTo>
                  <a:pt x="1224532" y="165394"/>
                </a:lnTo>
                <a:lnTo>
                  <a:pt x="1266445" y="182639"/>
                </a:lnTo>
                <a:lnTo>
                  <a:pt x="1307944" y="200672"/>
                </a:lnTo>
                <a:lnTo>
                  <a:pt x="1349019" y="219485"/>
                </a:lnTo>
                <a:lnTo>
                  <a:pt x="1389660" y="239068"/>
                </a:lnTo>
                <a:lnTo>
                  <a:pt x="1429859" y="259411"/>
                </a:lnTo>
                <a:lnTo>
                  <a:pt x="1469605" y="280506"/>
                </a:lnTo>
                <a:lnTo>
                  <a:pt x="1508890" y="302342"/>
                </a:lnTo>
                <a:lnTo>
                  <a:pt x="1547704" y="324911"/>
                </a:lnTo>
                <a:lnTo>
                  <a:pt x="1586038" y="348203"/>
                </a:lnTo>
                <a:lnTo>
                  <a:pt x="1623882" y="372209"/>
                </a:lnTo>
                <a:lnTo>
                  <a:pt x="1661227" y="396919"/>
                </a:lnTo>
                <a:lnTo>
                  <a:pt x="1698064" y="422325"/>
                </a:lnTo>
                <a:lnTo>
                  <a:pt x="1734384" y="448416"/>
                </a:lnTo>
                <a:lnTo>
                  <a:pt x="1770177" y="475184"/>
                </a:lnTo>
                <a:lnTo>
                  <a:pt x="1805433" y="502618"/>
                </a:lnTo>
                <a:lnTo>
                  <a:pt x="1840144" y="530711"/>
                </a:lnTo>
                <a:lnTo>
                  <a:pt x="1874300" y="559452"/>
                </a:lnTo>
                <a:lnTo>
                  <a:pt x="1907892" y="588832"/>
                </a:lnTo>
                <a:lnTo>
                  <a:pt x="1940910" y="618842"/>
                </a:lnTo>
                <a:lnTo>
                  <a:pt x="1973345" y="649472"/>
                </a:lnTo>
                <a:lnTo>
                  <a:pt x="2005188" y="680713"/>
                </a:lnTo>
                <a:lnTo>
                  <a:pt x="2036429" y="712555"/>
                </a:lnTo>
                <a:lnTo>
                  <a:pt x="2067059" y="744990"/>
                </a:lnTo>
                <a:lnTo>
                  <a:pt x="2097068" y="778008"/>
                </a:lnTo>
                <a:lnTo>
                  <a:pt x="2126448" y="811600"/>
                </a:lnTo>
                <a:lnTo>
                  <a:pt x="2155189" y="845756"/>
                </a:lnTo>
                <a:lnTo>
                  <a:pt x="2183282" y="880467"/>
                </a:lnTo>
                <a:lnTo>
                  <a:pt x="2210717" y="915723"/>
                </a:lnTo>
                <a:lnTo>
                  <a:pt x="2237484" y="951516"/>
                </a:lnTo>
                <a:lnTo>
                  <a:pt x="2263576" y="987836"/>
                </a:lnTo>
                <a:lnTo>
                  <a:pt x="2288981" y="1024673"/>
                </a:lnTo>
                <a:lnTo>
                  <a:pt x="2313691" y="1062018"/>
                </a:lnTo>
                <a:lnTo>
                  <a:pt x="2337697" y="1099863"/>
                </a:lnTo>
                <a:lnTo>
                  <a:pt x="2360989" y="1138197"/>
                </a:lnTo>
                <a:lnTo>
                  <a:pt x="2383558" y="1177011"/>
                </a:lnTo>
                <a:lnTo>
                  <a:pt x="2405394" y="1216295"/>
                </a:lnTo>
                <a:lnTo>
                  <a:pt x="2426489" y="1256042"/>
                </a:lnTo>
                <a:lnTo>
                  <a:pt x="2446832" y="1296240"/>
                </a:lnTo>
                <a:lnTo>
                  <a:pt x="2466415" y="1336881"/>
                </a:lnTo>
                <a:lnTo>
                  <a:pt x="2485228" y="1377956"/>
                </a:lnTo>
                <a:lnTo>
                  <a:pt x="2503261" y="1419455"/>
                </a:lnTo>
                <a:lnTo>
                  <a:pt x="2520507" y="1461368"/>
                </a:lnTo>
                <a:lnTo>
                  <a:pt x="2536954" y="1503687"/>
                </a:lnTo>
                <a:lnTo>
                  <a:pt x="2552593" y="1546402"/>
                </a:lnTo>
                <a:lnTo>
                  <a:pt x="2567417" y="1589504"/>
                </a:lnTo>
                <a:lnTo>
                  <a:pt x="2581414" y="1632983"/>
                </a:lnTo>
                <a:lnTo>
                  <a:pt x="2594576" y="1676830"/>
                </a:lnTo>
                <a:lnTo>
                  <a:pt x="2606893" y="1721036"/>
                </a:lnTo>
                <a:lnTo>
                  <a:pt x="2618356" y="1765591"/>
                </a:lnTo>
                <a:lnTo>
                  <a:pt x="2628956" y="1810486"/>
                </a:lnTo>
                <a:lnTo>
                  <a:pt x="2638683" y="1855712"/>
                </a:lnTo>
                <a:lnTo>
                  <a:pt x="2647528" y="1901259"/>
                </a:lnTo>
                <a:lnTo>
                  <a:pt x="2655482" y="1947118"/>
                </a:lnTo>
                <a:lnTo>
                  <a:pt x="2662535" y="1993280"/>
                </a:lnTo>
                <a:lnTo>
                  <a:pt x="2668678" y="2039735"/>
                </a:lnTo>
                <a:lnTo>
                  <a:pt x="2673902" y="2086474"/>
                </a:lnTo>
                <a:lnTo>
                  <a:pt x="2678196" y="2133487"/>
                </a:lnTo>
                <a:lnTo>
                  <a:pt x="2681553" y="2180766"/>
                </a:lnTo>
                <a:lnTo>
                  <a:pt x="2683962" y="2228300"/>
                </a:lnTo>
                <a:lnTo>
                  <a:pt x="2685415" y="2276081"/>
                </a:lnTo>
                <a:lnTo>
                  <a:pt x="2685901" y="2324099"/>
                </a:lnTo>
                <a:lnTo>
                  <a:pt x="2685415" y="2372118"/>
                </a:lnTo>
                <a:lnTo>
                  <a:pt x="2683962" y="2419899"/>
                </a:lnTo>
                <a:lnTo>
                  <a:pt x="2681553" y="2467433"/>
                </a:lnTo>
                <a:lnTo>
                  <a:pt x="2678196" y="2514712"/>
                </a:lnTo>
                <a:lnTo>
                  <a:pt x="2673902" y="2561725"/>
                </a:lnTo>
                <a:lnTo>
                  <a:pt x="2668678" y="2608464"/>
                </a:lnTo>
                <a:lnTo>
                  <a:pt x="2662535" y="2654919"/>
                </a:lnTo>
                <a:lnTo>
                  <a:pt x="2655482" y="2701081"/>
                </a:lnTo>
                <a:lnTo>
                  <a:pt x="2647528" y="2746940"/>
                </a:lnTo>
                <a:lnTo>
                  <a:pt x="2638683" y="2792487"/>
                </a:lnTo>
                <a:lnTo>
                  <a:pt x="2628956" y="2837712"/>
                </a:lnTo>
                <a:lnTo>
                  <a:pt x="2618356" y="2882608"/>
                </a:lnTo>
                <a:lnTo>
                  <a:pt x="2606893" y="2927163"/>
                </a:lnTo>
                <a:lnTo>
                  <a:pt x="2594576" y="2971369"/>
                </a:lnTo>
                <a:lnTo>
                  <a:pt x="2581414" y="3015216"/>
                </a:lnTo>
                <a:lnTo>
                  <a:pt x="2567417" y="3058695"/>
                </a:lnTo>
                <a:lnTo>
                  <a:pt x="2552593" y="3101797"/>
                </a:lnTo>
                <a:lnTo>
                  <a:pt x="2536954" y="3144512"/>
                </a:lnTo>
                <a:lnTo>
                  <a:pt x="2520507" y="3186831"/>
                </a:lnTo>
                <a:lnTo>
                  <a:pt x="2503261" y="3228744"/>
                </a:lnTo>
                <a:lnTo>
                  <a:pt x="2485228" y="3270243"/>
                </a:lnTo>
                <a:lnTo>
                  <a:pt x="2466415" y="3311318"/>
                </a:lnTo>
                <a:lnTo>
                  <a:pt x="2446949" y="3351717"/>
                </a:lnTo>
                <a:close/>
              </a:path>
            </a:pathLst>
          </a:custGeom>
          <a:solidFill>
            <a:srgbClr val="A5C2DE"/>
          </a:solidFill>
          <a:ln w="9525">
            <a:noFill/>
          </a:ln>
        </p:spPr>
        <p:txBody>
          <a:bodyPr/>
          <a:p>
            <a:endParaRPr lang="zh-CN" altLang="en-US"/>
          </a:p>
        </p:txBody>
      </p:sp>
      <p:pic>
        <p:nvPicPr>
          <p:cNvPr id="31747" name="object 9"/>
          <p:cNvPicPr/>
          <p:nvPr/>
        </p:nvPicPr>
        <p:blipFill>
          <a:blip r:embed="rId1"/>
          <a:stretch>
            <a:fillRect/>
          </a:stretch>
        </p:blipFill>
        <p:spPr>
          <a:xfrm>
            <a:off x="6675438" y="2705100"/>
            <a:ext cx="169862" cy="168275"/>
          </a:xfrm>
          <a:prstGeom prst="rect">
            <a:avLst/>
          </a:prstGeom>
          <a:noFill/>
          <a:ln w="9525">
            <a:noFill/>
          </a:ln>
        </p:spPr>
      </p:pic>
      <p:pic>
        <p:nvPicPr>
          <p:cNvPr id="31748" name="object 10"/>
          <p:cNvPicPr/>
          <p:nvPr/>
        </p:nvPicPr>
        <p:blipFill>
          <a:blip r:embed="rId2"/>
          <a:stretch>
            <a:fillRect/>
          </a:stretch>
        </p:blipFill>
        <p:spPr>
          <a:xfrm>
            <a:off x="6675438" y="4305300"/>
            <a:ext cx="169862" cy="168275"/>
          </a:xfrm>
          <a:prstGeom prst="rect">
            <a:avLst/>
          </a:prstGeom>
          <a:noFill/>
          <a:ln w="9525">
            <a:noFill/>
          </a:ln>
        </p:spPr>
      </p:pic>
      <p:pic>
        <p:nvPicPr>
          <p:cNvPr id="31749" name="object 11"/>
          <p:cNvPicPr/>
          <p:nvPr/>
        </p:nvPicPr>
        <p:blipFill>
          <a:blip r:embed="rId2"/>
          <a:stretch>
            <a:fillRect/>
          </a:stretch>
        </p:blipFill>
        <p:spPr>
          <a:xfrm>
            <a:off x="6675438" y="6438900"/>
            <a:ext cx="169862" cy="168275"/>
          </a:xfrm>
          <a:prstGeom prst="rect">
            <a:avLst/>
          </a:prstGeom>
          <a:noFill/>
          <a:ln w="9525">
            <a:noFill/>
          </a:ln>
        </p:spPr>
      </p:pic>
      <p:sp>
        <p:nvSpPr>
          <p:cNvPr id="12" name="object 12"/>
          <p:cNvSpPr txBox="1">
            <a:spLocks noGrp="1"/>
          </p:cNvSpPr>
          <p:nvPr>
            <p:ph sz="half" idx="3"/>
          </p:nvPr>
        </p:nvSpPr>
        <p:spPr>
          <a:xfrm>
            <a:off x="6629400" y="2209800"/>
            <a:ext cx="9363075" cy="5876925"/>
          </a:xfrm>
        </p:spPr>
        <p:txBody>
          <a:bodyPr vert="horz" wrap="square" lIns="0" tIns="234315" rIns="0" bIns="0" rtlCol="0">
            <a:spAutoFit/>
          </a:bodyPr>
          <a:lstStyle/>
          <a:p>
            <a:pPr marL="606425" marR="0" indent="0" algn="l" defTabSz="914400" rtl="0" eaLnBrk="1" fontAlgn="auto" latinLnBrk="0" hangingPunct="1">
              <a:lnSpc>
                <a:spcPct val="150000"/>
              </a:lnSpc>
              <a:spcBef>
                <a:spcPts val="1845"/>
              </a:spcBef>
              <a:spcAft>
                <a:spcPct val="0"/>
              </a:spcAft>
              <a:buClrTx/>
              <a:buSzTx/>
              <a:buFontTx/>
              <a:buNone/>
            </a:pPr>
            <a:r>
              <a:rPr kumimoji="0" lang="zh-CN" altLang="en-US"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统一建模语言</a:t>
            </a:r>
            <a:r>
              <a:rPr kumimoji="0" lang="en-US" altLang="zh-CN"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UML</a:t>
            </a:r>
            <a:r>
              <a:rPr kumimoji="0" lang="zh-CN" altLang="en-US"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是以可视化方式描述软件系统的结构和行为的</a:t>
            </a:r>
            <a:r>
              <a:rPr kumimoji="0" lang="zh-CN" altLang="en-US"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标准语言</a:t>
            </a:r>
            <a:r>
              <a:rPr kumimoji="0" lang="zh-CN" altLang="en-US" sz="2800" b="0"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a:t>
            </a:r>
            <a:endParaRPr kumimoji="0" lang="zh-CN" altLang="en-US" sz="2800" b="0"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endParaRPr>
          </a:p>
          <a:p>
            <a:pPr marL="606425" marR="0" indent="0" algn="l" defTabSz="914400" rtl="0" eaLnBrk="1" fontAlgn="auto" latinLnBrk="0" hangingPunct="1">
              <a:lnSpc>
                <a:spcPct val="150000"/>
              </a:lnSpc>
              <a:spcBef>
                <a:spcPts val="1845"/>
              </a:spcBef>
              <a:spcAft>
                <a:spcPct val="0"/>
              </a:spcAft>
              <a:buClrTx/>
              <a:buSzTx/>
              <a:buFontTx/>
              <a:buNone/>
            </a:pPr>
            <a:r>
              <a:rPr kumimoji="0" lang="en-US" altLang="zh-CN"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UML2.0</a:t>
            </a:r>
            <a:r>
              <a:rPr kumimoji="0" lang="zh-CN" altLang="en-US"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在可视化建模</a:t>
            </a:r>
            <a:r>
              <a:rPr kumimoji="0" lang="zh-CN" altLang="en-US" sz="2800" b="0" i="0" u="none" strike="noStrike" kern="0" cap="none" spc="140" normalizeH="0" baseline="0" noProof="1" dirty="0" smtClean="0">
                <a:solidFill>
                  <a:schemeClr val="tx1"/>
                </a:solidFill>
                <a:latin typeface="华文中宋" panose="02010600040101010101" charset="-122"/>
                <a:ea typeface="华文中宋" panose="02010600040101010101" charset="-122"/>
                <a:cs typeface="宋体" panose="02010600030101010101" pitchFamily="2" charset="-122"/>
              </a:rPr>
              <a:t>方面可以</a:t>
            </a:r>
            <a:r>
              <a:rPr kumimoji="0" lang="zh-CN" altLang="en-US"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描述现今软件系统中存在的许多技术</a:t>
            </a:r>
            <a:r>
              <a:rPr kumimoji="0" lang="en-US" altLang="zh-CN"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a:t>
            </a:r>
            <a:r>
              <a:rPr kumimoji="0" lang="zh-CN" altLang="en-US"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例如</a:t>
            </a:r>
            <a:r>
              <a:rPr kumimoji="0" lang="zh-CN" altLang="en-US"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模型驱动架构</a:t>
            </a:r>
            <a:r>
              <a:rPr kumimoji="0" lang="en-US" altLang="zh-CN" sz="2800" b="0"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a:t>
            </a:r>
            <a:r>
              <a:rPr kumimoji="0" lang="en-US" altLang="zh-CN"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MDA</a:t>
            </a:r>
            <a:r>
              <a:rPr kumimoji="0" lang="en-US" altLang="zh-CN" sz="2800" b="0"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a:t>
            </a:r>
            <a:r>
              <a:rPr kumimoji="0" lang="zh-CN" altLang="en-US"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和</a:t>
            </a:r>
            <a:r>
              <a:rPr kumimoji="0" lang="zh-CN" altLang="en-US"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面向服务的架构</a:t>
            </a:r>
            <a:r>
              <a:rPr kumimoji="0" lang="en-US" altLang="zh-CN" sz="2800" b="0"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a:t>
            </a:r>
            <a:r>
              <a:rPr kumimoji="0" lang="en-US" altLang="zh-CN"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SOA</a:t>
            </a:r>
            <a:r>
              <a:rPr kumimoji="0" lang="en-US" altLang="zh-CN" sz="2800" b="0"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a:t>
            </a:r>
            <a:r>
              <a:rPr kumimoji="0" lang="zh-CN" altLang="en-US" sz="2800" b="0"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a:t>
            </a:r>
            <a:endParaRPr kumimoji="0" lang="zh-CN" altLang="en-US" sz="2800" b="0"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endParaRPr>
          </a:p>
          <a:p>
            <a:pPr marL="606425" marR="0" indent="0" algn="l" defTabSz="914400" rtl="0" eaLnBrk="1" fontAlgn="auto" latinLnBrk="0" hangingPunct="1">
              <a:lnSpc>
                <a:spcPct val="150000"/>
              </a:lnSpc>
              <a:spcBef>
                <a:spcPts val="1845"/>
              </a:spcBef>
              <a:spcAft>
                <a:spcPct val="0"/>
              </a:spcAft>
              <a:buClrTx/>
              <a:buSzTx/>
              <a:buFontTx/>
              <a:buNone/>
            </a:pPr>
            <a:r>
              <a:rPr kumimoji="0" lang="en-US" altLang="zh-CN"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UML2.0</a:t>
            </a:r>
            <a:r>
              <a:rPr kumimoji="0" lang="zh-CN" altLang="en-US"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解决</a:t>
            </a:r>
            <a:r>
              <a:rPr kumimoji="0" lang="zh-CN" altLang="en-US"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了用户在使用</a:t>
            </a:r>
            <a:r>
              <a:rPr kumimoji="0" lang="en-US" altLang="zh-CN"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UML1.x</a:t>
            </a:r>
            <a:r>
              <a:rPr kumimoji="0" lang="zh-CN" altLang="en-US"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过程中所遇到的一些问题。下面主要针对</a:t>
            </a:r>
            <a:r>
              <a:rPr kumimoji="0" lang="en-US" altLang="zh-CN"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UML2.0</a:t>
            </a:r>
            <a:r>
              <a:rPr kumimoji="0" lang="zh-CN" altLang="en-US" sz="2800" b="1" i="0" u="none" strike="noStrike" kern="0" cap="none" spc="140" normalizeH="0" baseline="0" noProof="1" dirty="0">
                <a:solidFill>
                  <a:srgbClr val="1164AB"/>
                </a:solidFill>
                <a:latin typeface="华文中宋" panose="02010600040101010101" charset="-122"/>
                <a:ea typeface="华文中宋" panose="02010600040101010101" charset="-122"/>
                <a:cs typeface="宋体" panose="02010600030101010101" pitchFamily="2" charset="-122"/>
              </a:rPr>
              <a:t>上层的变化</a:t>
            </a:r>
            <a:r>
              <a:rPr kumimoji="0" lang="zh-CN" altLang="en-US"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rPr>
              <a:t>进行简要说明。</a:t>
            </a:r>
            <a:endParaRPr kumimoji="0" lang="zh-CN" altLang="en-US" sz="2800" b="0" i="0" u="none" strike="noStrike" kern="0" cap="none" spc="140" normalizeH="0" baseline="0" noProof="1" dirty="0">
              <a:solidFill>
                <a:schemeClr val="tx1"/>
              </a:solidFill>
              <a:latin typeface="华文中宋" panose="02010600040101010101" charset="-122"/>
              <a:ea typeface="华文中宋" panose="02010600040101010101" charset="-122"/>
              <a:cs typeface="宋体" panose="02010600030101010101" pitchFamily="2" charset="-122"/>
            </a:endParaRPr>
          </a:p>
        </p:txBody>
      </p:sp>
      <p:pic>
        <p:nvPicPr>
          <p:cNvPr id="31751" name="图片 32" descr="35080d4f2d7b091888765aa01a98599"/>
          <p:cNvPicPr>
            <a:picLocks noChangeAspect="1"/>
          </p:cNvPicPr>
          <p:nvPr/>
        </p:nvPicPr>
        <p:blipFill>
          <a:blip r:embed="rId3"/>
          <a:stretch>
            <a:fillRect/>
          </a:stretch>
        </p:blipFill>
        <p:spPr>
          <a:xfrm>
            <a:off x="15240000" y="-230187"/>
            <a:ext cx="3263900" cy="1784350"/>
          </a:xfrm>
          <a:prstGeom prst="rect">
            <a:avLst/>
          </a:prstGeom>
          <a:noFill/>
          <a:ln w="9525">
            <a:noFill/>
          </a:ln>
        </p:spPr>
      </p:pic>
      <p:sp>
        <p:nvSpPr>
          <p:cNvPr id="15" name="object 12"/>
          <p:cNvSpPr txBox="1"/>
          <p:nvPr/>
        </p:nvSpPr>
        <p:spPr>
          <a:xfrm>
            <a:off x="981075" y="346075"/>
            <a:ext cx="4657725" cy="2847975"/>
          </a:xfrm>
          <a:prstGeom prst="rect">
            <a:avLst/>
          </a:prstGeom>
        </p:spPr>
        <p:txBody>
          <a:bodyPr vert="horz" wrap="square" lIns="0" tIns="17145" rIns="0" bIns="0" rtlCol="0">
            <a:spAutoFit/>
          </a:bodyPr>
          <a:lstStyle>
            <a:lvl1pPr>
              <a:defRPr>
                <a:latin typeface="+mj-lt"/>
                <a:ea typeface="+mj-ea"/>
                <a:cs typeface="+mj-cs"/>
              </a:defRPr>
            </a:lvl1pPr>
          </a:lstStyle>
          <a:p>
            <a:pPr marL="12700" algn="ctr" fontAlgn="base">
              <a:spcBef>
                <a:spcPts val="135"/>
              </a:spcBef>
            </a:pPr>
            <a:r>
              <a:rPr lang="en-US" sz="8800" b="1" strike="noStrike" kern="0" spc="2055" noProof="1" dirty="0" smtClean="0">
                <a:solidFill>
                  <a:srgbClr val="1164AB"/>
                </a:solidFill>
                <a:latin typeface="方正粗黑宋简体" panose="02000000000000000000" charset="-122"/>
                <a:ea typeface="方正粗黑宋简体" panose="02000000000000000000" charset="-122"/>
                <a:cs typeface="+mj-cs"/>
              </a:rPr>
              <a:t>1.7</a:t>
            </a:r>
            <a:br>
              <a:rPr lang="en-US" sz="5400" b="1" kern="0" spc="2055" dirty="0" smtClean="0">
                <a:solidFill>
                  <a:srgbClr val="1164AB"/>
                </a:solidFill>
              </a:rPr>
            </a:br>
            <a:r>
              <a:rPr 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UML</a:t>
            </a:r>
            <a:r>
              <a:rPr lang="en-US" altLang="zh-CN" sz="4800" b="1" strike="noStrike" kern="0" spc="2055" noProof="1" dirty="0" smtClean="0">
                <a:solidFill>
                  <a:srgbClr val="1164AB"/>
                </a:solidFill>
                <a:latin typeface="方正粗黑宋简体" panose="02000000000000000000" charset="-122"/>
                <a:ea typeface="方正粗黑宋简体" panose="02000000000000000000" charset="-122"/>
                <a:cs typeface="+mj-cs"/>
              </a:rPr>
              <a:t>2.0</a:t>
            </a:r>
            <a:br>
              <a:rPr lang="en-US" altLang="zh-CN" sz="4800" b="1" kern="0" spc="2055" dirty="0" smtClean="0">
                <a:solidFill>
                  <a:srgbClr val="1164AB"/>
                </a:solidFill>
                <a:latin typeface="方正粗黑宋简体" panose="02000000000000000000" charset="-122"/>
                <a:ea typeface="方正粗黑宋简体" panose="02000000000000000000" charset="-122"/>
              </a:rPr>
            </a:br>
            <a:r>
              <a:rPr lang="zh-CN" alt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的新特性</a:t>
            </a:r>
            <a:endParaRPr lang="zh-CN" altLang="en-US" sz="4800" b="1" strike="noStrike" kern="0" spc="2055" noProof="1" dirty="0">
              <a:solidFill>
                <a:srgbClr val="1164AB"/>
              </a:solidFill>
              <a:latin typeface="方正粗黑宋简体" panose="02000000000000000000" charset="-122"/>
              <a:ea typeface="方正粗黑宋简体"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966703" y="0"/>
            <a:ext cx="1321436" cy="4362450"/>
          </a:xfrm>
          <a:custGeom>
            <a:avLst/>
            <a:gdLst/>
            <a:ahLst/>
            <a:cxnLst/>
            <a:rect l="l" t="t" r="r" b="b"/>
            <a:pathLst>
              <a:path w="1321434" h="4362450">
                <a:moveTo>
                  <a:pt x="1321297" y="4362449"/>
                </a:moveTo>
                <a:lnTo>
                  <a:pt x="0" y="4362449"/>
                </a:lnTo>
                <a:lnTo>
                  <a:pt x="0" y="0"/>
                </a:lnTo>
                <a:lnTo>
                  <a:pt x="1321297" y="0"/>
                </a:lnTo>
                <a:lnTo>
                  <a:pt x="1321297" y="4362449"/>
                </a:lnTo>
                <a:close/>
              </a:path>
            </a:pathLst>
          </a:custGeom>
          <a:solidFill>
            <a:srgbClr val="A5C2DE"/>
          </a:solidFill>
        </p:spPr>
        <p:txBody>
          <a:bodyPr wrap="square" lIns="0" tIns="0" rIns="0" bIns="0" rtlCol="0"/>
          <a:lstStyle/>
          <a:p>
            <a:pPr>
              <a:lnSpc>
                <a:spcPct val="150000"/>
              </a:lnSpc>
            </a:pPr>
            <a:endParaRPr sz="1800">
              <a:latin typeface="华文中宋" panose="02010600040101010101" charset="-122"/>
              <a:ea typeface="华文中宋" panose="02010600040101010101" charset="-122"/>
            </a:endParaRPr>
          </a:p>
        </p:txBody>
      </p:sp>
      <p:sp>
        <p:nvSpPr>
          <p:cNvPr id="8" name="object 8"/>
          <p:cNvSpPr/>
          <p:nvPr/>
        </p:nvSpPr>
        <p:spPr>
          <a:xfrm>
            <a:off x="16966703" y="6190280"/>
            <a:ext cx="1321436" cy="4097021"/>
          </a:xfrm>
          <a:custGeom>
            <a:avLst/>
            <a:gdLst/>
            <a:ahLst/>
            <a:cxnLst/>
            <a:rect l="l" t="t" r="r" b="b"/>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p:spPr>
        <p:txBody>
          <a:bodyPr wrap="square" lIns="0" tIns="0" rIns="0" bIns="0" rtlCol="0"/>
          <a:lstStyle/>
          <a:p>
            <a:pPr>
              <a:lnSpc>
                <a:spcPct val="150000"/>
              </a:lnSpc>
            </a:pPr>
            <a:endParaRPr sz="1800">
              <a:latin typeface="华文中宋" panose="02010600040101010101" charset="-122"/>
              <a:ea typeface="华文中宋" panose="02010600040101010101" charset="-122"/>
            </a:endParaRPr>
          </a:p>
        </p:txBody>
      </p:sp>
      <p:sp>
        <p:nvSpPr>
          <p:cNvPr id="9" name="object 9"/>
          <p:cNvSpPr txBox="1">
            <a:spLocks noGrp="1"/>
          </p:cNvSpPr>
          <p:nvPr>
            <p:ph type="title"/>
          </p:nvPr>
        </p:nvSpPr>
        <p:spPr>
          <a:xfrm>
            <a:off x="453390" y="-851060"/>
            <a:ext cx="6745605" cy="5699125"/>
          </a:xfrm>
          <a:prstGeom prst="rect">
            <a:avLst/>
          </a:prstGeom>
        </p:spPr>
        <p:txBody>
          <a:bodyPr vert="horz" wrap="square" lIns="0" tIns="106680" rIns="0" bIns="0" rtlCol="0">
            <a:spAutoFit/>
          </a:bodyPr>
          <a:lstStyle/>
          <a:p>
            <a:pPr marL="12700">
              <a:lnSpc>
                <a:spcPct val="150000"/>
              </a:lnSpc>
              <a:spcBef>
                <a:spcPts val="840"/>
              </a:spcBef>
            </a:pPr>
            <a:r>
              <a:rPr sz="8800" spc="165" dirty="0">
                <a:solidFill>
                  <a:srgbClr val="FFFFFF"/>
                </a:solidFill>
                <a:latin typeface="华文中宋" panose="02010600040101010101" charset="-122"/>
                <a:ea typeface="华文中宋" panose="02010600040101010101" charset="-122"/>
                <a:cs typeface="华文中宋" panose="02010600040101010101" charset="-122"/>
              </a:rPr>
              <a:t>Comm</a:t>
            </a:r>
            <a:r>
              <a:rPr spc="165" dirty="0">
                <a:solidFill>
                  <a:srgbClr val="FFFFFF"/>
                </a:solidFill>
                <a:latin typeface="华文中宋" panose="02010600040101010101" charset="-122"/>
                <a:ea typeface="华文中宋" panose="02010600040101010101" charset="-122"/>
                <a:cs typeface="华文中宋" panose="02010600040101010101" charset="-122"/>
              </a:rPr>
              <a:t>unity</a:t>
            </a:r>
            <a:r>
              <a:rPr spc="-180" dirty="0">
                <a:solidFill>
                  <a:srgbClr val="FFFFFF"/>
                </a:solidFill>
                <a:latin typeface="华文中宋" panose="02010600040101010101" charset="-122"/>
                <a:ea typeface="华文中宋" panose="02010600040101010101" charset="-122"/>
                <a:cs typeface="华文中宋" panose="02010600040101010101" charset="-122"/>
              </a:rPr>
              <a:t> </a:t>
            </a:r>
            <a:r>
              <a:rPr spc="95" dirty="0">
                <a:solidFill>
                  <a:srgbClr val="FFFFFF"/>
                </a:solidFill>
                <a:latin typeface="华文中宋" panose="02010600040101010101" charset="-122"/>
                <a:ea typeface="华文中宋" panose="02010600040101010101" charset="-122"/>
                <a:cs typeface="华文中宋" panose="02010600040101010101" charset="-122"/>
              </a:rPr>
              <a:t>Center</a:t>
            </a:r>
            <a:r>
              <a:rPr spc="-180" dirty="0">
                <a:solidFill>
                  <a:srgbClr val="FFFFFF"/>
                </a:solidFill>
                <a:latin typeface="华文中宋" panose="02010600040101010101" charset="-122"/>
                <a:ea typeface="华文中宋" panose="02010600040101010101" charset="-122"/>
                <a:cs typeface="华文中宋" panose="02010600040101010101" charset="-122"/>
              </a:rPr>
              <a:t> </a:t>
            </a:r>
            <a:r>
              <a:rPr spc="40" dirty="0">
                <a:solidFill>
                  <a:srgbClr val="FFFFFF"/>
                </a:solidFill>
                <a:latin typeface="华文中宋" panose="02010600040101010101" charset="-122"/>
                <a:ea typeface="华文中宋" panose="02010600040101010101" charset="-122"/>
                <a:cs typeface="华文中宋" panose="02010600040101010101" charset="-122"/>
              </a:rPr>
              <a:t>Features</a:t>
            </a:r>
            <a:endParaRPr spc="40" dirty="0">
              <a:solidFill>
                <a:srgbClr val="FFFFFF"/>
              </a:solidFill>
              <a:latin typeface="华文中宋" panose="02010600040101010101" charset="-122"/>
              <a:ea typeface="华文中宋" panose="02010600040101010101" charset="-122"/>
              <a:cs typeface="华文中宋" panose="02010600040101010101" charset="-122"/>
            </a:endParaRPr>
          </a:p>
          <a:p>
            <a:pPr marL="12700">
              <a:lnSpc>
                <a:spcPct val="150000"/>
              </a:lnSpc>
              <a:spcBef>
                <a:spcPts val="1475"/>
              </a:spcBef>
            </a:pPr>
            <a:r>
              <a:rPr sz="8005" spc="330" dirty="0">
                <a:solidFill>
                  <a:srgbClr val="FFFFFF"/>
                </a:solidFill>
                <a:latin typeface="华文中宋" panose="02010600040101010101" charset="-122"/>
                <a:ea typeface="华文中宋" panose="02010600040101010101" charset="-122"/>
                <a:cs typeface="华文中宋" panose="02010600040101010101" charset="-122"/>
              </a:rPr>
              <a:t>社区中⼼功</a:t>
            </a:r>
            <a:r>
              <a:rPr sz="8005" dirty="0">
                <a:solidFill>
                  <a:srgbClr val="FFFFFF"/>
                </a:solidFill>
                <a:latin typeface="华文中宋" panose="02010600040101010101" charset="-122"/>
                <a:ea typeface="华文中宋" panose="02010600040101010101" charset="-122"/>
                <a:cs typeface="华文中宋" panose="02010600040101010101" charset="-122"/>
              </a:rPr>
              <a:t>能</a:t>
            </a:r>
            <a:endParaRPr sz="8005">
              <a:latin typeface="华文中宋" panose="02010600040101010101" charset="-122"/>
              <a:ea typeface="华文中宋" panose="02010600040101010101" charset="-122"/>
              <a:cs typeface="华文中宋" panose="02010600040101010101" charset="-122"/>
            </a:endParaRPr>
          </a:p>
        </p:txBody>
      </p:sp>
      <p:sp>
        <p:nvSpPr>
          <p:cNvPr id="11" name="object 11"/>
          <p:cNvSpPr txBox="1"/>
          <p:nvPr/>
        </p:nvSpPr>
        <p:spPr>
          <a:xfrm>
            <a:off x="9071169" y="4364256"/>
            <a:ext cx="5681981" cy="2386330"/>
          </a:xfrm>
          <a:prstGeom prst="rect">
            <a:avLst/>
          </a:prstGeom>
        </p:spPr>
        <p:txBody>
          <a:bodyPr vert="horz" wrap="square" lIns="0" tIns="335914" rIns="0" bIns="0" rtlCol="0">
            <a:spAutoFit/>
          </a:bodyPr>
          <a:lstStyle/>
          <a:p>
            <a:pPr marL="12700">
              <a:lnSpc>
                <a:spcPct val="150000"/>
              </a:lnSpc>
              <a:spcBef>
                <a:spcPts val="2645"/>
              </a:spcBef>
            </a:pPr>
            <a:r>
              <a:rPr sz="3600" spc="400" dirty="0">
                <a:solidFill>
                  <a:srgbClr val="FFFFFF"/>
                </a:solidFill>
                <a:latin typeface="华文中宋" panose="02010600040101010101" charset="-122"/>
                <a:ea typeface="华文中宋" panose="02010600040101010101" charset="-122"/>
                <a:cs typeface="华文中宋" panose="02010600040101010101" charset="-122"/>
              </a:rPr>
              <a:t>灵活的设</a:t>
            </a:r>
            <a:r>
              <a:rPr sz="3600" dirty="0">
                <a:solidFill>
                  <a:srgbClr val="FFFFFF"/>
                </a:solidFill>
                <a:latin typeface="华文中宋" panose="02010600040101010101" charset="-122"/>
                <a:ea typeface="华文中宋" panose="02010600040101010101" charset="-122"/>
                <a:cs typeface="华文中宋" panose="02010600040101010101" charset="-122"/>
              </a:rPr>
              <a:t>计</a:t>
            </a:r>
            <a:endParaRPr sz="3600">
              <a:latin typeface="华文中宋" panose="02010600040101010101" charset="-122"/>
              <a:ea typeface="华文中宋" panose="02010600040101010101" charset="-122"/>
              <a:cs typeface="华文中宋" panose="02010600040101010101" charset="-122"/>
            </a:endParaRPr>
          </a:p>
          <a:p>
            <a:pPr marL="12700" marR="5080">
              <a:lnSpc>
                <a:spcPct val="150000"/>
              </a:lnSpc>
              <a:spcBef>
                <a:spcPts val="875"/>
              </a:spcBef>
            </a:pPr>
            <a:r>
              <a:rPr sz="2400" spc="75" dirty="0">
                <a:solidFill>
                  <a:srgbClr val="FFFFFF"/>
                </a:solidFill>
                <a:latin typeface="华文中宋" panose="02010600040101010101" charset="-122"/>
                <a:ea typeface="华文中宋" panose="02010600040101010101" charset="-122"/>
                <a:cs typeface="华文中宋" panose="02010600040101010101" charset="-122"/>
              </a:rPr>
              <a:t>演⽰⽂稿是⼀种可以⽤作演⽰、讲座、</a:t>
            </a:r>
            <a:r>
              <a:rPr sz="2400" dirty="0">
                <a:solidFill>
                  <a:srgbClr val="FFFFFF"/>
                </a:solidFill>
                <a:latin typeface="华文中宋" panose="02010600040101010101" charset="-122"/>
                <a:ea typeface="华文中宋" panose="02010600040101010101" charset="-122"/>
                <a:cs typeface="华文中宋" panose="02010600040101010101" charset="-122"/>
              </a:rPr>
              <a:t>演 </a:t>
            </a:r>
            <a:r>
              <a:rPr sz="2400" spc="75" dirty="0">
                <a:solidFill>
                  <a:srgbClr val="FFFFFF"/>
                </a:solidFill>
                <a:latin typeface="华文中宋" panose="02010600040101010101" charset="-122"/>
                <a:ea typeface="华文中宋" panose="02010600040101010101" charset="-122"/>
                <a:cs typeface="华文中宋" panose="02010600040101010101" charset="-122"/>
              </a:rPr>
              <a:t>讲、报告等的交流⼯具</a:t>
            </a:r>
            <a:r>
              <a:rPr sz="2400" dirty="0">
                <a:solidFill>
                  <a:srgbClr val="FFFFFF"/>
                </a:solidFill>
                <a:latin typeface="华文中宋" panose="02010600040101010101" charset="-122"/>
                <a:ea typeface="华文中宋" panose="02010600040101010101" charset="-122"/>
                <a:cs typeface="华文中宋" panose="02010600040101010101" charset="-122"/>
              </a:rPr>
              <a:t>。</a:t>
            </a:r>
            <a:endParaRPr sz="2400">
              <a:latin typeface="华文中宋" panose="02010600040101010101" charset="-122"/>
              <a:ea typeface="华文中宋" panose="02010600040101010101" charset="-122"/>
              <a:cs typeface="华文中宋" panose="02010600040101010101" charset="-122"/>
            </a:endParaRPr>
          </a:p>
        </p:txBody>
      </p:sp>
      <p:pic>
        <p:nvPicPr>
          <p:cNvPr id="14" name="图片 32" descr="35080d4f2d7b091888765aa01a98599"/>
          <p:cNvPicPr>
            <a:picLocks noChangeAspect="1"/>
          </p:cNvPicPr>
          <p:nvPr/>
        </p:nvPicPr>
        <p:blipFill>
          <a:blip r:embed="rId1"/>
          <a:stretch>
            <a:fillRect/>
          </a:stretch>
        </p:blipFill>
        <p:spPr>
          <a:xfrm>
            <a:off x="-64135" y="8567421"/>
            <a:ext cx="3503295" cy="1915796"/>
          </a:xfrm>
          <a:prstGeom prst="rect">
            <a:avLst/>
          </a:prstGeom>
          <a:noFill/>
          <a:ln w="9525">
            <a:noFill/>
          </a:ln>
        </p:spPr>
      </p:pic>
      <p:sp>
        <p:nvSpPr>
          <p:cNvPr id="7" name="文本框 6"/>
          <p:cNvSpPr txBox="1"/>
          <p:nvPr/>
        </p:nvSpPr>
        <p:spPr>
          <a:xfrm>
            <a:off x="389890" y="336550"/>
            <a:ext cx="3004185" cy="922020"/>
          </a:xfrm>
          <a:prstGeom prst="rect">
            <a:avLst/>
          </a:prstGeom>
          <a:noFill/>
        </p:spPr>
        <p:txBody>
          <a:bodyPr wrap="none" rtlCol="0">
            <a:spAutoFit/>
          </a:bodyPr>
          <a:p>
            <a:pPr>
              <a:lnSpc>
                <a:spcPct val="150000"/>
              </a:lnSpc>
            </a:pPr>
            <a:r>
              <a:rPr lang="zh-CN" altLang="en-US" sz="3600" b="1">
                <a:solidFill>
                  <a:schemeClr val="accent1"/>
                </a:solidFill>
                <a:latin typeface="华文中宋" panose="02010600040101010101" charset="-122"/>
                <a:ea typeface="华文中宋" panose="02010600040101010101" charset="-122"/>
                <a:cs typeface="华文中宋" panose="02010600040101010101" charset="-122"/>
              </a:rPr>
              <a:t>什么是</a:t>
            </a:r>
            <a:r>
              <a:rPr lang="en-US" altLang="zh-CN" sz="3600" b="1">
                <a:solidFill>
                  <a:schemeClr val="accent1"/>
                </a:solidFill>
                <a:latin typeface="华文中宋" panose="02010600040101010101" charset="-122"/>
                <a:ea typeface="华文中宋" panose="02010600040101010101" charset="-122"/>
                <a:cs typeface="华文中宋" panose="02010600040101010101" charset="-122"/>
              </a:rPr>
              <a:t> UML?</a:t>
            </a:r>
            <a:endParaRPr lang="en-US" altLang="zh-CN" sz="3600" b="1">
              <a:solidFill>
                <a:schemeClr val="accent1"/>
              </a:solidFill>
              <a:latin typeface="华文中宋" panose="02010600040101010101" charset="-122"/>
              <a:ea typeface="华文中宋" panose="02010600040101010101" charset="-122"/>
              <a:cs typeface="华文中宋" panose="02010600040101010101" charset="-122"/>
            </a:endParaRPr>
          </a:p>
        </p:txBody>
      </p:sp>
      <p:sp>
        <p:nvSpPr>
          <p:cNvPr id="15" name="文本框 14"/>
          <p:cNvSpPr txBox="1"/>
          <p:nvPr/>
        </p:nvSpPr>
        <p:spPr>
          <a:xfrm>
            <a:off x="704533" y="1665605"/>
            <a:ext cx="15873413" cy="1960880"/>
          </a:xfrm>
          <a:prstGeom prst="rect">
            <a:avLst/>
          </a:prstGeom>
          <a:noFill/>
        </p:spPr>
        <p:txBody>
          <a:bodyPr wrap="square" rtlCol="0">
            <a:spAutoFit/>
          </a:bodyPr>
          <a:p>
            <a:pPr algn="l">
              <a:lnSpc>
                <a:spcPct val="150000"/>
              </a:lnSpc>
            </a:pPr>
            <a:r>
              <a:rPr lang="en-US" altLang="zh-CN" sz="2700">
                <a:latin typeface="华文中宋" panose="02010600040101010101" charset="-122"/>
                <a:ea typeface="华文中宋" panose="02010600040101010101" charset="-122"/>
                <a:cs typeface="华文中宋" panose="02010600040101010101" charset="-122"/>
              </a:rPr>
              <a:t>   </a:t>
            </a:r>
            <a:r>
              <a:rPr lang="zh-CN" altLang="en-US" sz="2700">
                <a:latin typeface="华文中宋" panose="02010600040101010101" charset="-122"/>
                <a:ea typeface="华文中宋" panose="02010600040101010101" charset="-122"/>
                <a:cs typeface="华文中宋" panose="02010600040101010101" charset="-122"/>
              </a:rPr>
              <a:t>UML(Unified Modeling Language,统一建模语言)，是一种能够描述问题、描述解决方案、起到沟通作用的语言。通俗地说,它是一种用文本、图形和符号的集合来描述现实生活中各类事物、活动及其之间关系的语言。</a:t>
            </a:r>
            <a:endParaRPr lang="zh-CN" altLang="en-US" sz="2700">
              <a:latin typeface="华文中宋" panose="02010600040101010101" charset="-122"/>
              <a:ea typeface="华文中宋" panose="02010600040101010101" charset="-122"/>
              <a:cs typeface="华文中宋" panose="02010600040101010101" charset="-122"/>
            </a:endParaRPr>
          </a:p>
        </p:txBody>
      </p:sp>
      <p:sp>
        <p:nvSpPr>
          <p:cNvPr id="16" name="文本框 15"/>
          <p:cNvSpPr txBox="1"/>
          <p:nvPr/>
        </p:nvSpPr>
        <p:spPr>
          <a:xfrm>
            <a:off x="502285" y="4615498"/>
            <a:ext cx="3214370" cy="922020"/>
          </a:xfrm>
          <a:prstGeom prst="rect">
            <a:avLst/>
          </a:prstGeom>
          <a:noFill/>
        </p:spPr>
        <p:txBody>
          <a:bodyPr wrap="none" rtlCol="0">
            <a:spAutoFit/>
          </a:bodyPr>
          <a:p>
            <a:pPr>
              <a:lnSpc>
                <a:spcPct val="150000"/>
              </a:lnSpc>
            </a:pPr>
            <a:r>
              <a:rPr lang="en-US" altLang="zh-CN" sz="3600" b="1">
                <a:solidFill>
                  <a:schemeClr val="accent1"/>
                </a:solidFill>
                <a:latin typeface="华文中宋" panose="02010600040101010101" charset="-122"/>
                <a:ea typeface="华文中宋" panose="02010600040101010101" charset="-122"/>
                <a:cs typeface="华文中宋" panose="02010600040101010101" charset="-122"/>
              </a:rPr>
              <a:t>UML </a:t>
            </a:r>
            <a:r>
              <a:rPr lang="zh-CN" altLang="en-US" sz="3600" b="1">
                <a:solidFill>
                  <a:schemeClr val="accent1"/>
                </a:solidFill>
                <a:latin typeface="华文中宋" panose="02010600040101010101" charset="-122"/>
                <a:ea typeface="华文中宋" panose="02010600040101010101" charset="-122"/>
                <a:cs typeface="华文中宋" panose="02010600040101010101" charset="-122"/>
              </a:rPr>
              <a:t>的作用？</a:t>
            </a:r>
            <a:endParaRPr lang="zh-CN" altLang="en-US" sz="3600" b="1">
              <a:solidFill>
                <a:schemeClr val="accent1"/>
              </a:solidFill>
              <a:latin typeface="华文中宋" panose="02010600040101010101" charset="-122"/>
              <a:ea typeface="华文中宋" panose="02010600040101010101" charset="-122"/>
              <a:cs typeface="华文中宋" panose="02010600040101010101" charset="-122"/>
            </a:endParaRPr>
          </a:p>
        </p:txBody>
      </p:sp>
      <p:sp>
        <p:nvSpPr>
          <p:cNvPr id="17" name="文本框 16"/>
          <p:cNvSpPr txBox="1"/>
          <p:nvPr/>
        </p:nvSpPr>
        <p:spPr>
          <a:xfrm>
            <a:off x="501968" y="5761990"/>
            <a:ext cx="16278860" cy="2376170"/>
          </a:xfrm>
          <a:prstGeom prst="rect">
            <a:avLst/>
          </a:prstGeom>
          <a:noFill/>
        </p:spPr>
        <p:txBody>
          <a:bodyPr wrap="none" rtlCol="0">
            <a:spAutoFit/>
          </a:bodyPr>
          <a:p>
            <a:pPr algn="l">
              <a:lnSpc>
                <a:spcPct val="150000"/>
              </a:lnSpc>
            </a:pPr>
            <a:r>
              <a:rPr lang="en-US" altLang="zh-CN" sz="2700">
                <a:latin typeface="华文中宋" panose="02010600040101010101" charset="-122"/>
                <a:ea typeface="华文中宋" panose="02010600040101010101" charset="-122"/>
                <a:cs typeface="华文中宋" panose="02010600040101010101" charset="-122"/>
                <a:sym typeface="+mn-ea"/>
              </a:rPr>
              <a:t>  </a:t>
            </a:r>
            <a:r>
              <a:rPr lang="zh-CN" altLang="en-US" sz="2700">
                <a:latin typeface="华文中宋" panose="02010600040101010101" charset="-122"/>
                <a:ea typeface="华文中宋" panose="02010600040101010101" charset="-122"/>
                <a:cs typeface="华文中宋" panose="02010600040101010101" charset="-122"/>
                <a:sym typeface="+mn-ea"/>
              </a:rPr>
              <a:t>它可以贯穿软件开发周期中的每一个阶段，它最适于数据建模、业务建模、对象建模和组件建模。</a:t>
            </a:r>
            <a:endParaRPr lang="zh-CN" altLang="en-US" sz="2700">
              <a:latin typeface="华文中宋" panose="02010600040101010101" charset="-122"/>
              <a:ea typeface="华文中宋" panose="02010600040101010101" charset="-122"/>
              <a:cs typeface="华文中宋" panose="02010600040101010101" charset="-122"/>
              <a:sym typeface="+mn-ea"/>
            </a:endParaRPr>
          </a:p>
          <a:p>
            <a:pPr algn="l">
              <a:lnSpc>
                <a:spcPct val="150000"/>
              </a:lnSpc>
            </a:pPr>
            <a:r>
              <a:rPr lang="zh-CN" altLang="en-US" sz="2700">
                <a:latin typeface="华文中宋" panose="02010600040101010101" charset="-122"/>
                <a:ea typeface="华文中宋" panose="02010600040101010101" charset="-122"/>
                <a:cs typeface="华文中宋" panose="02010600040101010101" charset="-122"/>
                <a:sym typeface="+mn-ea"/>
              </a:rPr>
              <a:t>UML作为一种模型语言,它使开发人员专注于建立产品的模型和结构,而不是选用什么程序语言和算法实现。</a:t>
            </a:r>
            <a:endParaRPr lang="zh-CN" altLang="en-US" sz="2700">
              <a:latin typeface="华文中宋" panose="02010600040101010101" charset="-122"/>
              <a:ea typeface="华文中宋" panose="02010600040101010101" charset="-122"/>
              <a:cs typeface="华文中宋" panose="02010600040101010101" charset="-122"/>
              <a:sym typeface="+mn-ea"/>
            </a:endParaRPr>
          </a:p>
          <a:p>
            <a:pPr algn="l">
              <a:lnSpc>
                <a:spcPct val="150000"/>
              </a:lnSpc>
            </a:pPr>
            <a:r>
              <a:rPr lang="zh-CN" altLang="en-US" sz="2700">
                <a:latin typeface="华文中宋" panose="02010600040101010101" charset="-122"/>
                <a:ea typeface="华文中宋" panose="02010600040101010101" charset="-122"/>
                <a:cs typeface="华文中宋" panose="02010600040101010101" charset="-122"/>
                <a:sym typeface="+mn-ea"/>
              </a:rPr>
              <a:t>当模型建立之后,模型可以被</a:t>
            </a:r>
            <a:r>
              <a:rPr lang="en-US" altLang="zh-CN" sz="2700">
                <a:latin typeface="华文中宋" panose="02010600040101010101" charset="-122"/>
                <a:ea typeface="华文中宋" panose="02010600040101010101" charset="-122"/>
                <a:cs typeface="华文中宋" panose="02010600040101010101" charset="-122"/>
                <a:sym typeface="+mn-ea"/>
              </a:rPr>
              <a:t> </a:t>
            </a:r>
            <a:r>
              <a:rPr lang="zh-CN" altLang="en-US" sz="2700">
                <a:latin typeface="华文中宋" panose="02010600040101010101" charset="-122"/>
                <a:ea typeface="华文中宋" panose="02010600040101010101" charset="-122"/>
                <a:cs typeface="华文中宋" panose="02010600040101010101" charset="-122"/>
                <a:sym typeface="+mn-ea"/>
              </a:rPr>
              <a:t>UML</a:t>
            </a:r>
            <a:r>
              <a:rPr lang="en-US" altLang="zh-CN" sz="2700">
                <a:latin typeface="华文中宋" panose="02010600040101010101" charset="-122"/>
                <a:ea typeface="华文中宋" panose="02010600040101010101" charset="-122"/>
                <a:cs typeface="华文中宋" panose="02010600040101010101" charset="-122"/>
                <a:sym typeface="+mn-ea"/>
              </a:rPr>
              <a:t> </a:t>
            </a:r>
            <a:r>
              <a:rPr lang="zh-CN" altLang="en-US" sz="2700">
                <a:latin typeface="华文中宋" panose="02010600040101010101" charset="-122"/>
                <a:ea typeface="华文中宋" panose="02010600040101010101" charset="-122"/>
                <a:cs typeface="华文中宋" panose="02010600040101010101" charset="-122"/>
                <a:sym typeface="+mn-ea"/>
              </a:rPr>
              <a:t>工具转化成指定的程序语言代码。</a:t>
            </a:r>
            <a:endParaRPr lang="zh-CN" altLang="en-US" sz="2700">
              <a:latin typeface="华文中宋" panose="02010600040101010101" charset="-122"/>
              <a:ea typeface="华文中宋" panose="02010600040101010101" charset="-122"/>
              <a:cs typeface="华文中宋" panose="02010600040101010101" charset="-122"/>
            </a:endParaRPr>
          </a:p>
          <a:p>
            <a:endParaRPr lang="zh-CN" altLang="en-US" sz="270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object 2"/>
          <p:cNvSpPr/>
          <p:nvPr/>
        </p:nvSpPr>
        <p:spPr>
          <a:xfrm>
            <a:off x="0" y="0"/>
            <a:ext cx="7127875" cy="10287000"/>
          </a:xfrm>
          <a:custGeom>
            <a:avLst/>
            <a:gdLst/>
            <a:ahLst/>
            <a:cxnLst/>
            <a:pathLst>
              <a:path w="9144000" h="10287000">
                <a:moveTo>
                  <a:pt x="9143999" y="10286999"/>
                </a:moveTo>
                <a:lnTo>
                  <a:pt x="0" y="10286999"/>
                </a:lnTo>
                <a:lnTo>
                  <a:pt x="0" y="0"/>
                </a:lnTo>
                <a:lnTo>
                  <a:pt x="9143999" y="0"/>
                </a:lnTo>
                <a:lnTo>
                  <a:pt x="9143999" y="10286999"/>
                </a:lnTo>
                <a:close/>
              </a:path>
            </a:pathLst>
          </a:custGeom>
          <a:solidFill>
            <a:srgbClr val="1164AB"/>
          </a:solidFill>
          <a:ln w="9525">
            <a:noFill/>
          </a:ln>
        </p:spPr>
        <p:txBody>
          <a:bodyPr/>
          <a:p>
            <a:endParaRPr lang="zh-CN" altLang="en-US"/>
          </a:p>
        </p:txBody>
      </p:sp>
      <p:sp>
        <p:nvSpPr>
          <p:cNvPr id="4" name="object 4"/>
          <p:cNvSpPr txBox="1"/>
          <p:nvPr/>
        </p:nvSpPr>
        <p:spPr>
          <a:xfrm>
            <a:off x="274638" y="425450"/>
            <a:ext cx="6256338" cy="8008938"/>
          </a:xfrm>
          <a:prstGeom prst="rect">
            <a:avLst/>
          </a:prstGeom>
        </p:spPr>
        <p:txBody>
          <a:bodyPr vert="horz" wrap="square" lIns="0" tIns="292100" rIns="0" bIns="0" rtlCol="0">
            <a:spAutoFit/>
          </a:bodyPr>
          <a:lstStyle/>
          <a:p>
            <a:pPr marL="469900" indent="-457200">
              <a:spcBef>
                <a:spcPts val="2300"/>
              </a:spcBef>
              <a:buFont typeface="Wingdings" panose="05000000000000000000" pitchFamily="2" charset="2"/>
              <a:buChar char="n"/>
            </a:pPr>
            <a:r>
              <a:rPr lang="zh-CN" altLang="en-US" sz="3600" b="1"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用例图</a:t>
            </a:r>
            <a:endParaRPr lang="en-US" altLang="zh-CN" sz="3600" b="1" spc="400" noProof="1" dirty="0" smtClean="0">
              <a:solidFill>
                <a:srgbClr val="FFFFFF"/>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28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    </a:t>
            </a:r>
            <a:r>
              <a:rPr lang="zh-CN" altLang="en-US" sz="20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用</a:t>
            </a:r>
            <a:r>
              <a:rPr lang="zh-CN" altLang="en-US" sz="2000" spc="400" noProof="1" dirty="0">
                <a:solidFill>
                  <a:srgbClr val="FFFFFF"/>
                </a:solidFill>
                <a:latin typeface="华文中宋" panose="02010600040101010101" charset="-122"/>
                <a:ea typeface="华文中宋" panose="02010600040101010101" charset="-122"/>
                <a:cs typeface="宋体" panose="02010600030101010101" pitchFamily="2" charset="-122"/>
              </a:rPr>
              <a:t>例图中的主体内容用例、参与者</a:t>
            </a:r>
            <a:r>
              <a:rPr lang="en-US" altLang="zh-CN" sz="2000" spc="400" noProof="1" dirty="0">
                <a:solidFill>
                  <a:srgbClr val="FFFFFF"/>
                </a:solidFill>
                <a:latin typeface="华文中宋" panose="02010600040101010101" charset="-122"/>
                <a:ea typeface="华文中宋" panose="02010600040101010101" charset="-122"/>
                <a:cs typeface="宋体" panose="02010600030101010101" pitchFamily="2" charset="-122"/>
              </a:rPr>
              <a:t>,</a:t>
            </a:r>
            <a:r>
              <a:rPr lang="zh-CN" altLang="en-US" sz="2000" spc="400" noProof="1" dirty="0">
                <a:solidFill>
                  <a:srgbClr val="FFFFFF"/>
                </a:solidFill>
                <a:latin typeface="华文中宋" panose="02010600040101010101" charset="-122"/>
                <a:ea typeface="华文中宋" panose="02010600040101010101" charset="-122"/>
                <a:cs typeface="宋体" panose="02010600030101010101" pitchFamily="2" charset="-122"/>
              </a:rPr>
              <a:t>通信关联并没有变化</a:t>
            </a:r>
            <a:r>
              <a:rPr lang="zh-CN" altLang="en-US" sz="20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a:t>
            </a:r>
            <a:endParaRPr lang="en-US" altLang="zh-CN" sz="2000" spc="400" noProof="1" dirty="0" smtClean="0">
              <a:solidFill>
                <a:srgbClr val="FFFFFF"/>
              </a:solidFill>
              <a:latin typeface="华文中宋" panose="02010600040101010101" charset="-122"/>
              <a:ea typeface="华文中宋" panose="02010600040101010101" charset="-122"/>
              <a:cs typeface="宋体" panose="02010600030101010101" pitchFamily="2" charset="-122"/>
            </a:endParaRPr>
          </a:p>
          <a:p>
            <a:pPr marL="355600" indent="-342900">
              <a:lnSpc>
                <a:spcPct val="150000"/>
              </a:lnSpc>
              <a:spcBef>
                <a:spcPts val="2300"/>
              </a:spcBef>
              <a:buFont typeface="Wingdings" panose="05000000000000000000" pitchFamily="2" charset="2"/>
              <a:buChar char="Ø"/>
            </a:pP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    在</a:t>
            </a:r>
            <a:r>
              <a:rPr lang="en-US" altLang="zh-CN" sz="2800" b="1"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UML1.x</a:t>
            </a:r>
            <a:r>
              <a:rPr lang="zh-CN" altLang="en-US" sz="2400" b="1"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中：</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只能</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用用例图所归属的包来表达一组用例的逻辑组织关系</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即用用例在模型中所处的物理位置表达逻辑组织关系</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a:t>
            </a:r>
            <a:endParaRPr lang="en-US" altLang="zh-CN"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endParaRPr>
          </a:p>
          <a:p>
            <a:pPr marL="355600" indent="-342900">
              <a:lnSpc>
                <a:spcPct val="150000"/>
              </a:lnSpc>
              <a:spcBef>
                <a:spcPts val="2300"/>
              </a:spcBef>
              <a:buFont typeface="Wingdings" panose="05000000000000000000" pitchFamily="2" charset="2"/>
              <a:buChar char="Ø"/>
            </a:pP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    在</a:t>
            </a:r>
            <a:r>
              <a:rPr lang="en-US" altLang="zh-CN" sz="2800" b="1" spc="400" noProof="1" dirty="0">
                <a:solidFill>
                  <a:srgbClr val="FFFFFF"/>
                </a:solidFill>
                <a:latin typeface="华文中宋" panose="02010600040101010101" charset="-122"/>
                <a:ea typeface="华文中宋" panose="02010600040101010101" charset="-122"/>
                <a:cs typeface="宋体" panose="02010600030101010101" pitchFamily="2" charset="-122"/>
              </a:rPr>
              <a:t>UML2.0</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中</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为每个用例增加了一个称为</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Subject</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的特征</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这项特征的取值可以作为在逻辑层面划分一组用例的一项依据。用例所属的“系统边界”就是</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Subject</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的一种典型例子。</a:t>
            </a:r>
            <a:endParaRPr noProof="1" dirty="0">
              <a:latin typeface="华文中宋" panose="02010600040101010101" charset="-122"/>
              <a:ea typeface="华文中宋" panose="02010600040101010101" charset="-122"/>
              <a:cs typeface="宋体" panose="02010600030101010101" pitchFamily="2" charset="-122"/>
            </a:endParaRPr>
          </a:p>
        </p:txBody>
      </p:sp>
      <p:pic>
        <p:nvPicPr>
          <p:cNvPr id="32771" name="图片 32" descr="35080d4f2d7b091888765aa01a98599"/>
          <p:cNvPicPr>
            <a:picLocks noChangeAspect="1"/>
          </p:cNvPicPr>
          <p:nvPr/>
        </p:nvPicPr>
        <p:blipFill>
          <a:blip r:embed="rId1"/>
          <a:stretch>
            <a:fillRect/>
          </a:stretch>
        </p:blipFill>
        <p:spPr>
          <a:xfrm>
            <a:off x="15387638" y="-230187"/>
            <a:ext cx="3116262" cy="1703387"/>
          </a:xfrm>
          <a:prstGeom prst="rect">
            <a:avLst/>
          </a:prstGeom>
          <a:noFill/>
          <a:ln w="9525">
            <a:noFill/>
          </a:ln>
        </p:spPr>
      </p:pic>
      <p:pic>
        <p:nvPicPr>
          <p:cNvPr id="32772" name="Picture 2"/>
          <p:cNvPicPr>
            <a:picLocks noChangeAspect="1"/>
          </p:cNvPicPr>
          <p:nvPr/>
        </p:nvPicPr>
        <p:blipFill>
          <a:blip r:embed="rId2"/>
          <a:stretch>
            <a:fillRect/>
          </a:stretch>
        </p:blipFill>
        <p:spPr>
          <a:xfrm>
            <a:off x="7732713" y="1003300"/>
            <a:ext cx="8901112" cy="7688263"/>
          </a:xfrm>
          <a:prstGeom prst="rect">
            <a:avLst/>
          </a:prstGeom>
          <a:noFill/>
          <a:ln w="9525">
            <a:noFill/>
          </a:ln>
        </p:spPr>
      </p:pic>
      <p:grpSp>
        <p:nvGrpSpPr>
          <p:cNvPr id="32773" name="组合 4"/>
          <p:cNvGrpSpPr/>
          <p:nvPr/>
        </p:nvGrpSpPr>
        <p:grpSpPr>
          <a:xfrm>
            <a:off x="14836775" y="8620125"/>
            <a:ext cx="3778250" cy="1730375"/>
            <a:chOff x="16864" y="12315"/>
            <a:chExt cx="7337" cy="3885"/>
          </a:xfrm>
        </p:grpSpPr>
        <p:sp>
          <p:nvSpPr>
            <p:cNvPr id="32774" name="object 3"/>
            <p:cNvSpPr/>
            <p:nvPr/>
          </p:nvSpPr>
          <p:spPr>
            <a:xfrm>
              <a:off x="17281" y="12315"/>
              <a:ext cx="6502" cy="3885"/>
            </a:xfrm>
            <a:custGeom>
              <a:avLst/>
              <a:gdLst/>
              <a:ahLst/>
              <a:cxnLst/>
              <a:pathLst>
                <a:path w="4752975" h="3634740">
                  <a:moveTo>
                    <a:pt x="4752974" y="3634323"/>
                  </a:moveTo>
                  <a:lnTo>
                    <a:pt x="0" y="3634323"/>
                  </a:lnTo>
                  <a:lnTo>
                    <a:pt x="0" y="0"/>
                  </a:lnTo>
                  <a:lnTo>
                    <a:pt x="4752974" y="0"/>
                  </a:lnTo>
                  <a:lnTo>
                    <a:pt x="4752974" y="3634323"/>
                  </a:lnTo>
                  <a:close/>
                </a:path>
              </a:pathLst>
            </a:custGeom>
            <a:solidFill>
              <a:srgbClr val="A5C2DE"/>
            </a:solidFill>
            <a:ln w="9525">
              <a:noFill/>
            </a:ln>
          </p:spPr>
          <p:txBody>
            <a:bodyPr/>
            <a:p>
              <a:endParaRPr lang="zh-CN" altLang="en-US"/>
            </a:p>
          </p:txBody>
        </p:sp>
        <p:sp>
          <p:nvSpPr>
            <p:cNvPr id="7" name="object 12"/>
            <p:cNvSpPr txBox="1"/>
            <p:nvPr/>
          </p:nvSpPr>
          <p:spPr>
            <a:xfrm>
              <a:off x="16864" y="12572"/>
              <a:ext cx="7337" cy="2939"/>
            </a:xfrm>
            <a:prstGeom prst="rect">
              <a:avLst/>
            </a:prstGeom>
          </p:spPr>
          <p:txBody>
            <a:bodyPr vert="horz" wrap="square" lIns="0" tIns="17145" rIns="0" bIns="0" rtlCol="0">
              <a:spAutoFit/>
            </a:bodyPr>
            <a:lstStyle>
              <a:lvl1pPr>
                <a:defRPr>
                  <a:latin typeface="+mj-lt"/>
                  <a:ea typeface="+mj-ea"/>
                  <a:cs typeface="+mj-cs"/>
                </a:defRPr>
              </a:lvl1pPr>
            </a:lstStyle>
            <a:p>
              <a:pPr marL="12700" algn="ctr" fontAlgn="base">
                <a:spcBef>
                  <a:spcPts val="135"/>
                </a:spcBef>
              </a:pPr>
              <a:r>
                <a:rPr lang="en-US" sz="4400" b="1" strike="noStrike" kern="0" spc="2055" noProof="1" dirty="0" smtClean="0">
                  <a:solidFill>
                    <a:srgbClr val="1164AB"/>
                  </a:solidFill>
                  <a:latin typeface="方正粗黑宋简体" panose="02000000000000000000" charset="-122"/>
                  <a:ea typeface="方正粗黑宋简体" panose="02000000000000000000" charset="-122"/>
                  <a:cs typeface="+mj-cs"/>
                </a:rPr>
                <a:t>1.7</a:t>
              </a:r>
              <a:br>
                <a:rPr lang="en-US" sz="2400" b="1" kern="0" spc="2055" dirty="0" smtClean="0">
                  <a:solidFill>
                    <a:srgbClr val="1164AB"/>
                  </a:solidFill>
                </a:rPr>
              </a:br>
              <a:r>
                <a:rPr lang="en-US" sz="2000" b="1" strike="noStrike" kern="0" spc="2055" noProof="1" dirty="0" smtClean="0">
                  <a:solidFill>
                    <a:srgbClr val="1164AB"/>
                  </a:solidFill>
                  <a:latin typeface="方正粗黑宋简体" panose="02000000000000000000" charset="-122"/>
                  <a:ea typeface="方正粗黑宋简体" panose="02000000000000000000" charset="-122"/>
                  <a:cs typeface="+mj-cs"/>
                </a:rPr>
                <a:t>UML</a:t>
              </a:r>
              <a:r>
                <a:rPr lang="en-US" altLang="zh-CN" sz="2000" b="1" strike="noStrike" kern="0" spc="2055" noProof="1" dirty="0" smtClean="0">
                  <a:solidFill>
                    <a:srgbClr val="1164AB"/>
                  </a:solidFill>
                  <a:latin typeface="方正粗黑宋简体" panose="02000000000000000000" charset="-122"/>
                  <a:ea typeface="方正粗黑宋简体" panose="02000000000000000000" charset="-122"/>
                  <a:cs typeface="+mj-cs"/>
                </a:rPr>
                <a:t>2.0</a:t>
              </a:r>
              <a:br>
                <a:rPr lang="en-US" altLang="zh-CN" sz="2000" b="1" kern="0" spc="2055" dirty="0" smtClean="0">
                  <a:solidFill>
                    <a:srgbClr val="1164AB"/>
                  </a:solidFill>
                  <a:latin typeface="方正粗黑宋简体" panose="02000000000000000000" charset="-122"/>
                  <a:ea typeface="方正粗黑宋简体" panose="02000000000000000000" charset="-122"/>
                </a:rPr>
              </a:br>
              <a:r>
                <a:rPr lang="zh-CN" altLang="en-US" sz="2000" b="1" strike="noStrike" kern="0" spc="2055" noProof="1" dirty="0" smtClean="0">
                  <a:solidFill>
                    <a:srgbClr val="1164AB"/>
                  </a:solidFill>
                  <a:latin typeface="方正粗黑宋简体" panose="02000000000000000000" charset="-122"/>
                  <a:ea typeface="方正粗黑宋简体" panose="02000000000000000000" charset="-122"/>
                  <a:cs typeface="+mj-cs"/>
                </a:rPr>
                <a:t>的新特性</a:t>
              </a:r>
              <a:endParaRPr lang="zh-CN" altLang="en-US" sz="2000" b="1" strike="noStrike" kern="0" spc="2055" noProof="1" dirty="0" smtClean="0">
                <a:solidFill>
                  <a:srgbClr val="1164AB"/>
                </a:solidFill>
                <a:latin typeface="方正粗黑宋简体" panose="02000000000000000000" charset="-122"/>
                <a:ea typeface="方正粗黑宋简体" panose="02000000000000000000" charset="-122"/>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object 2"/>
          <p:cNvSpPr/>
          <p:nvPr/>
        </p:nvSpPr>
        <p:spPr>
          <a:xfrm>
            <a:off x="0" y="0"/>
            <a:ext cx="9144000" cy="10287000"/>
          </a:xfrm>
          <a:custGeom>
            <a:avLst/>
            <a:gdLst/>
            <a:ahLst/>
            <a:cxnLst/>
            <a:pathLst>
              <a:path w="9144000" h="10287000">
                <a:moveTo>
                  <a:pt x="9143999" y="10286999"/>
                </a:moveTo>
                <a:lnTo>
                  <a:pt x="0" y="10286999"/>
                </a:lnTo>
                <a:lnTo>
                  <a:pt x="0" y="0"/>
                </a:lnTo>
                <a:lnTo>
                  <a:pt x="9143999" y="0"/>
                </a:lnTo>
                <a:lnTo>
                  <a:pt x="9143999" y="10286999"/>
                </a:lnTo>
                <a:close/>
              </a:path>
            </a:pathLst>
          </a:custGeom>
          <a:solidFill>
            <a:srgbClr val="1164AB"/>
          </a:solidFill>
          <a:ln w="9525">
            <a:noFill/>
          </a:ln>
        </p:spPr>
        <p:txBody>
          <a:bodyPr/>
          <a:p>
            <a:endParaRPr lang="zh-CN" altLang="en-US"/>
          </a:p>
        </p:txBody>
      </p:sp>
      <p:sp>
        <p:nvSpPr>
          <p:cNvPr id="4" name="object 4"/>
          <p:cNvSpPr txBox="1"/>
          <p:nvPr/>
        </p:nvSpPr>
        <p:spPr>
          <a:xfrm>
            <a:off x="882650" y="388938"/>
            <a:ext cx="7359650" cy="9415463"/>
          </a:xfrm>
          <a:prstGeom prst="rect">
            <a:avLst/>
          </a:prstGeom>
        </p:spPr>
        <p:txBody>
          <a:bodyPr vert="horz" wrap="square" lIns="0" tIns="292100" rIns="0" bIns="0" rtlCol="0">
            <a:spAutoFit/>
          </a:bodyPr>
          <a:lstStyle/>
          <a:p>
            <a:pPr marL="469900" indent="-457200">
              <a:spcBef>
                <a:spcPts val="2300"/>
              </a:spcBef>
              <a:buFont typeface="Wingdings" panose="05000000000000000000" pitchFamily="2" charset="2"/>
              <a:buChar char="n"/>
            </a:pPr>
            <a:r>
              <a:rPr lang="zh-CN" altLang="en-US" sz="3600" b="1" spc="400" noProof="1" dirty="0">
                <a:solidFill>
                  <a:srgbClr val="FFFFFF"/>
                </a:solidFill>
                <a:latin typeface="华文中宋" panose="02010600040101010101" charset="-122"/>
                <a:ea typeface="华文中宋" panose="02010600040101010101" charset="-122"/>
                <a:cs typeface="宋体" panose="02010600030101010101" pitchFamily="2" charset="-122"/>
              </a:rPr>
              <a:t>顺序图</a:t>
            </a:r>
            <a:endParaRPr lang="zh-CN" altLang="en-US" sz="3600" b="1" spc="400" noProof="1" dirty="0">
              <a:solidFill>
                <a:srgbClr val="FFFFFF"/>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2000" spc="400" noProof="1" dirty="0">
                <a:solidFill>
                  <a:srgbClr val="FFFFFF"/>
                </a:solidFill>
                <a:latin typeface="华文中宋" panose="02010600040101010101" charset="-122"/>
                <a:ea typeface="华文中宋" panose="02010600040101010101" charset="-122"/>
                <a:cs typeface="宋体" panose="02010600030101010101" pitchFamily="2" charset="-122"/>
              </a:rPr>
              <a:t>顺序图是最常用的一种图。主要用它来描述</a:t>
            </a:r>
            <a:r>
              <a:rPr lang="zh-CN" altLang="en-US" sz="2400" b="1" spc="400" noProof="1" dirty="0">
                <a:solidFill>
                  <a:srgbClr val="FFFFFF"/>
                </a:solidFill>
                <a:latin typeface="华文中宋" panose="02010600040101010101" charset="-122"/>
                <a:ea typeface="华文中宋" panose="02010600040101010101" charset="-122"/>
                <a:cs typeface="宋体" panose="02010600030101010101" pitchFamily="2" charset="-122"/>
              </a:rPr>
              <a:t>对象间的交互关系</a:t>
            </a:r>
            <a:r>
              <a:rPr lang="en-US" altLang="zh-CN" sz="2000" spc="400" noProof="1" dirty="0">
                <a:solidFill>
                  <a:srgbClr val="FFFFFF"/>
                </a:solidFill>
                <a:latin typeface="华文中宋" panose="02010600040101010101" charset="-122"/>
                <a:ea typeface="华文中宋" panose="02010600040101010101" charset="-122"/>
                <a:cs typeface="宋体" panose="02010600030101010101" pitchFamily="2" charset="-122"/>
              </a:rPr>
              <a:t>,</a:t>
            </a:r>
            <a:r>
              <a:rPr lang="zh-CN" altLang="en-US" sz="2000" spc="400" noProof="1" dirty="0">
                <a:solidFill>
                  <a:srgbClr val="FFFFFF"/>
                </a:solidFill>
                <a:latin typeface="华文中宋" panose="02010600040101010101" charset="-122"/>
                <a:ea typeface="华文中宋" panose="02010600040101010101" charset="-122"/>
                <a:cs typeface="宋体" panose="02010600030101010101" pitchFamily="2" charset="-122"/>
              </a:rPr>
              <a:t>着重体现交互的</a:t>
            </a:r>
            <a:r>
              <a:rPr lang="zh-CN" altLang="en-US" sz="2400" b="1" spc="400" noProof="1" dirty="0">
                <a:solidFill>
                  <a:srgbClr val="FFFFFF"/>
                </a:solidFill>
                <a:latin typeface="华文中宋" panose="02010600040101010101" charset="-122"/>
                <a:ea typeface="华文中宋" panose="02010600040101010101" charset="-122"/>
                <a:cs typeface="宋体" panose="02010600030101010101" pitchFamily="2" charset="-122"/>
              </a:rPr>
              <a:t>时间顺序</a:t>
            </a:r>
            <a:r>
              <a:rPr lang="zh-CN" altLang="en-US" sz="20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。对于</a:t>
            </a:r>
            <a:r>
              <a:rPr lang="zh-CN" altLang="en-US" sz="2000" spc="400" noProof="1" dirty="0">
                <a:solidFill>
                  <a:srgbClr val="FFFFFF"/>
                </a:solidFill>
                <a:latin typeface="华文中宋" panose="02010600040101010101" charset="-122"/>
                <a:ea typeface="华文中宋" panose="02010600040101010101" charset="-122"/>
                <a:cs typeface="宋体" panose="02010600030101010101" pitchFamily="2" charset="-122"/>
              </a:rPr>
              <a:t>顺序图</a:t>
            </a:r>
            <a:r>
              <a:rPr lang="en-US" altLang="zh-CN" sz="2000" spc="400" noProof="1" dirty="0">
                <a:solidFill>
                  <a:srgbClr val="FFFFFF"/>
                </a:solidFill>
                <a:latin typeface="华文中宋" panose="02010600040101010101" charset="-122"/>
                <a:ea typeface="华文中宋" panose="02010600040101010101" charset="-122"/>
                <a:cs typeface="宋体" panose="02010600030101010101" pitchFamily="2" charset="-122"/>
              </a:rPr>
              <a:t>,</a:t>
            </a:r>
            <a:r>
              <a:rPr lang="en-US" altLang="zh-CN" sz="2000" b="1" spc="400" noProof="1" dirty="0">
                <a:solidFill>
                  <a:srgbClr val="FFFFFF"/>
                </a:solidFill>
                <a:latin typeface="华文中宋" panose="02010600040101010101" charset="-122"/>
                <a:ea typeface="华文中宋" panose="02010600040101010101" charset="-122"/>
                <a:cs typeface="宋体" panose="02010600030101010101" pitchFamily="2" charset="-122"/>
              </a:rPr>
              <a:t>UML2.0</a:t>
            </a:r>
            <a:r>
              <a:rPr lang="zh-CN" altLang="en-US" sz="20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主要有以下</a:t>
            </a:r>
            <a:r>
              <a:rPr lang="zh-CN" altLang="en-US" sz="2000" spc="400" noProof="1" dirty="0">
                <a:solidFill>
                  <a:srgbClr val="FFFFFF"/>
                </a:solidFill>
                <a:latin typeface="华文中宋" panose="02010600040101010101" charset="-122"/>
                <a:ea typeface="华文中宋" panose="02010600040101010101" charset="-122"/>
                <a:cs typeface="宋体" panose="02010600030101010101" pitchFamily="2" charset="-122"/>
              </a:rPr>
              <a:t>三方面的</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改进</a:t>
            </a:r>
            <a:r>
              <a:rPr lang="zh-CN" altLang="en-US" sz="20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a:t>
            </a:r>
            <a:endParaRPr lang="en-US" altLang="zh-CN" sz="2000" spc="400" noProof="1" dirty="0" smtClean="0">
              <a:solidFill>
                <a:srgbClr val="FFFFFF"/>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en-US" altLang="zh-CN"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1</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）允许顺序</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图明确</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地表达</a:t>
            </a:r>
            <a:r>
              <a:rPr lang="zh-CN" altLang="en-US" sz="2800" spc="400" noProof="1" dirty="0">
                <a:solidFill>
                  <a:srgbClr val="FFFFFF"/>
                </a:solidFill>
                <a:latin typeface="华文中宋" panose="02010600040101010101" charset="-122"/>
                <a:ea typeface="华文中宋" panose="02010600040101010101" charset="-122"/>
                <a:cs typeface="宋体" panose="02010600030101010101" pitchFamily="2" charset="-122"/>
              </a:rPr>
              <a:t>分支判断逻辑</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这样可以将</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以前要通过两张图才能表达的意思通过一个图就表达</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出来。当然也不需要一定展现</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所有的分支判断逻辑</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a:t>
            </a:r>
            <a:endParaRPr lang="en-US" altLang="zh-CN"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en-US" altLang="zh-CN"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2</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）允许“纵向”与“横向”地对顺序图进行拆分与引用</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。避免由于</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流程过多造成幅面过大</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浏览不方便的困难</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a:t>
            </a:r>
            <a:endParaRPr lang="en-US" altLang="zh-CN"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en-US" altLang="zh-CN"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3</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）提供了一种</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新的“</a:t>
            </a:r>
            <a:r>
              <a:rPr lang="zh-CN" altLang="en-US" sz="2800" b="1"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交互概况图</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”，直观</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地表达一组相关顺序图之间的转向逻辑。</a:t>
            </a:r>
            <a:r>
              <a:rPr lang="en-US" altLang="zh-CN" sz="2400" spc="400" noProof="1" dirty="0">
                <a:solidFill>
                  <a:srgbClr val="FFFFFF"/>
                </a:solidFill>
                <a:latin typeface="华文中宋" panose="02010600040101010101" charset="-122"/>
                <a:ea typeface="华文中宋" panose="02010600040101010101" charset="-122"/>
                <a:cs typeface="宋体" panose="02010600030101010101" pitchFamily="2" charset="-122"/>
              </a:rPr>
              <a:t>UML1.x</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中通常是通过</a:t>
            </a:r>
            <a:r>
              <a:rPr lang="zh-CN" altLang="en-US" sz="2400" b="1" spc="400" noProof="1" dirty="0">
                <a:solidFill>
                  <a:srgbClr val="FFFFFF"/>
                </a:solidFill>
                <a:latin typeface="华文中宋" panose="02010600040101010101" charset="-122"/>
                <a:ea typeface="华文中宋" panose="02010600040101010101" charset="-122"/>
                <a:cs typeface="宋体" panose="02010600030101010101" pitchFamily="2" charset="-122"/>
              </a:rPr>
              <a:t>活动图</a:t>
            </a:r>
            <a:r>
              <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rPr>
              <a:t>进行间接表达</a:t>
            </a:r>
            <a:r>
              <a:rPr lang="zh-CN" altLang="en-US" sz="2400" spc="400" noProof="1" dirty="0" smtClean="0">
                <a:solidFill>
                  <a:srgbClr val="FFFFFF"/>
                </a:solidFill>
                <a:latin typeface="华文中宋" panose="02010600040101010101" charset="-122"/>
                <a:ea typeface="华文中宋" panose="02010600040101010101" charset="-122"/>
                <a:cs typeface="宋体" panose="02010600030101010101" pitchFamily="2" charset="-122"/>
              </a:rPr>
              <a:t>的。</a:t>
            </a:r>
            <a:endParaRPr lang="zh-CN" altLang="en-US" sz="2400" spc="400" noProof="1" dirty="0">
              <a:solidFill>
                <a:srgbClr val="FFFFFF"/>
              </a:solidFill>
              <a:latin typeface="华文中宋" panose="02010600040101010101" charset="-122"/>
              <a:ea typeface="华文中宋" panose="02010600040101010101" charset="-122"/>
              <a:cs typeface="宋体" panose="02010600030101010101" pitchFamily="2" charset="-122"/>
            </a:endParaRPr>
          </a:p>
        </p:txBody>
      </p:sp>
      <p:pic>
        <p:nvPicPr>
          <p:cNvPr id="33795" name="图片 32" descr="35080d4f2d7b091888765aa01a98599"/>
          <p:cNvPicPr>
            <a:picLocks noChangeAspect="1"/>
          </p:cNvPicPr>
          <p:nvPr/>
        </p:nvPicPr>
        <p:blipFill>
          <a:blip r:embed="rId1"/>
          <a:stretch>
            <a:fillRect/>
          </a:stretch>
        </p:blipFill>
        <p:spPr>
          <a:xfrm>
            <a:off x="15368588" y="-230187"/>
            <a:ext cx="3135312" cy="1714500"/>
          </a:xfrm>
          <a:prstGeom prst="rect">
            <a:avLst/>
          </a:prstGeom>
          <a:noFill/>
          <a:ln w="9525">
            <a:noFill/>
          </a:ln>
        </p:spPr>
      </p:pic>
      <p:grpSp>
        <p:nvGrpSpPr>
          <p:cNvPr id="33796" name="组合 4"/>
          <p:cNvGrpSpPr/>
          <p:nvPr/>
        </p:nvGrpSpPr>
        <p:grpSpPr>
          <a:xfrm>
            <a:off x="13955713" y="7883525"/>
            <a:ext cx="4659312" cy="2466975"/>
            <a:chOff x="16864" y="12315"/>
            <a:chExt cx="7336" cy="3884"/>
          </a:xfrm>
        </p:grpSpPr>
        <p:sp>
          <p:nvSpPr>
            <p:cNvPr id="33797" name="object 3"/>
            <p:cNvSpPr/>
            <p:nvPr/>
          </p:nvSpPr>
          <p:spPr>
            <a:xfrm>
              <a:off x="17281" y="12315"/>
              <a:ext cx="6502" cy="3885"/>
            </a:xfrm>
            <a:custGeom>
              <a:avLst/>
              <a:gdLst/>
              <a:ahLst/>
              <a:cxnLst/>
              <a:pathLst>
                <a:path w="4752975" h="3634740">
                  <a:moveTo>
                    <a:pt x="4752974" y="3634323"/>
                  </a:moveTo>
                  <a:lnTo>
                    <a:pt x="0" y="3634323"/>
                  </a:lnTo>
                  <a:lnTo>
                    <a:pt x="0" y="0"/>
                  </a:lnTo>
                  <a:lnTo>
                    <a:pt x="4752974" y="0"/>
                  </a:lnTo>
                  <a:lnTo>
                    <a:pt x="4752974" y="3634323"/>
                  </a:lnTo>
                  <a:close/>
                </a:path>
              </a:pathLst>
            </a:custGeom>
            <a:solidFill>
              <a:srgbClr val="A5C2DE"/>
            </a:solidFill>
            <a:ln w="9525">
              <a:noFill/>
            </a:ln>
          </p:spPr>
          <p:txBody>
            <a:bodyPr/>
            <a:p>
              <a:endParaRPr lang="zh-CN" altLang="en-US"/>
            </a:p>
          </p:txBody>
        </p:sp>
        <p:sp>
          <p:nvSpPr>
            <p:cNvPr id="10" name="object 12"/>
            <p:cNvSpPr txBox="1"/>
            <p:nvPr/>
          </p:nvSpPr>
          <p:spPr>
            <a:xfrm>
              <a:off x="16864" y="12572"/>
              <a:ext cx="7336" cy="3371"/>
            </a:xfrm>
            <a:prstGeom prst="rect">
              <a:avLst/>
            </a:prstGeom>
          </p:spPr>
          <p:txBody>
            <a:bodyPr vert="horz" wrap="square" lIns="0" tIns="17145" rIns="0" bIns="0" rtlCol="0">
              <a:spAutoFit/>
            </a:bodyPr>
            <a:lstStyle>
              <a:lvl1pPr>
                <a:defRPr>
                  <a:latin typeface="+mj-lt"/>
                  <a:ea typeface="+mj-ea"/>
                  <a:cs typeface="+mj-cs"/>
                </a:defRPr>
              </a:lvl1pPr>
            </a:lstStyle>
            <a:p>
              <a:pPr marL="12700" algn="ctr" fontAlgn="base">
                <a:spcBef>
                  <a:spcPts val="135"/>
                </a:spcBef>
              </a:pPr>
              <a:r>
                <a:rPr lang="en-US" sz="6600" b="1" strike="noStrike" kern="0" spc="2055" noProof="1" dirty="0" smtClean="0">
                  <a:solidFill>
                    <a:srgbClr val="1164AB"/>
                  </a:solidFill>
                  <a:latin typeface="方正粗黑宋简体" panose="02000000000000000000" charset="-122"/>
                  <a:ea typeface="方正粗黑宋简体" panose="02000000000000000000" charset="-122"/>
                  <a:cs typeface="+mj-cs"/>
                </a:rPr>
                <a:t>1.7</a:t>
              </a:r>
              <a:br>
                <a:rPr lang="en-US" sz="4000" b="1" kern="0" spc="2055" dirty="0" smtClean="0">
                  <a:solidFill>
                    <a:srgbClr val="1164AB"/>
                  </a:solidFill>
                </a:rPr>
              </a:br>
              <a:r>
                <a:rPr lang="en-US" sz="3600" b="1" strike="noStrike" kern="0" spc="2055" noProof="1" dirty="0" smtClean="0">
                  <a:solidFill>
                    <a:srgbClr val="1164AB"/>
                  </a:solidFill>
                  <a:latin typeface="方正粗黑宋简体" panose="02000000000000000000" charset="-122"/>
                  <a:ea typeface="方正粗黑宋简体" panose="02000000000000000000" charset="-122"/>
                  <a:cs typeface="+mj-cs"/>
                </a:rPr>
                <a:t>UML</a:t>
              </a:r>
              <a:r>
                <a:rPr lang="en-US" altLang="zh-CN" sz="3600" b="1" strike="noStrike" kern="0" spc="2055" noProof="1" dirty="0" smtClean="0">
                  <a:solidFill>
                    <a:srgbClr val="1164AB"/>
                  </a:solidFill>
                  <a:latin typeface="方正粗黑宋简体" panose="02000000000000000000" charset="-122"/>
                  <a:ea typeface="方正粗黑宋简体" panose="02000000000000000000" charset="-122"/>
                  <a:cs typeface="+mj-cs"/>
                </a:rPr>
                <a:t>2.0</a:t>
              </a:r>
              <a:br>
                <a:rPr lang="en-US" altLang="zh-CN" sz="3600" b="1" kern="0" spc="2055" dirty="0" smtClean="0">
                  <a:solidFill>
                    <a:srgbClr val="1164AB"/>
                  </a:solidFill>
                  <a:latin typeface="方正粗黑宋简体" panose="02000000000000000000" charset="-122"/>
                  <a:ea typeface="方正粗黑宋简体" panose="02000000000000000000" charset="-122"/>
                </a:rPr>
              </a:br>
              <a:r>
                <a:rPr lang="zh-CN" altLang="en-US" sz="3600" b="1" strike="noStrike" kern="0" spc="2055" noProof="1" dirty="0" smtClean="0">
                  <a:solidFill>
                    <a:srgbClr val="1164AB"/>
                  </a:solidFill>
                  <a:latin typeface="方正粗黑宋简体" panose="02000000000000000000" charset="-122"/>
                  <a:ea typeface="方正粗黑宋简体" panose="02000000000000000000" charset="-122"/>
                  <a:cs typeface="+mj-cs"/>
                </a:rPr>
                <a:t>的新特性</a:t>
              </a:r>
              <a:endParaRPr lang="zh-CN" altLang="en-US" sz="3600" b="1" strike="noStrike" kern="0" spc="2055" noProof="1" dirty="0" smtClean="0">
                <a:solidFill>
                  <a:srgbClr val="1164AB"/>
                </a:solidFill>
                <a:latin typeface="方正粗黑宋简体" panose="02000000000000000000" charset="-122"/>
                <a:ea typeface="方正粗黑宋简体" panose="02000000000000000000" charset="-122"/>
              </a:endParaRPr>
            </a:p>
          </p:txBody>
        </p:sp>
      </p:grpSp>
      <p:pic>
        <p:nvPicPr>
          <p:cNvPr id="33799" name="Picture 1" descr="C:\Users\s'd\AppData\Roaming\Tencent\Users\1374126063\QQ\WinTemp\RichOle\~JZ~B8$LZ6Q$9F@A@D}`RJH.png"/>
          <p:cNvPicPr>
            <a:picLocks noChangeAspect="1"/>
          </p:cNvPicPr>
          <p:nvPr/>
        </p:nvPicPr>
        <p:blipFill>
          <a:blip r:embed="rId2"/>
          <a:stretch>
            <a:fillRect/>
          </a:stretch>
        </p:blipFill>
        <p:spPr>
          <a:xfrm>
            <a:off x="9144000" y="963613"/>
            <a:ext cx="6816725" cy="668496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object 3"/>
          <p:cNvSpPr/>
          <p:nvPr/>
        </p:nvSpPr>
        <p:spPr>
          <a:xfrm>
            <a:off x="16967200" y="0"/>
            <a:ext cx="1320800" cy="4362450"/>
          </a:xfrm>
          <a:custGeom>
            <a:avLst/>
            <a:gdLst/>
            <a:ahLst/>
            <a:cxnLst/>
            <a:pathLst>
              <a:path w="1321434" h="4362450">
                <a:moveTo>
                  <a:pt x="1321297" y="4362449"/>
                </a:moveTo>
                <a:lnTo>
                  <a:pt x="0" y="4362449"/>
                </a:lnTo>
                <a:lnTo>
                  <a:pt x="0" y="0"/>
                </a:lnTo>
                <a:lnTo>
                  <a:pt x="1321297" y="0"/>
                </a:lnTo>
                <a:lnTo>
                  <a:pt x="1321297" y="4362449"/>
                </a:lnTo>
                <a:close/>
              </a:path>
            </a:pathLst>
          </a:custGeom>
          <a:solidFill>
            <a:srgbClr val="A5C2DE"/>
          </a:solidFill>
          <a:ln w="9525">
            <a:noFill/>
          </a:ln>
        </p:spPr>
        <p:txBody>
          <a:bodyPr/>
          <a:p>
            <a:endParaRPr lang="zh-CN" altLang="en-US"/>
          </a:p>
        </p:txBody>
      </p:sp>
      <p:sp>
        <p:nvSpPr>
          <p:cNvPr id="34818" name="object 8"/>
          <p:cNvSpPr/>
          <p:nvPr/>
        </p:nvSpPr>
        <p:spPr>
          <a:xfrm>
            <a:off x="16967200" y="6189663"/>
            <a:ext cx="1320800" cy="4097337"/>
          </a:xfrm>
          <a:custGeom>
            <a:avLst/>
            <a:gdLst/>
            <a:ahLst/>
            <a:cxnLst/>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a:ln w="9525">
            <a:noFill/>
          </a:ln>
        </p:spPr>
        <p:txBody>
          <a:bodyPr/>
          <a:p>
            <a:endParaRPr lang="zh-CN" altLang="en-US"/>
          </a:p>
        </p:txBody>
      </p:sp>
      <p:sp>
        <p:nvSpPr>
          <p:cNvPr id="9" name="object 9"/>
          <p:cNvSpPr txBox="1">
            <a:spLocks noGrp="1"/>
          </p:cNvSpPr>
          <p:nvPr>
            <p:ph type="title"/>
          </p:nvPr>
        </p:nvSpPr>
        <p:spPr>
          <a:xfrm>
            <a:off x="501650" y="1471613"/>
            <a:ext cx="6745288" cy="2143125"/>
          </a:xfrm>
        </p:spPr>
        <p:txBody>
          <a:bodyPr vert="horz" wrap="square" lIns="0" tIns="106680" rIns="0" bIns="0" rtlCol="0">
            <a:spAutoFit/>
          </a:bodyPr>
          <a:lstStyle/>
          <a:p>
            <a:pPr marL="12700" marR="0" indent="0" algn="l" defTabSz="914400" rtl="0" eaLnBrk="1" fontAlgn="auto" latinLnBrk="0" hangingPunct="1">
              <a:lnSpc>
                <a:spcPct val="100000"/>
              </a:lnSpc>
              <a:spcBef>
                <a:spcPts val="840"/>
              </a:spcBef>
              <a:spcAft>
                <a:spcPct val="0"/>
              </a:spcAft>
              <a:buClrTx/>
              <a:buSzTx/>
              <a:buFontTx/>
              <a:buNone/>
            </a:pPr>
            <a:r>
              <a:rPr kumimoji="0" sz="4050" b="0" i="0" u="none" strike="noStrike" kern="0" cap="none" spc="165" normalizeH="0" baseline="0" noProof="1" dirty="0">
                <a:solidFill>
                  <a:srgbClr val="FFFFFF"/>
                </a:solidFill>
                <a:latin typeface="Microsoft Sans Serif" panose="020B0604020202020204"/>
                <a:ea typeface="+mj-ea"/>
                <a:cs typeface="Microsoft Sans Serif" panose="020B0604020202020204"/>
              </a:rPr>
              <a:t>Community</a:t>
            </a:r>
            <a:r>
              <a:rPr kumimoji="0" sz="4050" b="0" i="0" u="none" strike="noStrike" kern="0" cap="none" spc="-180" normalizeH="0" baseline="0" noProof="1" dirty="0">
                <a:solidFill>
                  <a:srgbClr val="FFFFFF"/>
                </a:solidFill>
                <a:latin typeface="Microsoft Sans Serif" panose="020B0604020202020204"/>
                <a:ea typeface="+mj-ea"/>
                <a:cs typeface="Microsoft Sans Serif" panose="020B0604020202020204"/>
              </a:rPr>
              <a:t> </a:t>
            </a:r>
            <a:r>
              <a:rPr kumimoji="0" sz="4050" b="0" i="0" u="none" strike="noStrike" kern="0" cap="none" spc="95" normalizeH="0" baseline="0" noProof="1" dirty="0">
                <a:solidFill>
                  <a:srgbClr val="FFFFFF"/>
                </a:solidFill>
                <a:latin typeface="Microsoft Sans Serif" panose="020B0604020202020204"/>
                <a:ea typeface="+mj-ea"/>
                <a:cs typeface="Microsoft Sans Serif" panose="020B0604020202020204"/>
              </a:rPr>
              <a:t>Center</a:t>
            </a:r>
            <a:r>
              <a:rPr kumimoji="0" sz="4050" b="0" i="0" u="none" strike="noStrike" kern="0" cap="none" spc="-180" normalizeH="0" baseline="0" noProof="1" dirty="0">
                <a:solidFill>
                  <a:srgbClr val="FFFFFF"/>
                </a:solidFill>
                <a:latin typeface="Microsoft Sans Serif" panose="020B0604020202020204"/>
                <a:ea typeface="+mj-ea"/>
                <a:cs typeface="Microsoft Sans Serif" panose="020B0604020202020204"/>
              </a:rPr>
              <a:t> </a:t>
            </a:r>
            <a:r>
              <a:rPr kumimoji="0" sz="4050" b="0" i="0" u="none" strike="noStrike" kern="0" cap="none" spc="40" normalizeH="0" baseline="0" noProof="1" dirty="0">
                <a:solidFill>
                  <a:srgbClr val="FFFFFF"/>
                </a:solidFill>
                <a:latin typeface="Microsoft Sans Serif" panose="020B0604020202020204"/>
                <a:ea typeface="+mj-ea"/>
                <a:cs typeface="Microsoft Sans Serif" panose="020B0604020202020204"/>
              </a:rPr>
              <a:t>Features</a:t>
            </a:r>
            <a:endParaRPr kumimoji="0" sz="4050" b="0" i="0" u="none" strike="noStrike" kern="0" cap="none" spc="40" normalizeH="0" baseline="0" noProof="1" dirty="0">
              <a:solidFill>
                <a:srgbClr val="FFFFFF"/>
              </a:solidFill>
              <a:latin typeface="Microsoft Sans Serif" panose="020B0604020202020204"/>
              <a:ea typeface="+mj-ea"/>
              <a:cs typeface="Microsoft Sans Serif" panose="020B0604020202020204"/>
            </a:endParaRPr>
          </a:p>
          <a:p>
            <a:pPr marL="12700" marR="0" indent="0" algn="l" defTabSz="914400" rtl="0" eaLnBrk="1" fontAlgn="auto" latinLnBrk="0" hangingPunct="1">
              <a:lnSpc>
                <a:spcPct val="100000"/>
              </a:lnSpc>
              <a:spcBef>
                <a:spcPts val="1475"/>
              </a:spcBef>
              <a:spcAft>
                <a:spcPct val="0"/>
              </a:spcAft>
              <a:buClrTx/>
              <a:buSzTx/>
              <a:buFontTx/>
              <a:buNone/>
            </a:pPr>
            <a:r>
              <a:rPr kumimoji="0" sz="8000" b="0" i="0" u="none" strike="noStrike" kern="0" cap="none" spc="330" normalizeH="0" baseline="0" noProof="1" dirty="0">
                <a:solidFill>
                  <a:srgbClr val="FFFFFF"/>
                </a:solidFill>
                <a:latin typeface="宋体" panose="02010600030101010101" pitchFamily="2" charset="-122"/>
                <a:ea typeface="+mj-ea"/>
                <a:cs typeface="宋体" panose="02010600030101010101" pitchFamily="2" charset="-122"/>
              </a:rPr>
              <a:t>社区</a:t>
            </a:r>
            <a:r>
              <a:rPr kumimoji="0" sz="8000" b="0" i="0" u="none" strike="noStrike" kern="0" cap="none" spc="330" normalizeH="0" baseline="0" noProof="1" dirty="0">
                <a:solidFill>
                  <a:srgbClr val="FFFFFF"/>
                </a:solidFill>
                <a:latin typeface="微软雅黑" panose="020B0503020204020204" charset="-122"/>
                <a:ea typeface="+mj-ea"/>
                <a:cs typeface="微软雅黑" panose="020B0503020204020204" charset="-122"/>
              </a:rPr>
              <a:t>中⼼</a:t>
            </a:r>
            <a:r>
              <a:rPr kumimoji="0" sz="8000" b="0" i="0" u="none" strike="noStrike" kern="0" cap="none" spc="330" normalizeH="0" baseline="0" noProof="1" dirty="0">
                <a:solidFill>
                  <a:srgbClr val="FFFFFF"/>
                </a:solidFill>
                <a:latin typeface="宋体" panose="02010600030101010101" pitchFamily="2" charset="-122"/>
                <a:ea typeface="+mj-ea"/>
                <a:cs typeface="宋体" panose="02010600030101010101" pitchFamily="2" charset="-122"/>
              </a:rPr>
              <a:t>功</a:t>
            </a:r>
            <a:r>
              <a:rPr kumimoji="0" sz="8000" b="0" i="0" u="none" strike="noStrike" kern="0" cap="none" spc="0" normalizeH="0" baseline="0" noProof="1" dirty="0">
                <a:solidFill>
                  <a:srgbClr val="FFFFFF"/>
                </a:solidFill>
                <a:latin typeface="宋体" panose="02010600030101010101" pitchFamily="2" charset="-122"/>
                <a:ea typeface="+mj-ea"/>
                <a:cs typeface="宋体" panose="02010600030101010101" pitchFamily="2" charset="-122"/>
              </a:rPr>
              <a:t>能</a:t>
            </a:r>
            <a:endParaRPr kumimoji="0" sz="8000" b="0" i="0" u="none" strike="noStrike" kern="0" cap="none" spc="0" normalizeH="0" baseline="0" noProof="1">
              <a:solidFill>
                <a:srgbClr val="1164AB"/>
              </a:solidFill>
              <a:latin typeface="宋体" panose="02010600030101010101" pitchFamily="2" charset="-122"/>
              <a:ea typeface="+mj-ea"/>
              <a:cs typeface="宋体" panose="02010600030101010101" pitchFamily="2" charset="-122"/>
            </a:endParaRPr>
          </a:p>
        </p:txBody>
      </p:sp>
      <p:pic>
        <p:nvPicPr>
          <p:cNvPr id="34820" name="图片 32" descr="35080d4f2d7b091888765aa01a98599"/>
          <p:cNvPicPr>
            <a:picLocks noChangeAspect="1"/>
          </p:cNvPicPr>
          <p:nvPr/>
        </p:nvPicPr>
        <p:blipFill>
          <a:blip r:embed="rId1"/>
          <a:stretch>
            <a:fillRect/>
          </a:stretch>
        </p:blipFill>
        <p:spPr>
          <a:xfrm>
            <a:off x="-160337" y="8615363"/>
            <a:ext cx="3503612" cy="1916112"/>
          </a:xfrm>
          <a:prstGeom prst="rect">
            <a:avLst/>
          </a:prstGeom>
          <a:noFill/>
          <a:ln w="9525">
            <a:noFill/>
          </a:ln>
        </p:spPr>
      </p:pic>
      <p:sp>
        <p:nvSpPr>
          <p:cNvPr id="15" name="object 12"/>
          <p:cNvSpPr txBox="1"/>
          <p:nvPr/>
        </p:nvSpPr>
        <p:spPr>
          <a:xfrm>
            <a:off x="12307888" y="0"/>
            <a:ext cx="4657725" cy="2849563"/>
          </a:xfrm>
          <a:prstGeom prst="rect">
            <a:avLst/>
          </a:prstGeom>
        </p:spPr>
        <p:txBody>
          <a:bodyPr vert="horz" wrap="square" lIns="0" tIns="17145" rIns="0" bIns="0" rtlCol="0">
            <a:spAutoFit/>
          </a:bodyPr>
          <a:lstStyle>
            <a:lvl1pPr>
              <a:defRPr>
                <a:latin typeface="+mj-lt"/>
                <a:ea typeface="+mj-ea"/>
                <a:cs typeface="+mj-cs"/>
              </a:defRPr>
            </a:lvl1pPr>
          </a:lstStyle>
          <a:p>
            <a:pPr marL="12700" algn="ctr" fontAlgn="base">
              <a:spcBef>
                <a:spcPts val="135"/>
              </a:spcBef>
            </a:pPr>
            <a:r>
              <a:rPr lang="en-US" sz="8800" b="1" strike="noStrike" kern="0" spc="2055" noProof="1" dirty="0" smtClean="0">
                <a:solidFill>
                  <a:srgbClr val="1164AB"/>
                </a:solidFill>
                <a:latin typeface="方正粗黑宋简体" panose="02000000000000000000" charset="-122"/>
                <a:ea typeface="方正粗黑宋简体" panose="02000000000000000000" charset="-122"/>
                <a:cs typeface="+mj-cs"/>
              </a:rPr>
              <a:t>1.7</a:t>
            </a:r>
            <a:br>
              <a:rPr lang="en-US" sz="5400" b="1" kern="0" spc="2055" dirty="0" smtClean="0">
                <a:solidFill>
                  <a:srgbClr val="1164AB"/>
                </a:solidFill>
              </a:rPr>
            </a:br>
            <a:r>
              <a:rPr 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UML</a:t>
            </a:r>
            <a:r>
              <a:rPr lang="en-US" altLang="zh-CN" sz="4800" b="1" strike="noStrike" kern="0" spc="2055" noProof="1" dirty="0" smtClean="0">
                <a:solidFill>
                  <a:srgbClr val="1164AB"/>
                </a:solidFill>
                <a:latin typeface="方正粗黑宋简体" panose="02000000000000000000" charset="-122"/>
                <a:ea typeface="方正粗黑宋简体" panose="02000000000000000000" charset="-122"/>
                <a:cs typeface="+mj-cs"/>
              </a:rPr>
              <a:t>2.0</a:t>
            </a:r>
            <a:br>
              <a:rPr lang="en-US" altLang="zh-CN" sz="4800" b="1" kern="0" spc="2055" dirty="0" smtClean="0">
                <a:solidFill>
                  <a:srgbClr val="1164AB"/>
                </a:solidFill>
                <a:latin typeface="方正粗黑宋简体" panose="02000000000000000000" charset="-122"/>
                <a:ea typeface="方正粗黑宋简体" panose="02000000000000000000" charset="-122"/>
              </a:rPr>
            </a:br>
            <a:r>
              <a:rPr lang="zh-CN" alt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的新特性</a:t>
            </a:r>
            <a:endParaRPr lang="zh-CN" altLang="en-US" sz="4800" b="1" strike="noStrike" kern="0" spc="2055" noProof="1" dirty="0">
              <a:solidFill>
                <a:srgbClr val="1164AB"/>
              </a:solidFill>
              <a:latin typeface="方正粗黑宋简体" panose="02000000000000000000" charset="-122"/>
              <a:ea typeface="方正粗黑宋简体" panose="02000000000000000000" charset="-122"/>
            </a:endParaRPr>
          </a:p>
        </p:txBody>
      </p:sp>
      <p:sp>
        <p:nvSpPr>
          <p:cNvPr id="16" name="object 4"/>
          <p:cNvSpPr txBox="1"/>
          <p:nvPr/>
        </p:nvSpPr>
        <p:spPr>
          <a:xfrm>
            <a:off x="501650" y="401638"/>
            <a:ext cx="11631613" cy="3559175"/>
          </a:xfrm>
          <a:prstGeom prst="rect">
            <a:avLst/>
          </a:prstGeom>
        </p:spPr>
        <p:txBody>
          <a:bodyPr vert="horz" wrap="square" lIns="0" tIns="292100" rIns="0" bIns="0" rtlCol="0">
            <a:spAutoFit/>
          </a:bodyPr>
          <a:lstStyle/>
          <a:p>
            <a:pPr marL="469900" indent="-457200">
              <a:lnSpc>
                <a:spcPct val="150000"/>
              </a:lnSpc>
              <a:spcBef>
                <a:spcPts val="2300"/>
              </a:spcBef>
              <a:buFont typeface="Wingdings" panose="05000000000000000000" pitchFamily="2" charset="2"/>
              <a:buChar char="n"/>
            </a:pPr>
            <a:r>
              <a:rPr lang="zh-CN" altLang="en-US" sz="3600" b="1"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活动图</a:t>
            </a:r>
            <a:endParaRPr lang="zh-CN" altLang="en-US" sz="3600" b="1" spc="400" noProof="1" dirty="0">
              <a:solidFill>
                <a:srgbClr val="1164AB"/>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2400" spc="400" noProof="1" dirty="0" smtClean="0">
                <a:latin typeface="华文中宋" panose="02010600040101010101" charset="-122"/>
                <a:ea typeface="华文中宋" panose="02010600040101010101" charset="-122"/>
                <a:cs typeface="宋体" panose="02010600030101010101" pitchFamily="2" charset="-122"/>
              </a:rPr>
              <a:t>活动图</a:t>
            </a:r>
            <a:r>
              <a:rPr lang="zh-CN" altLang="en-US" sz="2400" spc="400" noProof="1" dirty="0">
                <a:latin typeface="华文中宋" panose="02010600040101010101" charset="-122"/>
                <a:ea typeface="华文中宋" panose="02010600040101010101" charset="-122"/>
                <a:cs typeface="宋体" panose="02010600030101010101" pitchFamily="2" charset="-122"/>
              </a:rPr>
              <a:t>是比较常用的一种图</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zh-CN" altLang="en-US" sz="2400" spc="400" noProof="1" dirty="0">
                <a:latin typeface="华文中宋" panose="02010600040101010101" charset="-122"/>
                <a:ea typeface="华文中宋" panose="02010600040101010101" charset="-122"/>
                <a:cs typeface="宋体" panose="02010600030101010101" pitchFamily="2" charset="-122"/>
              </a:rPr>
              <a:t>接近于流程图</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a:t>
            </a:r>
            <a:endParaRPr lang="en-US" altLang="zh-CN" sz="2400" spc="400" noProof="1" dirty="0" smtClean="0">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2800" spc="400" noProof="1" dirty="0" smtClean="0">
                <a:latin typeface="华文中宋" panose="02010600040101010101" charset="-122"/>
                <a:ea typeface="华文中宋" panose="02010600040101010101" charset="-122"/>
                <a:cs typeface="宋体" panose="02010600030101010101" pitchFamily="2" charset="-122"/>
              </a:rPr>
              <a:t>在</a:t>
            </a:r>
            <a:r>
              <a:rPr lang="en-US" altLang="zh-CN" sz="2800" b="1" spc="400" noProof="1" dirty="0">
                <a:solidFill>
                  <a:srgbClr val="1164AB"/>
                </a:solidFill>
                <a:latin typeface="华文中宋" panose="02010600040101010101" charset="-122"/>
                <a:ea typeface="华文中宋" panose="02010600040101010101" charset="-122"/>
                <a:cs typeface="宋体" panose="02010600030101010101" pitchFamily="2" charset="-122"/>
              </a:rPr>
              <a:t>UML2.0</a:t>
            </a:r>
            <a:r>
              <a:rPr lang="zh-CN" altLang="en-US" sz="2800" spc="400" noProof="1" dirty="0">
                <a:latin typeface="华文中宋" panose="02010600040101010101" charset="-122"/>
                <a:ea typeface="华文中宋" panose="02010600040101010101" charset="-122"/>
                <a:cs typeface="宋体" panose="02010600030101010101" pitchFamily="2" charset="-122"/>
              </a:rPr>
              <a:t>中</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活动图增加了许多新特性。例如</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b="1" spc="400" noProof="1" dirty="0">
                <a:solidFill>
                  <a:srgbClr val="1164AB"/>
                </a:solidFill>
                <a:latin typeface="华文中宋" panose="02010600040101010101" charset="-122"/>
                <a:ea typeface="华文中宋" panose="02010600040101010101" charset="-122"/>
                <a:cs typeface="宋体" panose="02010600030101010101" pitchFamily="2" charset="-122"/>
              </a:rPr>
              <a:t>泳道</a:t>
            </a:r>
            <a:r>
              <a:rPr lang="zh-CN" altLang="en-US" sz="2800" spc="400" noProof="1" dirty="0">
                <a:latin typeface="华文中宋" panose="02010600040101010101" charset="-122"/>
                <a:ea typeface="华文中宋" panose="02010600040101010101" charset="-122"/>
                <a:cs typeface="宋体" panose="02010600030101010101" pitchFamily="2" charset="-122"/>
              </a:rPr>
              <a:t>可以划分成层次</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增加丰富的同步表达能力</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在活动图</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中</a:t>
            </a:r>
            <a:r>
              <a:rPr lang="zh-CN" altLang="en-US" sz="2800" b="1" spc="400" noProof="1" dirty="0">
                <a:solidFill>
                  <a:srgbClr val="1164AB"/>
                </a:solidFill>
                <a:latin typeface="华文中宋" panose="02010600040101010101" charset="-122"/>
                <a:ea typeface="华文中宋" panose="02010600040101010101" charset="-122"/>
                <a:cs typeface="宋体" panose="02010600030101010101" pitchFamily="2" charset="-122"/>
              </a:rPr>
              <a:t>引入对象</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等</a:t>
            </a:r>
            <a:r>
              <a:rPr lang="zh-CN" altLang="en-US" sz="2800" spc="400" noProof="1" dirty="0">
                <a:latin typeface="华文中宋" panose="02010600040101010101" charset="-122"/>
                <a:ea typeface="华文中宋" panose="02010600040101010101" charset="-122"/>
                <a:cs typeface="宋体" panose="02010600030101010101" pitchFamily="2" charset="-122"/>
              </a:rPr>
              <a:t>特性</a:t>
            </a:r>
            <a:r>
              <a:rPr lang="zh-CN" altLang="en-US" sz="2800" spc="400" noProof="1" dirty="0">
                <a:solidFill>
                  <a:srgbClr val="1164AB"/>
                </a:solidFill>
                <a:latin typeface="华文中宋" panose="02010600040101010101" charset="-122"/>
                <a:ea typeface="华文中宋" panose="02010600040101010101" charset="-122"/>
                <a:cs typeface="宋体" panose="02010600030101010101" pitchFamily="2" charset="-122"/>
              </a:rPr>
              <a:t>。</a:t>
            </a:r>
            <a:endParaRPr lang="zh-CN" altLang="en-US" sz="2800" spc="400"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pic>
        <p:nvPicPr>
          <p:cNvPr id="17" name="Picture 3" descr="C:\Users\s'd\AppData\Roaming\Tencent\Users\1374126063\QQ\WinTemp\RichOle\V_0H]UG)H$SG`F0T{~CTXJ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4730" y="4509135"/>
            <a:ext cx="7305136" cy="38195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object 12"/>
          <p:cNvSpPr txBox="1"/>
          <p:nvPr/>
        </p:nvSpPr>
        <p:spPr>
          <a:xfrm>
            <a:off x="11129963" y="8423275"/>
            <a:ext cx="2514600" cy="884238"/>
          </a:xfrm>
          <a:prstGeom prst="rect">
            <a:avLst/>
          </a:prstGeom>
        </p:spPr>
        <p:txBody>
          <a:bodyPr vert="horz" wrap="square" lIns="0" tIns="234315"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06425" fontAlgn="base">
              <a:lnSpc>
                <a:spcPct val="150000"/>
              </a:lnSpc>
              <a:spcBef>
                <a:spcPts val="1845"/>
              </a:spcBef>
            </a:pPr>
            <a:r>
              <a:rPr lang="zh-CN" altLang="en-US" sz="2800" b="1" strike="noStrike" kern="0" spc="140" noProof="1" dirty="0">
                <a:solidFill>
                  <a:srgbClr val="1164AB"/>
                </a:solidFill>
                <a:latin typeface="+mn-lt"/>
                <a:ea typeface="+mn-ea"/>
                <a:cs typeface="+mn-cs"/>
              </a:rPr>
              <a:t>子</a:t>
            </a:r>
            <a:r>
              <a:rPr lang="zh-CN" altLang="en-US" sz="2800" b="1" strike="noStrike" kern="0" spc="140" noProof="1" dirty="0" smtClean="0">
                <a:solidFill>
                  <a:srgbClr val="1164AB"/>
                </a:solidFill>
                <a:latin typeface="+mn-lt"/>
                <a:ea typeface="+mn-ea"/>
                <a:cs typeface="+mn-cs"/>
              </a:rPr>
              <a:t>活动图</a:t>
            </a:r>
            <a:endParaRPr lang="zh-CN" altLang="en-US" sz="2800" b="1" strike="noStrike" kern="0" spc="140" noProof="1" dirty="0">
              <a:solidFill>
                <a:srgbClr val="1164AB"/>
              </a:solidFill>
            </a:endParaRPr>
          </a:p>
        </p:txBody>
      </p:sp>
      <p:pic>
        <p:nvPicPr>
          <p:cNvPr id="4097" name="Picture 1" descr="C:\Users\s'd\AppData\Roaming\Tencent\Users\1374126063\QQ\WinTemp\RichOle\NRMNRMOL`H~829XE%F6(97N.png"/>
          <p:cNvPicPr>
            <a:picLocks noChangeAspect="1" noChangeArrowheads="1"/>
          </p:cNvPicPr>
          <p:nvPr/>
        </p:nvPicPr>
        <p:blipFill rotWithShape="1">
          <a:blip r:embed="rId3">
            <a:extLst>
              <a:ext uri="{28A0092B-C50C-407E-A947-70E740481C1C}">
                <a14:useLocalDpi xmlns:a14="http://schemas.microsoft.com/office/drawing/2010/main" val="0"/>
              </a:ext>
            </a:extLst>
          </a:blip>
          <a:srcRect r="3158"/>
          <a:stretch>
            <a:fillRect/>
          </a:stretch>
        </p:blipFill>
        <p:spPr bwMode="auto">
          <a:xfrm>
            <a:off x="501797" y="4604385"/>
            <a:ext cx="7305136" cy="38195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object 12"/>
          <p:cNvSpPr txBox="1"/>
          <p:nvPr/>
        </p:nvSpPr>
        <p:spPr>
          <a:xfrm>
            <a:off x="2827338" y="8328025"/>
            <a:ext cx="2654300" cy="884238"/>
          </a:xfrm>
          <a:prstGeom prst="rect">
            <a:avLst/>
          </a:prstGeom>
        </p:spPr>
        <p:txBody>
          <a:bodyPr vert="horz" wrap="square" lIns="0" tIns="234315"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06425" fontAlgn="base">
              <a:lnSpc>
                <a:spcPct val="150000"/>
              </a:lnSpc>
              <a:spcBef>
                <a:spcPts val="1845"/>
              </a:spcBef>
            </a:pPr>
            <a:r>
              <a:rPr lang="zh-CN" altLang="en-US" sz="2800" b="1" strike="noStrike" kern="0" spc="140" noProof="1" dirty="0" smtClean="0">
                <a:solidFill>
                  <a:srgbClr val="1164AB"/>
                </a:solidFill>
                <a:latin typeface="+mn-lt"/>
                <a:ea typeface="+mn-ea"/>
                <a:cs typeface="+mn-cs"/>
              </a:rPr>
              <a:t>时间信号</a:t>
            </a:r>
            <a:endParaRPr lang="zh-CN" altLang="en-US" sz="2800" b="1" strike="noStrike" kern="0" spc="140" noProof="1" dirty="0">
              <a:solidFill>
                <a:srgbClr val="1164AB"/>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object 3"/>
          <p:cNvSpPr/>
          <p:nvPr/>
        </p:nvSpPr>
        <p:spPr>
          <a:xfrm>
            <a:off x="16967200" y="0"/>
            <a:ext cx="1320800" cy="4362450"/>
          </a:xfrm>
          <a:custGeom>
            <a:avLst/>
            <a:gdLst/>
            <a:ahLst/>
            <a:cxnLst/>
            <a:pathLst>
              <a:path w="1321434" h="4362450">
                <a:moveTo>
                  <a:pt x="1321297" y="4362449"/>
                </a:moveTo>
                <a:lnTo>
                  <a:pt x="0" y="4362449"/>
                </a:lnTo>
                <a:lnTo>
                  <a:pt x="0" y="0"/>
                </a:lnTo>
                <a:lnTo>
                  <a:pt x="1321297" y="0"/>
                </a:lnTo>
                <a:lnTo>
                  <a:pt x="1321297" y="4362449"/>
                </a:lnTo>
                <a:close/>
              </a:path>
            </a:pathLst>
          </a:custGeom>
          <a:solidFill>
            <a:srgbClr val="A5C2DE"/>
          </a:solidFill>
          <a:ln w="9525">
            <a:noFill/>
          </a:ln>
        </p:spPr>
        <p:txBody>
          <a:bodyPr/>
          <a:p>
            <a:endParaRPr lang="zh-CN" altLang="en-US"/>
          </a:p>
        </p:txBody>
      </p:sp>
      <p:sp>
        <p:nvSpPr>
          <p:cNvPr id="35842" name="object 8"/>
          <p:cNvSpPr/>
          <p:nvPr/>
        </p:nvSpPr>
        <p:spPr>
          <a:xfrm>
            <a:off x="16967200" y="6189663"/>
            <a:ext cx="1320800" cy="4097337"/>
          </a:xfrm>
          <a:custGeom>
            <a:avLst/>
            <a:gdLst/>
            <a:ahLst/>
            <a:cxnLst/>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a:ln w="9525">
            <a:noFill/>
          </a:ln>
        </p:spPr>
        <p:txBody>
          <a:bodyPr/>
          <a:p>
            <a:endParaRPr lang="zh-CN" altLang="en-US"/>
          </a:p>
        </p:txBody>
      </p:sp>
      <p:pic>
        <p:nvPicPr>
          <p:cNvPr id="35843" name="图片 32" descr="35080d4f2d7b091888765aa01a98599"/>
          <p:cNvPicPr>
            <a:picLocks noChangeAspect="1"/>
          </p:cNvPicPr>
          <p:nvPr/>
        </p:nvPicPr>
        <p:blipFill>
          <a:blip r:embed="rId1"/>
          <a:stretch>
            <a:fillRect/>
          </a:stretch>
        </p:blipFill>
        <p:spPr>
          <a:xfrm>
            <a:off x="47625" y="8502650"/>
            <a:ext cx="3502025" cy="1916113"/>
          </a:xfrm>
          <a:prstGeom prst="rect">
            <a:avLst/>
          </a:prstGeom>
          <a:noFill/>
          <a:ln w="9525">
            <a:noFill/>
          </a:ln>
        </p:spPr>
      </p:pic>
      <p:sp>
        <p:nvSpPr>
          <p:cNvPr id="15" name="object 12"/>
          <p:cNvSpPr txBox="1"/>
          <p:nvPr/>
        </p:nvSpPr>
        <p:spPr>
          <a:xfrm>
            <a:off x="10948988" y="96838"/>
            <a:ext cx="6878638" cy="2601913"/>
          </a:xfrm>
          <a:prstGeom prst="rect">
            <a:avLst/>
          </a:prstGeom>
        </p:spPr>
        <p:txBody>
          <a:bodyPr vert="horz" wrap="square" lIns="0" tIns="17145" rIns="0" bIns="0" rtlCol="0">
            <a:spAutoFit/>
          </a:bodyPr>
          <a:lstStyle>
            <a:lvl1pPr>
              <a:defRPr>
                <a:latin typeface="+mj-lt"/>
                <a:ea typeface="+mj-ea"/>
                <a:cs typeface="+mj-cs"/>
              </a:defRPr>
            </a:lvl1pPr>
          </a:lstStyle>
          <a:p>
            <a:pPr marL="12700" algn="ctr" fontAlgn="base">
              <a:spcBef>
                <a:spcPts val="135"/>
              </a:spcBef>
            </a:pPr>
            <a:r>
              <a:rPr lang="en-US" sz="8000" b="1" strike="noStrike" kern="0" spc="2055" noProof="1" dirty="0" smtClean="0">
                <a:solidFill>
                  <a:srgbClr val="1164AB"/>
                </a:solidFill>
                <a:latin typeface="方正粗黑宋简体" panose="02000000000000000000" charset="-122"/>
                <a:ea typeface="方正粗黑宋简体" panose="02000000000000000000" charset="-122"/>
                <a:cs typeface="+mj-cs"/>
              </a:rPr>
              <a:t>1.7</a:t>
            </a:r>
            <a:br>
              <a:rPr lang="en-US" sz="4800" b="1" kern="0" spc="2055" dirty="0" smtClean="0">
                <a:solidFill>
                  <a:srgbClr val="1164AB"/>
                </a:solidFill>
              </a:rPr>
            </a:br>
            <a:r>
              <a:rPr lang="en-US" sz="4400" b="1" strike="noStrike" kern="0" spc="2055" noProof="1" dirty="0" smtClean="0">
                <a:solidFill>
                  <a:srgbClr val="1164AB"/>
                </a:solidFill>
                <a:latin typeface="方正粗黑宋简体" panose="02000000000000000000" charset="-122"/>
                <a:ea typeface="方正粗黑宋简体" panose="02000000000000000000" charset="-122"/>
                <a:cs typeface="+mj-cs"/>
              </a:rPr>
              <a:t>UML</a:t>
            </a:r>
            <a:r>
              <a:rPr lang="en-US" altLang="zh-CN" sz="4400" b="1" strike="noStrike" kern="0" spc="2055" noProof="1" dirty="0" smtClean="0">
                <a:solidFill>
                  <a:srgbClr val="1164AB"/>
                </a:solidFill>
                <a:latin typeface="方正粗黑宋简体" panose="02000000000000000000" charset="-122"/>
                <a:ea typeface="方正粗黑宋简体" panose="02000000000000000000" charset="-122"/>
                <a:cs typeface="+mj-cs"/>
              </a:rPr>
              <a:t>2.0</a:t>
            </a:r>
            <a:br>
              <a:rPr lang="en-US" altLang="zh-CN" sz="4400" b="1" kern="0" spc="2055" dirty="0" smtClean="0">
                <a:solidFill>
                  <a:srgbClr val="1164AB"/>
                </a:solidFill>
                <a:latin typeface="方正粗黑宋简体" panose="02000000000000000000" charset="-122"/>
                <a:ea typeface="方正粗黑宋简体" panose="02000000000000000000" charset="-122"/>
              </a:rPr>
            </a:br>
            <a:r>
              <a:rPr lang="zh-CN" altLang="en-US" sz="4400" b="1" strike="noStrike" kern="0" spc="2055" noProof="1" dirty="0" smtClean="0">
                <a:solidFill>
                  <a:srgbClr val="1164AB"/>
                </a:solidFill>
                <a:latin typeface="方正粗黑宋简体" panose="02000000000000000000" charset="-122"/>
                <a:ea typeface="方正粗黑宋简体" panose="02000000000000000000" charset="-122"/>
                <a:cs typeface="+mj-cs"/>
              </a:rPr>
              <a:t>的新特性</a:t>
            </a:r>
            <a:endParaRPr lang="zh-CN" altLang="en-US" sz="4400" b="1" strike="noStrike" kern="0" spc="2055" noProof="1" dirty="0" smtClean="0">
              <a:solidFill>
                <a:srgbClr val="1164AB"/>
              </a:solidFill>
              <a:latin typeface="方正粗黑宋简体" panose="02000000000000000000" charset="-122"/>
              <a:ea typeface="方正粗黑宋简体" panose="02000000000000000000" charset="-122"/>
            </a:endParaRPr>
          </a:p>
        </p:txBody>
      </p:sp>
      <p:sp>
        <p:nvSpPr>
          <p:cNvPr id="16" name="object 4"/>
          <p:cNvSpPr txBox="1"/>
          <p:nvPr/>
        </p:nvSpPr>
        <p:spPr>
          <a:xfrm>
            <a:off x="371475" y="582613"/>
            <a:ext cx="8558213" cy="6053138"/>
          </a:xfrm>
          <a:prstGeom prst="rect">
            <a:avLst/>
          </a:prstGeom>
        </p:spPr>
        <p:txBody>
          <a:bodyPr vert="horz" wrap="square" lIns="0" tIns="292100" rIns="0" bIns="0" rtlCol="0">
            <a:spAutoFit/>
          </a:bodyPr>
          <a:lstStyle/>
          <a:p>
            <a:pPr marL="469900" indent="-457200">
              <a:lnSpc>
                <a:spcPct val="150000"/>
              </a:lnSpc>
              <a:spcBef>
                <a:spcPts val="2300"/>
              </a:spcBef>
              <a:buFont typeface="Wingdings" panose="05000000000000000000" pitchFamily="2" charset="2"/>
              <a:buChar char="n"/>
            </a:pPr>
            <a:r>
              <a:rPr lang="zh-CN" altLang="en-US" sz="3600" b="1" spc="400" noProof="1" dirty="0">
                <a:solidFill>
                  <a:srgbClr val="1164AB"/>
                </a:solidFill>
                <a:latin typeface="华文中宋" panose="02010600040101010101" charset="-122"/>
                <a:ea typeface="华文中宋" panose="02010600040101010101" charset="-122"/>
                <a:cs typeface="宋体" panose="02010600030101010101" pitchFamily="2" charset="-122"/>
              </a:rPr>
              <a:t>构件图</a:t>
            </a:r>
            <a:endParaRPr lang="zh-CN" altLang="en-US" sz="3600" b="1" spc="400" noProof="1" dirty="0">
              <a:solidFill>
                <a:srgbClr val="1164AB"/>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2400" spc="400" noProof="1" dirty="0">
                <a:latin typeface="华文中宋" panose="02010600040101010101" charset="-122"/>
                <a:ea typeface="华文中宋" panose="02010600040101010101" charset="-122"/>
                <a:cs typeface="宋体" panose="02010600030101010101" pitchFamily="2" charset="-122"/>
              </a:rPr>
              <a:t>构件图是在</a:t>
            </a:r>
            <a:r>
              <a:rPr lang="zh-CN" altLang="en-US" sz="2400" b="1" spc="400" noProof="1" dirty="0">
                <a:solidFill>
                  <a:srgbClr val="1164AB"/>
                </a:solidFill>
                <a:latin typeface="华文中宋" panose="02010600040101010101" charset="-122"/>
                <a:ea typeface="华文中宋" panose="02010600040101010101" charset="-122"/>
                <a:cs typeface="宋体" panose="02010600030101010101" pitchFamily="2" charset="-122"/>
              </a:rPr>
              <a:t>物理层面</a:t>
            </a:r>
            <a:r>
              <a:rPr lang="zh-CN" altLang="en-US" sz="2400" spc="400" noProof="1" dirty="0">
                <a:latin typeface="华文中宋" panose="02010600040101010101" charset="-122"/>
                <a:ea typeface="华文中宋" panose="02010600040101010101" charset="-122"/>
                <a:cs typeface="宋体" panose="02010600030101010101" pitchFamily="2" charset="-122"/>
              </a:rPr>
              <a:t>对系统结构及内容的直观描述</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zh-CN" altLang="en-US" sz="2400" spc="400" noProof="1" dirty="0">
                <a:latin typeface="华文中宋" panose="02010600040101010101" charset="-122"/>
                <a:ea typeface="华文中宋" panose="02010600040101010101" charset="-122"/>
                <a:cs typeface="宋体" panose="02010600030101010101" pitchFamily="2" charset="-122"/>
              </a:rPr>
              <a:t>最接近于通常意义上的</a:t>
            </a:r>
            <a:r>
              <a:rPr lang="zh-CN" altLang="en-US" sz="2400" b="1" spc="400" noProof="1" dirty="0">
                <a:solidFill>
                  <a:srgbClr val="1164AB"/>
                </a:solidFill>
                <a:latin typeface="华文中宋" panose="02010600040101010101" charset="-122"/>
                <a:ea typeface="华文中宋" panose="02010600040101010101" charset="-122"/>
                <a:cs typeface="宋体" panose="02010600030101010101" pitchFamily="2" charset="-122"/>
              </a:rPr>
              <a:t>模块结构图</a:t>
            </a:r>
            <a:r>
              <a:rPr lang="zh-CN" altLang="en-US" sz="2400" spc="400" noProof="1" dirty="0">
                <a:latin typeface="华文中宋" panose="02010600040101010101" charset="-122"/>
                <a:ea typeface="华文中宋" panose="02010600040101010101" charset="-122"/>
                <a:cs typeface="宋体" panose="02010600030101010101" pitchFamily="2" charset="-122"/>
              </a:rPr>
              <a:t>。</a:t>
            </a:r>
            <a:endParaRPr lang="zh-CN" altLang="en-US" sz="2400" spc="400" noProof="1" dirty="0">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2800" spc="400" noProof="1" dirty="0">
                <a:latin typeface="华文中宋" panose="02010600040101010101" charset="-122"/>
                <a:ea typeface="华文中宋" panose="02010600040101010101" charset="-122"/>
                <a:cs typeface="宋体" panose="02010600030101010101" pitchFamily="2" charset="-122"/>
              </a:rPr>
              <a:t>在</a:t>
            </a:r>
            <a:r>
              <a:rPr lang="en-US" altLang="zh-CN" sz="2800" b="1" spc="400" noProof="1" dirty="0">
                <a:solidFill>
                  <a:srgbClr val="1164AB"/>
                </a:solidFill>
                <a:latin typeface="华文中宋" panose="02010600040101010101" charset="-122"/>
                <a:ea typeface="华文中宋" panose="02010600040101010101" charset="-122"/>
                <a:cs typeface="宋体" panose="02010600030101010101" pitchFamily="2" charset="-122"/>
              </a:rPr>
              <a:t>UML2.0</a:t>
            </a:r>
            <a:r>
              <a:rPr lang="zh-CN" altLang="en-US" sz="2800" spc="400" noProof="1" dirty="0">
                <a:latin typeface="华文中宋" panose="02010600040101010101" charset="-122"/>
                <a:ea typeface="华文中宋" panose="02010600040101010101" charset="-122"/>
                <a:cs typeface="宋体" panose="02010600030101010101" pitchFamily="2" charset="-122"/>
              </a:rPr>
              <a:t>中</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构件图有比较明显的改进。组件本身内容的表述更清晰</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包括组件所提供的接口、所要求的接口、组件之间的依赖关系通过“</a:t>
            </a:r>
            <a:r>
              <a:rPr lang="zh-CN" altLang="en-US" sz="2800" b="1" spc="400" noProof="1" dirty="0">
                <a:solidFill>
                  <a:srgbClr val="1164AB"/>
                </a:solidFill>
                <a:latin typeface="华文中宋" panose="02010600040101010101" charset="-122"/>
                <a:ea typeface="华文中宋" panose="02010600040101010101" charset="-122"/>
                <a:cs typeface="宋体" panose="02010600030101010101" pitchFamily="2" charset="-122"/>
              </a:rPr>
              <a:t>组装连接器</a:t>
            </a:r>
            <a:r>
              <a:rPr lang="zh-CN" altLang="en-US" sz="2800" spc="400" noProof="1" dirty="0">
                <a:latin typeface="华文中宋" panose="02010600040101010101" charset="-122"/>
                <a:ea typeface="华文中宋" panose="02010600040101010101" charset="-122"/>
                <a:cs typeface="宋体" panose="02010600030101010101" pitchFamily="2" charset="-122"/>
              </a:rPr>
              <a:t>”</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en-US" altLang="zh-CN" sz="2400" spc="400" noProof="1" dirty="0" err="1">
                <a:latin typeface="华文中宋" panose="02010600040101010101" charset="-122"/>
                <a:ea typeface="华文中宋" panose="02010600040101010101" charset="-122"/>
                <a:cs typeface="宋体" panose="02010600030101010101" pitchFamily="2" charset="-122"/>
              </a:rPr>
              <a:t>AssemblingConnector</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更加明确地表达等。</a:t>
            </a:r>
            <a:endParaRPr lang="zh-CN" altLang="en-US" sz="2800" spc="400" noProof="1" dirty="0">
              <a:latin typeface="华文中宋" panose="02010600040101010101" charset="-122"/>
              <a:ea typeface="华文中宋" panose="02010600040101010101" charset="-122"/>
              <a:cs typeface="宋体" panose="02010600030101010101" pitchFamily="2" charset="-122"/>
            </a:endParaRPr>
          </a:p>
        </p:txBody>
      </p:sp>
      <p:pic>
        <p:nvPicPr>
          <p:cNvPr id="12" name="Picture 1" descr="C:\Users\s'd\AppData\Roaming\Tencent\Users\1374126063\QQ\WinTemp\RichOle\~NX`HH_N%`2NCTQVO]CXFS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3618865"/>
            <a:ext cx="7251700" cy="5070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3" name="object 12"/>
          <p:cNvSpPr txBox="1"/>
          <p:nvPr/>
        </p:nvSpPr>
        <p:spPr>
          <a:xfrm>
            <a:off x="11717338" y="8504238"/>
            <a:ext cx="2933700" cy="882650"/>
          </a:xfrm>
          <a:prstGeom prst="rect">
            <a:avLst/>
          </a:prstGeom>
        </p:spPr>
        <p:txBody>
          <a:bodyPr vert="horz" wrap="square" lIns="0" tIns="234315"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06425" fontAlgn="base">
              <a:lnSpc>
                <a:spcPct val="150000"/>
              </a:lnSpc>
              <a:spcBef>
                <a:spcPts val="1845"/>
              </a:spcBef>
            </a:pPr>
            <a:r>
              <a:rPr lang="zh-CN" altLang="en-US" sz="2800" b="1" strike="noStrike" kern="0" spc="140" noProof="1" dirty="0" smtClean="0">
                <a:solidFill>
                  <a:srgbClr val="1164AB"/>
                </a:solidFill>
                <a:latin typeface="+mn-lt"/>
                <a:ea typeface="+mn-ea"/>
                <a:cs typeface="+mn-cs"/>
              </a:rPr>
              <a:t>组装连接器</a:t>
            </a:r>
            <a:endParaRPr lang="zh-CN" altLang="en-US" sz="2800" b="1" strike="noStrike" kern="0" spc="140" noProof="1" dirty="0">
              <a:solidFill>
                <a:srgbClr val="1164AB"/>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5" name="object 2"/>
          <p:cNvGrpSpPr/>
          <p:nvPr/>
        </p:nvGrpSpPr>
        <p:grpSpPr>
          <a:xfrm>
            <a:off x="10394950" y="0"/>
            <a:ext cx="7893050" cy="4781550"/>
            <a:chOff x="10395207" y="0"/>
            <a:chExt cx="7893050" cy="4781550"/>
          </a:xfrm>
        </p:grpSpPr>
        <p:sp>
          <p:nvSpPr>
            <p:cNvPr id="36866"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36867"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pic>
        <p:nvPicPr>
          <p:cNvPr id="36868" name="图片 32" descr="35080d4f2d7b091888765aa01a98599"/>
          <p:cNvPicPr>
            <a:picLocks noChangeAspect="1"/>
          </p:cNvPicPr>
          <p:nvPr/>
        </p:nvPicPr>
        <p:blipFill>
          <a:blip r:embed="rId1"/>
          <a:stretch>
            <a:fillRect/>
          </a:stretch>
        </p:blipFill>
        <p:spPr>
          <a:xfrm>
            <a:off x="14624050" y="8470900"/>
            <a:ext cx="3867150" cy="2114550"/>
          </a:xfrm>
          <a:prstGeom prst="rect">
            <a:avLst/>
          </a:prstGeom>
          <a:noFill/>
          <a:ln w="9525">
            <a:noFill/>
          </a:ln>
        </p:spPr>
      </p:pic>
      <p:sp>
        <p:nvSpPr>
          <p:cNvPr id="8" name="object 4"/>
          <p:cNvSpPr txBox="1"/>
          <p:nvPr/>
        </p:nvSpPr>
        <p:spPr>
          <a:xfrm>
            <a:off x="498475" y="650875"/>
            <a:ext cx="10431463" cy="4943475"/>
          </a:xfrm>
          <a:prstGeom prst="rect">
            <a:avLst/>
          </a:prstGeom>
        </p:spPr>
        <p:txBody>
          <a:bodyPr vert="horz" wrap="square" lIns="0" tIns="292100" rIns="0" bIns="0" rtlCol="0">
            <a:spAutoFit/>
          </a:bodyPr>
          <a:lstStyle/>
          <a:p>
            <a:pPr marL="469900" indent="-457200">
              <a:lnSpc>
                <a:spcPct val="150000"/>
              </a:lnSpc>
              <a:spcBef>
                <a:spcPts val="2300"/>
              </a:spcBef>
              <a:buFont typeface="Wingdings" panose="05000000000000000000" pitchFamily="2" charset="2"/>
              <a:buChar char="n"/>
            </a:pPr>
            <a:r>
              <a:rPr lang="zh-CN" altLang="en-US" sz="3600" b="1" spc="400" noProof="1" dirty="0">
                <a:solidFill>
                  <a:srgbClr val="1164AB"/>
                </a:solidFill>
                <a:latin typeface="华文中宋" panose="02010600040101010101" charset="-122"/>
                <a:ea typeface="华文中宋" panose="02010600040101010101" charset="-122"/>
                <a:cs typeface="宋体" panose="02010600030101010101" pitchFamily="2" charset="-122"/>
              </a:rPr>
              <a:t>新增加的</a:t>
            </a:r>
            <a:r>
              <a:rPr lang="zh-CN" altLang="en-US" sz="3600" b="1"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图</a:t>
            </a:r>
            <a:endParaRPr lang="zh-CN" altLang="en-US" sz="3600" b="1" spc="400" noProof="1" dirty="0">
              <a:solidFill>
                <a:srgbClr val="1164AB"/>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2400" spc="400" noProof="1" dirty="0" smtClean="0">
                <a:latin typeface="华文中宋" panose="02010600040101010101" charset="-122"/>
                <a:ea typeface="华文中宋" panose="02010600040101010101" charset="-122"/>
                <a:cs typeface="宋体" panose="02010600030101010101" pitchFamily="2" charset="-122"/>
              </a:rPr>
              <a:t>增加了“包图”、“组合结构图”、“交互概览图”和“时间图”。</a:t>
            </a:r>
            <a:endParaRPr lang="en-US" altLang="zh-CN" sz="2400" spc="400" noProof="1" dirty="0" smtClean="0">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3200"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a:t>
            </a:r>
            <a:r>
              <a:rPr lang="zh-CN" altLang="en-US" sz="3200" b="1"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包图</a:t>
            </a:r>
            <a:r>
              <a:rPr lang="zh-CN" altLang="en-US" sz="3200"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展现模型要素的</a:t>
            </a:r>
            <a:r>
              <a:rPr lang="zh-CN" altLang="en-US" sz="2800" b="1" spc="400" noProof="1" dirty="0">
                <a:solidFill>
                  <a:srgbClr val="1164AB"/>
                </a:solidFill>
                <a:latin typeface="华文中宋" panose="02010600040101010101" charset="-122"/>
                <a:ea typeface="华文中宋" panose="02010600040101010101" charset="-122"/>
                <a:cs typeface="宋体" panose="02010600030101010101" pitchFamily="2" charset="-122"/>
              </a:rPr>
              <a:t>基本组织单元</a:t>
            </a:r>
            <a:r>
              <a:rPr lang="en-US" altLang="zh-CN" sz="2800" spc="400" noProof="1" dirty="0">
                <a:solidFill>
                  <a:srgbClr val="1164AB"/>
                </a:solidFill>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以及这些组织单元之间的</a:t>
            </a:r>
            <a:r>
              <a:rPr lang="zh-CN" altLang="en-US" sz="2800" b="1" spc="400" noProof="1" dirty="0">
                <a:solidFill>
                  <a:srgbClr val="1164AB"/>
                </a:solidFill>
                <a:latin typeface="华文中宋" panose="02010600040101010101" charset="-122"/>
                <a:ea typeface="华文中宋" panose="02010600040101010101" charset="-122"/>
                <a:cs typeface="宋体" panose="02010600030101010101" pitchFamily="2" charset="-122"/>
              </a:rPr>
              <a:t>依赖关系</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包括引用关系</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en-US" altLang="zh-CN" sz="2400" spc="400" noProof="1" dirty="0" err="1">
                <a:latin typeface="华文中宋" panose="02010600040101010101" charset="-122"/>
                <a:ea typeface="华文中宋" panose="02010600040101010101" charset="-122"/>
                <a:cs typeface="宋体" panose="02010600030101010101" pitchFamily="2" charset="-122"/>
              </a:rPr>
              <a:t>PackageImport</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和扩展关系</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en-US" altLang="zh-CN" sz="2400" spc="400" noProof="1" dirty="0" err="1">
                <a:latin typeface="华文中宋" panose="02010600040101010101" charset="-122"/>
                <a:ea typeface="华文中宋" panose="02010600040101010101" charset="-122"/>
                <a:cs typeface="宋体" panose="02010600030101010101" pitchFamily="2" charset="-122"/>
              </a:rPr>
              <a:t>PackageMerge</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。在通用的建模工具中</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一般可以</a:t>
            </a:r>
            <a:r>
              <a:rPr lang="zh-CN" altLang="en-US" sz="2800" b="1" spc="400" noProof="1" dirty="0">
                <a:solidFill>
                  <a:srgbClr val="1164AB"/>
                </a:solidFill>
                <a:latin typeface="华文中宋" panose="02010600040101010101" charset="-122"/>
                <a:ea typeface="华文中宋" panose="02010600040101010101" charset="-122"/>
                <a:cs typeface="宋体" panose="02010600030101010101" pitchFamily="2" charset="-122"/>
              </a:rPr>
              <a:t>用类图描述包图中的逻辑</a:t>
            </a:r>
            <a:r>
              <a:rPr lang="zh-CN" altLang="en-US" sz="2800" b="1"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内容</a:t>
            </a:r>
            <a:endParaRPr lang="en-US" altLang="zh-CN" sz="2800" spc="400" noProof="1" dirty="0" smtClean="0">
              <a:latin typeface="华文中宋" panose="02010600040101010101" charset="-122"/>
              <a:ea typeface="华文中宋" panose="02010600040101010101" charset="-122"/>
              <a:cs typeface="宋体" panose="02010600030101010101" pitchFamily="2" charset="-122"/>
            </a:endParaRPr>
          </a:p>
        </p:txBody>
      </p:sp>
      <p:pic>
        <p:nvPicPr>
          <p:cNvPr id="36870" name="图片 8"/>
          <p:cNvPicPr>
            <a:picLocks noChangeAspect="1"/>
          </p:cNvPicPr>
          <p:nvPr/>
        </p:nvPicPr>
        <p:blipFill>
          <a:blip r:embed="rId2"/>
          <a:stretch>
            <a:fillRect/>
          </a:stretch>
        </p:blipFill>
        <p:spPr>
          <a:xfrm>
            <a:off x="882650" y="7383463"/>
            <a:ext cx="12366625" cy="2498725"/>
          </a:xfrm>
          <a:prstGeom prst="rect">
            <a:avLst/>
          </a:prstGeom>
          <a:noFill/>
          <a:ln w="9525">
            <a:noFill/>
          </a:ln>
        </p:spPr>
      </p:pic>
      <p:sp>
        <p:nvSpPr>
          <p:cNvPr id="12" name="object 12"/>
          <p:cNvSpPr txBox="1"/>
          <p:nvPr/>
        </p:nvSpPr>
        <p:spPr>
          <a:xfrm>
            <a:off x="14097000" y="1760538"/>
            <a:ext cx="4659313" cy="2849563"/>
          </a:xfrm>
          <a:prstGeom prst="rect">
            <a:avLst/>
          </a:prstGeom>
        </p:spPr>
        <p:txBody>
          <a:bodyPr vert="horz" wrap="square" lIns="0" tIns="17145" rIns="0" bIns="0" rtlCol="0">
            <a:spAutoFit/>
          </a:bodyPr>
          <a:lstStyle>
            <a:lvl1pPr>
              <a:defRPr>
                <a:latin typeface="+mj-lt"/>
                <a:ea typeface="+mj-ea"/>
                <a:cs typeface="+mj-cs"/>
              </a:defRPr>
            </a:lvl1pPr>
          </a:lstStyle>
          <a:p>
            <a:pPr marL="12700" algn="ctr" fontAlgn="base">
              <a:spcBef>
                <a:spcPts val="135"/>
              </a:spcBef>
            </a:pPr>
            <a:r>
              <a:rPr lang="en-US" sz="8800" b="1" strike="noStrike" kern="0" spc="2055" noProof="1" dirty="0" smtClean="0">
                <a:solidFill>
                  <a:srgbClr val="1164AB"/>
                </a:solidFill>
                <a:latin typeface="方正粗黑宋简体" panose="02000000000000000000" charset="-122"/>
                <a:ea typeface="方正粗黑宋简体" panose="02000000000000000000" charset="-122"/>
                <a:cs typeface="+mj-cs"/>
              </a:rPr>
              <a:t>1.7</a:t>
            </a:r>
            <a:br>
              <a:rPr lang="en-US" sz="5400" b="1" kern="0" spc="2055" dirty="0" smtClean="0">
                <a:solidFill>
                  <a:srgbClr val="1164AB"/>
                </a:solidFill>
              </a:rPr>
            </a:br>
            <a:r>
              <a:rPr 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UML</a:t>
            </a:r>
            <a:r>
              <a:rPr lang="en-US" altLang="zh-CN" sz="4800" b="1" strike="noStrike" kern="0" spc="2055" noProof="1" dirty="0" smtClean="0">
                <a:solidFill>
                  <a:srgbClr val="1164AB"/>
                </a:solidFill>
                <a:latin typeface="方正粗黑宋简体" panose="02000000000000000000" charset="-122"/>
                <a:ea typeface="方正粗黑宋简体" panose="02000000000000000000" charset="-122"/>
                <a:cs typeface="+mj-cs"/>
              </a:rPr>
              <a:t>2.0</a:t>
            </a:r>
            <a:br>
              <a:rPr lang="en-US" altLang="zh-CN" sz="4800" b="1" kern="0" spc="2055" dirty="0" smtClean="0">
                <a:solidFill>
                  <a:srgbClr val="1164AB"/>
                </a:solidFill>
                <a:latin typeface="方正粗黑宋简体" panose="02000000000000000000" charset="-122"/>
                <a:ea typeface="方正粗黑宋简体" panose="02000000000000000000" charset="-122"/>
              </a:rPr>
            </a:br>
            <a:r>
              <a:rPr lang="zh-CN" alt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的新特性</a:t>
            </a:r>
            <a:endParaRPr lang="zh-CN" altLang="en-US" sz="4800" b="1" strike="noStrike" kern="0" spc="2055" noProof="1" dirty="0">
              <a:solidFill>
                <a:srgbClr val="1164AB"/>
              </a:solidFill>
              <a:latin typeface="方正粗黑宋简体" panose="02000000000000000000" charset="-122"/>
              <a:ea typeface="方正粗黑宋简体"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89" name="object 2"/>
          <p:cNvGrpSpPr/>
          <p:nvPr/>
        </p:nvGrpSpPr>
        <p:grpSpPr>
          <a:xfrm>
            <a:off x="10394950" y="0"/>
            <a:ext cx="7893050" cy="4781550"/>
            <a:chOff x="10395207" y="0"/>
            <a:chExt cx="7893050" cy="4781550"/>
          </a:xfrm>
        </p:grpSpPr>
        <p:sp>
          <p:nvSpPr>
            <p:cNvPr id="37890"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37891"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pic>
        <p:nvPicPr>
          <p:cNvPr id="37892" name="图片 32" descr="35080d4f2d7b091888765aa01a98599"/>
          <p:cNvPicPr>
            <a:picLocks noChangeAspect="1"/>
          </p:cNvPicPr>
          <p:nvPr/>
        </p:nvPicPr>
        <p:blipFill>
          <a:blip r:embed="rId1"/>
          <a:stretch>
            <a:fillRect/>
          </a:stretch>
        </p:blipFill>
        <p:spPr>
          <a:xfrm>
            <a:off x="11071225" y="-247650"/>
            <a:ext cx="3867150" cy="2114550"/>
          </a:xfrm>
          <a:prstGeom prst="rect">
            <a:avLst/>
          </a:prstGeom>
          <a:noFill/>
          <a:ln w="9525">
            <a:noFill/>
          </a:ln>
        </p:spPr>
      </p:pic>
      <p:sp>
        <p:nvSpPr>
          <p:cNvPr id="8" name="object 4"/>
          <p:cNvSpPr txBox="1"/>
          <p:nvPr/>
        </p:nvSpPr>
        <p:spPr>
          <a:xfrm>
            <a:off x="123825" y="331788"/>
            <a:ext cx="8991600" cy="8766175"/>
          </a:xfrm>
          <a:prstGeom prst="rect">
            <a:avLst/>
          </a:prstGeom>
        </p:spPr>
        <p:txBody>
          <a:bodyPr vert="horz" wrap="square" lIns="0" tIns="292100" rIns="0" bIns="0" rtlCol="0">
            <a:spAutoFit/>
          </a:bodyPr>
          <a:lstStyle/>
          <a:p>
            <a:pPr marL="469900" indent="-457200">
              <a:lnSpc>
                <a:spcPct val="150000"/>
              </a:lnSpc>
              <a:spcBef>
                <a:spcPts val="2300"/>
              </a:spcBef>
              <a:buFont typeface="Wingdings" panose="05000000000000000000" pitchFamily="2" charset="2"/>
              <a:buChar char="n"/>
            </a:pPr>
            <a:r>
              <a:rPr lang="zh-CN" altLang="en-US" sz="3600" b="1" spc="400" noProof="1" dirty="0">
                <a:solidFill>
                  <a:srgbClr val="1164AB"/>
                </a:solidFill>
                <a:latin typeface="华文中宋" panose="02010600040101010101" charset="-122"/>
                <a:ea typeface="华文中宋" panose="02010600040101010101" charset="-122"/>
                <a:cs typeface="宋体" panose="02010600030101010101" pitchFamily="2" charset="-122"/>
              </a:rPr>
              <a:t>新增加的</a:t>
            </a:r>
            <a:r>
              <a:rPr lang="zh-CN" altLang="en-US" sz="3600" b="1"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图</a:t>
            </a:r>
            <a:endParaRPr lang="zh-CN" altLang="en-US" sz="3600" b="1" spc="400" noProof="1" dirty="0">
              <a:solidFill>
                <a:srgbClr val="1164AB"/>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3200" b="1"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“组合结构图”</a:t>
            </a:r>
            <a:r>
              <a:rPr lang="zh-CN" altLang="en-US" sz="2800" spc="400" noProof="1" dirty="0">
                <a:latin typeface="华文中宋" panose="02010600040101010101" charset="-122"/>
                <a:ea typeface="华文中宋" panose="02010600040101010101" charset="-122"/>
                <a:cs typeface="宋体" panose="02010600030101010101" pitchFamily="2" charset="-122"/>
              </a:rPr>
              <a:t>描述系统中的某</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一部分的</a:t>
            </a:r>
            <a:r>
              <a:rPr lang="zh-CN" altLang="en-US" sz="2800" spc="400" noProof="1" dirty="0">
                <a:latin typeface="华文中宋" panose="02010600040101010101" charset="-122"/>
                <a:ea typeface="华文中宋" panose="02010600040101010101" charset="-122"/>
                <a:cs typeface="宋体" panose="02010600030101010101" pitchFamily="2" charset="-122"/>
              </a:rPr>
              <a:t>内部内容</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包括该部分与系统其他部分的交互点</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这种图能够展示</a:t>
            </a:r>
            <a:r>
              <a:rPr lang="zh-CN" altLang="en-US" sz="2800" spc="400" noProof="1" dirty="0">
                <a:solidFill>
                  <a:srgbClr val="1164AB"/>
                </a:solidFill>
                <a:latin typeface="华文中宋" panose="02010600040101010101" charset="-122"/>
                <a:ea typeface="华文中宋" panose="02010600040101010101" charset="-122"/>
                <a:cs typeface="宋体" panose="02010600030101010101" pitchFamily="2" charset="-122"/>
              </a:rPr>
              <a:t>该部分内容“内部”参与者的配置情况</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a:t>
            </a:r>
            <a:endParaRPr lang="en-US" altLang="zh-CN" sz="2800" spc="400" noProof="1" dirty="0" smtClean="0">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2400" spc="400" noProof="1" dirty="0" smtClean="0">
                <a:latin typeface="华文中宋" panose="02010600040101010101" charset="-122"/>
                <a:ea typeface="华文中宋" panose="02010600040101010101" charset="-122"/>
                <a:cs typeface="宋体" panose="02010600030101010101" pitchFamily="2" charset="-122"/>
              </a:rPr>
              <a:t>“组合结构图”</a:t>
            </a:r>
            <a:r>
              <a:rPr lang="zh-CN" altLang="en-US" sz="2400" spc="400" noProof="1" dirty="0">
                <a:latin typeface="华文中宋" panose="02010600040101010101" charset="-122"/>
                <a:ea typeface="华文中宋" panose="02010600040101010101" charset="-122"/>
                <a:cs typeface="宋体" panose="02010600030101010101" pitchFamily="2" charset="-122"/>
              </a:rPr>
              <a:t>中引入了一些重要的概念</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a:t>
            </a:r>
            <a:endParaRPr lang="en-US" altLang="zh-CN" sz="2400" spc="400" noProof="1" dirty="0" smtClean="0">
              <a:latin typeface="华文中宋" panose="02010600040101010101" charset="-122"/>
              <a:ea typeface="华文中宋" panose="02010600040101010101" charset="-122"/>
              <a:cs typeface="宋体" panose="02010600030101010101" pitchFamily="2" charset="-122"/>
            </a:endParaRPr>
          </a:p>
          <a:p>
            <a:pPr marL="469900" indent="-457200">
              <a:lnSpc>
                <a:spcPct val="150000"/>
              </a:lnSpc>
              <a:spcBef>
                <a:spcPts val="2300"/>
              </a:spcBef>
              <a:buFont typeface="Wingdings" panose="05000000000000000000" pitchFamily="2" charset="2"/>
              <a:buChar char="Ø"/>
            </a:pPr>
            <a:r>
              <a:rPr lang="en-US" altLang="zh-CN" sz="2400" spc="400" noProof="1" dirty="0" smtClean="0">
                <a:latin typeface="华文中宋" panose="02010600040101010101" charset="-122"/>
                <a:ea typeface="华文中宋" panose="02010600040101010101" charset="-122"/>
                <a:cs typeface="宋体" panose="02010600030101010101" pitchFamily="2" charset="-122"/>
              </a:rPr>
              <a:t>“</a:t>
            </a:r>
            <a:r>
              <a:rPr lang="zh-CN" altLang="en-US" sz="2400" spc="400" noProof="1" dirty="0">
                <a:solidFill>
                  <a:srgbClr val="1164AB"/>
                </a:solidFill>
                <a:latin typeface="华文中宋" panose="02010600040101010101" charset="-122"/>
                <a:ea typeface="华文中宋" panose="02010600040101010101" charset="-122"/>
                <a:cs typeface="宋体" panose="02010600030101010101" pitchFamily="2" charset="-122"/>
              </a:rPr>
              <a:t>端口</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a:t>
            </a:r>
            <a:r>
              <a:rPr lang="en-US" altLang="zh-CN" sz="2000" spc="400" noProof="1" dirty="0" smtClean="0">
                <a:latin typeface="华文中宋" panose="02010600040101010101" charset="-122"/>
                <a:ea typeface="华文中宋" panose="02010600040101010101" charset="-122"/>
                <a:cs typeface="宋体" panose="02010600030101010101" pitchFamily="2" charset="-122"/>
              </a:rPr>
              <a:t>(Port)</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：组合结构</a:t>
            </a:r>
            <a:r>
              <a:rPr lang="zh-CN" altLang="en-US" sz="2400" spc="400" noProof="1" dirty="0">
                <a:latin typeface="华文中宋" panose="02010600040101010101" charset="-122"/>
                <a:ea typeface="华文中宋" panose="02010600040101010101" charset="-122"/>
                <a:cs typeface="宋体" panose="02010600030101010101" pitchFamily="2" charset="-122"/>
              </a:rPr>
              <a:t>与外部环境隔离</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zh-CN" altLang="en-US" sz="2400" spc="400" noProof="1" dirty="0">
                <a:latin typeface="华文中宋" panose="02010600040101010101" charset="-122"/>
                <a:ea typeface="华文中宋" panose="02010600040101010101" charset="-122"/>
                <a:cs typeface="宋体" panose="02010600030101010101" pitchFamily="2" charset="-122"/>
              </a:rPr>
              <a:t>实现了双向的封装</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zh-CN" altLang="en-US" sz="2400" spc="400" noProof="1" dirty="0">
                <a:latin typeface="华文中宋" panose="02010600040101010101" charset="-122"/>
                <a:ea typeface="华文中宋" panose="02010600040101010101" charset="-122"/>
                <a:cs typeface="宋体" panose="02010600030101010101" pitchFamily="2" charset="-122"/>
              </a:rPr>
              <a:t>既涵盖了该组合结构所提供的</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行为，同时</a:t>
            </a:r>
            <a:r>
              <a:rPr lang="zh-CN" altLang="en-US" sz="2400" spc="400" noProof="1" dirty="0">
                <a:latin typeface="华文中宋" panose="02010600040101010101" charset="-122"/>
                <a:ea typeface="华文中宋" panose="02010600040101010101" charset="-122"/>
                <a:cs typeface="宋体" panose="02010600030101010101" pitchFamily="2" charset="-122"/>
              </a:rPr>
              <a:t>也指出了该组合结构所需要的</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服务</a:t>
            </a:r>
            <a:endParaRPr lang="en-US" altLang="zh-CN" sz="2000" spc="400" noProof="1" dirty="0" smtClean="0">
              <a:latin typeface="华文中宋" panose="02010600040101010101" charset="-122"/>
              <a:ea typeface="华文中宋" panose="02010600040101010101" charset="-122"/>
              <a:cs typeface="宋体" panose="02010600030101010101" pitchFamily="2" charset="-122"/>
            </a:endParaRPr>
          </a:p>
          <a:p>
            <a:pPr marL="469900" indent="-457200">
              <a:lnSpc>
                <a:spcPct val="150000"/>
              </a:lnSpc>
              <a:spcBef>
                <a:spcPts val="2300"/>
              </a:spcBef>
              <a:buFont typeface="Wingdings" panose="05000000000000000000" pitchFamily="2" charset="2"/>
              <a:buChar char="Ø"/>
            </a:pPr>
            <a:r>
              <a:rPr lang="zh-CN" altLang="en-US" sz="2400" spc="400" noProof="1" dirty="0" smtClean="0">
                <a:latin typeface="华文中宋" panose="02010600040101010101" charset="-122"/>
                <a:ea typeface="华文中宋" panose="02010600040101010101" charset="-122"/>
                <a:cs typeface="宋体" panose="02010600030101010101" pitchFamily="2" charset="-122"/>
              </a:rPr>
              <a:t>“</a:t>
            </a:r>
            <a:r>
              <a:rPr lang="zh-CN" altLang="en-US" sz="2400"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协议</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a:t>
            </a:r>
            <a:r>
              <a:rPr lang="en-US" altLang="zh-CN" sz="2000" spc="400" noProof="1" dirty="0">
                <a:latin typeface="华文中宋" panose="02010600040101010101" charset="-122"/>
                <a:ea typeface="华文中宋" panose="02010600040101010101" charset="-122"/>
                <a:cs typeface="宋体" panose="02010600030101010101" pitchFamily="2" charset="-122"/>
              </a:rPr>
              <a:t>(Protocol),</a:t>
            </a:r>
            <a:r>
              <a:rPr lang="zh-CN" altLang="en-US" sz="2400" spc="400" noProof="1" dirty="0">
                <a:latin typeface="华文中宋" panose="02010600040101010101" charset="-122"/>
                <a:ea typeface="华文中宋" panose="02010600040101010101" charset="-122"/>
                <a:cs typeface="宋体" panose="02010600030101010101" pitchFamily="2" charset="-122"/>
              </a:rPr>
              <a:t>基于</a:t>
            </a:r>
            <a:r>
              <a:rPr lang="en-US" altLang="zh-CN" sz="2400" spc="400" noProof="1" dirty="0">
                <a:latin typeface="华文中宋" panose="02010600040101010101" charset="-122"/>
                <a:ea typeface="华文中宋" panose="02010600040101010101" charset="-122"/>
                <a:cs typeface="宋体" panose="02010600030101010101" pitchFamily="2" charset="-122"/>
              </a:rPr>
              <a:t>UML</a:t>
            </a:r>
            <a:r>
              <a:rPr lang="zh-CN" altLang="en-US" sz="2400" spc="400" noProof="1" dirty="0">
                <a:latin typeface="华文中宋" panose="02010600040101010101" charset="-122"/>
                <a:ea typeface="华文中宋" panose="02010600040101010101" charset="-122"/>
                <a:cs typeface="宋体" panose="02010600030101010101" pitchFamily="2" charset="-122"/>
              </a:rPr>
              <a:t>中的</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“协作”</a:t>
            </a:r>
            <a:r>
              <a:rPr lang="en-US" altLang="zh-CN" sz="2000" spc="400" noProof="1" dirty="0" smtClean="0">
                <a:latin typeface="华文中宋" panose="02010600040101010101" charset="-122"/>
                <a:ea typeface="华文中宋" panose="02010600040101010101" charset="-122"/>
                <a:cs typeface="宋体" panose="02010600030101010101" pitchFamily="2" charset="-122"/>
              </a:rPr>
              <a:t> </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的</a:t>
            </a:r>
            <a:r>
              <a:rPr lang="zh-CN" altLang="en-US" sz="2400" spc="400" noProof="1" dirty="0">
                <a:latin typeface="华文中宋" panose="02010600040101010101" charset="-122"/>
                <a:ea typeface="华文中宋" panose="02010600040101010101" charset="-122"/>
                <a:cs typeface="宋体" panose="02010600030101010101" pitchFamily="2" charset="-122"/>
              </a:rPr>
              <a:t>概念</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zh-CN" altLang="en-US" sz="2400" spc="400" noProof="1" dirty="0">
                <a:latin typeface="华文中宋" panose="02010600040101010101" charset="-122"/>
                <a:ea typeface="华文中宋" panose="02010600040101010101" charset="-122"/>
                <a:cs typeface="宋体" panose="02010600030101010101" pitchFamily="2" charset="-122"/>
              </a:rPr>
              <a:t>展示那些可复用的交互序列</a:t>
            </a:r>
            <a:r>
              <a:rPr lang="en-US" altLang="zh-CN" sz="2400" spc="400" noProof="1" dirty="0">
                <a:latin typeface="华文中宋" panose="02010600040101010101" charset="-122"/>
                <a:ea typeface="华文中宋" panose="02010600040101010101" charset="-122"/>
                <a:cs typeface="宋体" panose="02010600030101010101" pitchFamily="2" charset="-122"/>
              </a:rPr>
              <a:t>,</a:t>
            </a:r>
            <a:r>
              <a:rPr lang="zh-CN" altLang="en-US" sz="2400" spc="400" noProof="1" dirty="0">
                <a:latin typeface="华文中宋" panose="02010600040101010101" charset="-122"/>
                <a:ea typeface="华文中宋" panose="02010600040101010101" charset="-122"/>
                <a:cs typeface="宋体" panose="02010600030101010101" pitchFamily="2" charset="-122"/>
              </a:rPr>
              <a:t>其实质目的是描述那些可以在不同上下文环境中复用的协作模式</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。“协议”</a:t>
            </a:r>
            <a:r>
              <a:rPr lang="zh-CN" altLang="en-US" sz="2400" spc="400" noProof="1" dirty="0">
                <a:latin typeface="华文中宋" panose="02010600040101010101" charset="-122"/>
                <a:ea typeface="华文中宋" panose="02010600040101010101" charset="-122"/>
                <a:cs typeface="宋体" panose="02010600030101010101" pitchFamily="2" charset="-122"/>
              </a:rPr>
              <a:t>中所反映的任务由具体的“端口”承担</a:t>
            </a:r>
            <a:r>
              <a:rPr lang="zh-CN" altLang="en-US" sz="2400" spc="400" noProof="1" dirty="0" smtClean="0">
                <a:latin typeface="华文中宋" panose="02010600040101010101" charset="-122"/>
                <a:ea typeface="华文中宋" panose="02010600040101010101" charset="-122"/>
                <a:cs typeface="宋体" panose="02010600030101010101" pitchFamily="2" charset="-122"/>
              </a:rPr>
              <a:t>。</a:t>
            </a:r>
            <a:endParaRPr lang="en-US" altLang="zh-CN" sz="2400" spc="400" noProof="1" dirty="0" smtClean="0">
              <a:latin typeface="华文中宋" panose="02010600040101010101" charset="-122"/>
              <a:ea typeface="华文中宋" panose="02010600040101010101" charset="-122"/>
              <a:cs typeface="宋体" panose="02010600030101010101" pitchFamily="2" charset="-122"/>
            </a:endParaRPr>
          </a:p>
        </p:txBody>
      </p:sp>
      <p:pic>
        <p:nvPicPr>
          <p:cNvPr id="10" name="图片 9"/>
          <p:cNvPicPr>
            <a:picLocks noChangeAspect="1"/>
          </p:cNvPicPr>
          <p:nvPr/>
        </p:nvPicPr>
        <p:blipFill>
          <a:blip r:embed="rId2"/>
          <a:stretch>
            <a:fillRect/>
          </a:stretch>
        </p:blipFill>
        <p:spPr>
          <a:xfrm>
            <a:off x="9114790" y="5708650"/>
            <a:ext cx="8721089" cy="4290695"/>
          </a:xfrm>
          <a:prstGeom prst="rect">
            <a:avLst/>
          </a:prstGeom>
          <a:ln>
            <a:noFill/>
          </a:ln>
          <a:effectLst>
            <a:softEdge rad="112500"/>
          </a:effectLst>
        </p:spPr>
      </p:pic>
      <p:sp>
        <p:nvSpPr>
          <p:cNvPr id="13" name="object 12"/>
          <p:cNvSpPr txBox="1"/>
          <p:nvPr/>
        </p:nvSpPr>
        <p:spPr>
          <a:xfrm>
            <a:off x="14097000" y="1760538"/>
            <a:ext cx="4659313" cy="2849563"/>
          </a:xfrm>
          <a:prstGeom prst="rect">
            <a:avLst/>
          </a:prstGeom>
        </p:spPr>
        <p:txBody>
          <a:bodyPr vert="horz" wrap="square" lIns="0" tIns="17145" rIns="0" bIns="0" rtlCol="0">
            <a:spAutoFit/>
          </a:bodyPr>
          <a:lstStyle>
            <a:lvl1pPr>
              <a:defRPr>
                <a:latin typeface="+mj-lt"/>
                <a:ea typeface="+mj-ea"/>
                <a:cs typeface="+mj-cs"/>
              </a:defRPr>
            </a:lvl1pPr>
          </a:lstStyle>
          <a:p>
            <a:pPr marL="12700" algn="ctr" fontAlgn="base">
              <a:spcBef>
                <a:spcPts val="135"/>
              </a:spcBef>
            </a:pPr>
            <a:r>
              <a:rPr lang="en-US" sz="8800" b="1" strike="noStrike" kern="0" spc="2055" noProof="1" dirty="0" smtClean="0">
                <a:solidFill>
                  <a:srgbClr val="1164AB"/>
                </a:solidFill>
                <a:latin typeface="方正粗黑宋简体" panose="02000000000000000000" charset="-122"/>
                <a:ea typeface="方正粗黑宋简体" panose="02000000000000000000" charset="-122"/>
                <a:cs typeface="+mj-cs"/>
              </a:rPr>
              <a:t>1.7</a:t>
            </a:r>
            <a:br>
              <a:rPr lang="en-US" sz="5400" b="1" kern="0" spc="2055" dirty="0" smtClean="0">
                <a:solidFill>
                  <a:srgbClr val="1164AB"/>
                </a:solidFill>
              </a:rPr>
            </a:br>
            <a:r>
              <a:rPr 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UML</a:t>
            </a:r>
            <a:r>
              <a:rPr lang="en-US" altLang="zh-CN" sz="4800" b="1" strike="noStrike" kern="0" spc="2055" noProof="1" dirty="0" smtClean="0">
                <a:solidFill>
                  <a:srgbClr val="1164AB"/>
                </a:solidFill>
                <a:latin typeface="方正粗黑宋简体" panose="02000000000000000000" charset="-122"/>
                <a:ea typeface="方正粗黑宋简体" panose="02000000000000000000" charset="-122"/>
                <a:cs typeface="+mj-cs"/>
              </a:rPr>
              <a:t>2.0</a:t>
            </a:r>
            <a:br>
              <a:rPr lang="en-US" altLang="zh-CN" sz="4800" b="1" kern="0" spc="2055" dirty="0" smtClean="0">
                <a:solidFill>
                  <a:srgbClr val="1164AB"/>
                </a:solidFill>
                <a:latin typeface="方正粗黑宋简体" panose="02000000000000000000" charset="-122"/>
                <a:ea typeface="方正粗黑宋简体" panose="02000000000000000000" charset="-122"/>
              </a:rPr>
            </a:br>
            <a:r>
              <a:rPr lang="zh-CN" alt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的新特性</a:t>
            </a:r>
            <a:endParaRPr lang="zh-CN" altLang="en-US" sz="4800" b="1" strike="noStrike" kern="0" spc="2055" noProof="1" dirty="0">
              <a:solidFill>
                <a:srgbClr val="1164AB"/>
              </a:solidFill>
              <a:latin typeface="方正粗黑宋简体" panose="02000000000000000000" charset="-122"/>
              <a:ea typeface="方正粗黑宋简体"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3" name="object 2"/>
          <p:cNvGrpSpPr/>
          <p:nvPr/>
        </p:nvGrpSpPr>
        <p:grpSpPr>
          <a:xfrm>
            <a:off x="10394950" y="0"/>
            <a:ext cx="7893050" cy="4781550"/>
            <a:chOff x="10395207" y="0"/>
            <a:chExt cx="7893050" cy="4781550"/>
          </a:xfrm>
        </p:grpSpPr>
        <p:sp>
          <p:nvSpPr>
            <p:cNvPr id="38914"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38915"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pic>
        <p:nvPicPr>
          <p:cNvPr id="38916" name="图片 32" descr="35080d4f2d7b091888765aa01a98599"/>
          <p:cNvPicPr>
            <a:picLocks noChangeAspect="1"/>
          </p:cNvPicPr>
          <p:nvPr/>
        </p:nvPicPr>
        <p:blipFill>
          <a:blip r:embed="rId1"/>
          <a:stretch>
            <a:fillRect/>
          </a:stretch>
        </p:blipFill>
        <p:spPr>
          <a:xfrm>
            <a:off x="14671675" y="8391525"/>
            <a:ext cx="3867150" cy="2114550"/>
          </a:xfrm>
          <a:prstGeom prst="rect">
            <a:avLst/>
          </a:prstGeom>
          <a:noFill/>
          <a:ln w="9525">
            <a:noFill/>
          </a:ln>
        </p:spPr>
      </p:pic>
      <p:sp>
        <p:nvSpPr>
          <p:cNvPr id="8" name="object 4"/>
          <p:cNvSpPr txBox="1"/>
          <p:nvPr/>
        </p:nvSpPr>
        <p:spPr>
          <a:xfrm>
            <a:off x="338138" y="363538"/>
            <a:ext cx="9247188" cy="3173413"/>
          </a:xfrm>
          <a:prstGeom prst="rect">
            <a:avLst/>
          </a:prstGeom>
        </p:spPr>
        <p:txBody>
          <a:bodyPr vert="horz" wrap="square" lIns="0" tIns="292100" rIns="0" bIns="0" rtlCol="0">
            <a:spAutoFit/>
          </a:bodyPr>
          <a:lstStyle/>
          <a:p>
            <a:pPr marL="469900" indent="-457200">
              <a:spcBef>
                <a:spcPts val="2300"/>
              </a:spcBef>
              <a:buFont typeface="Wingdings" panose="05000000000000000000" pitchFamily="2" charset="2"/>
              <a:buChar char="n"/>
            </a:pPr>
            <a:r>
              <a:rPr lang="zh-CN" altLang="en-US" sz="3600" b="1" spc="400" noProof="1" dirty="0">
                <a:solidFill>
                  <a:srgbClr val="1164AB"/>
                </a:solidFill>
                <a:latin typeface="华文中宋" panose="02010600040101010101" charset="-122"/>
                <a:ea typeface="华文中宋" panose="02010600040101010101" charset="-122"/>
                <a:cs typeface="宋体" panose="02010600030101010101" pitchFamily="2" charset="-122"/>
              </a:rPr>
              <a:t>新增加的</a:t>
            </a:r>
            <a:r>
              <a:rPr lang="zh-CN" altLang="en-US" sz="3600" b="1" spc="400" noProof="1" dirty="0" smtClean="0">
                <a:solidFill>
                  <a:srgbClr val="1164AB"/>
                </a:solidFill>
                <a:latin typeface="华文中宋" panose="02010600040101010101" charset="-122"/>
                <a:ea typeface="华文中宋" panose="02010600040101010101" charset="-122"/>
                <a:cs typeface="宋体" panose="02010600030101010101" pitchFamily="2" charset="-122"/>
              </a:rPr>
              <a:t>图</a:t>
            </a:r>
            <a:endParaRPr lang="zh-CN" altLang="en-US" sz="3600" b="1" spc="400" noProof="1" dirty="0">
              <a:solidFill>
                <a:srgbClr val="1164AB"/>
              </a:solidFill>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2300"/>
              </a:spcBef>
            </a:pPr>
            <a:r>
              <a:rPr lang="zh-CN" altLang="en-US" sz="3200" b="1" spc="400" noProof="1" dirty="0">
                <a:solidFill>
                  <a:srgbClr val="1164AB"/>
                </a:solidFill>
                <a:latin typeface="华文中宋" panose="02010600040101010101" charset="-122"/>
                <a:ea typeface="华文中宋" panose="02010600040101010101" charset="-122"/>
                <a:cs typeface="宋体" panose="02010600030101010101" pitchFamily="2" charset="-122"/>
              </a:rPr>
              <a:t>“时间图”</a:t>
            </a:r>
            <a:r>
              <a:rPr lang="zh-CN" altLang="en-US" sz="2800" spc="400" noProof="1" dirty="0">
                <a:latin typeface="华文中宋" panose="02010600040101010101" charset="-122"/>
                <a:ea typeface="华文中宋" panose="02010600040101010101" charset="-122"/>
                <a:cs typeface="宋体" panose="02010600030101010101" pitchFamily="2" charset="-122"/>
              </a:rPr>
              <a:t>是一种可选的交互图</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展示</a:t>
            </a:r>
            <a:r>
              <a:rPr lang="zh-CN" altLang="en-US" sz="2800" spc="400" noProof="1" dirty="0">
                <a:solidFill>
                  <a:srgbClr val="1164AB"/>
                </a:solidFill>
                <a:latin typeface="华文中宋" panose="02010600040101010101" charset="-122"/>
                <a:ea typeface="华文中宋" panose="02010600040101010101" charset="-122"/>
                <a:cs typeface="宋体" panose="02010600030101010101" pitchFamily="2" charset="-122"/>
              </a:rPr>
              <a:t>交互过程中的真实时间信息</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具体描述对象状态变化的时间点以及维持特定状态的时间</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段</a:t>
            </a:r>
            <a:r>
              <a:rPr lang="zh-CN" altLang="en-US" sz="2800" spc="400" noProof="1" dirty="0">
                <a:latin typeface="华文中宋" panose="02010600040101010101" charset="-122"/>
                <a:ea typeface="华文中宋" panose="02010600040101010101" charset="-122"/>
                <a:cs typeface="宋体" panose="02010600030101010101" pitchFamily="2" charset="-122"/>
              </a:rPr>
              <a:t>。</a:t>
            </a:r>
            <a:endParaRPr lang="en-US" altLang="zh-CN" sz="2800" spc="400" noProof="1" dirty="0" smtClean="0">
              <a:latin typeface="华文中宋" panose="02010600040101010101" charset="-122"/>
              <a:ea typeface="华文中宋" panose="02010600040101010101" charset="-122"/>
              <a:cs typeface="宋体" panose="02010600030101010101" pitchFamily="2" charset="-122"/>
            </a:endParaRPr>
          </a:p>
        </p:txBody>
      </p:sp>
      <p:sp>
        <p:nvSpPr>
          <p:cNvPr id="13" name="object 12"/>
          <p:cNvSpPr txBox="1"/>
          <p:nvPr/>
        </p:nvSpPr>
        <p:spPr>
          <a:xfrm>
            <a:off x="14097000" y="1760538"/>
            <a:ext cx="4659313" cy="2849563"/>
          </a:xfrm>
          <a:prstGeom prst="rect">
            <a:avLst/>
          </a:prstGeom>
        </p:spPr>
        <p:txBody>
          <a:bodyPr vert="horz" wrap="square" lIns="0" tIns="17145" rIns="0" bIns="0" rtlCol="0">
            <a:spAutoFit/>
          </a:bodyPr>
          <a:lstStyle>
            <a:lvl1pPr>
              <a:defRPr>
                <a:latin typeface="+mj-lt"/>
                <a:ea typeface="+mj-ea"/>
                <a:cs typeface="+mj-cs"/>
              </a:defRPr>
            </a:lvl1pPr>
          </a:lstStyle>
          <a:p>
            <a:pPr marL="12700" algn="ctr" fontAlgn="base">
              <a:spcBef>
                <a:spcPts val="135"/>
              </a:spcBef>
            </a:pPr>
            <a:r>
              <a:rPr lang="en-US" sz="8800" b="1" strike="noStrike" kern="0" spc="2055" noProof="1" dirty="0" smtClean="0">
                <a:solidFill>
                  <a:srgbClr val="1164AB"/>
                </a:solidFill>
                <a:latin typeface="方正粗黑宋简体" panose="02000000000000000000" charset="-122"/>
                <a:ea typeface="方正粗黑宋简体" panose="02000000000000000000" charset="-122"/>
                <a:cs typeface="+mj-cs"/>
              </a:rPr>
              <a:t>1.7</a:t>
            </a:r>
            <a:br>
              <a:rPr lang="en-US" sz="5400" b="1" kern="0" spc="2055" dirty="0" smtClean="0">
                <a:solidFill>
                  <a:srgbClr val="1164AB"/>
                </a:solidFill>
              </a:rPr>
            </a:br>
            <a:r>
              <a:rPr 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UML</a:t>
            </a:r>
            <a:r>
              <a:rPr lang="en-US" altLang="zh-CN" sz="4800" b="1" strike="noStrike" kern="0" spc="2055" noProof="1" dirty="0" smtClean="0">
                <a:solidFill>
                  <a:srgbClr val="1164AB"/>
                </a:solidFill>
                <a:latin typeface="方正粗黑宋简体" panose="02000000000000000000" charset="-122"/>
                <a:ea typeface="方正粗黑宋简体" panose="02000000000000000000" charset="-122"/>
                <a:cs typeface="+mj-cs"/>
              </a:rPr>
              <a:t>2.0</a:t>
            </a:r>
            <a:br>
              <a:rPr lang="en-US" altLang="zh-CN" sz="4800" b="1" kern="0" spc="2055" dirty="0" smtClean="0">
                <a:solidFill>
                  <a:srgbClr val="1164AB"/>
                </a:solidFill>
                <a:latin typeface="方正粗黑宋简体" panose="02000000000000000000" charset="-122"/>
                <a:ea typeface="方正粗黑宋简体" panose="02000000000000000000" charset="-122"/>
              </a:rPr>
            </a:br>
            <a:r>
              <a:rPr lang="zh-CN" altLang="en-US" sz="4800" b="1" strike="noStrike" kern="0" spc="2055" noProof="1" dirty="0" smtClean="0">
                <a:solidFill>
                  <a:srgbClr val="1164AB"/>
                </a:solidFill>
                <a:latin typeface="方正粗黑宋简体" panose="02000000000000000000" charset="-122"/>
                <a:ea typeface="方正粗黑宋简体" panose="02000000000000000000" charset="-122"/>
                <a:cs typeface="+mj-cs"/>
              </a:rPr>
              <a:t>的新特性</a:t>
            </a:r>
            <a:endParaRPr lang="zh-CN" altLang="en-US" sz="4800" b="1" strike="noStrike" kern="0" spc="2055" noProof="1" dirty="0">
              <a:solidFill>
                <a:srgbClr val="1164AB"/>
              </a:solidFill>
              <a:latin typeface="方正粗黑宋简体" panose="02000000000000000000" charset="-122"/>
              <a:ea typeface="方正粗黑宋简体" panose="02000000000000000000" charset="-122"/>
            </a:endParaRPr>
          </a:p>
        </p:txBody>
      </p:sp>
      <p:pic>
        <p:nvPicPr>
          <p:cNvPr id="38919" name="图片 8"/>
          <p:cNvPicPr>
            <a:picLocks noChangeAspect="1"/>
          </p:cNvPicPr>
          <p:nvPr/>
        </p:nvPicPr>
        <p:blipFill>
          <a:blip r:embed="rId2"/>
          <a:stretch>
            <a:fillRect/>
          </a:stretch>
        </p:blipFill>
        <p:spPr>
          <a:xfrm>
            <a:off x="517525" y="4610100"/>
            <a:ext cx="10080625" cy="5222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object 2"/>
          <p:cNvSpPr/>
          <p:nvPr/>
        </p:nvSpPr>
        <p:spPr>
          <a:xfrm>
            <a:off x="6440488" y="2295525"/>
            <a:ext cx="5886450" cy="5695950"/>
          </a:xfrm>
          <a:custGeom>
            <a:avLst/>
            <a:gdLst/>
            <a:ahLst/>
            <a:cxnLst/>
            <a:pathLst>
              <a:path w="5695950" h="5695950">
                <a:moveTo>
                  <a:pt x="2847974" y="5695949"/>
                </a:moveTo>
                <a:lnTo>
                  <a:pt x="2799424" y="5695544"/>
                </a:lnTo>
                <a:lnTo>
                  <a:pt x="2751070" y="5694332"/>
                </a:lnTo>
                <a:lnTo>
                  <a:pt x="2702919" y="5692319"/>
                </a:lnTo>
                <a:lnTo>
                  <a:pt x="2654977" y="5689513"/>
                </a:lnTo>
                <a:lnTo>
                  <a:pt x="2607251" y="5685919"/>
                </a:lnTo>
                <a:lnTo>
                  <a:pt x="2559747" y="5681545"/>
                </a:lnTo>
                <a:lnTo>
                  <a:pt x="2512471" y="5676395"/>
                </a:lnTo>
                <a:lnTo>
                  <a:pt x="2465430" y="5670478"/>
                </a:lnTo>
                <a:lnTo>
                  <a:pt x="2418631" y="5663799"/>
                </a:lnTo>
                <a:lnTo>
                  <a:pt x="2372079" y="5656365"/>
                </a:lnTo>
                <a:lnTo>
                  <a:pt x="2325781" y="5648182"/>
                </a:lnTo>
                <a:lnTo>
                  <a:pt x="2279744" y="5639256"/>
                </a:lnTo>
                <a:lnTo>
                  <a:pt x="2233974" y="5629594"/>
                </a:lnTo>
                <a:lnTo>
                  <a:pt x="2188477" y="5619203"/>
                </a:lnTo>
                <a:lnTo>
                  <a:pt x="2143260" y="5608089"/>
                </a:lnTo>
                <a:lnTo>
                  <a:pt x="2098330" y="5596258"/>
                </a:lnTo>
                <a:lnTo>
                  <a:pt x="2053692" y="5583717"/>
                </a:lnTo>
                <a:lnTo>
                  <a:pt x="2009353" y="5570471"/>
                </a:lnTo>
                <a:lnTo>
                  <a:pt x="1965320" y="5556529"/>
                </a:lnTo>
                <a:lnTo>
                  <a:pt x="1921599" y="5541895"/>
                </a:lnTo>
                <a:lnTo>
                  <a:pt x="1878196" y="5526576"/>
                </a:lnTo>
                <a:lnTo>
                  <a:pt x="1835118" y="5510580"/>
                </a:lnTo>
                <a:lnTo>
                  <a:pt x="1792372" y="5493912"/>
                </a:lnTo>
                <a:lnTo>
                  <a:pt x="1749963" y="5476578"/>
                </a:lnTo>
                <a:lnTo>
                  <a:pt x="1707898" y="5458585"/>
                </a:lnTo>
                <a:lnTo>
                  <a:pt x="1666183" y="5439940"/>
                </a:lnTo>
                <a:lnTo>
                  <a:pt x="1624826" y="5420649"/>
                </a:lnTo>
                <a:lnTo>
                  <a:pt x="1583832" y="5400718"/>
                </a:lnTo>
                <a:lnTo>
                  <a:pt x="1543208" y="5380154"/>
                </a:lnTo>
                <a:lnTo>
                  <a:pt x="1502960" y="5358964"/>
                </a:lnTo>
                <a:lnTo>
                  <a:pt x="1463094" y="5337153"/>
                </a:lnTo>
                <a:lnTo>
                  <a:pt x="1423618" y="5314728"/>
                </a:lnTo>
                <a:lnTo>
                  <a:pt x="1384537" y="5291695"/>
                </a:lnTo>
                <a:lnTo>
                  <a:pt x="1345858" y="5268061"/>
                </a:lnTo>
                <a:lnTo>
                  <a:pt x="1307588" y="5243833"/>
                </a:lnTo>
                <a:lnTo>
                  <a:pt x="1269732" y="5219016"/>
                </a:lnTo>
                <a:lnTo>
                  <a:pt x="1232298" y="5193618"/>
                </a:lnTo>
                <a:lnTo>
                  <a:pt x="1195291" y="5167644"/>
                </a:lnTo>
                <a:lnTo>
                  <a:pt x="1158718" y="5141102"/>
                </a:lnTo>
                <a:lnTo>
                  <a:pt x="1122585" y="5113996"/>
                </a:lnTo>
                <a:lnTo>
                  <a:pt x="1086900" y="5086335"/>
                </a:lnTo>
                <a:lnTo>
                  <a:pt x="1051668" y="5058124"/>
                </a:lnTo>
                <a:lnTo>
                  <a:pt x="1016895" y="5029369"/>
                </a:lnTo>
                <a:lnTo>
                  <a:pt x="982589" y="5000078"/>
                </a:lnTo>
                <a:lnTo>
                  <a:pt x="948755" y="4970257"/>
                </a:lnTo>
                <a:lnTo>
                  <a:pt x="915401" y="4939911"/>
                </a:lnTo>
                <a:lnTo>
                  <a:pt x="882532" y="4909048"/>
                </a:lnTo>
                <a:lnTo>
                  <a:pt x="850154" y="4877674"/>
                </a:lnTo>
                <a:lnTo>
                  <a:pt x="818275" y="4845795"/>
                </a:lnTo>
                <a:lnTo>
                  <a:pt x="786901" y="4813417"/>
                </a:lnTo>
                <a:lnTo>
                  <a:pt x="756038" y="4780548"/>
                </a:lnTo>
                <a:lnTo>
                  <a:pt x="725692" y="4747193"/>
                </a:lnTo>
                <a:lnTo>
                  <a:pt x="695870" y="4713360"/>
                </a:lnTo>
                <a:lnTo>
                  <a:pt x="666579" y="4679053"/>
                </a:lnTo>
                <a:lnTo>
                  <a:pt x="637825" y="4644281"/>
                </a:lnTo>
                <a:lnTo>
                  <a:pt x="609614" y="4609049"/>
                </a:lnTo>
                <a:lnTo>
                  <a:pt x="581952" y="4573363"/>
                </a:lnTo>
                <a:lnTo>
                  <a:pt x="554847" y="4537231"/>
                </a:lnTo>
                <a:lnTo>
                  <a:pt x="528304" y="4500658"/>
                </a:lnTo>
                <a:lnTo>
                  <a:pt x="502331" y="4463651"/>
                </a:lnTo>
                <a:lnTo>
                  <a:pt x="476932" y="4426217"/>
                </a:lnTo>
                <a:lnTo>
                  <a:pt x="452116" y="4388361"/>
                </a:lnTo>
                <a:lnTo>
                  <a:pt x="427887" y="4350090"/>
                </a:lnTo>
                <a:lnTo>
                  <a:pt x="404254" y="4311411"/>
                </a:lnTo>
                <a:lnTo>
                  <a:pt x="381221" y="4272331"/>
                </a:lnTo>
                <a:lnTo>
                  <a:pt x="358796" y="4232854"/>
                </a:lnTo>
                <a:lnTo>
                  <a:pt x="336985" y="4192989"/>
                </a:lnTo>
                <a:lnTo>
                  <a:pt x="315794" y="4152741"/>
                </a:lnTo>
                <a:lnTo>
                  <a:pt x="295230" y="4112117"/>
                </a:lnTo>
                <a:lnTo>
                  <a:pt x="275300" y="4071123"/>
                </a:lnTo>
                <a:lnTo>
                  <a:pt x="256008" y="4029765"/>
                </a:lnTo>
                <a:lnTo>
                  <a:pt x="237363" y="3988051"/>
                </a:lnTo>
                <a:lnTo>
                  <a:pt x="219371" y="3945986"/>
                </a:lnTo>
                <a:lnTo>
                  <a:pt x="202037" y="3903577"/>
                </a:lnTo>
                <a:lnTo>
                  <a:pt x="185369" y="3860830"/>
                </a:lnTo>
                <a:lnTo>
                  <a:pt x="169372" y="3817752"/>
                </a:lnTo>
                <a:lnTo>
                  <a:pt x="154054" y="3774350"/>
                </a:lnTo>
                <a:lnTo>
                  <a:pt x="139420" y="3730628"/>
                </a:lnTo>
                <a:lnTo>
                  <a:pt x="125477" y="3686595"/>
                </a:lnTo>
                <a:lnTo>
                  <a:pt x="112232" y="3642257"/>
                </a:lnTo>
                <a:lnTo>
                  <a:pt x="99691" y="3597619"/>
                </a:lnTo>
                <a:lnTo>
                  <a:pt x="87860" y="3552688"/>
                </a:lnTo>
                <a:lnTo>
                  <a:pt x="76745" y="3507471"/>
                </a:lnTo>
                <a:lnTo>
                  <a:pt x="66354" y="3461975"/>
                </a:lnTo>
                <a:lnTo>
                  <a:pt x="56693" y="3416205"/>
                </a:lnTo>
                <a:lnTo>
                  <a:pt x="47767" y="3370168"/>
                </a:lnTo>
                <a:lnTo>
                  <a:pt x="39584" y="3323870"/>
                </a:lnTo>
                <a:lnTo>
                  <a:pt x="32150" y="3277318"/>
                </a:lnTo>
                <a:lnTo>
                  <a:pt x="25471" y="3230518"/>
                </a:lnTo>
                <a:lnTo>
                  <a:pt x="19553" y="3183478"/>
                </a:lnTo>
                <a:lnTo>
                  <a:pt x="14404" y="3136202"/>
                </a:lnTo>
                <a:lnTo>
                  <a:pt x="10029" y="3088698"/>
                </a:lnTo>
                <a:lnTo>
                  <a:pt x="6436" y="3040971"/>
                </a:lnTo>
                <a:lnTo>
                  <a:pt x="3630" y="2993029"/>
                </a:lnTo>
                <a:lnTo>
                  <a:pt x="1617" y="2944878"/>
                </a:lnTo>
                <a:lnTo>
                  <a:pt x="405" y="2896525"/>
                </a:lnTo>
                <a:lnTo>
                  <a:pt x="0" y="2847974"/>
                </a:lnTo>
                <a:lnTo>
                  <a:pt x="405" y="2799424"/>
                </a:lnTo>
                <a:lnTo>
                  <a:pt x="1617" y="2751070"/>
                </a:lnTo>
                <a:lnTo>
                  <a:pt x="3630" y="2702919"/>
                </a:lnTo>
                <a:lnTo>
                  <a:pt x="6436" y="2654977"/>
                </a:lnTo>
                <a:lnTo>
                  <a:pt x="10029" y="2607251"/>
                </a:lnTo>
                <a:lnTo>
                  <a:pt x="14404" y="2559747"/>
                </a:lnTo>
                <a:lnTo>
                  <a:pt x="19553" y="2512471"/>
                </a:lnTo>
                <a:lnTo>
                  <a:pt x="25471" y="2465430"/>
                </a:lnTo>
                <a:lnTo>
                  <a:pt x="32150" y="2418631"/>
                </a:lnTo>
                <a:lnTo>
                  <a:pt x="39584" y="2372079"/>
                </a:lnTo>
                <a:lnTo>
                  <a:pt x="47767" y="2325781"/>
                </a:lnTo>
                <a:lnTo>
                  <a:pt x="56693" y="2279744"/>
                </a:lnTo>
                <a:lnTo>
                  <a:pt x="66354" y="2233974"/>
                </a:lnTo>
                <a:lnTo>
                  <a:pt x="76745" y="2188477"/>
                </a:lnTo>
                <a:lnTo>
                  <a:pt x="87860" y="2143260"/>
                </a:lnTo>
                <a:lnTo>
                  <a:pt x="99691" y="2098330"/>
                </a:lnTo>
                <a:lnTo>
                  <a:pt x="112232" y="2053692"/>
                </a:lnTo>
                <a:lnTo>
                  <a:pt x="125477" y="2009353"/>
                </a:lnTo>
                <a:lnTo>
                  <a:pt x="139420" y="1965320"/>
                </a:lnTo>
                <a:lnTo>
                  <a:pt x="154054" y="1921599"/>
                </a:lnTo>
                <a:lnTo>
                  <a:pt x="169372" y="1878196"/>
                </a:lnTo>
                <a:lnTo>
                  <a:pt x="185369" y="1835118"/>
                </a:lnTo>
                <a:lnTo>
                  <a:pt x="202037" y="1792372"/>
                </a:lnTo>
                <a:lnTo>
                  <a:pt x="219371" y="1749963"/>
                </a:lnTo>
                <a:lnTo>
                  <a:pt x="237363" y="1707898"/>
                </a:lnTo>
                <a:lnTo>
                  <a:pt x="256008" y="1666183"/>
                </a:lnTo>
                <a:lnTo>
                  <a:pt x="275300" y="1624826"/>
                </a:lnTo>
                <a:lnTo>
                  <a:pt x="295230" y="1583832"/>
                </a:lnTo>
                <a:lnTo>
                  <a:pt x="315794" y="1543208"/>
                </a:lnTo>
                <a:lnTo>
                  <a:pt x="336985" y="1502960"/>
                </a:lnTo>
                <a:lnTo>
                  <a:pt x="358796" y="1463094"/>
                </a:lnTo>
                <a:lnTo>
                  <a:pt x="381221" y="1423618"/>
                </a:lnTo>
                <a:lnTo>
                  <a:pt x="404254" y="1384537"/>
                </a:lnTo>
                <a:lnTo>
                  <a:pt x="427887" y="1345858"/>
                </a:lnTo>
                <a:lnTo>
                  <a:pt x="452116" y="1307588"/>
                </a:lnTo>
                <a:lnTo>
                  <a:pt x="476932" y="1269732"/>
                </a:lnTo>
                <a:lnTo>
                  <a:pt x="502331" y="1232298"/>
                </a:lnTo>
                <a:lnTo>
                  <a:pt x="528304" y="1195291"/>
                </a:lnTo>
                <a:lnTo>
                  <a:pt x="554847" y="1158718"/>
                </a:lnTo>
                <a:lnTo>
                  <a:pt x="581952" y="1122585"/>
                </a:lnTo>
                <a:lnTo>
                  <a:pt x="609614" y="1086900"/>
                </a:lnTo>
                <a:lnTo>
                  <a:pt x="637825" y="1051668"/>
                </a:lnTo>
                <a:lnTo>
                  <a:pt x="666579" y="1016895"/>
                </a:lnTo>
                <a:lnTo>
                  <a:pt x="695870" y="982589"/>
                </a:lnTo>
                <a:lnTo>
                  <a:pt x="725692" y="948755"/>
                </a:lnTo>
                <a:lnTo>
                  <a:pt x="756038" y="915401"/>
                </a:lnTo>
                <a:lnTo>
                  <a:pt x="786901" y="882532"/>
                </a:lnTo>
                <a:lnTo>
                  <a:pt x="818275" y="850154"/>
                </a:lnTo>
                <a:lnTo>
                  <a:pt x="850154" y="818275"/>
                </a:lnTo>
                <a:lnTo>
                  <a:pt x="882532" y="786901"/>
                </a:lnTo>
                <a:lnTo>
                  <a:pt x="915401" y="756038"/>
                </a:lnTo>
                <a:lnTo>
                  <a:pt x="948755" y="725692"/>
                </a:lnTo>
                <a:lnTo>
                  <a:pt x="982589" y="695870"/>
                </a:lnTo>
                <a:lnTo>
                  <a:pt x="1016895" y="666579"/>
                </a:lnTo>
                <a:lnTo>
                  <a:pt x="1051668" y="637825"/>
                </a:lnTo>
                <a:lnTo>
                  <a:pt x="1086900" y="609614"/>
                </a:lnTo>
                <a:lnTo>
                  <a:pt x="1122585" y="581952"/>
                </a:lnTo>
                <a:lnTo>
                  <a:pt x="1158718" y="554847"/>
                </a:lnTo>
                <a:lnTo>
                  <a:pt x="1195291" y="528304"/>
                </a:lnTo>
                <a:lnTo>
                  <a:pt x="1232298" y="502331"/>
                </a:lnTo>
                <a:lnTo>
                  <a:pt x="1269732" y="476932"/>
                </a:lnTo>
                <a:lnTo>
                  <a:pt x="1307588" y="452116"/>
                </a:lnTo>
                <a:lnTo>
                  <a:pt x="1345858" y="427887"/>
                </a:lnTo>
                <a:lnTo>
                  <a:pt x="1384537" y="404254"/>
                </a:lnTo>
                <a:lnTo>
                  <a:pt x="1423618" y="381221"/>
                </a:lnTo>
                <a:lnTo>
                  <a:pt x="1463094" y="358796"/>
                </a:lnTo>
                <a:lnTo>
                  <a:pt x="1502960" y="336985"/>
                </a:lnTo>
                <a:lnTo>
                  <a:pt x="1543208" y="315794"/>
                </a:lnTo>
                <a:lnTo>
                  <a:pt x="1583832" y="295230"/>
                </a:lnTo>
                <a:lnTo>
                  <a:pt x="1624826" y="275300"/>
                </a:lnTo>
                <a:lnTo>
                  <a:pt x="1666183" y="256008"/>
                </a:lnTo>
                <a:lnTo>
                  <a:pt x="1707898" y="237363"/>
                </a:lnTo>
                <a:lnTo>
                  <a:pt x="1749963" y="219371"/>
                </a:lnTo>
                <a:lnTo>
                  <a:pt x="1792372" y="202037"/>
                </a:lnTo>
                <a:lnTo>
                  <a:pt x="1835118" y="185369"/>
                </a:lnTo>
                <a:lnTo>
                  <a:pt x="1878196" y="169372"/>
                </a:lnTo>
                <a:lnTo>
                  <a:pt x="1921599" y="154054"/>
                </a:lnTo>
                <a:lnTo>
                  <a:pt x="1965320" y="139420"/>
                </a:lnTo>
                <a:lnTo>
                  <a:pt x="2009353" y="125477"/>
                </a:lnTo>
                <a:lnTo>
                  <a:pt x="2053692" y="112232"/>
                </a:lnTo>
                <a:lnTo>
                  <a:pt x="2098330" y="99691"/>
                </a:lnTo>
                <a:lnTo>
                  <a:pt x="2143260" y="87860"/>
                </a:lnTo>
                <a:lnTo>
                  <a:pt x="2188477" y="76745"/>
                </a:lnTo>
                <a:lnTo>
                  <a:pt x="2233974" y="66354"/>
                </a:lnTo>
                <a:lnTo>
                  <a:pt x="2279744" y="56693"/>
                </a:lnTo>
                <a:lnTo>
                  <a:pt x="2325781" y="47767"/>
                </a:lnTo>
                <a:lnTo>
                  <a:pt x="2372079" y="39584"/>
                </a:lnTo>
                <a:lnTo>
                  <a:pt x="2418631" y="32150"/>
                </a:lnTo>
                <a:lnTo>
                  <a:pt x="2465430" y="25471"/>
                </a:lnTo>
                <a:lnTo>
                  <a:pt x="2512471" y="19553"/>
                </a:lnTo>
                <a:lnTo>
                  <a:pt x="2559747" y="14404"/>
                </a:lnTo>
                <a:lnTo>
                  <a:pt x="2607251" y="10029"/>
                </a:lnTo>
                <a:lnTo>
                  <a:pt x="2654977" y="6436"/>
                </a:lnTo>
                <a:lnTo>
                  <a:pt x="2702919" y="3630"/>
                </a:lnTo>
                <a:lnTo>
                  <a:pt x="2751070" y="1617"/>
                </a:lnTo>
                <a:lnTo>
                  <a:pt x="2799424" y="405"/>
                </a:lnTo>
                <a:lnTo>
                  <a:pt x="2847974" y="0"/>
                </a:lnTo>
                <a:lnTo>
                  <a:pt x="2896525" y="405"/>
                </a:lnTo>
                <a:lnTo>
                  <a:pt x="2944878" y="1617"/>
                </a:lnTo>
                <a:lnTo>
                  <a:pt x="2993029" y="3630"/>
                </a:lnTo>
                <a:lnTo>
                  <a:pt x="3040971" y="6436"/>
                </a:lnTo>
                <a:lnTo>
                  <a:pt x="3088698" y="10029"/>
                </a:lnTo>
                <a:lnTo>
                  <a:pt x="3136202" y="14404"/>
                </a:lnTo>
                <a:lnTo>
                  <a:pt x="3183478" y="19553"/>
                </a:lnTo>
                <a:lnTo>
                  <a:pt x="3230518" y="25471"/>
                </a:lnTo>
                <a:lnTo>
                  <a:pt x="3277318" y="32150"/>
                </a:lnTo>
                <a:lnTo>
                  <a:pt x="3323870" y="39584"/>
                </a:lnTo>
                <a:lnTo>
                  <a:pt x="3370168" y="47767"/>
                </a:lnTo>
                <a:lnTo>
                  <a:pt x="3416205" y="56693"/>
                </a:lnTo>
                <a:lnTo>
                  <a:pt x="3461975" y="66354"/>
                </a:lnTo>
                <a:lnTo>
                  <a:pt x="3507471" y="76745"/>
                </a:lnTo>
                <a:lnTo>
                  <a:pt x="3552688" y="87860"/>
                </a:lnTo>
                <a:lnTo>
                  <a:pt x="3597619" y="99691"/>
                </a:lnTo>
                <a:lnTo>
                  <a:pt x="3642257" y="112232"/>
                </a:lnTo>
                <a:lnTo>
                  <a:pt x="3686595" y="125477"/>
                </a:lnTo>
                <a:lnTo>
                  <a:pt x="3730628" y="139420"/>
                </a:lnTo>
                <a:lnTo>
                  <a:pt x="3774350" y="154054"/>
                </a:lnTo>
                <a:lnTo>
                  <a:pt x="3817752" y="169372"/>
                </a:lnTo>
                <a:lnTo>
                  <a:pt x="3860830" y="185369"/>
                </a:lnTo>
                <a:lnTo>
                  <a:pt x="3903577" y="202037"/>
                </a:lnTo>
                <a:lnTo>
                  <a:pt x="3945986" y="219371"/>
                </a:lnTo>
                <a:lnTo>
                  <a:pt x="3988051" y="237363"/>
                </a:lnTo>
                <a:lnTo>
                  <a:pt x="4029765" y="256008"/>
                </a:lnTo>
                <a:lnTo>
                  <a:pt x="4071123" y="275300"/>
                </a:lnTo>
                <a:lnTo>
                  <a:pt x="4112117" y="295230"/>
                </a:lnTo>
                <a:lnTo>
                  <a:pt x="4152741" y="315794"/>
                </a:lnTo>
                <a:lnTo>
                  <a:pt x="4192989" y="336985"/>
                </a:lnTo>
                <a:lnTo>
                  <a:pt x="4232854" y="358796"/>
                </a:lnTo>
                <a:lnTo>
                  <a:pt x="4272331" y="381221"/>
                </a:lnTo>
                <a:lnTo>
                  <a:pt x="4311411" y="404254"/>
                </a:lnTo>
                <a:lnTo>
                  <a:pt x="4350090" y="427887"/>
                </a:lnTo>
                <a:lnTo>
                  <a:pt x="4388361" y="452116"/>
                </a:lnTo>
                <a:lnTo>
                  <a:pt x="4426217" y="476932"/>
                </a:lnTo>
                <a:lnTo>
                  <a:pt x="4463651" y="502331"/>
                </a:lnTo>
                <a:lnTo>
                  <a:pt x="4500658" y="528304"/>
                </a:lnTo>
                <a:lnTo>
                  <a:pt x="4537231" y="554847"/>
                </a:lnTo>
                <a:lnTo>
                  <a:pt x="4573363" y="581952"/>
                </a:lnTo>
                <a:lnTo>
                  <a:pt x="4609049" y="609614"/>
                </a:lnTo>
                <a:lnTo>
                  <a:pt x="4644281" y="637825"/>
                </a:lnTo>
                <a:lnTo>
                  <a:pt x="4679053" y="666579"/>
                </a:lnTo>
                <a:lnTo>
                  <a:pt x="4713360" y="695870"/>
                </a:lnTo>
                <a:lnTo>
                  <a:pt x="4747193" y="725692"/>
                </a:lnTo>
                <a:lnTo>
                  <a:pt x="4780548" y="756038"/>
                </a:lnTo>
                <a:lnTo>
                  <a:pt x="4813417" y="786901"/>
                </a:lnTo>
                <a:lnTo>
                  <a:pt x="4845795" y="818275"/>
                </a:lnTo>
                <a:lnTo>
                  <a:pt x="4877674" y="850154"/>
                </a:lnTo>
                <a:lnTo>
                  <a:pt x="4909048" y="882532"/>
                </a:lnTo>
                <a:lnTo>
                  <a:pt x="4939911" y="915401"/>
                </a:lnTo>
                <a:lnTo>
                  <a:pt x="4970257" y="948755"/>
                </a:lnTo>
                <a:lnTo>
                  <a:pt x="5000078" y="982589"/>
                </a:lnTo>
                <a:lnTo>
                  <a:pt x="5029369" y="1016895"/>
                </a:lnTo>
                <a:lnTo>
                  <a:pt x="5058124" y="1051668"/>
                </a:lnTo>
                <a:lnTo>
                  <a:pt x="5086335" y="1086900"/>
                </a:lnTo>
                <a:lnTo>
                  <a:pt x="5113996" y="1122585"/>
                </a:lnTo>
                <a:lnTo>
                  <a:pt x="5141102" y="1158718"/>
                </a:lnTo>
                <a:lnTo>
                  <a:pt x="5167644" y="1195291"/>
                </a:lnTo>
                <a:lnTo>
                  <a:pt x="5193618" y="1232298"/>
                </a:lnTo>
                <a:lnTo>
                  <a:pt x="5219016" y="1269732"/>
                </a:lnTo>
                <a:lnTo>
                  <a:pt x="5243833" y="1307588"/>
                </a:lnTo>
                <a:lnTo>
                  <a:pt x="5268061" y="1345858"/>
                </a:lnTo>
                <a:lnTo>
                  <a:pt x="5291695" y="1384537"/>
                </a:lnTo>
                <a:lnTo>
                  <a:pt x="5314728" y="1423618"/>
                </a:lnTo>
                <a:lnTo>
                  <a:pt x="5337153" y="1463094"/>
                </a:lnTo>
                <a:lnTo>
                  <a:pt x="5358964" y="1502960"/>
                </a:lnTo>
                <a:lnTo>
                  <a:pt x="5380154" y="1543208"/>
                </a:lnTo>
                <a:lnTo>
                  <a:pt x="5400718" y="1583832"/>
                </a:lnTo>
                <a:lnTo>
                  <a:pt x="5420649" y="1624826"/>
                </a:lnTo>
                <a:lnTo>
                  <a:pt x="5439940" y="1666183"/>
                </a:lnTo>
                <a:lnTo>
                  <a:pt x="5458585" y="1707898"/>
                </a:lnTo>
                <a:lnTo>
                  <a:pt x="5476578" y="1749963"/>
                </a:lnTo>
                <a:lnTo>
                  <a:pt x="5493912" y="1792372"/>
                </a:lnTo>
                <a:lnTo>
                  <a:pt x="5510580" y="1835118"/>
                </a:lnTo>
                <a:lnTo>
                  <a:pt x="5526576" y="1878196"/>
                </a:lnTo>
                <a:lnTo>
                  <a:pt x="5541895" y="1921599"/>
                </a:lnTo>
                <a:lnTo>
                  <a:pt x="5556529" y="1965320"/>
                </a:lnTo>
                <a:lnTo>
                  <a:pt x="5570471" y="2009353"/>
                </a:lnTo>
                <a:lnTo>
                  <a:pt x="5583717" y="2053692"/>
                </a:lnTo>
                <a:lnTo>
                  <a:pt x="5596258" y="2098330"/>
                </a:lnTo>
                <a:lnTo>
                  <a:pt x="5608089" y="2143260"/>
                </a:lnTo>
                <a:lnTo>
                  <a:pt x="5619203" y="2188477"/>
                </a:lnTo>
                <a:lnTo>
                  <a:pt x="5629594" y="2233974"/>
                </a:lnTo>
                <a:lnTo>
                  <a:pt x="5639256" y="2279744"/>
                </a:lnTo>
                <a:lnTo>
                  <a:pt x="5648182" y="2325781"/>
                </a:lnTo>
                <a:lnTo>
                  <a:pt x="5656365" y="2372079"/>
                </a:lnTo>
                <a:lnTo>
                  <a:pt x="5663799" y="2418631"/>
                </a:lnTo>
                <a:lnTo>
                  <a:pt x="5670478" y="2465430"/>
                </a:lnTo>
                <a:lnTo>
                  <a:pt x="5676395" y="2512471"/>
                </a:lnTo>
                <a:lnTo>
                  <a:pt x="5681545" y="2559747"/>
                </a:lnTo>
                <a:lnTo>
                  <a:pt x="5685919" y="2607251"/>
                </a:lnTo>
                <a:lnTo>
                  <a:pt x="5689513" y="2654977"/>
                </a:lnTo>
                <a:lnTo>
                  <a:pt x="5692319" y="2702919"/>
                </a:lnTo>
                <a:lnTo>
                  <a:pt x="5694332" y="2751070"/>
                </a:lnTo>
                <a:lnTo>
                  <a:pt x="5695544" y="2799424"/>
                </a:lnTo>
                <a:lnTo>
                  <a:pt x="5695949" y="2847974"/>
                </a:lnTo>
                <a:lnTo>
                  <a:pt x="5695544" y="2896525"/>
                </a:lnTo>
                <a:lnTo>
                  <a:pt x="5694332" y="2944878"/>
                </a:lnTo>
                <a:lnTo>
                  <a:pt x="5692319" y="2993029"/>
                </a:lnTo>
                <a:lnTo>
                  <a:pt x="5689513" y="3040971"/>
                </a:lnTo>
                <a:lnTo>
                  <a:pt x="5685919" y="3088698"/>
                </a:lnTo>
                <a:lnTo>
                  <a:pt x="5681545" y="3136202"/>
                </a:lnTo>
                <a:lnTo>
                  <a:pt x="5676395" y="3183478"/>
                </a:lnTo>
                <a:lnTo>
                  <a:pt x="5670478" y="3230518"/>
                </a:lnTo>
                <a:lnTo>
                  <a:pt x="5663799" y="3277318"/>
                </a:lnTo>
                <a:lnTo>
                  <a:pt x="5656365" y="3323870"/>
                </a:lnTo>
                <a:lnTo>
                  <a:pt x="5648182" y="3370168"/>
                </a:lnTo>
                <a:lnTo>
                  <a:pt x="5639256" y="3416205"/>
                </a:lnTo>
                <a:lnTo>
                  <a:pt x="5629594" y="3461975"/>
                </a:lnTo>
                <a:lnTo>
                  <a:pt x="5619203" y="3507471"/>
                </a:lnTo>
                <a:lnTo>
                  <a:pt x="5608089" y="3552688"/>
                </a:lnTo>
                <a:lnTo>
                  <a:pt x="5596258" y="3597619"/>
                </a:lnTo>
                <a:lnTo>
                  <a:pt x="5583717" y="3642257"/>
                </a:lnTo>
                <a:lnTo>
                  <a:pt x="5570471" y="3686595"/>
                </a:lnTo>
                <a:lnTo>
                  <a:pt x="5556529" y="3730628"/>
                </a:lnTo>
                <a:lnTo>
                  <a:pt x="5541895" y="3774350"/>
                </a:lnTo>
                <a:lnTo>
                  <a:pt x="5526576" y="3817752"/>
                </a:lnTo>
                <a:lnTo>
                  <a:pt x="5510580" y="3860830"/>
                </a:lnTo>
                <a:lnTo>
                  <a:pt x="5493912" y="3903577"/>
                </a:lnTo>
                <a:lnTo>
                  <a:pt x="5476578" y="3945986"/>
                </a:lnTo>
                <a:lnTo>
                  <a:pt x="5458585" y="3988051"/>
                </a:lnTo>
                <a:lnTo>
                  <a:pt x="5439940" y="4029765"/>
                </a:lnTo>
                <a:lnTo>
                  <a:pt x="5420649" y="4071123"/>
                </a:lnTo>
                <a:lnTo>
                  <a:pt x="5400718" y="4112117"/>
                </a:lnTo>
                <a:lnTo>
                  <a:pt x="5380154" y="4152741"/>
                </a:lnTo>
                <a:lnTo>
                  <a:pt x="5358964" y="4192989"/>
                </a:lnTo>
                <a:lnTo>
                  <a:pt x="5337153" y="4232854"/>
                </a:lnTo>
                <a:lnTo>
                  <a:pt x="5314728" y="4272331"/>
                </a:lnTo>
                <a:lnTo>
                  <a:pt x="5291695" y="4311411"/>
                </a:lnTo>
                <a:lnTo>
                  <a:pt x="5268061" y="4350090"/>
                </a:lnTo>
                <a:lnTo>
                  <a:pt x="5243833" y="4388361"/>
                </a:lnTo>
                <a:lnTo>
                  <a:pt x="5219016" y="4426217"/>
                </a:lnTo>
                <a:lnTo>
                  <a:pt x="5193618" y="4463651"/>
                </a:lnTo>
                <a:lnTo>
                  <a:pt x="5167644" y="4500658"/>
                </a:lnTo>
                <a:lnTo>
                  <a:pt x="5141102" y="4537231"/>
                </a:lnTo>
                <a:lnTo>
                  <a:pt x="5113996" y="4573363"/>
                </a:lnTo>
                <a:lnTo>
                  <a:pt x="5086335" y="4609049"/>
                </a:lnTo>
                <a:lnTo>
                  <a:pt x="5058124" y="4644281"/>
                </a:lnTo>
                <a:lnTo>
                  <a:pt x="5029369" y="4679053"/>
                </a:lnTo>
                <a:lnTo>
                  <a:pt x="5000078" y="4713360"/>
                </a:lnTo>
                <a:lnTo>
                  <a:pt x="4970257" y="4747193"/>
                </a:lnTo>
                <a:lnTo>
                  <a:pt x="4939911" y="4780548"/>
                </a:lnTo>
                <a:lnTo>
                  <a:pt x="4909048" y="4813417"/>
                </a:lnTo>
                <a:lnTo>
                  <a:pt x="4877674" y="4845795"/>
                </a:lnTo>
                <a:lnTo>
                  <a:pt x="4845795" y="4877674"/>
                </a:lnTo>
                <a:lnTo>
                  <a:pt x="4813417" y="4909048"/>
                </a:lnTo>
                <a:lnTo>
                  <a:pt x="4780548" y="4939911"/>
                </a:lnTo>
                <a:lnTo>
                  <a:pt x="4747193" y="4970257"/>
                </a:lnTo>
                <a:lnTo>
                  <a:pt x="4713360" y="5000078"/>
                </a:lnTo>
                <a:lnTo>
                  <a:pt x="4679053" y="5029369"/>
                </a:lnTo>
                <a:lnTo>
                  <a:pt x="4644281" y="5058124"/>
                </a:lnTo>
                <a:lnTo>
                  <a:pt x="4609049" y="5086335"/>
                </a:lnTo>
                <a:lnTo>
                  <a:pt x="4573363" y="5113996"/>
                </a:lnTo>
                <a:lnTo>
                  <a:pt x="4537231" y="5141102"/>
                </a:lnTo>
                <a:lnTo>
                  <a:pt x="4500658" y="5167644"/>
                </a:lnTo>
                <a:lnTo>
                  <a:pt x="4463651" y="5193618"/>
                </a:lnTo>
                <a:lnTo>
                  <a:pt x="4426217" y="5219016"/>
                </a:lnTo>
                <a:lnTo>
                  <a:pt x="4388361" y="5243833"/>
                </a:lnTo>
                <a:lnTo>
                  <a:pt x="4350090" y="5268061"/>
                </a:lnTo>
                <a:lnTo>
                  <a:pt x="4311411" y="5291695"/>
                </a:lnTo>
                <a:lnTo>
                  <a:pt x="4272331" y="5314728"/>
                </a:lnTo>
                <a:lnTo>
                  <a:pt x="4232854" y="5337153"/>
                </a:lnTo>
                <a:lnTo>
                  <a:pt x="4192989" y="5358964"/>
                </a:lnTo>
                <a:lnTo>
                  <a:pt x="4152741" y="5380154"/>
                </a:lnTo>
                <a:lnTo>
                  <a:pt x="4112117" y="5400718"/>
                </a:lnTo>
                <a:lnTo>
                  <a:pt x="4071123" y="5420649"/>
                </a:lnTo>
                <a:lnTo>
                  <a:pt x="4029765" y="5439940"/>
                </a:lnTo>
                <a:lnTo>
                  <a:pt x="3988051" y="5458585"/>
                </a:lnTo>
                <a:lnTo>
                  <a:pt x="3945986" y="5476578"/>
                </a:lnTo>
                <a:lnTo>
                  <a:pt x="3903577" y="5493912"/>
                </a:lnTo>
                <a:lnTo>
                  <a:pt x="3860830" y="5510580"/>
                </a:lnTo>
                <a:lnTo>
                  <a:pt x="3817752" y="5526576"/>
                </a:lnTo>
                <a:lnTo>
                  <a:pt x="3774350" y="5541895"/>
                </a:lnTo>
                <a:lnTo>
                  <a:pt x="3730628" y="5556529"/>
                </a:lnTo>
                <a:lnTo>
                  <a:pt x="3686595" y="5570471"/>
                </a:lnTo>
                <a:lnTo>
                  <a:pt x="3642257" y="5583717"/>
                </a:lnTo>
                <a:lnTo>
                  <a:pt x="3597619" y="5596258"/>
                </a:lnTo>
                <a:lnTo>
                  <a:pt x="3552688" y="5608089"/>
                </a:lnTo>
                <a:lnTo>
                  <a:pt x="3507471" y="5619203"/>
                </a:lnTo>
                <a:lnTo>
                  <a:pt x="3461975" y="5629594"/>
                </a:lnTo>
                <a:lnTo>
                  <a:pt x="3416205" y="5639256"/>
                </a:lnTo>
                <a:lnTo>
                  <a:pt x="3370168" y="5648182"/>
                </a:lnTo>
                <a:lnTo>
                  <a:pt x="3323870" y="5656365"/>
                </a:lnTo>
                <a:lnTo>
                  <a:pt x="3277318" y="5663799"/>
                </a:lnTo>
                <a:lnTo>
                  <a:pt x="3230518" y="5670478"/>
                </a:lnTo>
                <a:lnTo>
                  <a:pt x="3183478" y="5676395"/>
                </a:lnTo>
                <a:lnTo>
                  <a:pt x="3136202" y="5681545"/>
                </a:lnTo>
                <a:lnTo>
                  <a:pt x="3088698" y="5685919"/>
                </a:lnTo>
                <a:lnTo>
                  <a:pt x="3040971" y="5689513"/>
                </a:lnTo>
                <a:lnTo>
                  <a:pt x="2993029" y="5692319"/>
                </a:lnTo>
                <a:lnTo>
                  <a:pt x="2944878" y="5694332"/>
                </a:lnTo>
                <a:lnTo>
                  <a:pt x="2896525" y="5695544"/>
                </a:lnTo>
                <a:lnTo>
                  <a:pt x="2847974" y="5695949"/>
                </a:lnTo>
                <a:close/>
              </a:path>
            </a:pathLst>
          </a:custGeom>
          <a:solidFill>
            <a:srgbClr val="A5C2DE"/>
          </a:solidFill>
          <a:ln w="9525">
            <a:noFill/>
          </a:ln>
        </p:spPr>
        <p:txBody>
          <a:bodyPr/>
          <a:p>
            <a:endParaRPr lang="zh-CN" altLang="en-US"/>
          </a:p>
        </p:txBody>
      </p:sp>
      <p:sp>
        <p:nvSpPr>
          <p:cNvPr id="39938" name="object 3"/>
          <p:cNvSpPr/>
          <p:nvPr/>
        </p:nvSpPr>
        <p:spPr>
          <a:xfrm>
            <a:off x="14887575" y="0"/>
            <a:ext cx="3400425" cy="2020888"/>
          </a:xfrm>
          <a:custGeom>
            <a:avLst/>
            <a:gdLst/>
            <a:ahLst/>
            <a:cxnLst/>
            <a:pathLst>
              <a:path w="3912234" h="2600325">
                <a:moveTo>
                  <a:pt x="0" y="0"/>
                </a:moveTo>
                <a:lnTo>
                  <a:pt x="3912097" y="0"/>
                </a:lnTo>
                <a:lnTo>
                  <a:pt x="3912097" y="2600324"/>
                </a:lnTo>
                <a:lnTo>
                  <a:pt x="0" y="2600324"/>
                </a:lnTo>
                <a:lnTo>
                  <a:pt x="0" y="0"/>
                </a:lnTo>
                <a:close/>
              </a:path>
            </a:pathLst>
          </a:custGeom>
          <a:solidFill>
            <a:srgbClr val="A5C2DE"/>
          </a:solidFill>
          <a:ln w="9525">
            <a:noFill/>
          </a:ln>
        </p:spPr>
        <p:txBody>
          <a:bodyPr/>
          <a:p>
            <a:endParaRPr lang="zh-CN" altLang="en-US"/>
          </a:p>
        </p:txBody>
      </p:sp>
      <p:sp>
        <p:nvSpPr>
          <p:cNvPr id="39939" name="object 4"/>
          <p:cNvSpPr/>
          <p:nvPr/>
        </p:nvSpPr>
        <p:spPr>
          <a:xfrm>
            <a:off x="30163" y="7688263"/>
            <a:ext cx="3914775" cy="2600325"/>
          </a:xfrm>
          <a:custGeom>
            <a:avLst/>
            <a:gdLst/>
            <a:ahLst/>
            <a:cxnLst/>
            <a:pathLst>
              <a:path w="3914775" h="2600325">
                <a:moveTo>
                  <a:pt x="3914774" y="2600324"/>
                </a:moveTo>
                <a:lnTo>
                  <a:pt x="0" y="2600324"/>
                </a:lnTo>
                <a:lnTo>
                  <a:pt x="0" y="0"/>
                </a:lnTo>
                <a:lnTo>
                  <a:pt x="3914774" y="0"/>
                </a:lnTo>
                <a:lnTo>
                  <a:pt x="3914774" y="2600324"/>
                </a:lnTo>
                <a:close/>
              </a:path>
            </a:pathLst>
          </a:custGeom>
          <a:solidFill>
            <a:srgbClr val="A5C2DE"/>
          </a:solidFill>
          <a:ln w="9525">
            <a:noFill/>
          </a:ln>
        </p:spPr>
        <p:txBody>
          <a:bodyPr/>
          <a:p>
            <a:endParaRPr lang="zh-CN" altLang="en-US"/>
          </a:p>
        </p:txBody>
      </p:sp>
      <p:sp>
        <p:nvSpPr>
          <p:cNvPr id="39940" name="object 5"/>
          <p:cNvSpPr/>
          <p:nvPr/>
        </p:nvSpPr>
        <p:spPr>
          <a:xfrm>
            <a:off x="5921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39941" name="object 6"/>
          <p:cNvSpPr/>
          <p:nvPr/>
        </p:nvSpPr>
        <p:spPr>
          <a:xfrm>
            <a:off x="18113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39942" name="object 7"/>
          <p:cNvSpPr/>
          <p:nvPr/>
        </p:nvSpPr>
        <p:spPr>
          <a:xfrm>
            <a:off x="3028950"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39943" name="object 8"/>
          <p:cNvSpPr/>
          <p:nvPr/>
        </p:nvSpPr>
        <p:spPr>
          <a:xfrm>
            <a:off x="14938375"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39944" name="object 9"/>
          <p:cNvSpPr/>
          <p:nvPr/>
        </p:nvSpPr>
        <p:spPr>
          <a:xfrm>
            <a:off x="161559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39945" name="object 10"/>
          <p:cNvSpPr/>
          <p:nvPr/>
        </p:nvSpPr>
        <p:spPr>
          <a:xfrm>
            <a:off x="173751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2" name="object 12"/>
          <p:cNvSpPr txBox="1">
            <a:spLocks noGrp="1"/>
          </p:cNvSpPr>
          <p:nvPr>
            <p:ph type="ctrTitle"/>
          </p:nvPr>
        </p:nvSpPr>
        <p:spPr>
          <a:xfrm>
            <a:off x="6110288" y="3467100"/>
            <a:ext cx="6546850" cy="2803525"/>
          </a:xfrm>
        </p:spPr>
        <p:txBody>
          <a:bodyPr vert="horz" wrap="square" lIns="0" tIns="17145" rIns="0" bIns="0" rtlCol="0">
            <a:spAutoFit/>
          </a:bodyPr>
          <a:lstStyle/>
          <a:p>
            <a:pPr marL="12700" marR="0" indent="0" algn="ctr" defTabSz="914400" rtl="0" eaLnBrk="1" fontAlgn="auto" latinLnBrk="0" hangingPunct="1">
              <a:lnSpc>
                <a:spcPct val="100000"/>
              </a:lnSpc>
              <a:spcBef>
                <a:spcPts val="135"/>
              </a:spcBef>
              <a:spcAft>
                <a:spcPct val="0"/>
              </a:spcAft>
              <a:buClrTx/>
              <a:buSzTx/>
              <a:buFontTx/>
              <a:buNone/>
            </a:pPr>
            <a:r>
              <a:rPr kumimoji="0" lang="en-US" sz="115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1.8</a:t>
            </a:r>
            <a:br>
              <a:rPr lang="en-US" sz="6600" b="1" spc="2055" dirty="0"/>
            </a:br>
            <a:r>
              <a:rPr kumimoji="0" lang="zh-CN" alt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sym typeface="+mn-ea"/>
              </a:rPr>
              <a:t>系统开发阶段</a:t>
            </a:r>
            <a:endParaRPr kumimoji="0" lang="zh-CN" altLang="en-US" sz="66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sym typeface="+mn-ea"/>
            </a:endParaRPr>
          </a:p>
        </p:txBody>
      </p:sp>
      <p:pic>
        <p:nvPicPr>
          <p:cNvPr id="39947" name="图片 32" descr="35080d4f2d7b091888765aa01a98599"/>
          <p:cNvPicPr>
            <a:picLocks noChangeAspect="1"/>
          </p:cNvPicPr>
          <p:nvPr/>
        </p:nvPicPr>
        <p:blipFill>
          <a:blip r:embed="rId1"/>
          <a:stretch>
            <a:fillRect/>
          </a:stretch>
        </p:blipFill>
        <p:spPr>
          <a:xfrm>
            <a:off x="14654213" y="-93662"/>
            <a:ext cx="3867150" cy="2114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4"/>
          <p:cNvSpPr txBox="1">
            <a:spLocks noGrp="1"/>
          </p:cNvSpPr>
          <p:nvPr>
            <p:ph type="title"/>
          </p:nvPr>
        </p:nvSpPr>
        <p:spPr>
          <a:xfrm>
            <a:off x="542925" y="415925"/>
            <a:ext cx="9915525" cy="1120775"/>
          </a:xfrm>
        </p:spPr>
        <p:txBody>
          <a:bodyPr vert="horz" wrap="square" lIns="0" tIns="106680" rIns="0" bIns="0" rtlCol="0">
            <a:spAutoFit/>
          </a:bodyPr>
          <a:lstStyle/>
          <a:p>
            <a:pPr marL="12700" marR="0" indent="0" algn="l" defTabSz="914400" rtl="0" eaLnBrk="1" fontAlgn="auto" latinLnBrk="0" hangingPunct="1">
              <a:lnSpc>
                <a:spcPct val="100000"/>
              </a:lnSpc>
              <a:spcBef>
                <a:spcPts val="840"/>
              </a:spcBef>
              <a:spcAft>
                <a:spcPct val="0"/>
              </a:spcAft>
              <a:buClrTx/>
              <a:buSzTx/>
              <a:buFontTx/>
              <a:buNone/>
            </a:pPr>
            <a:r>
              <a:rPr kumimoji="0" 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1.8</a:t>
            </a:r>
            <a:r>
              <a:rPr kumimoji="0" lang="zh-CN" alt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系统开发阶段</a:t>
            </a:r>
            <a:endParaRPr kumimoji="0" lang="zh-CN" alt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endParaRPr>
          </a:p>
        </p:txBody>
      </p:sp>
      <p:pic>
        <p:nvPicPr>
          <p:cNvPr id="40962" name="图片 32" descr="35080d4f2d7b091888765aa01a98599"/>
          <p:cNvPicPr>
            <a:picLocks noChangeAspect="1"/>
          </p:cNvPicPr>
          <p:nvPr/>
        </p:nvPicPr>
        <p:blipFill>
          <a:blip r:embed="rId1"/>
          <a:stretch>
            <a:fillRect/>
          </a:stretch>
        </p:blipFill>
        <p:spPr>
          <a:xfrm>
            <a:off x="14420850" y="-361950"/>
            <a:ext cx="3867150" cy="2114550"/>
          </a:xfrm>
          <a:prstGeom prst="rect">
            <a:avLst/>
          </a:prstGeom>
          <a:noFill/>
          <a:ln w="9525">
            <a:noFill/>
          </a:ln>
        </p:spPr>
      </p:pic>
      <p:sp>
        <p:nvSpPr>
          <p:cNvPr id="10" name="object 10"/>
          <p:cNvSpPr txBox="1"/>
          <p:nvPr/>
        </p:nvSpPr>
        <p:spPr>
          <a:xfrm>
            <a:off x="542925" y="2065338"/>
            <a:ext cx="16687800" cy="658813"/>
          </a:xfrm>
          <a:prstGeom prst="rect">
            <a:avLst/>
          </a:prstGeom>
        </p:spPr>
        <p:txBody>
          <a:bodyPr vert="horz" wrap="square" lIns="0" tIns="12700" rIns="0" bIns="0" rtlCol="0">
            <a:spAutoFit/>
          </a:bodyPr>
          <a:p>
            <a:pPr marL="12700" marR="5080" fontAlgn="auto">
              <a:lnSpc>
                <a:spcPct val="150000"/>
              </a:lnSpc>
              <a:spcBef>
                <a:spcPts val="100"/>
              </a:spcBef>
            </a:pPr>
            <a:r>
              <a:rPr lang="en-US" altLang="zh-CN" sz="2800" spc="175" noProof="1" dirty="0">
                <a:solidFill>
                  <a:srgbClr val="1164AB"/>
                </a:solidFill>
                <a:latin typeface="华文中宋" panose="02010600040101010101" charset="-122"/>
                <a:ea typeface="华文中宋" panose="02010600040101010101" charset="-122"/>
                <a:cs typeface="华文中宋" panose="02010600040101010101" charset="-122"/>
              </a:rPr>
              <a:t>  </a:t>
            </a:r>
            <a:r>
              <a:rPr lang="zh-CN" sz="2800" spc="175" noProof="1" dirty="0">
                <a:solidFill>
                  <a:srgbClr val="1164AB"/>
                </a:solidFill>
                <a:latin typeface="华文中宋" panose="02010600040101010101" charset="-122"/>
                <a:ea typeface="华文中宋" panose="02010600040101010101" charset="-122"/>
                <a:cs typeface="华文中宋" panose="02010600040101010101" charset="-122"/>
              </a:rPr>
              <a:t>系统开发一共有</a:t>
            </a:r>
            <a:r>
              <a:rPr lang="en-US" altLang="zh-CN" sz="2800" spc="175" noProof="1" dirty="0">
                <a:solidFill>
                  <a:srgbClr val="1164AB"/>
                </a:solidFill>
                <a:latin typeface="华文中宋" panose="02010600040101010101" charset="-122"/>
                <a:ea typeface="华文中宋" panose="02010600040101010101" charset="-122"/>
                <a:cs typeface="华文中宋" panose="02010600040101010101" charset="-122"/>
              </a:rPr>
              <a:t>5</a:t>
            </a:r>
            <a:r>
              <a:rPr lang="zh-CN" altLang="en-US" sz="2800" spc="175" noProof="1" dirty="0">
                <a:solidFill>
                  <a:srgbClr val="1164AB"/>
                </a:solidFill>
                <a:latin typeface="华文中宋" panose="02010600040101010101" charset="-122"/>
                <a:ea typeface="华文中宋" panose="02010600040101010101" charset="-122"/>
                <a:cs typeface="华文中宋" panose="02010600040101010101" charset="-122"/>
              </a:rPr>
              <a:t>个阶段：</a:t>
            </a:r>
            <a:endParaRPr lang="zh-CN" altLang="en-US" sz="2800" spc="175" noProof="1" dirty="0">
              <a:solidFill>
                <a:srgbClr val="1164AB"/>
              </a:solidFill>
              <a:latin typeface="华文中宋" panose="02010600040101010101" charset="-122"/>
              <a:ea typeface="华文中宋" panose="02010600040101010101" charset="-122"/>
              <a:cs typeface="华文中宋" panose="02010600040101010101" charset="-122"/>
            </a:endParaRPr>
          </a:p>
        </p:txBody>
      </p:sp>
      <p:grpSp>
        <p:nvGrpSpPr>
          <p:cNvPr id="40964" name="组合 13"/>
          <p:cNvGrpSpPr/>
          <p:nvPr/>
        </p:nvGrpSpPr>
        <p:grpSpPr>
          <a:xfrm>
            <a:off x="1468438" y="4211638"/>
            <a:ext cx="15208250" cy="5168900"/>
            <a:chOff x="2312" y="6633"/>
            <a:chExt cx="23951" cy="8140"/>
          </a:xfrm>
        </p:grpSpPr>
        <p:grpSp>
          <p:nvGrpSpPr>
            <p:cNvPr id="40965" name="组合 6"/>
            <p:cNvGrpSpPr/>
            <p:nvPr/>
          </p:nvGrpSpPr>
          <p:grpSpPr>
            <a:xfrm>
              <a:off x="2312" y="6633"/>
              <a:ext cx="23773" cy="8140"/>
              <a:chOff x="6304" y="6634"/>
              <a:chExt cx="16360" cy="5062"/>
            </a:xfrm>
          </p:grpSpPr>
          <p:sp>
            <p:nvSpPr>
              <p:cNvPr id="39" name="Freeform 40"/>
              <p:cNvSpPr/>
              <p:nvPr>
                <p:custDataLst>
                  <p:tags r:id="rId2"/>
                </p:custDataLst>
              </p:nvPr>
            </p:nvSpPr>
            <p:spPr bwMode="auto">
              <a:xfrm>
                <a:off x="6304" y="6634"/>
                <a:ext cx="3365" cy="1587"/>
              </a:xfrm>
              <a:custGeom>
                <a:avLst/>
                <a:gdLst>
                  <a:gd name="T0" fmla="*/ 1925 w 2102"/>
                  <a:gd name="T1" fmla="*/ 395 h 990"/>
                  <a:gd name="T2" fmla="*/ 1038 w 2102"/>
                  <a:gd name="T3" fmla="*/ 0 h 990"/>
                  <a:gd name="T4" fmla="*/ 0 w 2102"/>
                  <a:gd name="T5" fmla="*/ 604 h 990"/>
                  <a:gd name="T6" fmla="*/ 564 w 2102"/>
                  <a:gd name="T7" fmla="*/ 462 h 990"/>
                  <a:gd name="T8" fmla="*/ 1457 w 2102"/>
                  <a:gd name="T9" fmla="*/ 864 h 990"/>
                  <a:gd name="T10" fmla="*/ 1330 w 2102"/>
                  <a:gd name="T11" fmla="*/ 990 h 990"/>
                  <a:gd name="T12" fmla="*/ 2102 w 2102"/>
                  <a:gd name="T13" fmla="*/ 990 h 990"/>
                  <a:gd name="T14" fmla="*/ 2102 w 2102"/>
                  <a:gd name="T15" fmla="*/ 218 h 990"/>
                  <a:gd name="T16" fmla="*/ 1925 w 2102"/>
                  <a:gd name="T17" fmla="*/ 3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2" h="990">
                    <a:moveTo>
                      <a:pt x="1925" y="395"/>
                    </a:moveTo>
                    <a:cubicBezTo>
                      <a:pt x="1707" y="152"/>
                      <a:pt x="1390" y="0"/>
                      <a:pt x="1038" y="0"/>
                    </a:cubicBezTo>
                    <a:cubicBezTo>
                      <a:pt x="593" y="0"/>
                      <a:pt x="205" y="243"/>
                      <a:pt x="0" y="604"/>
                    </a:cubicBezTo>
                    <a:cubicBezTo>
                      <a:pt x="168" y="514"/>
                      <a:pt x="360" y="462"/>
                      <a:pt x="564" y="462"/>
                    </a:cubicBezTo>
                    <a:cubicBezTo>
                      <a:pt x="919" y="462"/>
                      <a:pt x="1238" y="618"/>
                      <a:pt x="1457" y="864"/>
                    </a:cubicBezTo>
                    <a:cubicBezTo>
                      <a:pt x="1330" y="990"/>
                      <a:pt x="1330" y="990"/>
                      <a:pt x="1330" y="990"/>
                    </a:cubicBezTo>
                    <a:cubicBezTo>
                      <a:pt x="2102" y="990"/>
                      <a:pt x="2102" y="990"/>
                      <a:pt x="2102" y="990"/>
                    </a:cubicBezTo>
                    <a:cubicBezTo>
                      <a:pt x="2102" y="218"/>
                      <a:pt x="2102" y="218"/>
                      <a:pt x="2102" y="218"/>
                    </a:cubicBezTo>
                    <a:lnTo>
                      <a:pt x="1925" y="395"/>
                    </a:lnTo>
                    <a:close/>
                  </a:path>
                </a:pathLst>
              </a:custGeom>
              <a:solidFill>
                <a:srgbClr val="4276AA"/>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42" name="Freeform 41"/>
              <p:cNvSpPr/>
              <p:nvPr>
                <p:custDataLst>
                  <p:tags r:id="rId3"/>
                </p:custDataLst>
              </p:nvPr>
            </p:nvSpPr>
            <p:spPr bwMode="auto">
              <a:xfrm>
                <a:off x="6310" y="6634"/>
                <a:ext cx="3359" cy="1582"/>
              </a:xfrm>
              <a:custGeom>
                <a:avLst/>
                <a:gdLst>
                  <a:gd name="T0" fmla="*/ 2099 w 2099"/>
                  <a:gd name="T1" fmla="*/ 218 h 984"/>
                  <a:gd name="T2" fmla="*/ 1922 w 2099"/>
                  <a:gd name="T3" fmla="*/ 395 h 984"/>
                  <a:gd name="T4" fmla="*/ 1035 w 2099"/>
                  <a:gd name="T5" fmla="*/ 0 h 984"/>
                  <a:gd name="T6" fmla="*/ 0 w 2099"/>
                  <a:gd name="T7" fmla="*/ 598 h 984"/>
                  <a:gd name="T8" fmla="*/ 844 w 2099"/>
                  <a:gd name="T9" fmla="*/ 286 h 984"/>
                  <a:gd name="T10" fmla="*/ 2099 w 2099"/>
                  <a:gd name="T11" fmla="*/ 984 h 984"/>
                  <a:gd name="T12" fmla="*/ 2099 w 2099"/>
                  <a:gd name="T13" fmla="*/ 218 h 984"/>
                </a:gdLst>
                <a:ahLst/>
                <a:cxnLst>
                  <a:cxn ang="0">
                    <a:pos x="T0" y="T1"/>
                  </a:cxn>
                  <a:cxn ang="0">
                    <a:pos x="T2" y="T3"/>
                  </a:cxn>
                  <a:cxn ang="0">
                    <a:pos x="T4" y="T5"/>
                  </a:cxn>
                  <a:cxn ang="0">
                    <a:pos x="T6" y="T7"/>
                  </a:cxn>
                  <a:cxn ang="0">
                    <a:pos x="T8" y="T9"/>
                  </a:cxn>
                  <a:cxn ang="0">
                    <a:pos x="T10" y="T11"/>
                  </a:cxn>
                  <a:cxn ang="0">
                    <a:pos x="T12" y="T13"/>
                  </a:cxn>
                </a:cxnLst>
                <a:rect l="0" t="0" r="r" b="b"/>
                <a:pathLst>
                  <a:path w="2099" h="984">
                    <a:moveTo>
                      <a:pt x="2099" y="218"/>
                    </a:moveTo>
                    <a:cubicBezTo>
                      <a:pt x="1922" y="395"/>
                      <a:pt x="1922" y="395"/>
                      <a:pt x="1922" y="395"/>
                    </a:cubicBezTo>
                    <a:cubicBezTo>
                      <a:pt x="1704" y="152"/>
                      <a:pt x="1387" y="0"/>
                      <a:pt x="1035" y="0"/>
                    </a:cubicBezTo>
                    <a:cubicBezTo>
                      <a:pt x="593" y="0"/>
                      <a:pt x="207" y="240"/>
                      <a:pt x="0" y="598"/>
                    </a:cubicBezTo>
                    <a:cubicBezTo>
                      <a:pt x="228" y="404"/>
                      <a:pt x="522" y="286"/>
                      <a:pt x="844" y="286"/>
                    </a:cubicBezTo>
                    <a:cubicBezTo>
                      <a:pt x="1338" y="286"/>
                      <a:pt x="1835" y="572"/>
                      <a:pt x="2099" y="984"/>
                    </a:cubicBezTo>
                    <a:lnTo>
                      <a:pt x="2099" y="218"/>
                    </a:lnTo>
                    <a:close/>
                  </a:path>
                </a:pathLst>
              </a:custGeom>
              <a:solidFill>
                <a:srgbClr val="4276AA">
                  <a:lumMod val="60000"/>
                  <a:lumOff val="4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69" name="Freeform 40"/>
              <p:cNvSpPr/>
              <p:nvPr>
                <p:custDataLst>
                  <p:tags r:id="rId4"/>
                </p:custDataLst>
              </p:nvPr>
            </p:nvSpPr>
            <p:spPr bwMode="auto">
              <a:xfrm rot="10800000" flipH="1">
                <a:off x="9693" y="7768"/>
                <a:ext cx="3365" cy="1587"/>
              </a:xfrm>
              <a:custGeom>
                <a:avLst/>
                <a:gdLst>
                  <a:gd name="T0" fmla="*/ 1925 w 2102"/>
                  <a:gd name="T1" fmla="*/ 395 h 990"/>
                  <a:gd name="T2" fmla="*/ 1038 w 2102"/>
                  <a:gd name="T3" fmla="*/ 0 h 990"/>
                  <a:gd name="T4" fmla="*/ 0 w 2102"/>
                  <a:gd name="T5" fmla="*/ 604 h 990"/>
                  <a:gd name="T6" fmla="*/ 564 w 2102"/>
                  <a:gd name="T7" fmla="*/ 462 h 990"/>
                  <a:gd name="T8" fmla="*/ 1457 w 2102"/>
                  <a:gd name="T9" fmla="*/ 864 h 990"/>
                  <a:gd name="T10" fmla="*/ 1330 w 2102"/>
                  <a:gd name="T11" fmla="*/ 990 h 990"/>
                  <a:gd name="T12" fmla="*/ 2102 w 2102"/>
                  <a:gd name="T13" fmla="*/ 990 h 990"/>
                  <a:gd name="T14" fmla="*/ 2102 w 2102"/>
                  <a:gd name="T15" fmla="*/ 218 h 990"/>
                  <a:gd name="T16" fmla="*/ 1925 w 2102"/>
                  <a:gd name="T17" fmla="*/ 3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2" h="990">
                    <a:moveTo>
                      <a:pt x="1925" y="395"/>
                    </a:moveTo>
                    <a:cubicBezTo>
                      <a:pt x="1707" y="152"/>
                      <a:pt x="1390" y="0"/>
                      <a:pt x="1038" y="0"/>
                    </a:cubicBezTo>
                    <a:cubicBezTo>
                      <a:pt x="593" y="0"/>
                      <a:pt x="205" y="243"/>
                      <a:pt x="0" y="604"/>
                    </a:cubicBezTo>
                    <a:cubicBezTo>
                      <a:pt x="168" y="514"/>
                      <a:pt x="360" y="462"/>
                      <a:pt x="564" y="462"/>
                    </a:cubicBezTo>
                    <a:cubicBezTo>
                      <a:pt x="919" y="462"/>
                      <a:pt x="1238" y="618"/>
                      <a:pt x="1457" y="864"/>
                    </a:cubicBezTo>
                    <a:cubicBezTo>
                      <a:pt x="1330" y="990"/>
                      <a:pt x="1330" y="990"/>
                      <a:pt x="1330" y="990"/>
                    </a:cubicBezTo>
                    <a:cubicBezTo>
                      <a:pt x="2102" y="990"/>
                      <a:pt x="2102" y="990"/>
                      <a:pt x="2102" y="990"/>
                    </a:cubicBezTo>
                    <a:cubicBezTo>
                      <a:pt x="2102" y="218"/>
                      <a:pt x="2102" y="218"/>
                      <a:pt x="2102" y="218"/>
                    </a:cubicBezTo>
                    <a:lnTo>
                      <a:pt x="1925" y="395"/>
                    </a:lnTo>
                    <a:close/>
                  </a:path>
                </a:pathLst>
              </a:custGeom>
              <a:solidFill>
                <a:srgbClr val="5268A5"/>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70" name="Freeform 41"/>
              <p:cNvSpPr/>
              <p:nvPr>
                <p:custDataLst>
                  <p:tags r:id="rId5"/>
                </p:custDataLst>
              </p:nvPr>
            </p:nvSpPr>
            <p:spPr bwMode="auto">
              <a:xfrm rot="10800000" flipH="1">
                <a:off x="9699" y="7774"/>
                <a:ext cx="3359" cy="1582"/>
              </a:xfrm>
              <a:custGeom>
                <a:avLst/>
                <a:gdLst>
                  <a:gd name="T0" fmla="*/ 2099 w 2099"/>
                  <a:gd name="T1" fmla="*/ 218 h 984"/>
                  <a:gd name="T2" fmla="*/ 1922 w 2099"/>
                  <a:gd name="T3" fmla="*/ 395 h 984"/>
                  <a:gd name="T4" fmla="*/ 1035 w 2099"/>
                  <a:gd name="T5" fmla="*/ 0 h 984"/>
                  <a:gd name="T6" fmla="*/ 0 w 2099"/>
                  <a:gd name="T7" fmla="*/ 598 h 984"/>
                  <a:gd name="T8" fmla="*/ 844 w 2099"/>
                  <a:gd name="T9" fmla="*/ 286 h 984"/>
                  <a:gd name="T10" fmla="*/ 2099 w 2099"/>
                  <a:gd name="T11" fmla="*/ 984 h 984"/>
                  <a:gd name="T12" fmla="*/ 2099 w 2099"/>
                  <a:gd name="T13" fmla="*/ 218 h 984"/>
                </a:gdLst>
                <a:ahLst/>
                <a:cxnLst>
                  <a:cxn ang="0">
                    <a:pos x="T0" y="T1"/>
                  </a:cxn>
                  <a:cxn ang="0">
                    <a:pos x="T2" y="T3"/>
                  </a:cxn>
                  <a:cxn ang="0">
                    <a:pos x="T4" y="T5"/>
                  </a:cxn>
                  <a:cxn ang="0">
                    <a:pos x="T6" y="T7"/>
                  </a:cxn>
                  <a:cxn ang="0">
                    <a:pos x="T8" y="T9"/>
                  </a:cxn>
                  <a:cxn ang="0">
                    <a:pos x="T10" y="T11"/>
                  </a:cxn>
                  <a:cxn ang="0">
                    <a:pos x="T12" y="T13"/>
                  </a:cxn>
                </a:cxnLst>
                <a:rect l="0" t="0" r="r" b="b"/>
                <a:pathLst>
                  <a:path w="2099" h="984">
                    <a:moveTo>
                      <a:pt x="2099" y="218"/>
                    </a:moveTo>
                    <a:cubicBezTo>
                      <a:pt x="1922" y="395"/>
                      <a:pt x="1922" y="395"/>
                      <a:pt x="1922" y="395"/>
                    </a:cubicBezTo>
                    <a:cubicBezTo>
                      <a:pt x="1704" y="152"/>
                      <a:pt x="1387" y="0"/>
                      <a:pt x="1035" y="0"/>
                    </a:cubicBezTo>
                    <a:cubicBezTo>
                      <a:pt x="593" y="0"/>
                      <a:pt x="207" y="240"/>
                      <a:pt x="0" y="598"/>
                    </a:cubicBezTo>
                    <a:cubicBezTo>
                      <a:pt x="228" y="404"/>
                      <a:pt x="522" y="286"/>
                      <a:pt x="844" y="286"/>
                    </a:cubicBezTo>
                    <a:cubicBezTo>
                      <a:pt x="1338" y="286"/>
                      <a:pt x="1835" y="572"/>
                      <a:pt x="2099" y="984"/>
                    </a:cubicBezTo>
                    <a:lnTo>
                      <a:pt x="2099" y="218"/>
                    </a:lnTo>
                    <a:close/>
                  </a:path>
                </a:pathLst>
              </a:custGeom>
              <a:solidFill>
                <a:srgbClr val="5268A5">
                  <a:lumMod val="60000"/>
                  <a:lumOff val="4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72" name="Freeform 40"/>
              <p:cNvSpPr/>
              <p:nvPr>
                <p:custDataLst>
                  <p:tags r:id="rId6"/>
                </p:custDataLst>
              </p:nvPr>
            </p:nvSpPr>
            <p:spPr bwMode="auto">
              <a:xfrm>
                <a:off x="12802" y="6634"/>
                <a:ext cx="3365" cy="1587"/>
              </a:xfrm>
              <a:custGeom>
                <a:avLst/>
                <a:gdLst>
                  <a:gd name="T0" fmla="*/ 1925 w 2102"/>
                  <a:gd name="T1" fmla="*/ 395 h 990"/>
                  <a:gd name="T2" fmla="*/ 1038 w 2102"/>
                  <a:gd name="T3" fmla="*/ 0 h 990"/>
                  <a:gd name="T4" fmla="*/ 0 w 2102"/>
                  <a:gd name="T5" fmla="*/ 604 h 990"/>
                  <a:gd name="T6" fmla="*/ 564 w 2102"/>
                  <a:gd name="T7" fmla="*/ 462 h 990"/>
                  <a:gd name="T8" fmla="*/ 1457 w 2102"/>
                  <a:gd name="T9" fmla="*/ 864 h 990"/>
                  <a:gd name="T10" fmla="*/ 1330 w 2102"/>
                  <a:gd name="T11" fmla="*/ 990 h 990"/>
                  <a:gd name="T12" fmla="*/ 2102 w 2102"/>
                  <a:gd name="T13" fmla="*/ 990 h 990"/>
                  <a:gd name="T14" fmla="*/ 2102 w 2102"/>
                  <a:gd name="T15" fmla="*/ 218 h 990"/>
                  <a:gd name="T16" fmla="*/ 1925 w 2102"/>
                  <a:gd name="T17" fmla="*/ 3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2" h="990">
                    <a:moveTo>
                      <a:pt x="1925" y="395"/>
                    </a:moveTo>
                    <a:cubicBezTo>
                      <a:pt x="1707" y="152"/>
                      <a:pt x="1390" y="0"/>
                      <a:pt x="1038" y="0"/>
                    </a:cubicBezTo>
                    <a:cubicBezTo>
                      <a:pt x="593" y="0"/>
                      <a:pt x="205" y="243"/>
                      <a:pt x="0" y="604"/>
                    </a:cubicBezTo>
                    <a:cubicBezTo>
                      <a:pt x="168" y="514"/>
                      <a:pt x="360" y="462"/>
                      <a:pt x="564" y="462"/>
                    </a:cubicBezTo>
                    <a:cubicBezTo>
                      <a:pt x="919" y="462"/>
                      <a:pt x="1238" y="618"/>
                      <a:pt x="1457" y="864"/>
                    </a:cubicBezTo>
                    <a:cubicBezTo>
                      <a:pt x="1330" y="990"/>
                      <a:pt x="1330" y="990"/>
                      <a:pt x="1330" y="990"/>
                    </a:cubicBezTo>
                    <a:cubicBezTo>
                      <a:pt x="2102" y="990"/>
                      <a:pt x="2102" y="990"/>
                      <a:pt x="2102" y="990"/>
                    </a:cubicBezTo>
                    <a:cubicBezTo>
                      <a:pt x="2102" y="218"/>
                      <a:pt x="2102" y="218"/>
                      <a:pt x="2102" y="218"/>
                    </a:cubicBezTo>
                    <a:lnTo>
                      <a:pt x="1925" y="395"/>
                    </a:lnTo>
                    <a:close/>
                  </a:path>
                </a:pathLst>
              </a:custGeom>
              <a:solidFill>
                <a:srgbClr val="5E5CA2"/>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73" name="Freeform 41"/>
              <p:cNvSpPr/>
              <p:nvPr>
                <p:custDataLst>
                  <p:tags r:id="rId7"/>
                </p:custDataLst>
              </p:nvPr>
            </p:nvSpPr>
            <p:spPr bwMode="auto">
              <a:xfrm>
                <a:off x="12807" y="6634"/>
                <a:ext cx="3359" cy="1582"/>
              </a:xfrm>
              <a:custGeom>
                <a:avLst/>
                <a:gdLst>
                  <a:gd name="T0" fmla="*/ 2099 w 2099"/>
                  <a:gd name="T1" fmla="*/ 218 h 984"/>
                  <a:gd name="T2" fmla="*/ 1922 w 2099"/>
                  <a:gd name="T3" fmla="*/ 395 h 984"/>
                  <a:gd name="T4" fmla="*/ 1035 w 2099"/>
                  <a:gd name="T5" fmla="*/ 0 h 984"/>
                  <a:gd name="T6" fmla="*/ 0 w 2099"/>
                  <a:gd name="T7" fmla="*/ 598 h 984"/>
                  <a:gd name="T8" fmla="*/ 844 w 2099"/>
                  <a:gd name="T9" fmla="*/ 286 h 984"/>
                  <a:gd name="T10" fmla="*/ 2099 w 2099"/>
                  <a:gd name="T11" fmla="*/ 984 h 984"/>
                  <a:gd name="T12" fmla="*/ 2099 w 2099"/>
                  <a:gd name="T13" fmla="*/ 218 h 984"/>
                </a:gdLst>
                <a:ahLst/>
                <a:cxnLst>
                  <a:cxn ang="0">
                    <a:pos x="T0" y="T1"/>
                  </a:cxn>
                  <a:cxn ang="0">
                    <a:pos x="T2" y="T3"/>
                  </a:cxn>
                  <a:cxn ang="0">
                    <a:pos x="T4" y="T5"/>
                  </a:cxn>
                  <a:cxn ang="0">
                    <a:pos x="T6" y="T7"/>
                  </a:cxn>
                  <a:cxn ang="0">
                    <a:pos x="T8" y="T9"/>
                  </a:cxn>
                  <a:cxn ang="0">
                    <a:pos x="T10" y="T11"/>
                  </a:cxn>
                  <a:cxn ang="0">
                    <a:pos x="T12" y="T13"/>
                  </a:cxn>
                </a:cxnLst>
                <a:rect l="0" t="0" r="r" b="b"/>
                <a:pathLst>
                  <a:path w="2099" h="984">
                    <a:moveTo>
                      <a:pt x="2099" y="218"/>
                    </a:moveTo>
                    <a:cubicBezTo>
                      <a:pt x="1922" y="395"/>
                      <a:pt x="1922" y="395"/>
                      <a:pt x="1922" y="395"/>
                    </a:cubicBezTo>
                    <a:cubicBezTo>
                      <a:pt x="1704" y="152"/>
                      <a:pt x="1387" y="0"/>
                      <a:pt x="1035" y="0"/>
                    </a:cubicBezTo>
                    <a:cubicBezTo>
                      <a:pt x="593" y="0"/>
                      <a:pt x="207" y="240"/>
                      <a:pt x="0" y="598"/>
                    </a:cubicBezTo>
                    <a:cubicBezTo>
                      <a:pt x="228" y="404"/>
                      <a:pt x="522" y="286"/>
                      <a:pt x="844" y="286"/>
                    </a:cubicBezTo>
                    <a:cubicBezTo>
                      <a:pt x="1338" y="286"/>
                      <a:pt x="1835" y="572"/>
                      <a:pt x="2099" y="984"/>
                    </a:cubicBezTo>
                    <a:lnTo>
                      <a:pt x="2099" y="218"/>
                    </a:lnTo>
                    <a:close/>
                  </a:path>
                </a:pathLst>
              </a:custGeom>
              <a:solidFill>
                <a:srgbClr val="5E5CA2">
                  <a:lumMod val="60000"/>
                  <a:lumOff val="4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76" name="Овал 75"/>
              <p:cNvSpPr/>
              <p:nvPr>
                <p:custDataLst>
                  <p:tags r:id="rId8"/>
                </p:custDataLst>
              </p:nvPr>
            </p:nvSpPr>
            <p:spPr>
              <a:xfrm>
                <a:off x="7544" y="10041"/>
                <a:ext cx="788" cy="698"/>
              </a:xfrm>
              <a:prstGeom prst="ellipse">
                <a:avLst/>
              </a:prstGeom>
              <a:solidFill>
                <a:schemeClr val="accent1">
                  <a:lumMod val="40000"/>
                  <a:lumOff val="60000"/>
                </a:schemeClr>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Roboto Medium" charset="0"/>
                  </a:rPr>
                  <a:t>1</a:t>
                </a:r>
                <a:endParaRPr kumimoji="0" 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Roboto Medium" charset="0"/>
                </a:endParaRPr>
              </a:p>
            </p:txBody>
          </p:sp>
          <p:sp>
            <p:nvSpPr>
              <p:cNvPr id="84" name="Freeform 40"/>
              <p:cNvSpPr/>
              <p:nvPr>
                <p:custDataLst>
                  <p:tags r:id="rId9"/>
                </p:custDataLst>
              </p:nvPr>
            </p:nvSpPr>
            <p:spPr bwMode="auto">
              <a:xfrm rot="10800000" flipH="1">
                <a:off x="16045" y="7768"/>
                <a:ext cx="3365" cy="1587"/>
              </a:xfrm>
              <a:custGeom>
                <a:avLst/>
                <a:gdLst>
                  <a:gd name="T0" fmla="*/ 1925 w 2102"/>
                  <a:gd name="T1" fmla="*/ 395 h 990"/>
                  <a:gd name="T2" fmla="*/ 1038 w 2102"/>
                  <a:gd name="T3" fmla="*/ 0 h 990"/>
                  <a:gd name="T4" fmla="*/ 0 w 2102"/>
                  <a:gd name="T5" fmla="*/ 604 h 990"/>
                  <a:gd name="T6" fmla="*/ 564 w 2102"/>
                  <a:gd name="T7" fmla="*/ 462 h 990"/>
                  <a:gd name="T8" fmla="*/ 1457 w 2102"/>
                  <a:gd name="T9" fmla="*/ 864 h 990"/>
                  <a:gd name="T10" fmla="*/ 1330 w 2102"/>
                  <a:gd name="T11" fmla="*/ 990 h 990"/>
                  <a:gd name="T12" fmla="*/ 2102 w 2102"/>
                  <a:gd name="T13" fmla="*/ 990 h 990"/>
                  <a:gd name="T14" fmla="*/ 2102 w 2102"/>
                  <a:gd name="T15" fmla="*/ 218 h 990"/>
                  <a:gd name="T16" fmla="*/ 1925 w 2102"/>
                  <a:gd name="T17" fmla="*/ 3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2" h="990">
                    <a:moveTo>
                      <a:pt x="1925" y="395"/>
                    </a:moveTo>
                    <a:cubicBezTo>
                      <a:pt x="1707" y="152"/>
                      <a:pt x="1390" y="0"/>
                      <a:pt x="1038" y="0"/>
                    </a:cubicBezTo>
                    <a:cubicBezTo>
                      <a:pt x="593" y="0"/>
                      <a:pt x="205" y="243"/>
                      <a:pt x="0" y="604"/>
                    </a:cubicBezTo>
                    <a:cubicBezTo>
                      <a:pt x="168" y="514"/>
                      <a:pt x="360" y="462"/>
                      <a:pt x="564" y="462"/>
                    </a:cubicBezTo>
                    <a:cubicBezTo>
                      <a:pt x="919" y="462"/>
                      <a:pt x="1238" y="618"/>
                      <a:pt x="1457" y="864"/>
                    </a:cubicBezTo>
                    <a:cubicBezTo>
                      <a:pt x="1330" y="990"/>
                      <a:pt x="1330" y="990"/>
                      <a:pt x="1330" y="990"/>
                    </a:cubicBezTo>
                    <a:cubicBezTo>
                      <a:pt x="2102" y="990"/>
                      <a:pt x="2102" y="990"/>
                      <a:pt x="2102" y="990"/>
                    </a:cubicBezTo>
                    <a:cubicBezTo>
                      <a:pt x="2102" y="218"/>
                      <a:pt x="2102" y="218"/>
                      <a:pt x="2102" y="218"/>
                    </a:cubicBezTo>
                    <a:lnTo>
                      <a:pt x="1925" y="395"/>
                    </a:lnTo>
                    <a:close/>
                  </a:path>
                </a:pathLst>
              </a:custGeom>
              <a:solidFill>
                <a:srgbClr val="2C85AE"/>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85" name="Freeform 41"/>
              <p:cNvSpPr/>
              <p:nvPr>
                <p:custDataLst>
                  <p:tags r:id="rId10"/>
                </p:custDataLst>
              </p:nvPr>
            </p:nvSpPr>
            <p:spPr bwMode="auto">
              <a:xfrm rot="10800000" flipH="1">
                <a:off x="16051" y="7774"/>
                <a:ext cx="3359" cy="1582"/>
              </a:xfrm>
              <a:custGeom>
                <a:avLst/>
                <a:gdLst>
                  <a:gd name="T0" fmla="*/ 2099 w 2099"/>
                  <a:gd name="T1" fmla="*/ 218 h 984"/>
                  <a:gd name="T2" fmla="*/ 1922 w 2099"/>
                  <a:gd name="T3" fmla="*/ 395 h 984"/>
                  <a:gd name="T4" fmla="*/ 1035 w 2099"/>
                  <a:gd name="T5" fmla="*/ 0 h 984"/>
                  <a:gd name="T6" fmla="*/ 0 w 2099"/>
                  <a:gd name="T7" fmla="*/ 598 h 984"/>
                  <a:gd name="T8" fmla="*/ 844 w 2099"/>
                  <a:gd name="T9" fmla="*/ 286 h 984"/>
                  <a:gd name="T10" fmla="*/ 2099 w 2099"/>
                  <a:gd name="T11" fmla="*/ 984 h 984"/>
                  <a:gd name="T12" fmla="*/ 2099 w 2099"/>
                  <a:gd name="T13" fmla="*/ 218 h 984"/>
                </a:gdLst>
                <a:ahLst/>
                <a:cxnLst>
                  <a:cxn ang="0">
                    <a:pos x="T0" y="T1"/>
                  </a:cxn>
                  <a:cxn ang="0">
                    <a:pos x="T2" y="T3"/>
                  </a:cxn>
                  <a:cxn ang="0">
                    <a:pos x="T4" y="T5"/>
                  </a:cxn>
                  <a:cxn ang="0">
                    <a:pos x="T6" y="T7"/>
                  </a:cxn>
                  <a:cxn ang="0">
                    <a:pos x="T8" y="T9"/>
                  </a:cxn>
                  <a:cxn ang="0">
                    <a:pos x="T10" y="T11"/>
                  </a:cxn>
                  <a:cxn ang="0">
                    <a:pos x="T12" y="T13"/>
                  </a:cxn>
                </a:cxnLst>
                <a:rect l="0" t="0" r="r" b="b"/>
                <a:pathLst>
                  <a:path w="2099" h="984">
                    <a:moveTo>
                      <a:pt x="2099" y="218"/>
                    </a:moveTo>
                    <a:cubicBezTo>
                      <a:pt x="1922" y="395"/>
                      <a:pt x="1922" y="395"/>
                      <a:pt x="1922" y="395"/>
                    </a:cubicBezTo>
                    <a:cubicBezTo>
                      <a:pt x="1704" y="152"/>
                      <a:pt x="1387" y="0"/>
                      <a:pt x="1035" y="0"/>
                    </a:cubicBezTo>
                    <a:cubicBezTo>
                      <a:pt x="593" y="0"/>
                      <a:pt x="207" y="240"/>
                      <a:pt x="0" y="598"/>
                    </a:cubicBezTo>
                    <a:cubicBezTo>
                      <a:pt x="228" y="404"/>
                      <a:pt x="522" y="286"/>
                      <a:pt x="844" y="286"/>
                    </a:cubicBezTo>
                    <a:cubicBezTo>
                      <a:pt x="1338" y="286"/>
                      <a:pt x="1835" y="572"/>
                      <a:pt x="2099" y="984"/>
                    </a:cubicBezTo>
                    <a:lnTo>
                      <a:pt x="2099" y="218"/>
                    </a:lnTo>
                    <a:close/>
                  </a:path>
                </a:pathLst>
              </a:custGeom>
              <a:solidFill>
                <a:srgbClr val="2C85AE">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87" name="Freeform 40"/>
              <p:cNvSpPr/>
              <p:nvPr>
                <p:custDataLst>
                  <p:tags r:id="rId11"/>
                </p:custDataLst>
              </p:nvPr>
            </p:nvSpPr>
            <p:spPr bwMode="auto">
              <a:xfrm>
                <a:off x="19299" y="6634"/>
                <a:ext cx="3365" cy="1587"/>
              </a:xfrm>
              <a:custGeom>
                <a:avLst/>
                <a:gdLst>
                  <a:gd name="T0" fmla="*/ 1925 w 2102"/>
                  <a:gd name="T1" fmla="*/ 395 h 990"/>
                  <a:gd name="T2" fmla="*/ 1038 w 2102"/>
                  <a:gd name="T3" fmla="*/ 0 h 990"/>
                  <a:gd name="T4" fmla="*/ 0 w 2102"/>
                  <a:gd name="T5" fmla="*/ 604 h 990"/>
                  <a:gd name="T6" fmla="*/ 564 w 2102"/>
                  <a:gd name="T7" fmla="*/ 462 h 990"/>
                  <a:gd name="T8" fmla="*/ 1457 w 2102"/>
                  <a:gd name="T9" fmla="*/ 864 h 990"/>
                  <a:gd name="T10" fmla="*/ 1330 w 2102"/>
                  <a:gd name="T11" fmla="*/ 990 h 990"/>
                  <a:gd name="T12" fmla="*/ 2102 w 2102"/>
                  <a:gd name="T13" fmla="*/ 990 h 990"/>
                  <a:gd name="T14" fmla="*/ 2102 w 2102"/>
                  <a:gd name="T15" fmla="*/ 218 h 990"/>
                  <a:gd name="T16" fmla="*/ 1925 w 2102"/>
                  <a:gd name="T17" fmla="*/ 3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2" h="990">
                    <a:moveTo>
                      <a:pt x="1925" y="395"/>
                    </a:moveTo>
                    <a:cubicBezTo>
                      <a:pt x="1707" y="152"/>
                      <a:pt x="1390" y="0"/>
                      <a:pt x="1038" y="0"/>
                    </a:cubicBezTo>
                    <a:cubicBezTo>
                      <a:pt x="593" y="0"/>
                      <a:pt x="205" y="243"/>
                      <a:pt x="0" y="604"/>
                    </a:cubicBezTo>
                    <a:cubicBezTo>
                      <a:pt x="168" y="514"/>
                      <a:pt x="360" y="462"/>
                      <a:pt x="564" y="462"/>
                    </a:cubicBezTo>
                    <a:cubicBezTo>
                      <a:pt x="919" y="462"/>
                      <a:pt x="1238" y="618"/>
                      <a:pt x="1457" y="864"/>
                    </a:cubicBezTo>
                    <a:cubicBezTo>
                      <a:pt x="1330" y="990"/>
                      <a:pt x="1330" y="990"/>
                      <a:pt x="1330" y="990"/>
                    </a:cubicBezTo>
                    <a:cubicBezTo>
                      <a:pt x="2102" y="990"/>
                      <a:pt x="2102" y="990"/>
                      <a:pt x="2102" y="990"/>
                    </a:cubicBezTo>
                    <a:cubicBezTo>
                      <a:pt x="2102" y="218"/>
                      <a:pt x="2102" y="218"/>
                      <a:pt x="2102" y="218"/>
                    </a:cubicBezTo>
                    <a:lnTo>
                      <a:pt x="1925" y="395"/>
                    </a:lnTo>
                    <a:close/>
                  </a:path>
                </a:pathLst>
              </a:custGeom>
              <a:solidFill>
                <a:srgbClr val="00A09D"/>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88" name="Freeform 41"/>
              <p:cNvSpPr/>
              <p:nvPr>
                <p:custDataLst>
                  <p:tags r:id="rId12"/>
                </p:custDataLst>
              </p:nvPr>
            </p:nvSpPr>
            <p:spPr bwMode="auto">
              <a:xfrm>
                <a:off x="19305" y="6634"/>
                <a:ext cx="3359" cy="1582"/>
              </a:xfrm>
              <a:custGeom>
                <a:avLst/>
                <a:gdLst>
                  <a:gd name="T0" fmla="*/ 2099 w 2099"/>
                  <a:gd name="T1" fmla="*/ 218 h 984"/>
                  <a:gd name="T2" fmla="*/ 1922 w 2099"/>
                  <a:gd name="T3" fmla="*/ 395 h 984"/>
                  <a:gd name="T4" fmla="*/ 1035 w 2099"/>
                  <a:gd name="T5" fmla="*/ 0 h 984"/>
                  <a:gd name="T6" fmla="*/ 0 w 2099"/>
                  <a:gd name="T7" fmla="*/ 598 h 984"/>
                  <a:gd name="T8" fmla="*/ 844 w 2099"/>
                  <a:gd name="T9" fmla="*/ 286 h 984"/>
                  <a:gd name="T10" fmla="*/ 2099 w 2099"/>
                  <a:gd name="T11" fmla="*/ 984 h 984"/>
                  <a:gd name="T12" fmla="*/ 2099 w 2099"/>
                  <a:gd name="T13" fmla="*/ 218 h 984"/>
                </a:gdLst>
                <a:ahLst/>
                <a:cxnLst>
                  <a:cxn ang="0">
                    <a:pos x="T0" y="T1"/>
                  </a:cxn>
                  <a:cxn ang="0">
                    <a:pos x="T2" y="T3"/>
                  </a:cxn>
                  <a:cxn ang="0">
                    <a:pos x="T4" y="T5"/>
                  </a:cxn>
                  <a:cxn ang="0">
                    <a:pos x="T6" y="T7"/>
                  </a:cxn>
                  <a:cxn ang="0">
                    <a:pos x="T8" y="T9"/>
                  </a:cxn>
                  <a:cxn ang="0">
                    <a:pos x="T10" y="T11"/>
                  </a:cxn>
                  <a:cxn ang="0">
                    <a:pos x="T12" y="T13"/>
                  </a:cxn>
                </a:cxnLst>
                <a:rect l="0" t="0" r="r" b="b"/>
                <a:pathLst>
                  <a:path w="2099" h="984">
                    <a:moveTo>
                      <a:pt x="2099" y="218"/>
                    </a:moveTo>
                    <a:cubicBezTo>
                      <a:pt x="1922" y="395"/>
                      <a:pt x="1922" y="395"/>
                      <a:pt x="1922" y="395"/>
                    </a:cubicBezTo>
                    <a:cubicBezTo>
                      <a:pt x="1704" y="152"/>
                      <a:pt x="1387" y="0"/>
                      <a:pt x="1035" y="0"/>
                    </a:cubicBezTo>
                    <a:cubicBezTo>
                      <a:pt x="593" y="0"/>
                      <a:pt x="207" y="240"/>
                      <a:pt x="0" y="598"/>
                    </a:cubicBezTo>
                    <a:cubicBezTo>
                      <a:pt x="228" y="404"/>
                      <a:pt x="522" y="286"/>
                      <a:pt x="844" y="286"/>
                    </a:cubicBezTo>
                    <a:cubicBezTo>
                      <a:pt x="1338" y="286"/>
                      <a:pt x="1835" y="572"/>
                      <a:pt x="2099" y="984"/>
                    </a:cubicBezTo>
                    <a:lnTo>
                      <a:pt x="2099" y="218"/>
                    </a:lnTo>
                    <a:close/>
                  </a:path>
                </a:pathLst>
              </a:custGeom>
              <a:solidFill>
                <a:srgbClr val="00A09D">
                  <a:lumMod val="60000"/>
                  <a:lumOff val="4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45715" tIns="22857" rIns="45715" bIns="22857"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noProof="0">
                  <a:ln>
                    <a:noFill/>
                  </a:ln>
                  <a:solidFill>
                    <a:prstClr val="black"/>
                  </a:solidFill>
                  <a:effectLst/>
                  <a:uLnTx/>
                  <a:uFillTx/>
                  <a:latin typeface="Arial" panose="020B0604020202020204" pitchFamily="34" charset="0"/>
                  <a:ea typeface="微软雅黑" panose="020B0503020204020204" charset="-122"/>
                  <a:cs typeface="+mn-ea"/>
                </a:endParaRPr>
              </a:p>
            </p:txBody>
          </p:sp>
          <p:sp>
            <p:nvSpPr>
              <p:cNvPr id="93" name="Овал 92"/>
              <p:cNvSpPr/>
              <p:nvPr>
                <p:custDataLst>
                  <p:tags r:id="rId13"/>
                </p:custDataLst>
              </p:nvPr>
            </p:nvSpPr>
            <p:spPr>
              <a:xfrm>
                <a:off x="10908" y="10041"/>
                <a:ext cx="769" cy="698"/>
              </a:xfrm>
              <a:prstGeom prst="ellipse">
                <a:avLst/>
              </a:prstGeom>
              <a:solidFill>
                <a:schemeClr val="accent1">
                  <a:lumMod val="40000"/>
                  <a:lumOff val="60000"/>
                </a:schemeClr>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mn-ea"/>
                  </a:rPr>
                  <a:t>2</a:t>
                </a:r>
                <a:endParaRPr kumimoji="0" 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mn-ea"/>
                </a:endParaRPr>
              </a:p>
            </p:txBody>
          </p:sp>
          <p:sp>
            <p:nvSpPr>
              <p:cNvPr id="96" name="Овал 95"/>
              <p:cNvSpPr/>
              <p:nvPr>
                <p:custDataLst>
                  <p:tags r:id="rId14"/>
                </p:custDataLst>
              </p:nvPr>
            </p:nvSpPr>
            <p:spPr>
              <a:xfrm>
                <a:off x="14253" y="10041"/>
                <a:ext cx="769" cy="698"/>
              </a:xfrm>
              <a:prstGeom prst="ellipse">
                <a:avLst/>
              </a:prstGeom>
              <a:solidFill>
                <a:schemeClr val="accent1">
                  <a:lumMod val="40000"/>
                  <a:lumOff val="60000"/>
                </a:schemeClr>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mn-ea"/>
                  </a:rPr>
                  <a:t>3</a:t>
                </a:r>
                <a:endParaRPr kumimoji="0" 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mn-ea"/>
                </a:endParaRPr>
              </a:p>
            </p:txBody>
          </p:sp>
          <p:sp>
            <p:nvSpPr>
              <p:cNvPr id="99" name="Овал 98"/>
              <p:cNvSpPr/>
              <p:nvPr>
                <p:custDataLst>
                  <p:tags r:id="rId15"/>
                </p:custDataLst>
              </p:nvPr>
            </p:nvSpPr>
            <p:spPr>
              <a:xfrm>
                <a:off x="17710" y="10041"/>
                <a:ext cx="769" cy="698"/>
              </a:xfrm>
              <a:prstGeom prst="ellipse">
                <a:avLst/>
              </a:prstGeom>
              <a:solidFill>
                <a:schemeClr val="accent1">
                  <a:lumMod val="40000"/>
                  <a:lumOff val="60000"/>
                </a:schemeClr>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mn-ea"/>
                  </a:rPr>
                  <a:t>4</a:t>
                </a:r>
                <a:endParaRPr kumimoji="0" 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mn-ea"/>
                </a:endParaRPr>
              </a:p>
            </p:txBody>
          </p:sp>
          <p:sp>
            <p:nvSpPr>
              <p:cNvPr id="102" name="Овал 101"/>
              <p:cNvSpPr/>
              <p:nvPr>
                <p:custDataLst>
                  <p:tags r:id="rId16"/>
                </p:custDataLst>
              </p:nvPr>
            </p:nvSpPr>
            <p:spPr>
              <a:xfrm>
                <a:off x="21039" y="10063"/>
                <a:ext cx="808" cy="698"/>
              </a:xfrm>
              <a:prstGeom prst="ellipse">
                <a:avLst/>
              </a:prstGeom>
              <a:solidFill>
                <a:schemeClr val="accent1">
                  <a:lumMod val="40000"/>
                  <a:lumOff val="60000"/>
                </a:schemeClr>
              </a:solidFill>
              <a:ln w="12700" cap="flat" cmpd="sng" algn="ctr">
                <a:noFill/>
                <a:prstDash val="solid"/>
                <a:miter lim="800000"/>
              </a:ln>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Roboto Medium" charset="0"/>
                  </a:rPr>
                  <a:t>5</a:t>
                </a:r>
                <a:endParaRPr kumimoji="0" lang="ru-RU" sz="1600" b="1" i="0" u="none" strike="noStrike" kern="1200" cap="none" spc="0" normalizeH="0" noProof="0">
                  <a:ln>
                    <a:noFill/>
                  </a:ln>
                  <a:solidFill>
                    <a:sysClr val="window" lastClr="FFFFFF"/>
                  </a:solidFill>
                  <a:effectLst/>
                  <a:uLnTx/>
                  <a:uFillTx/>
                  <a:latin typeface="Arial" panose="020B0604020202020204" pitchFamily="34" charset="0"/>
                  <a:ea typeface="微软雅黑" panose="020B0503020204020204" charset="-122"/>
                  <a:cs typeface="Roboto Medium" charset="0"/>
                </a:endParaRPr>
              </a:p>
            </p:txBody>
          </p:sp>
          <p:sp>
            <p:nvSpPr>
              <p:cNvPr id="75" name="Текст 13"/>
              <p:cNvSpPr txBox="1"/>
              <p:nvPr>
                <p:custDataLst>
                  <p:tags r:id="rId17"/>
                </p:custDataLst>
              </p:nvPr>
            </p:nvSpPr>
            <p:spPr>
              <a:xfrm>
                <a:off x="6642" y="11083"/>
                <a:ext cx="2689" cy="613"/>
              </a:xfrm>
              <a:prstGeom prst="rect">
                <a:avLst/>
              </a:prstGeom>
            </p:spPr>
            <p:txBody>
              <a:bodyPr lIns="90000" tIns="46800" rIns="90000" bIns="46800" anchor="b">
                <a:noAutofit/>
              </a:bodyPr>
              <a:lstStyle>
                <a:lvl1pPr marL="914400" indent="-914400" algn="l" defTabSz="2438400" rtl="0" eaLnBrk="1" latinLnBrk="0" hangingPunct="1">
                  <a:spcBef>
                    <a:spcPct val="20000"/>
                  </a:spcBef>
                  <a:buFont typeface="Arial" panose="020B0604020202020204" pitchFamily="34" charset="0"/>
                  <a:buChar char="•"/>
                  <a:defRPr sz="8500" kern="1200">
                    <a:solidFill>
                      <a:sysClr val="windowText" lastClr="000000"/>
                    </a:solidFill>
                    <a:latin typeface="Arial" panose="020B0604020202020204" pitchFamily="34" charset="0"/>
                    <a:ea typeface="微软雅黑" panose="020B0503020204020204" charset="-122"/>
                    <a:cs typeface="+mn-ea"/>
                  </a:defRPr>
                </a:lvl1pPr>
                <a:lvl2pPr marL="1981200" indent="-762000" algn="l" defTabSz="2438400" rtl="0" eaLnBrk="1" latinLnBrk="0" hangingPunct="1">
                  <a:spcBef>
                    <a:spcPct val="20000"/>
                  </a:spcBef>
                  <a:buFont typeface="Arial" panose="020B0604020202020204" pitchFamily="34" charset="0"/>
                  <a:buChar char="–"/>
                  <a:defRPr sz="7500" kern="1200">
                    <a:solidFill>
                      <a:sysClr val="windowText" lastClr="000000"/>
                    </a:solidFill>
                    <a:latin typeface="Arial" panose="020B0604020202020204" pitchFamily="34" charset="0"/>
                    <a:ea typeface="微软雅黑" panose="020B0503020204020204" charset="-122"/>
                    <a:cs typeface="+mn-ea"/>
                  </a:defRPr>
                </a:lvl2pPr>
                <a:lvl3pPr marL="3048000" indent="-609600" algn="l" defTabSz="2438400" rtl="0" eaLnBrk="1" latinLnBrk="0" hangingPunct="1">
                  <a:spcBef>
                    <a:spcPct val="20000"/>
                  </a:spcBef>
                  <a:buFont typeface="Arial" panose="020B0604020202020204" pitchFamily="34" charset="0"/>
                  <a:buChar char="•"/>
                  <a:defRPr sz="6400" kern="1200">
                    <a:solidFill>
                      <a:sysClr val="windowText" lastClr="000000"/>
                    </a:solidFill>
                    <a:latin typeface="Arial" panose="020B0604020202020204" pitchFamily="34" charset="0"/>
                    <a:ea typeface="微软雅黑" panose="020B0503020204020204" charset="-122"/>
                    <a:cs typeface="+mn-ea"/>
                  </a:defRPr>
                </a:lvl3pPr>
                <a:lvl4pPr marL="42672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4pPr>
                <a:lvl5pPr marL="54864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5pPr>
                <a:lvl6pPr marL="67062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6pPr>
                <a:lvl7pPr marL="79254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7pPr>
                <a:lvl8pPr marL="91446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8pPr>
                <a:lvl9pPr marL="103638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9pPr>
              </a:lstStyle>
              <a:p>
                <a:pPr marL="0" marR="0" lvl="0" indent="0" algn="ctr" defTabSz="1218565" rtl="0" eaLnBrk="1" fontAlgn="auto" latinLnBrk="0" hangingPunct="1">
                  <a:lnSpc>
                    <a:spcPct val="120000"/>
                  </a:lnSpc>
                  <a:spcBef>
                    <a:spcPct val="20000"/>
                  </a:spcBef>
                  <a:spcAft>
                    <a:spcPts val="0"/>
                  </a:spcAft>
                  <a:buClrTx/>
                  <a:buSzTx/>
                  <a:buFont typeface="Arial" panose="020B0604020202020204" pitchFamily="34" charset="0"/>
                  <a:buNone/>
                  <a:defRPr/>
                </a:pPr>
                <a:r>
                  <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rPr>
                  <a:t>需求分析</a:t>
                </a:r>
                <a:endPar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endParaRPr>
              </a:p>
            </p:txBody>
          </p:sp>
        </p:grpSp>
        <p:sp>
          <p:nvSpPr>
            <p:cNvPr id="8" name="Текст 13"/>
            <p:cNvSpPr txBox="1"/>
            <p:nvPr>
              <p:custDataLst>
                <p:tags r:id="rId18"/>
              </p:custDataLst>
            </p:nvPr>
          </p:nvSpPr>
          <p:spPr>
            <a:xfrm>
              <a:off x="7448" y="13787"/>
              <a:ext cx="3907" cy="986"/>
            </a:xfrm>
            <a:prstGeom prst="rect">
              <a:avLst/>
            </a:prstGeom>
          </p:spPr>
          <p:txBody>
            <a:bodyPr lIns="90000" tIns="46800" rIns="90000" bIns="46800" anchor="b">
              <a:noAutofit/>
            </a:bodyPr>
            <a:lstStyle>
              <a:lvl1pPr marL="914400" indent="-914400" algn="l" defTabSz="2438400" rtl="0" eaLnBrk="1" latinLnBrk="0" hangingPunct="1">
                <a:spcBef>
                  <a:spcPct val="20000"/>
                </a:spcBef>
                <a:buFont typeface="Arial" panose="020B0604020202020204" pitchFamily="34" charset="0"/>
                <a:buChar char="•"/>
                <a:defRPr sz="8500" kern="1200">
                  <a:solidFill>
                    <a:sysClr val="windowText" lastClr="000000"/>
                  </a:solidFill>
                  <a:latin typeface="Arial" panose="020B0604020202020204" pitchFamily="34" charset="0"/>
                  <a:ea typeface="微软雅黑" panose="020B0503020204020204" charset="-122"/>
                  <a:cs typeface="+mn-ea"/>
                </a:defRPr>
              </a:lvl1pPr>
              <a:lvl2pPr marL="1981200" indent="-762000" algn="l" defTabSz="2438400" rtl="0" eaLnBrk="1" latinLnBrk="0" hangingPunct="1">
                <a:spcBef>
                  <a:spcPct val="20000"/>
                </a:spcBef>
                <a:buFont typeface="Arial" panose="020B0604020202020204" pitchFamily="34" charset="0"/>
                <a:buChar char="–"/>
                <a:defRPr sz="7500" kern="1200">
                  <a:solidFill>
                    <a:sysClr val="windowText" lastClr="000000"/>
                  </a:solidFill>
                  <a:latin typeface="Arial" panose="020B0604020202020204" pitchFamily="34" charset="0"/>
                  <a:ea typeface="微软雅黑" panose="020B0503020204020204" charset="-122"/>
                  <a:cs typeface="+mn-ea"/>
                </a:defRPr>
              </a:lvl2pPr>
              <a:lvl3pPr marL="3048000" indent="-609600" algn="l" defTabSz="2438400" rtl="0" eaLnBrk="1" latinLnBrk="0" hangingPunct="1">
                <a:spcBef>
                  <a:spcPct val="20000"/>
                </a:spcBef>
                <a:buFont typeface="Arial" panose="020B0604020202020204" pitchFamily="34" charset="0"/>
                <a:buChar char="•"/>
                <a:defRPr sz="6400" kern="1200">
                  <a:solidFill>
                    <a:sysClr val="windowText" lastClr="000000"/>
                  </a:solidFill>
                  <a:latin typeface="Arial" panose="020B0604020202020204" pitchFamily="34" charset="0"/>
                  <a:ea typeface="微软雅黑" panose="020B0503020204020204" charset="-122"/>
                  <a:cs typeface="+mn-ea"/>
                </a:defRPr>
              </a:lvl3pPr>
              <a:lvl4pPr marL="42672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4pPr>
              <a:lvl5pPr marL="54864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5pPr>
              <a:lvl6pPr marL="67062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6pPr>
              <a:lvl7pPr marL="79254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7pPr>
              <a:lvl8pPr marL="91446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8pPr>
              <a:lvl9pPr marL="103638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9pPr>
            </a:lstStyle>
            <a:p>
              <a:pPr marL="0" marR="0" lvl="0" indent="0" algn="ctr" defTabSz="1218565" rtl="0" eaLnBrk="1" fontAlgn="auto" latinLnBrk="0" hangingPunct="1">
                <a:lnSpc>
                  <a:spcPct val="120000"/>
                </a:lnSpc>
                <a:spcBef>
                  <a:spcPct val="20000"/>
                </a:spcBef>
                <a:spcAft>
                  <a:spcPts val="0"/>
                </a:spcAft>
                <a:buClrTx/>
                <a:buSzTx/>
                <a:buFont typeface="Arial" panose="020B0604020202020204" pitchFamily="34" charset="0"/>
                <a:buNone/>
                <a:defRPr/>
              </a:pPr>
              <a:r>
                <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rPr>
                <a:t>系统分析</a:t>
              </a:r>
              <a:endPar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endParaRPr>
            </a:p>
          </p:txBody>
        </p:sp>
        <p:sp>
          <p:nvSpPr>
            <p:cNvPr id="9" name="Текст 13"/>
            <p:cNvSpPr txBox="1"/>
            <p:nvPr>
              <p:custDataLst>
                <p:tags r:id="rId19"/>
              </p:custDataLst>
            </p:nvPr>
          </p:nvSpPr>
          <p:spPr>
            <a:xfrm>
              <a:off x="12446" y="13787"/>
              <a:ext cx="3907" cy="986"/>
            </a:xfrm>
            <a:prstGeom prst="rect">
              <a:avLst/>
            </a:prstGeom>
          </p:spPr>
          <p:txBody>
            <a:bodyPr lIns="90000" tIns="46800" rIns="90000" bIns="46800" anchor="b">
              <a:noAutofit/>
            </a:bodyPr>
            <a:lstStyle>
              <a:lvl1pPr marL="914400" indent="-914400" algn="l" defTabSz="2438400" rtl="0" eaLnBrk="1" latinLnBrk="0" hangingPunct="1">
                <a:spcBef>
                  <a:spcPct val="20000"/>
                </a:spcBef>
                <a:buFont typeface="Arial" panose="020B0604020202020204" pitchFamily="34" charset="0"/>
                <a:buChar char="•"/>
                <a:defRPr sz="8500" kern="1200">
                  <a:solidFill>
                    <a:sysClr val="windowText" lastClr="000000"/>
                  </a:solidFill>
                  <a:latin typeface="Arial" panose="020B0604020202020204" pitchFamily="34" charset="0"/>
                  <a:ea typeface="微软雅黑" panose="020B0503020204020204" charset="-122"/>
                  <a:cs typeface="+mn-ea"/>
                </a:defRPr>
              </a:lvl1pPr>
              <a:lvl2pPr marL="1981200" indent="-762000" algn="l" defTabSz="2438400" rtl="0" eaLnBrk="1" latinLnBrk="0" hangingPunct="1">
                <a:spcBef>
                  <a:spcPct val="20000"/>
                </a:spcBef>
                <a:buFont typeface="Arial" panose="020B0604020202020204" pitchFamily="34" charset="0"/>
                <a:buChar char="–"/>
                <a:defRPr sz="7500" kern="1200">
                  <a:solidFill>
                    <a:sysClr val="windowText" lastClr="000000"/>
                  </a:solidFill>
                  <a:latin typeface="Arial" panose="020B0604020202020204" pitchFamily="34" charset="0"/>
                  <a:ea typeface="微软雅黑" panose="020B0503020204020204" charset="-122"/>
                  <a:cs typeface="+mn-ea"/>
                </a:defRPr>
              </a:lvl2pPr>
              <a:lvl3pPr marL="3048000" indent="-609600" algn="l" defTabSz="2438400" rtl="0" eaLnBrk="1" latinLnBrk="0" hangingPunct="1">
                <a:spcBef>
                  <a:spcPct val="20000"/>
                </a:spcBef>
                <a:buFont typeface="Arial" panose="020B0604020202020204" pitchFamily="34" charset="0"/>
                <a:buChar char="•"/>
                <a:defRPr sz="6400" kern="1200">
                  <a:solidFill>
                    <a:sysClr val="windowText" lastClr="000000"/>
                  </a:solidFill>
                  <a:latin typeface="Arial" panose="020B0604020202020204" pitchFamily="34" charset="0"/>
                  <a:ea typeface="微软雅黑" panose="020B0503020204020204" charset="-122"/>
                  <a:cs typeface="+mn-ea"/>
                </a:defRPr>
              </a:lvl3pPr>
              <a:lvl4pPr marL="42672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4pPr>
              <a:lvl5pPr marL="54864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5pPr>
              <a:lvl6pPr marL="67062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6pPr>
              <a:lvl7pPr marL="79254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7pPr>
              <a:lvl8pPr marL="91446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8pPr>
              <a:lvl9pPr marL="103638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9pPr>
            </a:lstStyle>
            <a:p>
              <a:pPr marL="0" marR="0" lvl="0" indent="0" algn="ctr" defTabSz="1218565" rtl="0" eaLnBrk="1" fontAlgn="auto" latinLnBrk="0" hangingPunct="1">
                <a:lnSpc>
                  <a:spcPct val="120000"/>
                </a:lnSpc>
                <a:spcBef>
                  <a:spcPct val="20000"/>
                </a:spcBef>
                <a:spcAft>
                  <a:spcPts val="0"/>
                </a:spcAft>
                <a:buClrTx/>
                <a:buSzTx/>
                <a:buFont typeface="Arial" panose="020B0604020202020204" pitchFamily="34" charset="0"/>
                <a:buNone/>
                <a:defRPr/>
              </a:pPr>
              <a:r>
                <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rPr>
                <a:t>系统设计</a:t>
              </a:r>
              <a:endPar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endParaRPr>
            </a:p>
          </p:txBody>
        </p:sp>
        <p:sp>
          <p:nvSpPr>
            <p:cNvPr id="12" name="Текст 13"/>
            <p:cNvSpPr txBox="1"/>
            <p:nvPr>
              <p:custDataLst>
                <p:tags r:id="rId20"/>
              </p:custDataLst>
            </p:nvPr>
          </p:nvSpPr>
          <p:spPr>
            <a:xfrm>
              <a:off x="17491" y="13787"/>
              <a:ext cx="3907" cy="986"/>
            </a:xfrm>
            <a:prstGeom prst="rect">
              <a:avLst/>
            </a:prstGeom>
          </p:spPr>
          <p:txBody>
            <a:bodyPr lIns="90000" tIns="46800" rIns="90000" bIns="46800" anchor="b">
              <a:noAutofit/>
            </a:bodyPr>
            <a:lstStyle>
              <a:lvl1pPr marL="914400" indent="-914400" algn="l" defTabSz="2438400" rtl="0" eaLnBrk="1" latinLnBrk="0" hangingPunct="1">
                <a:spcBef>
                  <a:spcPct val="20000"/>
                </a:spcBef>
                <a:buFont typeface="Arial" panose="020B0604020202020204" pitchFamily="34" charset="0"/>
                <a:buChar char="•"/>
                <a:defRPr sz="8500" kern="1200">
                  <a:solidFill>
                    <a:sysClr val="windowText" lastClr="000000"/>
                  </a:solidFill>
                  <a:latin typeface="Arial" panose="020B0604020202020204" pitchFamily="34" charset="0"/>
                  <a:ea typeface="微软雅黑" panose="020B0503020204020204" charset="-122"/>
                  <a:cs typeface="+mn-ea"/>
                </a:defRPr>
              </a:lvl1pPr>
              <a:lvl2pPr marL="1981200" indent="-762000" algn="l" defTabSz="2438400" rtl="0" eaLnBrk="1" latinLnBrk="0" hangingPunct="1">
                <a:spcBef>
                  <a:spcPct val="20000"/>
                </a:spcBef>
                <a:buFont typeface="Arial" panose="020B0604020202020204" pitchFamily="34" charset="0"/>
                <a:buChar char="–"/>
                <a:defRPr sz="7500" kern="1200">
                  <a:solidFill>
                    <a:sysClr val="windowText" lastClr="000000"/>
                  </a:solidFill>
                  <a:latin typeface="Arial" panose="020B0604020202020204" pitchFamily="34" charset="0"/>
                  <a:ea typeface="微软雅黑" panose="020B0503020204020204" charset="-122"/>
                  <a:cs typeface="+mn-ea"/>
                </a:defRPr>
              </a:lvl2pPr>
              <a:lvl3pPr marL="3048000" indent="-609600" algn="l" defTabSz="2438400" rtl="0" eaLnBrk="1" latinLnBrk="0" hangingPunct="1">
                <a:spcBef>
                  <a:spcPct val="20000"/>
                </a:spcBef>
                <a:buFont typeface="Arial" panose="020B0604020202020204" pitchFamily="34" charset="0"/>
                <a:buChar char="•"/>
                <a:defRPr sz="6400" kern="1200">
                  <a:solidFill>
                    <a:sysClr val="windowText" lastClr="000000"/>
                  </a:solidFill>
                  <a:latin typeface="Arial" panose="020B0604020202020204" pitchFamily="34" charset="0"/>
                  <a:ea typeface="微软雅黑" panose="020B0503020204020204" charset="-122"/>
                  <a:cs typeface="+mn-ea"/>
                </a:defRPr>
              </a:lvl3pPr>
              <a:lvl4pPr marL="42672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4pPr>
              <a:lvl5pPr marL="54864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5pPr>
              <a:lvl6pPr marL="67062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6pPr>
              <a:lvl7pPr marL="79254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7pPr>
              <a:lvl8pPr marL="91446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8pPr>
              <a:lvl9pPr marL="103638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9pPr>
            </a:lstStyle>
            <a:p>
              <a:pPr marL="0" marR="0" lvl="0" indent="0" algn="ctr" defTabSz="1218565" rtl="0" eaLnBrk="1" fontAlgn="auto" latinLnBrk="0" hangingPunct="1">
                <a:lnSpc>
                  <a:spcPct val="120000"/>
                </a:lnSpc>
                <a:spcBef>
                  <a:spcPct val="20000"/>
                </a:spcBef>
                <a:spcAft>
                  <a:spcPts val="0"/>
                </a:spcAft>
                <a:buClrTx/>
                <a:buSzTx/>
                <a:buFont typeface="Arial" panose="020B0604020202020204" pitchFamily="34" charset="0"/>
                <a:buNone/>
                <a:defRPr/>
              </a:pPr>
              <a:r>
                <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rPr>
                <a:t>程序实现</a:t>
              </a:r>
              <a:endPar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endParaRPr>
            </a:p>
          </p:txBody>
        </p:sp>
        <p:sp>
          <p:nvSpPr>
            <p:cNvPr id="13" name="Текст 13"/>
            <p:cNvSpPr txBox="1"/>
            <p:nvPr>
              <p:custDataLst>
                <p:tags r:id="rId21"/>
              </p:custDataLst>
            </p:nvPr>
          </p:nvSpPr>
          <p:spPr>
            <a:xfrm>
              <a:off x="22357" y="13787"/>
              <a:ext cx="3907" cy="986"/>
            </a:xfrm>
            <a:prstGeom prst="rect">
              <a:avLst/>
            </a:prstGeom>
          </p:spPr>
          <p:txBody>
            <a:bodyPr lIns="90000" tIns="46800" rIns="90000" bIns="46800" anchor="b">
              <a:noAutofit/>
            </a:bodyPr>
            <a:lstStyle>
              <a:lvl1pPr marL="914400" indent="-914400" algn="l" defTabSz="2438400" rtl="0" eaLnBrk="1" latinLnBrk="0" hangingPunct="1">
                <a:spcBef>
                  <a:spcPct val="20000"/>
                </a:spcBef>
                <a:buFont typeface="Arial" panose="020B0604020202020204" pitchFamily="34" charset="0"/>
                <a:buChar char="•"/>
                <a:defRPr sz="8500" kern="1200">
                  <a:solidFill>
                    <a:sysClr val="windowText" lastClr="000000"/>
                  </a:solidFill>
                  <a:latin typeface="Arial" panose="020B0604020202020204" pitchFamily="34" charset="0"/>
                  <a:ea typeface="微软雅黑" panose="020B0503020204020204" charset="-122"/>
                  <a:cs typeface="+mn-ea"/>
                </a:defRPr>
              </a:lvl1pPr>
              <a:lvl2pPr marL="1981200" indent="-762000" algn="l" defTabSz="2438400" rtl="0" eaLnBrk="1" latinLnBrk="0" hangingPunct="1">
                <a:spcBef>
                  <a:spcPct val="20000"/>
                </a:spcBef>
                <a:buFont typeface="Arial" panose="020B0604020202020204" pitchFamily="34" charset="0"/>
                <a:buChar char="–"/>
                <a:defRPr sz="7500" kern="1200">
                  <a:solidFill>
                    <a:sysClr val="windowText" lastClr="000000"/>
                  </a:solidFill>
                  <a:latin typeface="Arial" panose="020B0604020202020204" pitchFamily="34" charset="0"/>
                  <a:ea typeface="微软雅黑" panose="020B0503020204020204" charset="-122"/>
                  <a:cs typeface="+mn-ea"/>
                </a:defRPr>
              </a:lvl2pPr>
              <a:lvl3pPr marL="3048000" indent="-609600" algn="l" defTabSz="2438400" rtl="0" eaLnBrk="1" latinLnBrk="0" hangingPunct="1">
                <a:spcBef>
                  <a:spcPct val="20000"/>
                </a:spcBef>
                <a:buFont typeface="Arial" panose="020B0604020202020204" pitchFamily="34" charset="0"/>
                <a:buChar char="•"/>
                <a:defRPr sz="6400" kern="1200">
                  <a:solidFill>
                    <a:sysClr val="windowText" lastClr="000000"/>
                  </a:solidFill>
                  <a:latin typeface="Arial" panose="020B0604020202020204" pitchFamily="34" charset="0"/>
                  <a:ea typeface="微软雅黑" panose="020B0503020204020204" charset="-122"/>
                  <a:cs typeface="+mn-ea"/>
                </a:defRPr>
              </a:lvl3pPr>
              <a:lvl4pPr marL="42672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4pPr>
              <a:lvl5pPr marL="5486400"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5pPr>
              <a:lvl6pPr marL="67062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6pPr>
              <a:lvl7pPr marL="79254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7pPr>
              <a:lvl8pPr marL="91446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8pPr>
              <a:lvl9pPr marL="10363835" indent="-609600" algn="l" defTabSz="2438400" rtl="0" eaLnBrk="1" latinLnBrk="0" hangingPunct="1">
                <a:spcBef>
                  <a:spcPct val="20000"/>
                </a:spcBef>
                <a:buFont typeface="Arial" panose="020B0604020202020204" pitchFamily="34" charset="0"/>
                <a:buChar char="•"/>
                <a:defRPr sz="5300" kern="1200">
                  <a:solidFill>
                    <a:sysClr val="windowText" lastClr="000000"/>
                  </a:solidFill>
                  <a:latin typeface="Arial" panose="020B0604020202020204" pitchFamily="34" charset="0"/>
                  <a:ea typeface="微软雅黑" panose="020B0503020204020204" charset="-122"/>
                  <a:cs typeface="+mn-ea"/>
                </a:defRPr>
              </a:lvl9pPr>
            </a:lstStyle>
            <a:p>
              <a:pPr marL="0" marR="0" lvl="0" indent="0" algn="ctr" defTabSz="1218565" rtl="0" eaLnBrk="1" fontAlgn="auto" latinLnBrk="0" hangingPunct="1">
                <a:lnSpc>
                  <a:spcPct val="120000"/>
                </a:lnSpc>
                <a:spcBef>
                  <a:spcPct val="20000"/>
                </a:spcBef>
                <a:spcAft>
                  <a:spcPts val="0"/>
                </a:spcAft>
                <a:buClrTx/>
                <a:buSzTx/>
                <a:buFont typeface="Arial" panose="020B0604020202020204" pitchFamily="34" charset="0"/>
                <a:buNone/>
                <a:defRPr/>
              </a:pPr>
              <a:r>
                <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rPr>
                <a:t>测试阶段</a:t>
              </a:r>
              <a:endParaRPr lang="zh-CN" altLang="en-US" sz="3200" b="1" strike="noStrike" spc="300" noProof="1">
                <a:solidFill>
                  <a:sysClr val="windowText" lastClr="000000">
                    <a:lumMod val="65000"/>
                    <a:lumOff val="35000"/>
                  </a:sysClr>
                </a:solidFill>
                <a:latin typeface="Arial" panose="020B0604020202020204" pitchFamily="34" charset="0"/>
                <a:ea typeface="微软雅黑" panose="020B0503020204020204" charset="-122"/>
                <a:cs typeface="Roboto Medium" charset="0"/>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5" name="object 5"/>
          <p:cNvSpPr/>
          <p:nvPr/>
        </p:nvSpPr>
        <p:spPr>
          <a:xfrm>
            <a:off x="5921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41986" name="object 6"/>
          <p:cNvSpPr/>
          <p:nvPr/>
        </p:nvSpPr>
        <p:spPr>
          <a:xfrm>
            <a:off x="18113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41987" name="object 7"/>
          <p:cNvSpPr/>
          <p:nvPr/>
        </p:nvSpPr>
        <p:spPr>
          <a:xfrm>
            <a:off x="3028950"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41988" name="object 8"/>
          <p:cNvSpPr/>
          <p:nvPr/>
        </p:nvSpPr>
        <p:spPr>
          <a:xfrm>
            <a:off x="14938375"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41989" name="object 9"/>
          <p:cNvSpPr/>
          <p:nvPr/>
        </p:nvSpPr>
        <p:spPr>
          <a:xfrm>
            <a:off x="161559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41990" name="object 10"/>
          <p:cNvSpPr/>
          <p:nvPr/>
        </p:nvSpPr>
        <p:spPr>
          <a:xfrm>
            <a:off x="173751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2" name="object 12"/>
          <p:cNvSpPr txBox="1">
            <a:spLocks noGrp="1"/>
          </p:cNvSpPr>
          <p:nvPr>
            <p:ph type="ctrTitle"/>
          </p:nvPr>
        </p:nvSpPr>
        <p:spPr>
          <a:xfrm>
            <a:off x="3509963" y="1736725"/>
            <a:ext cx="11599863" cy="1031875"/>
          </a:xfrm>
        </p:spPr>
        <p:txBody>
          <a:bodyPr vert="horz" wrap="square" lIns="0" tIns="17145" rIns="0" bIns="0" rtlCol="0">
            <a:spAutoFit/>
          </a:bodyPr>
          <a:lstStyle/>
          <a:p>
            <a:pPr marL="12700" marR="0" indent="0" algn="ctr" defTabSz="914400" rtl="0" eaLnBrk="1" fontAlgn="auto" latinLnBrk="0" hangingPunct="1">
              <a:lnSpc>
                <a:spcPct val="100000"/>
              </a:lnSpc>
              <a:spcBef>
                <a:spcPts val="135"/>
              </a:spcBef>
              <a:spcAft>
                <a:spcPct val="0"/>
              </a:spcAft>
              <a:buClrTx/>
              <a:buSzTx/>
              <a:buFontTx/>
              <a:buNone/>
            </a:pPr>
            <a:r>
              <a:rPr kumimoji="0" lang="zh-CN" sz="6600" b="0"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软件过程？</a:t>
            </a:r>
            <a:endParaRPr kumimoji="0" lang="zh-CN" sz="6600" b="0"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endParaRPr>
          </a:p>
        </p:txBody>
      </p:sp>
      <p:pic>
        <p:nvPicPr>
          <p:cNvPr id="41992" name="图片 32" descr="35080d4f2d7b091888765aa01a98599"/>
          <p:cNvPicPr>
            <a:picLocks noChangeAspect="1"/>
          </p:cNvPicPr>
          <p:nvPr/>
        </p:nvPicPr>
        <p:blipFill>
          <a:blip r:embed="rId1"/>
          <a:stretch>
            <a:fillRect/>
          </a:stretch>
        </p:blipFill>
        <p:spPr>
          <a:xfrm>
            <a:off x="14654213" y="-106362"/>
            <a:ext cx="3867150" cy="2114550"/>
          </a:xfrm>
          <a:prstGeom prst="rect">
            <a:avLst/>
          </a:prstGeom>
          <a:noFill/>
          <a:ln w="9525">
            <a:noFill/>
          </a:ln>
        </p:spPr>
      </p:pic>
      <p:sp>
        <p:nvSpPr>
          <p:cNvPr id="41993" name="文本框 13"/>
          <p:cNvSpPr txBox="1"/>
          <p:nvPr/>
        </p:nvSpPr>
        <p:spPr>
          <a:xfrm>
            <a:off x="3089275" y="3040063"/>
            <a:ext cx="12107863" cy="5815012"/>
          </a:xfrm>
          <a:prstGeom prst="rect">
            <a:avLst/>
          </a:prstGeom>
          <a:noFill/>
          <a:ln w="9525">
            <a:noFill/>
          </a:ln>
        </p:spPr>
        <p:txBody>
          <a:bodyPr wrap="square" anchor="t">
            <a:spAutoFit/>
          </a:bodyPr>
          <a:p>
            <a:pPr>
              <a:lnSpc>
                <a:spcPct val="200000"/>
              </a:lnSpc>
            </a:pPr>
            <a:r>
              <a:rPr lang="en-US" altLang="zh-CN" sz="2800">
                <a:latin typeface="方正粗黑宋简体" panose="02000000000000000000" charset="-122"/>
                <a:ea typeface="方正粗黑宋简体" panose="02000000000000000000" charset="-122"/>
                <a:sym typeface="宋体" panose="02010600030101010101" pitchFamily="2" charset="-122"/>
              </a:rPr>
              <a:t> </a:t>
            </a:r>
            <a:r>
              <a:rPr lang="en-US" altLang="zh-CN" sz="2800">
                <a:latin typeface="华文中宋" panose="02010600040101010101" charset="-122"/>
                <a:ea typeface="华文中宋" panose="02010600040101010101" charset="-122"/>
                <a:sym typeface="宋体" panose="02010600030101010101" pitchFamily="2" charset="-122"/>
              </a:rPr>
              <a:t>     </a:t>
            </a:r>
            <a:r>
              <a:rPr lang="zh-CN" altLang="zh-CN" sz="2800">
                <a:latin typeface="华文中宋" panose="02010600040101010101" charset="-122"/>
                <a:ea typeface="华文中宋" panose="02010600040101010101" charset="-122"/>
                <a:sym typeface="宋体" panose="02010600030101010101" pitchFamily="2" charset="-122"/>
              </a:rPr>
              <a:t>软件过程对于组织的重要性，如同算法对子程序运行一般，合适的算法可以提高效率，因而合适的软件过程可以提高组织的工作效率。</a:t>
            </a:r>
            <a:r>
              <a:rPr lang="zh-CN" altLang="zh-CN" sz="2800">
                <a:latin typeface="华文中宋" panose="02010600040101010101" charset="-122"/>
                <a:ea typeface="华文中宋" panose="02010600040101010101" charset="-122"/>
              </a:rPr>
              <a:t>但软件开发过程牵涉复杂的人事物，算法只需要纯粹的机器运行。</a:t>
            </a:r>
            <a:endParaRPr lang="zh-CN" altLang="zh-CN" sz="2800">
              <a:latin typeface="华文中宋" panose="02010600040101010101" charset="-122"/>
              <a:ea typeface="华文中宋" panose="02010600040101010101" charset="-122"/>
            </a:endParaRPr>
          </a:p>
          <a:p>
            <a:pPr>
              <a:lnSpc>
                <a:spcPct val="200000"/>
              </a:lnSpc>
            </a:pPr>
            <a:r>
              <a:rPr lang="zh-CN" altLang="zh-CN" sz="2800">
                <a:latin typeface="华文中宋" panose="02010600040101010101" charset="-122"/>
                <a:ea typeface="华文中宋" panose="02010600040101010101" charset="-122"/>
              </a:rPr>
              <a:t>    </a:t>
            </a:r>
            <a:r>
              <a:rPr lang="zh-CN" altLang="zh-CN" sz="3200" b="1">
                <a:solidFill>
                  <a:schemeClr val="accent1"/>
                </a:solidFill>
                <a:latin typeface="华文中宋" panose="02010600040101010101" charset="-122"/>
                <a:ea typeface="华文中宋" panose="02010600040101010101" charset="-122"/>
              </a:rPr>
              <a:t>定义</a:t>
            </a:r>
            <a:r>
              <a:rPr lang="zh-CN" altLang="zh-CN" sz="2800">
                <a:latin typeface="华文中宋" panose="02010600040101010101" charset="-122"/>
                <a:ea typeface="华文中宋" panose="02010600040101010101" charset="-122"/>
              </a:rPr>
              <a:t>：软件开发过程主要是描述开发软件系统所牵涉的相关活动，以及如何循序渐进的执行这些活动。不同的系统、组织及开发，其管理流程也不相同。</a:t>
            </a:r>
            <a:endParaRPr lang="zh-CN" altLang="zh-CN" sz="2800">
              <a:latin typeface="华文中宋" panose="02010600040101010101" charset="-122"/>
              <a:ea typeface="华文中宋" panose="02010600040101010101" charset="-122"/>
            </a:endParaRPr>
          </a:p>
          <a:p>
            <a:endParaRPr lang="zh-CN" altLang="en-US" sz="2800">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object 2"/>
          <p:cNvSpPr/>
          <p:nvPr/>
        </p:nvSpPr>
        <p:spPr>
          <a:xfrm>
            <a:off x="6296025" y="2295525"/>
            <a:ext cx="5695950" cy="5695950"/>
          </a:xfrm>
          <a:custGeom>
            <a:avLst/>
            <a:gdLst/>
            <a:ahLst/>
            <a:cxnLst/>
            <a:pathLst>
              <a:path w="5695950" h="5695950">
                <a:moveTo>
                  <a:pt x="2847974" y="5695949"/>
                </a:moveTo>
                <a:lnTo>
                  <a:pt x="2799424" y="5695544"/>
                </a:lnTo>
                <a:lnTo>
                  <a:pt x="2751070" y="5694332"/>
                </a:lnTo>
                <a:lnTo>
                  <a:pt x="2702919" y="5692319"/>
                </a:lnTo>
                <a:lnTo>
                  <a:pt x="2654977" y="5689513"/>
                </a:lnTo>
                <a:lnTo>
                  <a:pt x="2607251" y="5685919"/>
                </a:lnTo>
                <a:lnTo>
                  <a:pt x="2559747" y="5681545"/>
                </a:lnTo>
                <a:lnTo>
                  <a:pt x="2512471" y="5676395"/>
                </a:lnTo>
                <a:lnTo>
                  <a:pt x="2465430" y="5670478"/>
                </a:lnTo>
                <a:lnTo>
                  <a:pt x="2418631" y="5663799"/>
                </a:lnTo>
                <a:lnTo>
                  <a:pt x="2372079" y="5656365"/>
                </a:lnTo>
                <a:lnTo>
                  <a:pt x="2325781" y="5648182"/>
                </a:lnTo>
                <a:lnTo>
                  <a:pt x="2279744" y="5639256"/>
                </a:lnTo>
                <a:lnTo>
                  <a:pt x="2233974" y="5629594"/>
                </a:lnTo>
                <a:lnTo>
                  <a:pt x="2188477" y="5619203"/>
                </a:lnTo>
                <a:lnTo>
                  <a:pt x="2143260" y="5608089"/>
                </a:lnTo>
                <a:lnTo>
                  <a:pt x="2098330" y="5596258"/>
                </a:lnTo>
                <a:lnTo>
                  <a:pt x="2053692" y="5583717"/>
                </a:lnTo>
                <a:lnTo>
                  <a:pt x="2009353" y="5570471"/>
                </a:lnTo>
                <a:lnTo>
                  <a:pt x="1965320" y="5556529"/>
                </a:lnTo>
                <a:lnTo>
                  <a:pt x="1921599" y="5541895"/>
                </a:lnTo>
                <a:lnTo>
                  <a:pt x="1878196" y="5526576"/>
                </a:lnTo>
                <a:lnTo>
                  <a:pt x="1835118" y="5510580"/>
                </a:lnTo>
                <a:lnTo>
                  <a:pt x="1792372" y="5493912"/>
                </a:lnTo>
                <a:lnTo>
                  <a:pt x="1749963" y="5476578"/>
                </a:lnTo>
                <a:lnTo>
                  <a:pt x="1707898" y="5458585"/>
                </a:lnTo>
                <a:lnTo>
                  <a:pt x="1666183" y="5439940"/>
                </a:lnTo>
                <a:lnTo>
                  <a:pt x="1624826" y="5420649"/>
                </a:lnTo>
                <a:lnTo>
                  <a:pt x="1583832" y="5400718"/>
                </a:lnTo>
                <a:lnTo>
                  <a:pt x="1543208" y="5380154"/>
                </a:lnTo>
                <a:lnTo>
                  <a:pt x="1502960" y="5358964"/>
                </a:lnTo>
                <a:lnTo>
                  <a:pt x="1463094" y="5337153"/>
                </a:lnTo>
                <a:lnTo>
                  <a:pt x="1423618" y="5314728"/>
                </a:lnTo>
                <a:lnTo>
                  <a:pt x="1384537" y="5291695"/>
                </a:lnTo>
                <a:lnTo>
                  <a:pt x="1345858" y="5268061"/>
                </a:lnTo>
                <a:lnTo>
                  <a:pt x="1307588" y="5243833"/>
                </a:lnTo>
                <a:lnTo>
                  <a:pt x="1269732" y="5219016"/>
                </a:lnTo>
                <a:lnTo>
                  <a:pt x="1232298" y="5193618"/>
                </a:lnTo>
                <a:lnTo>
                  <a:pt x="1195291" y="5167644"/>
                </a:lnTo>
                <a:lnTo>
                  <a:pt x="1158718" y="5141102"/>
                </a:lnTo>
                <a:lnTo>
                  <a:pt x="1122585" y="5113996"/>
                </a:lnTo>
                <a:lnTo>
                  <a:pt x="1086900" y="5086335"/>
                </a:lnTo>
                <a:lnTo>
                  <a:pt x="1051668" y="5058124"/>
                </a:lnTo>
                <a:lnTo>
                  <a:pt x="1016895" y="5029369"/>
                </a:lnTo>
                <a:lnTo>
                  <a:pt x="982589" y="5000078"/>
                </a:lnTo>
                <a:lnTo>
                  <a:pt x="948755" y="4970257"/>
                </a:lnTo>
                <a:lnTo>
                  <a:pt x="915401" y="4939911"/>
                </a:lnTo>
                <a:lnTo>
                  <a:pt x="882532" y="4909048"/>
                </a:lnTo>
                <a:lnTo>
                  <a:pt x="850154" y="4877674"/>
                </a:lnTo>
                <a:lnTo>
                  <a:pt x="818275" y="4845795"/>
                </a:lnTo>
                <a:lnTo>
                  <a:pt x="786901" y="4813417"/>
                </a:lnTo>
                <a:lnTo>
                  <a:pt x="756038" y="4780548"/>
                </a:lnTo>
                <a:lnTo>
                  <a:pt x="725692" y="4747193"/>
                </a:lnTo>
                <a:lnTo>
                  <a:pt x="695870" y="4713360"/>
                </a:lnTo>
                <a:lnTo>
                  <a:pt x="666579" y="4679053"/>
                </a:lnTo>
                <a:lnTo>
                  <a:pt x="637825" y="4644281"/>
                </a:lnTo>
                <a:lnTo>
                  <a:pt x="609614" y="4609049"/>
                </a:lnTo>
                <a:lnTo>
                  <a:pt x="581952" y="4573363"/>
                </a:lnTo>
                <a:lnTo>
                  <a:pt x="554847" y="4537231"/>
                </a:lnTo>
                <a:lnTo>
                  <a:pt x="528304" y="4500658"/>
                </a:lnTo>
                <a:lnTo>
                  <a:pt x="502331" y="4463651"/>
                </a:lnTo>
                <a:lnTo>
                  <a:pt x="476932" y="4426217"/>
                </a:lnTo>
                <a:lnTo>
                  <a:pt x="452116" y="4388361"/>
                </a:lnTo>
                <a:lnTo>
                  <a:pt x="427887" y="4350090"/>
                </a:lnTo>
                <a:lnTo>
                  <a:pt x="404254" y="4311411"/>
                </a:lnTo>
                <a:lnTo>
                  <a:pt x="381221" y="4272331"/>
                </a:lnTo>
                <a:lnTo>
                  <a:pt x="358796" y="4232854"/>
                </a:lnTo>
                <a:lnTo>
                  <a:pt x="336985" y="4192989"/>
                </a:lnTo>
                <a:lnTo>
                  <a:pt x="315794" y="4152741"/>
                </a:lnTo>
                <a:lnTo>
                  <a:pt x="295230" y="4112117"/>
                </a:lnTo>
                <a:lnTo>
                  <a:pt x="275300" y="4071123"/>
                </a:lnTo>
                <a:lnTo>
                  <a:pt x="256008" y="4029765"/>
                </a:lnTo>
                <a:lnTo>
                  <a:pt x="237363" y="3988051"/>
                </a:lnTo>
                <a:lnTo>
                  <a:pt x="219371" y="3945986"/>
                </a:lnTo>
                <a:lnTo>
                  <a:pt x="202037" y="3903577"/>
                </a:lnTo>
                <a:lnTo>
                  <a:pt x="185369" y="3860830"/>
                </a:lnTo>
                <a:lnTo>
                  <a:pt x="169372" y="3817752"/>
                </a:lnTo>
                <a:lnTo>
                  <a:pt x="154054" y="3774350"/>
                </a:lnTo>
                <a:lnTo>
                  <a:pt x="139420" y="3730628"/>
                </a:lnTo>
                <a:lnTo>
                  <a:pt x="125477" y="3686595"/>
                </a:lnTo>
                <a:lnTo>
                  <a:pt x="112232" y="3642257"/>
                </a:lnTo>
                <a:lnTo>
                  <a:pt x="99691" y="3597619"/>
                </a:lnTo>
                <a:lnTo>
                  <a:pt x="87860" y="3552688"/>
                </a:lnTo>
                <a:lnTo>
                  <a:pt x="76745" y="3507471"/>
                </a:lnTo>
                <a:lnTo>
                  <a:pt x="66354" y="3461975"/>
                </a:lnTo>
                <a:lnTo>
                  <a:pt x="56693" y="3416205"/>
                </a:lnTo>
                <a:lnTo>
                  <a:pt x="47767" y="3370168"/>
                </a:lnTo>
                <a:lnTo>
                  <a:pt x="39584" y="3323870"/>
                </a:lnTo>
                <a:lnTo>
                  <a:pt x="32150" y="3277318"/>
                </a:lnTo>
                <a:lnTo>
                  <a:pt x="25471" y="3230518"/>
                </a:lnTo>
                <a:lnTo>
                  <a:pt x="19553" y="3183478"/>
                </a:lnTo>
                <a:lnTo>
                  <a:pt x="14404" y="3136202"/>
                </a:lnTo>
                <a:lnTo>
                  <a:pt x="10029" y="3088698"/>
                </a:lnTo>
                <a:lnTo>
                  <a:pt x="6436" y="3040971"/>
                </a:lnTo>
                <a:lnTo>
                  <a:pt x="3630" y="2993029"/>
                </a:lnTo>
                <a:lnTo>
                  <a:pt x="1617" y="2944878"/>
                </a:lnTo>
                <a:lnTo>
                  <a:pt x="405" y="2896525"/>
                </a:lnTo>
                <a:lnTo>
                  <a:pt x="0" y="2847974"/>
                </a:lnTo>
                <a:lnTo>
                  <a:pt x="405" y="2799424"/>
                </a:lnTo>
                <a:lnTo>
                  <a:pt x="1617" y="2751070"/>
                </a:lnTo>
                <a:lnTo>
                  <a:pt x="3630" y="2702919"/>
                </a:lnTo>
                <a:lnTo>
                  <a:pt x="6436" y="2654977"/>
                </a:lnTo>
                <a:lnTo>
                  <a:pt x="10029" y="2607251"/>
                </a:lnTo>
                <a:lnTo>
                  <a:pt x="14404" y="2559747"/>
                </a:lnTo>
                <a:lnTo>
                  <a:pt x="19553" y="2512471"/>
                </a:lnTo>
                <a:lnTo>
                  <a:pt x="25471" y="2465430"/>
                </a:lnTo>
                <a:lnTo>
                  <a:pt x="32150" y="2418631"/>
                </a:lnTo>
                <a:lnTo>
                  <a:pt x="39584" y="2372079"/>
                </a:lnTo>
                <a:lnTo>
                  <a:pt x="47767" y="2325781"/>
                </a:lnTo>
                <a:lnTo>
                  <a:pt x="56693" y="2279744"/>
                </a:lnTo>
                <a:lnTo>
                  <a:pt x="66354" y="2233974"/>
                </a:lnTo>
                <a:lnTo>
                  <a:pt x="76745" y="2188477"/>
                </a:lnTo>
                <a:lnTo>
                  <a:pt x="87860" y="2143260"/>
                </a:lnTo>
                <a:lnTo>
                  <a:pt x="99691" y="2098330"/>
                </a:lnTo>
                <a:lnTo>
                  <a:pt x="112232" y="2053692"/>
                </a:lnTo>
                <a:lnTo>
                  <a:pt x="125477" y="2009353"/>
                </a:lnTo>
                <a:lnTo>
                  <a:pt x="139420" y="1965320"/>
                </a:lnTo>
                <a:lnTo>
                  <a:pt x="154054" y="1921599"/>
                </a:lnTo>
                <a:lnTo>
                  <a:pt x="169372" y="1878196"/>
                </a:lnTo>
                <a:lnTo>
                  <a:pt x="185369" y="1835118"/>
                </a:lnTo>
                <a:lnTo>
                  <a:pt x="202037" y="1792372"/>
                </a:lnTo>
                <a:lnTo>
                  <a:pt x="219371" y="1749963"/>
                </a:lnTo>
                <a:lnTo>
                  <a:pt x="237363" y="1707898"/>
                </a:lnTo>
                <a:lnTo>
                  <a:pt x="256008" y="1666183"/>
                </a:lnTo>
                <a:lnTo>
                  <a:pt x="275300" y="1624826"/>
                </a:lnTo>
                <a:lnTo>
                  <a:pt x="295230" y="1583832"/>
                </a:lnTo>
                <a:lnTo>
                  <a:pt x="315794" y="1543208"/>
                </a:lnTo>
                <a:lnTo>
                  <a:pt x="336985" y="1502960"/>
                </a:lnTo>
                <a:lnTo>
                  <a:pt x="358796" y="1463094"/>
                </a:lnTo>
                <a:lnTo>
                  <a:pt x="381221" y="1423618"/>
                </a:lnTo>
                <a:lnTo>
                  <a:pt x="404254" y="1384537"/>
                </a:lnTo>
                <a:lnTo>
                  <a:pt x="427887" y="1345858"/>
                </a:lnTo>
                <a:lnTo>
                  <a:pt x="452116" y="1307588"/>
                </a:lnTo>
                <a:lnTo>
                  <a:pt x="476932" y="1269732"/>
                </a:lnTo>
                <a:lnTo>
                  <a:pt x="502331" y="1232298"/>
                </a:lnTo>
                <a:lnTo>
                  <a:pt x="528304" y="1195291"/>
                </a:lnTo>
                <a:lnTo>
                  <a:pt x="554847" y="1158718"/>
                </a:lnTo>
                <a:lnTo>
                  <a:pt x="581952" y="1122585"/>
                </a:lnTo>
                <a:lnTo>
                  <a:pt x="609614" y="1086900"/>
                </a:lnTo>
                <a:lnTo>
                  <a:pt x="637825" y="1051668"/>
                </a:lnTo>
                <a:lnTo>
                  <a:pt x="666579" y="1016895"/>
                </a:lnTo>
                <a:lnTo>
                  <a:pt x="695870" y="982589"/>
                </a:lnTo>
                <a:lnTo>
                  <a:pt x="725692" y="948755"/>
                </a:lnTo>
                <a:lnTo>
                  <a:pt x="756038" y="915401"/>
                </a:lnTo>
                <a:lnTo>
                  <a:pt x="786901" y="882532"/>
                </a:lnTo>
                <a:lnTo>
                  <a:pt x="818275" y="850154"/>
                </a:lnTo>
                <a:lnTo>
                  <a:pt x="850154" y="818275"/>
                </a:lnTo>
                <a:lnTo>
                  <a:pt x="882532" y="786901"/>
                </a:lnTo>
                <a:lnTo>
                  <a:pt x="915401" y="756038"/>
                </a:lnTo>
                <a:lnTo>
                  <a:pt x="948755" y="725692"/>
                </a:lnTo>
                <a:lnTo>
                  <a:pt x="982589" y="695870"/>
                </a:lnTo>
                <a:lnTo>
                  <a:pt x="1016895" y="666579"/>
                </a:lnTo>
                <a:lnTo>
                  <a:pt x="1051668" y="637825"/>
                </a:lnTo>
                <a:lnTo>
                  <a:pt x="1086900" y="609614"/>
                </a:lnTo>
                <a:lnTo>
                  <a:pt x="1122585" y="581952"/>
                </a:lnTo>
                <a:lnTo>
                  <a:pt x="1158718" y="554847"/>
                </a:lnTo>
                <a:lnTo>
                  <a:pt x="1195291" y="528304"/>
                </a:lnTo>
                <a:lnTo>
                  <a:pt x="1232298" y="502331"/>
                </a:lnTo>
                <a:lnTo>
                  <a:pt x="1269732" y="476932"/>
                </a:lnTo>
                <a:lnTo>
                  <a:pt x="1307588" y="452116"/>
                </a:lnTo>
                <a:lnTo>
                  <a:pt x="1345858" y="427887"/>
                </a:lnTo>
                <a:lnTo>
                  <a:pt x="1384537" y="404254"/>
                </a:lnTo>
                <a:lnTo>
                  <a:pt x="1423618" y="381221"/>
                </a:lnTo>
                <a:lnTo>
                  <a:pt x="1463094" y="358796"/>
                </a:lnTo>
                <a:lnTo>
                  <a:pt x="1502960" y="336985"/>
                </a:lnTo>
                <a:lnTo>
                  <a:pt x="1543208" y="315794"/>
                </a:lnTo>
                <a:lnTo>
                  <a:pt x="1583832" y="295230"/>
                </a:lnTo>
                <a:lnTo>
                  <a:pt x="1624826" y="275300"/>
                </a:lnTo>
                <a:lnTo>
                  <a:pt x="1666183" y="256008"/>
                </a:lnTo>
                <a:lnTo>
                  <a:pt x="1707898" y="237363"/>
                </a:lnTo>
                <a:lnTo>
                  <a:pt x="1749963" y="219371"/>
                </a:lnTo>
                <a:lnTo>
                  <a:pt x="1792372" y="202037"/>
                </a:lnTo>
                <a:lnTo>
                  <a:pt x="1835118" y="185369"/>
                </a:lnTo>
                <a:lnTo>
                  <a:pt x="1878196" y="169372"/>
                </a:lnTo>
                <a:lnTo>
                  <a:pt x="1921599" y="154054"/>
                </a:lnTo>
                <a:lnTo>
                  <a:pt x="1965320" y="139420"/>
                </a:lnTo>
                <a:lnTo>
                  <a:pt x="2009353" y="125477"/>
                </a:lnTo>
                <a:lnTo>
                  <a:pt x="2053692" y="112232"/>
                </a:lnTo>
                <a:lnTo>
                  <a:pt x="2098330" y="99691"/>
                </a:lnTo>
                <a:lnTo>
                  <a:pt x="2143260" y="87860"/>
                </a:lnTo>
                <a:lnTo>
                  <a:pt x="2188477" y="76745"/>
                </a:lnTo>
                <a:lnTo>
                  <a:pt x="2233974" y="66354"/>
                </a:lnTo>
                <a:lnTo>
                  <a:pt x="2279744" y="56693"/>
                </a:lnTo>
                <a:lnTo>
                  <a:pt x="2325781" y="47767"/>
                </a:lnTo>
                <a:lnTo>
                  <a:pt x="2372079" y="39584"/>
                </a:lnTo>
                <a:lnTo>
                  <a:pt x="2418631" y="32150"/>
                </a:lnTo>
                <a:lnTo>
                  <a:pt x="2465430" y="25471"/>
                </a:lnTo>
                <a:lnTo>
                  <a:pt x="2512471" y="19553"/>
                </a:lnTo>
                <a:lnTo>
                  <a:pt x="2559747" y="14404"/>
                </a:lnTo>
                <a:lnTo>
                  <a:pt x="2607251" y="10029"/>
                </a:lnTo>
                <a:lnTo>
                  <a:pt x="2654977" y="6436"/>
                </a:lnTo>
                <a:lnTo>
                  <a:pt x="2702919" y="3630"/>
                </a:lnTo>
                <a:lnTo>
                  <a:pt x="2751070" y="1617"/>
                </a:lnTo>
                <a:lnTo>
                  <a:pt x="2799424" y="405"/>
                </a:lnTo>
                <a:lnTo>
                  <a:pt x="2847974" y="0"/>
                </a:lnTo>
                <a:lnTo>
                  <a:pt x="2896525" y="405"/>
                </a:lnTo>
                <a:lnTo>
                  <a:pt x="2944878" y="1617"/>
                </a:lnTo>
                <a:lnTo>
                  <a:pt x="2993029" y="3630"/>
                </a:lnTo>
                <a:lnTo>
                  <a:pt x="3040971" y="6436"/>
                </a:lnTo>
                <a:lnTo>
                  <a:pt x="3088698" y="10029"/>
                </a:lnTo>
                <a:lnTo>
                  <a:pt x="3136202" y="14404"/>
                </a:lnTo>
                <a:lnTo>
                  <a:pt x="3183478" y="19553"/>
                </a:lnTo>
                <a:lnTo>
                  <a:pt x="3230518" y="25471"/>
                </a:lnTo>
                <a:lnTo>
                  <a:pt x="3277318" y="32150"/>
                </a:lnTo>
                <a:lnTo>
                  <a:pt x="3323870" y="39584"/>
                </a:lnTo>
                <a:lnTo>
                  <a:pt x="3370168" y="47767"/>
                </a:lnTo>
                <a:lnTo>
                  <a:pt x="3416205" y="56693"/>
                </a:lnTo>
                <a:lnTo>
                  <a:pt x="3461975" y="66354"/>
                </a:lnTo>
                <a:lnTo>
                  <a:pt x="3507471" y="76745"/>
                </a:lnTo>
                <a:lnTo>
                  <a:pt x="3552688" y="87860"/>
                </a:lnTo>
                <a:lnTo>
                  <a:pt x="3597619" y="99691"/>
                </a:lnTo>
                <a:lnTo>
                  <a:pt x="3642257" y="112232"/>
                </a:lnTo>
                <a:lnTo>
                  <a:pt x="3686595" y="125477"/>
                </a:lnTo>
                <a:lnTo>
                  <a:pt x="3730628" y="139420"/>
                </a:lnTo>
                <a:lnTo>
                  <a:pt x="3774350" y="154054"/>
                </a:lnTo>
                <a:lnTo>
                  <a:pt x="3817752" y="169372"/>
                </a:lnTo>
                <a:lnTo>
                  <a:pt x="3860830" y="185369"/>
                </a:lnTo>
                <a:lnTo>
                  <a:pt x="3903577" y="202037"/>
                </a:lnTo>
                <a:lnTo>
                  <a:pt x="3945986" y="219371"/>
                </a:lnTo>
                <a:lnTo>
                  <a:pt x="3988051" y="237363"/>
                </a:lnTo>
                <a:lnTo>
                  <a:pt x="4029765" y="256008"/>
                </a:lnTo>
                <a:lnTo>
                  <a:pt x="4071123" y="275300"/>
                </a:lnTo>
                <a:lnTo>
                  <a:pt x="4112117" y="295230"/>
                </a:lnTo>
                <a:lnTo>
                  <a:pt x="4152741" y="315794"/>
                </a:lnTo>
                <a:lnTo>
                  <a:pt x="4192989" y="336985"/>
                </a:lnTo>
                <a:lnTo>
                  <a:pt x="4232854" y="358796"/>
                </a:lnTo>
                <a:lnTo>
                  <a:pt x="4272331" y="381221"/>
                </a:lnTo>
                <a:lnTo>
                  <a:pt x="4311411" y="404254"/>
                </a:lnTo>
                <a:lnTo>
                  <a:pt x="4350090" y="427887"/>
                </a:lnTo>
                <a:lnTo>
                  <a:pt x="4388361" y="452116"/>
                </a:lnTo>
                <a:lnTo>
                  <a:pt x="4426217" y="476932"/>
                </a:lnTo>
                <a:lnTo>
                  <a:pt x="4463651" y="502331"/>
                </a:lnTo>
                <a:lnTo>
                  <a:pt x="4500658" y="528304"/>
                </a:lnTo>
                <a:lnTo>
                  <a:pt x="4537231" y="554847"/>
                </a:lnTo>
                <a:lnTo>
                  <a:pt x="4573363" y="581952"/>
                </a:lnTo>
                <a:lnTo>
                  <a:pt x="4609049" y="609614"/>
                </a:lnTo>
                <a:lnTo>
                  <a:pt x="4644281" y="637825"/>
                </a:lnTo>
                <a:lnTo>
                  <a:pt x="4679053" y="666579"/>
                </a:lnTo>
                <a:lnTo>
                  <a:pt x="4713360" y="695870"/>
                </a:lnTo>
                <a:lnTo>
                  <a:pt x="4747193" y="725692"/>
                </a:lnTo>
                <a:lnTo>
                  <a:pt x="4780548" y="756038"/>
                </a:lnTo>
                <a:lnTo>
                  <a:pt x="4813417" y="786901"/>
                </a:lnTo>
                <a:lnTo>
                  <a:pt x="4845795" y="818275"/>
                </a:lnTo>
                <a:lnTo>
                  <a:pt x="4877674" y="850154"/>
                </a:lnTo>
                <a:lnTo>
                  <a:pt x="4909048" y="882532"/>
                </a:lnTo>
                <a:lnTo>
                  <a:pt x="4939911" y="915401"/>
                </a:lnTo>
                <a:lnTo>
                  <a:pt x="4970257" y="948755"/>
                </a:lnTo>
                <a:lnTo>
                  <a:pt x="5000078" y="982589"/>
                </a:lnTo>
                <a:lnTo>
                  <a:pt x="5029369" y="1016895"/>
                </a:lnTo>
                <a:lnTo>
                  <a:pt x="5058124" y="1051668"/>
                </a:lnTo>
                <a:lnTo>
                  <a:pt x="5086335" y="1086900"/>
                </a:lnTo>
                <a:lnTo>
                  <a:pt x="5113996" y="1122585"/>
                </a:lnTo>
                <a:lnTo>
                  <a:pt x="5141102" y="1158718"/>
                </a:lnTo>
                <a:lnTo>
                  <a:pt x="5167644" y="1195291"/>
                </a:lnTo>
                <a:lnTo>
                  <a:pt x="5193618" y="1232298"/>
                </a:lnTo>
                <a:lnTo>
                  <a:pt x="5219016" y="1269732"/>
                </a:lnTo>
                <a:lnTo>
                  <a:pt x="5243833" y="1307588"/>
                </a:lnTo>
                <a:lnTo>
                  <a:pt x="5268061" y="1345858"/>
                </a:lnTo>
                <a:lnTo>
                  <a:pt x="5291695" y="1384537"/>
                </a:lnTo>
                <a:lnTo>
                  <a:pt x="5314728" y="1423618"/>
                </a:lnTo>
                <a:lnTo>
                  <a:pt x="5337153" y="1463094"/>
                </a:lnTo>
                <a:lnTo>
                  <a:pt x="5358964" y="1502960"/>
                </a:lnTo>
                <a:lnTo>
                  <a:pt x="5380154" y="1543208"/>
                </a:lnTo>
                <a:lnTo>
                  <a:pt x="5400718" y="1583832"/>
                </a:lnTo>
                <a:lnTo>
                  <a:pt x="5420649" y="1624826"/>
                </a:lnTo>
                <a:lnTo>
                  <a:pt x="5439940" y="1666183"/>
                </a:lnTo>
                <a:lnTo>
                  <a:pt x="5458585" y="1707898"/>
                </a:lnTo>
                <a:lnTo>
                  <a:pt x="5476578" y="1749963"/>
                </a:lnTo>
                <a:lnTo>
                  <a:pt x="5493912" y="1792372"/>
                </a:lnTo>
                <a:lnTo>
                  <a:pt x="5510580" y="1835118"/>
                </a:lnTo>
                <a:lnTo>
                  <a:pt x="5526576" y="1878196"/>
                </a:lnTo>
                <a:lnTo>
                  <a:pt x="5541895" y="1921599"/>
                </a:lnTo>
                <a:lnTo>
                  <a:pt x="5556529" y="1965320"/>
                </a:lnTo>
                <a:lnTo>
                  <a:pt x="5570471" y="2009353"/>
                </a:lnTo>
                <a:lnTo>
                  <a:pt x="5583717" y="2053692"/>
                </a:lnTo>
                <a:lnTo>
                  <a:pt x="5596258" y="2098330"/>
                </a:lnTo>
                <a:lnTo>
                  <a:pt x="5608089" y="2143260"/>
                </a:lnTo>
                <a:lnTo>
                  <a:pt x="5619203" y="2188477"/>
                </a:lnTo>
                <a:lnTo>
                  <a:pt x="5629594" y="2233974"/>
                </a:lnTo>
                <a:lnTo>
                  <a:pt x="5639256" y="2279744"/>
                </a:lnTo>
                <a:lnTo>
                  <a:pt x="5648182" y="2325781"/>
                </a:lnTo>
                <a:lnTo>
                  <a:pt x="5656365" y="2372079"/>
                </a:lnTo>
                <a:lnTo>
                  <a:pt x="5663799" y="2418631"/>
                </a:lnTo>
                <a:lnTo>
                  <a:pt x="5670478" y="2465430"/>
                </a:lnTo>
                <a:lnTo>
                  <a:pt x="5676395" y="2512471"/>
                </a:lnTo>
                <a:lnTo>
                  <a:pt x="5681545" y="2559747"/>
                </a:lnTo>
                <a:lnTo>
                  <a:pt x="5685919" y="2607251"/>
                </a:lnTo>
                <a:lnTo>
                  <a:pt x="5689513" y="2654977"/>
                </a:lnTo>
                <a:lnTo>
                  <a:pt x="5692319" y="2702919"/>
                </a:lnTo>
                <a:lnTo>
                  <a:pt x="5694332" y="2751070"/>
                </a:lnTo>
                <a:lnTo>
                  <a:pt x="5695544" y="2799424"/>
                </a:lnTo>
                <a:lnTo>
                  <a:pt x="5695949" y="2847974"/>
                </a:lnTo>
                <a:lnTo>
                  <a:pt x="5695544" y="2896525"/>
                </a:lnTo>
                <a:lnTo>
                  <a:pt x="5694332" y="2944878"/>
                </a:lnTo>
                <a:lnTo>
                  <a:pt x="5692319" y="2993029"/>
                </a:lnTo>
                <a:lnTo>
                  <a:pt x="5689513" y="3040971"/>
                </a:lnTo>
                <a:lnTo>
                  <a:pt x="5685919" y="3088698"/>
                </a:lnTo>
                <a:lnTo>
                  <a:pt x="5681545" y="3136202"/>
                </a:lnTo>
                <a:lnTo>
                  <a:pt x="5676395" y="3183478"/>
                </a:lnTo>
                <a:lnTo>
                  <a:pt x="5670478" y="3230518"/>
                </a:lnTo>
                <a:lnTo>
                  <a:pt x="5663799" y="3277318"/>
                </a:lnTo>
                <a:lnTo>
                  <a:pt x="5656365" y="3323870"/>
                </a:lnTo>
                <a:lnTo>
                  <a:pt x="5648182" y="3370168"/>
                </a:lnTo>
                <a:lnTo>
                  <a:pt x="5639256" y="3416205"/>
                </a:lnTo>
                <a:lnTo>
                  <a:pt x="5629594" y="3461975"/>
                </a:lnTo>
                <a:lnTo>
                  <a:pt x="5619203" y="3507471"/>
                </a:lnTo>
                <a:lnTo>
                  <a:pt x="5608089" y="3552688"/>
                </a:lnTo>
                <a:lnTo>
                  <a:pt x="5596258" y="3597619"/>
                </a:lnTo>
                <a:lnTo>
                  <a:pt x="5583717" y="3642257"/>
                </a:lnTo>
                <a:lnTo>
                  <a:pt x="5570471" y="3686595"/>
                </a:lnTo>
                <a:lnTo>
                  <a:pt x="5556529" y="3730628"/>
                </a:lnTo>
                <a:lnTo>
                  <a:pt x="5541895" y="3774350"/>
                </a:lnTo>
                <a:lnTo>
                  <a:pt x="5526576" y="3817752"/>
                </a:lnTo>
                <a:lnTo>
                  <a:pt x="5510580" y="3860830"/>
                </a:lnTo>
                <a:lnTo>
                  <a:pt x="5493912" y="3903577"/>
                </a:lnTo>
                <a:lnTo>
                  <a:pt x="5476578" y="3945986"/>
                </a:lnTo>
                <a:lnTo>
                  <a:pt x="5458585" y="3988051"/>
                </a:lnTo>
                <a:lnTo>
                  <a:pt x="5439940" y="4029765"/>
                </a:lnTo>
                <a:lnTo>
                  <a:pt x="5420649" y="4071123"/>
                </a:lnTo>
                <a:lnTo>
                  <a:pt x="5400718" y="4112117"/>
                </a:lnTo>
                <a:lnTo>
                  <a:pt x="5380154" y="4152741"/>
                </a:lnTo>
                <a:lnTo>
                  <a:pt x="5358964" y="4192989"/>
                </a:lnTo>
                <a:lnTo>
                  <a:pt x="5337153" y="4232854"/>
                </a:lnTo>
                <a:lnTo>
                  <a:pt x="5314728" y="4272331"/>
                </a:lnTo>
                <a:lnTo>
                  <a:pt x="5291695" y="4311411"/>
                </a:lnTo>
                <a:lnTo>
                  <a:pt x="5268061" y="4350090"/>
                </a:lnTo>
                <a:lnTo>
                  <a:pt x="5243833" y="4388361"/>
                </a:lnTo>
                <a:lnTo>
                  <a:pt x="5219016" y="4426217"/>
                </a:lnTo>
                <a:lnTo>
                  <a:pt x="5193618" y="4463651"/>
                </a:lnTo>
                <a:lnTo>
                  <a:pt x="5167644" y="4500658"/>
                </a:lnTo>
                <a:lnTo>
                  <a:pt x="5141102" y="4537231"/>
                </a:lnTo>
                <a:lnTo>
                  <a:pt x="5113996" y="4573363"/>
                </a:lnTo>
                <a:lnTo>
                  <a:pt x="5086335" y="4609049"/>
                </a:lnTo>
                <a:lnTo>
                  <a:pt x="5058124" y="4644281"/>
                </a:lnTo>
                <a:lnTo>
                  <a:pt x="5029369" y="4679053"/>
                </a:lnTo>
                <a:lnTo>
                  <a:pt x="5000078" y="4713360"/>
                </a:lnTo>
                <a:lnTo>
                  <a:pt x="4970257" y="4747193"/>
                </a:lnTo>
                <a:lnTo>
                  <a:pt x="4939911" y="4780548"/>
                </a:lnTo>
                <a:lnTo>
                  <a:pt x="4909048" y="4813417"/>
                </a:lnTo>
                <a:lnTo>
                  <a:pt x="4877674" y="4845795"/>
                </a:lnTo>
                <a:lnTo>
                  <a:pt x="4845795" y="4877674"/>
                </a:lnTo>
                <a:lnTo>
                  <a:pt x="4813417" y="4909048"/>
                </a:lnTo>
                <a:lnTo>
                  <a:pt x="4780548" y="4939911"/>
                </a:lnTo>
                <a:lnTo>
                  <a:pt x="4747193" y="4970257"/>
                </a:lnTo>
                <a:lnTo>
                  <a:pt x="4713360" y="5000078"/>
                </a:lnTo>
                <a:lnTo>
                  <a:pt x="4679053" y="5029369"/>
                </a:lnTo>
                <a:lnTo>
                  <a:pt x="4644281" y="5058124"/>
                </a:lnTo>
                <a:lnTo>
                  <a:pt x="4609049" y="5086335"/>
                </a:lnTo>
                <a:lnTo>
                  <a:pt x="4573363" y="5113996"/>
                </a:lnTo>
                <a:lnTo>
                  <a:pt x="4537231" y="5141102"/>
                </a:lnTo>
                <a:lnTo>
                  <a:pt x="4500658" y="5167644"/>
                </a:lnTo>
                <a:lnTo>
                  <a:pt x="4463651" y="5193618"/>
                </a:lnTo>
                <a:lnTo>
                  <a:pt x="4426217" y="5219016"/>
                </a:lnTo>
                <a:lnTo>
                  <a:pt x="4388361" y="5243833"/>
                </a:lnTo>
                <a:lnTo>
                  <a:pt x="4350090" y="5268061"/>
                </a:lnTo>
                <a:lnTo>
                  <a:pt x="4311411" y="5291695"/>
                </a:lnTo>
                <a:lnTo>
                  <a:pt x="4272331" y="5314728"/>
                </a:lnTo>
                <a:lnTo>
                  <a:pt x="4232854" y="5337153"/>
                </a:lnTo>
                <a:lnTo>
                  <a:pt x="4192989" y="5358964"/>
                </a:lnTo>
                <a:lnTo>
                  <a:pt x="4152741" y="5380154"/>
                </a:lnTo>
                <a:lnTo>
                  <a:pt x="4112117" y="5400718"/>
                </a:lnTo>
                <a:lnTo>
                  <a:pt x="4071123" y="5420649"/>
                </a:lnTo>
                <a:lnTo>
                  <a:pt x="4029765" y="5439940"/>
                </a:lnTo>
                <a:lnTo>
                  <a:pt x="3988051" y="5458585"/>
                </a:lnTo>
                <a:lnTo>
                  <a:pt x="3945986" y="5476578"/>
                </a:lnTo>
                <a:lnTo>
                  <a:pt x="3903577" y="5493912"/>
                </a:lnTo>
                <a:lnTo>
                  <a:pt x="3860830" y="5510580"/>
                </a:lnTo>
                <a:lnTo>
                  <a:pt x="3817752" y="5526576"/>
                </a:lnTo>
                <a:lnTo>
                  <a:pt x="3774350" y="5541895"/>
                </a:lnTo>
                <a:lnTo>
                  <a:pt x="3730628" y="5556529"/>
                </a:lnTo>
                <a:lnTo>
                  <a:pt x="3686595" y="5570471"/>
                </a:lnTo>
                <a:lnTo>
                  <a:pt x="3642257" y="5583717"/>
                </a:lnTo>
                <a:lnTo>
                  <a:pt x="3597619" y="5596258"/>
                </a:lnTo>
                <a:lnTo>
                  <a:pt x="3552688" y="5608089"/>
                </a:lnTo>
                <a:lnTo>
                  <a:pt x="3507471" y="5619203"/>
                </a:lnTo>
                <a:lnTo>
                  <a:pt x="3461975" y="5629594"/>
                </a:lnTo>
                <a:lnTo>
                  <a:pt x="3416205" y="5639256"/>
                </a:lnTo>
                <a:lnTo>
                  <a:pt x="3370168" y="5648182"/>
                </a:lnTo>
                <a:lnTo>
                  <a:pt x="3323870" y="5656365"/>
                </a:lnTo>
                <a:lnTo>
                  <a:pt x="3277318" y="5663799"/>
                </a:lnTo>
                <a:lnTo>
                  <a:pt x="3230518" y="5670478"/>
                </a:lnTo>
                <a:lnTo>
                  <a:pt x="3183478" y="5676395"/>
                </a:lnTo>
                <a:lnTo>
                  <a:pt x="3136202" y="5681545"/>
                </a:lnTo>
                <a:lnTo>
                  <a:pt x="3088698" y="5685919"/>
                </a:lnTo>
                <a:lnTo>
                  <a:pt x="3040971" y="5689513"/>
                </a:lnTo>
                <a:lnTo>
                  <a:pt x="2993029" y="5692319"/>
                </a:lnTo>
                <a:lnTo>
                  <a:pt x="2944878" y="5694332"/>
                </a:lnTo>
                <a:lnTo>
                  <a:pt x="2896525" y="5695544"/>
                </a:lnTo>
                <a:lnTo>
                  <a:pt x="2847974" y="5695949"/>
                </a:lnTo>
                <a:close/>
              </a:path>
            </a:pathLst>
          </a:custGeom>
          <a:solidFill>
            <a:srgbClr val="A5C2DE"/>
          </a:solidFill>
          <a:ln w="9525">
            <a:noFill/>
          </a:ln>
        </p:spPr>
        <p:txBody>
          <a:bodyPr/>
          <a:p>
            <a:endParaRPr lang="zh-CN" altLang="en-US"/>
          </a:p>
        </p:txBody>
      </p:sp>
      <p:sp>
        <p:nvSpPr>
          <p:cNvPr id="16386" name="object 3"/>
          <p:cNvSpPr/>
          <p:nvPr/>
        </p:nvSpPr>
        <p:spPr>
          <a:xfrm>
            <a:off x="14887575" y="0"/>
            <a:ext cx="3400425" cy="2020888"/>
          </a:xfrm>
          <a:custGeom>
            <a:avLst/>
            <a:gdLst/>
            <a:ahLst/>
            <a:cxnLst/>
            <a:pathLst>
              <a:path w="3912234" h="2600325">
                <a:moveTo>
                  <a:pt x="0" y="0"/>
                </a:moveTo>
                <a:lnTo>
                  <a:pt x="3912097" y="0"/>
                </a:lnTo>
                <a:lnTo>
                  <a:pt x="3912097" y="2600324"/>
                </a:lnTo>
                <a:lnTo>
                  <a:pt x="0" y="2600324"/>
                </a:lnTo>
                <a:lnTo>
                  <a:pt x="0" y="0"/>
                </a:lnTo>
                <a:close/>
              </a:path>
            </a:pathLst>
          </a:custGeom>
          <a:solidFill>
            <a:srgbClr val="A5C2DE"/>
          </a:solidFill>
          <a:ln w="9525">
            <a:noFill/>
          </a:ln>
        </p:spPr>
        <p:txBody>
          <a:bodyPr/>
          <a:p>
            <a:endParaRPr lang="zh-CN" altLang="en-US"/>
          </a:p>
        </p:txBody>
      </p:sp>
      <p:sp>
        <p:nvSpPr>
          <p:cNvPr id="16387" name="object 4"/>
          <p:cNvSpPr/>
          <p:nvPr/>
        </p:nvSpPr>
        <p:spPr>
          <a:xfrm>
            <a:off x="30163" y="7688263"/>
            <a:ext cx="3914775" cy="2600325"/>
          </a:xfrm>
          <a:custGeom>
            <a:avLst/>
            <a:gdLst/>
            <a:ahLst/>
            <a:cxnLst/>
            <a:pathLst>
              <a:path w="3914775" h="2600325">
                <a:moveTo>
                  <a:pt x="3914774" y="2600324"/>
                </a:moveTo>
                <a:lnTo>
                  <a:pt x="0" y="2600324"/>
                </a:lnTo>
                <a:lnTo>
                  <a:pt x="0" y="0"/>
                </a:lnTo>
                <a:lnTo>
                  <a:pt x="3914774" y="0"/>
                </a:lnTo>
                <a:lnTo>
                  <a:pt x="3914774" y="2600324"/>
                </a:lnTo>
                <a:close/>
              </a:path>
            </a:pathLst>
          </a:custGeom>
          <a:solidFill>
            <a:srgbClr val="A5C2DE"/>
          </a:solidFill>
          <a:ln w="9525">
            <a:noFill/>
          </a:ln>
        </p:spPr>
        <p:txBody>
          <a:bodyPr/>
          <a:p>
            <a:endParaRPr lang="zh-CN" altLang="en-US"/>
          </a:p>
        </p:txBody>
      </p:sp>
      <p:sp>
        <p:nvSpPr>
          <p:cNvPr id="16388" name="object 5"/>
          <p:cNvSpPr/>
          <p:nvPr/>
        </p:nvSpPr>
        <p:spPr>
          <a:xfrm>
            <a:off x="5921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16389" name="object 6"/>
          <p:cNvSpPr/>
          <p:nvPr/>
        </p:nvSpPr>
        <p:spPr>
          <a:xfrm>
            <a:off x="1811338"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16390" name="object 7"/>
          <p:cNvSpPr/>
          <p:nvPr/>
        </p:nvSpPr>
        <p:spPr>
          <a:xfrm>
            <a:off x="3028950" y="0"/>
            <a:ext cx="352425" cy="2600325"/>
          </a:xfrm>
          <a:custGeom>
            <a:avLst/>
            <a:gdLst/>
            <a:ahLst/>
            <a:cxnLst/>
            <a:pathLst>
              <a:path w="352425" h="2600325">
                <a:moveTo>
                  <a:pt x="0" y="0"/>
                </a:moveTo>
                <a:lnTo>
                  <a:pt x="352424" y="0"/>
                </a:lnTo>
                <a:lnTo>
                  <a:pt x="352424" y="2599811"/>
                </a:lnTo>
                <a:lnTo>
                  <a:pt x="0" y="2599811"/>
                </a:lnTo>
                <a:lnTo>
                  <a:pt x="0" y="0"/>
                </a:lnTo>
                <a:close/>
              </a:path>
            </a:pathLst>
          </a:custGeom>
          <a:solidFill>
            <a:srgbClr val="1164AB"/>
          </a:solidFill>
          <a:ln w="9525">
            <a:noFill/>
          </a:ln>
        </p:spPr>
        <p:txBody>
          <a:bodyPr/>
          <a:p>
            <a:endParaRPr lang="zh-CN" altLang="en-US"/>
          </a:p>
        </p:txBody>
      </p:sp>
      <p:sp>
        <p:nvSpPr>
          <p:cNvPr id="16391" name="object 8"/>
          <p:cNvSpPr/>
          <p:nvPr/>
        </p:nvSpPr>
        <p:spPr>
          <a:xfrm>
            <a:off x="14938375"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6392" name="object 9"/>
          <p:cNvSpPr/>
          <p:nvPr/>
        </p:nvSpPr>
        <p:spPr>
          <a:xfrm>
            <a:off x="161559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6393" name="object 10"/>
          <p:cNvSpPr/>
          <p:nvPr/>
        </p:nvSpPr>
        <p:spPr>
          <a:xfrm>
            <a:off x="17375188" y="7500938"/>
            <a:ext cx="352425" cy="2786062"/>
          </a:xfrm>
          <a:custGeom>
            <a:avLst/>
            <a:gdLst/>
            <a:ahLst/>
            <a:cxnLst/>
            <a:pathLst>
              <a:path w="352425" h="2786379">
                <a:moveTo>
                  <a:pt x="0" y="2785772"/>
                </a:moveTo>
                <a:lnTo>
                  <a:pt x="0" y="0"/>
                </a:lnTo>
                <a:lnTo>
                  <a:pt x="352424" y="0"/>
                </a:lnTo>
                <a:lnTo>
                  <a:pt x="352424" y="2785772"/>
                </a:lnTo>
                <a:lnTo>
                  <a:pt x="0" y="2785772"/>
                </a:lnTo>
                <a:close/>
              </a:path>
            </a:pathLst>
          </a:custGeom>
          <a:solidFill>
            <a:srgbClr val="1164AB"/>
          </a:solidFill>
          <a:ln w="9525">
            <a:noFill/>
          </a:ln>
        </p:spPr>
        <p:txBody>
          <a:bodyPr/>
          <a:p>
            <a:endParaRPr lang="zh-CN" altLang="en-US"/>
          </a:p>
        </p:txBody>
      </p:sp>
      <p:sp>
        <p:nvSpPr>
          <p:cNvPr id="12" name="object 12"/>
          <p:cNvSpPr txBox="1">
            <a:spLocks noGrp="1"/>
          </p:cNvSpPr>
          <p:nvPr>
            <p:ph type="ctrTitle"/>
          </p:nvPr>
        </p:nvSpPr>
        <p:spPr>
          <a:xfrm>
            <a:off x="6815138" y="3327400"/>
            <a:ext cx="4657725" cy="3632200"/>
          </a:xfrm>
        </p:spPr>
        <p:txBody>
          <a:bodyPr vert="horz" wrap="square" lIns="0" tIns="17145" rIns="0" bIns="0" rtlCol="0">
            <a:spAutoFit/>
          </a:bodyPr>
          <a:lstStyle/>
          <a:p>
            <a:pPr marL="12700" marR="0" indent="0" algn="ctr" defTabSz="914400" rtl="0" eaLnBrk="1" fontAlgn="auto" latinLnBrk="0" hangingPunct="1">
              <a:lnSpc>
                <a:spcPct val="100000"/>
              </a:lnSpc>
              <a:spcBef>
                <a:spcPts val="135"/>
              </a:spcBef>
              <a:spcAft>
                <a:spcPct val="0"/>
              </a:spcAft>
              <a:buClrTx/>
              <a:buSzTx/>
              <a:buFontTx/>
              <a:buNone/>
            </a:pPr>
            <a:r>
              <a:rPr kumimoji="0" lang="en-US" sz="115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1.2</a:t>
            </a:r>
            <a:br>
              <a:rPr lang="en-US" sz="6600" b="1" spc="2055" dirty="0"/>
            </a:br>
            <a:r>
              <a:rPr kumimoji="0" lang="en-US" sz="60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UML</a:t>
            </a:r>
            <a:r>
              <a:rPr kumimoji="0" lang="zh-CN" altLang="en-US" sz="60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的</a:t>
            </a:r>
            <a:br>
              <a:rPr lang="zh-CN" altLang="en-US" sz="6000" b="1" spc="2055" dirty="0">
                <a:latin typeface="方正粗黑宋简体" panose="02000000000000000000" charset="-122"/>
                <a:ea typeface="方正粗黑宋简体" panose="02000000000000000000" charset="-122"/>
              </a:rPr>
            </a:br>
            <a:r>
              <a:rPr kumimoji="0" lang="zh-CN" altLang="en-US" sz="60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rPr>
              <a:t>发展历程</a:t>
            </a:r>
            <a:endParaRPr kumimoji="0" lang="zh-CN" altLang="en-US" sz="6000" b="1" i="0" u="none" strike="noStrike" kern="0" cap="none" spc="2055" normalizeH="0" baseline="0" noProof="1" dirty="0">
              <a:solidFill>
                <a:srgbClr val="1164AB"/>
              </a:solidFill>
              <a:latin typeface="方正粗黑宋简体" panose="02000000000000000000" charset="-122"/>
              <a:ea typeface="方正粗黑宋简体" panose="02000000000000000000" charset="-122"/>
              <a:cs typeface="Microsoft Sans Serif" panose="020B0604020202020204"/>
            </a:endParaRPr>
          </a:p>
        </p:txBody>
      </p:sp>
      <p:pic>
        <p:nvPicPr>
          <p:cNvPr id="16395" name="图片 32" descr="35080d4f2d7b091888765aa01a98599"/>
          <p:cNvPicPr>
            <a:picLocks noChangeAspect="1"/>
          </p:cNvPicPr>
          <p:nvPr/>
        </p:nvPicPr>
        <p:blipFill>
          <a:blip r:embed="rId1"/>
          <a:stretch>
            <a:fillRect/>
          </a:stretch>
        </p:blipFill>
        <p:spPr>
          <a:xfrm>
            <a:off x="14654213" y="-93662"/>
            <a:ext cx="3867150" cy="21145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object 3"/>
          <p:cNvSpPr/>
          <p:nvPr/>
        </p:nvSpPr>
        <p:spPr>
          <a:xfrm>
            <a:off x="5327650" y="1787525"/>
            <a:ext cx="10858500" cy="6711950"/>
          </a:xfrm>
          <a:custGeom>
            <a:avLst/>
            <a:gdLst>
              <a:gd name="txL" fmla="*/ 0 w 1321434"/>
              <a:gd name="txT" fmla="*/ 0 h 4362450"/>
              <a:gd name="txR" fmla="*/ 1321434 w 1321434"/>
              <a:gd name="txB" fmla="*/ 4362450 h 4362450"/>
            </a:gdLst>
            <a:ahLst/>
            <a:cxnLst/>
            <a:rect l="txL" t="txT" r="txR" b="txB"/>
            <a:pathLst>
              <a:path w="1321434" h="4362450">
                <a:moveTo>
                  <a:pt x="1321297" y="4362449"/>
                </a:moveTo>
                <a:lnTo>
                  <a:pt x="0" y="4362449"/>
                </a:lnTo>
                <a:lnTo>
                  <a:pt x="0" y="0"/>
                </a:lnTo>
                <a:lnTo>
                  <a:pt x="1321297" y="0"/>
                </a:lnTo>
                <a:lnTo>
                  <a:pt x="1321297" y="4362449"/>
                </a:lnTo>
                <a:close/>
              </a:path>
            </a:pathLst>
          </a:custGeom>
          <a:solidFill>
            <a:srgbClr val="C6D9F1"/>
          </a:solidFill>
          <a:ln w="9525">
            <a:noFill/>
          </a:ln>
        </p:spPr>
        <p:txBody>
          <a:bodyPr wrap="square" lIns="0" tIns="0" rIns="0" bIns="0" anchor="t"/>
          <a:p>
            <a:pPr>
              <a:lnSpc>
                <a:spcPct val="200000"/>
              </a:lnSpc>
            </a:pPr>
            <a:r>
              <a:rPr lang="zh-CN" altLang="en-US" sz="3600" b="1" dirty="0">
                <a:latin typeface="华文中宋" panose="02010600040101010101" charset="-122"/>
                <a:ea typeface="华文中宋" panose="02010600040101010101" charset="-122"/>
                <a:sym typeface="宋体" panose="02010600030101010101" pitchFamily="2" charset="-122"/>
              </a:rPr>
              <a:t>需求分析</a:t>
            </a:r>
            <a:r>
              <a:rPr lang="zh-CN" altLang="en-US" sz="2400" dirty="0">
                <a:latin typeface="华文中宋" panose="02010600040101010101" charset="-122"/>
                <a:ea typeface="华文中宋" panose="02010600040101010101" charset="-122"/>
                <a:sym typeface="宋体" panose="02010600030101010101" pitchFamily="2" charset="-122"/>
              </a:rPr>
              <a:t>：主要内容是了解客户的需求、分析系统的可行性、分析需求的一致性及正确性等；</a:t>
            </a:r>
            <a:endParaRPr lang="zh-CN" altLang="en-US" sz="2400" dirty="0">
              <a:latin typeface="华文中宋" panose="02010600040101010101" charset="-122"/>
              <a:ea typeface="华文中宋" panose="02010600040101010101" charset="-122"/>
              <a:sym typeface="宋体" panose="02010600030101010101" pitchFamily="2" charset="-122"/>
            </a:endParaRPr>
          </a:p>
          <a:p>
            <a:pPr>
              <a:lnSpc>
                <a:spcPct val="200000"/>
              </a:lnSpc>
            </a:pPr>
            <a:r>
              <a:rPr lang="zh-CN" altLang="en-US" sz="3600" b="1" dirty="0">
                <a:latin typeface="华文中宋" panose="02010600040101010101" charset="-122"/>
                <a:ea typeface="华文中宋" panose="02010600040101010101" charset="-122"/>
                <a:sym typeface="宋体" panose="02010600030101010101" pitchFamily="2" charset="-122"/>
              </a:rPr>
              <a:t>设计</a:t>
            </a:r>
            <a:r>
              <a:rPr lang="zh-CN" altLang="en-US" sz="2400" dirty="0">
                <a:latin typeface="华文中宋" panose="02010600040101010101" charset="-122"/>
                <a:ea typeface="华文中宋" panose="02010600040101010101" charset="-122"/>
                <a:sym typeface="宋体" panose="02010600030101010101" pitchFamily="2" charset="-122"/>
              </a:rPr>
              <a:t>：将需求转换为系统的重要过程。包含架构设计、模块间的接口设计、数据库设计、算法设计与数据结构设计等。许多软件工程师常认为自己可以立即编写程序，而不需要分析需求和撰写设计</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因而忽略规划的重要性</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直接进行程序编写。此种做法可能会造成种种问题。</a:t>
            </a:r>
            <a:endParaRPr lang="zh-CN" altLang="en-US" sz="2400" dirty="0">
              <a:latin typeface="华文中宋" panose="02010600040101010101" charset="-122"/>
              <a:ea typeface="华文中宋" panose="02010600040101010101" charset="-122"/>
              <a:sym typeface="宋体" panose="02010600030101010101" pitchFamily="2" charset="-122"/>
            </a:endParaRPr>
          </a:p>
          <a:p>
            <a:pPr>
              <a:lnSpc>
                <a:spcPct val="200000"/>
              </a:lnSpc>
            </a:pPr>
            <a:r>
              <a:rPr lang="zh-CN" altLang="en-US" sz="2400" dirty="0">
                <a:latin typeface="华文中宋" panose="02010600040101010101" charset="-122"/>
                <a:ea typeface="华文中宋" panose="02010600040101010101" charset="-122"/>
                <a:sym typeface="宋体" panose="02010600030101010101" pitchFamily="2" charset="-122"/>
              </a:rPr>
              <a:t>    举例</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如果没有架构设计</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就会缺乏整体性的思考，系统可能因此而无法满足接口需求及非功能性的需求</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例如性能、可维护性等</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a:t>
            </a:r>
            <a:endParaRPr lang="zh-CN" altLang="en-US" sz="2400" dirty="0">
              <a:latin typeface="华文中宋" panose="02010600040101010101" charset="-122"/>
              <a:ea typeface="华文中宋" panose="02010600040101010101" charset="-122"/>
              <a:sym typeface="宋体" panose="02010600030101010101" pitchFamily="2" charset="-122"/>
            </a:endParaRPr>
          </a:p>
        </p:txBody>
      </p:sp>
      <p:sp>
        <p:nvSpPr>
          <p:cNvPr id="43010" name="object 8"/>
          <p:cNvSpPr/>
          <p:nvPr/>
        </p:nvSpPr>
        <p:spPr>
          <a:xfrm>
            <a:off x="16967200" y="6189663"/>
            <a:ext cx="1320800" cy="4097337"/>
          </a:xfrm>
          <a:custGeom>
            <a:avLst/>
            <a:gdLst/>
            <a:ahLst/>
            <a:cxnLst/>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a:ln w="9525">
            <a:noFill/>
          </a:ln>
        </p:spPr>
        <p:txBody>
          <a:bodyPr/>
          <a:p>
            <a:endParaRPr lang="zh-CN" altLang="en-US"/>
          </a:p>
        </p:txBody>
      </p:sp>
      <p:pic>
        <p:nvPicPr>
          <p:cNvPr id="43011" name="图片 32" descr="35080d4f2d7b091888765aa01a98599"/>
          <p:cNvPicPr>
            <a:picLocks noChangeAspect="1"/>
          </p:cNvPicPr>
          <p:nvPr/>
        </p:nvPicPr>
        <p:blipFill>
          <a:blip r:embed="rId1"/>
          <a:stretch>
            <a:fillRect/>
          </a:stretch>
        </p:blipFill>
        <p:spPr>
          <a:xfrm>
            <a:off x="104775" y="8370888"/>
            <a:ext cx="3503613" cy="1916112"/>
          </a:xfrm>
          <a:prstGeom prst="rect">
            <a:avLst/>
          </a:prstGeom>
          <a:noFill/>
          <a:ln w="9525">
            <a:noFill/>
          </a:ln>
        </p:spPr>
      </p:pic>
      <p:sp>
        <p:nvSpPr>
          <p:cNvPr id="41" name="KSO_Shape"/>
          <p:cNvSpPr/>
          <p:nvPr>
            <p:custDataLst>
              <p:tags r:id="rId2"/>
            </p:custDataLst>
          </p:nvPr>
        </p:nvSpPr>
        <p:spPr bwMode="auto">
          <a:xfrm>
            <a:off x="401638" y="2887663"/>
            <a:ext cx="536575" cy="527050"/>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44" name="矩形 43"/>
          <p:cNvSpPr/>
          <p:nvPr>
            <p:custDataLst>
              <p:tags r:id="rId3"/>
            </p:custDataLst>
          </p:nvPr>
        </p:nvSpPr>
        <p:spPr>
          <a:xfrm>
            <a:off x="1249363" y="2887663"/>
            <a:ext cx="6311900" cy="428625"/>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2" name="KSO_Shape"/>
          <p:cNvSpPr/>
          <p:nvPr>
            <p:custDataLst>
              <p:tags r:id="rId4"/>
            </p:custDataLst>
          </p:nvPr>
        </p:nvSpPr>
        <p:spPr bwMode="auto">
          <a:xfrm>
            <a:off x="401638" y="3957638"/>
            <a:ext cx="536575" cy="52863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64" name="矩形 63"/>
          <p:cNvSpPr/>
          <p:nvPr>
            <p:custDataLst>
              <p:tags r:id="rId5"/>
            </p:custDataLst>
          </p:nvPr>
        </p:nvSpPr>
        <p:spPr>
          <a:xfrm>
            <a:off x="1249363" y="3956050"/>
            <a:ext cx="6313488" cy="430213"/>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系统分析</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6" name="KSO_Shape"/>
          <p:cNvSpPr/>
          <p:nvPr>
            <p:custDataLst>
              <p:tags r:id="rId6"/>
            </p:custDataLst>
          </p:nvPr>
        </p:nvSpPr>
        <p:spPr bwMode="auto">
          <a:xfrm>
            <a:off x="401638" y="5027613"/>
            <a:ext cx="536575" cy="52863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68" name="矩形 67"/>
          <p:cNvSpPr/>
          <p:nvPr>
            <p:custDataLst>
              <p:tags r:id="rId7"/>
            </p:custDataLst>
          </p:nvPr>
        </p:nvSpPr>
        <p:spPr>
          <a:xfrm>
            <a:off x="1249363" y="5027613"/>
            <a:ext cx="6313488" cy="430213"/>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系统设计</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5" name="KSO_Shape"/>
          <p:cNvSpPr/>
          <p:nvPr>
            <p:custDataLst>
              <p:tags r:id="rId8"/>
            </p:custDataLst>
          </p:nvPr>
        </p:nvSpPr>
        <p:spPr bwMode="auto">
          <a:xfrm>
            <a:off x="401638" y="6097588"/>
            <a:ext cx="536575" cy="52863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46" name="矩形 45"/>
          <p:cNvSpPr/>
          <p:nvPr>
            <p:custDataLst>
              <p:tags r:id="rId9"/>
            </p:custDataLst>
          </p:nvPr>
        </p:nvSpPr>
        <p:spPr>
          <a:xfrm>
            <a:off x="1249363" y="6096000"/>
            <a:ext cx="6624638" cy="530225"/>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程序实现</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8" name="KSO_Shape"/>
          <p:cNvSpPr/>
          <p:nvPr>
            <p:custDataLst>
              <p:tags r:id="rId10"/>
            </p:custDataLst>
          </p:nvPr>
        </p:nvSpPr>
        <p:spPr bwMode="auto">
          <a:xfrm>
            <a:off x="401638" y="7167563"/>
            <a:ext cx="536575" cy="52863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80" name="矩形 79"/>
          <p:cNvSpPr/>
          <p:nvPr>
            <p:custDataLst>
              <p:tags r:id="rId11"/>
            </p:custDataLst>
          </p:nvPr>
        </p:nvSpPr>
        <p:spPr>
          <a:xfrm>
            <a:off x="1249363" y="7167563"/>
            <a:ext cx="6313488" cy="430213"/>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测试阶段</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8" name="object 4"/>
          <p:cNvSpPr txBox="1">
            <a:spLocks noGrp="1"/>
          </p:cNvSpPr>
          <p:nvPr>
            <p:ph type="title"/>
          </p:nvPr>
        </p:nvSpPr>
        <p:spPr>
          <a:xfrm>
            <a:off x="401638" y="168275"/>
            <a:ext cx="9915525" cy="1122363"/>
          </a:xfrm>
        </p:spPr>
        <p:txBody>
          <a:bodyPr vert="horz" wrap="square" lIns="0" tIns="106680" rIns="0" bIns="0" rtlCol="0">
            <a:spAutoFit/>
          </a:bodyPr>
          <a:p>
            <a:pPr marL="12700" marR="0" indent="0" algn="l" defTabSz="914400" rtl="0" eaLnBrk="1" fontAlgn="auto" latinLnBrk="0" hangingPunct="1">
              <a:lnSpc>
                <a:spcPct val="100000"/>
              </a:lnSpc>
              <a:spcBef>
                <a:spcPts val="840"/>
              </a:spcBef>
              <a:spcAft>
                <a:spcPct val="0"/>
              </a:spcAft>
              <a:buClrTx/>
              <a:buSzTx/>
              <a:buFontTx/>
              <a:buNone/>
            </a:pPr>
            <a:r>
              <a:rPr kumimoji="0" 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1.8</a:t>
            </a:r>
            <a:r>
              <a:rPr kumimoji="0" lang="zh-CN" alt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系统开发阶段</a:t>
            </a:r>
            <a:endParaRPr kumimoji="0" lang="zh-CN" alt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object 3"/>
          <p:cNvSpPr/>
          <p:nvPr/>
        </p:nvSpPr>
        <p:spPr>
          <a:xfrm>
            <a:off x="5327650" y="1787525"/>
            <a:ext cx="10858500" cy="6418263"/>
          </a:xfrm>
          <a:custGeom>
            <a:avLst/>
            <a:gdLst>
              <a:gd name="txL" fmla="*/ 0 w 1321434"/>
              <a:gd name="txT" fmla="*/ 0 h 4362450"/>
              <a:gd name="txR" fmla="*/ 1321434 w 1321434"/>
              <a:gd name="txB" fmla="*/ 4362450 h 4362450"/>
            </a:gdLst>
            <a:ahLst/>
            <a:cxnLst/>
            <a:rect l="txL" t="txT" r="txR" b="txB"/>
            <a:pathLst>
              <a:path w="1321434" h="4362450">
                <a:moveTo>
                  <a:pt x="1321297" y="4362449"/>
                </a:moveTo>
                <a:lnTo>
                  <a:pt x="0" y="4362449"/>
                </a:lnTo>
                <a:lnTo>
                  <a:pt x="0" y="0"/>
                </a:lnTo>
                <a:lnTo>
                  <a:pt x="1321297" y="0"/>
                </a:lnTo>
                <a:lnTo>
                  <a:pt x="1321297" y="4362449"/>
                </a:lnTo>
                <a:close/>
              </a:path>
            </a:pathLst>
          </a:custGeom>
          <a:solidFill>
            <a:srgbClr val="C6D9F1"/>
          </a:solidFill>
          <a:ln w="9525">
            <a:noFill/>
          </a:ln>
        </p:spPr>
        <p:txBody>
          <a:bodyPr wrap="square" lIns="0" tIns="0" rIns="0" bIns="0" anchor="t"/>
          <a:p>
            <a:pPr>
              <a:lnSpc>
                <a:spcPct val="200000"/>
              </a:lnSpc>
            </a:pPr>
            <a:r>
              <a:rPr lang="zh-CN" altLang="en-US" sz="4000" b="1" dirty="0">
                <a:latin typeface="华文中宋" panose="02010600040101010101" charset="-122"/>
                <a:ea typeface="华文中宋" panose="02010600040101010101" charset="-122"/>
                <a:sym typeface="宋体" panose="02010600030101010101" pitchFamily="2" charset="-122"/>
              </a:rPr>
              <a:t>实现</a:t>
            </a:r>
            <a:r>
              <a:rPr lang="zh-CN" altLang="en-US" sz="36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指通过程序语言</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将所设计的内容转化为可以执行的软件系统。“除错”是实现活动中不可避免的工作</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主要是修改程序编写过程中产生的错误。</a:t>
            </a:r>
            <a:endParaRPr lang="zh-CN" altLang="en-US" sz="2400" dirty="0">
              <a:latin typeface="华文中宋" panose="02010600040101010101" charset="-122"/>
              <a:ea typeface="华文中宋" panose="02010600040101010101" charset="-122"/>
              <a:sym typeface="宋体" panose="02010600030101010101" pitchFamily="2" charset="-122"/>
            </a:endParaRPr>
          </a:p>
          <a:p>
            <a:pPr>
              <a:lnSpc>
                <a:spcPct val="200000"/>
              </a:lnSpc>
            </a:pPr>
            <a:r>
              <a:rPr lang="zh-CN" altLang="en-US" sz="2800" dirty="0">
                <a:latin typeface="华文中宋" panose="02010600040101010101" charset="-122"/>
                <a:ea typeface="华文中宋" panose="02010600040101010101" charset="-122"/>
                <a:sym typeface="宋体" panose="02010600030101010101" pitchFamily="2" charset="-122"/>
              </a:rPr>
              <a:t>     </a:t>
            </a:r>
            <a:r>
              <a:rPr lang="zh-CN" altLang="en-US" sz="2400" dirty="0">
                <a:latin typeface="华文中宋" panose="02010600040101010101" charset="-122"/>
                <a:ea typeface="华文中宋" panose="02010600040101010101" charset="-122"/>
                <a:sym typeface="宋体" panose="02010600030101010101" pitchFamily="2" charset="-122"/>
              </a:rPr>
              <a:t>除此之外，“单元测试</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通常也会在实现阶段进行</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目的是要确认单元程序代码的正确性。当程序有错误时</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需要进行除错</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将错误排除。</a:t>
            </a:r>
            <a:endParaRPr lang="en-US" altLang="zh-CN" sz="2400" dirty="0">
              <a:latin typeface="华文中宋" panose="02010600040101010101" charset="-122"/>
              <a:ea typeface="华文中宋" panose="02010600040101010101" charset="-122"/>
            </a:endParaRPr>
          </a:p>
          <a:p>
            <a:pPr>
              <a:lnSpc>
                <a:spcPct val="200000"/>
              </a:lnSpc>
            </a:pPr>
            <a:r>
              <a:rPr lang="zh-CN" altLang="en-US" sz="4000" b="1" dirty="0">
                <a:latin typeface="华文中宋" panose="02010600040101010101" charset="-122"/>
                <a:ea typeface="华文中宋" panose="02010600040101010101" charset="-122"/>
                <a:sym typeface="宋体" panose="02010600030101010101" pitchFamily="2" charset="-122"/>
              </a:rPr>
              <a:t>测试</a:t>
            </a:r>
            <a:r>
              <a:rPr lang="zh-CN" altLang="en-US" sz="36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“测试”是对实现的程序代码模块进行检测，检验其功能是否正确、性能是否符合要求。一般而言</a:t>
            </a:r>
            <a:r>
              <a:rPr lang="en-US" altLang="zh-CN" sz="2400" dirty="0">
                <a:latin typeface="华文中宋" panose="02010600040101010101" charset="-122"/>
                <a:ea typeface="华文中宋" panose="02010600040101010101" charset="-122"/>
                <a:sym typeface="宋体" panose="02010600030101010101" pitchFamily="2" charset="-122"/>
              </a:rPr>
              <a:t>,</a:t>
            </a:r>
            <a:r>
              <a:rPr lang="zh-CN" altLang="en-US" sz="2400" dirty="0">
                <a:latin typeface="华文中宋" panose="02010600040101010101" charset="-122"/>
                <a:ea typeface="华文中宋" panose="02010600040101010101" charset="-122"/>
                <a:sym typeface="宋体" panose="02010600030101010101" pitchFamily="2" charset="-122"/>
              </a:rPr>
              <a:t>测试可以分为单元测试、集成测试、系统测试与验收测试。</a:t>
            </a:r>
            <a:endParaRPr lang="zh-CN" altLang="en-US" sz="2400" dirty="0">
              <a:latin typeface="华文中宋" panose="02010600040101010101" charset="-122"/>
              <a:ea typeface="华文中宋" panose="02010600040101010101" charset="-122"/>
              <a:sym typeface="宋体" panose="02010600030101010101" pitchFamily="2" charset="-122"/>
            </a:endParaRPr>
          </a:p>
        </p:txBody>
      </p:sp>
      <p:sp>
        <p:nvSpPr>
          <p:cNvPr id="45058" name="object 8"/>
          <p:cNvSpPr/>
          <p:nvPr/>
        </p:nvSpPr>
        <p:spPr>
          <a:xfrm>
            <a:off x="16967200" y="6189663"/>
            <a:ext cx="1320800" cy="4097337"/>
          </a:xfrm>
          <a:custGeom>
            <a:avLst/>
            <a:gdLst/>
            <a:ahLst/>
            <a:cxnLst/>
            <a:pathLst>
              <a:path w="1321434" h="4097020">
                <a:moveTo>
                  <a:pt x="1321296" y="4096719"/>
                </a:moveTo>
                <a:lnTo>
                  <a:pt x="745852" y="4096719"/>
                </a:lnTo>
                <a:lnTo>
                  <a:pt x="717266" y="4067135"/>
                </a:lnTo>
                <a:lnTo>
                  <a:pt x="686533" y="4034219"/>
                </a:lnTo>
                <a:lnTo>
                  <a:pt x="656366" y="4000776"/>
                </a:lnTo>
                <a:lnTo>
                  <a:pt x="626771" y="3966814"/>
                </a:lnTo>
                <a:lnTo>
                  <a:pt x="597756" y="3932341"/>
                </a:lnTo>
                <a:lnTo>
                  <a:pt x="569330" y="3897363"/>
                </a:lnTo>
                <a:lnTo>
                  <a:pt x="541498" y="3861889"/>
                </a:lnTo>
                <a:lnTo>
                  <a:pt x="514270" y="3825926"/>
                </a:lnTo>
                <a:lnTo>
                  <a:pt x="487652" y="3789482"/>
                </a:lnTo>
                <a:lnTo>
                  <a:pt x="461653" y="3752565"/>
                </a:lnTo>
                <a:lnTo>
                  <a:pt x="436280" y="3715181"/>
                </a:lnTo>
                <a:lnTo>
                  <a:pt x="411540" y="3677340"/>
                </a:lnTo>
                <a:lnTo>
                  <a:pt x="387441" y="3639048"/>
                </a:lnTo>
                <a:lnTo>
                  <a:pt x="363992" y="3600312"/>
                </a:lnTo>
                <a:lnTo>
                  <a:pt x="341198" y="3561142"/>
                </a:lnTo>
                <a:lnTo>
                  <a:pt x="319069" y="3521543"/>
                </a:lnTo>
                <a:lnTo>
                  <a:pt x="297611" y="3481525"/>
                </a:lnTo>
                <a:lnTo>
                  <a:pt x="276833" y="3441094"/>
                </a:lnTo>
                <a:lnTo>
                  <a:pt x="256742" y="3400258"/>
                </a:lnTo>
                <a:lnTo>
                  <a:pt x="237345" y="3359025"/>
                </a:lnTo>
                <a:lnTo>
                  <a:pt x="218650" y="3317402"/>
                </a:lnTo>
                <a:lnTo>
                  <a:pt x="200665" y="3275397"/>
                </a:lnTo>
                <a:lnTo>
                  <a:pt x="183398" y="3233018"/>
                </a:lnTo>
                <a:lnTo>
                  <a:pt x="166855" y="3190272"/>
                </a:lnTo>
                <a:lnTo>
                  <a:pt x="151045" y="3147166"/>
                </a:lnTo>
                <a:lnTo>
                  <a:pt x="135976" y="3103710"/>
                </a:lnTo>
                <a:lnTo>
                  <a:pt x="121654" y="3059909"/>
                </a:lnTo>
                <a:lnTo>
                  <a:pt x="108088" y="3015772"/>
                </a:lnTo>
                <a:lnTo>
                  <a:pt x="95285" y="2971306"/>
                </a:lnTo>
                <a:lnTo>
                  <a:pt x="83253" y="2926519"/>
                </a:lnTo>
                <a:lnTo>
                  <a:pt x="71999" y="2881419"/>
                </a:lnTo>
                <a:lnTo>
                  <a:pt x="61531" y="2836013"/>
                </a:lnTo>
                <a:lnTo>
                  <a:pt x="51857" y="2790309"/>
                </a:lnTo>
                <a:lnTo>
                  <a:pt x="42984" y="2744314"/>
                </a:lnTo>
                <a:lnTo>
                  <a:pt x="34920" y="2698037"/>
                </a:lnTo>
                <a:lnTo>
                  <a:pt x="27672" y="2651483"/>
                </a:lnTo>
                <a:lnTo>
                  <a:pt x="21249" y="2604663"/>
                </a:lnTo>
                <a:lnTo>
                  <a:pt x="15657" y="2557582"/>
                </a:lnTo>
                <a:lnTo>
                  <a:pt x="10904" y="2510249"/>
                </a:lnTo>
                <a:lnTo>
                  <a:pt x="6999" y="2462671"/>
                </a:lnTo>
                <a:lnTo>
                  <a:pt x="3948" y="2414855"/>
                </a:lnTo>
                <a:lnTo>
                  <a:pt x="1760" y="2366810"/>
                </a:lnTo>
                <a:lnTo>
                  <a:pt x="441" y="2318543"/>
                </a:lnTo>
                <a:lnTo>
                  <a:pt x="0" y="2270062"/>
                </a:lnTo>
                <a:lnTo>
                  <a:pt x="441" y="2221581"/>
                </a:lnTo>
                <a:lnTo>
                  <a:pt x="1760" y="2173314"/>
                </a:lnTo>
                <a:lnTo>
                  <a:pt x="3948" y="2125269"/>
                </a:lnTo>
                <a:lnTo>
                  <a:pt x="6999" y="2077454"/>
                </a:lnTo>
                <a:lnTo>
                  <a:pt x="10904" y="2029876"/>
                </a:lnTo>
                <a:lnTo>
                  <a:pt x="15657" y="1982543"/>
                </a:lnTo>
                <a:lnTo>
                  <a:pt x="21249" y="1935462"/>
                </a:lnTo>
                <a:lnTo>
                  <a:pt x="27672" y="1888641"/>
                </a:lnTo>
                <a:lnTo>
                  <a:pt x="34920" y="1842088"/>
                </a:lnTo>
                <a:lnTo>
                  <a:pt x="42984" y="1795810"/>
                </a:lnTo>
                <a:lnTo>
                  <a:pt x="51857" y="1749815"/>
                </a:lnTo>
                <a:lnTo>
                  <a:pt x="61531" y="1704111"/>
                </a:lnTo>
                <a:lnTo>
                  <a:pt x="71999" y="1658705"/>
                </a:lnTo>
                <a:lnTo>
                  <a:pt x="83253" y="1613605"/>
                </a:lnTo>
                <a:lnTo>
                  <a:pt x="95285" y="1568818"/>
                </a:lnTo>
                <a:lnTo>
                  <a:pt x="108088" y="1524353"/>
                </a:lnTo>
                <a:lnTo>
                  <a:pt x="121654" y="1480216"/>
                </a:lnTo>
                <a:lnTo>
                  <a:pt x="135976" y="1436415"/>
                </a:lnTo>
                <a:lnTo>
                  <a:pt x="151045" y="1392958"/>
                </a:lnTo>
                <a:lnTo>
                  <a:pt x="166855" y="1349853"/>
                </a:lnTo>
                <a:lnTo>
                  <a:pt x="183398" y="1307107"/>
                </a:lnTo>
                <a:lnTo>
                  <a:pt x="200665" y="1264727"/>
                </a:lnTo>
                <a:lnTo>
                  <a:pt x="218650" y="1222723"/>
                </a:lnTo>
                <a:lnTo>
                  <a:pt x="237345" y="1181100"/>
                </a:lnTo>
                <a:lnTo>
                  <a:pt x="256742" y="1139866"/>
                </a:lnTo>
                <a:lnTo>
                  <a:pt x="276833" y="1099031"/>
                </a:lnTo>
                <a:lnTo>
                  <a:pt x="297611" y="1058600"/>
                </a:lnTo>
                <a:lnTo>
                  <a:pt x="319069" y="1018581"/>
                </a:lnTo>
                <a:lnTo>
                  <a:pt x="341198" y="978983"/>
                </a:lnTo>
                <a:lnTo>
                  <a:pt x="363992" y="939812"/>
                </a:lnTo>
                <a:lnTo>
                  <a:pt x="387441" y="901077"/>
                </a:lnTo>
                <a:lnTo>
                  <a:pt x="411540" y="862785"/>
                </a:lnTo>
                <a:lnTo>
                  <a:pt x="436280" y="824943"/>
                </a:lnTo>
                <a:lnTo>
                  <a:pt x="461653" y="787560"/>
                </a:lnTo>
                <a:lnTo>
                  <a:pt x="487652" y="750642"/>
                </a:lnTo>
                <a:lnTo>
                  <a:pt x="514270" y="714198"/>
                </a:lnTo>
                <a:lnTo>
                  <a:pt x="541498" y="678236"/>
                </a:lnTo>
                <a:lnTo>
                  <a:pt x="569330" y="642762"/>
                </a:lnTo>
                <a:lnTo>
                  <a:pt x="597756" y="607784"/>
                </a:lnTo>
                <a:lnTo>
                  <a:pt x="626771" y="573310"/>
                </a:lnTo>
                <a:lnTo>
                  <a:pt x="656366" y="539348"/>
                </a:lnTo>
                <a:lnTo>
                  <a:pt x="686533" y="505905"/>
                </a:lnTo>
                <a:lnTo>
                  <a:pt x="717266" y="472989"/>
                </a:lnTo>
                <a:lnTo>
                  <a:pt x="748555" y="440608"/>
                </a:lnTo>
                <a:lnTo>
                  <a:pt x="780395" y="408768"/>
                </a:lnTo>
                <a:lnTo>
                  <a:pt x="812776" y="377478"/>
                </a:lnTo>
                <a:lnTo>
                  <a:pt x="845692" y="346746"/>
                </a:lnTo>
                <a:lnTo>
                  <a:pt x="879135" y="316579"/>
                </a:lnTo>
                <a:lnTo>
                  <a:pt x="913097" y="286984"/>
                </a:lnTo>
                <a:lnTo>
                  <a:pt x="947571" y="257969"/>
                </a:lnTo>
                <a:lnTo>
                  <a:pt x="982549" y="229542"/>
                </a:lnTo>
                <a:lnTo>
                  <a:pt x="1018023" y="201711"/>
                </a:lnTo>
                <a:lnTo>
                  <a:pt x="1053986" y="174483"/>
                </a:lnTo>
                <a:lnTo>
                  <a:pt x="1090430" y="147865"/>
                </a:lnTo>
                <a:lnTo>
                  <a:pt x="1127347" y="121866"/>
                </a:lnTo>
                <a:lnTo>
                  <a:pt x="1164730" y="96492"/>
                </a:lnTo>
                <a:lnTo>
                  <a:pt x="1202572" y="71753"/>
                </a:lnTo>
                <a:lnTo>
                  <a:pt x="1240864" y="47654"/>
                </a:lnTo>
                <a:lnTo>
                  <a:pt x="1279599" y="24204"/>
                </a:lnTo>
                <a:lnTo>
                  <a:pt x="1318770" y="1411"/>
                </a:lnTo>
                <a:lnTo>
                  <a:pt x="1321296" y="0"/>
                </a:lnTo>
                <a:lnTo>
                  <a:pt x="1321296" y="4096719"/>
                </a:lnTo>
                <a:close/>
              </a:path>
            </a:pathLst>
          </a:custGeom>
          <a:solidFill>
            <a:srgbClr val="1164AB"/>
          </a:solidFill>
          <a:ln w="9525">
            <a:noFill/>
          </a:ln>
        </p:spPr>
        <p:txBody>
          <a:bodyPr/>
          <a:p>
            <a:endParaRPr lang="zh-CN" altLang="en-US"/>
          </a:p>
        </p:txBody>
      </p:sp>
      <p:pic>
        <p:nvPicPr>
          <p:cNvPr id="45059" name="图片 32" descr="35080d4f2d7b091888765aa01a98599"/>
          <p:cNvPicPr>
            <a:picLocks noChangeAspect="1"/>
          </p:cNvPicPr>
          <p:nvPr/>
        </p:nvPicPr>
        <p:blipFill>
          <a:blip r:embed="rId1"/>
          <a:stretch>
            <a:fillRect/>
          </a:stretch>
        </p:blipFill>
        <p:spPr>
          <a:xfrm>
            <a:off x="104775" y="8370888"/>
            <a:ext cx="3503613" cy="1916112"/>
          </a:xfrm>
          <a:prstGeom prst="rect">
            <a:avLst/>
          </a:prstGeom>
          <a:noFill/>
          <a:ln w="9525">
            <a:noFill/>
          </a:ln>
        </p:spPr>
      </p:pic>
      <p:sp>
        <p:nvSpPr>
          <p:cNvPr id="41" name="KSO_Shape"/>
          <p:cNvSpPr/>
          <p:nvPr>
            <p:custDataLst>
              <p:tags r:id="rId2"/>
            </p:custDataLst>
          </p:nvPr>
        </p:nvSpPr>
        <p:spPr bwMode="auto">
          <a:xfrm>
            <a:off x="401638" y="2887663"/>
            <a:ext cx="536575" cy="527050"/>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44" name="矩形 43"/>
          <p:cNvSpPr/>
          <p:nvPr>
            <p:custDataLst>
              <p:tags r:id="rId3"/>
            </p:custDataLst>
          </p:nvPr>
        </p:nvSpPr>
        <p:spPr>
          <a:xfrm>
            <a:off x="1249363" y="2887663"/>
            <a:ext cx="6311900" cy="428625"/>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2" name="KSO_Shape"/>
          <p:cNvSpPr/>
          <p:nvPr>
            <p:custDataLst>
              <p:tags r:id="rId4"/>
            </p:custDataLst>
          </p:nvPr>
        </p:nvSpPr>
        <p:spPr bwMode="auto">
          <a:xfrm>
            <a:off x="401638" y="3957638"/>
            <a:ext cx="536575" cy="52863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64" name="矩形 63"/>
          <p:cNvSpPr/>
          <p:nvPr>
            <p:custDataLst>
              <p:tags r:id="rId5"/>
            </p:custDataLst>
          </p:nvPr>
        </p:nvSpPr>
        <p:spPr>
          <a:xfrm>
            <a:off x="1249363" y="3932238"/>
            <a:ext cx="6313488" cy="430213"/>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系统分析</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6" name="KSO_Shape"/>
          <p:cNvSpPr/>
          <p:nvPr>
            <p:custDataLst>
              <p:tags r:id="rId6"/>
            </p:custDataLst>
          </p:nvPr>
        </p:nvSpPr>
        <p:spPr bwMode="auto">
          <a:xfrm>
            <a:off x="401638" y="5027613"/>
            <a:ext cx="536575" cy="52863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68" name="矩形 67"/>
          <p:cNvSpPr/>
          <p:nvPr>
            <p:custDataLst>
              <p:tags r:id="rId7"/>
            </p:custDataLst>
          </p:nvPr>
        </p:nvSpPr>
        <p:spPr>
          <a:xfrm>
            <a:off x="1249363" y="5027613"/>
            <a:ext cx="6313488" cy="430213"/>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系统设计</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5" name="KSO_Shape"/>
          <p:cNvSpPr/>
          <p:nvPr>
            <p:custDataLst>
              <p:tags r:id="rId8"/>
            </p:custDataLst>
          </p:nvPr>
        </p:nvSpPr>
        <p:spPr bwMode="auto">
          <a:xfrm>
            <a:off x="401638" y="6097588"/>
            <a:ext cx="536575" cy="52863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46" name="矩形 45"/>
          <p:cNvSpPr/>
          <p:nvPr>
            <p:custDataLst>
              <p:tags r:id="rId9"/>
            </p:custDataLst>
          </p:nvPr>
        </p:nvSpPr>
        <p:spPr>
          <a:xfrm>
            <a:off x="1249363" y="6096000"/>
            <a:ext cx="6624638" cy="530225"/>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程序实现</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8" name="KSO_Shape"/>
          <p:cNvSpPr/>
          <p:nvPr>
            <p:custDataLst>
              <p:tags r:id="rId10"/>
            </p:custDataLst>
          </p:nvPr>
        </p:nvSpPr>
        <p:spPr bwMode="auto">
          <a:xfrm>
            <a:off x="401638" y="7167563"/>
            <a:ext cx="536575" cy="52863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6AA8DD"/>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normAutofit fontScale="25000" lnSpcReduction="20000"/>
          </a:bodyPr>
          <a:p>
            <a:pPr fontAlgn="auto"/>
            <a:endParaRPr lang="zh-CN" altLang="en-US" strike="noStrike" noProof="1">
              <a:latin typeface="Arial" panose="020B0604020202020204" pitchFamily="34" charset="0"/>
              <a:ea typeface="微软雅黑" panose="020B0503020204020204" charset="-122"/>
              <a:sym typeface="Arial" panose="020B0604020202020204" pitchFamily="34" charset="0"/>
            </a:endParaRPr>
          </a:p>
        </p:txBody>
      </p:sp>
      <p:sp>
        <p:nvSpPr>
          <p:cNvPr id="80" name="矩形 79"/>
          <p:cNvSpPr/>
          <p:nvPr>
            <p:custDataLst>
              <p:tags r:id="rId11"/>
            </p:custDataLst>
          </p:nvPr>
        </p:nvSpPr>
        <p:spPr>
          <a:xfrm>
            <a:off x="1249363" y="7167563"/>
            <a:ext cx="6313488" cy="430213"/>
          </a:xfrm>
          <a:prstGeom prst="rect">
            <a:avLst/>
          </a:prstGeom>
        </p:spPr>
        <p:txBody>
          <a:bodyPr lIns="91440" tIns="45720" rIns="91440" bIns="45720" anchor="ctr" anchorCtr="0">
            <a:noAutofit/>
          </a:bodyPr>
          <a:p>
            <a:pPr fontAlgn="auto">
              <a:lnSpc>
                <a:spcPct val="120000"/>
              </a:lnSpc>
            </a:pPr>
            <a:r>
              <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rPr>
              <a:t>测试阶段</a:t>
            </a:r>
            <a:endParaRPr lang="zh-CN" altLang="en-US" sz="3600" b="1" strike="noStrike" spc="300" noProof="1">
              <a:solidFill>
                <a:srgbClr val="6AA8DD">
                  <a:lumMod val="75000"/>
                </a:srgb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8" name="object 4"/>
          <p:cNvSpPr txBox="1">
            <a:spLocks noGrp="1"/>
          </p:cNvSpPr>
          <p:nvPr>
            <p:ph type="title"/>
          </p:nvPr>
        </p:nvSpPr>
        <p:spPr>
          <a:xfrm>
            <a:off x="401638" y="168275"/>
            <a:ext cx="9915525" cy="1122363"/>
          </a:xfrm>
        </p:spPr>
        <p:txBody>
          <a:bodyPr vert="horz" wrap="square" lIns="0" tIns="106680" rIns="0" bIns="0" rtlCol="0">
            <a:spAutoFit/>
          </a:bodyPr>
          <a:p>
            <a:pPr marL="12700" marR="0" indent="0" algn="l" defTabSz="914400" rtl="0" eaLnBrk="1" fontAlgn="auto" latinLnBrk="0" hangingPunct="1">
              <a:lnSpc>
                <a:spcPct val="100000"/>
              </a:lnSpc>
              <a:spcBef>
                <a:spcPts val="840"/>
              </a:spcBef>
              <a:spcAft>
                <a:spcPct val="0"/>
              </a:spcAft>
              <a:buClrTx/>
              <a:buSzTx/>
              <a:buFontTx/>
              <a:buNone/>
            </a:pPr>
            <a:r>
              <a:rPr kumimoji="0" 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1.8</a:t>
            </a:r>
            <a:r>
              <a:rPr kumimoji="0" lang="zh-CN" alt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rPr>
              <a:t>系统开发阶段</a:t>
            </a:r>
            <a:endParaRPr kumimoji="0" lang="zh-CN" altLang="en-US" sz="6600" b="0" i="0" u="none" strike="noStrike" kern="0" cap="none" spc="330" normalizeH="0" baseline="0" noProof="1" dirty="0">
              <a:solidFill>
                <a:srgbClr val="1164AB"/>
              </a:solidFill>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object 2"/>
          <p:cNvSpPr/>
          <p:nvPr/>
        </p:nvSpPr>
        <p:spPr>
          <a:xfrm>
            <a:off x="669925" y="-30162"/>
            <a:ext cx="3692525" cy="2759075"/>
          </a:xfrm>
          <a:custGeom>
            <a:avLst/>
            <a:gdLst/>
            <a:ahLst/>
            <a:cxnLst/>
            <a:pathLst>
              <a:path w="4562475" h="3790950">
                <a:moveTo>
                  <a:pt x="4562474" y="3790949"/>
                </a:moveTo>
                <a:lnTo>
                  <a:pt x="0" y="3790949"/>
                </a:lnTo>
                <a:lnTo>
                  <a:pt x="0" y="0"/>
                </a:lnTo>
                <a:lnTo>
                  <a:pt x="4562474" y="0"/>
                </a:lnTo>
                <a:lnTo>
                  <a:pt x="4562474" y="3790949"/>
                </a:lnTo>
                <a:close/>
              </a:path>
            </a:pathLst>
          </a:custGeom>
          <a:solidFill>
            <a:srgbClr val="A5C2DE"/>
          </a:solidFill>
          <a:ln w="9525">
            <a:noFill/>
          </a:ln>
        </p:spPr>
        <p:txBody>
          <a:bodyPr/>
          <a:p>
            <a:endParaRPr lang="zh-CN" altLang="en-US"/>
          </a:p>
        </p:txBody>
      </p:sp>
      <p:sp>
        <p:nvSpPr>
          <p:cNvPr id="3" name="object 3"/>
          <p:cNvSpPr txBox="1"/>
          <p:nvPr/>
        </p:nvSpPr>
        <p:spPr>
          <a:xfrm>
            <a:off x="1384300" y="666750"/>
            <a:ext cx="5275263" cy="1366838"/>
          </a:xfrm>
          <a:prstGeom prst="rect">
            <a:avLst/>
          </a:prstGeom>
        </p:spPr>
        <p:txBody>
          <a:bodyPr vert="horz" wrap="square" lIns="0" tIns="12700" rIns="0" bIns="0" rtlCol="0">
            <a:spAutoFit/>
          </a:bodyPr>
          <a:lstStyle/>
          <a:p>
            <a:pPr marL="12700" fontAlgn="auto">
              <a:spcBef>
                <a:spcPts val="100"/>
              </a:spcBef>
            </a:pPr>
            <a:r>
              <a:rPr lang="zh-CN" sz="8800" spc="330" noProof="1" dirty="0">
                <a:solidFill>
                  <a:srgbClr val="1164AB"/>
                </a:solidFill>
                <a:latin typeface="华文中宋" panose="02010600040101010101" charset="-122"/>
                <a:ea typeface="华文中宋" panose="02010600040101010101" charset="-122"/>
                <a:cs typeface="宋体" panose="02010600030101010101" pitchFamily="2" charset="-122"/>
              </a:rPr>
              <a:t>总结</a:t>
            </a:r>
            <a:endParaRPr lang="zh-CN" sz="8800" spc="330"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47107" name="object 5"/>
          <p:cNvSpPr/>
          <p:nvPr/>
        </p:nvSpPr>
        <p:spPr>
          <a:xfrm>
            <a:off x="0" y="6935788"/>
            <a:ext cx="2686050" cy="3351212"/>
          </a:xfrm>
          <a:custGeom>
            <a:avLst/>
            <a:gdLst/>
            <a:ahLst/>
            <a:cxnLst/>
            <a:pathLst>
              <a:path w="2686050" h="3352165">
                <a:moveTo>
                  <a:pt x="2446949" y="3351717"/>
                </a:moveTo>
                <a:lnTo>
                  <a:pt x="0" y="3351717"/>
                </a:lnTo>
                <a:lnTo>
                  <a:pt x="0" y="28099"/>
                </a:lnTo>
                <a:lnTo>
                  <a:pt x="77436" y="17222"/>
                </a:lnTo>
                <a:lnTo>
                  <a:pt x="124175" y="11999"/>
                </a:lnTo>
                <a:lnTo>
                  <a:pt x="171188" y="7704"/>
                </a:lnTo>
                <a:lnTo>
                  <a:pt x="218467" y="4347"/>
                </a:lnTo>
                <a:lnTo>
                  <a:pt x="266002" y="1938"/>
                </a:lnTo>
                <a:lnTo>
                  <a:pt x="313783" y="486"/>
                </a:lnTo>
                <a:lnTo>
                  <a:pt x="361801" y="0"/>
                </a:lnTo>
                <a:lnTo>
                  <a:pt x="409819" y="486"/>
                </a:lnTo>
                <a:lnTo>
                  <a:pt x="457600" y="1938"/>
                </a:lnTo>
                <a:lnTo>
                  <a:pt x="505135" y="4347"/>
                </a:lnTo>
                <a:lnTo>
                  <a:pt x="552413" y="7704"/>
                </a:lnTo>
                <a:lnTo>
                  <a:pt x="599427" y="11999"/>
                </a:lnTo>
                <a:lnTo>
                  <a:pt x="646165" y="17222"/>
                </a:lnTo>
                <a:lnTo>
                  <a:pt x="692620" y="23365"/>
                </a:lnTo>
                <a:lnTo>
                  <a:pt x="738782" y="30418"/>
                </a:lnTo>
                <a:lnTo>
                  <a:pt x="784641" y="38372"/>
                </a:lnTo>
                <a:lnTo>
                  <a:pt x="830188" y="47217"/>
                </a:lnTo>
                <a:lnTo>
                  <a:pt x="875414" y="56944"/>
                </a:lnTo>
                <a:lnTo>
                  <a:pt x="920309" y="67544"/>
                </a:lnTo>
                <a:lnTo>
                  <a:pt x="964864" y="79007"/>
                </a:lnTo>
                <a:lnTo>
                  <a:pt x="1009070" y="91325"/>
                </a:lnTo>
                <a:lnTo>
                  <a:pt x="1052917" y="104486"/>
                </a:lnTo>
                <a:lnTo>
                  <a:pt x="1096396" y="118484"/>
                </a:lnTo>
                <a:lnTo>
                  <a:pt x="1139498" y="133307"/>
                </a:lnTo>
                <a:lnTo>
                  <a:pt x="1182213" y="148947"/>
                </a:lnTo>
                <a:lnTo>
                  <a:pt x="1224532" y="165394"/>
                </a:lnTo>
                <a:lnTo>
                  <a:pt x="1266445" y="182639"/>
                </a:lnTo>
                <a:lnTo>
                  <a:pt x="1307944" y="200672"/>
                </a:lnTo>
                <a:lnTo>
                  <a:pt x="1349019" y="219485"/>
                </a:lnTo>
                <a:lnTo>
                  <a:pt x="1389660" y="239068"/>
                </a:lnTo>
                <a:lnTo>
                  <a:pt x="1429859" y="259411"/>
                </a:lnTo>
                <a:lnTo>
                  <a:pt x="1469605" y="280506"/>
                </a:lnTo>
                <a:lnTo>
                  <a:pt x="1508890" y="302342"/>
                </a:lnTo>
                <a:lnTo>
                  <a:pt x="1547704" y="324911"/>
                </a:lnTo>
                <a:lnTo>
                  <a:pt x="1586038" y="348203"/>
                </a:lnTo>
                <a:lnTo>
                  <a:pt x="1623882" y="372209"/>
                </a:lnTo>
                <a:lnTo>
                  <a:pt x="1661227" y="396919"/>
                </a:lnTo>
                <a:lnTo>
                  <a:pt x="1698064" y="422325"/>
                </a:lnTo>
                <a:lnTo>
                  <a:pt x="1734384" y="448416"/>
                </a:lnTo>
                <a:lnTo>
                  <a:pt x="1770177" y="475184"/>
                </a:lnTo>
                <a:lnTo>
                  <a:pt x="1805433" y="502618"/>
                </a:lnTo>
                <a:lnTo>
                  <a:pt x="1840144" y="530711"/>
                </a:lnTo>
                <a:lnTo>
                  <a:pt x="1874300" y="559452"/>
                </a:lnTo>
                <a:lnTo>
                  <a:pt x="1907892" y="588832"/>
                </a:lnTo>
                <a:lnTo>
                  <a:pt x="1940910" y="618842"/>
                </a:lnTo>
                <a:lnTo>
                  <a:pt x="1973345" y="649472"/>
                </a:lnTo>
                <a:lnTo>
                  <a:pt x="2005188" y="680713"/>
                </a:lnTo>
                <a:lnTo>
                  <a:pt x="2036429" y="712555"/>
                </a:lnTo>
                <a:lnTo>
                  <a:pt x="2067059" y="744990"/>
                </a:lnTo>
                <a:lnTo>
                  <a:pt x="2097068" y="778008"/>
                </a:lnTo>
                <a:lnTo>
                  <a:pt x="2126448" y="811600"/>
                </a:lnTo>
                <a:lnTo>
                  <a:pt x="2155189" y="845756"/>
                </a:lnTo>
                <a:lnTo>
                  <a:pt x="2183282" y="880467"/>
                </a:lnTo>
                <a:lnTo>
                  <a:pt x="2210717" y="915723"/>
                </a:lnTo>
                <a:lnTo>
                  <a:pt x="2237484" y="951516"/>
                </a:lnTo>
                <a:lnTo>
                  <a:pt x="2263576" y="987836"/>
                </a:lnTo>
                <a:lnTo>
                  <a:pt x="2288981" y="1024673"/>
                </a:lnTo>
                <a:lnTo>
                  <a:pt x="2313691" y="1062018"/>
                </a:lnTo>
                <a:lnTo>
                  <a:pt x="2337697" y="1099863"/>
                </a:lnTo>
                <a:lnTo>
                  <a:pt x="2360989" y="1138197"/>
                </a:lnTo>
                <a:lnTo>
                  <a:pt x="2383558" y="1177011"/>
                </a:lnTo>
                <a:lnTo>
                  <a:pt x="2405394" y="1216295"/>
                </a:lnTo>
                <a:lnTo>
                  <a:pt x="2426489" y="1256042"/>
                </a:lnTo>
                <a:lnTo>
                  <a:pt x="2446832" y="1296240"/>
                </a:lnTo>
                <a:lnTo>
                  <a:pt x="2466415" y="1336881"/>
                </a:lnTo>
                <a:lnTo>
                  <a:pt x="2485228" y="1377956"/>
                </a:lnTo>
                <a:lnTo>
                  <a:pt x="2503261" y="1419455"/>
                </a:lnTo>
                <a:lnTo>
                  <a:pt x="2520507" y="1461368"/>
                </a:lnTo>
                <a:lnTo>
                  <a:pt x="2536954" y="1503687"/>
                </a:lnTo>
                <a:lnTo>
                  <a:pt x="2552593" y="1546402"/>
                </a:lnTo>
                <a:lnTo>
                  <a:pt x="2567417" y="1589504"/>
                </a:lnTo>
                <a:lnTo>
                  <a:pt x="2581414" y="1632983"/>
                </a:lnTo>
                <a:lnTo>
                  <a:pt x="2594576" y="1676830"/>
                </a:lnTo>
                <a:lnTo>
                  <a:pt x="2606893" y="1721036"/>
                </a:lnTo>
                <a:lnTo>
                  <a:pt x="2618356" y="1765591"/>
                </a:lnTo>
                <a:lnTo>
                  <a:pt x="2628956" y="1810486"/>
                </a:lnTo>
                <a:lnTo>
                  <a:pt x="2638683" y="1855712"/>
                </a:lnTo>
                <a:lnTo>
                  <a:pt x="2647528" y="1901259"/>
                </a:lnTo>
                <a:lnTo>
                  <a:pt x="2655482" y="1947118"/>
                </a:lnTo>
                <a:lnTo>
                  <a:pt x="2662535" y="1993280"/>
                </a:lnTo>
                <a:lnTo>
                  <a:pt x="2668678" y="2039735"/>
                </a:lnTo>
                <a:lnTo>
                  <a:pt x="2673902" y="2086474"/>
                </a:lnTo>
                <a:lnTo>
                  <a:pt x="2678196" y="2133487"/>
                </a:lnTo>
                <a:lnTo>
                  <a:pt x="2681553" y="2180766"/>
                </a:lnTo>
                <a:lnTo>
                  <a:pt x="2683962" y="2228300"/>
                </a:lnTo>
                <a:lnTo>
                  <a:pt x="2685415" y="2276081"/>
                </a:lnTo>
                <a:lnTo>
                  <a:pt x="2685901" y="2324099"/>
                </a:lnTo>
                <a:lnTo>
                  <a:pt x="2685415" y="2372118"/>
                </a:lnTo>
                <a:lnTo>
                  <a:pt x="2683962" y="2419899"/>
                </a:lnTo>
                <a:lnTo>
                  <a:pt x="2681553" y="2467433"/>
                </a:lnTo>
                <a:lnTo>
                  <a:pt x="2678196" y="2514712"/>
                </a:lnTo>
                <a:lnTo>
                  <a:pt x="2673902" y="2561725"/>
                </a:lnTo>
                <a:lnTo>
                  <a:pt x="2668678" y="2608464"/>
                </a:lnTo>
                <a:lnTo>
                  <a:pt x="2662535" y="2654919"/>
                </a:lnTo>
                <a:lnTo>
                  <a:pt x="2655482" y="2701081"/>
                </a:lnTo>
                <a:lnTo>
                  <a:pt x="2647528" y="2746940"/>
                </a:lnTo>
                <a:lnTo>
                  <a:pt x="2638683" y="2792487"/>
                </a:lnTo>
                <a:lnTo>
                  <a:pt x="2628956" y="2837712"/>
                </a:lnTo>
                <a:lnTo>
                  <a:pt x="2618356" y="2882608"/>
                </a:lnTo>
                <a:lnTo>
                  <a:pt x="2606893" y="2927163"/>
                </a:lnTo>
                <a:lnTo>
                  <a:pt x="2594576" y="2971369"/>
                </a:lnTo>
                <a:lnTo>
                  <a:pt x="2581414" y="3015216"/>
                </a:lnTo>
                <a:lnTo>
                  <a:pt x="2567417" y="3058695"/>
                </a:lnTo>
                <a:lnTo>
                  <a:pt x="2552593" y="3101797"/>
                </a:lnTo>
                <a:lnTo>
                  <a:pt x="2536954" y="3144512"/>
                </a:lnTo>
                <a:lnTo>
                  <a:pt x="2520507" y="3186831"/>
                </a:lnTo>
                <a:lnTo>
                  <a:pt x="2503261" y="3228744"/>
                </a:lnTo>
                <a:lnTo>
                  <a:pt x="2485228" y="3270243"/>
                </a:lnTo>
                <a:lnTo>
                  <a:pt x="2466415" y="3311318"/>
                </a:lnTo>
                <a:lnTo>
                  <a:pt x="2446949" y="3351717"/>
                </a:lnTo>
                <a:close/>
              </a:path>
            </a:pathLst>
          </a:custGeom>
          <a:solidFill>
            <a:srgbClr val="A5C2DE"/>
          </a:solidFill>
          <a:ln w="9525">
            <a:noFill/>
          </a:ln>
        </p:spPr>
        <p:txBody>
          <a:bodyPr/>
          <a:p>
            <a:endParaRPr lang="zh-CN" altLang="en-US"/>
          </a:p>
        </p:txBody>
      </p:sp>
      <p:pic>
        <p:nvPicPr>
          <p:cNvPr id="47108" name="图片 32" descr="35080d4f2d7b091888765aa01a98599"/>
          <p:cNvPicPr>
            <a:picLocks noChangeAspect="1"/>
          </p:cNvPicPr>
          <p:nvPr/>
        </p:nvPicPr>
        <p:blipFill>
          <a:blip r:embed="rId1"/>
          <a:stretch>
            <a:fillRect/>
          </a:stretch>
        </p:blipFill>
        <p:spPr>
          <a:xfrm>
            <a:off x="15240000" y="-230187"/>
            <a:ext cx="3263900" cy="1784350"/>
          </a:xfrm>
          <a:prstGeom prst="rect">
            <a:avLst/>
          </a:prstGeom>
          <a:noFill/>
          <a:ln w="9525">
            <a:noFill/>
          </a:ln>
        </p:spPr>
      </p:pic>
      <p:sp>
        <p:nvSpPr>
          <p:cNvPr id="47109" name="文本框 14"/>
          <p:cNvSpPr txBox="1"/>
          <p:nvPr/>
        </p:nvSpPr>
        <p:spPr>
          <a:xfrm>
            <a:off x="4527550" y="1225550"/>
            <a:ext cx="12931775" cy="8228013"/>
          </a:xfrm>
          <a:prstGeom prst="rect">
            <a:avLst/>
          </a:prstGeom>
          <a:noFill/>
          <a:ln w="9525">
            <a:noFill/>
          </a:ln>
        </p:spPr>
        <p:txBody>
          <a:bodyPr wrap="square" anchor="t">
            <a:spAutoFit/>
          </a:bodyPr>
          <a:p>
            <a:pPr>
              <a:lnSpc>
                <a:spcPct val="150000"/>
              </a:lnSpc>
              <a:spcBef>
                <a:spcPts val="25"/>
              </a:spcBef>
            </a:pPr>
            <a:r>
              <a:rPr lang="en-US" altLang="zh-CN" sz="2800">
                <a:solidFill>
                  <a:schemeClr val="accent1"/>
                </a:solidFill>
                <a:latin typeface="华文中宋" panose="02010600040101010101" charset="-122"/>
                <a:ea typeface="华文中宋" panose="02010600040101010101" charset="-122"/>
              </a:rPr>
              <a:t>1.</a:t>
            </a:r>
            <a:r>
              <a:rPr lang="zh-CN" altLang="en-US" sz="2800">
                <a:solidFill>
                  <a:schemeClr val="accent1"/>
                </a:solidFill>
                <a:latin typeface="华文中宋" panose="02010600040101010101" charset="-122"/>
                <a:ea typeface="华文中宋" panose="02010600040101010101" charset="-122"/>
                <a:sym typeface="宋体" panose="02010600030101010101" pitchFamily="2" charset="-122"/>
              </a:rPr>
              <a:t>什么是</a:t>
            </a:r>
            <a:r>
              <a:rPr lang="en-US" altLang="zh-CN" sz="2800">
                <a:solidFill>
                  <a:schemeClr val="accent1"/>
                </a:solidFill>
                <a:latin typeface="华文中宋" panose="02010600040101010101" charset="-122"/>
                <a:ea typeface="华文中宋" panose="02010600040101010101" charset="-122"/>
                <a:sym typeface="宋体" panose="02010600030101010101" pitchFamily="2" charset="-122"/>
              </a:rPr>
              <a:t>UML</a:t>
            </a:r>
            <a:r>
              <a:rPr lang="zh-CN" altLang="en-US" sz="2800">
                <a:solidFill>
                  <a:schemeClr val="accent1"/>
                </a:solidFill>
                <a:latin typeface="华文中宋" panose="02010600040101010101" charset="-122"/>
                <a:ea typeface="华文中宋" panose="02010600040101010101" charset="-122"/>
                <a:sym typeface="宋体" panose="02010600030101010101" pitchFamily="2" charset="-122"/>
              </a:rPr>
              <a:t>？</a:t>
            </a:r>
            <a:endParaRPr lang="zh-CN" altLang="zh-CN" sz="2800">
              <a:solidFill>
                <a:schemeClr val="accent1"/>
              </a:solidFill>
              <a:latin typeface="华文中宋" panose="02010600040101010101" charset="-122"/>
              <a:ea typeface="华文中宋" panose="02010600040101010101" charset="-122"/>
            </a:endParaRPr>
          </a:p>
          <a:p>
            <a:pPr>
              <a:lnSpc>
                <a:spcPct val="150000"/>
              </a:lnSpc>
              <a:spcBef>
                <a:spcPts val="25"/>
              </a:spcBef>
            </a:pPr>
            <a:r>
              <a:rPr lang="zh-CN" altLang="zh-CN" sz="2400">
                <a:latin typeface="华文中宋" panose="02010600040101010101" charset="-122"/>
                <a:ea typeface="华文中宋" panose="02010600040101010101" charset="-122"/>
              </a:rPr>
              <a:t>  UML 是一种</a:t>
            </a:r>
            <a:r>
              <a:rPr lang="zh-CN" altLang="zh-CN" sz="2400">
                <a:solidFill>
                  <a:schemeClr val="accent1"/>
                </a:solidFill>
                <a:latin typeface="华文中宋" panose="02010600040101010101" charset="-122"/>
                <a:ea typeface="华文中宋" panose="02010600040101010101" charset="-122"/>
              </a:rPr>
              <a:t>语言</a:t>
            </a:r>
            <a:r>
              <a:rPr lang="zh-CN" altLang="zh-CN" sz="2400">
                <a:latin typeface="华文中宋" panose="02010600040101010101" charset="-122"/>
                <a:ea typeface="华文中宋" panose="02010600040101010101" charset="-122"/>
              </a:rPr>
              <a:t>：它遵循特定的规则；允许创建各种模型而并不告诉设计者需要创建哪些模型；而且不提供开发过程。UML 是可视化语言：UML 是图形化语言，用于构造系统或理解系统的语言。</a:t>
            </a:r>
            <a:endParaRPr lang="zh-CN" altLang="zh-CN" sz="2400">
              <a:latin typeface="华文中宋" panose="02010600040101010101" charset="-122"/>
              <a:ea typeface="华文中宋" panose="02010600040101010101" charset="-122"/>
            </a:endParaRPr>
          </a:p>
          <a:p>
            <a:pPr>
              <a:lnSpc>
                <a:spcPct val="150000"/>
              </a:lnSpc>
              <a:spcBef>
                <a:spcPts val="25"/>
              </a:spcBef>
            </a:pPr>
            <a:r>
              <a:rPr lang="en-US" altLang="zh-CN" sz="2800">
                <a:solidFill>
                  <a:schemeClr val="accent1"/>
                </a:solidFill>
                <a:latin typeface="华文中宋" panose="02010600040101010101" charset="-122"/>
                <a:ea typeface="华文中宋" panose="02010600040101010101" charset="-122"/>
              </a:rPr>
              <a:t>2.UML</a:t>
            </a:r>
            <a:r>
              <a:rPr lang="zh-CN" altLang="en-US" sz="2800">
                <a:solidFill>
                  <a:schemeClr val="accent1"/>
                </a:solidFill>
                <a:latin typeface="华文中宋" panose="02010600040101010101" charset="-122"/>
                <a:ea typeface="华文中宋" panose="02010600040101010101" charset="-122"/>
                <a:sym typeface="宋体" panose="02010600030101010101" pitchFamily="2" charset="-122"/>
              </a:rPr>
              <a:t>的组成？</a:t>
            </a:r>
            <a:endParaRPr lang="zh-CN" altLang="en-US" sz="2800">
              <a:solidFill>
                <a:schemeClr val="accent1"/>
              </a:solidFill>
              <a:latin typeface="华文中宋" panose="02010600040101010101" charset="-122"/>
              <a:ea typeface="华文中宋" panose="02010600040101010101" charset="-122"/>
              <a:sym typeface="宋体" panose="02010600030101010101" pitchFamily="2" charset="-122"/>
            </a:endParaRPr>
          </a:p>
          <a:p>
            <a:pPr>
              <a:lnSpc>
                <a:spcPct val="150000"/>
              </a:lnSpc>
              <a:spcBef>
                <a:spcPts val="25"/>
              </a:spcBef>
            </a:pPr>
            <a:r>
              <a:rPr lang="en-US" altLang="zh-CN" sz="2400">
                <a:latin typeface="华文中宋" panose="02010600040101010101" charset="-122"/>
                <a:ea typeface="华文中宋" panose="02010600040101010101" charset="-122"/>
              </a:rPr>
              <a:t>  UML 的组成共包括三部分：</a:t>
            </a:r>
            <a:r>
              <a:rPr lang="en-US" altLang="zh-CN" sz="2400">
                <a:solidFill>
                  <a:schemeClr val="accent1"/>
                </a:solidFill>
                <a:latin typeface="华文中宋" panose="02010600040101010101" charset="-122"/>
                <a:ea typeface="华文中宋" panose="02010600040101010101" charset="-122"/>
              </a:rPr>
              <a:t>元素、图和关系</a:t>
            </a:r>
            <a:r>
              <a:rPr lang="en-US" altLang="zh-CN" sz="2400">
                <a:latin typeface="华文中宋" panose="02010600040101010101" charset="-122"/>
                <a:ea typeface="华文中宋" panose="02010600040101010101" charset="-122"/>
              </a:rPr>
              <a:t>。</a:t>
            </a:r>
            <a:endParaRPr lang="en-US" altLang="zh-CN" sz="2400">
              <a:latin typeface="华文中宋" panose="02010600040101010101" charset="-122"/>
              <a:ea typeface="华文中宋" panose="02010600040101010101" charset="-122"/>
            </a:endParaRPr>
          </a:p>
          <a:p>
            <a:pPr>
              <a:lnSpc>
                <a:spcPct val="150000"/>
              </a:lnSpc>
              <a:spcBef>
                <a:spcPts val="25"/>
              </a:spcBef>
            </a:pPr>
            <a:r>
              <a:rPr lang="en-US" altLang="zh-CN" sz="2800">
                <a:solidFill>
                  <a:schemeClr val="accent1"/>
                </a:solidFill>
                <a:latin typeface="华文中宋" panose="02010600040101010101" charset="-122"/>
                <a:ea typeface="华文中宋" panose="02010600040101010101" charset="-122"/>
              </a:rPr>
              <a:t>3.UML</a:t>
            </a:r>
            <a:r>
              <a:rPr lang="zh-CN" altLang="en-US" sz="2800">
                <a:solidFill>
                  <a:schemeClr val="accent1"/>
                </a:solidFill>
                <a:latin typeface="华文中宋" panose="02010600040101010101" charset="-122"/>
                <a:ea typeface="华文中宋" panose="02010600040101010101" charset="-122"/>
              </a:rPr>
              <a:t>元素？</a:t>
            </a:r>
            <a:endParaRPr lang="zh-CN" altLang="en-US" sz="2800">
              <a:solidFill>
                <a:schemeClr val="accent1"/>
              </a:solidFill>
              <a:latin typeface="华文中宋" panose="02010600040101010101" charset="-122"/>
              <a:ea typeface="华文中宋" panose="02010600040101010101" charset="-122"/>
            </a:endParaRPr>
          </a:p>
          <a:p>
            <a:pPr>
              <a:lnSpc>
                <a:spcPct val="150000"/>
              </a:lnSpc>
            </a:pPr>
            <a:r>
              <a:rPr lang="zh-CN" altLang="en-US" sz="2400">
                <a:latin typeface="华文中宋" panose="02010600040101010101" charset="-122"/>
                <a:ea typeface="华文中宋" panose="02010600040101010101" charset="-122"/>
              </a:rPr>
              <a:t>  元素是 UML 中重要的组成部分。关系把元素紧密联系在一起。图是很多有相互关系的元素的组。UML 中的元素主要有</a:t>
            </a:r>
            <a:r>
              <a:rPr lang="zh-CN" altLang="en-US" sz="2400">
                <a:solidFill>
                  <a:schemeClr val="accent1"/>
                </a:solidFill>
                <a:latin typeface="华文中宋" panose="02010600040101010101" charset="-122"/>
                <a:ea typeface="华文中宋" panose="02010600040101010101" charset="-122"/>
              </a:rPr>
              <a:t>类、接口、用例、组件、节点、消息、连接、状态、事件、活动</a:t>
            </a:r>
            <a:r>
              <a:rPr lang="zh-CN" altLang="en-US" sz="2400">
                <a:latin typeface="华文中宋" panose="02010600040101010101" charset="-122"/>
                <a:ea typeface="华文中宋" panose="02010600040101010101" charset="-122"/>
              </a:rPr>
              <a:t>等。</a:t>
            </a:r>
            <a:endParaRPr lang="zh-CN" altLang="en-US" sz="2400">
              <a:latin typeface="华文中宋" panose="02010600040101010101" charset="-122"/>
              <a:ea typeface="华文中宋" panose="02010600040101010101" charset="-122"/>
            </a:endParaRPr>
          </a:p>
          <a:p>
            <a:pPr>
              <a:lnSpc>
                <a:spcPct val="150000"/>
              </a:lnSpc>
            </a:pPr>
            <a:r>
              <a:rPr lang="en-US" altLang="zh-CN" sz="2800">
                <a:solidFill>
                  <a:schemeClr val="accent1"/>
                </a:solidFill>
                <a:latin typeface="华文中宋" panose="02010600040101010101" charset="-122"/>
                <a:ea typeface="华文中宋" panose="02010600040101010101" charset="-122"/>
              </a:rPr>
              <a:t>4.UML</a:t>
            </a:r>
            <a:r>
              <a:rPr lang="zh-CN" altLang="en-US" sz="2800">
                <a:solidFill>
                  <a:schemeClr val="accent1"/>
                </a:solidFill>
                <a:latin typeface="华文中宋" panose="02010600040101010101" charset="-122"/>
                <a:ea typeface="华文中宋" panose="02010600040101010101" charset="-122"/>
              </a:rPr>
              <a:t>图及其归类？</a:t>
            </a:r>
            <a:endParaRPr lang="zh-CN" altLang="en-US" sz="2800">
              <a:solidFill>
                <a:schemeClr val="accent1"/>
              </a:solidFill>
              <a:latin typeface="华文中宋" panose="02010600040101010101" charset="-122"/>
              <a:ea typeface="华文中宋" panose="02010600040101010101" charset="-122"/>
            </a:endParaRPr>
          </a:p>
          <a:p>
            <a:pPr>
              <a:lnSpc>
                <a:spcPct val="150000"/>
              </a:lnSpc>
            </a:pPr>
            <a:r>
              <a:rPr lang="zh-CN" altLang="en-US" sz="2400">
                <a:latin typeface="华文中宋" panose="02010600040101010101" charset="-122"/>
                <a:ea typeface="华文中宋" panose="02010600040101010101" charset="-122"/>
              </a:rPr>
              <a:t>  UML 图是描述UML 视图内容的图形。UML有</a:t>
            </a:r>
            <a:r>
              <a:rPr lang="zh-CN" altLang="en-US" sz="2400">
                <a:solidFill>
                  <a:schemeClr val="accent1"/>
                </a:solidFill>
                <a:latin typeface="华文中宋" panose="02010600040101010101" charset="-122"/>
                <a:ea typeface="华文中宋" panose="02010600040101010101" charset="-122"/>
              </a:rPr>
              <a:t>13</a:t>
            </a:r>
            <a:r>
              <a:rPr lang="zh-CN" altLang="en-US" sz="2400">
                <a:latin typeface="华文中宋" panose="02010600040101010101" charset="-122"/>
                <a:ea typeface="华文中宋" panose="02010600040101010101" charset="-122"/>
              </a:rPr>
              <a:t>种不同的图，通过它们的相互组合提供被建模系统的所有视图。13种图可以归结为</a:t>
            </a:r>
            <a:r>
              <a:rPr lang="zh-CN" altLang="en-US" sz="2400">
                <a:solidFill>
                  <a:schemeClr val="accent1"/>
                </a:solidFill>
                <a:latin typeface="华文中宋" panose="02010600040101010101" charset="-122"/>
                <a:ea typeface="华文中宋" panose="02010600040101010101" charset="-122"/>
              </a:rPr>
              <a:t>5 大类</a:t>
            </a:r>
            <a:r>
              <a:rPr lang="zh-CN" altLang="en-US" sz="2400">
                <a:latin typeface="华文中宋" panose="02010600040101010101" charset="-122"/>
                <a:ea typeface="华文中宋" panose="02010600040101010101" charset="-122"/>
              </a:rPr>
              <a:t>：静态图包括类图、对象图、包图、组合结构图，行为图包括状态机图和活动图；用例图；交互图包括通信图 时间图、顺序图、交互概况图，实现图包括构件图、部署图。</a:t>
            </a:r>
            <a:endParaRPr lang="zh-CN" altLang="en-US" sz="2400">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8129" name="object 2"/>
          <p:cNvGrpSpPr/>
          <p:nvPr/>
        </p:nvGrpSpPr>
        <p:grpSpPr>
          <a:xfrm>
            <a:off x="10394950" y="0"/>
            <a:ext cx="7893050" cy="4781550"/>
            <a:chOff x="10395207" y="0"/>
            <a:chExt cx="7893050" cy="4781550"/>
          </a:xfrm>
        </p:grpSpPr>
        <p:sp>
          <p:nvSpPr>
            <p:cNvPr id="48130"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48131"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sp>
        <p:nvSpPr>
          <p:cNvPr id="48132" name="object 5"/>
          <p:cNvSpPr txBox="1"/>
          <p:nvPr/>
        </p:nvSpPr>
        <p:spPr>
          <a:xfrm>
            <a:off x="614363" y="3009900"/>
            <a:ext cx="13647737" cy="4495800"/>
          </a:xfrm>
          <a:prstGeom prst="rect">
            <a:avLst/>
          </a:prstGeom>
          <a:noFill/>
          <a:ln w="9525">
            <a:noFill/>
          </a:ln>
        </p:spPr>
        <p:txBody>
          <a:bodyPr wrap="square" lIns="0" tIns="12700" rIns="0" bIns="0" anchor="t">
            <a:spAutoFit/>
          </a:bodyPr>
          <a:p>
            <a:pPr marL="12700">
              <a:lnSpc>
                <a:spcPct val="150000"/>
              </a:lnSpc>
              <a:spcBef>
                <a:spcPts val="100"/>
              </a:spcBef>
            </a:pPr>
            <a:r>
              <a:rPr lang="zh-CN" altLang="zh-CN" sz="3200">
                <a:latin typeface="华文中宋" panose="02010600040101010101" charset="-122"/>
                <a:ea typeface="华文中宋" panose="02010600040101010101" charset="-122"/>
              </a:rPr>
              <a:t>（</a:t>
            </a:r>
            <a:r>
              <a:rPr lang="en-US" altLang="zh-CN" sz="3200">
                <a:latin typeface="华文中宋" panose="02010600040101010101" charset="-122"/>
                <a:ea typeface="华文中宋" panose="02010600040101010101" charset="-122"/>
              </a:rPr>
              <a:t>1</a:t>
            </a:r>
            <a:r>
              <a:rPr lang="zh-CN" altLang="en-US" sz="3200">
                <a:latin typeface="华文中宋" panose="02010600040101010101" charset="-122"/>
                <a:ea typeface="华文中宋" panose="02010600040101010101" charset="-122"/>
              </a:rPr>
              <a:t>）</a:t>
            </a:r>
            <a:r>
              <a:rPr lang="zh-CN" altLang="zh-CN" sz="3200">
                <a:latin typeface="华文中宋" panose="02010600040101010101" charset="-122"/>
                <a:ea typeface="华文中宋" panose="02010600040101010101" charset="-122"/>
              </a:rPr>
              <a:t>____技术是将一个活动图中的活动状态进行分组，每一组表示一个特定的类、人或部门，它们负责完成组内的活动。</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A. 泳道</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B. 分支</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C. 分支汇合</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​​​​​​​D. 转移</a:t>
            </a:r>
            <a:endParaRPr lang="zh-CN" altLang="zh-CN" sz="3200">
              <a:latin typeface="华文中宋" panose="02010600040101010101" charset="-122"/>
              <a:ea typeface="华文中宋" panose="02010600040101010101" charset="-122"/>
            </a:endParaRPr>
          </a:p>
        </p:txBody>
      </p:sp>
      <p:sp>
        <p:nvSpPr>
          <p:cNvPr id="48133" name="object 6"/>
          <p:cNvSpPr txBox="1"/>
          <p:nvPr/>
        </p:nvSpPr>
        <p:spPr>
          <a:xfrm>
            <a:off x="614363" y="1835150"/>
            <a:ext cx="3524250" cy="750888"/>
          </a:xfrm>
          <a:prstGeom prst="rect">
            <a:avLst/>
          </a:prstGeom>
          <a:noFill/>
          <a:ln w="9525">
            <a:noFill/>
          </a:ln>
        </p:spPr>
        <p:txBody>
          <a:bodyPr wrap="square" lIns="0" tIns="12700" rIns="0" bIns="0" anchor="t">
            <a:spAutoFit/>
          </a:bodyPr>
          <a:p>
            <a:pPr marL="12700">
              <a:spcBef>
                <a:spcPts val="100"/>
              </a:spcBef>
            </a:pPr>
            <a:r>
              <a:rPr lang="en-US" altLang="zh-CN" sz="4800" b="1">
                <a:solidFill>
                  <a:schemeClr val="accent1"/>
                </a:solidFill>
                <a:latin typeface="华文中宋" panose="02010600040101010101" charset="-122"/>
                <a:ea typeface="华文中宋" panose="02010600040101010101" charset="-122"/>
              </a:rPr>
              <a:t>Test Time</a:t>
            </a:r>
            <a:r>
              <a:rPr lang="en-US" altLang="zh-CN" sz="4200">
                <a:latin typeface="宋体" panose="02010600030101010101" pitchFamily="2" charset="-122"/>
                <a:ea typeface="宋体" panose="02010600030101010101" pitchFamily="2" charset="-122"/>
              </a:rPr>
              <a:t> </a:t>
            </a:r>
            <a:endParaRPr lang="en-US" altLang="zh-CN" sz="4200">
              <a:latin typeface="宋体" panose="02010600030101010101" pitchFamily="2" charset="-122"/>
              <a:ea typeface="宋体" panose="02010600030101010101" pitchFamily="2" charset="-122"/>
            </a:endParaRPr>
          </a:p>
        </p:txBody>
      </p:sp>
      <p:pic>
        <p:nvPicPr>
          <p:cNvPr id="48134" name="图片 32" descr="35080d4f2d7b091888765aa01a98599"/>
          <p:cNvPicPr>
            <a:picLocks noChangeAspect="1"/>
          </p:cNvPicPr>
          <p:nvPr/>
        </p:nvPicPr>
        <p:blipFill>
          <a:blip r:embed="rId1"/>
          <a:stretch>
            <a:fillRect/>
          </a:stretch>
        </p:blipFill>
        <p:spPr>
          <a:xfrm>
            <a:off x="0" y="-279400"/>
            <a:ext cx="3867150" cy="2114550"/>
          </a:xfrm>
          <a:prstGeom prst="rect">
            <a:avLst/>
          </a:prstGeom>
          <a:noFill/>
          <a:ln w="9525">
            <a:noFill/>
          </a:ln>
        </p:spPr>
      </p:pic>
      <p:sp>
        <p:nvSpPr>
          <p:cNvPr id="7" name="文本框 6"/>
          <p:cNvSpPr txBox="1"/>
          <p:nvPr/>
        </p:nvSpPr>
        <p:spPr>
          <a:xfrm>
            <a:off x="614363" y="8451850"/>
            <a:ext cx="13817600" cy="520700"/>
          </a:xfrm>
          <a:prstGeom prst="rect">
            <a:avLst/>
          </a:prstGeom>
          <a:noFill/>
          <a:ln w="9525">
            <a:noFill/>
          </a:ln>
        </p:spPr>
        <p:txBody>
          <a:bodyPr wrap="square" anchor="t">
            <a:spAutoFit/>
          </a:bodyPr>
          <a:p>
            <a:r>
              <a:rPr lang="zh-CN" altLang="zh-CN" sz="2800" b="1">
                <a:solidFill>
                  <a:srgbClr val="376092"/>
                </a:solidFill>
                <a:latin typeface="华文中宋" panose="02010600040101010101" charset="-122"/>
                <a:ea typeface="华文中宋" panose="02010600040101010101" charset="-122"/>
                <a:sym typeface="宋体" panose="02010600030101010101" pitchFamily="2" charset="-122"/>
              </a:rPr>
              <a:t>答案：</a:t>
            </a:r>
            <a:r>
              <a:rPr lang="en-US" altLang="zh-CN" sz="2800" b="1">
                <a:solidFill>
                  <a:srgbClr val="376092"/>
                </a:solidFill>
                <a:latin typeface="华文中宋" panose="02010600040101010101" charset="-122"/>
                <a:ea typeface="华文中宋" panose="02010600040101010101" charset="-122"/>
                <a:sym typeface="宋体" panose="02010600030101010101" pitchFamily="2" charset="-122"/>
              </a:rPr>
              <a:t>A</a:t>
            </a:r>
            <a:endParaRPr lang="en-US" altLang="zh-CN" sz="2800" b="1">
              <a:solidFill>
                <a:srgbClr val="376092"/>
              </a:solidFill>
              <a:latin typeface="华文中宋" panose="02010600040101010101" charset="-122"/>
              <a:ea typeface="华文中宋" panose="02010600040101010101"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53" name="object 2"/>
          <p:cNvGrpSpPr/>
          <p:nvPr/>
        </p:nvGrpSpPr>
        <p:grpSpPr>
          <a:xfrm>
            <a:off x="10394950" y="0"/>
            <a:ext cx="7893050" cy="4781550"/>
            <a:chOff x="10395207" y="0"/>
            <a:chExt cx="7893050" cy="4781550"/>
          </a:xfrm>
        </p:grpSpPr>
        <p:sp>
          <p:nvSpPr>
            <p:cNvPr id="49154"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49155"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sp>
        <p:nvSpPr>
          <p:cNvPr id="49156" name="object 5"/>
          <p:cNvSpPr txBox="1"/>
          <p:nvPr/>
        </p:nvSpPr>
        <p:spPr>
          <a:xfrm>
            <a:off x="614363" y="3009900"/>
            <a:ext cx="13647737" cy="3756025"/>
          </a:xfrm>
          <a:prstGeom prst="rect">
            <a:avLst/>
          </a:prstGeom>
          <a:noFill/>
          <a:ln w="9525">
            <a:noFill/>
          </a:ln>
        </p:spPr>
        <p:txBody>
          <a:bodyPr wrap="square" lIns="0" tIns="12700" rIns="0" bIns="0" anchor="t">
            <a:spAutoFit/>
          </a:bodyPr>
          <a:p>
            <a:pPr marL="12700">
              <a:lnSpc>
                <a:spcPct val="150000"/>
              </a:lnSpc>
              <a:spcBef>
                <a:spcPts val="100"/>
              </a:spcBef>
            </a:pPr>
            <a:r>
              <a:rPr lang="zh-CN" altLang="zh-CN" sz="3200">
                <a:latin typeface="华文中宋" panose="02010600040101010101" charset="-122"/>
                <a:ea typeface="华文中宋" panose="02010600040101010101" charset="-122"/>
              </a:rPr>
              <a:t>（</a:t>
            </a:r>
            <a:r>
              <a:rPr lang="en-US" altLang="zh-CN" sz="3200">
                <a:latin typeface="华文中宋" panose="02010600040101010101" charset="-122"/>
                <a:ea typeface="华文中宋" panose="02010600040101010101" charset="-122"/>
              </a:rPr>
              <a:t>2</a:t>
            </a:r>
            <a:r>
              <a:rPr lang="zh-CN" altLang="zh-CN" sz="3200">
                <a:latin typeface="华文中宋" panose="02010600040101010101" charset="-122"/>
                <a:ea typeface="华文中宋" panose="02010600040101010101" charset="-122"/>
              </a:rPr>
              <a:t>）活动图中的开始状态使用_____表示。</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A. 菱形</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B. 直线箭头</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C. 黑色实心圆</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​​​​​​​D. 空心圆</a:t>
            </a:r>
            <a:endParaRPr lang="zh-CN" altLang="zh-CN" sz="3200">
              <a:latin typeface="华文中宋" panose="02010600040101010101" charset="-122"/>
              <a:ea typeface="华文中宋" panose="02010600040101010101" charset="-122"/>
            </a:endParaRPr>
          </a:p>
        </p:txBody>
      </p:sp>
      <p:sp>
        <p:nvSpPr>
          <p:cNvPr id="49157" name="object 6"/>
          <p:cNvSpPr txBox="1"/>
          <p:nvPr/>
        </p:nvSpPr>
        <p:spPr>
          <a:xfrm>
            <a:off x="614363" y="1835150"/>
            <a:ext cx="3524250" cy="750888"/>
          </a:xfrm>
          <a:prstGeom prst="rect">
            <a:avLst/>
          </a:prstGeom>
          <a:noFill/>
          <a:ln w="9525">
            <a:noFill/>
          </a:ln>
        </p:spPr>
        <p:txBody>
          <a:bodyPr wrap="square" lIns="0" tIns="12700" rIns="0" bIns="0" anchor="t">
            <a:spAutoFit/>
          </a:bodyPr>
          <a:p>
            <a:pPr marL="12700">
              <a:spcBef>
                <a:spcPts val="100"/>
              </a:spcBef>
            </a:pPr>
            <a:r>
              <a:rPr lang="en-US" altLang="zh-CN" sz="4800" b="1">
                <a:solidFill>
                  <a:schemeClr val="accent1"/>
                </a:solidFill>
                <a:latin typeface="华文中宋" panose="02010600040101010101" charset="-122"/>
                <a:ea typeface="华文中宋" panose="02010600040101010101" charset="-122"/>
              </a:rPr>
              <a:t>Test Time</a:t>
            </a:r>
            <a:r>
              <a:rPr lang="en-US" altLang="zh-CN" sz="4200">
                <a:latin typeface="宋体" panose="02010600030101010101" pitchFamily="2" charset="-122"/>
                <a:ea typeface="宋体" panose="02010600030101010101" pitchFamily="2" charset="-122"/>
              </a:rPr>
              <a:t> </a:t>
            </a:r>
            <a:endParaRPr lang="en-US" altLang="zh-CN" sz="4200">
              <a:latin typeface="宋体" panose="02010600030101010101" pitchFamily="2" charset="-122"/>
              <a:ea typeface="宋体" panose="02010600030101010101" pitchFamily="2" charset="-122"/>
            </a:endParaRPr>
          </a:p>
        </p:txBody>
      </p:sp>
      <p:pic>
        <p:nvPicPr>
          <p:cNvPr id="49158" name="图片 32" descr="35080d4f2d7b091888765aa01a98599"/>
          <p:cNvPicPr>
            <a:picLocks noChangeAspect="1"/>
          </p:cNvPicPr>
          <p:nvPr/>
        </p:nvPicPr>
        <p:blipFill>
          <a:blip r:embed="rId1"/>
          <a:stretch>
            <a:fillRect/>
          </a:stretch>
        </p:blipFill>
        <p:spPr>
          <a:xfrm>
            <a:off x="0" y="-279400"/>
            <a:ext cx="3867150" cy="2114550"/>
          </a:xfrm>
          <a:prstGeom prst="rect">
            <a:avLst/>
          </a:prstGeom>
          <a:noFill/>
          <a:ln w="9525">
            <a:noFill/>
          </a:ln>
        </p:spPr>
      </p:pic>
      <p:sp>
        <p:nvSpPr>
          <p:cNvPr id="7" name="文本框 6"/>
          <p:cNvSpPr txBox="1"/>
          <p:nvPr/>
        </p:nvSpPr>
        <p:spPr>
          <a:xfrm>
            <a:off x="614363" y="7404100"/>
            <a:ext cx="13817600" cy="522288"/>
          </a:xfrm>
          <a:prstGeom prst="rect">
            <a:avLst/>
          </a:prstGeom>
          <a:noFill/>
          <a:ln w="9525">
            <a:noFill/>
          </a:ln>
        </p:spPr>
        <p:txBody>
          <a:bodyPr wrap="square" anchor="t">
            <a:spAutoFit/>
          </a:bodyPr>
          <a:p>
            <a:r>
              <a:rPr lang="zh-CN" altLang="zh-CN" sz="2800" b="1">
                <a:solidFill>
                  <a:srgbClr val="376092"/>
                </a:solidFill>
                <a:latin typeface="华文中宋" panose="02010600040101010101" charset="-122"/>
                <a:ea typeface="华文中宋" panose="02010600040101010101" charset="-122"/>
                <a:sym typeface="宋体" panose="02010600030101010101" pitchFamily="2" charset="-122"/>
              </a:rPr>
              <a:t>答案：</a:t>
            </a:r>
            <a:r>
              <a:rPr lang="en-US" altLang="zh-CN" sz="2800" b="1">
                <a:solidFill>
                  <a:srgbClr val="376092"/>
                </a:solidFill>
                <a:latin typeface="华文中宋" panose="02010600040101010101" charset="-122"/>
                <a:ea typeface="华文中宋" panose="02010600040101010101" charset="-122"/>
                <a:sym typeface="宋体" panose="02010600030101010101" pitchFamily="2" charset="-122"/>
              </a:rPr>
              <a:t>C</a:t>
            </a:r>
            <a:endParaRPr lang="en-US" altLang="zh-CN" sz="2800" b="1">
              <a:solidFill>
                <a:srgbClr val="376092"/>
              </a:solidFill>
              <a:latin typeface="华文中宋" panose="02010600040101010101" charset="-122"/>
              <a:ea typeface="华文中宋" panose="02010600040101010101"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7" name="object 2"/>
          <p:cNvGrpSpPr/>
          <p:nvPr/>
        </p:nvGrpSpPr>
        <p:grpSpPr>
          <a:xfrm>
            <a:off x="10394950" y="0"/>
            <a:ext cx="7893050" cy="4781550"/>
            <a:chOff x="10395207" y="0"/>
            <a:chExt cx="7893050" cy="4781550"/>
          </a:xfrm>
        </p:grpSpPr>
        <p:sp>
          <p:nvSpPr>
            <p:cNvPr id="50178"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50179"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sp>
        <p:nvSpPr>
          <p:cNvPr id="50180" name="object 5"/>
          <p:cNvSpPr txBox="1"/>
          <p:nvPr/>
        </p:nvSpPr>
        <p:spPr>
          <a:xfrm>
            <a:off x="614363" y="3009900"/>
            <a:ext cx="13647737" cy="6724650"/>
          </a:xfrm>
          <a:prstGeom prst="rect">
            <a:avLst/>
          </a:prstGeom>
          <a:noFill/>
          <a:ln w="9525">
            <a:noFill/>
          </a:ln>
        </p:spPr>
        <p:txBody>
          <a:bodyPr wrap="square" lIns="0" tIns="12700" rIns="0" bIns="0" anchor="t">
            <a:spAutoFit/>
          </a:bodyPr>
          <a:p>
            <a:pPr marL="12700">
              <a:lnSpc>
                <a:spcPct val="150000"/>
              </a:lnSpc>
              <a:spcBef>
                <a:spcPts val="100"/>
              </a:spcBef>
            </a:pPr>
            <a:r>
              <a:rPr lang="zh-CN" altLang="zh-CN" sz="3200">
                <a:latin typeface="华文中宋" panose="02010600040101010101" charset="-122"/>
                <a:ea typeface="华文中宋" panose="02010600040101010101" charset="-122"/>
              </a:rPr>
              <a:t>（3）用例用来描述系统在事件做出响应时所采用的行动。用例之间是具有相关性的。在一个“订单输入子系统”中，创建新订单和更新订单都需要检查用户账号是否正确。那么，用例“创建新订单”、“更新订单”与用例“检查用户账号”之间是_____关系。</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A. 包含</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B. 扩展</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C. 分类</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D. 聚集</a:t>
            </a:r>
            <a:endParaRPr lang="zh-CN" altLang="zh-CN" sz="3200">
              <a:latin typeface="华文中宋" panose="02010600040101010101" charset="-122"/>
              <a:ea typeface="华文中宋" panose="02010600040101010101" charset="-122"/>
            </a:endParaRPr>
          </a:p>
          <a:p>
            <a:pPr marL="12700">
              <a:lnSpc>
                <a:spcPct val="150000"/>
              </a:lnSpc>
              <a:spcBef>
                <a:spcPts val="100"/>
              </a:spcBef>
            </a:pPr>
            <a:endParaRPr lang="zh-CN" altLang="en-US" sz="3200">
              <a:latin typeface="华文中宋" panose="02010600040101010101" charset="-122"/>
              <a:ea typeface="华文中宋" panose="02010600040101010101" charset="-122"/>
              <a:sym typeface="宋体" panose="02010600030101010101" pitchFamily="2" charset="-122"/>
            </a:endParaRPr>
          </a:p>
        </p:txBody>
      </p:sp>
      <p:sp>
        <p:nvSpPr>
          <p:cNvPr id="50181" name="object 6"/>
          <p:cNvSpPr txBox="1"/>
          <p:nvPr/>
        </p:nvSpPr>
        <p:spPr>
          <a:xfrm>
            <a:off x="614363" y="1835150"/>
            <a:ext cx="3524250" cy="750888"/>
          </a:xfrm>
          <a:prstGeom prst="rect">
            <a:avLst/>
          </a:prstGeom>
          <a:noFill/>
          <a:ln w="9525">
            <a:noFill/>
          </a:ln>
        </p:spPr>
        <p:txBody>
          <a:bodyPr wrap="square" lIns="0" tIns="12700" rIns="0" bIns="0" anchor="t">
            <a:spAutoFit/>
          </a:bodyPr>
          <a:p>
            <a:pPr marL="12700">
              <a:spcBef>
                <a:spcPts val="100"/>
              </a:spcBef>
            </a:pPr>
            <a:r>
              <a:rPr lang="en-US" altLang="zh-CN" sz="4800" b="1">
                <a:solidFill>
                  <a:schemeClr val="accent1"/>
                </a:solidFill>
                <a:latin typeface="华文中宋" panose="02010600040101010101" charset="-122"/>
                <a:ea typeface="华文中宋" panose="02010600040101010101" charset="-122"/>
              </a:rPr>
              <a:t>Test Time</a:t>
            </a:r>
            <a:r>
              <a:rPr lang="en-US" altLang="zh-CN" sz="4200">
                <a:latin typeface="宋体" panose="02010600030101010101" pitchFamily="2" charset="-122"/>
                <a:ea typeface="宋体" panose="02010600030101010101" pitchFamily="2" charset="-122"/>
              </a:rPr>
              <a:t> </a:t>
            </a:r>
            <a:endParaRPr lang="en-US" altLang="zh-CN" sz="4200">
              <a:latin typeface="宋体" panose="02010600030101010101" pitchFamily="2" charset="-122"/>
              <a:ea typeface="宋体" panose="02010600030101010101" pitchFamily="2" charset="-122"/>
            </a:endParaRPr>
          </a:p>
        </p:txBody>
      </p:sp>
      <p:pic>
        <p:nvPicPr>
          <p:cNvPr id="50182" name="图片 32" descr="35080d4f2d7b091888765aa01a98599"/>
          <p:cNvPicPr>
            <a:picLocks noChangeAspect="1"/>
          </p:cNvPicPr>
          <p:nvPr/>
        </p:nvPicPr>
        <p:blipFill>
          <a:blip r:embed="rId1"/>
          <a:stretch>
            <a:fillRect/>
          </a:stretch>
        </p:blipFill>
        <p:spPr>
          <a:xfrm>
            <a:off x="0" y="-279400"/>
            <a:ext cx="3867150" cy="2114550"/>
          </a:xfrm>
          <a:prstGeom prst="rect">
            <a:avLst/>
          </a:prstGeom>
          <a:noFill/>
          <a:ln w="9525">
            <a:noFill/>
          </a:ln>
        </p:spPr>
      </p:pic>
      <p:sp>
        <p:nvSpPr>
          <p:cNvPr id="7" name="文本框 6"/>
          <p:cNvSpPr txBox="1"/>
          <p:nvPr/>
        </p:nvSpPr>
        <p:spPr>
          <a:xfrm>
            <a:off x="530225" y="9212263"/>
            <a:ext cx="13816013" cy="522287"/>
          </a:xfrm>
          <a:prstGeom prst="rect">
            <a:avLst/>
          </a:prstGeom>
          <a:noFill/>
          <a:ln w="9525">
            <a:noFill/>
          </a:ln>
        </p:spPr>
        <p:txBody>
          <a:bodyPr wrap="square" anchor="t">
            <a:spAutoFit/>
          </a:bodyPr>
          <a:p>
            <a:r>
              <a:rPr lang="zh-CN" altLang="zh-CN" sz="2800" b="1">
                <a:solidFill>
                  <a:srgbClr val="376092"/>
                </a:solidFill>
                <a:latin typeface="华文中宋" panose="02010600040101010101" charset="-122"/>
                <a:ea typeface="华文中宋" panose="02010600040101010101" charset="-122"/>
                <a:sym typeface="宋体" panose="02010600030101010101" pitchFamily="2" charset="-122"/>
              </a:rPr>
              <a:t>答案：</a:t>
            </a:r>
            <a:r>
              <a:rPr lang="en-US" altLang="zh-CN" sz="2800" b="1">
                <a:solidFill>
                  <a:srgbClr val="376092"/>
                </a:solidFill>
                <a:latin typeface="华文中宋" panose="02010600040101010101" charset="-122"/>
                <a:ea typeface="华文中宋" panose="02010600040101010101" charset="-122"/>
                <a:sym typeface="宋体" panose="02010600030101010101" pitchFamily="2" charset="-122"/>
              </a:rPr>
              <a:t>A</a:t>
            </a:r>
            <a:endParaRPr lang="zh-CN" altLang="en-US" sz="2800" b="1">
              <a:solidFill>
                <a:srgbClr val="376092"/>
              </a:solidFill>
              <a:latin typeface="华文中宋" panose="02010600040101010101" charset="-122"/>
              <a:ea typeface="华文中宋" panose="02010600040101010101"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51201" name="object 2"/>
          <p:cNvGrpSpPr/>
          <p:nvPr/>
        </p:nvGrpSpPr>
        <p:grpSpPr>
          <a:xfrm>
            <a:off x="10394950" y="0"/>
            <a:ext cx="7893050" cy="4781550"/>
            <a:chOff x="10395207" y="0"/>
            <a:chExt cx="7893050" cy="4781550"/>
          </a:xfrm>
        </p:grpSpPr>
        <p:sp>
          <p:nvSpPr>
            <p:cNvPr id="51202"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51203"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sp>
        <p:nvSpPr>
          <p:cNvPr id="51204" name="object 5"/>
          <p:cNvSpPr txBox="1"/>
          <p:nvPr/>
        </p:nvSpPr>
        <p:spPr>
          <a:xfrm>
            <a:off x="614363" y="3009900"/>
            <a:ext cx="12730162" cy="5259388"/>
          </a:xfrm>
          <a:prstGeom prst="rect">
            <a:avLst/>
          </a:prstGeom>
          <a:noFill/>
          <a:ln w="9525">
            <a:noFill/>
          </a:ln>
        </p:spPr>
        <p:txBody>
          <a:bodyPr wrap="square" lIns="0" tIns="12700" rIns="0" bIns="0" anchor="t">
            <a:spAutoFit/>
          </a:bodyPr>
          <a:p>
            <a:pPr marL="12700">
              <a:lnSpc>
                <a:spcPct val="150000"/>
              </a:lnSpc>
              <a:spcBef>
                <a:spcPts val="100"/>
              </a:spcBef>
            </a:pPr>
            <a:r>
              <a:rPr lang="zh-CN" altLang="zh-CN" sz="3200">
                <a:latin typeface="华文中宋" panose="02010600040101010101" charset="-122"/>
                <a:ea typeface="华文中宋" panose="02010600040101010101" charset="-122"/>
              </a:rPr>
              <a:t>（4）下面不是UML中的静态视图的是_____。（多选）</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A. 状态图</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B. 用例图</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C. 对象图</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D. 类图</a:t>
            </a:r>
            <a:endParaRPr lang="zh-CN" altLang="zh-CN" sz="3200">
              <a:latin typeface="华文中宋" panose="02010600040101010101" charset="-122"/>
              <a:ea typeface="华文中宋" panose="02010600040101010101" charset="-122"/>
            </a:endParaRPr>
          </a:p>
          <a:p>
            <a:pPr marL="12700">
              <a:lnSpc>
                <a:spcPct val="150000"/>
              </a:lnSpc>
              <a:spcBef>
                <a:spcPts val="100"/>
              </a:spcBef>
            </a:pPr>
            <a:endParaRPr lang="zh-CN" altLang="zh-CN" sz="3200">
              <a:latin typeface="华文中宋" panose="02010600040101010101" charset="-122"/>
              <a:ea typeface="华文中宋" panose="02010600040101010101" charset="-122"/>
            </a:endParaRPr>
          </a:p>
          <a:p>
            <a:pPr marL="12700">
              <a:lnSpc>
                <a:spcPct val="150000"/>
              </a:lnSpc>
              <a:spcBef>
                <a:spcPts val="100"/>
              </a:spcBef>
            </a:pPr>
            <a:endParaRPr lang="zh-CN" altLang="en-US" sz="3200">
              <a:latin typeface="华文中宋" panose="02010600040101010101" charset="-122"/>
              <a:ea typeface="华文中宋" panose="02010600040101010101" charset="-122"/>
              <a:sym typeface="宋体" panose="02010600030101010101" pitchFamily="2" charset="-122"/>
            </a:endParaRPr>
          </a:p>
        </p:txBody>
      </p:sp>
      <p:sp>
        <p:nvSpPr>
          <p:cNvPr id="51205" name="object 6"/>
          <p:cNvSpPr txBox="1"/>
          <p:nvPr/>
        </p:nvSpPr>
        <p:spPr>
          <a:xfrm>
            <a:off x="614363" y="1835150"/>
            <a:ext cx="3524250" cy="750888"/>
          </a:xfrm>
          <a:prstGeom prst="rect">
            <a:avLst/>
          </a:prstGeom>
          <a:noFill/>
          <a:ln w="9525">
            <a:noFill/>
          </a:ln>
        </p:spPr>
        <p:txBody>
          <a:bodyPr wrap="square" lIns="0" tIns="12700" rIns="0" bIns="0" anchor="t">
            <a:spAutoFit/>
          </a:bodyPr>
          <a:p>
            <a:pPr marL="12700">
              <a:spcBef>
                <a:spcPts val="100"/>
              </a:spcBef>
            </a:pPr>
            <a:r>
              <a:rPr lang="en-US" altLang="zh-CN" sz="4800" b="1">
                <a:solidFill>
                  <a:schemeClr val="accent1"/>
                </a:solidFill>
                <a:latin typeface="华文中宋" panose="02010600040101010101" charset="-122"/>
                <a:ea typeface="华文中宋" panose="02010600040101010101" charset="-122"/>
              </a:rPr>
              <a:t>Test Time</a:t>
            </a:r>
            <a:r>
              <a:rPr lang="en-US" altLang="zh-CN" sz="4200">
                <a:latin typeface="宋体" panose="02010600030101010101" pitchFamily="2" charset="-122"/>
                <a:ea typeface="宋体" panose="02010600030101010101" pitchFamily="2" charset="-122"/>
              </a:rPr>
              <a:t> </a:t>
            </a:r>
            <a:endParaRPr lang="en-US" altLang="zh-CN" sz="4200">
              <a:latin typeface="宋体" panose="02010600030101010101" pitchFamily="2" charset="-122"/>
              <a:ea typeface="宋体" panose="02010600030101010101" pitchFamily="2" charset="-122"/>
            </a:endParaRPr>
          </a:p>
        </p:txBody>
      </p:sp>
      <p:pic>
        <p:nvPicPr>
          <p:cNvPr id="51206" name="图片 32" descr="35080d4f2d7b091888765aa01a98599"/>
          <p:cNvPicPr>
            <a:picLocks noChangeAspect="1"/>
          </p:cNvPicPr>
          <p:nvPr/>
        </p:nvPicPr>
        <p:blipFill>
          <a:blip r:embed="rId1"/>
          <a:stretch>
            <a:fillRect/>
          </a:stretch>
        </p:blipFill>
        <p:spPr>
          <a:xfrm>
            <a:off x="0" y="-279400"/>
            <a:ext cx="3867150" cy="2114550"/>
          </a:xfrm>
          <a:prstGeom prst="rect">
            <a:avLst/>
          </a:prstGeom>
          <a:noFill/>
          <a:ln w="9525">
            <a:noFill/>
          </a:ln>
        </p:spPr>
      </p:pic>
      <p:sp>
        <p:nvSpPr>
          <p:cNvPr id="7" name="文本框 6"/>
          <p:cNvSpPr txBox="1"/>
          <p:nvPr/>
        </p:nvSpPr>
        <p:spPr>
          <a:xfrm>
            <a:off x="614363" y="7316788"/>
            <a:ext cx="13817600" cy="952500"/>
          </a:xfrm>
          <a:prstGeom prst="rect">
            <a:avLst/>
          </a:prstGeom>
          <a:noFill/>
          <a:ln w="9525">
            <a:noFill/>
          </a:ln>
        </p:spPr>
        <p:txBody>
          <a:bodyPr wrap="square" anchor="t">
            <a:spAutoFit/>
          </a:bodyPr>
          <a:p>
            <a:r>
              <a:rPr lang="zh-CN" altLang="zh-CN" sz="2800" b="1">
                <a:solidFill>
                  <a:srgbClr val="376092"/>
                </a:solidFill>
                <a:latin typeface="华文中宋" panose="02010600040101010101" charset="-122"/>
                <a:ea typeface="华文中宋" panose="02010600040101010101" charset="-122"/>
                <a:sym typeface="宋体" panose="02010600030101010101" pitchFamily="2" charset="-122"/>
              </a:rPr>
              <a:t>答案：</a:t>
            </a:r>
            <a:r>
              <a:rPr lang="en-US" altLang="zh-CN" sz="2800" b="1">
                <a:solidFill>
                  <a:srgbClr val="376092"/>
                </a:solidFill>
                <a:latin typeface="华文中宋" panose="02010600040101010101" charset="-122"/>
                <a:ea typeface="华文中宋" panose="02010600040101010101" charset="-122"/>
                <a:sym typeface="宋体" panose="02010600030101010101" pitchFamily="2" charset="-122"/>
              </a:rPr>
              <a:t>AB   </a:t>
            </a:r>
            <a:r>
              <a:rPr lang="zh-CN" altLang="en-US" sz="2800" b="1">
                <a:solidFill>
                  <a:srgbClr val="376092"/>
                </a:solidFill>
                <a:latin typeface="华文中宋" panose="02010600040101010101" charset="-122"/>
                <a:ea typeface="华文中宋" panose="02010600040101010101" charset="-122"/>
                <a:sym typeface="宋体" panose="02010600030101010101" pitchFamily="2" charset="-122"/>
              </a:rPr>
              <a:t>静态图包括类图、对象图、包图、组合结构图</a:t>
            </a:r>
            <a:endParaRPr lang="zh-CN" altLang="en-US" sz="2800" b="1">
              <a:solidFill>
                <a:srgbClr val="376092"/>
              </a:solidFill>
              <a:latin typeface="华文中宋" panose="02010600040101010101" charset="-122"/>
              <a:ea typeface="华文中宋" panose="02010600040101010101" charset="-122"/>
              <a:sym typeface="宋体" panose="02010600030101010101" pitchFamily="2" charset="-122"/>
            </a:endParaRPr>
          </a:p>
          <a:p>
            <a:endParaRPr lang="zh-CN" altLang="en-US" sz="2800" b="1">
              <a:solidFill>
                <a:srgbClr val="376092"/>
              </a:solidFill>
              <a:latin typeface="华文中宋" panose="02010600040101010101" charset="-122"/>
              <a:ea typeface="华文中宋" panose="02010600040101010101"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225" name="object 2"/>
          <p:cNvGrpSpPr/>
          <p:nvPr/>
        </p:nvGrpSpPr>
        <p:grpSpPr>
          <a:xfrm>
            <a:off x="10394950" y="0"/>
            <a:ext cx="7893050" cy="4781550"/>
            <a:chOff x="10395207" y="0"/>
            <a:chExt cx="7893050" cy="4781550"/>
          </a:xfrm>
        </p:grpSpPr>
        <p:sp>
          <p:nvSpPr>
            <p:cNvPr id="52226" name="object 3"/>
            <p:cNvSpPr/>
            <p:nvPr/>
          </p:nvSpPr>
          <p:spPr>
            <a:xfrm>
              <a:off x="14261601" y="0"/>
              <a:ext cx="4026535" cy="4781550"/>
            </a:xfrm>
            <a:custGeom>
              <a:avLst/>
              <a:gdLst/>
              <a:ahLst/>
              <a:cxnLst/>
              <a:pathLst>
                <a:path w="4026534" h="4781550">
                  <a:moveTo>
                    <a:pt x="0" y="0"/>
                  </a:moveTo>
                  <a:lnTo>
                    <a:pt x="4026397" y="0"/>
                  </a:lnTo>
                  <a:lnTo>
                    <a:pt x="4026397" y="4781549"/>
                  </a:lnTo>
                  <a:lnTo>
                    <a:pt x="0" y="4781549"/>
                  </a:lnTo>
                  <a:lnTo>
                    <a:pt x="0" y="0"/>
                  </a:lnTo>
                  <a:close/>
                </a:path>
              </a:pathLst>
            </a:custGeom>
            <a:solidFill>
              <a:srgbClr val="A5C2DE"/>
            </a:solidFill>
            <a:ln w="9525">
              <a:noFill/>
            </a:ln>
          </p:spPr>
          <p:txBody>
            <a:bodyPr/>
            <a:p>
              <a:endParaRPr lang="zh-CN" altLang="en-US"/>
            </a:p>
          </p:txBody>
        </p:sp>
        <p:sp>
          <p:nvSpPr>
            <p:cNvPr id="52227" name="object 4"/>
            <p:cNvSpPr/>
            <p:nvPr/>
          </p:nvSpPr>
          <p:spPr>
            <a:xfrm>
              <a:off x="10395207" y="0"/>
              <a:ext cx="5219700" cy="2611120"/>
            </a:xfrm>
            <a:custGeom>
              <a:avLst/>
              <a:gdLst/>
              <a:ahLst/>
              <a:cxnLst/>
              <a:pathLst>
                <a:path w="5219700" h="2611120">
                  <a:moveTo>
                    <a:pt x="2609840" y="2610933"/>
                  </a:moveTo>
                  <a:lnTo>
                    <a:pt x="2561358" y="2610492"/>
                  </a:lnTo>
                  <a:lnTo>
                    <a:pt x="2513091" y="2609173"/>
                  </a:lnTo>
                  <a:lnTo>
                    <a:pt x="2465047" y="2606985"/>
                  </a:lnTo>
                  <a:lnTo>
                    <a:pt x="2417231" y="2603934"/>
                  </a:lnTo>
                  <a:lnTo>
                    <a:pt x="2369653" y="2600028"/>
                  </a:lnTo>
                  <a:lnTo>
                    <a:pt x="2322320" y="2595276"/>
                  </a:lnTo>
                  <a:lnTo>
                    <a:pt x="2275239" y="2589684"/>
                  </a:lnTo>
                  <a:lnTo>
                    <a:pt x="2228418" y="2583261"/>
                  </a:lnTo>
                  <a:lnTo>
                    <a:pt x="2181865" y="2576013"/>
                  </a:lnTo>
                  <a:lnTo>
                    <a:pt x="2135588" y="2567949"/>
                  </a:lnTo>
                  <a:lnTo>
                    <a:pt x="2089593" y="2559076"/>
                  </a:lnTo>
                  <a:lnTo>
                    <a:pt x="2043889" y="2549402"/>
                  </a:lnTo>
                  <a:lnTo>
                    <a:pt x="1998483" y="2538934"/>
                  </a:lnTo>
                  <a:lnTo>
                    <a:pt x="1953382" y="2527680"/>
                  </a:lnTo>
                  <a:lnTo>
                    <a:pt x="1908596" y="2515648"/>
                  </a:lnTo>
                  <a:lnTo>
                    <a:pt x="1864130" y="2502845"/>
                  </a:lnTo>
                  <a:lnTo>
                    <a:pt x="1819993" y="2489279"/>
                  </a:lnTo>
                  <a:lnTo>
                    <a:pt x="1776192" y="2474957"/>
                  </a:lnTo>
                  <a:lnTo>
                    <a:pt x="1732735" y="2459887"/>
                  </a:lnTo>
                  <a:lnTo>
                    <a:pt x="1689630" y="2444078"/>
                  </a:lnTo>
                  <a:lnTo>
                    <a:pt x="1646884" y="2427535"/>
                  </a:lnTo>
                  <a:lnTo>
                    <a:pt x="1604505" y="2410268"/>
                  </a:lnTo>
                  <a:lnTo>
                    <a:pt x="1562500" y="2392283"/>
                  </a:lnTo>
                  <a:lnTo>
                    <a:pt x="1520877" y="2373588"/>
                  </a:lnTo>
                  <a:lnTo>
                    <a:pt x="1479644" y="2354191"/>
                  </a:lnTo>
                  <a:lnTo>
                    <a:pt x="1438808" y="2334100"/>
                  </a:lnTo>
                  <a:lnTo>
                    <a:pt x="1398377" y="2313321"/>
                  </a:lnTo>
                  <a:lnTo>
                    <a:pt x="1358358" y="2291864"/>
                  </a:lnTo>
                  <a:lnTo>
                    <a:pt x="1318760" y="2269734"/>
                  </a:lnTo>
                  <a:lnTo>
                    <a:pt x="1279589" y="2246941"/>
                  </a:lnTo>
                  <a:lnTo>
                    <a:pt x="1240854" y="2223491"/>
                  </a:lnTo>
                  <a:lnTo>
                    <a:pt x="1202562" y="2199393"/>
                  </a:lnTo>
                  <a:lnTo>
                    <a:pt x="1164720" y="2174653"/>
                  </a:lnTo>
                  <a:lnTo>
                    <a:pt x="1127337" y="2149280"/>
                  </a:lnTo>
                  <a:lnTo>
                    <a:pt x="1090420" y="2123280"/>
                  </a:lnTo>
                  <a:lnTo>
                    <a:pt x="1053976" y="2096663"/>
                  </a:lnTo>
                  <a:lnTo>
                    <a:pt x="1018013" y="2069435"/>
                  </a:lnTo>
                  <a:lnTo>
                    <a:pt x="982539" y="2041603"/>
                  </a:lnTo>
                  <a:lnTo>
                    <a:pt x="947561" y="2013176"/>
                  </a:lnTo>
                  <a:lnTo>
                    <a:pt x="913087" y="1984162"/>
                  </a:lnTo>
                  <a:lnTo>
                    <a:pt x="879125" y="1954567"/>
                  </a:lnTo>
                  <a:lnTo>
                    <a:pt x="845683" y="1924400"/>
                  </a:lnTo>
                  <a:lnTo>
                    <a:pt x="812766" y="1893667"/>
                  </a:lnTo>
                  <a:lnTo>
                    <a:pt x="780385" y="1862377"/>
                  </a:lnTo>
                  <a:lnTo>
                    <a:pt x="748545" y="1830538"/>
                  </a:lnTo>
                  <a:lnTo>
                    <a:pt x="717256" y="1798156"/>
                  </a:lnTo>
                  <a:lnTo>
                    <a:pt x="686523" y="1765240"/>
                  </a:lnTo>
                  <a:lnTo>
                    <a:pt x="656356" y="1731797"/>
                  </a:lnTo>
                  <a:lnTo>
                    <a:pt x="626761" y="1697835"/>
                  </a:lnTo>
                  <a:lnTo>
                    <a:pt x="597746" y="1663362"/>
                  </a:lnTo>
                  <a:lnTo>
                    <a:pt x="569320" y="1628384"/>
                  </a:lnTo>
                  <a:lnTo>
                    <a:pt x="541488" y="1592910"/>
                  </a:lnTo>
                  <a:lnTo>
                    <a:pt x="514260" y="1556947"/>
                  </a:lnTo>
                  <a:lnTo>
                    <a:pt x="487642" y="1520503"/>
                  </a:lnTo>
                  <a:lnTo>
                    <a:pt x="461643" y="1483586"/>
                  </a:lnTo>
                  <a:lnTo>
                    <a:pt x="436270" y="1446202"/>
                  </a:lnTo>
                  <a:lnTo>
                    <a:pt x="411530" y="1408361"/>
                  </a:lnTo>
                  <a:lnTo>
                    <a:pt x="387432" y="1370069"/>
                  </a:lnTo>
                  <a:lnTo>
                    <a:pt x="363982" y="1331333"/>
                  </a:lnTo>
                  <a:lnTo>
                    <a:pt x="341188" y="1292163"/>
                  </a:lnTo>
                  <a:lnTo>
                    <a:pt x="319059" y="1252564"/>
                  </a:lnTo>
                  <a:lnTo>
                    <a:pt x="297602" y="1212546"/>
                  </a:lnTo>
                  <a:lnTo>
                    <a:pt x="276823" y="1172115"/>
                  </a:lnTo>
                  <a:lnTo>
                    <a:pt x="256732" y="1131279"/>
                  </a:lnTo>
                  <a:lnTo>
                    <a:pt x="237335" y="1090046"/>
                  </a:lnTo>
                  <a:lnTo>
                    <a:pt x="218640" y="1048423"/>
                  </a:lnTo>
                  <a:lnTo>
                    <a:pt x="200655" y="1006418"/>
                  </a:lnTo>
                  <a:lnTo>
                    <a:pt x="183388" y="964039"/>
                  </a:lnTo>
                  <a:lnTo>
                    <a:pt x="166845" y="921293"/>
                  </a:lnTo>
                  <a:lnTo>
                    <a:pt x="151035" y="878187"/>
                  </a:lnTo>
                  <a:lnTo>
                    <a:pt x="135966" y="834731"/>
                  </a:lnTo>
                  <a:lnTo>
                    <a:pt x="121644" y="790930"/>
                  </a:lnTo>
                  <a:lnTo>
                    <a:pt x="108078" y="746793"/>
                  </a:lnTo>
                  <a:lnTo>
                    <a:pt x="95275" y="702327"/>
                  </a:lnTo>
                  <a:lnTo>
                    <a:pt x="83243" y="657540"/>
                  </a:lnTo>
                  <a:lnTo>
                    <a:pt x="71989" y="612440"/>
                  </a:lnTo>
                  <a:lnTo>
                    <a:pt x="61521" y="567034"/>
                  </a:lnTo>
                  <a:lnTo>
                    <a:pt x="51847" y="521330"/>
                  </a:lnTo>
                  <a:lnTo>
                    <a:pt x="42974" y="475335"/>
                  </a:lnTo>
                  <a:lnTo>
                    <a:pt x="34910" y="429058"/>
                  </a:lnTo>
                  <a:lnTo>
                    <a:pt x="27662" y="382505"/>
                  </a:lnTo>
                  <a:lnTo>
                    <a:pt x="21239" y="335684"/>
                  </a:lnTo>
                  <a:lnTo>
                    <a:pt x="15647" y="288603"/>
                  </a:lnTo>
                  <a:lnTo>
                    <a:pt x="10894" y="241270"/>
                  </a:lnTo>
                  <a:lnTo>
                    <a:pt x="6989" y="193692"/>
                  </a:lnTo>
                  <a:lnTo>
                    <a:pt x="3938" y="145876"/>
                  </a:lnTo>
                  <a:lnTo>
                    <a:pt x="1750" y="97831"/>
                  </a:lnTo>
                  <a:lnTo>
                    <a:pt x="431" y="49565"/>
                  </a:lnTo>
                  <a:lnTo>
                    <a:pt x="0" y="0"/>
                  </a:lnTo>
                  <a:lnTo>
                    <a:pt x="5219680" y="0"/>
                  </a:lnTo>
                  <a:lnTo>
                    <a:pt x="5219248" y="49565"/>
                  </a:lnTo>
                  <a:lnTo>
                    <a:pt x="5217929" y="97831"/>
                  </a:lnTo>
                  <a:lnTo>
                    <a:pt x="5215741" y="145876"/>
                  </a:lnTo>
                  <a:lnTo>
                    <a:pt x="5212690" y="193692"/>
                  </a:lnTo>
                  <a:lnTo>
                    <a:pt x="5208785" y="241270"/>
                  </a:lnTo>
                  <a:lnTo>
                    <a:pt x="5204032" y="288603"/>
                  </a:lnTo>
                  <a:lnTo>
                    <a:pt x="5198440" y="335684"/>
                  </a:lnTo>
                  <a:lnTo>
                    <a:pt x="5192017" y="382505"/>
                  </a:lnTo>
                  <a:lnTo>
                    <a:pt x="5184769" y="429058"/>
                  </a:lnTo>
                  <a:lnTo>
                    <a:pt x="5176705" y="475335"/>
                  </a:lnTo>
                  <a:lnTo>
                    <a:pt x="5167832" y="521330"/>
                  </a:lnTo>
                  <a:lnTo>
                    <a:pt x="5158158" y="567034"/>
                  </a:lnTo>
                  <a:lnTo>
                    <a:pt x="5147690" y="612440"/>
                  </a:lnTo>
                  <a:lnTo>
                    <a:pt x="5136436" y="657540"/>
                  </a:lnTo>
                  <a:lnTo>
                    <a:pt x="5124404" y="702327"/>
                  </a:lnTo>
                  <a:lnTo>
                    <a:pt x="5111601" y="746793"/>
                  </a:lnTo>
                  <a:lnTo>
                    <a:pt x="5098035" y="790930"/>
                  </a:lnTo>
                  <a:lnTo>
                    <a:pt x="5083713" y="834731"/>
                  </a:lnTo>
                  <a:lnTo>
                    <a:pt x="5068644" y="878187"/>
                  </a:lnTo>
                  <a:lnTo>
                    <a:pt x="5052834" y="921293"/>
                  </a:lnTo>
                  <a:lnTo>
                    <a:pt x="5036291" y="964039"/>
                  </a:lnTo>
                  <a:lnTo>
                    <a:pt x="5019024" y="1006418"/>
                  </a:lnTo>
                  <a:lnTo>
                    <a:pt x="5001039" y="1048423"/>
                  </a:lnTo>
                  <a:lnTo>
                    <a:pt x="4982344" y="1090046"/>
                  </a:lnTo>
                  <a:lnTo>
                    <a:pt x="4962947" y="1131279"/>
                  </a:lnTo>
                  <a:lnTo>
                    <a:pt x="4942856" y="1172115"/>
                  </a:lnTo>
                  <a:lnTo>
                    <a:pt x="4922078" y="1212546"/>
                  </a:lnTo>
                  <a:lnTo>
                    <a:pt x="4900620" y="1252564"/>
                  </a:lnTo>
                  <a:lnTo>
                    <a:pt x="4878491" y="1292163"/>
                  </a:lnTo>
                  <a:lnTo>
                    <a:pt x="4855697" y="1331333"/>
                  </a:lnTo>
                  <a:lnTo>
                    <a:pt x="4832248" y="1370069"/>
                  </a:lnTo>
                  <a:lnTo>
                    <a:pt x="4808149" y="1408361"/>
                  </a:lnTo>
                  <a:lnTo>
                    <a:pt x="4783409" y="1446202"/>
                  </a:lnTo>
                  <a:lnTo>
                    <a:pt x="4758036" y="1483586"/>
                  </a:lnTo>
                  <a:lnTo>
                    <a:pt x="4732037" y="1520503"/>
                  </a:lnTo>
                  <a:lnTo>
                    <a:pt x="4705419" y="1556947"/>
                  </a:lnTo>
                  <a:lnTo>
                    <a:pt x="4678191" y="1592910"/>
                  </a:lnTo>
                  <a:lnTo>
                    <a:pt x="4650359" y="1628384"/>
                  </a:lnTo>
                  <a:lnTo>
                    <a:pt x="4621933" y="1663362"/>
                  </a:lnTo>
                  <a:lnTo>
                    <a:pt x="4592918" y="1697835"/>
                  </a:lnTo>
                  <a:lnTo>
                    <a:pt x="4563323" y="1731797"/>
                  </a:lnTo>
                  <a:lnTo>
                    <a:pt x="4533156" y="1765240"/>
                  </a:lnTo>
                  <a:lnTo>
                    <a:pt x="4502423" y="1798156"/>
                  </a:lnTo>
                  <a:lnTo>
                    <a:pt x="4471134" y="1830538"/>
                  </a:lnTo>
                  <a:lnTo>
                    <a:pt x="4439294" y="1862377"/>
                  </a:lnTo>
                  <a:lnTo>
                    <a:pt x="4406913" y="1893667"/>
                  </a:lnTo>
                  <a:lnTo>
                    <a:pt x="4373997" y="1924400"/>
                  </a:lnTo>
                  <a:lnTo>
                    <a:pt x="4340554" y="1954567"/>
                  </a:lnTo>
                  <a:lnTo>
                    <a:pt x="4306592" y="1984162"/>
                  </a:lnTo>
                  <a:lnTo>
                    <a:pt x="4272118" y="2013176"/>
                  </a:lnTo>
                  <a:lnTo>
                    <a:pt x="4237140" y="2041603"/>
                  </a:lnTo>
                  <a:lnTo>
                    <a:pt x="4201666" y="2069435"/>
                  </a:lnTo>
                  <a:lnTo>
                    <a:pt x="4165703" y="2096663"/>
                  </a:lnTo>
                  <a:lnTo>
                    <a:pt x="4129259" y="2123280"/>
                  </a:lnTo>
                  <a:lnTo>
                    <a:pt x="4092342" y="2149280"/>
                  </a:lnTo>
                  <a:lnTo>
                    <a:pt x="4054959" y="2174653"/>
                  </a:lnTo>
                  <a:lnTo>
                    <a:pt x="4017117" y="2199393"/>
                  </a:lnTo>
                  <a:lnTo>
                    <a:pt x="3978825" y="2223491"/>
                  </a:lnTo>
                  <a:lnTo>
                    <a:pt x="3940090" y="2246941"/>
                  </a:lnTo>
                  <a:lnTo>
                    <a:pt x="3900919" y="2269734"/>
                  </a:lnTo>
                  <a:lnTo>
                    <a:pt x="3861321" y="2291864"/>
                  </a:lnTo>
                  <a:lnTo>
                    <a:pt x="3821302" y="2313321"/>
                  </a:lnTo>
                  <a:lnTo>
                    <a:pt x="3780871" y="2334100"/>
                  </a:lnTo>
                  <a:lnTo>
                    <a:pt x="3740035" y="2354191"/>
                  </a:lnTo>
                  <a:lnTo>
                    <a:pt x="3698802" y="2373588"/>
                  </a:lnTo>
                  <a:lnTo>
                    <a:pt x="3657179" y="2392283"/>
                  </a:lnTo>
                  <a:lnTo>
                    <a:pt x="3615174" y="2410268"/>
                  </a:lnTo>
                  <a:lnTo>
                    <a:pt x="3572795" y="2427535"/>
                  </a:lnTo>
                  <a:lnTo>
                    <a:pt x="3530049" y="2444078"/>
                  </a:lnTo>
                  <a:lnTo>
                    <a:pt x="3486944" y="2459887"/>
                  </a:lnTo>
                  <a:lnTo>
                    <a:pt x="3443487" y="2474957"/>
                  </a:lnTo>
                  <a:lnTo>
                    <a:pt x="3399686" y="2489279"/>
                  </a:lnTo>
                  <a:lnTo>
                    <a:pt x="3355549" y="2502845"/>
                  </a:lnTo>
                  <a:lnTo>
                    <a:pt x="3311083" y="2515648"/>
                  </a:lnTo>
                  <a:lnTo>
                    <a:pt x="3266297" y="2527680"/>
                  </a:lnTo>
                  <a:lnTo>
                    <a:pt x="3221196" y="2538934"/>
                  </a:lnTo>
                  <a:lnTo>
                    <a:pt x="3175790" y="2549402"/>
                  </a:lnTo>
                  <a:lnTo>
                    <a:pt x="3130086" y="2559076"/>
                  </a:lnTo>
                  <a:lnTo>
                    <a:pt x="3084092" y="2567949"/>
                  </a:lnTo>
                  <a:lnTo>
                    <a:pt x="3037814" y="2576013"/>
                  </a:lnTo>
                  <a:lnTo>
                    <a:pt x="2991261" y="2583261"/>
                  </a:lnTo>
                  <a:lnTo>
                    <a:pt x="2944440" y="2589684"/>
                  </a:lnTo>
                  <a:lnTo>
                    <a:pt x="2897359" y="2595276"/>
                  </a:lnTo>
                  <a:lnTo>
                    <a:pt x="2850026" y="2600028"/>
                  </a:lnTo>
                  <a:lnTo>
                    <a:pt x="2802448" y="2603934"/>
                  </a:lnTo>
                  <a:lnTo>
                    <a:pt x="2754633" y="2606985"/>
                  </a:lnTo>
                  <a:lnTo>
                    <a:pt x="2706588" y="2609173"/>
                  </a:lnTo>
                  <a:lnTo>
                    <a:pt x="2658321" y="2610492"/>
                  </a:lnTo>
                  <a:lnTo>
                    <a:pt x="2609840" y="2610933"/>
                  </a:lnTo>
                  <a:close/>
                </a:path>
              </a:pathLst>
            </a:custGeom>
            <a:solidFill>
              <a:srgbClr val="1164AB"/>
            </a:solidFill>
            <a:ln w="9525">
              <a:noFill/>
            </a:ln>
          </p:spPr>
          <p:txBody>
            <a:bodyPr/>
            <a:p>
              <a:endParaRPr lang="zh-CN" altLang="en-US"/>
            </a:p>
          </p:txBody>
        </p:sp>
      </p:grpSp>
      <p:sp>
        <p:nvSpPr>
          <p:cNvPr id="52228" name="object 5"/>
          <p:cNvSpPr txBox="1"/>
          <p:nvPr/>
        </p:nvSpPr>
        <p:spPr>
          <a:xfrm>
            <a:off x="614363" y="3009900"/>
            <a:ext cx="12730162" cy="4508500"/>
          </a:xfrm>
          <a:prstGeom prst="rect">
            <a:avLst/>
          </a:prstGeom>
          <a:noFill/>
          <a:ln w="9525">
            <a:noFill/>
          </a:ln>
        </p:spPr>
        <p:txBody>
          <a:bodyPr wrap="square" lIns="0" tIns="12700" rIns="0" bIns="0" anchor="t">
            <a:spAutoFit/>
          </a:bodyPr>
          <a:p>
            <a:pPr marL="12700">
              <a:lnSpc>
                <a:spcPct val="150000"/>
              </a:lnSpc>
              <a:spcBef>
                <a:spcPts val="100"/>
              </a:spcBef>
            </a:pPr>
            <a:r>
              <a:rPr lang="zh-CN" altLang="zh-CN" sz="3200">
                <a:latin typeface="华文中宋" panose="02010600040101010101" charset="-122"/>
                <a:ea typeface="华文中宋" panose="02010600040101010101" charset="-122"/>
              </a:rPr>
              <a:t>（</a:t>
            </a:r>
            <a:r>
              <a:rPr lang="en-US" altLang="zh-CN" sz="3200">
                <a:latin typeface="华文中宋" panose="02010600040101010101" charset="-122"/>
                <a:ea typeface="华文中宋" panose="02010600040101010101" charset="-122"/>
              </a:rPr>
              <a:t>5</a:t>
            </a:r>
            <a:r>
              <a:rPr lang="zh-CN" altLang="zh-CN" sz="3200">
                <a:latin typeface="华文中宋" panose="02010600040101010101" charset="-122"/>
                <a:ea typeface="华文中宋" panose="02010600040101010101" charset="-122"/>
              </a:rPr>
              <a:t>）UML中的_____用来描述过程或操作的工作步骤。</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A. 状态图</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B. 活动图</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C. 用例图</a:t>
            </a:r>
            <a:endParaRPr lang="zh-CN" altLang="zh-CN" sz="3200">
              <a:latin typeface="华文中宋" panose="02010600040101010101" charset="-122"/>
              <a:ea typeface="华文中宋" panose="02010600040101010101" charset="-122"/>
            </a:endParaRPr>
          </a:p>
          <a:p>
            <a:pPr marL="12700">
              <a:lnSpc>
                <a:spcPct val="150000"/>
              </a:lnSpc>
              <a:spcBef>
                <a:spcPts val="100"/>
              </a:spcBef>
            </a:pPr>
            <a:r>
              <a:rPr lang="zh-CN" altLang="zh-CN" sz="3200">
                <a:latin typeface="华文中宋" panose="02010600040101010101" charset="-122"/>
                <a:ea typeface="华文中宋" panose="02010600040101010101" charset="-122"/>
              </a:rPr>
              <a:t>​​​​​​​D. 部署图</a:t>
            </a:r>
            <a:endParaRPr lang="zh-CN" altLang="zh-CN" sz="3200">
              <a:latin typeface="华文中宋" panose="02010600040101010101" charset="-122"/>
              <a:ea typeface="华文中宋" panose="02010600040101010101" charset="-122"/>
            </a:endParaRPr>
          </a:p>
          <a:p>
            <a:pPr marL="12700">
              <a:lnSpc>
                <a:spcPct val="150000"/>
              </a:lnSpc>
              <a:spcBef>
                <a:spcPts val="100"/>
              </a:spcBef>
            </a:pPr>
            <a:endParaRPr lang="zh-CN" altLang="en-US" sz="3200">
              <a:latin typeface="华文中宋" panose="02010600040101010101" charset="-122"/>
              <a:ea typeface="华文中宋" panose="02010600040101010101" charset="-122"/>
              <a:sym typeface="宋体" panose="02010600030101010101" pitchFamily="2" charset="-122"/>
            </a:endParaRPr>
          </a:p>
        </p:txBody>
      </p:sp>
      <p:sp>
        <p:nvSpPr>
          <p:cNvPr id="52229" name="object 6"/>
          <p:cNvSpPr txBox="1"/>
          <p:nvPr/>
        </p:nvSpPr>
        <p:spPr>
          <a:xfrm>
            <a:off x="614363" y="1835150"/>
            <a:ext cx="3524250" cy="750888"/>
          </a:xfrm>
          <a:prstGeom prst="rect">
            <a:avLst/>
          </a:prstGeom>
          <a:noFill/>
          <a:ln w="9525">
            <a:noFill/>
          </a:ln>
        </p:spPr>
        <p:txBody>
          <a:bodyPr wrap="square" lIns="0" tIns="12700" rIns="0" bIns="0" anchor="t">
            <a:spAutoFit/>
          </a:bodyPr>
          <a:p>
            <a:pPr marL="12700">
              <a:spcBef>
                <a:spcPts val="100"/>
              </a:spcBef>
            </a:pPr>
            <a:r>
              <a:rPr lang="en-US" altLang="zh-CN" sz="4800" b="1">
                <a:solidFill>
                  <a:schemeClr val="accent1"/>
                </a:solidFill>
                <a:latin typeface="华文中宋" panose="02010600040101010101" charset="-122"/>
                <a:ea typeface="华文中宋" panose="02010600040101010101" charset="-122"/>
              </a:rPr>
              <a:t>Test Time</a:t>
            </a:r>
            <a:r>
              <a:rPr lang="en-US" altLang="zh-CN" sz="4200">
                <a:latin typeface="宋体" panose="02010600030101010101" pitchFamily="2" charset="-122"/>
                <a:ea typeface="宋体" panose="02010600030101010101" pitchFamily="2" charset="-122"/>
              </a:rPr>
              <a:t> </a:t>
            </a:r>
            <a:endParaRPr lang="en-US" altLang="zh-CN" sz="4200">
              <a:latin typeface="宋体" panose="02010600030101010101" pitchFamily="2" charset="-122"/>
              <a:ea typeface="宋体" panose="02010600030101010101" pitchFamily="2" charset="-122"/>
            </a:endParaRPr>
          </a:p>
        </p:txBody>
      </p:sp>
      <p:pic>
        <p:nvPicPr>
          <p:cNvPr id="52230" name="图片 32" descr="35080d4f2d7b091888765aa01a98599"/>
          <p:cNvPicPr>
            <a:picLocks noChangeAspect="1"/>
          </p:cNvPicPr>
          <p:nvPr/>
        </p:nvPicPr>
        <p:blipFill>
          <a:blip r:embed="rId1"/>
          <a:stretch>
            <a:fillRect/>
          </a:stretch>
        </p:blipFill>
        <p:spPr>
          <a:xfrm>
            <a:off x="0" y="-279400"/>
            <a:ext cx="3867150" cy="2114550"/>
          </a:xfrm>
          <a:prstGeom prst="rect">
            <a:avLst/>
          </a:prstGeom>
          <a:noFill/>
          <a:ln w="9525">
            <a:noFill/>
          </a:ln>
        </p:spPr>
      </p:pic>
      <p:sp>
        <p:nvSpPr>
          <p:cNvPr id="7" name="文本框 6"/>
          <p:cNvSpPr txBox="1"/>
          <p:nvPr/>
        </p:nvSpPr>
        <p:spPr>
          <a:xfrm>
            <a:off x="614363" y="7316788"/>
            <a:ext cx="13817600" cy="522287"/>
          </a:xfrm>
          <a:prstGeom prst="rect">
            <a:avLst/>
          </a:prstGeom>
          <a:noFill/>
          <a:ln w="9525">
            <a:noFill/>
          </a:ln>
        </p:spPr>
        <p:txBody>
          <a:bodyPr wrap="square" anchor="t">
            <a:spAutoFit/>
          </a:bodyPr>
          <a:p>
            <a:r>
              <a:rPr lang="zh-CN" altLang="zh-CN" sz="2800" b="1">
                <a:solidFill>
                  <a:srgbClr val="376092"/>
                </a:solidFill>
                <a:latin typeface="华文中宋" panose="02010600040101010101" charset="-122"/>
                <a:ea typeface="华文中宋" panose="02010600040101010101" charset="-122"/>
                <a:sym typeface="宋体" panose="02010600030101010101" pitchFamily="2" charset="-122"/>
              </a:rPr>
              <a:t>答案：</a:t>
            </a:r>
            <a:r>
              <a:rPr lang="en-US" altLang="zh-CN" sz="2800" b="1">
                <a:solidFill>
                  <a:srgbClr val="376092"/>
                </a:solidFill>
                <a:latin typeface="华文中宋" panose="02010600040101010101" charset="-122"/>
                <a:ea typeface="华文中宋" panose="02010600040101010101" charset="-122"/>
                <a:sym typeface="宋体" panose="02010600030101010101" pitchFamily="2" charset="-122"/>
              </a:rPr>
              <a:t>B</a:t>
            </a:r>
            <a:endParaRPr lang="en-US" altLang="zh-CN" sz="2800" b="1">
              <a:solidFill>
                <a:srgbClr val="376092"/>
              </a:solidFill>
              <a:latin typeface="华文中宋" panose="02010600040101010101" charset="-122"/>
              <a:ea typeface="华文中宋" panose="02010600040101010101"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object 2"/>
          <p:cNvSpPr/>
          <p:nvPr/>
        </p:nvSpPr>
        <p:spPr>
          <a:xfrm>
            <a:off x="0" y="0"/>
            <a:ext cx="4443413" cy="3198813"/>
          </a:xfrm>
          <a:custGeom>
            <a:avLst/>
            <a:gdLst/>
            <a:ahLst/>
            <a:cxnLst/>
            <a:pathLst>
              <a:path w="5274310" h="3982720">
                <a:moveTo>
                  <a:pt x="2320937" y="3982532"/>
                </a:moveTo>
                <a:lnTo>
                  <a:pt x="2272591" y="3982144"/>
                </a:lnTo>
                <a:lnTo>
                  <a:pt x="2224432" y="3980985"/>
                </a:lnTo>
                <a:lnTo>
                  <a:pt x="2176466" y="3979060"/>
                </a:lnTo>
                <a:lnTo>
                  <a:pt x="2128700" y="3976375"/>
                </a:lnTo>
                <a:lnTo>
                  <a:pt x="2081138" y="3972936"/>
                </a:lnTo>
                <a:lnTo>
                  <a:pt x="2033788" y="3968748"/>
                </a:lnTo>
                <a:lnTo>
                  <a:pt x="1986655" y="3963819"/>
                </a:lnTo>
                <a:lnTo>
                  <a:pt x="1939745" y="3958154"/>
                </a:lnTo>
                <a:lnTo>
                  <a:pt x="1893064" y="3951758"/>
                </a:lnTo>
                <a:lnTo>
                  <a:pt x="1846617" y="3944637"/>
                </a:lnTo>
                <a:lnTo>
                  <a:pt x="1800411" y="3936798"/>
                </a:lnTo>
                <a:lnTo>
                  <a:pt x="1754452" y="3928247"/>
                </a:lnTo>
                <a:lnTo>
                  <a:pt x="1708745" y="3918989"/>
                </a:lnTo>
                <a:lnTo>
                  <a:pt x="1663296" y="3909029"/>
                </a:lnTo>
                <a:lnTo>
                  <a:pt x="1618112" y="3898375"/>
                </a:lnTo>
                <a:lnTo>
                  <a:pt x="1573197" y="3887032"/>
                </a:lnTo>
                <a:lnTo>
                  <a:pt x="1528559" y="3875006"/>
                </a:lnTo>
                <a:lnTo>
                  <a:pt x="1484203" y="3862302"/>
                </a:lnTo>
                <a:lnTo>
                  <a:pt x="1440134" y="3848927"/>
                </a:lnTo>
                <a:lnTo>
                  <a:pt x="1396359" y="3834887"/>
                </a:lnTo>
                <a:lnTo>
                  <a:pt x="1352884" y="3820187"/>
                </a:lnTo>
                <a:lnTo>
                  <a:pt x="1309714" y="3804833"/>
                </a:lnTo>
                <a:lnTo>
                  <a:pt x="1266856" y="3788832"/>
                </a:lnTo>
                <a:lnTo>
                  <a:pt x="1224315" y="3772188"/>
                </a:lnTo>
                <a:lnTo>
                  <a:pt x="1182097" y="3754909"/>
                </a:lnTo>
                <a:lnTo>
                  <a:pt x="1140208" y="3737000"/>
                </a:lnTo>
                <a:lnTo>
                  <a:pt x="1098655" y="3718466"/>
                </a:lnTo>
                <a:lnTo>
                  <a:pt x="1057442" y="3699315"/>
                </a:lnTo>
                <a:lnTo>
                  <a:pt x="1016576" y="3679551"/>
                </a:lnTo>
                <a:lnTo>
                  <a:pt x="976063" y="3659180"/>
                </a:lnTo>
                <a:lnTo>
                  <a:pt x="935908" y="3638209"/>
                </a:lnTo>
                <a:lnTo>
                  <a:pt x="896118" y="3616644"/>
                </a:lnTo>
                <a:lnTo>
                  <a:pt x="856699" y="3594489"/>
                </a:lnTo>
                <a:lnTo>
                  <a:pt x="817656" y="3571752"/>
                </a:lnTo>
                <a:lnTo>
                  <a:pt x="778995" y="3548438"/>
                </a:lnTo>
                <a:lnTo>
                  <a:pt x="740722" y="3524552"/>
                </a:lnTo>
                <a:lnTo>
                  <a:pt x="702843" y="3500102"/>
                </a:lnTo>
                <a:lnTo>
                  <a:pt x="665364" y="3475092"/>
                </a:lnTo>
                <a:lnTo>
                  <a:pt x="628291" y="3449529"/>
                </a:lnTo>
                <a:lnTo>
                  <a:pt x="591629" y="3423419"/>
                </a:lnTo>
                <a:lnTo>
                  <a:pt x="555386" y="3396767"/>
                </a:lnTo>
                <a:lnTo>
                  <a:pt x="519566" y="3369579"/>
                </a:lnTo>
                <a:lnTo>
                  <a:pt x="484175" y="3341862"/>
                </a:lnTo>
                <a:lnTo>
                  <a:pt x="449219" y="3313621"/>
                </a:lnTo>
                <a:lnTo>
                  <a:pt x="414705" y="3284862"/>
                </a:lnTo>
                <a:lnTo>
                  <a:pt x="380638" y="3255591"/>
                </a:lnTo>
                <a:lnTo>
                  <a:pt x="347024" y="3225813"/>
                </a:lnTo>
                <a:lnTo>
                  <a:pt x="313869" y="3195536"/>
                </a:lnTo>
                <a:lnTo>
                  <a:pt x="281179" y="3164764"/>
                </a:lnTo>
                <a:lnTo>
                  <a:pt x="248959" y="3133503"/>
                </a:lnTo>
                <a:lnTo>
                  <a:pt x="217216" y="3101761"/>
                </a:lnTo>
                <a:lnTo>
                  <a:pt x="185956" y="3069541"/>
                </a:lnTo>
                <a:lnTo>
                  <a:pt x="155184" y="3036851"/>
                </a:lnTo>
                <a:lnTo>
                  <a:pt x="124907" y="3003696"/>
                </a:lnTo>
                <a:lnTo>
                  <a:pt x="95129" y="2970082"/>
                </a:lnTo>
                <a:lnTo>
                  <a:pt x="65858" y="2936015"/>
                </a:lnTo>
                <a:lnTo>
                  <a:pt x="37099" y="2901500"/>
                </a:lnTo>
                <a:lnTo>
                  <a:pt x="8858" y="2866545"/>
                </a:lnTo>
                <a:lnTo>
                  <a:pt x="0" y="2855234"/>
                </a:lnTo>
                <a:lnTo>
                  <a:pt x="0" y="0"/>
                </a:lnTo>
                <a:lnTo>
                  <a:pt x="5089058" y="0"/>
                </a:lnTo>
                <a:lnTo>
                  <a:pt x="5095988" y="18559"/>
                </a:lnTo>
                <a:lnTo>
                  <a:pt x="5111341" y="61729"/>
                </a:lnTo>
                <a:lnTo>
                  <a:pt x="5126041" y="105204"/>
                </a:lnTo>
                <a:lnTo>
                  <a:pt x="5140082" y="148979"/>
                </a:lnTo>
                <a:lnTo>
                  <a:pt x="5153457" y="193048"/>
                </a:lnTo>
                <a:lnTo>
                  <a:pt x="5166160" y="237404"/>
                </a:lnTo>
                <a:lnTo>
                  <a:pt x="5178187" y="282043"/>
                </a:lnTo>
                <a:lnTo>
                  <a:pt x="5189530" y="326957"/>
                </a:lnTo>
                <a:lnTo>
                  <a:pt x="5200184" y="372141"/>
                </a:lnTo>
                <a:lnTo>
                  <a:pt x="5210143" y="417590"/>
                </a:lnTo>
                <a:lnTo>
                  <a:pt x="5219402" y="463297"/>
                </a:lnTo>
                <a:lnTo>
                  <a:pt x="5227953" y="509257"/>
                </a:lnTo>
                <a:lnTo>
                  <a:pt x="5235792" y="555463"/>
                </a:lnTo>
                <a:lnTo>
                  <a:pt x="5242913" y="601909"/>
                </a:lnTo>
                <a:lnTo>
                  <a:pt x="5249308" y="648590"/>
                </a:lnTo>
                <a:lnTo>
                  <a:pt x="5254974" y="695501"/>
                </a:lnTo>
                <a:lnTo>
                  <a:pt x="5259903" y="742634"/>
                </a:lnTo>
                <a:lnTo>
                  <a:pt x="5264090" y="789984"/>
                </a:lnTo>
                <a:lnTo>
                  <a:pt x="5267529" y="837545"/>
                </a:lnTo>
                <a:lnTo>
                  <a:pt x="5270215" y="885311"/>
                </a:lnTo>
                <a:lnTo>
                  <a:pt x="5272140" y="933277"/>
                </a:lnTo>
                <a:lnTo>
                  <a:pt x="5273299" y="981436"/>
                </a:lnTo>
                <a:lnTo>
                  <a:pt x="5273687" y="1029782"/>
                </a:lnTo>
                <a:lnTo>
                  <a:pt x="5273299" y="1078129"/>
                </a:lnTo>
                <a:lnTo>
                  <a:pt x="5272140" y="1126288"/>
                </a:lnTo>
                <a:lnTo>
                  <a:pt x="5270215" y="1174254"/>
                </a:lnTo>
                <a:lnTo>
                  <a:pt x="5267529" y="1222020"/>
                </a:lnTo>
                <a:lnTo>
                  <a:pt x="5264090" y="1269581"/>
                </a:lnTo>
                <a:lnTo>
                  <a:pt x="5259903" y="1316931"/>
                </a:lnTo>
                <a:lnTo>
                  <a:pt x="5254974" y="1364064"/>
                </a:lnTo>
                <a:lnTo>
                  <a:pt x="5249308" y="1410974"/>
                </a:lnTo>
                <a:lnTo>
                  <a:pt x="5242913" y="1457656"/>
                </a:lnTo>
                <a:lnTo>
                  <a:pt x="5235792" y="1504102"/>
                </a:lnTo>
                <a:lnTo>
                  <a:pt x="5227953" y="1550308"/>
                </a:lnTo>
                <a:lnTo>
                  <a:pt x="5219402" y="1596268"/>
                </a:lnTo>
                <a:lnTo>
                  <a:pt x="5210143" y="1641975"/>
                </a:lnTo>
                <a:lnTo>
                  <a:pt x="5200184" y="1687423"/>
                </a:lnTo>
                <a:lnTo>
                  <a:pt x="5189530" y="1732608"/>
                </a:lnTo>
                <a:lnTo>
                  <a:pt x="5178187" y="1777522"/>
                </a:lnTo>
                <a:lnTo>
                  <a:pt x="5166160" y="1822161"/>
                </a:lnTo>
                <a:lnTo>
                  <a:pt x="5153457" y="1866517"/>
                </a:lnTo>
                <a:lnTo>
                  <a:pt x="5140082" y="1910586"/>
                </a:lnTo>
                <a:lnTo>
                  <a:pt x="5126041" y="1954361"/>
                </a:lnTo>
                <a:lnTo>
                  <a:pt x="5111341" y="1997836"/>
                </a:lnTo>
                <a:lnTo>
                  <a:pt x="5095988" y="2041006"/>
                </a:lnTo>
                <a:lnTo>
                  <a:pt x="5079986" y="2083864"/>
                </a:lnTo>
                <a:lnTo>
                  <a:pt x="5063343" y="2126405"/>
                </a:lnTo>
                <a:lnTo>
                  <a:pt x="5046064" y="2168623"/>
                </a:lnTo>
                <a:lnTo>
                  <a:pt x="5028155" y="2210511"/>
                </a:lnTo>
                <a:lnTo>
                  <a:pt x="5009621" y="2252065"/>
                </a:lnTo>
                <a:lnTo>
                  <a:pt x="4990469" y="2293278"/>
                </a:lnTo>
                <a:lnTo>
                  <a:pt x="4970705" y="2334144"/>
                </a:lnTo>
                <a:lnTo>
                  <a:pt x="4950335" y="2374657"/>
                </a:lnTo>
                <a:lnTo>
                  <a:pt x="4929364" y="2414811"/>
                </a:lnTo>
                <a:lnTo>
                  <a:pt x="4907798" y="2454601"/>
                </a:lnTo>
                <a:lnTo>
                  <a:pt x="4885644" y="2494021"/>
                </a:lnTo>
                <a:lnTo>
                  <a:pt x="4862907" y="2533064"/>
                </a:lnTo>
                <a:lnTo>
                  <a:pt x="4839592" y="2571725"/>
                </a:lnTo>
                <a:lnTo>
                  <a:pt x="4815707" y="2609998"/>
                </a:lnTo>
                <a:lnTo>
                  <a:pt x="4791257" y="2647877"/>
                </a:lnTo>
                <a:lnTo>
                  <a:pt x="4766247" y="2685356"/>
                </a:lnTo>
                <a:lnTo>
                  <a:pt x="4740684" y="2722429"/>
                </a:lnTo>
                <a:lnTo>
                  <a:pt x="4714574" y="2759090"/>
                </a:lnTo>
                <a:lnTo>
                  <a:pt x="4687922" y="2795334"/>
                </a:lnTo>
                <a:lnTo>
                  <a:pt x="4660734" y="2831154"/>
                </a:lnTo>
                <a:lnTo>
                  <a:pt x="4633017" y="2866545"/>
                </a:lnTo>
                <a:lnTo>
                  <a:pt x="4604776" y="2901500"/>
                </a:lnTo>
                <a:lnTo>
                  <a:pt x="4576017" y="2936015"/>
                </a:lnTo>
                <a:lnTo>
                  <a:pt x="4546745" y="2970082"/>
                </a:lnTo>
                <a:lnTo>
                  <a:pt x="4516968" y="3003696"/>
                </a:lnTo>
                <a:lnTo>
                  <a:pt x="4486690" y="3036851"/>
                </a:lnTo>
                <a:lnTo>
                  <a:pt x="4455919" y="3069541"/>
                </a:lnTo>
                <a:lnTo>
                  <a:pt x="4424658" y="3101761"/>
                </a:lnTo>
                <a:lnTo>
                  <a:pt x="4392915" y="3133503"/>
                </a:lnTo>
                <a:lnTo>
                  <a:pt x="4360696" y="3164764"/>
                </a:lnTo>
                <a:lnTo>
                  <a:pt x="4328006" y="3195536"/>
                </a:lnTo>
                <a:lnTo>
                  <a:pt x="4294850" y="3225813"/>
                </a:lnTo>
                <a:lnTo>
                  <a:pt x="4261236" y="3255591"/>
                </a:lnTo>
                <a:lnTo>
                  <a:pt x="4227169" y="3284862"/>
                </a:lnTo>
                <a:lnTo>
                  <a:pt x="4192655" y="3313621"/>
                </a:lnTo>
                <a:lnTo>
                  <a:pt x="4157700" y="3341862"/>
                </a:lnTo>
                <a:lnTo>
                  <a:pt x="4122309" y="3369579"/>
                </a:lnTo>
                <a:lnTo>
                  <a:pt x="4086489" y="3396767"/>
                </a:lnTo>
                <a:lnTo>
                  <a:pt x="4050245" y="3423419"/>
                </a:lnTo>
                <a:lnTo>
                  <a:pt x="4013584" y="3449529"/>
                </a:lnTo>
                <a:lnTo>
                  <a:pt x="3976511" y="3475092"/>
                </a:lnTo>
                <a:lnTo>
                  <a:pt x="3939032" y="3500102"/>
                </a:lnTo>
                <a:lnTo>
                  <a:pt x="3901153" y="3524552"/>
                </a:lnTo>
                <a:lnTo>
                  <a:pt x="3862880" y="3548438"/>
                </a:lnTo>
                <a:lnTo>
                  <a:pt x="3824219" y="3571752"/>
                </a:lnTo>
                <a:lnTo>
                  <a:pt x="3785176" y="3594489"/>
                </a:lnTo>
                <a:lnTo>
                  <a:pt x="3745756" y="3616644"/>
                </a:lnTo>
                <a:lnTo>
                  <a:pt x="3705966" y="3638209"/>
                </a:lnTo>
                <a:lnTo>
                  <a:pt x="3665812" y="3659180"/>
                </a:lnTo>
                <a:lnTo>
                  <a:pt x="3625298" y="3679551"/>
                </a:lnTo>
                <a:lnTo>
                  <a:pt x="3584433" y="3699315"/>
                </a:lnTo>
                <a:lnTo>
                  <a:pt x="3543220" y="3718466"/>
                </a:lnTo>
                <a:lnTo>
                  <a:pt x="3501666" y="3737000"/>
                </a:lnTo>
                <a:lnTo>
                  <a:pt x="3459778" y="3754909"/>
                </a:lnTo>
                <a:lnTo>
                  <a:pt x="3417560" y="3772188"/>
                </a:lnTo>
                <a:lnTo>
                  <a:pt x="3375019" y="3788832"/>
                </a:lnTo>
                <a:lnTo>
                  <a:pt x="3332160" y="3804833"/>
                </a:lnTo>
                <a:lnTo>
                  <a:pt x="3288991" y="3820187"/>
                </a:lnTo>
                <a:lnTo>
                  <a:pt x="3245515" y="3834887"/>
                </a:lnTo>
                <a:lnTo>
                  <a:pt x="3201741" y="3848927"/>
                </a:lnTo>
                <a:lnTo>
                  <a:pt x="3157672" y="3862302"/>
                </a:lnTo>
                <a:lnTo>
                  <a:pt x="3113315" y="3875006"/>
                </a:lnTo>
                <a:lnTo>
                  <a:pt x="3068677" y="3887032"/>
                </a:lnTo>
                <a:lnTo>
                  <a:pt x="3023763" y="3898375"/>
                </a:lnTo>
                <a:lnTo>
                  <a:pt x="2978578" y="3909029"/>
                </a:lnTo>
                <a:lnTo>
                  <a:pt x="2933130" y="3918989"/>
                </a:lnTo>
                <a:lnTo>
                  <a:pt x="2887423" y="3928247"/>
                </a:lnTo>
                <a:lnTo>
                  <a:pt x="2841463" y="3936798"/>
                </a:lnTo>
                <a:lnTo>
                  <a:pt x="2795257" y="3944637"/>
                </a:lnTo>
                <a:lnTo>
                  <a:pt x="2748811" y="3951758"/>
                </a:lnTo>
                <a:lnTo>
                  <a:pt x="2702129" y="3958154"/>
                </a:lnTo>
                <a:lnTo>
                  <a:pt x="2655219" y="3963819"/>
                </a:lnTo>
                <a:lnTo>
                  <a:pt x="2608086" y="3968748"/>
                </a:lnTo>
                <a:lnTo>
                  <a:pt x="2560736" y="3972936"/>
                </a:lnTo>
                <a:lnTo>
                  <a:pt x="2513175" y="3976375"/>
                </a:lnTo>
                <a:lnTo>
                  <a:pt x="2465409" y="3979060"/>
                </a:lnTo>
                <a:lnTo>
                  <a:pt x="2417443" y="3980985"/>
                </a:lnTo>
                <a:lnTo>
                  <a:pt x="2369284" y="3982144"/>
                </a:lnTo>
                <a:lnTo>
                  <a:pt x="2320937" y="3982532"/>
                </a:lnTo>
                <a:close/>
              </a:path>
            </a:pathLst>
          </a:custGeom>
          <a:solidFill>
            <a:srgbClr val="A5C2DE"/>
          </a:solidFill>
          <a:ln w="9525">
            <a:noFill/>
          </a:ln>
        </p:spPr>
        <p:txBody>
          <a:bodyPr/>
          <a:p>
            <a:endParaRPr lang="zh-CN" altLang="en-US"/>
          </a:p>
        </p:txBody>
      </p:sp>
      <p:pic>
        <p:nvPicPr>
          <p:cNvPr id="17410" name="图片 32" descr="35080d4f2d7b091888765aa01a98599"/>
          <p:cNvPicPr>
            <a:picLocks noChangeAspect="1"/>
          </p:cNvPicPr>
          <p:nvPr/>
        </p:nvPicPr>
        <p:blipFill>
          <a:blip r:embed="rId1"/>
          <a:stretch>
            <a:fillRect/>
          </a:stretch>
        </p:blipFill>
        <p:spPr>
          <a:xfrm>
            <a:off x="14636750" y="-230187"/>
            <a:ext cx="3867150" cy="2114550"/>
          </a:xfrm>
          <a:prstGeom prst="rect">
            <a:avLst/>
          </a:prstGeom>
          <a:noFill/>
          <a:ln w="9525">
            <a:noFill/>
          </a:ln>
        </p:spPr>
      </p:pic>
      <p:grpSp>
        <p:nvGrpSpPr>
          <p:cNvPr id="17411" name="组合 18"/>
          <p:cNvGrpSpPr/>
          <p:nvPr/>
        </p:nvGrpSpPr>
        <p:grpSpPr>
          <a:xfrm>
            <a:off x="0" y="7283450"/>
            <a:ext cx="4881563" cy="3052763"/>
            <a:chOff x="18762" y="11393"/>
            <a:chExt cx="9154" cy="4808"/>
          </a:xfrm>
        </p:grpSpPr>
        <p:sp>
          <p:nvSpPr>
            <p:cNvPr id="17412" name="object 3"/>
            <p:cNvSpPr/>
            <p:nvPr/>
          </p:nvSpPr>
          <p:spPr>
            <a:xfrm>
              <a:off x="18762" y="11447"/>
              <a:ext cx="4763" cy="4755"/>
            </a:xfrm>
            <a:custGeom>
              <a:avLst/>
              <a:gdLst/>
              <a:ahLst/>
              <a:cxnLst/>
              <a:pathLst>
                <a:path w="3024505" h="3019425">
                  <a:moveTo>
                    <a:pt x="0" y="3019424"/>
                  </a:moveTo>
                  <a:lnTo>
                    <a:pt x="3024308" y="3019424"/>
                  </a:lnTo>
                  <a:lnTo>
                    <a:pt x="3024308" y="0"/>
                  </a:lnTo>
                  <a:lnTo>
                    <a:pt x="0" y="0"/>
                  </a:lnTo>
                  <a:lnTo>
                    <a:pt x="0" y="3019424"/>
                  </a:lnTo>
                  <a:close/>
                </a:path>
              </a:pathLst>
            </a:custGeom>
            <a:solidFill>
              <a:srgbClr val="A5C2DE"/>
            </a:solidFill>
            <a:ln w="9525">
              <a:noFill/>
            </a:ln>
          </p:spPr>
          <p:txBody>
            <a:bodyPr/>
            <a:p>
              <a:endParaRPr lang="zh-CN" altLang="en-US"/>
            </a:p>
          </p:txBody>
        </p:sp>
        <p:sp>
          <p:nvSpPr>
            <p:cNvPr id="17413" name="object 4"/>
            <p:cNvSpPr/>
            <p:nvPr/>
          </p:nvSpPr>
          <p:spPr>
            <a:xfrm>
              <a:off x="24080" y="11447"/>
              <a:ext cx="1364" cy="4755"/>
            </a:xfrm>
            <a:custGeom>
              <a:avLst/>
              <a:gdLst/>
              <a:ahLst/>
              <a:cxnLst/>
              <a:pathLst>
                <a:path w="866140" h="3019425">
                  <a:moveTo>
                    <a:pt x="0" y="3019424"/>
                  </a:moveTo>
                  <a:lnTo>
                    <a:pt x="865764" y="3019424"/>
                  </a:lnTo>
                  <a:lnTo>
                    <a:pt x="865764" y="0"/>
                  </a:lnTo>
                  <a:lnTo>
                    <a:pt x="0" y="0"/>
                  </a:lnTo>
                  <a:lnTo>
                    <a:pt x="0" y="3019424"/>
                  </a:lnTo>
                  <a:close/>
                </a:path>
              </a:pathLst>
            </a:custGeom>
            <a:solidFill>
              <a:srgbClr val="A5C2DE"/>
            </a:solidFill>
            <a:ln w="9525">
              <a:noFill/>
            </a:ln>
          </p:spPr>
          <p:txBody>
            <a:bodyPr/>
            <a:p>
              <a:endParaRPr lang="zh-CN" altLang="en-US"/>
            </a:p>
          </p:txBody>
        </p:sp>
        <p:sp>
          <p:nvSpPr>
            <p:cNvPr id="17414" name="object 5"/>
            <p:cNvSpPr/>
            <p:nvPr/>
          </p:nvSpPr>
          <p:spPr>
            <a:xfrm>
              <a:off x="25998" y="11447"/>
              <a:ext cx="609" cy="4755"/>
            </a:xfrm>
            <a:custGeom>
              <a:avLst/>
              <a:gdLst/>
              <a:ahLst/>
              <a:cxnLst/>
              <a:pathLst>
                <a:path w="386715" h="3019425">
                  <a:moveTo>
                    <a:pt x="0" y="3019424"/>
                  </a:moveTo>
                  <a:lnTo>
                    <a:pt x="386652" y="3019424"/>
                  </a:lnTo>
                  <a:lnTo>
                    <a:pt x="386652" y="0"/>
                  </a:lnTo>
                  <a:lnTo>
                    <a:pt x="0" y="0"/>
                  </a:lnTo>
                  <a:lnTo>
                    <a:pt x="0" y="3019424"/>
                  </a:lnTo>
                  <a:close/>
                </a:path>
              </a:pathLst>
            </a:custGeom>
            <a:solidFill>
              <a:srgbClr val="A5C2DE"/>
            </a:solidFill>
            <a:ln w="9525">
              <a:noFill/>
            </a:ln>
          </p:spPr>
          <p:txBody>
            <a:bodyPr/>
            <a:p>
              <a:endParaRPr lang="zh-CN" altLang="en-US"/>
            </a:p>
          </p:txBody>
        </p:sp>
        <p:sp>
          <p:nvSpPr>
            <p:cNvPr id="17415" name="object 6"/>
            <p:cNvSpPr/>
            <p:nvPr/>
          </p:nvSpPr>
          <p:spPr>
            <a:xfrm>
              <a:off x="23525" y="11393"/>
              <a:ext cx="555" cy="4808"/>
            </a:xfrm>
            <a:custGeom>
              <a:avLst/>
              <a:gdLst/>
              <a:ahLst/>
              <a:cxnLst/>
              <a:pathLst>
                <a:path w="352425" h="3053079">
                  <a:moveTo>
                    <a:pt x="0" y="3052470"/>
                  </a:moveTo>
                  <a:lnTo>
                    <a:pt x="0" y="0"/>
                  </a:lnTo>
                  <a:lnTo>
                    <a:pt x="352424" y="0"/>
                  </a:lnTo>
                  <a:lnTo>
                    <a:pt x="352424" y="3052470"/>
                  </a:lnTo>
                  <a:lnTo>
                    <a:pt x="0" y="3052470"/>
                  </a:lnTo>
                  <a:close/>
                </a:path>
              </a:pathLst>
            </a:custGeom>
            <a:solidFill>
              <a:srgbClr val="1164AB"/>
            </a:solidFill>
            <a:ln w="9525">
              <a:noFill/>
            </a:ln>
          </p:spPr>
          <p:txBody>
            <a:bodyPr/>
            <a:p>
              <a:endParaRPr lang="zh-CN" altLang="en-US"/>
            </a:p>
          </p:txBody>
        </p:sp>
        <p:sp>
          <p:nvSpPr>
            <p:cNvPr id="17416" name="object 7"/>
            <p:cNvSpPr/>
            <p:nvPr/>
          </p:nvSpPr>
          <p:spPr>
            <a:xfrm>
              <a:off x="25443" y="11393"/>
              <a:ext cx="555" cy="4808"/>
            </a:xfrm>
            <a:custGeom>
              <a:avLst/>
              <a:gdLst/>
              <a:ahLst/>
              <a:cxnLst/>
              <a:pathLst>
                <a:path w="352425" h="3053079">
                  <a:moveTo>
                    <a:pt x="0" y="3052470"/>
                  </a:moveTo>
                  <a:lnTo>
                    <a:pt x="0" y="0"/>
                  </a:lnTo>
                  <a:lnTo>
                    <a:pt x="352424" y="0"/>
                  </a:lnTo>
                  <a:lnTo>
                    <a:pt x="352424" y="3052470"/>
                  </a:lnTo>
                  <a:lnTo>
                    <a:pt x="0" y="3052470"/>
                  </a:lnTo>
                  <a:close/>
                </a:path>
              </a:pathLst>
            </a:custGeom>
            <a:solidFill>
              <a:srgbClr val="1164AB"/>
            </a:solidFill>
            <a:ln w="9525">
              <a:noFill/>
            </a:ln>
          </p:spPr>
          <p:txBody>
            <a:bodyPr/>
            <a:p>
              <a:endParaRPr lang="zh-CN" altLang="en-US"/>
            </a:p>
          </p:txBody>
        </p:sp>
        <p:sp>
          <p:nvSpPr>
            <p:cNvPr id="17417" name="object 8"/>
            <p:cNvSpPr/>
            <p:nvPr/>
          </p:nvSpPr>
          <p:spPr>
            <a:xfrm>
              <a:off x="27362" y="11393"/>
              <a:ext cx="555" cy="4808"/>
            </a:xfrm>
            <a:custGeom>
              <a:avLst/>
              <a:gdLst/>
              <a:ahLst/>
              <a:cxnLst/>
              <a:pathLst>
                <a:path w="352425" h="3053079">
                  <a:moveTo>
                    <a:pt x="0" y="3052470"/>
                  </a:moveTo>
                  <a:lnTo>
                    <a:pt x="0" y="0"/>
                  </a:lnTo>
                  <a:lnTo>
                    <a:pt x="352424" y="0"/>
                  </a:lnTo>
                  <a:lnTo>
                    <a:pt x="352424" y="3052470"/>
                  </a:lnTo>
                  <a:lnTo>
                    <a:pt x="0" y="3052470"/>
                  </a:lnTo>
                  <a:close/>
                </a:path>
              </a:pathLst>
            </a:custGeom>
            <a:solidFill>
              <a:srgbClr val="1164AB"/>
            </a:solidFill>
            <a:ln w="9525">
              <a:noFill/>
            </a:ln>
          </p:spPr>
          <p:txBody>
            <a:bodyPr/>
            <a:p>
              <a:endParaRPr lang="zh-CN" altLang="en-US"/>
            </a:p>
          </p:txBody>
        </p:sp>
      </p:grpSp>
      <p:sp>
        <p:nvSpPr>
          <p:cNvPr id="20" name="object 6"/>
          <p:cNvSpPr txBox="1"/>
          <p:nvPr/>
        </p:nvSpPr>
        <p:spPr>
          <a:xfrm>
            <a:off x="174625" y="-77787"/>
            <a:ext cx="4094163" cy="2868613"/>
          </a:xfrm>
          <a:prstGeom prst="rect">
            <a:avLst/>
          </a:prstGeom>
        </p:spPr>
        <p:txBody>
          <a:bodyPr vert="horz" wrap="square" lIns="0" tIns="12700" rIns="0" bIns="0" rtlCol="0">
            <a:spAutoFit/>
          </a:bodyPr>
          <a:lstStyle/>
          <a:p>
            <a:pPr marL="12700" algn="ctr">
              <a:spcBef>
                <a:spcPts val="100"/>
              </a:spcBef>
            </a:pPr>
            <a:r>
              <a:rPr lang="en-US" altLang="zh-CN" sz="8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1.2</a:t>
            </a:r>
            <a:endParaRPr lang="en-US" altLang="zh-CN" sz="8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endParaRPr>
          </a:p>
          <a:p>
            <a:pPr marL="12700" algn="ctr">
              <a:spcBef>
                <a:spcPts val="100"/>
              </a:spcBef>
            </a:pPr>
            <a:r>
              <a:rPr lang="en-US" altLang="zh-CN"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UML</a:t>
            </a:r>
            <a:r>
              <a:rPr lang="zh-CN" altLang="en-US"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的</a:t>
            </a:r>
            <a:endParaRPr lang="en-US" altLang="zh-CN"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endParaRPr>
          </a:p>
          <a:p>
            <a:pPr marL="12700" algn="ctr">
              <a:spcBef>
                <a:spcPts val="100"/>
              </a:spcBef>
            </a:pPr>
            <a:r>
              <a:rPr lang="zh-CN" altLang="en-US"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发展</a:t>
            </a:r>
            <a:r>
              <a:rPr lang="zh-CN" altLang="en-US" sz="4800" b="1" spc="325" noProof="1" dirty="0">
                <a:solidFill>
                  <a:srgbClr val="1164AB"/>
                </a:solidFill>
                <a:latin typeface="方正粗黑宋简体" panose="02000000000000000000" charset="-122"/>
                <a:ea typeface="方正粗黑宋简体" panose="02000000000000000000" charset="-122"/>
                <a:cs typeface="Lucida Sans Unicode" panose="020B0602030504020204"/>
              </a:rPr>
              <a:t>历程</a:t>
            </a:r>
            <a:endParaRPr sz="4800" noProof="1" dirty="0">
              <a:solidFill>
                <a:srgbClr val="1164AB"/>
              </a:solidFill>
              <a:latin typeface="宋体" panose="02010600030101010101" pitchFamily="2" charset="-122"/>
              <a:cs typeface="宋体" panose="02010600030101010101" pitchFamily="2" charset="-122"/>
            </a:endParaRPr>
          </a:p>
        </p:txBody>
      </p:sp>
      <p:sp>
        <p:nvSpPr>
          <p:cNvPr id="21" name="object 4"/>
          <p:cNvSpPr txBox="1"/>
          <p:nvPr/>
        </p:nvSpPr>
        <p:spPr>
          <a:xfrm>
            <a:off x="5029200" y="1714500"/>
            <a:ext cx="9607550" cy="5408613"/>
          </a:xfrm>
          <a:prstGeom prst="rect">
            <a:avLst/>
          </a:prstGeom>
        </p:spPr>
        <p:txBody>
          <a:bodyPr vert="horz" wrap="square" lIns="0" tIns="292100" rIns="0" bIns="0" rtlCol="0">
            <a:spAutoFit/>
          </a:bodyPr>
          <a:lstStyle/>
          <a:p>
            <a:pPr marL="355600" indent="-342900">
              <a:lnSpc>
                <a:spcPct val="150000"/>
              </a:lnSpc>
              <a:spcBef>
                <a:spcPts val="2300"/>
              </a:spcBef>
              <a:buFont typeface="Wingdings" panose="05000000000000000000" pitchFamily="2" charset="2"/>
              <a:buChar char="u"/>
            </a:pPr>
            <a:r>
              <a:rPr lang="en-US" altLang="zh-CN" sz="2800" spc="400" noProof="1" dirty="0">
                <a:latin typeface="华文中宋" panose="02010600040101010101" charset="-122"/>
                <a:ea typeface="华文中宋" panose="02010600040101010101" charset="-122"/>
                <a:cs typeface="宋体" panose="02010600030101010101" pitchFamily="2" charset="-122"/>
              </a:rPr>
              <a:t>UML</a:t>
            </a:r>
            <a:r>
              <a:rPr lang="zh-CN" altLang="en-US" sz="2800" spc="400" noProof="1" dirty="0">
                <a:latin typeface="华文中宋" panose="02010600040101010101" charset="-122"/>
                <a:ea typeface="华文中宋" panose="02010600040101010101" charset="-122"/>
                <a:cs typeface="宋体" panose="02010600030101010101" pitchFamily="2" charset="-122"/>
              </a:rPr>
              <a:t>起源于多种面向对象建模方法</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由</a:t>
            </a:r>
            <a:r>
              <a:rPr lang="en-US" altLang="zh-CN" sz="2800" spc="400" noProof="1" dirty="0">
                <a:latin typeface="华文中宋" panose="02010600040101010101" charset="-122"/>
                <a:ea typeface="华文中宋" panose="02010600040101010101" charset="-122"/>
                <a:cs typeface="宋体" panose="02010600030101010101" pitchFamily="2" charset="-122"/>
              </a:rPr>
              <a:t>OMG</a:t>
            </a:r>
            <a:r>
              <a:rPr lang="zh-CN" altLang="en-US" sz="2800" spc="400" noProof="1" dirty="0">
                <a:latin typeface="华文中宋" panose="02010600040101010101" charset="-122"/>
                <a:ea typeface="华文中宋" panose="02010600040101010101" charset="-122"/>
                <a:cs typeface="宋体" panose="02010600030101010101" pitchFamily="2" charset="-122"/>
              </a:rPr>
              <a:t>开发</a:t>
            </a:r>
            <a:r>
              <a:rPr lang="en-US" altLang="zh-CN" sz="2800" spc="400" noProof="1" dirty="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目前已经成为工业标准</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a:t>
            </a:r>
            <a:endParaRPr lang="en-US" altLang="zh-CN" sz="2800" spc="400" noProof="1" dirty="0" smtClean="0">
              <a:latin typeface="华文中宋" panose="02010600040101010101" charset="-122"/>
              <a:ea typeface="华文中宋" panose="02010600040101010101" charset="-122"/>
              <a:cs typeface="宋体" panose="02010600030101010101" pitchFamily="2" charset="-122"/>
            </a:endParaRPr>
          </a:p>
          <a:p>
            <a:pPr marL="355600" indent="-342900">
              <a:lnSpc>
                <a:spcPct val="150000"/>
              </a:lnSpc>
              <a:spcBef>
                <a:spcPts val="2300"/>
              </a:spcBef>
              <a:buFont typeface="Wingdings" panose="05000000000000000000" pitchFamily="2" charset="2"/>
              <a:buChar char="u"/>
            </a:pPr>
            <a:r>
              <a:rPr lang="zh-CN" altLang="en-US" sz="2800" spc="400" noProof="1" dirty="0" smtClean="0">
                <a:latin typeface="华文中宋" panose="02010600040101010101" charset="-122"/>
                <a:ea typeface="华文中宋" panose="02010600040101010101" charset="-122"/>
                <a:cs typeface="宋体" panose="02010600030101010101" pitchFamily="2" charset="-122"/>
              </a:rPr>
              <a:t>面向对象</a:t>
            </a:r>
            <a:r>
              <a:rPr lang="zh-CN" altLang="en-US" sz="2800" spc="400" noProof="1" dirty="0">
                <a:latin typeface="华文中宋" panose="02010600040101010101" charset="-122"/>
                <a:ea typeface="华文中宋" panose="02010600040101010101" charset="-122"/>
                <a:cs typeface="宋体" panose="02010600030101010101" pitchFamily="2" charset="-122"/>
              </a:rPr>
              <a:t>建模语言最早出现于</a:t>
            </a:r>
            <a:r>
              <a:rPr lang="en-US" altLang="zh-CN" sz="2800" spc="400" noProof="1" dirty="0">
                <a:latin typeface="华文中宋" panose="02010600040101010101" charset="-122"/>
                <a:ea typeface="华文中宋" panose="02010600040101010101" charset="-122"/>
                <a:cs typeface="宋体" panose="02010600030101010101" pitchFamily="2" charset="-122"/>
              </a:rPr>
              <a:t>20</a:t>
            </a:r>
            <a:r>
              <a:rPr lang="zh-CN" altLang="en-US" sz="2800" spc="400" noProof="1" dirty="0">
                <a:latin typeface="华文中宋" panose="02010600040101010101" charset="-122"/>
                <a:ea typeface="华文中宋" panose="02010600040101010101" charset="-122"/>
                <a:cs typeface="宋体" panose="02010600030101010101" pitchFamily="2" charset="-122"/>
              </a:rPr>
              <a:t>世纪</a:t>
            </a:r>
            <a:r>
              <a:rPr lang="en-US" altLang="zh-CN" sz="2800" spc="400" noProof="1" dirty="0">
                <a:latin typeface="华文中宋" panose="02010600040101010101" charset="-122"/>
                <a:ea typeface="华文中宋" panose="02010600040101010101" charset="-122"/>
                <a:cs typeface="宋体" panose="02010600030101010101" pitchFamily="2" charset="-122"/>
              </a:rPr>
              <a:t>70</a:t>
            </a:r>
            <a:r>
              <a:rPr lang="zh-CN" altLang="en-US" sz="2800" spc="400" noProof="1" dirty="0">
                <a:latin typeface="华文中宋" panose="02010600040101010101" charset="-122"/>
                <a:ea typeface="华文中宋" panose="02010600040101010101" charset="-122"/>
                <a:cs typeface="宋体" panose="02010600030101010101" pitchFamily="2" charset="-122"/>
              </a:rPr>
              <a:t>年代</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中期，</a:t>
            </a:r>
            <a:r>
              <a:rPr lang="zh-CN" altLang="en-US" sz="2800" noProof="1" dirty="0" smtClean="0">
                <a:latin typeface="华文中宋" panose="02010600040101010101" charset="-122"/>
                <a:ea typeface="华文中宋" panose="02010600040101010101" charset="-122"/>
                <a:cs typeface="宋体" panose="02010600030101010101" pitchFamily="2" charset="-122"/>
              </a:rPr>
              <a:t>其</a:t>
            </a:r>
            <a:r>
              <a:rPr lang="zh-CN" altLang="en-US" sz="2800" noProof="1" dirty="0">
                <a:latin typeface="华文中宋" panose="02010600040101010101" charset="-122"/>
                <a:ea typeface="华文中宋" panose="02010600040101010101" charset="-122"/>
                <a:cs typeface="宋体" panose="02010600030101010101" pitchFamily="2" charset="-122"/>
              </a:rPr>
              <a:t>繁盛时期是</a:t>
            </a:r>
            <a:r>
              <a:rPr lang="en-US" altLang="zh-CN" sz="2800" noProof="1" dirty="0">
                <a:latin typeface="华文中宋" panose="02010600040101010101" charset="-122"/>
                <a:ea typeface="华文中宋" panose="02010600040101010101" charset="-122"/>
                <a:cs typeface="宋体" panose="02010600030101010101" pitchFamily="2" charset="-122"/>
              </a:rPr>
              <a:t>1989</a:t>
            </a:r>
            <a:r>
              <a:rPr lang="zh-CN" altLang="en-US" sz="2800" noProof="1" dirty="0">
                <a:latin typeface="华文中宋" panose="02010600040101010101" charset="-122"/>
                <a:ea typeface="华文中宋" panose="02010600040101010101" charset="-122"/>
                <a:cs typeface="宋体" panose="02010600030101010101" pitchFamily="2" charset="-122"/>
              </a:rPr>
              <a:t>年到</a:t>
            </a:r>
            <a:r>
              <a:rPr lang="en-US" altLang="zh-CN" sz="2800" noProof="1" dirty="0">
                <a:latin typeface="华文中宋" panose="02010600040101010101" charset="-122"/>
                <a:ea typeface="华文中宋" panose="02010600040101010101" charset="-122"/>
                <a:cs typeface="宋体" panose="02010600030101010101" pitchFamily="2" charset="-122"/>
              </a:rPr>
              <a:t>1994</a:t>
            </a:r>
            <a:r>
              <a:rPr lang="zh-CN" altLang="en-US" sz="2800" noProof="1" dirty="0">
                <a:latin typeface="华文中宋" panose="02010600040101010101" charset="-122"/>
                <a:ea typeface="华文中宋" panose="02010600040101010101" charset="-122"/>
                <a:cs typeface="宋体" panose="02010600030101010101" pitchFamily="2" charset="-122"/>
              </a:rPr>
              <a:t>年</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a:t>
            </a:r>
            <a:endParaRPr lang="en-US" altLang="zh-CN" sz="2800" spc="400" noProof="1" dirty="0" smtClean="0">
              <a:latin typeface="华文中宋" panose="02010600040101010101" charset="-122"/>
              <a:ea typeface="华文中宋" panose="02010600040101010101" charset="-122"/>
              <a:cs typeface="宋体" panose="02010600030101010101" pitchFamily="2" charset="-122"/>
            </a:endParaRPr>
          </a:p>
          <a:p>
            <a:pPr marL="355600" indent="-342900">
              <a:lnSpc>
                <a:spcPct val="150000"/>
              </a:lnSpc>
              <a:spcBef>
                <a:spcPts val="2300"/>
              </a:spcBef>
              <a:buFont typeface="Wingdings" panose="05000000000000000000" pitchFamily="2" charset="2"/>
              <a:buChar char="u"/>
            </a:pPr>
            <a:r>
              <a:rPr lang="en-US" altLang="zh-CN" sz="2800" spc="400" noProof="1" dirty="0" smtClean="0">
                <a:latin typeface="华文中宋" panose="02010600040101010101" charset="-122"/>
                <a:ea typeface="华文中宋" panose="02010600040101010101" charset="-122"/>
                <a:cs typeface="宋体" panose="02010600030101010101" pitchFamily="2" charset="-122"/>
              </a:rPr>
              <a:t>20</a:t>
            </a:r>
            <a:r>
              <a:rPr lang="zh-CN" altLang="en-US" sz="2800" spc="400" noProof="1" dirty="0">
                <a:latin typeface="华文中宋" panose="02010600040101010101" charset="-122"/>
                <a:ea typeface="华文中宋" panose="02010600040101010101" charset="-122"/>
                <a:cs typeface="宋体" panose="02010600030101010101" pitchFamily="2" charset="-122"/>
              </a:rPr>
              <a:t>世纪</a:t>
            </a:r>
            <a:r>
              <a:rPr lang="en-US" altLang="zh-CN" sz="2800" spc="400" noProof="1" dirty="0">
                <a:latin typeface="华文中宋" panose="02010600040101010101" charset="-122"/>
                <a:ea typeface="华文中宋" panose="02010600040101010101" charset="-122"/>
                <a:cs typeface="宋体" panose="02010600030101010101" pitchFamily="2" charset="-122"/>
              </a:rPr>
              <a:t>90</a:t>
            </a:r>
            <a:r>
              <a:rPr lang="zh-CN" altLang="en-US" sz="2800" spc="400" noProof="1" dirty="0">
                <a:latin typeface="华文中宋" panose="02010600040101010101" charset="-122"/>
                <a:ea typeface="华文中宋" panose="02010600040101010101" charset="-122"/>
                <a:cs typeface="宋体" panose="02010600030101010101" pitchFamily="2" charset="-122"/>
              </a:rPr>
              <a:t>年代中期</a:t>
            </a:r>
            <a:r>
              <a:rPr lang="en-US" altLang="zh-CN" sz="2800" spc="400" noProof="1" dirty="0" smtClean="0">
                <a:latin typeface="华文中宋" panose="02010600040101010101" charset="-122"/>
                <a:ea typeface="华文中宋" panose="02010600040101010101" charset="-122"/>
                <a:cs typeface="宋体" panose="02010600030101010101" pitchFamily="2" charset="-122"/>
              </a:rPr>
              <a:t>,</a:t>
            </a:r>
            <a:r>
              <a:rPr lang="zh-CN" altLang="en-US" sz="2800" spc="400" noProof="1" dirty="0">
                <a:latin typeface="华文中宋" panose="02010600040101010101" charset="-122"/>
                <a:ea typeface="华文中宋" panose="02010600040101010101" charset="-122"/>
                <a:cs typeface="宋体" panose="02010600030101010101" pitchFamily="2" charset="-122"/>
              </a:rPr>
              <a:t>一些比较成熟的方法受到了</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学术界工业届的推崇，像：</a:t>
            </a:r>
            <a:r>
              <a:rPr lang="en-US" altLang="zh-CN" sz="2800" b="1" spc="400" noProof="1" dirty="0" smtClean="0">
                <a:latin typeface="华文中宋" panose="02010600040101010101" charset="-122"/>
                <a:ea typeface="华文中宋" panose="02010600040101010101" charset="-122"/>
                <a:cs typeface="宋体" panose="02010600030101010101" pitchFamily="2" charset="-122"/>
              </a:rPr>
              <a:t>Booch1993</a:t>
            </a:r>
            <a:r>
              <a:rPr lang="en-US" altLang="zh-CN" sz="2800" spc="400" noProof="1" dirty="0" smtClean="0">
                <a:latin typeface="华文中宋" panose="02010600040101010101" charset="-122"/>
                <a:ea typeface="华文中宋" panose="02010600040101010101" charset="-122"/>
                <a:cs typeface="宋体" panose="02010600030101010101" pitchFamily="2" charset="-122"/>
              </a:rPr>
              <a:t>,</a:t>
            </a:r>
            <a:r>
              <a:rPr lang="en-US" altLang="zh-CN" sz="2800" b="1" spc="400" noProof="1" dirty="0" smtClean="0">
                <a:latin typeface="华文中宋" panose="02010600040101010101" charset="-122"/>
                <a:ea typeface="华文中宋" panose="02010600040101010101" charset="-122"/>
                <a:cs typeface="宋体" panose="02010600030101010101" pitchFamily="2" charset="-122"/>
              </a:rPr>
              <a:t>OMT-2</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和</a:t>
            </a:r>
            <a:r>
              <a:rPr lang="en-US" altLang="zh-CN" sz="2800" b="1" spc="400" noProof="1" dirty="0" smtClean="0">
                <a:latin typeface="华文中宋" panose="02010600040101010101" charset="-122"/>
                <a:ea typeface="华文中宋" panose="02010600040101010101" charset="-122"/>
                <a:cs typeface="宋体" panose="02010600030101010101" pitchFamily="2" charset="-122"/>
              </a:rPr>
              <a:t>OOSE</a:t>
            </a:r>
            <a:r>
              <a:rPr lang="zh-CN" altLang="en-US" sz="2800" spc="400" noProof="1" dirty="0" smtClean="0">
                <a:latin typeface="华文中宋" panose="02010600040101010101" charset="-122"/>
                <a:ea typeface="华文中宋" panose="02010600040101010101" charset="-122"/>
                <a:cs typeface="宋体" panose="02010600030101010101" pitchFamily="2" charset="-122"/>
              </a:rPr>
              <a:t>等。</a:t>
            </a:r>
            <a:endParaRPr lang="en-US" altLang="zh-CN" sz="2800" spc="400" noProof="1" dirty="0" smtClean="0">
              <a:latin typeface="华文中宋" panose="02010600040101010101" charset="-122"/>
              <a:ea typeface="华文中宋" panose="02010600040101010101"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object 2"/>
          <p:cNvSpPr/>
          <p:nvPr/>
        </p:nvSpPr>
        <p:spPr>
          <a:xfrm>
            <a:off x="12700000" y="0"/>
            <a:ext cx="4562475" cy="3790950"/>
          </a:xfrm>
          <a:custGeom>
            <a:avLst/>
            <a:gdLst/>
            <a:ahLst/>
            <a:cxnLst/>
            <a:pathLst>
              <a:path w="4562475" h="3790950">
                <a:moveTo>
                  <a:pt x="4562474" y="3790949"/>
                </a:moveTo>
                <a:lnTo>
                  <a:pt x="0" y="3790949"/>
                </a:lnTo>
                <a:lnTo>
                  <a:pt x="0" y="0"/>
                </a:lnTo>
                <a:lnTo>
                  <a:pt x="4562474" y="0"/>
                </a:lnTo>
                <a:lnTo>
                  <a:pt x="4562474" y="3790949"/>
                </a:lnTo>
                <a:close/>
              </a:path>
            </a:pathLst>
          </a:custGeom>
          <a:solidFill>
            <a:srgbClr val="A5C2DE"/>
          </a:solidFill>
          <a:ln w="9525">
            <a:noFill/>
          </a:ln>
        </p:spPr>
        <p:txBody>
          <a:bodyPr/>
          <a:p>
            <a:endParaRPr lang="zh-CN" altLang="en-US"/>
          </a:p>
        </p:txBody>
      </p:sp>
      <p:grpSp>
        <p:nvGrpSpPr>
          <p:cNvPr id="18434" name="object 3"/>
          <p:cNvGrpSpPr/>
          <p:nvPr/>
        </p:nvGrpSpPr>
        <p:grpSpPr>
          <a:xfrm>
            <a:off x="1074738" y="1352550"/>
            <a:ext cx="628650" cy="8934450"/>
            <a:chOff x="1074254" y="1352625"/>
            <a:chExt cx="628650" cy="8934545"/>
          </a:xfrm>
        </p:grpSpPr>
        <p:sp>
          <p:nvSpPr>
            <p:cNvPr id="18435" name="object 4"/>
            <p:cNvSpPr/>
            <p:nvPr/>
          </p:nvSpPr>
          <p:spPr>
            <a:xfrm>
              <a:off x="1347006" y="1668315"/>
              <a:ext cx="85725" cy="8618855"/>
            </a:xfrm>
            <a:custGeom>
              <a:avLst/>
              <a:gdLst/>
              <a:ahLst/>
              <a:cxnLst/>
              <a:pathLst>
                <a:path w="85725" h="8618855">
                  <a:moveTo>
                    <a:pt x="85724" y="0"/>
                  </a:moveTo>
                  <a:lnTo>
                    <a:pt x="85724" y="8618683"/>
                  </a:lnTo>
                  <a:lnTo>
                    <a:pt x="0" y="8618683"/>
                  </a:lnTo>
                  <a:lnTo>
                    <a:pt x="0" y="0"/>
                  </a:lnTo>
                  <a:lnTo>
                    <a:pt x="85724" y="0"/>
                  </a:lnTo>
                  <a:close/>
                </a:path>
              </a:pathLst>
            </a:custGeom>
            <a:solidFill>
              <a:srgbClr val="1164AB"/>
            </a:solidFill>
            <a:ln w="9525">
              <a:noFill/>
            </a:ln>
          </p:spPr>
          <p:txBody>
            <a:bodyPr/>
            <a:p>
              <a:endParaRPr lang="zh-CN" altLang="en-US"/>
            </a:p>
          </p:txBody>
        </p:sp>
        <p:sp>
          <p:nvSpPr>
            <p:cNvPr id="18436" name="object 5"/>
            <p:cNvSpPr/>
            <p:nvPr/>
          </p:nvSpPr>
          <p:spPr>
            <a:xfrm>
              <a:off x="1074254" y="1352625"/>
              <a:ext cx="628650" cy="6625590"/>
            </a:xfrm>
            <a:custGeom>
              <a:avLst/>
              <a:gdLst/>
              <a:ahLst/>
              <a:cxnLst/>
              <a:pathLst>
                <a:path w="628650" h="6625590">
                  <a:moveTo>
                    <a:pt x="628650" y="6310820"/>
                  </a:moveTo>
                  <a:lnTo>
                    <a:pt x="625246" y="6264376"/>
                  </a:lnTo>
                  <a:lnTo>
                    <a:pt x="615340" y="6220041"/>
                  </a:lnTo>
                  <a:lnTo>
                    <a:pt x="599440" y="6178308"/>
                  </a:lnTo>
                  <a:lnTo>
                    <a:pt x="578002" y="6139675"/>
                  </a:lnTo>
                  <a:lnTo>
                    <a:pt x="551548" y="6104610"/>
                  </a:lnTo>
                  <a:lnTo>
                    <a:pt x="520547" y="6073597"/>
                  </a:lnTo>
                  <a:lnTo>
                    <a:pt x="485482" y="6047143"/>
                  </a:lnTo>
                  <a:lnTo>
                    <a:pt x="446836" y="6025718"/>
                  </a:lnTo>
                  <a:lnTo>
                    <a:pt x="405104" y="6009805"/>
                  </a:lnTo>
                  <a:lnTo>
                    <a:pt x="360768" y="5999912"/>
                  </a:lnTo>
                  <a:lnTo>
                    <a:pt x="314325" y="5996495"/>
                  </a:lnTo>
                  <a:lnTo>
                    <a:pt x="267881" y="5999912"/>
                  </a:lnTo>
                  <a:lnTo>
                    <a:pt x="223545" y="6009805"/>
                  </a:lnTo>
                  <a:lnTo>
                    <a:pt x="181813" y="6025718"/>
                  </a:lnTo>
                  <a:lnTo>
                    <a:pt x="143167" y="6047143"/>
                  </a:lnTo>
                  <a:lnTo>
                    <a:pt x="108102" y="6073597"/>
                  </a:lnTo>
                  <a:lnTo>
                    <a:pt x="77101" y="6104610"/>
                  </a:lnTo>
                  <a:lnTo>
                    <a:pt x="50634" y="6139675"/>
                  </a:lnTo>
                  <a:lnTo>
                    <a:pt x="29210" y="6178308"/>
                  </a:lnTo>
                  <a:lnTo>
                    <a:pt x="13309" y="6220041"/>
                  </a:lnTo>
                  <a:lnTo>
                    <a:pt x="3403" y="6264376"/>
                  </a:lnTo>
                  <a:lnTo>
                    <a:pt x="0" y="6310820"/>
                  </a:lnTo>
                  <a:lnTo>
                    <a:pt x="3403" y="6357277"/>
                  </a:lnTo>
                  <a:lnTo>
                    <a:pt x="13309" y="6401613"/>
                  </a:lnTo>
                  <a:lnTo>
                    <a:pt x="29210" y="6443332"/>
                  </a:lnTo>
                  <a:lnTo>
                    <a:pt x="50634" y="6481978"/>
                  </a:lnTo>
                  <a:lnTo>
                    <a:pt x="77101" y="6517043"/>
                  </a:lnTo>
                  <a:lnTo>
                    <a:pt x="108102" y="6548056"/>
                  </a:lnTo>
                  <a:lnTo>
                    <a:pt x="143167" y="6574510"/>
                  </a:lnTo>
                  <a:lnTo>
                    <a:pt x="181813" y="6595935"/>
                  </a:lnTo>
                  <a:lnTo>
                    <a:pt x="223545" y="6611848"/>
                  </a:lnTo>
                  <a:lnTo>
                    <a:pt x="267881" y="6621742"/>
                  </a:lnTo>
                  <a:lnTo>
                    <a:pt x="314325" y="6625145"/>
                  </a:lnTo>
                  <a:lnTo>
                    <a:pt x="360768" y="6621742"/>
                  </a:lnTo>
                  <a:lnTo>
                    <a:pt x="405104" y="6611848"/>
                  </a:lnTo>
                  <a:lnTo>
                    <a:pt x="446836" y="6595935"/>
                  </a:lnTo>
                  <a:lnTo>
                    <a:pt x="485482" y="6574510"/>
                  </a:lnTo>
                  <a:lnTo>
                    <a:pt x="520547" y="6548056"/>
                  </a:lnTo>
                  <a:lnTo>
                    <a:pt x="551548" y="6517043"/>
                  </a:lnTo>
                  <a:lnTo>
                    <a:pt x="578002" y="6481978"/>
                  </a:lnTo>
                  <a:lnTo>
                    <a:pt x="599440" y="6443332"/>
                  </a:lnTo>
                  <a:lnTo>
                    <a:pt x="615340" y="6401613"/>
                  </a:lnTo>
                  <a:lnTo>
                    <a:pt x="625246" y="6357277"/>
                  </a:lnTo>
                  <a:lnTo>
                    <a:pt x="628650" y="6310820"/>
                  </a:lnTo>
                  <a:close/>
                </a:path>
                <a:path w="628650" h="6625590">
                  <a:moveTo>
                    <a:pt x="628650" y="3312566"/>
                  </a:moveTo>
                  <a:lnTo>
                    <a:pt x="625246" y="3266122"/>
                  </a:lnTo>
                  <a:lnTo>
                    <a:pt x="615340" y="3221786"/>
                  </a:lnTo>
                  <a:lnTo>
                    <a:pt x="599440" y="3180054"/>
                  </a:lnTo>
                  <a:lnTo>
                    <a:pt x="578002" y="3141421"/>
                  </a:lnTo>
                  <a:lnTo>
                    <a:pt x="551548" y="3106343"/>
                  </a:lnTo>
                  <a:lnTo>
                    <a:pt x="520547" y="3075343"/>
                  </a:lnTo>
                  <a:lnTo>
                    <a:pt x="485482" y="3048889"/>
                  </a:lnTo>
                  <a:lnTo>
                    <a:pt x="446836" y="3027464"/>
                  </a:lnTo>
                  <a:lnTo>
                    <a:pt x="405104" y="3011551"/>
                  </a:lnTo>
                  <a:lnTo>
                    <a:pt x="360768" y="3001657"/>
                  </a:lnTo>
                  <a:lnTo>
                    <a:pt x="314325" y="2998241"/>
                  </a:lnTo>
                  <a:lnTo>
                    <a:pt x="267881" y="3001657"/>
                  </a:lnTo>
                  <a:lnTo>
                    <a:pt x="223545" y="3011551"/>
                  </a:lnTo>
                  <a:lnTo>
                    <a:pt x="181813" y="3027464"/>
                  </a:lnTo>
                  <a:lnTo>
                    <a:pt x="143167" y="3048889"/>
                  </a:lnTo>
                  <a:lnTo>
                    <a:pt x="108102" y="3075343"/>
                  </a:lnTo>
                  <a:lnTo>
                    <a:pt x="77101" y="3106343"/>
                  </a:lnTo>
                  <a:lnTo>
                    <a:pt x="50634" y="3141421"/>
                  </a:lnTo>
                  <a:lnTo>
                    <a:pt x="29210" y="3180054"/>
                  </a:lnTo>
                  <a:lnTo>
                    <a:pt x="13309" y="3221786"/>
                  </a:lnTo>
                  <a:lnTo>
                    <a:pt x="3403" y="3266122"/>
                  </a:lnTo>
                  <a:lnTo>
                    <a:pt x="0" y="3312566"/>
                  </a:lnTo>
                  <a:lnTo>
                    <a:pt x="3403" y="3359023"/>
                  </a:lnTo>
                  <a:lnTo>
                    <a:pt x="13309" y="3403346"/>
                  </a:lnTo>
                  <a:lnTo>
                    <a:pt x="29210" y="3445078"/>
                  </a:lnTo>
                  <a:lnTo>
                    <a:pt x="50634" y="3483724"/>
                  </a:lnTo>
                  <a:lnTo>
                    <a:pt x="77101" y="3518789"/>
                  </a:lnTo>
                  <a:lnTo>
                    <a:pt x="108102" y="3549802"/>
                  </a:lnTo>
                  <a:lnTo>
                    <a:pt x="143167" y="3576256"/>
                  </a:lnTo>
                  <a:lnTo>
                    <a:pt x="181813" y="3597681"/>
                  </a:lnTo>
                  <a:lnTo>
                    <a:pt x="223545" y="3613581"/>
                  </a:lnTo>
                  <a:lnTo>
                    <a:pt x="267881" y="3623487"/>
                  </a:lnTo>
                  <a:lnTo>
                    <a:pt x="314325" y="3626891"/>
                  </a:lnTo>
                  <a:lnTo>
                    <a:pt x="360768" y="3623487"/>
                  </a:lnTo>
                  <a:lnTo>
                    <a:pt x="405104" y="3613581"/>
                  </a:lnTo>
                  <a:lnTo>
                    <a:pt x="446836" y="3597681"/>
                  </a:lnTo>
                  <a:lnTo>
                    <a:pt x="485482" y="3576256"/>
                  </a:lnTo>
                  <a:lnTo>
                    <a:pt x="520547" y="3549802"/>
                  </a:lnTo>
                  <a:lnTo>
                    <a:pt x="551548" y="3518789"/>
                  </a:lnTo>
                  <a:lnTo>
                    <a:pt x="578002" y="3483724"/>
                  </a:lnTo>
                  <a:lnTo>
                    <a:pt x="599440" y="3445078"/>
                  </a:lnTo>
                  <a:lnTo>
                    <a:pt x="615340" y="3403346"/>
                  </a:lnTo>
                  <a:lnTo>
                    <a:pt x="625246" y="3359023"/>
                  </a:lnTo>
                  <a:lnTo>
                    <a:pt x="628650" y="3312566"/>
                  </a:lnTo>
                  <a:close/>
                </a:path>
                <a:path w="628650" h="6625590">
                  <a:moveTo>
                    <a:pt x="628650" y="314325"/>
                  </a:moveTo>
                  <a:lnTo>
                    <a:pt x="625246" y="267881"/>
                  </a:lnTo>
                  <a:lnTo>
                    <a:pt x="615340" y="223545"/>
                  </a:lnTo>
                  <a:lnTo>
                    <a:pt x="599440" y="181813"/>
                  </a:lnTo>
                  <a:lnTo>
                    <a:pt x="578002" y="143179"/>
                  </a:lnTo>
                  <a:lnTo>
                    <a:pt x="551548" y="108102"/>
                  </a:lnTo>
                  <a:lnTo>
                    <a:pt x="520547" y="77101"/>
                  </a:lnTo>
                  <a:lnTo>
                    <a:pt x="485482" y="50647"/>
                  </a:lnTo>
                  <a:lnTo>
                    <a:pt x="446836" y="29210"/>
                  </a:lnTo>
                  <a:lnTo>
                    <a:pt x="405104" y="13309"/>
                  </a:lnTo>
                  <a:lnTo>
                    <a:pt x="360768" y="3403"/>
                  </a:lnTo>
                  <a:lnTo>
                    <a:pt x="314325" y="0"/>
                  </a:lnTo>
                  <a:lnTo>
                    <a:pt x="267881" y="3403"/>
                  </a:lnTo>
                  <a:lnTo>
                    <a:pt x="223545" y="13309"/>
                  </a:lnTo>
                  <a:lnTo>
                    <a:pt x="181813" y="29210"/>
                  </a:lnTo>
                  <a:lnTo>
                    <a:pt x="143167" y="50647"/>
                  </a:lnTo>
                  <a:lnTo>
                    <a:pt x="108102" y="77101"/>
                  </a:lnTo>
                  <a:lnTo>
                    <a:pt x="77101" y="108102"/>
                  </a:lnTo>
                  <a:lnTo>
                    <a:pt x="50634" y="143179"/>
                  </a:lnTo>
                  <a:lnTo>
                    <a:pt x="29210" y="181813"/>
                  </a:lnTo>
                  <a:lnTo>
                    <a:pt x="13309" y="223545"/>
                  </a:lnTo>
                  <a:lnTo>
                    <a:pt x="3403" y="267881"/>
                  </a:lnTo>
                  <a:lnTo>
                    <a:pt x="0" y="314325"/>
                  </a:lnTo>
                  <a:lnTo>
                    <a:pt x="3403" y="360781"/>
                  </a:lnTo>
                  <a:lnTo>
                    <a:pt x="13309" y="405104"/>
                  </a:lnTo>
                  <a:lnTo>
                    <a:pt x="29210" y="446836"/>
                  </a:lnTo>
                  <a:lnTo>
                    <a:pt x="50634" y="485482"/>
                  </a:lnTo>
                  <a:lnTo>
                    <a:pt x="77101" y="520547"/>
                  </a:lnTo>
                  <a:lnTo>
                    <a:pt x="108102" y="551548"/>
                  </a:lnTo>
                  <a:lnTo>
                    <a:pt x="143167" y="578015"/>
                  </a:lnTo>
                  <a:lnTo>
                    <a:pt x="181813" y="599440"/>
                  </a:lnTo>
                  <a:lnTo>
                    <a:pt x="223545" y="615340"/>
                  </a:lnTo>
                  <a:lnTo>
                    <a:pt x="267881" y="625246"/>
                  </a:lnTo>
                  <a:lnTo>
                    <a:pt x="314325" y="628650"/>
                  </a:lnTo>
                  <a:lnTo>
                    <a:pt x="360768" y="625246"/>
                  </a:lnTo>
                  <a:lnTo>
                    <a:pt x="405104" y="615340"/>
                  </a:lnTo>
                  <a:lnTo>
                    <a:pt x="446836" y="599440"/>
                  </a:lnTo>
                  <a:lnTo>
                    <a:pt x="485482" y="578015"/>
                  </a:lnTo>
                  <a:lnTo>
                    <a:pt x="520547" y="551548"/>
                  </a:lnTo>
                  <a:lnTo>
                    <a:pt x="551548" y="520547"/>
                  </a:lnTo>
                  <a:lnTo>
                    <a:pt x="578002" y="485482"/>
                  </a:lnTo>
                  <a:lnTo>
                    <a:pt x="599440" y="446836"/>
                  </a:lnTo>
                  <a:lnTo>
                    <a:pt x="615340" y="405104"/>
                  </a:lnTo>
                  <a:lnTo>
                    <a:pt x="625246" y="360781"/>
                  </a:lnTo>
                  <a:lnTo>
                    <a:pt x="628650" y="314325"/>
                  </a:lnTo>
                  <a:close/>
                </a:path>
              </a:pathLst>
            </a:custGeom>
            <a:solidFill>
              <a:srgbClr val="A5C2DE"/>
            </a:solidFill>
            <a:ln w="9525">
              <a:noFill/>
            </a:ln>
          </p:spPr>
          <p:txBody>
            <a:bodyPr/>
            <a:p>
              <a:endParaRPr lang="zh-CN" altLang="en-US"/>
            </a:p>
          </p:txBody>
        </p:sp>
      </p:grpSp>
      <p:sp>
        <p:nvSpPr>
          <p:cNvPr id="6" name="object 6"/>
          <p:cNvSpPr txBox="1"/>
          <p:nvPr/>
        </p:nvSpPr>
        <p:spPr>
          <a:xfrm>
            <a:off x="12934950" y="460375"/>
            <a:ext cx="4092575" cy="2870200"/>
          </a:xfrm>
          <a:prstGeom prst="rect">
            <a:avLst/>
          </a:prstGeom>
        </p:spPr>
        <p:txBody>
          <a:bodyPr vert="horz" wrap="square" lIns="0" tIns="12700" rIns="0" bIns="0" rtlCol="0">
            <a:spAutoFit/>
          </a:bodyPr>
          <a:lstStyle/>
          <a:p>
            <a:pPr marL="12700" algn="ctr">
              <a:spcBef>
                <a:spcPts val="100"/>
              </a:spcBef>
            </a:pPr>
            <a:r>
              <a:rPr lang="en-US" altLang="zh-CN" sz="8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1.2</a:t>
            </a:r>
            <a:endParaRPr lang="en-US" altLang="zh-CN" sz="8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endParaRPr>
          </a:p>
          <a:p>
            <a:pPr marL="12700" algn="ctr">
              <a:spcBef>
                <a:spcPts val="100"/>
              </a:spcBef>
            </a:pPr>
            <a:r>
              <a:rPr lang="en-US" altLang="zh-CN"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UML</a:t>
            </a:r>
            <a:r>
              <a:rPr lang="zh-CN" altLang="en-US"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的</a:t>
            </a:r>
            <a:endParaRPr lang="en-US" altLang="zh-CN"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endParaRPr>
          </a:p>
          <a:p>
            <a:pPr marL="12700" algn="ctr">
              <a:spcBef>
                <a:spcPts val="100"/>
              </a:spcBef>
            </a:pPr>
            <a:r>
              <a:rPr lang="zh-CN" altLang="en-US"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发展</a:t>
            </a:r>
            <a:r>
              <a:rPr lang="zh-CN" altLang="en-US" sz="4800" b="1" spc="325" noProof="1" dirty="0">
                <a:solidFill>
                  <a:srgbClr val="1164AB"/>
                </a:solidFill>
                <a:latin typeface="方正粗黑宋简体" panose="02000000000000000000" charset="-122"/>
                <a:ea typeface="方正粗黑宋简体" panose="02000000000000000000" charset="-122"/>
                <a:cs typeface="Lucida Sans Unicode" panose="020B0602030504020204"/>
              </a:rPr>
              <a:t>历程</a:t>
            </a:r>
            <a:endParaRPr sz="4800" noProof="1" dirty="0">
              <a:solidFill>
                <a:srgbClr val="1164AB"/>
              </a:solidFill>
              <a:latin typeface="宋体" panose="02010600030101010101" pitchFamily="2" charset="-122"/>
              <a:cs typeface="宋体" panose="02010600030101010101" pitchFamily="2" charset="-122"/>
            </a:endParaRPr>
          </a:p>
        </p:txBody>
      </p:sp>
      <p:sp>
        <p:nvSpPr>
          <p:cNvPr id="9" name="object 9"/>
          <p:cNvSpPr txBox="1"/>
          <p:nvPr/>
        </p:nvSpPr>
        <p:spPr>
          <a:xfrm>
            <a:off x="2559050" y="1438275"/>
            <a:ext cx="3527425" cy="411163"/>
          </a:xfrm>
          <a:prstGeom prst="rect">
            <a:avLst/>
          </a:prstGeom>
        </p:spPr>
        <p:txBody>
          <a:bodyPr vert="horz" wrap="square" lIns="0" tIns="11430" rIns="0" bIns="0" rtlCol="0">
            <a:spAutoFit/>
          </a:bodyPr>
          <a:lstStyle/>
          <a:p>
            <a:pPr marL="12700">
              <a:spcBef>
                <a:spcPts val="90"/>
              </a:spcBef>
              <a:tabLst>
                <a:tab pos="2230120" algn="l"/>
              </a:tabLst>
            </a:pPr>
            <a:r>
              <a:rPr lang="en-US" sz="2600" b="1" spc="1035" noProof="1" dirty="0" smtClean="0">
                <a:solidFill>
                  <a:srgbClr val="1164AB"/>
                </a:solidFill>
                <a:latin typeface="华文中宋" panose="02010600040101010101" charset="-122"/>
                <a:ea typeface="华文中宋" panose="02010600040101010101" charset="-122"/>
                <a:cs typeface="Microsoft Sans Serif" panose="020B0604020202020204"/>
              </a:rPr>
              <a:t>Booch1993</a:t>
            </a:r>
            <a:endParaRPr sz="2600" b="1" noProof="1" dirty="0">
              <a:latin typeface="华文中宋" panose="02010600040101010101" charset="-122"/>
              <a:ea typeface="华文中宋" panose="02010600040101010101" charset="-122"/>
              <a:cs typeface="Microsoft Sans Serif" panose="020B0604020202020204"/>
            </a:endParaRPr>
          </a:p>
        </p:txBody>
      </p:sp>
      <p:sp>
        <p:nvSpPr>
          <p:cNvPr id="10" name="object 10"/>
          <p:cNvSpPr txBox="1"/>
          <p:nvPr/>
        </p:nvSpPr>
        <p:spPr>
          <a:xfrm>
            <a:off x="2559050" y="1714500"/>
            <a:ext cx="9099550" cy="1490663"/>
          </a:xfrm>
          <a:prstGeom prst="rect">
            <a:avLst/>
          </a:prstGeom>
        </p:spPr>
        <p:txBody>
          <a:bodyPr vert="horz" wrap="square" lIns="0" tIns="12700" rIns="0" bIns="0" rtlCol="0">
            <a:spAutoFit/>
          </a:bodyPr>
          <a:lstStyle/>
          <a:p>
            <a:pPr marL="12700" marR="5080">
              <a:lnSpc>
                <a:spcPct val="200000"/>
              </a:lnSpc>
              <a:spcBef>
                <a:spcPts val="100"/>
              </a:spcBef>
            </a:pPr>
            <a:r>
              <a:rPr lang="zh-CN" altLang="en-US" sz="2400" spc="90" noProof="1" dirty="0">
                <a:latin typeface="华文中宋" panose="02010600040101010101" charset="-122"/>
                <a:ea typeface="华文中宋" panose="02010600040101010101" charset="-122"/>
                <a:cs typeface="宋体" panose="02010600030101010101" pitchFamily="2" charset="-122"/>
              </a:rPr>
              <a:t>面向对象软件工程的概念最早是由</a:t>
            </a:r>
            <a:r>
              <a:rPr lang="en-US" altLang="zh-CN" sz="2400" spc="90" noProof="1" dirty="0" err="1">
                <a:latin typeface="华文中宋" panose="02010600040101010101" charset="-122"/>
                <a:ea typeface="华文中宋" panose="02010600040101010101" charset="-122"/>
                <a:cs typeface="宋体" panose="02010600030101010101" pitchFamily="2" charset="-122"/>
              </a:rPr>
              <a:t>Booch</a:t>
            </a:r>
            <a:r>
              <a:rPr lang="zh-CN" altLang="en-US" sz="2400" spc="90" noProof="1" dirty="0">
                <a:latin typeface="华文中宋" panose="02010600040101010101" charset="-122"/>
                <a:ea typeface="华文中宋" panose="02010600040101010101" charset="-122"/>
                <a:cs typeface="宋体" panose="02010600030101010101" pitchFamily="2" charset="-122"/>
              </a:rPr>
              <a:t>提出的</a:t>
            </a:r>
            <a:r>
              <a:rPr lang="en-US" altLang="zh-CN" sz="2400" spc="90" noProof="1" dirty="0">
                <a:latin typeface="华文中宋" panose="02010600040101010101" charset="-122"/>
                <a:ea typeface="华文中宋" panose="02010600040101010101" charset="-122"/>
                <a:cs typeface="宋体" panose="02010600030101010101" pitchFamily="2" charset="-122"/>
              </a:rPr>
              <a:t>,</a:t>
            </a:r>
            <a:r>
              <a:rPr lang="zh-CN" altLang="en-US" sz="2400" spc="90" noProof="1" dirty="0">
                <a:latin typeface="华文中宋" panose="02010600040101010101" charset="-122"/>
                <a:ea typeface="华文中宋" panose="02010600040101010101" charset="-122"/>
                <a:cs typeface="宋体" panose="02010600030101010101" pitchFamily="2" charset="-122"/>
              </a:rPr>
              <a:t>他是面向对象方法最早的倡导者之一</a:t>
            </a:r>
            <a:r>
              <a:rPr lang="zh-CN" altLang="en-US" sz="2400" spc="90" noProof="1" dirty="0" smtClean="0">
                <a:latin typeface="华文中宋" panose="02010600040101010101" charset="-122"/>
                <a:ea typeface="华文中宋" panose="02010600040101010101" charset="-122"/>
                <a:cs typeface="宋体" panose="02010600030101010101" pitchFamily="2" charset="-122"/>
              </a:rPr>
              <a:t>。</a:t>
            </a:r>
            <a:endParaRPr sz="2400" noProof="1" dirty="0">
              <a:latin typeface="华文中宋" panose="02010600040101010101" charset="-122"/>
              <a:ea typeface="华文中宋" panose="02010600040101010101" charset="-122"/>
              <a:cs typeface="宋体" panose="02010600030101010101" pitchFamily="2" charset="-122"/>
            </a:endParaRPr>
          </a:p>
        </p:txBody>
      </p:sp>
      <p:sp>
        <p:nvSpPr>
          <p:cNvPr id="11" name="object 11"/>
          <p:cNvSpPr txBox="1"/>
          <p:nvPr/>
        </p:nvSpPr>
        <p:spPr>
          <a:xfrm>
            <a:off x="2559050" y="3243263"/>
            <a:ext cx="9099550" cy="4186238"/>
          </a:xfrm>
          <a:prstGeom prst="rect">
            <a:avLst/>
          </a:prstGeom>
        </p:spPr>
        <p:txBody>
          <a:bodyPr vert="horz" wrap="square" lIns="0" tIns="0" rIns="0" bIns="0" rtlCol="0">
            <a:spAutoFit/>
          </a:bodyPr>
          <a:lstStyle/>
          <a:p>
            <a:pPr marL="12700">
              <a:spcBef>
                <a:spcPts val="1780"/>
              </a:spcBef>
              <a:tabLst>
                <a:tab pos="2616200" algn="l"/>
              </a:tabLst>
            </a:pPr>
            <a:r>
              <a:rPr lang="en-US" sz="2600" b="1" spc="910" noProof="1" dirty="0" smtClean="0">
                <a:solidFill>
                  <a:srgbClr val="1164AB"/>
                </a:solidFill>
                <a:latin typeface="华文中宋" panose="02010600040101010101" charset="-122"/>
                <a:ea typeface="华文中宋" panose="02010600040101010101" charset="-122"/>
                <a:cs typeface="Microsoft Sans Serif" panose="020B0604020202020204"/>
              </a:rPr>
              <a:t>OMT-2(</a:t>
            </a:r>
            <a:r>
              <a:rPr lang="zh-CN" altLang="en-US" sz="2600" b="1" spc="910" noProof="1" dirty="0" smtClean="0">
                <a:solidFill>
                  <a:srgbClr val="1164AB"/>
                </a:solidFill>
                <a:latin typeface="华文中宋" panose="02010600040101010101" charset="-122"/>
                <a:ea typeface="华文中宋" panose="02010600040101010101" charset="-122"/>
                <a:cs typeface="Microsoft Sans Serif" panose="020B0604020202020204"/>
              </a:rPr>
              <a:t>面向对象</a:t>
            </a:r>
            <a:r>
              <a:rPr lang="zh-CN" altLang="en-US" sz="2600" b="1" spc="910" noProof="1" dirty="0">
                <a:solidFill>
                  <a:srgbClr val="1164AB"/>
                </a:solidFill>
                <a:latin typeface="华文中宋" panose="02010600040101010101" charset="-122"/>
                <a:ea typeface="华文中宋" panose="02010600040101010101" charset="-122"/>
                <a:cs typeface="Microsoft Sans Serif" panose="020B0604020202020204"/>
              </a:rPr>
              <a:t>的建模</a:t>
            </a:r>
            <a:r>
              <a:rPr lang="zh-CN" altLang="en-US" sz="2600" b="1" spc="910" noProof="1" dirty="0" smtClean="0">
                <a:solidFill>
                  <a:srgbClr val="1164AB"/>
                </a:solidFill>
                <a:latin typeface="华文中宋" panose="02010600040101010101" charset="-122"/>
                <a:ea typeface="华文中宋" panose="02010600040101010101" charset="-122"/>
                <a:cs typeface="Microsoft Sans Serif" panose="020B0604020202020204"/>
              </a:rPr>
              <a:t>技术</a:t>
            </a:r>
            <a:r>
              <a:rPr lang="en-US" altLang="zh-CN" sz="2600" b="1" spc="910" noProof="1" dirty="0" smtClean="0">
                <a:solidFill>
                  <a:srgbClr val="1164AB"/>
                </a:solidFill>
                <a:latin typeface="华文中宋" panose="02010600040101010101" charset="-122"/>
                <a:ea typeface="华文中宋" panose="02010600040101010101" charset="-122"/>
                <a:cs typeface="Microsoft Sans Serif" panose="020B0604020202020204"/>
              </a:rPr>
              <a:t>)</a:t>
            </a:r>
            <a:endParaRPr lang="en-US" sz="2600" b="1" spc="910" noProof="1" dirty="0" smtClean="0">
              <a:solidFill>
                <a:srgbClr val="1164AB"/>
              </a:solidFill>
              <a:latin typeface="华文中宋" panose="02010600040101010101" charset="-122"/>
              <a:ea typeface="华文中宋" panose="02010600040101010101" charset="-122"/>
              <a:cs typeface="Microsoft Sans Serif" panose="020B0604020202020204"/>
            </a:endParaRPr>
          </a:p>
          <a:p>
            <a:pPr marL="12700">
              <a:lnSpc>
                <a:spcPct val="150000"/>
              </a:lnSpc>
              <a:spcBef>
                <a:spcPts val="1780"/>
              </a:spcBef>
              <a:tabLst>
                <a:tab pos="2616200" algn="l"/>
              </a:tabLst>
            </a:pPr>
            <a:r>
              <a:rPr lang="zh-CN" altLang="en-US" sz="2400" noProof="1" dirty="0">
                <a:latin typeface="华文中宋" panose="02010600040101010101" charset="-122"/>
                <a:ea typeface="华文中宋" panose="02010600040101010101" charset="-122"/>
                <a:cs typeface="宋体" panose="02010600030101010101" pitchFamily="2" charset="-122"/>
              </a:rPr>
              <a:t>由</a:t>
            </a:r>
            <a:r>
              <a:rPr lang="en-US" altLang="zh-CN" sz="2400" noProof="1" dirty="0" smtClean="0">
                <a:latin typeface="华文中宋" panose="02010600040101010101" charset="-122"/>
                <a:ea typeface="华文中宋" panose="02010600040101010101" charset="-122"/>
                <a:cs typeface="宋体" panose="02010600030101010101" pitchFamily="2" charset="-122"/>
              </a:rPr>
              <a:t>Rumbaugh</a:t>
            </a:r>
            <a:r>
              <a:rPr lang="zh-CN" altLang="en-US" sz="2400" noProof="1" dirty="0" smtClean="0">
                <a:latin typeface="华文中宋" panose="02010600040101010101" charset="-122"/>
                <a:ea typeface="华文中宋" panose="02010600040101010101" charset="-122"/>
                <a:cs typeface="宋体" panose="02010600030101010101" pitchFamily="2" charset="-122"/>
              </a:rPr>
              <a:t>等人提出，采用面向对象</a:t>
            </a:r>
            <a:r>
              <a:rPr lang="zh-CN" altLang="en-US" sz="2400" noProof="1" dirty="0">
                <a:latin typeface="华文中宋" panose="02010600040101010101" charset="-122"/>
                <a:ea typeface="华文中宋" panose="02010600040101010101" charset="-122"/>
                <a:cs typeface="宋体" panose="02010600030101010101" pitchFamily="2" charset="-122"/>
              </a:rPr>
              <a:t>的</a:t>
            </a:r>
            <a:r>
              <a:rPr lang="zh-CN" altLang="en-US" sz="2400" noProof="1" dirty="0" smtClean="0">
                <a:latin typeface="华文中宋" panose="02010600040101010101" charset="-122"/>
                <a:ea typeface="华文中宋" panose="02010600040101010101" charset="-122"/>
                <a:cs typeface="宋体" panose="02010600030101010101" pitchFamily="2" charset="-122"/>
              </a:rPr>
              <a:t>概念的同时引入</a:t>
            </a:r>
            <a:r>
              <a:rPr lang="zh-CN" altLang="en-US" sz="2400" noProof="1" dirty="0">
                <a:latin typeface="华文中宋" panose="02010600040101010101" charset="-122"/>
                <a:ea typeface="华文中宋" panose="02010600040101010101" charset="-122"/>
                <a:cs typeface="宋体" panose="02010600030101010101" pitchFamily="2" charset="-122"/>
              </a:rPr>
              <a:t>各种独立于语言的表示符</a:t>
            </a:r>
            <a:r>
              <a:rPr lang="zh-CN" altLang="en-US" sz="2400" noProof="1" dirty="0" smtClean="0">
                <a:latin typeface="华文中宋" panose="02010600040101010101" charset="-122"/>
                <a:ea typeface="华文中宋" panose="02010600040101010101" charset="-122"/>
                <a:cs typeface="宋体" panose="02010600030101010101" pitchFamily="2" charset="-122"/>
              </a:rPr>
              <a:t>。</a:t>
            </a:r>
            <a:endParaRPr lang="en-US" altLang="zh-CN" sz="2400" noProof="1" dirty="0" smtClean="0">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1780"/>
              </a:spcBef>
              <a:tabLst>
                <a:tab pos="2616200" algn="l"/>
              </a:tabLst>
            </a:pPr>
            <a:r>
              <a:rPr lang="zh-CN" altLang="en-US" sz="2400" noProof="1" dirty="0" smtClean="0">
                <a:latin typeface="华文中宋" panose="02010600040101010101" charset="-122"/>
                <a:ea typeface="华文中宋" panose="02010600040101010101" charset="-122"/>
                <a:cs typeface="宋体" panose="02010600030101010101" pitchFamily="2" charset="-122"/>
              </a:rPr>
              <a:t>这种</a:t>
            </a:r>
            <a:r>
              <a:rPr lang="zh-CN" altLang="en-US" sz="2400" noProof="1" dirty="0">
                <a:latin typeface="华文中宋" panose="02010600040101010101" charset="-122"/>
                <a:ea typeface="华文中宋" panose="02010600040101010101" charset="-122"/>
                <a:cs typeface="宋体" panose="02010600030101010101" pitchFamily="2" charset="-122"/>
              </a:rPr>
              <a:t>方法用对象模型</a:t>
            </a:r>
            <a:r>
              <a:rPr lang="en-US" altLang="zh-CN" sz="2400" noProof="1" dirty="0">
                <a:latin typeface="华文中宋" panose="02010600040101010101" charset="-122"/>
                <a:ea typeface="华文中宋" panose="02010600040101010101" charset="-122"/>
                <a:cs typeface="宋体" panose="02010600030101010101" pitchFamily="2" charset="-122"/>
              </a:rPr>
              <a:t>,</a:t>
            </a:r>
            <a:r>
              <a:rPr lang="zh-CN" altLang="en-US" sz="2400" noProof="1" dirty="0">
                <a:latin typeface="华文中宋" panose="02010600040101010101" charset="-122"/>
                <a:ea typeface="华文中宋" panose="02010600040101010101" charset="-122"/>
                <a:cs typeface="宋体" panose="02010600030101010101" pitchFamily="2" charset="-122"/>
              </a:rPr>
              <a:t>动态模型、功能模型和用例模型</a:t>
            </a:r>
            <a:r>
              <a:rPr lang="en-US" altLang="zh-CN" sz="2400" noProof="1" dirty="0">
                <a:latin typeface="华文中宋" panose="02010600040101010101" charset="-122"/>
                <a:ea typeface="华文中宋" panose="02010600040101010101" charset="-122"/>
                <a:cs typeface="宋体" panose="02010600030101010101" pitchFamily="2" charset="-122"/>
              </a:rPr>
              <a:t>,</a:t>
            </a:r>
            <a:r>
              <a:rPr lang="zh-CN" altLang="en-US" sz="2400" noProof="1" dirty="0">
                <a:latin typeface="华文中宋" panose="02010600040101010101" charset="-122"/>
                <a:ea typeface="华文中宋" panose="02010600040101010101" charset="-122"/>
                <a:cs typeface="宋体" panose="02010600030101010101" pitchFamily="2" charset="-122"/>
              </a:rPr>
              <a:t>共同完成对整个系统的建模</a:t>
            </a:r>
            <a:r>
              <a:rPr lang="en-US" altLang="zh-CN" sz="2400" noProof="1" dirty="0">
                <a:latin typeface="华文中宋" panose="02010600040101010101" charset="-122"/>
                <a:ea typeface="华文中宋" panose="02010600040101010101" charset="-122"/>
                <a:cs typeface="宋体" panose="02010600030101010101" pitchFamily="2" charset="-122"/>
              </a:rPr>
              <a:t>,</a:t>
            </a:r>
            <a:r>
              <a:rPr lang="zh-CN" altLang="en-US" sz="2400" noProof="1" dirty="0">
                <a:latin typeface="华文中宋" panose="02010600040101010101" charset="-122"/>
                <a:ea typeface="华文中宋" panose="02010600040101010101" charset="-122"/>
                <a:cs typeface="宋体" panose="02010600030101010101" pitchFamily="2" charset="-122"/>
              </a:rPr>
              <a:t>所定义的概念和符号可用于软件开发的分析</a:t>
            </a:r>
            <a:r>
              <a:rPr lang="en-US" altLang="zh-CN" sz="2400" noProof="1" dirty="0">
                <a:latin typeface="华文中宋" panose="02010600040101010101" charset="-122"/>
                <a:ea typeface="华文中宋" panose="02010600040101010101" charset="-122"/>
                <a:cs typeface="宋体" panose="02010600030101010101" pitchFamily="2" charset="-122"/>
              </a:rPr>
              <a:t>,</a:t>
            </a:r>
            <a:r>
              <a:rPr lang="zh-CN" altLang="en-US" sz="2400" noProof="1" dirty="0">
                <a:latin typeface="华文中宋" panose="02010600040101010101" charset="-122"/>
                <a:ea typeface="华文中宋" panose="02010600040101010101" charset="-122"/>
                <a:cs typeface="宋体" panose="02010600030101010101" pitchFamily="2" charset="-122"/>
              </a:rPr>
              <a:t>设计和实现的</a:t>
            </a:r>
            <a:r>
              <a:rPr lang="zh-CN" altLang="en-US" sz="2400" b="1" noProof="1" dirty="0">
                <a:solidFill>
                  <a:srgbClr val="1164AB"/>
                </a:solidFill>
                <a:latin typeface="华文中宋" panose="02010600040101010101" charset="-122"/>
                <a:ea typeface="华文中宋" panose="02010600040101010101" charset="-122"/>
                <a:cs typeface="宋体" panose="02010600030101010101" pitchFamily="2" charset="-122"/>
              </a:rPr>
              <a:t>全</a:t>
            </a:r>
            <a:r>
              <a:rPr lang="zh-CN" altLang="en-US" sz="2400" b="1" noProof="1" dirty="0" smtClean="0">
                <a:solidFill>
                  <a:srgbClr val="1164AB"/>
                </a:solidFill>
                <a:latin typeface="华文中宋" panose="02010600040101010101" charset="-122"/>
                <a:ea typeface="华文中宋" panose="02010600040101010101" charset="-122"/>
                <a:cs typeface="宋体" panose="02010600030101010101" pitchFamily="2" charset="-122"/>
              </a:rPr>
              <a:t>过程</a:t>
            </a:r>
            <a:r>
              <a:rPr lang="zh-CN" altLang="en-US" sz="2400" noProof="1" dirty="0" smtClean="0">
                <a:solidFill>
                  <a:srgbClr val="1164AB"/>
                </a:solidFill>
                <a:latin typeface="华文中宋" panose="02010600040101010101" charset="-122"/>
                <a:ea typeface="华文中宋" panose="02010600040101010101" charset="-122"/>
                <a:cs typeface="宋体" panose="02010600030101010101" pitchFamily="2" charset="-122"/>
              </a:rPr>
              <a:t>。</a:t>
            </a:r>
            <a:r>
              <a:rPr lang="en-US" altLang="zh-CN" sz="2400" b="1" noProof="1" dirty="0">
                <a:solidFill>
                  <a:srgbClr val="1164AB"/>
                </a:solidFill>
                <a:latin typeface="华文中宋" panose="02010600040101010101" charset="-122"/>
                <a:ea typeface="华文中宋" panose="02010600040101010101" charset="-122"/>
                <a:cs typeface="宋体" panose="02010600030101010101" pitchFamily="2" charset="-122"/>
              </a:rPr>
              <a:t>OMT-2</a:t>
            </a:r>
            <a:r>
              <a:rPr lang="zh-CN" altLang="en-US" sz="2400" b="1" noProof="1" dirty="0">
                <a:solidFill>
                  <a:srgbClr val="1164AB"/>
                </a:solidFill>
                <a:latin typeface="华文中宋" panose="02010600040101010101" charset="-122"/>
                <a:ea typeface="华文中宋" panose="02010600040101010101" charset="-122"/>
                <a:cs typeface="宋体" panose="02010600030101010101" pitchFamily="2" charset="-122"/>
              </a:rPr>
              <a:t>特别适用于分析和描述以数据为中心的信息系统</a:t>
            </a:r>
            <a:r>
              <a:rPr lang="zh-CN" altLang="en-US" sz="2400" b="1" noProof="1" dirty="0" smtClean="0">
                <a:solidFill>
                  <a:srgbClr val="1164AB"/>
                </a:solidFill>
                <a:latin typeface="华文中宋" panose="02010600040101010101" charset="-122"/>
                <a:ea typeface="华文中宋" panose="02010600040101010101" charset="-122"/>
                <a:cs typeface="宋体" panose="02010600030101010101" pitchFamily="2" charset="-122"/>
              </a:rPr>
              <a:t>。</a:t>
            </a:r>
            <a:endParaRPr lang="zh-CN" altLang="en-US" sz="2400" b="1"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12" name="object 12"/>
          <p:cNvSpPr txBox="1"/>
          <p:nvPr/>
        </p:nvSpPr>
        <p:spPr>
          <a:xfrm>
            <a:off x="2559050" y="7419975"/>
            <a:ext cx="9099550" cy="2752725"/>
          </a:xfrm>
          <a:prstGeom prst="rect">
            <a:avLst/>
          </a:prstGeom>
        </p:spPr>
        <p:txBody>
          <a:bodyPr vert="horz" wrap="square" lIns="0" tIns="226060" rIns="0" bIns="0" rtlCol="0">
            <a:spAutoFit/>
          </a:bodyPr>
          <a:lstStyle/>
          <a:p>
            <a:pPr marL="12700">
              <a:spcBef>
                <a:spcPts val="1780"/>
              </a:spcBef>
              <a:tabLst>
                <a:tab pos="2582545" algn="l"/>
              </a:tabLst>
            </a:pPr>
            <a:r>
              <a:rPr lang="en-US" sz="2600" b="1" spc="975" noProof="1" dirty="0" smtClean="0">
                <a:solidFill>
                  <a:srgbClr val="1164AB"/>
                </a:solidFill>
                <a:latin typeface="华文中宋" panose="02010600040101010101" charset="-122"/>
                <a:ea typeface="华文中宋" panose="02010600040101010101" charset="-122"/>
                <a:cs typeface="Microsoft Sans Serif" panose="020B0604020202020204"/>
              </a:rPr>
              <a:t>OOSE</a:t>
            </a:r>
            <a:endParaRPr lang="en-US" sz="2600" b="1" spc="975" noProof="1" dirty="0" smtClean="0">
              <a:solidFill>
                <a:srgbClr val="1164AB"/>
              </a:solidFill>
              <a:latin typeface="华文中宋" panose="02010600040101010101" charset="-122"/>
              <a:ea typeface="华文中宋" panose="02010600040101010101" charset="-122"/>
              <a:cs typeface="Microsoft Sans Serif" panose="020B0604020202020204"/>
            </a:endParaRPr>
          </a:p>
          <a:p>
            <a:pPr marL="12700">
              <a:lnSpc>
                <a:spcPct val="150000"/>
              </a:lnSpc>
              <a:spcBef>
                <a:spcPts val="1780"/>
              </a:spcBef>
              <a:tabLst>
                <a:tab pos="2582545" algn="l"/>
              </a:tabLst>
            </a:pPr>
            <a:r>
              <a:rPr lang="en-US" altLang="zh-CN" sz="2400" spc="90" noProof="1" dirty="0" smtClean="0">
                <a:latin typeface="华文中宋" panose="02010600040101010101" charset="-122"/>
                <a:ea typeface="华文中宋" panose="02010600040101010101" charset="-122"/>
                <a:cs typeface="宋体" panose="02010600030101010101" pitchFamily="2" charset="-122"/>
              </a:rPr>
              <a:t>Jacobson</a:t>
            </a:r>
            <a:r>
              <a:rPr lang="zh-CN" altLang="en-US" sz="2400" spc="90" noProof="1" dirty="0">
                <a:latin typeface="华文中宋" panose="02010600040101010101" charset="-122"/>
                <a:ea typeface="华文中宋" panose="02010600040101010101" charset="-122"/>
                <a:cs typeface="宋体" panose="02010600030101010101" pitchFamily="2" charset="-122"/>
              </a:rPr>
              <a:t>于</a:t>
            </a:r>
            <a:r>
              <a:rPr lang="en-US" altLang="zh-CN" sz="2400" spc="90" noProof="1" dirty="0">
                <a:latin typeface="华文中宋" panose="02010600040101010101" charset="-122"/>
                <a:ea typeface="华文中宋" panose="02010600040101010101" charset="-122"/>
                <a:cs typeface="宋体" panose="02010600030101010101" pitchFamily="2" charset="-122"/>
              </a:rPr>
              <a:t>1994</a:t>
            </a:r>
            <a:r>
              <a:rPr lang="zh-CN" altLang="en-US" sz="2400" spc="90" noProof="1" dirty="0">
                <a:latin typeface="华文中宋" panose="02010600040101010101" charset="-122"/>
                <a:ea typeface="华文中宋" panose="02010600040101010101" charset="-122"/>
                <a:cs typeface="宋体" panose="02010600030101010101" pitchFamily="2" charset="-122"/>
              </a:rPr>
              <a:t>年提出了</a:t>
            </a:r>
            <a:r>
              <a:rPr lang="en-US" altLang="zh-CN" sz="2400" b="1" spc="90" noProof="1" dirty="0">
                <a:solidFill>
                  <a:srgbClr val="1164AB"/>
                </a:solidFill>
                <a:latin typeface="华文中宋" panose="02010600040101010101" charset="-122"/>
                <a:ea typeface="华文中宋" panose="02010600040101010101" charset="-122"/>
                <a:cs typeface="宋体" panose="02010600030101010101" pitchFamily="2" charset="-122"/>
              </a:rPr>
              <a:t>OOSE</a:t>
            </a:r>
            <a:r>
              <a:rPr lang="zh-CN" altLang="en-US" sz="2400" spc="90" noProof="1" dirty="0">
                <a:latin typeface="华文中宋" panose="02010600040101010101" charset="-122"/>
                <a:ea typeface="华文中宋" panose="02010600040101010101" charset="-122"/>
                <a:cs typeface="宋体" panose="02010600030101010101" pitchFamily="2" charset="-122"/>
              </a:rPr>
              <a:t>方法</a:t>
            </a:r>
            <a:r>
              <a:rPr lang="en-US" altLang="zh-CN" sz="2400" spc="90" noProof="1" dirty="0">
                <a:latin typeface="华文中宋" panose="02010600040101010101" charset="-122"/>
                <a:ea typeface="华文中宋" panose="02010600040101010101" charset="-122"/>
                <a:cs typeface="宋体" panose="02010600030101010101" pitchFamily="2" charset="-122"/>
              </a:rPr>
              <a:t>,</a:t>
            </a:r>
            <a:r>
              <a:rPr lang="zh-CN" altLang="en-US" sz="2400" spc="90" noProof="1" dirty="0">
                <a:latin typeface="华文中宋" panose="02010600040101010101" charset="-122"/>
                <a:ea typeface="华文中宋" panose="02010600040101010101" charset="-122"/>
                <a:cs typeface="宋体" panose="02010600030101010101" pitchFamily="2" charset="-122"/>
              </a:rPr>
              <a:t>其最大特点是</a:t>
            </a:r>
            <a:r>
              <a:rPr lang="zh-CN" altLang="en-US" sz="2400" b="1" spc="90" noProof="1" dirty="0">
                <a:solidFill>
                  <a:srgbClr val="1164AB"/>
                </a:solidFill>
                <a:latin typeface="华文中宋" panose="02010600040101010101" charset="-122"/>
                <a:ea typeface="华文中宋" panose="02010600040101010101" charset="-122"/>
                <a:cs typeface="宋体" panose="02010600030101010101" pitchFamily="2" charset="-122"/>
              </a:rPr>
              <a:t>面向用例</a:t>
            </a:r>
            <a:r>
              <a:rPr lang="en-US" altLang="zh-CN" sz="2400" spc="90" noProof="1" dirty="0">
                <a:latin typeface="华文中宋" panose="02010600040101010101" charset="-122"/>
                <a:ea typeface="华文中宋" panose="02010600040101010101" charset="-122"/>
                <a:cs typeface="宋体" panose="02010600030101010101" pitchFamily="2" charset="-122"/>
              </a:rPr>
              <a:t>(Use-Case),</a:t>
            </a:r>
            <a:r>
              <a:rPr lang="zh-CN" altLang="en-US" sz="2400" spc="90" noProof="1" dirty="0">
                <a:latin typeface="华文中宋" panose="02010600040101010101" charset="-122"/>
                <a:ea typeface="华文中宋" panose="02010600040101010101" charset="-122"/>
                <a:cs typeface="宋体" panose="02010600030101010101" pitchFamily="2" charset="-122"/>
              </a:rPr>
              <a:t>并在用例的描述中引入了</a:t>
            </a:r>
            <a:r>
              <a:rPr lang="zh-CN" altLang="en-US" sz="2400" b="1" spc="90" noProof="1" dirty="0">
                <a:solidFill>
                  <a:srgbClr val="1164AB"/>
                </a:solidFill>
                <a:latin typeface="华文中宋" panose="02010600040101010101" charset="-122"/>
                <a:ea typeface="华文中宋" panose="02010600040101010101" charset="-122"/>
                <a:cs typeface="宋体" panose="02010600030101010101" pitchFamily="2" charset="-122"/>
              </a:rPr>
              <a:t>外部角色</a:t>
            </a:r>
            <a:r>
              <a:rPr lang="zh-CN" altLang="en-US" sz="2400" spc="90" noProof="1" dirty="0">
                <a:latin typeface="华文中宋" panose="02010600040101010101" charset="-122"/>
                <a:ea typeface="华文中宋" panose="02010600040101010101" charset="-122"/>
                <a:cs typeface="宋体" panose="02010600030101010101" pitchFamily="2" charset="-122"/>
              </a:rPr>
              <a:t>的概念</a:t>
            </a:r>
            <a:r>
              <a:rPr lang="zh-CN" altLang="en-US" sz="2400" spc="90" noProof="1" dirty="0" smtClean="0">
                <a:latin typeface="华文中宋" panose="02010600040101010101" charset="-122"/>
                <a:ea typeface="华文中宋" panose="02010600040101010101" charset="-122"/>
                <a:cs typeface="宋体" panose="02010600030101010101" pitchFamily="2" charset="-122"/>
              </a:rPr>
              <a:t>。</a:t>
            </a:r>
            <a:endParaRPr lang="en-US" altLang="zh-CN" sz="2400" spc="90" noProof="1" dirty="0" smtClean="0">
              <a:latin typeface="华文中宋" panose="02010600040101010101" charset="-122"/>
              <a:ea typeface="华文中宋" panose="02010600040101010101" charset="-122"/>
              <a:cs typeface="宋体" panose="02010600030101010101" pitchFamily="2" charset="-122"/>
            </a:endParaRPr>
          </a:p>
          <a:p>
            <a:pPr marL="12700">
              <a:lnSpc>
                <a:spcPct val="150000"/>
              </a:lnSpc>
              <a:spcBef>
                <a:spcPts val="1780"/>
              </a:spcBef>
              <a:tabLst>
                <a:tab pos="2582545" algn="l"/>
              </a:tabLst>
            </a:pPr>
            <a:r>
              <a:rPr lang="en-US" altLang="zh-CN" sz="2400" b="1" spc="90" noProof="1" dirty="0" smtClean="0">
                <a:solidFill>
                  <a:srgbClr val="1164AB"/>
                </a:solidFill>
                <a:latin typeface="华文中宋" panose="02010600040101010101" charset="-122"/>
                <a:ea typeface="华文中宋" panose="02010600040101010101" charset="-122"/>
                <a:cs typeface="宋体" panose="02010600030101010101" pitchFamily="2" charset="-122"/>
              </a:rPr>
              <a:t>OOSE</a:t>
            </a:r>
            <a:r>
              <a:rPr lang="zh-CN" altLang="en-US" sz="2400" b="1" spc="90" noProof="1" dirty="0">
                <a:solidFill>
                  <a:srgbClr val="1164AB"/>
                </a:solidFill>
                <a:latin typeface="华文中宋" panose="02010600040101010101" charset="-122"/>
                <a:ea typeface="华文中宋" panose="02010600040101010101" charset="-122"/>
                <a:cs typeface="宋体" panose="02010600030101010101" pitchFamily="2" charset="-122"/>
              </a:rPr>
              <a:t>比较适合支持商业工程和需求分析</a:t>
            </a:r>
            <a:r>
              <a:rPr lang="zh-CN" altLang="en-US" sz="2400" b="1" spc="90" noProof="1" dirty="0" smtClean="0">
                <a:solidFill>
                  <a:srgbClr val="1164AB"/>
                </a:solidFill>
                <a:latin typeface="华文中宋" panose="02010600040101010101" charset="-122"/>
                <a:ea typeface="华文中宋" panose="02010600040101010101" charset="-122"/>
                <a:cs typeface="宋体" panose="02010600030101010101" pitchFamily="2" charset="-122"/>
              </a:rPr>
              <a:t>。</a:t>
            </a:r>
            <a:endParaRPr sz="2400" b="1" noProof="1" dirty="0">
              <a:latin typeface="华文中宋" panose="02010600040101010101" charset="-122"/>
              <a:ea typeface="华文中宋" panose="02010600040101010101" charset="-122"/>
              <a:cs typeface="宋体" panose="02010600030101010101" pitchFamily="2" charset="-122"/>
            </a:endParaRPr>
          </a:p>
        </p:txBody>
      </p:sp>
      <p:pic>
        <p:nvPicPr>
          <p:cNvPr id="18442" name="图片 32" descr="35080d4f2d7b091888765aa01a98599"/>
          <p:cNvPicPr>
            <a:picLocks noChangeAspect="1"/>
          </p:cNvPicPr>
          <p:nvPr/>
        </p:nvPicPr>
        <p:blipFill>
          <a:blip r:embed="rId1"/>
          <a:stretch>
            <a:fillRect/>
          </a:stretch>
        </p:blipFill>
        <p:spPr>
          <a:xfrm>
            <a:off x="-82550" y="-136525"/>
            <a:ext cx="3289300" cy="18002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object 2"/>
          <p:cNvSpPr/>
          <p:nvPr/>
        </p:nvSpPr>
        <p:spPr>
          <a:xfrm>
            <a:off x="0" y="0"/>
            <a:ext cx="5273675" cy="3983038"/>
          </a:xfrm>
          <a:custGeom>
            <a:avLst/>
            <a:gdLst/>
            <a:ahLst/>
            <a:cxnLst/>
            <a:pathLst>
              <a:path w="5274310" h="3982720">
                <a:moveTo>
                  <a:pt x="2320937" y="3982532"/>
                </a:moveTo>
                <a:lnTo>
                  <a:pt x="2272591" y="3982144"/>
                </a:lnTo>
                <a:lnTo>
                  <a:pt x="2224432" y="3980985"/>
                </a:lnTo>
                <a:lnTo>
                  <a:pt x="2176466" y="3979060"/>
                </a:lnTo>
                <a:lnTo>
                  <a:pt x="2128700" y="3976375"/>
                </a:lnTo>
                <a:lnTo>
                  <a:pt x="2081138" y="3972936"/>
                </a:lnTo>
                <a:lnTo>
                  <a:pt x="2033788" y="3968748"/>
                </a:lnTo>
                <a:lnTo>
                  <a:pt x="1986655" y="3963819"/>
                </a:lnTo>
                <a:lnTo>
                  <a:pt x="1939745" y="3958154"/>
                </a:lnTo>
                <a:lnTo>
                  <a:pt x="1893064" y="3951758"/>
                </a:lnTo>
                <a:lnTo>
                  <a:pt x="1846617" y="3944637"/>
                </a:lnTo>
                <a:lnTo>
                  <a:pt x="1800411" y="3936798"/>
                </a:lnTo>
                <a:lnTo>
                  <a:pt x="1754452" y="3928247"/>
                </a:lnTo>
                <a:lnTo>
                  <a:pt x="1708745" y="3918989"/>
                </a:lnTo>
                <a:lnTo>
                  <a:pt x="1663296" y="3909029"/>
                </a:lnTo>
                <a:lnTo>
                  <a:pt x="1618112" y="3898375"/>
                </a:lnTo>
                <a:lnTo>
                  <a:pt x="1573197" y="3887032"/>
                </a:lnTo>
                <a:lnTo>
                  <a:pt x="1528559" y="3875006"/>
                </a:lnTo>
                <a:lnTo>
                  <a:pt x="1484203" y="3862302"/>
                </a:lnTo>
                <a:lnTo>
                  <a:pt x="1440134" y="3848927"/>
                </a:lnTo>
                <a:lnTo>
                  <a:pt x="1396359" y="3834887"/>
                </a:lnTo>
                <a:lnTo>
                  <a:pt x="1352884" y="3820187"/>
                </a:lnTo>
                <a:lnTo>
                  <a:pt x="1309714" y="3804833"/>
                </a:lnTo>
                <a:lnTo>
                  <a:pt x="1266856" y="3788832"/>
                </a:lnTo>
                <a:lnTo>
                  <a:pt x="1224315" y="3772188"/>
                </a:lnTo>
                <a:lnTo>
                  <a:pt x="1182097" y="3754909"/>
                </a:lnTo>
                <a:lnTo>
                  <a:pt x="1140208" y="3737000"/>
                </a:lnTo>
                <a:lnTo>
                  <a:pt x="1098655" y="3718466"/>
                </a:lnTo>
                <a:lnTo>
                  <a:pt x="1057442" y="3699315"/>
                </a:lnTo>
                <a:lnTo>
                  <a:pt x="1016576" y="3679551"/>
                </a:lnTo>
                <a:lnTo>
                  <a:pt x="976063" y="3659180"/>
                </a:lnTo>
                <a:lnTo>
                  <a:pt x="935908" y="3638209"/>
                </a:lnTo>
                <a:lnTo>
                  <a:pt x="896118" y="3616644"/>
                </a:lnTo>
                <a:lnTo>
                  <a:pt x="856699" y="3594489"/>
                </a:lnTo>
                <a:lnTo>
                  <a:pt x="817656" y="3571752"/>
                </a:lnTo>
                <a:lnTo>
                  <a:pt x="778995" y="3548438"/>
                </a:lnTo>
                <a:lnTo>
                  <a:pt x="740722" y="3524552"/>
                </a:lnTo>
                <a:lnTo>
                  <a:pt x="702843" y="3500102"/>
                </a:lnTo>
                <a:lnTo>
                  <a:pt x="665364" y="3475092"/>
                </a:lnTo>
                <a:lnTo>
                  <a:pt x="628291" y="3449529"/>
                </a:lnTo>
                <a:lnTo>
                  <a:pt x="591629" y="3423419"/>
                </a:lnTo>
                <a:lnTo>
                  <a:pt x="555386" y="3396767"/>
                </a:lnTo>
                <a:lnTo>
                  <a:pt x="519566" y="3369579"/>
                </a:lnTo>
                <a:lnTo>
                  <a:pt x="484175" y="3341862"/>
                </a:lnTo>
                <a:lnTo>
                  <a:pt x="449219" y="3313621"/>
                </a:lnTo>
                <a:lnTo>
                  <a:pt x="414705" y="3284862"/>
                </a:lnTo>
                <a:lnTo>
                  <a:pt x="380638" y="3255591"/>
                </a:lnTo>
                <a:lnTo>
                  <a:pt x="347024" y="3225813"/>
                </a:lnTo>
                <a:lnTo>
                  <a:pt x="313869" y="3195536"/>
                </a:lnTo>
                <a:lnTo>
                  <a:pt x="281179" y="3164764"/>
                </a:lnTo>
                <a:lnTo>
                  <a:pt x="248959" y="3133503"/>
                </a:lnTo>
                <a:lnTo>
                  <a:pt x="217216" y="3101761"/>
                </a:lnTo>
                <a:lnTo>
                  <a:pt x="185956" y="3069541"/>
                </a:lnTo>
                <a:lnTo>
                  <a:pt x="155184" y="3036851"/>
                </a:lnTo>
                <a:lnTo>
                  <a:pt x="124907" y="3003696"/>
                </a:lnTo>
                <a:lnTo>
                  <a:pt x="95129" y="2970082"/>
                </a:lnTo>
                <a:lnTo>
                  <a:pt x="65858" y="2936015"/>
                </a:lnTo>
                <a:lnTo>
                  <a:pt x="37099" y="2901500"/>
                </a:lnTo>
                <a:lnTo>
                  <a:pt x="8858" y="2866545"/>
                </a:lnTo>
                <a:lnTo>
                  <a:pt x="0" y="2855234"/>
                </a:lnTo>
                <a:lnTo>
                  <a:pt x="0" y="0"/>
                </a:lnTo>
                <a:lnTo>
                  <a:pt x="5089058" y="0"/>
                </a:lnTo>
                <a:lnTo>
                  <a:pt x="5095988" y="18559"/>
                </a:lnTo>
                <a:lnTo>
                  <a:pt x="5111341" y="61729"/>
                </a:lnTo>
                <a:lnTo>
                  <a:pt x="5126041" y="105204"/>
                </a:lnTo>
                <a:lnTo>
                  <a:pt x="5140082" y="148979"/>
                </a:lnTo>
                <a:lnTo>
                  <a:pt x="5153457" y="193048"/>
                </a:lnTo>
                <a:lnTo>
                  <a:pt x="5166160" y="237404"/>
                </a:lnTo>
                <a:lnTo>
                  <a:pt x="5178187" y="282043"/>
                </a:lnTo>
                <a:lnTo>
                  <a:pt x="5189530" y="326957"/>
                </a:lnTo>
                <a:lnTo>
                  <a:pt x="5200184" y="372141"/>
                </a:lnTo>
                <a:lnTo>
                  <a:pt x="5210143" y="417590"/>
                </a:lnTo>
                <a:lnTo>
                  <a:pt x="5219402" y="463297"/>
                </a:lnTo>
                <a:lnTo>
                  <a:pt x="5227953" y="509257"/>
                </a:lnTo>
                <a:lnTo>
                  <a:pt x="5235792" y="555463"/>
                </a:lnTo>
                <a:lnTo>
                  <a:pt x="5242913" y="601909"/>
                </a:lnTo>
                <a:lnTo>
                  <a:pt x="5249308" y="648590"/>
                </a:lnTo>
                <a:lnTo>
                  <a:pt x="5254974" y="695501"/>
                </a:lnTo>
                <a:lnTo>
                  <a:pt x="5259903" y="742634"/>
                </a:lnTo>
                <a:lnTo>
                  <a:pt x="5264090" y="789984"/>
                </a:lnTo>
                <a:lnTo>
                  <a:pt x="5267529" y="837545"/>
                </a:lnTo>
                <a:lnTo>
                  <a:pt x="5270215" y="885311"/>
                </a:lnTo>
                <a:lnTo>
                  <a:pt x="5272140" y="933277"/>
                </a:lnTo>
                <a:lnTo>
                  <a:pt x="5273299" y="981436"/>
                </a:lnTo>
                <a:lnTo>
                  <a:pt x="5273687" y="1029782"/>
                </a:lnTo>
                <a:lnTo>
                  <a:pt x="5273299" y="1078129"/>
                </a:lnTo>
                <a:lnTo>
                  <a:pt x="5272140" y="1126288"/>
                </a:lnTo>
                <a:lnTo>
                  <a:pt x="5270215" y="1174254"/>
                </a:lnTo>
                <a:lnTo>
                  <a:pt x="5267529" y="1222020"/>
                </a:lnTo>
                <a:lnTo>
                  <a:pt x="5264090" y="1269581"/>
                </a:lnTo>
                <a:lnTo>
                  <a:pt x="5259903" y="1316931"/>
                </a:lnTo>
                <a:lnTo>
                  <a:pt x="5254974" y="1364064"/>
                </a:lnTo>
                <a:lnTo>
                  <a:pt x="5249308" y="1410974"/>
                </a:lnTo>
                <a:lnTo>
                  <a:pt x="5242913" y="1457656"/>
                </a:lnTo>
                <a:lnTo>
                  <a:pt x="5235792" y="1504102"/>
                </a:lnTo>
                <a:lnTo>
                  <a:pt x="5227953" y="1550308"/>
                </a:lnTo>
                <a:lnTo>
                  <a:pt x="5219402" y="1596268"/>
                </a:lnTo>
                <a:lnTo>
                  <a:pt x="5210143" y="1641975"/>
                </a:lnTo>
                <a:lnTo>
                  <a:pt x="5200184" y="1687423"/>
                </a:lnTo>
                <a:lnTo>
                  <a:pt x="5189530" y="1732608"/>
                </a:lnTo>
                <a:lnTo>
                  <a:pt x="5178187" y="1777522"/>
                </a:lnTo>
                <a:lnTo>
                  <a:pt x="5166160" y="1822161"/>
                </a:lnTo>
                <a:lnTo>
                  <a:pt x="5153457" y="1866517"/>
                </a:lnTo>
                <a:lnTo>
                  <a:pt x="5140082" y="1910586"/>
                </a:lnTo>
                <a:lnTo>
                  <a:pt x="5126041" y="1954361"/>
                </a:lnTo>
                <a:lnTo>
                  <a:pt x="5111341" y="1997836"/>
                </a:lnTo>
                <a:lnTo>
                  <a:pt x="5095988" y="2041006"/>
                </a:lnTo>
                <a:lnTo>
                  <a:pt x="5079986" y="2083864"/>
                </a:lnTo>
                <a:lnTo>
                  <a:pt x="5063343" y="2126405"/>
                </a:lnTo>
                <a:lnTo>
                  <a:pt x="5046064" y="2168623"/>
                </a:lnTo>
                <a:lnTo>
                  <a:pt x="5028155" y="2210511"/>
                </a:lnTo>
                <a:lnTo>
                  <a:pt x="5009621" y="2252065"/>
                </a:lnTo>
                <a:lnTo>
                  <a:pt x="4990469" y="2293278"/>
                </a:lnTo>
                <a:lnTo>
                  <a:pt x="4970705" y="2334144"/>
                </a:lnTo>
                <a:lnTo>
                  <a:pt x="4950335" y="2374657"/>
                </a:lnTo>
                <a:lnTo>
                  <a:pt x="4929364" y="2414811"/>
                </a:lnTo>
                <a:lnTo>
                  <a:pt x="4907798" y="2454601"/>
                </a:lnTo>
                <a:lnTo>
                  <a:pt x="4885644" y="2494021"/>
                </a:lnTo>
                <a:lnTo>
                  <a:pt x="4862907" y="2533064"/>
                </a:lnTo>
                <a:lnTo>
                  <a:pt x="4839592" y="2571725"/>
                </a:lnTo>
                <a:lnTo>
                  <a:pt x="4815707" y="2609998"/>
                </a:lnTo>
                <a:lnTo>
                  <a:pt x="4791257" y="2647877"/>
                </a:lnTo>
                <a:lnTo>
                  <a:pt x="4766247" y="2685356"/>
                </a:lnTo>
                <a:lnTo>
                  <a:pt x="4740684" y="2722429"/>
                </a:lnTo>
                <a:lnTo>
                  <a:pt x="4714574" y="2759090"/>
                </a:lnTo>
                <a:lnTo>
                  <a:pt x="4687922" y="2795334"/>
                </a:lnTo>
                <a:lnTo>
                  <a:pt x="4660734" y="2831154"/>
                </a:lnTo>
                <a:lnTo>
                  <a:pt x="4633017" y="2866545"/>
                </a:lnTo>
                <a:lnTo>
                  <a:pt x="4604776" y="2901500"/>
                </a:lnTo>
                <a:lnTo>
                  <a:pt x="4576017" y="2936015"/>
                </a:lnTo>
                <a:lnTo>
                  <a:pt x="4546745" y="2970082"/>
                </a:lnTo>
                <a:lnTo>
                  <a:pt x="4516968" y="3003696"/>
                </a:lnTo>
                <a:lnTo>
                  <a:pt x="4486690" y="3036851"/>
                </a:lnTo>
                <a:lnTo>
                  <a:pt x="4455919" y="3069541"/>
                </a:lnTo>
                <a:lnTo>
                  <a:pt x="4424658" y="3101761"/>
                </a:lnTo>
                <a:lnTo>
                  <a:pt x="4392915" y="3133503"/>
                </a:lnTo>
                <a:lnTo>
                  <a:pt x="4360696" y="3164764"/>
                </a:lnTo>
                <a:lnTo>
                  <a:pt x="4328006" y="3195536"/>
                </a:lnTo>
                <a:lnTo>
                  <a:pt x="4294850" y="3225813"/>
                </a:lnTo>
                <a:lnTo>
                  <a:pt x="4261236" y="3255591"/>
                </a:lnTo>
                <a:lnTo>
                  <a:pt x="4227169" y="3284862"/>
                </a:lnTo>
                <a:lnTo>
                  <a:pt x="4192655" y="3313621"/>
                </a:lnTo>
                <a:lnTo>
                  <a:pt x="4157700" y="3341862"/>
                </a:lnTo>
                <a:lnTo>
                  <a:pt x="4122309" y="3369579"/>
                </a:lnTo>
                <a:lnTo>
                  <a:pt x="4086489" y="3396767"/>
                </a:lnTo>
                <a:lnTo>
                  <a:pt x="4050245" y="3423419"/>
                </a:lnTo>
                <a:lnTo>
                  <a:pt x="4013584" y="3449529"/>
                </a:lnTo>
                <a:lnTo>
                  <a:pt x="3976511" y="3475092"/>
                </a:lnTo>
                <a:lnTo>
                  <a:pt x="3939032" y="3500102"/>
                </a:lnTo>
                <a:lnTo>
                  <a:pt x="3901153" y="3524552"/>
                </a:lnTo>
                <a:lnTo>
                  <a:pt x="3862880" y="3548438"/>
                </a:lnTo>
                <a:lnTo>
                  <a:pt x="3824219" y="3571752"/>
                </a:lnTo>
                <a:lnTo>
                  <a:pt x="3785176" y="3594489"/>
                </a:lnTo>
                <a:lnTo>
                  <a:pt x="3745756" y="3616644"/>
                </a:lnTo>
                <a:lnTo>
                  <a:pt x="3705966" y="3638209"/>
                </a:lnTo>
                <a:lnTo>
                  <a:pt x="3665812" y="3659180"/>
                </a:lnTo>
                <a:lnTo>
                  <a:pt x="3625298" y="3679551"/>
                </a:lnTo>
                <a:lnTo>
                  <a:pt x="3584433" y="3699315"/>
                </a:lnTo>
                <a:lnTo>
                  <a:pt x="3543220" y="3718466"/>
                </a:lnTo>
                <a:lnTo>
                  <a:pt x="3501666" y="3737000"/>
                </a:lnTo>
                <a:lnTo>
                  <a:pt x="3459778" y="3754909"/>
                </a:lnTo>
                <a:lnTo>
                  <a:pt x="3417560" y="3772188"/>
                </a:lnTo>
                <a:lnTo>
                  <a:pt x="3375019" y="3788832"/>
                </a:lnTo>
                <a:lnTo>
                  <a:pt x="3332160" y="3804833"/>
                </a:lnTo>
                <a:lnTo>
                  <a:pt x="3288991" y="3820187"/>
                </a:lnTo>
                <a:lnTo>
                  <a:pt x="3245515" y="3834887"/>
                </a:lnTo>
                <a:lnTo>
                  <a:pt x="3201741" y="3848927"/>
                </a:lnTo>
                <a:lnTo>
                  <a:pt x="3157672" y="3862302"/>
                </a:lnTo>
                <a:lnTo>
                  <a:pt x="3113315" y="3875006"/>
                </a:lnTo>
                <a:lnTo>
                  <a:pt x="3068677" y="3887032"/>
                </a:lnTo>
                <a:lnTo>
                  <a:pt x="3023763" y="3898375"/>
                </a:lnTo>
                <a:lnTo>
                  <a:pt x="2978578" y="3909029"/>
                </a:lnTo>
                <a:lnTo>
                  <a:pt x="2933130" y="3918989"/>
                </a:lnTo>
                <a:lnTo>
                  <a:pt x="2887423" y="3928247"/>
                </a:lnTo>
                <a:lnTo>
                  <a:pt x="2841463" y="3936798"/>
                </a:lnTo>
                <a:lnTo>
                  <a:pt x="2795257" y="3944637"/>
                </a:lnTo>
                <a:lnTo>
                  <a:pt x="2748811" y="3951758"/>
                </a:lnTo>
                <a:lnTo>
                  <a:pt x="2702129" y="3958154"/>
                </a:lnTo>
                <a:lnTo>
                  <a:pt x="2655219" y="3963819"/>
                </a:lnTo>
                <a:lnTo>
                  <a:pt x="2608086" y="3968748"/>
                </a:lnTo>
                <a:lnTo>
                  <a:pt x="2560736" y="3972936"/>
                </a:lnTo>
                <a:lnTo>
                  <a:pt x="2513175" y="3976375"/>
                </a:lnTo>
                <a:lnTo>
                  <a:pt x="2465409" y="3979060"/>
                </a:lnTo>
                <a:lnTo>
                  <a:pt x="2417443" y="3980985"/>
                </a:lnTo>
                <a:lnTo>
                  <a:pt x="2369284" y="3982144"/>
                </a:lnTo>
                <a:lnTo>
                  <a:pt x="2320937" y="3982532"/>
                </a:lnTo>
                <a:close/>
              </a:path>
            </a:pathLst>
          </a:custGeom>
          <a:solidFill>
            <a:srgbClr val="A5C2DE"/>
          </a:solidFill>
          <a:ln w="9525">
            <a:noFill/>
          </a:ln>
        </p:spPr>
        <p:txBody>
          <a:bodyPr/>
          <a:p>
            <a:endParaRPr lang="zh-CN" altLang="en-US"/>
          </a:p>
        </p:txBody>
      </p:sp>
      <p:sp>
        <p:nvSpPr>
          <p:cNvPr id="10" name="object 10"/>
          <p:cNvSpPr txBox="1"/>
          <p:nvPr/>
        </p:nvSpPr>
        <p:spPr>
          <a:xfrm>
            <a:off x="5727700" y="1028700"/>
            <a:ext cx="8070850" cy="3292475"/>
          </a:xfrm>
          <a:prstGeom prst="rect">
            <a:avLst/>
          </a:prstGeom>
        </p:spPr>
        <p:txBody>
          <a:bodyPr vert="horz" wrap="square" lIns="0" tIns="12700" rIns="0" bIns="0" rtlCol="0">
            <a:spAutoFit/>
          </a:bodyPr>
          <a:lstStyle/>
          <a:p>
            <a:pPr marL="12700" marR="5080">
              <a:lnSpc>
                <a:spcPct val="122000"/>
              </a:lnSpc>
              <a:spcBef>
                <a:spcPts val="100"/>
              </a:spcBef>
            </a:pP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综上所述</a:t>
            </a:r>
            <a:r>
              <a:rPr lang="en-US" altLang="zh-CN"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a:t>
            </a:r>
            <a:endParaRPr lang="en-US" altLang="zh-CN"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endParaRPr>
          </a:p>
          <a:p>
            <a:pPr marL="355600" marR="5080" indent="-342900">
              <a:lnSpc>
                <a:spcPct val="122000"/>
              </a:lnSpc>
              <a:spcBef>
                <a:spcPts val="100"/>
              </a:spcBef>
              <a:buFont typeface="Wingdings" panose="05000000000000000000" pitchFamily="2" charset="2"/>
              <a:buChar char="n"/>
            </a:pP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面对</a:t>
            </a:r>
            <a:r>
              <a:rPr lang="zh-CN" altLang="en-US" sz="2400" spc="175" noProof="1" dirty="0">
                <a:solidFill>
                  <a:srgbClr val="1164AB"/>
                </a:solidFill>
                <a:latin typeface="华文中宋" panose="02010600040101010101" charset="-122"/>
                <a:ea typeface="华文中宋" panose="02010600040101010101" charset="-122"/>
                <a:cs typeface="宋体" panose="02010600030101010101" pitchFamily="2" charset="-122"/>
              </a:rPr>
              <a:t>众多的建模语言</a:t>
            </a:r>
            <a:r>
              <a:rPr lang="en-US" altLang="zh-CN" sz="2400" spc="175" noProof="1" dirty="0">
                <a:solidFill>
                  <a:srgbClr val="1164AB"/>
                </a:solidFill>
                <a:latin typeface="华文中宋" panose="02010600040101010101" charset="-122"/>
                <a:ea typeface="华文中宋" panose="02010600040101010101" charset="-122"/>
                <a:cs typeface="宋体" panose="02010600030101010101" pitchFamily="2" charset="-122"/>
              </a:rPr>
              <a:t>,</a:t>
            </a: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用户没有</a:t>
            </a:r>
            <a:r>
              <a:rPr lang="zh-CN" altLang="en-US" sz="2400" spc="175" noProof="1" dirty="0">
                <a:solidFill>
                  <a:srgbClr val="1164AB"/>
                </a:solidFill>
                <a:latin typeface="华文中宋" panose="02010600040101010101" charset="-122"/>
                <a:ea typeface="华文中宋" panose="02010600040101010101" charset="-122"/>
                <a:cs typeface="宋体" panose="02010600030101010101" pitchFamily="2" charset="-122"/>
              </a:rPr>
              <a:t>能力区别不同语言之间的差别</a:t>
            </a:r>
            <a:r>
              <a:rPr lang="en-US" altLang="zh-CN"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a:t>
            </a: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很难</a:t>
            </a:r>
            <a:r>
              <a:rPr lang="zh-CN" altLang="en-US" sz="2400" spc="175" noProof="1" dirty="0">
                <a:solidFill>
                  <a:srgbClr val="1164AB"/>
                </a:solidFill>
                <a:latin typeface="华文中宋" panose="02010600040101010101" charset="-122"/>
                <a:ea typeface="华文中宋" panose="02010600040101010101" charset="-122"/>
                <a:cs typeface="宋体" panose="02010600030101010101" pitchFamily="2" charset="-122"/>
              </a:rPr>
              <a:t>找到一种比较适合其应用特点的</a:t>
            </a: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语言</a:t>
            </a:r>
            <a:endParaRPr lang="en-US" altLang="zh-CN"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endParaRPr>
          </a:p>
          <a:p>
            <a:pPr marL="355600" marR="5080" indent="-342900">
              <a:lnSpc>
                <a:spcPct val="122000"/>
              </a:lnSpc>
              <a:spcBef>
                <a:spcPts val="100"/>
              </a:spcBef>
              <a:buFont typeface="Wingdings" panose="05000000000000000000" pitchFamily="2" charset="2"/>
              <a:buChar char="n"/>
            </a:pP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众多</a:t>
            </a:r>
            <a:r>
              <a:rPr lang="zh-CN" altLang="en-US" sz="2400" spc="175" noProof="1" dirty="0">
                <a:solidFill>
                  <a:srgbClr val="1164AB"/>
                </a:solidFill>
                <a:latin typeface="华文中宋" panose="02010600040101010101" charset="-122"/>
                <a:ea typeface="华文中宋" panose="02010600040101010101" charset="-122"/>
                <a:cs typeface="宋体" panose="02010600030101010101" pitchFamily="2" charset="-122"/>
              </a:rPr>
              <a:t>的建模语言实际上</a:t>
            </a:r>
            <a:r>
              <a:rPr lang="zh-CN" altLang="en-US" sz="2400" b="1" spc="175" noProof="1" dirty="0">
                <a:solidFill>
                  <a:srgbClr val="1164AB"/>
                </a:solidFill>
                <a:latin typeface="华文中宋" panose="02010600040101010101" charset="-122"/>
                <a:ea typeface="华文中宋" panose="02010600040101010101" charset="-122"/>
                <a:cs typeface="宋体" panose="02010600030101010101" pitchFamily="2" charset="-122"/>
              </a:rPr>
              <a:t>各有</a:t>
            </a:r>
            <a:r>
              <a:rPr lang="zh-CN" altLang="en-US" sz="2400" b="1"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特色</a:t>
            </a:r>
            <a:endParaRPr lang="en-US" altLang="zh-CN" sz="2400" b="1" spc="175" noProof="1" dirty="0" smtClean="0">
              <a:solidFill>
                <a:srgbClr val="1164AB"/>
              </a:solidFill>
              <a:latin typeface="华文中宋" panose="02010600040101010101" charset="-122"/>
              <a:ea typeface="华文中宋" panose="02010600040101010101" charset="-122"/>
              <a:cs typeface="宋体" panose="02010600030101010101" pitchFamily="2" charset="-122"/>
            </a:endParaRPr>
          </a:p>
          <a:p>
            <a:pPr marL="355600" marR="5080" indent="-342900">
              <a:lnSpc>
                <a:spcPct val="122000"/>
              </a:lnSpc>
              <a:spcBef>
                <a:spcPts val="100"/>
              </a:spcBef>
              <a:buFont typeface="Wingdings" panose="05000000000000000000" pitchFamily="2" charset="2"/>
              <a:buChar char="n"/>
            </a:pP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不同</a:t>
            </a:r>
            <a:r>
              <a:rPr lang="zh-CN" altLang="en-US" sz="2400" spc="175" noProof="1" dirty="0">
                <a:solidFill>
                  <a:srgbClr val="1164AB"/>
                </a:solidFill>
                <a:latin typeface="华文中宋" panose="02010600040101010101" charset="-122"/>
                <a:ea typeface="华文中宋" panose="02010600040101010101" charset="-122"/>
                <a:cs typeface="宋体" panose="02010600030101010101" pitchFamily="2" charset="-122"/>
              </a:rPr>
              <a:t>的建模</a:t>
            </a: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语言存在</a:t>
            </a:r>
            <a:r>
              <a:rPr lang="zh-CN" altLang="en-US" sz="2400" spc="175" noProof="1" dirty="0">
                <a:solidFill>
                  <a:srgbClr val="1164AB"/>
                </a:solidFill>
                <a:latin typeface="华文中宋" panose="02010600040101010101" charset="-122"/>
                <a:ea typeface="华文中宋" panose="02010600040101010101" charset="-122"/>
                <a:cs typeface="宋体" panose="02010600030101010101" pitchFamily="2" charset="-122"/>
              </a:rPr>
              <a:t>某些细微的差别</a:t>
            </a:r>
            <a:r>
              <a:rPr lang="en-US" altLang="zh-CN" sz="2400" spc="175" noProof="1" dirty="0">
                <a:solidFill>
                  <a:srgbClr val="1164AB"/>
                </a:solidFill>
                <a:latin typeface="华文中宋" panose="02010600040101010101" charset="-122"/>
                <a:ea typeface="华文中宋" panose="02010600040101010101" charset="-122"/>
                <a:cs typeface="宋体" panose="02010600030101010101" pitchFamily="2" charset="-122"/>
              </a:rPr>
              <a:t>,</a:t>
            </a:r>
            <a:r>
              <a:rPr lang="zh-CN" altLang="en-US" sz="2400" spc="175" noProof="1" dirty="0">
                <a:solidFill>
                  <a:srgbClr val="1164AB"/>
                </a:solidFill>
                <a:latin typeface="华文中宋" panose="02010600040101010101" charset="-122"/>
                <a:ea typeface="华文中宋" panose="02010600040101010101" charset="-122"/>
                <a:cs typeface="宋体" panose="02010600030101010101" pitchFamily="2" charset="-122"/>
              </a:rPr>
              <a:t>极大地</a:t>
            </a: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妨碍用户</a:t>
            </a:r>
            <a:r>
              <a:rPr lang="zh-CN" altLang="en-US" sz="2400" spc="175" noProof="1" dirty="0">
                <a:solidFill>
                  <a:srgbClr val="1164AB"/>
                </a:solidFill>
                <a:latin typeface="华文中宋" panose="02010600040101010101" charset="-122"/>
                <a:ea typeface="华文中宋" panose="02010600040101010101" charset="-122"/>
                <a:cs typeface="宋体" panose="02010600030101010101" pitchFamily="2" charset="-122"/>
              </a:rPr>
              <a:t>之间的交流</a:t>
            </a:r>
            <a:r>
              <a:rPr lang="zh-CN" altLang="en-US"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a:t>
            </a:r>
            <a:endParaRPr lang="en-US" altLang="zh-CN" sz="2400" spc="175" noProof="1" dirty="0" smtClean="0">
              <a:solidFill>
                <a:srgbClr val="1164AB"/>
              </a:solidFill>
              <a:latin typeface="华文中宋" panose="02010600040101010101" charset="-122"/>
              <a:ea typeface="华文中宋" panose="02010600040101010101" charset="-122"/>
              <a:cs typeface="宋体" panose="02010600030101010101" pitchFamily="2" charset="-122"/>
            </a:endParaRPr>
          </a:p>
          <a:p>
            <a:pPr marL="355600" marR="5080" indent="-342900">
              <a:lnSpc>
                <a:spcPct val="122000"/>
              </a:lnSpc>
              <a:spcBef>
                <a:spcPts val="100"/>
              </a:spcBef>
              <a:buFont typeface="Wingdings" panose="05000000000000000000" pitchFamily="2" charset="2"/>
              <a:buChar char="n"/>
            </a:pPr>
            <a:r>
              <a:rPr lang="zh-CN" altLang="en-US" sz="28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因此</a:t>
            </a:r>
            <a:r>
              <a:rPr lang="en-US" altLang="zh-CN" sz="2800" spc="175" noProof="1" dirty="0">
                <a:solidFill>
                  <a:srgbClr val="1164AB"/>
                </a:solidFill>
                <a:latin typeface="华文中宋" panose="02010600040101010101" charset="-122"/>
                <a:ea typeface="华文中宋" panose="02010600040101010101" charset="-122"/>
                <a:cs typeface="宋体" panose="02010600030101010101" pitchFamily="2" charset="-122"/>
              </a:rPr>
              <a:t>,</a:t>
            </a:r>
            <a:r>
              <a:rPr lang="zh-CN" altLang="en-US" sz="2800" spc="175" noProof="1" dirty="0">
                <a:solidFill>
                  <a:srgbClr val="1164AB"/>
                </a:solidFill>
                <a:latin typeface="华文中宋" panose="02010600040101010101" charset="-122"/>
                <a:ea typeface="华文中宋" panose="02010600040101010101" charset="-122"/>
                <a:cs typeface="宋体" panose="02010600030101010101" pitchFamily="2" charset="-122"/>
              </a:rPr>
              <a:t>需要</a:t>
            </a:r>
            <a:r>
              <a:rPr lang="zh-CN" altLang="en-US" sz="2800" b="1" spc="175" noProof="1" dirty="0">
                <a:solidFill>
                  <a:srgbClr val="1164AB"/>
                </a:solidFill>
                <a:latin typeface="华文中宋" panose="02010600040101010101" charset="-122"/>
                <a:ea typeface="华文中宋" panose="02010600040101010101" charset="-122"/>
                <a:cs typeface="宋体" panose="02010600030101010101" pitchFamily="2" charset="-122"/>
              </a:rPr>
              <a:t>统一建模语言</a:t>
            </a:r>
            <a:r>
              <a:rPr lang="zh-CN" altLang="en-US" sz="2800" spc="175" noProof="1" dirty="0" smtClean="0">
                <a:solidFill>
                  <a:srgbClr val="1164AB"/>
                </a:solidFill>
                <a:latin typeface="华文中宋" panose="02010600040101010101" charset="-122"/>
                <a:ea typeface="华文中宋" panose="02010600040101010101" charset="-122"/>
                <a:cs typeface="宋体" panose="02010600030101010101" pitchFamily="2" charset="-122"/>
              </a:rPr>
              <a:t>。</a:t>
            </a:r>
            <a:endParaRPr lang="en-US" altLang="zh-CN" sz="2800" spc="175" noProof="1" dirty="0" smtClean="0">
              <a:solidFill>
                <a:srgbClr val="1164AB"/>
              </a:solidFill>
              <a:latin typeface="华文中宋" panose="02010600040101010101" charset="-122"/>
              <a:ea typeface="华文中宋" panose="02010600040101010101" charset="-122"/>
              <a:cs typeface="宋体" panose="02010600030101010101" pitchFamily="2" charset="-122"/>
            </a:endParaRPr>
          </a:p>
        </p:txBody>
      </p:sp>
      <p:pic>
        <p:nvPicPr>
          <p:cNvPr id="19459" name="图片 32" descr="35080d4f2d7b091888765aa01a98599"/>
          <p:cNvPicPr>
            <a:picLocks noChangeAspect="1"/>
          </p:cNvPicPr>
          <p:nvPr/>
        </p:nvPicPr>
        <p:blipFill>
          <a:blip r:embed="rId1"/>
          <a:stretch>
            <a:fillRect/>
          </a:stretch>
        </p:blipFill>
        <p:spPr>
          <a:xfrm>
            <a:off x="14636750" y="-230187"/>
            <a:ext cx="3867150" cy="2114550"/>
          </a:xfrm>
          <a:prstGeom prst="rect">
            <a:avLst/>
          </a:prstGeom>
          <a:noFill/>
          <a:ln w="9525">
            <a:noFill/>
          </a:ln>
        </p:spPr>
      </p:pic>
      <p:sp>
        <p:nvSpPr>
          <p:cNvPr id="13" name="object 6"/>
          <p:cNvSpPr txBox="1"/>
          <p:nvPr/>
        </p:nvSpPr>
        <p:spPr>
          <a:xfrm>
            <a:off x="784225" y="411163"/>
            <a:ext cx="3101975" cy="2870200"/>
          </a:xfrm>
          <a:prstGeom prst="rect">
            <a:avLst/>
          </a:prstGeom>
        </p:spPr>
        <p:txBody>
          <a:bodyPr vert="horz" wrap="square" lIns="0" tIns="12700" rIns="0" bIns="0" rtlCol="0">
            <a:spAutoFit/>
          </a:bodyPr>
          <a:lstStyle/>
          <a:p>
            <a:pPr marL="12700" algn="ctr">
              <a:spcBef>
                <a:spcPts val="100"/>
              </a:spcBef>
            </a:pPr>
            <a:r>
              <a:rPr lang="en-US" altLang="zh-CN" sz="8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1.2</a:t>
            </a:r>
            <a:endParaRPr lang="en-US" altLang="zh-CN" sz="8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endParaRPr>
          </a:p>
          <a:p>
            <a:pPr marL="12700" algn="ctr">
              <a:spcBef>
                <a:spcPts val="100"/>
              </a:spcBef>
            </a:pPr>
            <a:r>
              <a:rPr lang="en-US" altLang="zh-CN"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UML</a:t>
            </a:r>
            <a:r>
              <a:rPr lang="zh-CN" altLang="en-US"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的</a:t>
            </a:r>
            <a:endParaRPr lang="en-US" altLang="zh-CN"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endParaRPr>
          </a:p>
          <a:p>
            <a:pPr marL="12700" algn="ctr">
              <a:spcBef>
                <a:spcPts val="100"/>
              </a:spcBef>
            </a:pPr>
            <a:r>
              <a:rPr lang="zh-CN" altLang="en-US"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发展</a:t>
            </a:r>
            <a:r>
              <a:rPr lang="zh-CN" altLang="en-US" sz="4800" b="1" spc="325" noProof="1" dirty="0">
                <a:solidFill>
                  <a:srgbClr val="1164AB"/>
                </a:solidFill>
                <a:latin typeface="方正粗黑宋简体" panose="02000000000000000000" charset="-122"/>
                <a:ea typeface="方正粗黑宋简体" panose="02000000000000000000" charset="-122"/>
                <a:cs typeface="Lucida Sans Unicode" panose="020B0602030504020204"/>
              </a:rPr>
              <a:t>历程</a:t>
            </a:r>
            <a:endParaRPr sz="4800" noProof="1" dirty="0">
              <a:solidFill>
                <a:srgbClr val="1164AB"/>
              </a:solidFill>
              <a:latin typeface="宋体" panose="02010600030101010101" pitchFamily="2" charset="-122"/>
              <a:cs typeface="宋体" panose="02010600030101010101" pitchFamily="2" charset="-122"/>
            </a:endParaRPr>
          </a:p>
        </p:txBody>
      </p:sp>
      <p:grpSp>
        <p:nvGrpSpPr>
          <p:cNvPr id="19461" name="组合 62"/>
          <p:cNvGrpSpPr/>
          <p:nvPr/>
        </p:nvGrpSpPr>
        <p:grpSpPr>
          <a:xfrm>
            <a:off x="2474913" y="4878388"/>
            <a:ext cx="13338175" cy="4692650"/>
            <a:chOff x="762000" y="4533900"/>
            <a:chExt cx="11434855" cy="3941430"/>
          </a:xfrm>
        </p:grpSpPr>
        <p:sp>
          <p:nvSpPr>
            <p:cNvPr id="19462" name="Freeform 36"/>
            <p:cNvSpPr/>
            <p:nvPr/>
          </p:nvSpPr>
          <p:spPr>
            <a:xfrm>
              <a:off x="7493004" y="5098835"/>
              <a:ext cx="69850" cy="2686050"/>
            </a:xfrm>
            <a:custGeom>
              <a:avLst/>
              <a:gdLst/>
              <a:ahLst/>
              <a:cxnLst>
                <a:cxn ang="0">
                  <a:pos x="69850" y="2686050"/>
                </a:cxn>
                <a:cxn ang="0">
                  <a:pos x="0" y="2686050"/>
                </a:cxn>
                <a:cxn ang="0">
                  <a:pos x="0" y="0"/>
                </a:cxn>
                <a:cxn ang="0">
                  <a:pos x="69850" y="0"/>
                </a:cxn>
                <a:cxn ang="0">
                  <a:pos x="69850" y="2686050"/>
                </a:cxn>
                <a:cxn ang="0">
                  <a:pos x="69850" y="2686050"/>
                </a:cxn>
              </a:cxnLst>
              <a:pathLst>
                <a:path w="44" h="1692">
                  <a:moveTo>
                    <a:pt x="44" y="1692"/>
                  </a:moveTo>
                  <a:lnTo>
                    <a:pt x="0" y="1692"/>
                  </a:lnTo>
                  <a:lnTo>
                    <a:pt x="0" y="0"/>
                  </a:lnTo>
                  <a:lnTo>
                    <a:pt x="44" y="0"/>
                  </a:lnTo>
                  <a:lnTo>
                    <a:pt x="44" y="1692"/>
                  </a:lnTo>
                  <a:lnTo>
                    <a:pt x="44" y="1692"/>
                  </a:lnTo>
                  <a:close/>
                </a:path>
              </a:pathLst>
            </a:custGeom>
            <a:solidFill>
              <a:srgbClr val="7F7F7F"/>
            </a:solidFill>
            <a:ln w="9525">
              <a:noFill/>
            </a:ln>
          </p:spPr>
          <p:txBody>
            <a:bodyPr/>
            <a:p>
              <a:endParaRPr lang="zh-CN" altLang="en-US"/>
            </a:p>
          </p:txBody>
        </p:sp>
        <p:sp>
          <p:nvSpPr>
            <p:cNvPr id="19463" name="Freeform 33"/>
            <p:cNvSpPr/>
            <p:nvPr/>
          </p:nvSpPr>
          <p:spPr>
            <a:xfrm>
              <a:off x="7307266" y="4538447"/>
              <a:ext cx="3083747" cy="1195782"/>
            </a:xfrm>
            <a:custGeom>
              <a:avLst/>
              <a:gdLst/>
              <a:ahLst/>
              <a:cxnLst>
                <a:cxn ang="0">
                  <a:pos x="0" y="1195782"/>
                </a:cxn>
                <a:cxn ang="0">
                  <a:pos x="3083747" y="1195782"/>
                </a:cxn>
                <a:cxn ang="0">
                  <a:pos x="3083747" y="0"/>
                </a:cxn>
                <a:cxn ang="0">
                  <a:pos x="0" y="0"/>
                </a:cxn>
                <a:cxn ang="0">
                  <a:pos x="0" y="1195782"/>
                </a:cxn>
                <a:cxn ang="0">
                  <a:pos x="0" y="1195782"/>
                </a:cxn>
              </a:cxnLst>
              <a:pathLst>
                <a:path w="1708" h="657">
                  <a:moveTo>
                    <a:pt x="0" y="657"/>
                  </a:moveTo>
                  <a:lnTo>
                    <a:pt x="1708" y="657"/>
                  </a:lnTo>
                  <a:lnTo>
                    <a:pt x="1708" y="0"/>
                  </a:lnTo>
                  <a:lnTo>
                    <a:pt x="0" y="0"/>
                  </a:lnTo>
                  <a:lnTo>
                    <a:pt x="0" y="657"/>
                  </a:lnTo>
                  <a:lnTo>
                    <a:pt x="0" y="657"/>
                  </a:lnTo>
                  <a:close/>
                </a:path>
              </a:pathLst>
            </a:custGeom>
            <a:solidFill>
              <a:srgbClr val="7F7F7F"/>
            </a:solidFill>
            <a:ln w="9525">
              <a:noFill/>
            </a:ln>
          </p:spPr>
          <p:txBody>
            <a:bodyPr/>
            <a:p>
              <a:endParaRPr lang="zh-CN" altLang="en-US"/>
            </a:p>
          </p:txBody>
        </p:sp>
        <p:sp>
          <p:nvSpPr>
            <p:cNvPr id="19464" name="文本框 95"/>
            <p:cNvSpPr txBox="1"/>
            <p:nvPr/>
          </p:nvSpPr>
          <p:spPr>
            <a:xfrm>
              <a:off x="7307266" y="4533900"/>
              <a:ext cx="3083747" cy="1076295"/>
            </a:xfrm>
            <a:prstGeom prst="rect">
              <a:avLst/>
            </a:prstGeom>
            <a:noFill/>
            <a:ln w="9525">
              <a:noFill/>
            </a:ln>
          </p:spPr>
          <p:txBody>
            <a:bodyPr wrap="square" anchor="t">
              <a:spAutoFit/>
            </a:bodyPr>
            <a:p>
              <a:r>
                <a:rPr lang="zh-CN" altLang="en-US" sz="2000" dirty="0">
                  <a:solidFill>
                    <a:schemeClr val="bg1"/>
                  </a:solidFill>
                  <a:latin typeface="Arial Unicode MS" panose="020B0604020202020204" charset="-122"/>
                  <a:ea typeface="Arial Unicode MS" panose="020B0604020202020204" charset="-122"/>
                </a:rPr>
                <a:t>发布了两个新的版本</a:t>
              </a:r>
              <a:r>
                <a:rPr lang="en-US" altLang="zh-CN" sz="2000" dirty="0">
                  <a:solidFill>
                    <a:schemeClr val="bg1"/>
                  </a:solidFill>
                  <a:latin typeface="Arial Unicode MS" panose="020B0604020202020204" charset="-122"/>
                  <a:ea typeface="Arial Unicode MS" panose="020B0604020202020204" charset="-122"/>
                </a:rPr>
                <a:t>﹐</a:t>
              </a:r>
              <a:r>
                <a:rPr lang="zh-CN" altLang="en-US" sz="2000" dirty="0">
                  <a:solidFill>
                    <a:schemeClr val="bg1"/>
                  </a:solidFill>
                  <a:latin typeface="Arial Unicode MS" panose="020B0604020202020204" charset="-122"/>
                  <a:ea typeface="Arial Unicode MS" panose="020B0604020202020204" charset="-122"/>
                </a:rPr>
                <a:t>即</a:t>
              </a:r>
              <a:r>
                <a:rPr lang="en-US" altLang="zh-CN" sz="2000" dirty="0">
                  <a:solidFill>
                    <a:schemeClr val="bg1"/>
                  </a:solidFill>
                  <a:latin typeface="Arial Unicode MS" panose="020B0604020202020204" charset="-122"/>
                  <a:ea typeface="Arial Unicode MS" panose="020B0604020202020204" charset="-122"/>
                </a:rPr>
                <a:t>UML0.9 </a:t>
              </a:r>
              <a:r>
                <a:rPr lang="zh-CN" altLang="en-US" sz="2000" dirty="0">
                  <a:solidFill>
                    <a:schemeClr val="bg1"/>
                  </a:solidFill>
                  <a:latin typeface="Arial Unicode MS" panose="020B0604020202020204" charset="-122"/>
                  <a:ea typeface="Arial Unicode MS" panose="020B0604020202020204" charset="-122"/>
                </a:rPr>
                <a:t>和</a:t>
              </a:r>
              <a:r>
                <a:rPr lang="en-US" altLang="zh-CN" sz="2000" dirty="0">
                  <a:solidFill>
                    <a:schemeClr val="bg1"/>
                  </a:solidFill>
                  <a:latin typeface="Arial Unicode MS" panose="020B0604020202020204" charset="-122"/>
                  <a:ea typeface="Arial Unicode MS" panose="020B0604020202020204" charset="-122"/>
                </a:rPr>
                <a:t>UML0.91,</a:t>
              </a:r>
              <a:r>
                <a:rPr lang="zh-CN" altLang="en-US" sz="2000" dirty="0">
                  <a:solidFill>
                    <a:schemeClr val="bg1"/>
                  </a:solidFill>
                  <a:latin typeface="Arial Unicode MS" panose="020B0604020202020204" charset="-122"/>
                  <a:ea typeface="Arial Unicode MS" panose="020B0604020202020204" charset="-122"/>
                </a:rPr>
                <a:t>并将</a:t>
              </a:r>
              <a:r>
                <a:rPr lang="en-US" altLang="zh-CN" sz="2000" dirty="0">
                  <a:solidFill>
                    <a:schemeClr val="bg1"/>
                  </a:solidFill>
                  <a:latin typeface="Arial Unicode MS" panose="020B0604020202020204" charset="-122"/>
                  <a:ea typeface="Arial Unicode MS" panose="020B0604020202020204" charset="-122"/>
                </a:rPr>
                <a:t>UM</a:t>
              </a:r>
              <a:r>
                <a:rPr lang="zh-CN" altLang="en-US" sz="2000" dirty="0">
                  <a:solidFill>
                    <a:schemeClr val="bg1"/>
                  </a:solidFill>
                  <a:latin typeface="Arial Unicode MS" panose="020B0604020202020204" charset="-122"/>
                  <a:ea typeface="Arial Unicode MS" panose="020B0604020202020204" charset="-122"/>
                </a:rPr>
                <a:t>重新命名为</a:t>
              </a:r>
              <a:r>
                <a:rPr lang="en-US" altLang="zh-CN" sz="2000" b="1" dirty="0">
                  <a:solidFill>
                    <a:schemeClr val="bg1"/>
                  </a:solidFill>
                  <a:latin typeface="Arial Unicode MS" panose="020B0604020202020204" charset="-122"/>
                  <a:ea typeface="Arial Unicode MS" panose="020B0604020202020204" charset="-122"/>
                </a:rPr>
                <a:t>UML</a:t>
              </a:r>
              <a:endParaRPr lang="en-US" altLang="zh-CN" sz="2000" b="1" dirty="0">
                <a:solidFill>
                  <a:schemeClr val="bg1"/>
                </a:solidFill>
                <a:latin typeface="Arial Unicode MS" panose="020B0604020202020204" charset="-122"/>
                <a:ea typeface="Arial Unicode MS" panose="020B0604020202020204" charset="-122"/>
              </a:endParaRPr>
            </a:p>
            <a:p>
              <a:r>
                <a:rPr lang="en-US" altLang="zh-CN" sz="2000" dirty="0">
                  <a:solidFill>
                    <a:schemeClr val="bg1"/>
                  </a:solidFill>
                  <a:latin typeface="Arial Unicode MS" panose="020B0604020202020204" charset="-122"/>
                  <a:ea typeface="Arial Unicode MS" panose="020B0604020202020204" charset="-122"/>
                </a:rPr>
                <a:t>( Unified </a:t>
              </a:r>
              <a:r>
                <a:rPr lang="en-US" altLang="zh-CN" sz="2000" dirty="0" err="1">
                  <a:solidFill>
                    <a:schemeClr val="bg1"/>
                  </a:solidFill>
                  <a:latin typeface="Arial Unicode MS" panose="020B0604020202020204" charset="-122"/>
                  <a:ea typeface="Arial Unicode MS" panose="020B0604020202020204" charset="-122"/>
                </a:rPr>
                <a:t>ModelingLanguage</a:t>
              </a:r>
              <a:r>
                <a:rPr lang="en-US" altLang="zh-CN" sz="2000" dirty="0">
                  <a:solidFill>
                    <a:schemeClr val="bg1"/>
                  </a:solidFill>
                  <a:latin typeface="Arial Unicode MS" panose="020B0604020202020204" charset="-122"/>
                  <a:ea typeface="Arial Unicode MS" panose="020B0604020202020204" charset="-122"/>
                </a:rPr>
                <a:t>)</a:t>
              </a:r>
              <a:endParaRPr lang="zh-CN" altLang="en-US" sz="2000" dirty="0">
                <a:solidFill>
                  <a:schemeClr val="bg1"/>
                </a:solidFill>
                <a:latin typeface="Arial Unicode MS" panose="020B0604020202020204" charset="-122"/>
                <a:ea typeface="Arial Unicode MS" panose="020B0604020202020204" charset="-122"/>
              </a:endParaRPr>
            </a:p>
          </p:txBody>
        </p:sp>
        <p:sp>
          <p:nvSpPr>
            <p:cNvPr id="19465" name="Freeform 5"/>
            <p:cNvSpPr/>
            <p:nvPr/>
          </p:nvSpPr>
          <p:spPr>
            <a:xfrm>
              <a:off x="1452656" y="7726147"/>
              <a:ext cx="9448800" cy="117475"/>
            </a:xfrm>
            <a:custGeom>
              <a:avLst/>
              <a:gdLst/>
              <a:ahLst/>
              <a:cxnLst>
                <a:cxn ang="0">
                  <a:pos x="0" y="0"/>
                </a:cxn>
                <a:cxn ang="0">
                  <a:pos x="9448800" y="0"/>
                </a:cxn>
                <a:cxn ang="0">
                  <a:pos x="9448800" y="117475"/>
                </a:cxn>
                <a:cxn ang="0">
                  <a:pos x="0" y="117475"/>
                </a:cxn>
                <a:cxn ang="0">
                  <a:pos x="0" y="0"/>
                </a:cxn>
                <a:cxn ang="0">
                  <a:pos x="0" y="0"/>
                </a:cxn>
              </a:cxnLst>
              <a:pathLst>
                <a:path w="5998" h="74">
                  <a:moveTo>
                    <a:pt x="0" y="0"/>
                  </a:moveTo>
                  <a:lnTo>
                    <a:pt x="5998" y="0"/>
                  </a:lnTo>
                  <a:lnTo>
                    <a:pt x="5998" y="74"/>
                  </a:lnTo>
                  <a:lnTo>
                    <a:pt x="0" y="74"/>
                  </a:lnTo>
                  <a:lnTo>
                    <a:pt x="0" y="0"/>
                  </a:lnTo>
                  <a:lnTo>
                    <a:pt x="0" y="0"/>
                  </a:lnTo>
                  <a:close/>
                </a:path>
              </a:pathLst>
            </a:custGeom>
            <a:solidFill>
              <a:srgbClr val="898989"/>
            </a:solidFill>
            <a:ln w="9525">
              <a:noFill/>
            </a:ln>
          </p:spPr>
          <p:txBody>
            <a:bodyPr/>
            <a:p>
              <a:endParaRPr lang="zh-CN" altLang="en-US"/>
            </a:p>
          </p:txBody>
        </p:sp>
        <p:sp>
          <p:nvSpPr>
            <p:cNvPr id="19466" name="Oval 6"/>
            <p:cNvSpPr/>
            <p:nvPr/>
          </p:nvSpPr>
          <p:spPr>
            <a:xfrm>
              <a:off x="1277547" y="7538822"/>
              <a:ext cx="488950" cy="492125"/>
            </a:xfrm>
            <a:prstGeom prst="ellipse">
              <a:avLst/>
            </a:prstGeom>
            <a:solidFill>
              <a:srgbClr val="898989"/>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67" name="Oval 7"/>
            <p:cNvSpPr/>
            <p:nvPr/>
          </p:nvSpPr>
          <p:spPr>
            <a:xfrm>
              <a:off x="1383910" y="7637247"/>
              <a:ext cx="284163" cy="285750"/>
            </a:xfrm>
            <a:prstGeom prst="ellipse">
              <a:avLst/>
            </a:prstGeom>
            <a:solidFill>
              <a:srgbClr val="FFFFFF"/>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68" name="Oval 8"/>
            <p:cNvSpPr/>
            <p:nvPr/>
          </p:nvSpPr>
          <p:spPr>
            <a:xfrm>
              <a:off x="1423597" y="7686460"/>
              <a:ext cx="195263" cy="196850"/>
            </a:xfrm>
            <a:prstGeom prst="ellipse">
              <a:avLst/>
            </a:prstGeom>
            <a:solidFill>
              <a:srgbClr val="1164AB"/>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69" name="Oval 9"/>
            <p:cNvSpPr/>
            <p:nvPr/>
          </p:nvSpPr>
          <p:spPr>
            <a:xfrm>
              <a:off x="4357687" y="7538822"/>
              <a:ext cx="488950" cy="492125"/>
            </a:xfrm>
            <a:prstGeom prst="ellipse">
              <a:avLst/>
            </a:prstGeom>
            <a:solidFill>
              <a:srgbClr val="898989"/>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70" name="Oval 10"/>
            <p:cNvSpPr/>
            <p:nvPr/>
          </p:nvSpPr>
          <p:spPr>
            <a:xfrm>
              <a:off x="4456112" y="7637247"/>
              <a:ext cx="293688" cy="285750"/>
            </a:xfrm>
            <a:prstGeom prst="ellipse">
              <a:avLst/>
            </a:prstGeom>
            <a:solidFill>
              <a:srgbClr val="FFFFFF"/>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71" name="Oval 11"/>
            <p:cNvSpPr/>
            <p:nvPr/>
          </p:nvSpPr>
          <p:spPr>
            <a:xfrm>
              <a:off x="4505325" y="7686460"/>
              <a:ext cx="195263" cy="196850"/>
            </a:xfrm>
            <a:prstGeom prst="ellipse">
              <a:avLst/>
            </a:prstGeom>
            <a:solidFill>
              <a:srgbClr val="A5C2DE"/>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72" name="Oval 12"/>
            <p:cNvSpPr/>
            <p:nvPr/>
          </p:nvSpPr>
          <p:spPr>
            <a:xfrm>
              <a:off x="7288217" y="7538822"/>
              <a:ext cx="488950" cy="492125"/>
            </a:xfrm>
            <a:prstGeom prst="ellipse">
              <a:avLst/>
            </a:prstGeom>
            <a:solidFill>
              <a:srgbClr val="898989"/>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73" name="Oval 13"/>
            <p:cNvSpPr/>
            <p:nvPr/>
          </p:nvSpPr>
          <p:spPr>
            <a:xfrm>
              <a:off x="7386642" y="7637247"/>
              <a:ext cx="282575" cy="285750"/>
            </a:xfrm>
            <a:prstGeom prst="ellipse">
              <a:avLst/>
            </a:prstGeom>
            <a:solidFill>
              <a:srgbClr val="FFFFFF"/>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74" name="Oval 14"/>
            <p:cNvSpPr/>
            <p:nvPr/>
          </p:nvSpPr>
          <p:spPr>
            <a:xfrm>
              <a:off x="7434267" y="7686460"/>
              <a:ext cx="187325" cy="196850"/>
            </a:xfrm>
            <a:prstGeom prst="ellipse">
              <a:avLst/>
            </a:prstGeom>
            <a:solidFill>
              <a:srgbClr val="7F7F7F"/>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75" name="Oval 15"/>
            <p:cNvSpPr/>
            <p:nvPr/>
          </p:nvSpPr>
          <p:spPr>
            <a:xfrm>
              <a:off x="10601417" y="7538822"/>
              <a:ext cx="490538" cy="492125"/>
            </a:xfrm>
            <a:prstGeom prst="ellipse">
              <a:avLst/>
            </a:prstGeom>
            <a:solidFill>
              <a:srgbClr val="898989"/>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76" name="Oval 16"/>
            <p:cNvSpPr/>
            <p:nvPr/>
          </p:nvSpPr>
          <p:spPr>
            <a:xfrm>
              <a:off x="10709367" y="7637247"/>
              <a:ext cx="284163" cy="285750"/>
            </a:xfrm>
            <a:prstGeom prst="ellipse">
              <a:avLst/>
            </a:prstGeom>
            <a:solidFill>
              <a:srgbClr val="FFFFFF"/>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77" name="Oval 17"/>
            <p:cNvSpPr/>
            <p:nvPr/>
          </p:nvSpPr>
          <p:spPr>
            <a:xfrm>
              <a:off x="10749054" y="7686460"/>
              <a:ext cx="195263" cy="196850"/>
            </a:xfrm>
            <a:prstGeom prst="ellipse">
              <a:avLst/>
            </a:prstGeom>
            <a:solidFill>
              <a:srgbClr val="1164AB"/>
            </a:solidFill>
            <a:ln w="9525">
              <a:noFill/>
            </a:ln>
          </p:spPr>
          <p:txBody>
            <a:bodyPr wrap="square" lIns="91440" tIns="45720" rIns="91440" bIns="45720" anchor="t"/>
            <a:p>
              <a:endParaRPr lang="zh-CN" altLang="en-US" sz="2000">
                <a:latin typeface="Calibri" panose="020F0502020204030204" charset="0"/>
                <a:ea typeface="宋体" panose="02010600030101010101" pitchFamily="2" charset="-122"/>
              </a:endParaRPr>
            </a:p>
          </p:txBody>
        </p:sp>
        <p:sp>
          <p:nvSpPr>
            <p:cNvPr id="19478" name="Freeform 27"/>
            <p:cNvSpPr/>
            <p:nvPr/>
          </p:nvSpPr>
          <p:spPr>
            <a:xfrm>
              <a:off x="3241675" y="5994185"/>
              <a:ext cx="2701925" cy="1126331"/>
            </a:xfrm>
            <a:custGeom>
              <a:avLst/>
              <a:gdLst/>
              <a:ahLst/>
              <a:cxnLst>
                <a:cxn ang="0">
                  <a:pos x="0" y="1126331"/>
                </a:cxn>
                <a:cxn ang="0">
                  <a:pos x="2701925" y="1126331"/>
                </a:cxn>
                <a:cxn ang="0">
                  <a:pos x="2701925" y="0"/>
                </a:cxn>
                <a:cxn ang="0">
                  <a:pos x="0" y="0"/>
                </a:cxn>
                <a:cxn ang="0">
                  <a:pos x="0" y="1126331"/>
                </a:cxn>
                <a:cxn ang="0">
                  <a:pos x="0" y="1126331"/>
                </a:cxn>
              </a:cxnLst>
              <a:pathLst>
                <a:path w="1702" h="651">
                  <a:moveTo>
                    <a:pt x="0" y="651"/>
                  </a:moveTo>
                  <a:lnTo>
                    <a:pt x="1702" y="651"/>
                  </a:lnTo>
                  <a:lnTo>
                    <a:pt x="1702" y="0"/>
                  </a:lnTo>
                  <a:lnTo>
                    <a:pt x="0" y="0"/>
                  </a:lnTo>
                  <a:lnTo>
                    <a:pt x="0" y="651"/>
                  </a:lnTo>
                  <a:lnTo>
                    <a:pt x="0" y="651"/>
                  </a:lnTo>
                  <a:close/>
                </a:path>
              </a:pathLst>
            </a:custGeom>
            <a:solidFill>
              <a:srgbClr val="A5C2DE"/>
            </a:solidFill>
            <a:ln w="9525">
              <a:noFill/>
            </a:ln>
          </p:spPr>
          <p:txBody>
            <a:bodyPr/>
            <a:p>
              <a:endParaRPr lang="zh-CN" altLang="en-US"/>
            </a:p>
          </p:txBody>
        </p:sp>
        <p:sp>
          <p:nvSpPr>
            <p:cNvPr id="19479" name="Freeform 30"/>
            <p:cNvSpPr/>
            <p:nvPr/>
          </p:nvSpPr>
          <p:spPr>
            <a:xfrm>
              <a:off x="9496517" y="5994185"/>
              <a:ext cx="2700338" cy="1221472"/>
            </a:xfrm>
            <a:custGeom>
              <a:avLst/>
              <a:gdLst/>
              <a:ahLst/>
              <a:cxnLst>
                <a:cxn ang="0">
                  <a:pos x="0" y="1221472"/>
                </a:cxn>
                <a:cxn ang="0">
                  <a:pos x="2700338" y="1221472"/>
                </a:cxn>
                <a:cxn ang="0">
                  <a:pos x="2700338" y="0"/>
                </a:cxn>
                <a:cxn ang="0">
                  <a:pos x="0" y="0"/>
                </a:cxn>
                <a:cxn ang="0">
                  <a:pos x="0" y="1221472"/>
                </a:cxn>
                <a:cxn ang="0">
                  <a:pos x="0" y="1221472"/>
                </a:cxn>
              </a:cxnLst>
              <a:pathLst>
                <a:path w="1701" h="651">
                  <a:moveTo>
                    <a:pt x="0" y="651"/>
                  </a:moveTo>
                  <a:lnTo>
                    <a:pt x="1701" y="651"/>
                  </a:lnTo>
                  <a:lnTo>
                    <a:pt x="1701" y="0"/>
                  </a:lnTo>
                  <a:lnTo>
                    <a:pt x="0" y="0"/>
                  </a:lnTo>
                  <a:lnTo>
                    <a:pt x="0" y="651"/>
                  </a:lnTo>
                  <a:lnTo>
                    <a:pt x="0" y="651"/>
                  </a:lnTo>
                  <a:close/>
                </a:path>
              </a:pathLst>
            </a:custGeom>
            <a:solidFill>
              <a:srgbClr val="1164AB"/>
            </a:solidFill>
            <a:ln w="9525">
              <a:noFill/>
            </a:ln>
          </p:spPr>
          <p:txBody>
            <a:bodyPr/>
            <a:p>
              <a:endParaRPr lang="zh-CN" altLang="en-US"/>
            </a:p>
          </p:txBody>
        </p:sp>
        <p:sp>
          <p:nvSpPr>
            <p:cNvPr id="19480" name="Freeform 31"/>
            <p:cNvSpPr/>
            <p:nvPr/>
          </p:nvSpPr>
          <p:spPr>
            <a:xfrm>
              <a:off x="1277547" y="4538447"/>
              <a:ext cx="2709863" cy="1195782"/>
            </a:xfrm>
            <a:custGeom>
              <a:avLst/>
              <a:gdLst/>
              <a:ahLst/>
              <a:cxnLst>
                <a:cxn ang="0">
                  <a:pos x="0" y="1195782"/>
                </a:cxn>
                <a:cxn ang="0">
                  <a:pos x="2709863" y="1195782"/>
                </a:cxn>
                <a:cxn ang="0">
                  <a:pos x="2709863" y="0"/>
                </a:cxn>
                <a:cxn ang="0">
                  <a:pos x="0" y="0"/>
                </a:cxn>
                <a:cxn ang="0">
                  <a:pos x="0" y="1195782"/>
                </a:cxn>
                <a:cxn ang="0">
                  <a:pos x="0" y="1195782"/>
                </a:cxn>
              </a:cxnLst>
              <a:pathLst>
                <a:path w="1707" h="657">
                  <a:moveTo>
                    <a:pt x="0" y="657"/>
                  </a:moveTo>
                  <a:lnTo>
                    <a:pt x="1707" y="657"/>
                  </a:lnTo>
                  <a:lnTo>
                    <a:pt x="1707" y="0"/>
                  </a:lnTo>
                  <a:lnTo>
                    <a:pt x="0" y="0"/>
                  </a:lnTo>
                  <a:lnTo>
                    <a:pt x="0" y="657"/>
                  </a:lnTo>
                  <a:lnTo>
                    <a:pt x="0" y="657"/>
                  </a:lnTo>
                  <a:close/>
                </a:path>
              </a:pathLst>
            </a:custGeom>
            <a:solidFill>
              <a:srgbClr val="1164AB"/>
            </a:solidFill>
            <a:ln w="9525">
              <a:noFill/>
            </a:ln>
          </p:spPr>
          <p:txBody>
            <a:bodyPr/>
            <a:p>
              <a:endParaRPr lang="zh-CN" altLang="en-US"/>
            </a:p>
          </p:txBody>
        </p:sp>
        <p:sp>
          <p:nvSpPr>
            <p:cNvPr id="19481" name="Freeform 35"/>
            <p:cNvSpPr/>
            <p:nvPr/>
          </p:nvSpPr>
          <p:spPr>
            <a:xfrm>
              <a:off x="10817317" y="6456147"/>
              <a:ext cx="58738" cy="1328738"/>
            </a:xfrm>
            <a:custGeom>
              <a:avLst/>
              <a:gdLst/>
              <a:ahLst/>
              <a:cxnLst>
                <a:cxn ang="0">
                  <a:pos x="58738" y="1328738"/>
                </a:cxn>
                <a:cxn ang="0">
                  <a:pos x="0" y="1328738"/>
                </a:cxn>
                <a:cxn ang="0">
                  <a:pos x="0" y="0"/>
                </a:cxn>
                <a:cxn ang="0">
                  <a:pos x="58738" y="0"/>
                </a:cxn>
                <a:cxn ang="0">
                  <a:pos x="58738" y="1328738"/>
                </a:cxn>
                <a:cxn ang="0">
                  <a:pos x="58738" y="1328738"/>
                </a:cxn>
              </a:cxnLst>
              <a:pathLst>
                <a:path w="37" h="837">
                  <a:moveTo>
                    <a:pt x="37" y="837"/>
                  </a:moveTo>
                  <a:lnTo>
                    <a:pt x="0" y="837"/>
                  </a:lnTo>
                  <a:lnTo>
                    <a:pt x="0" y="0"/>
                  </a:lnTo>
                  <a:lnTo>
                    <a:pt x="37" y="0"/>
                  </a:lnTo>
                  <a:lnTo>
                    <a:pt x="37" y="837"/>
                  </a:lnTo>
                  <a:lnTo>
                    <a:pt x="37" y="837"/>
                  </a:lnTo>
                  <a:close/>
                </a:path>
              </a:pathLst>
            </a:custGeom>
            <a:solidFill>
              <a:srgbClr val="1164AB"/>
            </a:solidFill>
            <a:ln w="9525">
              <a:noFill/>
            </a:ln>
          </p:spPr>
          <p:txBody>
            <a:bodyPr/>
            <a:p>
              <a:endParaRPr lang="zh-CN" altLang="en-US"/>
            </a:p>
          </p:txBody>
        </p:sp>
        <p:sp>
          <p:nvSpPr>
            <p:cNvPr id="19482" name="Freeform 37"/>
            <p:cNvSpPr/>
            <p:nvPr/>
          </p:nvSpPr>
          <p:spPr>
            <a:xfrm>
              <a:off x="4573587" y="6102135"/>
              <a:ext cx="58738" cy="1682750"/>
            </a:xfrm>
            <a:custGeom>
              <a:avLst/>
              <a:gdLst/>
              <a:ahLst/>
              <a:cxnLst>
                <a:cxn ang="0">
                  <a:pos x="58738" y="1682750"/>
                </a:cxn>
                <a:cxn ang="0">
                  <a:pos x="0" y="1682750"/>
                </a:cxn>
                <a:cxn ang="0">
                  <a:pos x="0" y="0"/>
                </a:cxn>
                <a:cxn ang="0">
                  <a:pos x="58738" y="0"/>
                </a:cxn>
                <a:cxn ang="0">
                  <a:pos x="58738" y="1682750"/>
                </a:cxn>
                <a:cxn ang="0">
                  <a:pos x="58738" y="1682750"/>
                </a:cxn>
              </a:cxnLst>
              <a:pathLst>
                <a:path w="37" h="1060">
                  <a:moveTo>
                    <a:pt x="37" y="1060"/>
                  </a:moveTo>
                  <a:lnTo>
                    <a:pt x="0" y="1060"/>
                  </a:lnTo>
                  <a:lnTo>
                    <a:pt x="0" y="0"/>
                  </a:lnTo>
                  <a:lnTo>
                    <a:pt x="37" y="0"/>
                  </a:lnTo>
                  <a:lnTo>
                    <a:pt x="37" y="1060"/>
                  </a:lnTo>
                  <a:lnTo>
                    <a:pt x="37" y="1060"/>
                  </a:lnTo>
                  <a:close/>
                </a:path>
              </a:pathLst>
            </a:custGeom>
            <a:solidFill>
              <a:srgbClr val="A5C2DE"/>
            </a:solidFill>
            <a:ln w="9525">
              <a:noFill/>
            </a:ln>
          </p:spPr>
          <p:txBody>
            <a:bodyPr/>
            <a:p>
              <a:endParaRPr lang="zh-CN" altLang="en-US"/>
            </a:p>
          </p:txBody>
        </p:sp>
        <p:sp>
          <p:nvSpPr>
            <p:cNvPr id="19483" name="Freeform 38"/>
            <p:cNvSpPr/>
            <p:nvPr/>
          </p:nvSpPr>
          <p:spPr>
            <a:xfrm>
              <a:off x="1491860" y="4744822"/>
              <a:ext cx="58738" cy="3040063"/>
            </a:xfrm>
            <a:custGeom>
              <a:avLst/>
              <a:gdLst/>
              <a:ahLst/>
              <a:cxnLst>
                <a:cxn ang="0">
                  <a:pos x="58738" y="3040063"/>
                </a:cxn>
                <a:cxn ang="0">
                  <a:pos x="0" y="3040063"/>
                </a:cxn>
                <a:cxn ang="0">
                  <a:pos x="0" y="0"/>
                </a:cxn>
                <a:cxn ang="0">
                  <a:pos x="58738" y="0"/>
                </a:cxn>
                <a:cxn ang="0">
                  <a:pos x="58738" y="3040063"/>
                </a:cxn>
                <a:cxn ang="0">
                  <a:pos x="58738" y="3040063"/>
                </a:cxn>
              </a:cxnLst>
              <a:pathLst>
                <a:path w="37" h="1915">
                  <a:moveTo>
                    <a:pt x="37" y="1915"/>
                  </a:moveTo>
                  <a:lnTo>
                    <a:pt x="0" y="1915"/>
                  </a:lnTo>
                  <a:lnTo>
                    <a:pt x="0" y="0"/>
                  </a:lnTo>
                  <a:lnTo>
                    <a:pt x="37" y="0"/>
                  </a:lnTo>
                  <a:lnTo>
                    <a:pt x="37" y="1915"/>
                  </a:lnTo>
                  <a:lnTo>
                    <a:pt x="37" y="1915"/>
                  </a:lnTo>
                  <a:close/>
                </a:path>
              </a:pathLst>
            </a:custGeom>
            <a:solidFill>
              <a:srgbClr val="1164AB"/>
            </a:solidFill>
            <a:ln w="9525">
              <a:noFill/>
            </a:ln>
          </p:spPr>
          <p:txBody>
            <a:bodyPr/>
            <a:p>
              <a:endParaRPr lang="zh-CN" altLang="en-US"/>
            </a:p>
          </p:txBody>
        </p:sp>
        <p:sp>
          <p:nvSpPr>
            <p:cNvPr id="19484" name="文本框 87"/>
            <p:cNvSpPr txBox="1"/>
            <p:nvPr/>
          </p:nvSpPr>
          <p:spPr>
            <a:xfrm>
              <a:off x="762000" y="8091999"/>
              <a:ext cx="1539531" cy="375452"/>
            </a:xfrm>
            <a:prstGeom prst="rect">
              <a:avLst/>
            </a:prstGeom>
            <a:noFill/>
            <a:ln w="9525">
              <a:noFill/>
            </a:ln>
          </p:spPr>
          <p:txBody>
            <a:bodyPr wrap="none" anchor="t">
              <a:spAutoFit/>
            </a:bodyPr>
            <a:p>
              <a:r>
                <a:rPr lang="en-US" altLang="zh-CN" sz="2400" dirty="0">
                  <a:solidFill>
                    <a:srgbClr val="595959"/>
                  </a:solidFill>
                  <a:latin typeface="Impact" panose="020B0806030902050204" pitchFamily="34" charset="0"/>
                  <a:ea typeface="宋体" panose="02010600030101010101" pitchFamily="2" charset="-122"/>
                </a:rPr>
                <a:t>1994</a:t>
              </a:r>
              <a:r>
                <a:rPr lang="zh-CN" altLang="en-US" sz="2400" dirty="0">
                  <a:solidFill>
                    <a:srgbClr val="595959"/>
                  </a:solidFill>
                  <a:latin typeface="Impact" panose="020B0806030902050204" pitchFamily="34" charset="0"/>
                  <a:ea typeface="宋体" panose="02010600030101010101" pitchFamily="2" charset="-122"/>
                </a:rPr>
                <a:t>年 </a:t>
              </a:r>
              <a:r>
                <a:rPr lang="en-US" altLang="zh-CN" sz="2400" dirty="0">
                  <a:solidFill>
                    <a:srgbClr val="595959"/>
                  </a:solidFill>
                  <a:latin typeface="Impact" panose="020B0806030902050204" pitchFamily="34" charset="0"/>
                  <a:ea typeface="宋体" panose="02010600030101010101" pitchFamily="2" charset="-122"/>
                </a:rPr>
                <a:t>10 </a:t>
              </a:r>
              <a:r>
                <a:rPr lang="zh-CN" altLang="en-US" sz="2400" dirty="0">
                  <a:solidFill>
                    <a:srgbClr val="595959"/>
                  </a:solidFill>
                  <a:latin typeface="Impact" panose="020B0806030902050204" pitchFamily="34" charset="0"/>
                  <a:ea typeface="宋体" panose="02010600030101010101" pitchFamily="2" charset="-122"/>
                </a:rPr>
                <a:t>月</a:t>
              </a:r>
              <a:endParaRPr lang="zh-CN" altLang="en-US" sz="2400" dirty="0">
                <a:solidFill>
                  <a:srgbClr val="595959"/>
                </a:solidFill>
                <a:latin typeface="Impact" panose="020B0806030902050204" pitchFamily="34" charset="0"/>
                <a:ea typeface="宋体" panose="02010600030101010101" pitchFamily="2" charset="-122"/>
              </a:endParaRPr>
            </a:p>
          </p:txBody>
        </p:sp>
        <p:sp>
          <p:nvSpPr>
            <p:cNvPr id="19485" name="文本框 88"/>
            <p:cNvSpPr txBox="1"/>
            <p:nvPr/>
          </p:nvSpPr>
          <p:spPr>
            <a:xfrm>
              <a:off x="3878246" y="8099878"/>
              <a:ext cx="1455697" cy="375452"/>
            </a:xfrm>
            <a:prstGeom prst="rect">
              <a:avLst/>
            </a:prstGeom>
            <a:noFill/>
            <a:ln w="9525">
              <a:noFill/>
            </a:ln>
          </p:spPr>
          <p:txBody>
            <a:bodyPr wrap="none" anchor="t">
              <a:spAutoFit/>
            </a:bodyPr>
            <a:p>
              <a:r>
                <a:rPr lang="en-US" altLang="zh-CN" sz="2400" dirty="0">
                  <a:solidFill>
                    <a:srgbClr val="595959"/>
                  </a:solidFill>
                  <a:latin typeface="Impact" panose="020B0806030902050204" pitchFamily="34" charset="0"/>
                  <a:ea typeface="宋体" panose="02010600030101010101" pitchFamily="2" charset="-122"/>
                </a:rPr>
                <a:t>1995</a:t>
              </a:r>
              <a:r>
                <a:rPr lang="zh-CN" altLang="en-US" sz="2400" dirty="0">
                  <a:solidFill>
                    <a:srgbClr val="595959"/>
                  </a:solidFill>
                  <a:latin typeface="Impact" panose="020B0806030902050204" pitchFamily="34" charset="0"/>
                  <a:ea typeface="宋体" panose="02010600030101010101" pitchFamily="2" charset="-122"/>
                </a:rPr>
                <a:t>年</a:t>
              </a:r>
              <a:r>
                <a:rPr lang="en-US" altLang="zh-CN" sz="2400" dirty="0">
                  <a:solidFill>
                    <a:srgbClr val="595959"/>
                  </a:solidFill>
                  <a:latin typeface="Impact" panose="020B0806030902050204" pitchFamily="34" charset="0"/>
                  <a:ea typeface="宋体" panose="02010600030101010101" pitchFamily="2" charset="-122"/>
                </a:rPr>
                <a:t>10</a:t>
              </a:r>
              <a:r>
                <a:rPr lang="zh-CN" altLang="en-US" sz="2400" dirty="0">
                  <a:solidFill>
                    <a:srgbClr val="595959"/>
                  </a:solidFill>
                  <a:latin typeface="Impact" panose="020B0806030902050204" pitchFamily="34" charset="0"/>
                  <a:ea typeface="宋体" panose="02010600030101010101" pitchFamily="2" charset="-122"/>
                </a:rPr>
                <a:t>月</a:t>
              </a:r>
              <a:endParaRPr lang="zh-CN" altLang="en-US" sz="2400" dirty="0">
                <a:solidFill>
                  <a:srgbClr val="595959"/>
                </a:solidFill>
                <a:latin typeface="Impact" panose="020B0806030902050204" pitchFamily="34" charset="0"/>
                <a:ea typeface="宋体" panose="02010600030101010101" pitchFamily="2" charset="-122"/>
              </a:endParaRPr>
            </a:p>
          </p:txBody>
        </p:sp>
        <p:sp>
          <p:nvSpPr>
            <p:cNvPr id="19486" name="文本框 89"/>
            <p:cNvSpPr txBox="1"/>
            <p:nvPr/>
          </p:nvSpPr>
          <p:spPr>
            <a:xfrm>
              <a:off x="6477000" y="8091999"/>
              <a:ext cx="2127748" cy="375452"/>
            </a:xfrm>
            <a:prstGeom prst="rect">
              <a:avLst/>
            </a:prstGeom>
            <a:noFill/>
            <a:ln w="9525">
              <a:noFill/>
            </a:ln>
          </p:spPr>
          <p:txBody>
            <a:bodyPr wrap="none" anchor="t">
              <a:spAutoFit/>
            </a:bodyPr>
            <a:p>
              <a:r>
                <a:rPr lang="en-US" altLang="zh-CN" sz="2400" dirty="0">
                  <a:solidFill>
                    <a:srgbClr val="595959"/>
                  </a:solidFill>
                  <a:latin typeface="Impact" panose="020B0806030902050204" pitchFamily="34" charset="0"/>
                  <a:ea typeface="宋体" panose="02010600030101010101" pitchFamily="2" charset="-122"/>
                </a:rPr>
                <a:t>1996</a:t>
              </a:r>
              <a:r>
                <a:rPr lang="zh-CN" altLang="en-US" sz="2400" dirty="0">
                  <a:solidFill>
                    <a:srgbClr val="595959"/>
                  </a:solidFill>
                  <a:latin typeface="Impact" panose="020B0806030902050204" pitchFamily="34" charset="0"/>
                  <a:ea typeface="宋体" panose="02010600030101010101" pitchFamily="2" charset="-122"/>
                </a:rPr>
                <a:t>年</a:t>
              </a:r>
              <a:r>
                <a:rPr lang="en-US" altLang="zh-CN" sz="2400" dirty="0">
                  <a:solidFill>
                    <a:srgbClr val="595959"/>
                  </a:solidFill>
                  <a:latin typeface="Impact" panose="020B0806030902050204" pitchFamily="34" charset="0"/>
                  <a:ea typeface="宋体" panose="02010600030101010101" pitchFamily="2" charset="-122"/>
                </a:rPr>
                <a:t>6</a:t>
              </a:r>
              <a:r>
                <a:rPr lang="zh-CN" altLang="en-US" sz="2400" dirty="0">
                  <a:solidFill>
                    <a:srgbClr val="595959"/>
                  </a:solidFill>
                  <a:latin typeface="Impact" panose="020B0806030902050204" pitchFamily="34" charset="0"/>
                  <a:ea typeface="宋体" panose="02010600030101010101" pitchFamily="2" charset="-122"/>
                </a:rPr>
                <a:t>月和</a:t>
              </a:r>
              <a:r>
                <a:rPr lang="en-US" altLang="zh-CN" sz="2400" dirty="0">
                  <a:solidFill>
                    <a:srgbClr val="595959"/>
                  </a:solidFill>
                  <a:latin typeface="Impact" panose="020B0806030902050204" pitchFamily="34" charset="0"/>
                  <a:ea typeface="宋体" panose="02010600030101010101" pitchFamily="2" charset="-122"/>
                </a:rPr>
                <a:t>10</a:t>
              </a:r>
              <a:r>
                <a:rPr lang="zh-CN" altLang="en-US" sz="2400" dirty="0">
                  <a:solidFill>
                    <a:srgbClr val="595959"/>
                  </a:solidFill>
                  <a:latin typeface="Impact" panose="020B0806030902050204" pitchFamily="34" charset="0"/>
                  <a:ea typeface="宋体" panose="02010600030101010101" pitchFamily="2" charset="-122"/>
                </a:rPr>
                <a:t>月</a:t>
              </a:r>
              <a:endParaRPr lang="zh-CN" altLang="en-US" sz="2400" dirty="0">
                <a:solidFill>
                  <a:srgbClr val="595959"/>
                </a:solidFill>
                <a:latin typeface="Impact" panose="020B0806030902050204" pitchFamily="34" charset="0"/>
                <a:ea typeface="宋体" panose="02010600030101010101" pitchFamily="2" charset="-122"/>
              </a:endParaRPr>
            </a:p>
          </p:txBody>
        </p:sp>
        <p:sp>
          <p:nvSpPr>
            <p:cNvPr id="19487" name="文本框 91"/>
            <p:cNvSpPr txBox="1"/>
            <p:nvPr/>
          </p:nvSpPr>
          <p:spPr>
            <a:xfrm>
              <a:off x="10485614" y="8091999"/>
              <a:ext cx="951316" cy="375452"/>
            </a:xfrm>
            <a:prstGeom prst="rect">
              <a:avLst/>
            </a:prstGeom>
            <a:noFill/>
            <a:ln w="9525">
              <a:noFill/>
            </a:ln>
          </p:spPr>
          <p:txBody>
            <a:bodyPr wrap="none" anchor="t">
              <a:spAutoFit/>
            </a:bodyPr>
            <a:p>
              <a:r>
                <a:rPr lang="en-US" altLang="zh-CN" sz="2400" dirty="0">
                  <a:solidFill>
                    <a:srgbClr val="595959"/>
                  </a:solidFill>
                  <a:latin typeface="Impact" panose="020B0806030902050204" pitchFamily="34" charset="0"/>
                  <a:ea typeface="宋体" panose="02010600030101010101" pitchFamily="2" charset="-122"/>
                </a:rPr>
                <a:t>1996</a:t>
              </a:r>
              <a:r>
                <a:rPr lang="zh-CN" altLang="en-US" sz="2400" dirty="0">
                  <a:solidFill>
                    <a:srgbClr val="595959"/>
                  </a:solidFill>
                  <a:latin typeface="Impact" panose="020B0806030902050204" pitchFamily="34" charset="0"/>
                  <a:ea typeface="宋体" panose="02010600030101010101" pitchFamily="2" charset="-122"/>
                </a:rPr>
                <a:t>年</a:t>
              </a:r>
              <a:endParaRPr lang="zh-CN" altLang="en-US" sz="2400" dirty="0">
                <a:solidFill>
                  <a:srgbClr val="595959"/>
                </a:solidFill>
                <a:latin typeface="Impact" panose="020B0806030902050204" pitchFamily="34" charset="0"/>
                <a:ea typeface="宋体" panose="02010600030101010101" pitchFamily="2" charset="-122"/>
              </a:endParaRPr>
            </a:p>
          </p:txBody>
        </p:sp>
        <p:sp>
          <p:nvSpPr>
            <p:cNvPr id="19488" name="文本框 94"/>
            <p:cNvSpPr txBox="1"/>
            <p:nvPr/>
          </p:nvSpPr>
          <p:spPr>
            <a:xfrm>
              <a:off x="1327242" y="4658499"/>
              <a:ext cx="2563813" cy="825994"/>
            </a:xfrm>
            <a:prstGeom prst="rect">
              <a:avLst/>
            </a:prstGeom>
            <a:noFill/>
            <a:ln w="9525">
              <a:noFill/>
            </a:ln>
          </p:spPr>
          <p:txBody>
            <a:bodyPr wrap="square" anchor="t">
              <a:spAutoFit/>
            </a:bodyPr>
            <a:p>
              <a:r>
                <a:rPr lang="en-US" altLang="zh-CN" sz="2000" dirty="0">
                  <a:solidFill>
                    <a:schemeClr val="bg1"/>
                  </a:solidFill>
                  <a:latin typeface="Arial Unicode MS" panose="020B0604020202020204" charset="-122"/>
                  <a:ea typeface="Arial Unicode MS" panose="020B0604020202020204" charset="-122"/>
                </a:rPr>
                <a:t>Grady </a:t>
              </a:r>
              <a:r>
                <a:rPr lang="en-US" altLang="zh-CN" sz="2000" dirty="0" err="1">
                  <a:solidFill>
                    <a:schemeClr val="bg1"/>
                  </a:solidFill>
                  <a:latin typeface="Arial Unicode MS" panose="020B0604020202020204" charset="-122"/>
                  <a:ea typeface="Arial Unicode MS" panose="020B0604020202020204" charset="-122"/>
                </a:rPr>
                <a:t>Booch</a:t>
              </a:r>
              <a:r>
                <a:rPr lang="en-US" altLang="zh-CN" sz="2000" dirty="0">
                  <a:solidFill>
                    <a:schemeClr val="bg1"/>
                  </a:solidFill>
                  <a:latin typeface="Arial Unicode MS" panose="020B0604020202020204" charset="-122"/>
                  <a:ea typeface="Arial Unicode MS" panose="020B0604020202020204" charset="-122"/>
                </a:rPr>
                <a:t> </a:t>
              </a:r>
              <a:r>
                <a:rPr lang="zh-CN" altLang="en-US" sz="2000" dirty="0">
                  <a:solidFill>
                    <a:schemeClr val="bg1"/>
                  </a:solidFill>
                  <a:latin typeface="Arial Unicode MS" panose="020B0604020202020204" charset="-122"/>
                  <a:ea typeface="Arial Unicode MS" panose="020B0604020202020204" charset="-122"/>
                </a:rPr>
                <a:t>和 </a:t>
              </a:r>
              <a:r>
                <a:rPr lang="en-US" altLang="zh-CN" sz="2000" dirty="0">
                  <a:solidFill>
                    <a:schemeClr val="bg1"/>
                  </a:solidFill>
                  <a:latin typeface="Arial Unicode MS" panose="020B0604020202020204" charset="-122"/>
                  <a:ea typeface="Arial Unicode MS" panose="020B0604020202020204" charset="-122"/>
                </a:rPr>
                <a:t>Jim Rumbaugh</a:t>
              </a:r>
              <a:r>
                <a:rPr lang="zh-CN" altLang="en-US" sz="2000" dirty="0">
                  <a:solidFill>
                    <a:schemeClr val="bg1"/>
                  </a:solidFill>
                  <a:latin typeface="Arial Unicode MS" panose="020B0604020202020204" charset="-122"/>
                  <a:ea typeface="Arial Unicode MS" panose="020B0604020202020204" charset="-122"/>
                </a:rPr>
                <a:t>将</a:t>
              </a:r>
              <a:r>
                <a:rPr lang="en-US" altLang="zh-CN" sz="2000" dirty="0" err="1">
                  <a:solidFill>
                    <a:schemeClr val="bg1"/>
                  </a:solidFill>
                  <a:latin typeface="Arial Unicode MS" panose="020B0604020202020204" charset="-122"/>
                  <a:ea typeface="Arial Unicode MS" panose="020B0604020202020204" charset="-122"/>
                </a:rPr>
                <a:t>Booch</a:t>
              </a:r>
              <a:r>
                <a:rPr lang="en-US" altLang="zh-CN" sz="2000" dirty="0">
                  <a:solidFill>
                    <a:schemeClr val="bg1"/>
                  </a:solidFill>
                  <a:latin typeface="Arial Unicode MS" panose="020B0604020202020204" charset="-122"/>
                  <a:ea typeface="Arial Unicode MS" panose="020B0604020202020204" charset="-122"/>
                </a:rPr>
                <a:t> 1993</a:t>
              </a:r>
              <a:r>
                <a:rPr lang="zh-CN" altLang="en-US" sz="2000" dirty="0">
                  <a:solidFill>
                    <a:schemeClr val="bg1"/>
                  </a:solidFill>
                  <a:latin typeface="Arial Unicode MS" panose="020B0604020202020204" charset="-122"/>
                  <a:ea typeface="Arial Unicode MS" panose="020B0604020202020204" charset="-122"/>
                </a:rPr>
                <a:t>和</a:t>
              </a:r>
              <a:r>
                <a:rPr lang="en-US" altLang="zh-CN" sz="2000" dirty="0">
                  <a:solidFill>
                    <a:schemeClr val="bg1"/>
                  </a:solidFill>
                  <a:latin typeface="Arial Unicode MS" panose="020B0604020202020204" charset="-122"/>
                  <a:ea typeface="Arial Unicode MS" panose="020B0604020202020204" charset="-122"/>
                </a:rPr>
                <a:t>OMT-2</a:t>
              </a:r>
              <a:r>
                <a:rPr lang="zh-CN" altLang="en-US" sz="2000" dirty="0">
                  <a:solidFill>
                    <a:schemeClr val="bg1"/>
                  </a:solidFill>
                  <a:latin typeface="Arial Unicode MS" panose="020B0604020202020204" charset="-122"/>
                  <a:ea typeface="Arial Unicode MS" panose="020B0604020202020204" charset="-122"/>
                </a:rPr>
                <a:t>统一起来</a:t>
              </a:r>
              <a:endParaRPr lang="zh-CN" altLang="en-US" sz="2000" dirty="0">
                <a:solidFill>
                  <a:schemeClr val="bg1"/>
                </a:solidFill>
                <a:latin typeface="Arial Unicode MS" panose="020B0604020202020204" charset="-122"/>
                <a:ea typeface="Arial Unicode MS" panose="020B0604020202020204" charset="-122"/>
              </a:endParaRPr>
            </a:p>
          </p:txBody>
        </p:sp>
        <p:sp>
          <p:nvSpPr>
            <p:cNvPr id="19489" name="文本框 97"/>
            <p:cNvSpPr txBox="1"/>
            <p:nvPr/>
          </p:nvSpPr>
          <p:spPr>
            <a:xfrm>
              <a:off x="3286945" y="6102135"/>
              <a:ext cx="2633325" cy="825994"/>
            </a:xfrm>
            <a:prstGeom prst="rect">
              <a:avLst/>
            </a:prstGeom>
            <a:noFill/>
            <a:ln w="9525">
              <a:noFill/>
            </a:ln>
          </p:spPr>
          <p:txBody>
            <a:bodyPr wrap="square" anchor="t">
              <a:spAutoFit/>
            </a:bodyPr>
            <a:p>
              <a:r>
                <a:rPr lang="zh-CN" altLang="en-US" sz="2000" dirty="0">
                  <a:solidFill>
                    <a:schemeClr val="bg1"/>
                  </a:solidFill>
                  <a:latin typeface="Arial Unicode MS" panose="020B0604020202020204" charset="-122"/>
                  <a:ea typeface="Arial Unicode MS" panose="020B0604020202020204" charset="-122"/>
                </a:rPr>
                <a:t>发布了第一个公开版本</a:t>
              </a:r>
              <a:r>
                <a:rPr lang="en-US" altLang="zh-CN" sz="2000" dirty="0">
                  <a:solidFill>
                    <a:schemeClr val="bg1"/>
                  </a:solidFill>
                  <a:latin typeface="Arial Unicode MS" panose="020B0604020202020204" charset="-122"/>
                  <a:ea typeface="Arial Unicode MS" panose="020B0604020202020204" charset="-122"/>
                </a:rPr>
                <a:t>,</a:t>
              </a:r>
              <a:r>
                <a:rPr lang="zh-CN" altLang="en-US" sz="2000" dirty="0">
                  <a:solidFill>
                    <a:schemeClr val="bg1"/>
                  </a:solidFill>
                  <a:latin typeface="Arial Unicode MS" panose="020B0604020202020204" charset="-122"/>
                  <a:ea typeface="Arial Unicode MS" panose="020B0604020202020204" charset="-122"/>
                </a:rPr>
                <a:t>称之为统一方法</a:t>
              </a:r>
              <a:r>
                <a:rPr lang="en-US" altLang="zh-CN" sz="2000" b="1" dirty="0">
                  <a:solidFill>
                    <a:schemeClr val="bg1"/>
                  </a:solidFill>
                  <a:latin typeface="Arial Unicode MS" panose="020B0604020202020204" charset="-122"/>
                  <a:ea typeface="Arial Unicode MS" panose="020B0604020202020204" charset="-122"/>
                </a:rPr>
                <a:t>UMO.8</a:t>
              </a:r>
              <a:r>
                <a:rPr lang="en-US" altLang="zh-CN" sz="2000" dirty="0">
                  <a:solidFill>
                    <a:schemeClr val="bg1"/>
                  </a:solidFill>
                  <a:latin typeface="Arial Unicode MS" panose="020B0604020202020204" charset="-122"/>
                  <a:ea typeface="Arial Unicode MS" panose="020B0604020202020204" charset="-122"/>
                </a:rPr>
                <a:t>(</a:t>
              </a:r>
              <a:r>
                <a:rPr lang="en-US" altLang="zh-CN" sz="2000" dirty="0" err="1">
                  <a:solidFill>
                    <a:schemeClr val="bg1"/>
                  </a:solidFill>
                  <a:latin typeface="Arial Unicode MS" panose="020B0604020202020204" charset="-122"/>
                  <a:ea typeface="Arial Unicode MS" panose="020B0604020202020204" charset="-122"/>
                </a:rPr>
                <a:t>Unitied</a:t>
              </a:r>
              <a:r>
                <a:rPr lang="en-US" altLang="zh-CN" sz="2000" dirty="0">
                  <a:solidFill>
                    <a:schemeClr val="bg1"/>
                  </a:solidFill>
                  <a:latin typeface="Arial Unicode MS" panose="020B0604020202020204" charset="-122"/>
                  <a:ea typeface="Arial Unicode MS" panose="020B0604020202020204" charset="-122"/>
                </a:rPr>
                <a:t> Method)</a:t>
              </a:r>
              <a:r>
                <a:rPr lang="zh-CN" altLang="en-US" sz="2000" dirty="0">
                  <a:solidFill>
                    <a:schemeClr val="bg1"/>
                  </a:solidFill>
                  <a:latin typeface="Arial Unicode MS" panose="020B0604020202020204" charset="-122"/>
                  <a:ea typeface="Arial Unicode MS" panose="020B0604020202020204" charset="-122"/>
                </a:rPr>
                <a:t>。</a:t>
              </a:r>
              <a:endParaRPr lang="zh-CN" altLang="en-US" sz="2000" dirty="0">
                <a:solidFill>
                  <a:schemeClr val="bg1"/>
                </a:solidFill>
                <a:latin typeface="Arial Unicode MS" panose="020B0604020202020204" charset="-122"/>
                <a:ea typeface="Arial Unicode MS" panose="020B0604020202020204" charset="-122"/>
              </a:endParaRPr>
            </a:p>
          </p:txBody>
        </p:sp>
        <p:sp>
          <p:nvSpPr>
            <p:cNvPr id="19490" name="文本框 98"/>
            <p:cNvSpPr txBox="1"/>
            <p:nvPr/>
          </p:nvSpPr>
          <p:spPr>
            <a:xfrm>
              <a:off x="9667967" y="6015328"/>
              <a:ext cx="2366962" cy="1076295"/>
            </a:xfrm>
            <a:prstGeom prst="rect">
              <a:avLst/>
            </a:prstGeom>
            <a:noFill/>
            <a:ln w="9525">
              <a:noFill/>
            </a:ln>
          </p:spPr>
          <p:txBody>
            <a:bodyPr wrap="square" anchor="t">
              <a:spAutoFit/>
            </a:bodyPr>
            <a:p>
              <a:r>
                <a:rPr lang="en-US" altLang="zh-CN" sz="2000" dirty="0">
                  <a:solidFill>
                    <a:schemeClr val="bg1"/>
                  </a:solidFill>
                  <a:latin typeface="Arial Unicode MS" panose="020B0604020202020204" charset="-122"/>
                  <a:ea typeface="Arial Unicode MS" panose="020B0604020202020204" charset="-122"/>
                </a:rPr>
                <a:t>UML</a:t>
              </a:r>
              <a:r>
                <a:rPr lang="zh-CN" altLang="en-US" sz="2000" dirty="0">
                  <a:solidFill>
                    <a:schemeClr val="bg1"/>
                  </a:solidFill>
                  <a:latin typeface="Arial Unicode MS" panose="020B0604020202020204" charset="-122"/>
                  <a:ea typeface="Arial Unicode MS" panose="020B0604020202020204" charset="-122"/>
                </a:rPr>
                <a:t>的开发者倡议成立了</a:t>
              </a:r>
              <a:r>
                <a:rPr lang="en-US" altLang="zh-CN" sz="2000" b="1" dirty="0">
                  <a:solidFill>
                    <a:schemeClr val="bg1"/>
                  </a:solidFill>
                  <a:latin typeface="Arial Unicode MS" panose="020B0604020202020204" charset="-122"/>
                  <a:ea typeface="Arial Unicode MS" panose="020B0604020202020204" charset="-122"/>
                </a:rPr>
                <a:t>UML</a:t>
              </a:r>
              <a:r>
                <a:rPr lang="zh-CN" altLang="en-US" sz="2000" b="1" dirty="0">
                  <a:solidFill>
                    <a:schemeClr val="bg1"/>
                  </a:solidFill>
                  <a:latin typeface="Arial Unicode MS" panose="020B0604020202020204" charset="-122"/>
                  <a:ea typeface="Arial Unicode MS" panose="020B0604020202020204" charset="-122"/>
                </a:rPr>
                <a:t>成员协会</a:t>
              </a:r>
              <a:r>
                <a:rPr lang="en-US" altLang="zh-CN" sz="2000" dirty="0">
                  <a:solidFill>
                    <a:schemeClr val="bg1"/>
                  </a:solidFill>
                  <a:latin typeface="Arial Unicode MS" panose="020B0604020202020204" charset="-122"/>
                  <a:ea typeface="Arial Unicode MS" panose="020B0604020202020204" charset="-122"/>
                </a:rPr>
                <a:t>,</a:t>
              </a:r>
              <a:r>
                <a:rPr lang="zh-CN" altLang="en-US" sz="2000" dirty="0">
                  <a:solidFill>
                    <a:schemeClr val="bg1"/>
                  </a:solidFill>
                  <a:latin typeface="Arial Unicode MS" panose="020B0604020202020204" charset="-122"/>
                  <a:ea typeface="Arial Unicode MS" panose="020B0604020202020204" charset="-122"/>
                </a:rPr>
                <a:t>以完善、加强和促进</a:t>
              </a:r>
              <a:r>
                <a:rPr lang="en-US" altLang="zh-CN" sz="2000" dirty="0">
                  <a:solidFill>
                    <a:schemeClr val="bg1"/>
                  </a:solidFill>
                  <a:latin typeface="Arial Unicode MS" panose="020B0604020202020204" charset="-122"/>
                  <a:ea typeface="Arial Unicode MS" panose="020B0604020202020204" charset="-122"/>
                </a:rPr>
                <a:t>UML</a:t>
              </a:r>
              <a:r>
                <a:rPr lang="zh-CN" altLang="en-US" sz="2000" dirty="0">
                  <a:solidFill>
                    <a:schemeClr val="bg1"/>
                  </a:solidFill>
                  <a:latin typeface="Arial Unicode MS" panose="020B0604020202020204" charset="-122"/>
                  <a:ea typeface="Arial Unicode MS" panose="020B0604020202020204" charset="-122"/>
                </a:rPr>
                <a:t>的定义工作。</a:t>
              </a:r>
              <a:endParaRPr lang="zh-CN" altLang="en-US" sz="2000" dirty="0">
                <a:solidFill>
                  <a:schemeClr val="bg1"/>
                </a:solidFill>
                <a:latin typeface="Arial Unicode MS" panose="020B0604020202020204" charset="-122"/>
                <a:ea typeface="Arial Unicode MS" panose="020B0604020202020204" charset="-122"/>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object 2"/>
          <p:cNvSpPr/>
          <p:nvPr/>
        </p:nvSpPr>
        <p:spPr>
          <a:xfrm>
            <a:off x="0" y="0"/>
            <a:ext cx="5273675" cy="3983038"/>
          </a:xfrm>
          <a:custGeom>
            <a:avLst/>
            <a:gdLst/>
            <a:ahLst/>
            <a:cxnLst/>
            <a:pathLst>
              <a:path w="5274310" h="3982720">
                <a:moveTo>
                  <a:pt x="2320937" y="3982532"/>
                </a:moveTo>
                <a:lnTo>
                  <a:pt x="2272591" y="3982144"/>
                </a:lnTo>
                <a:lnTo>
                  <a:pt x="2224432" y="3980985"/>
                </a:lnTo>
                <a:lnTo>
                  <a:pt x="2176466" y="3979060"/>
                </a:lnTo>
                <a:lnTo>
                  <a:pt x="2128700" y="3976375"/>
                </a:lnTo>
                <a:lnTo>
                  <a:pt x="2081138" y="3972936"/>
                </a:lnTo>
                <a:lnTo>
                  <a:pt x="2033788" y="3968748"/>
                </a:lnTo>
                <a:lnTo>
                  <a:pt x="1986655" y="3963819"/>
                </a:lnTo>
                <a:lnTo>
                  <a:pt x="1939745" y="3958154"/>
                </a:lnTo>
                <a:lnTo>
                  <a:pt x="1893064" y="3951758"/>
                </a:lnTo>
                <a:lnTo>
                  <a:pt x="1846617" y="3944637"/>
                </a:lnTo>
                <a:lnTo>
                  <a:pt x="1800411" y="3936798"/>
                </a:lnTo>
                <a:lnTo>
                  <a:pt x="1754452" y="3928247"/>
                </a:lnTo>
                <a:lnTo>
                  <a:pt x="1708745" y="3918989"/>
                </a:lnTo>
                <a:lnTo>
                  <a:pt x="1663296" y="3909029"/>
                </a:lnTo>
                <a:lnTo>
                  <a:pt x="1618112" y="3898375"/>
                </a:lnTo>
                <a:lnTo>
                  <a:pt x="1573197" y="3887032"/>
                </a:lnTo>
                <a:lnTo>
                  <a:pt x="1528559" y="3875006"/>
                </a:lnTo>
                <a:lnTo>
                  <a:pt x="1484203" y="3862302"/>
                </a:lnTo>
                <a:lnTo>
                  <a:pt x="1440134" y="3848927"/>
                </a:lnTo>
                <a:lnTo>
                  <a:pt x="1396359" y="3834887"/>
                </a:lnTo>
                <a:lnTo>
                  <a:pt x="1352884" y="3820187"/>
                </a:lnTo>
                <a:lnTo>
                  <a:pt x="1309714" y="3804833"/>
                </a:lnTo>
                <a:lnTo>
                  <a:pt x="1266856" y="3788832"/>
                </a:lnTo>
                <a:lnTo>
                  <a:pt x="1224315" y="3772188"/>
                </a:lnTo>
                <a:lnTo>
                  <a:pt x="1182097" y="3754909"/>
                </a:lnTo>
                <a:lnTo>
                  <a:pt x="1140208" y="3737000"/>
                </a:lnTo>
                <a:lnTo>
                  <a:pt x="1098655" y="3718466"/>
                </a:lnTo>
                <a:lnTo>
                  <a:pt x="1057442" y="3699315"/>
                </a:lnTo>
                <a:lnTo>
                  <a:pt x="1016576" y="3679551"/>
                </a:lnTo>
                <a:lnTo>
                  <a:pt x="976063" y="3659180"/>
                </a:lnTo>
                <a:lnTo>
                  <a:pt x="935908" y="3638209"/>
                </a:lnTo>
                <a:lnTo>
                  <a:pt x="896118" y="3616644"/>
                </a:lnTo>
                <a:lnTo>
                  <a:pt x="856699" y="3594489"/>
                </a:lnTo>
                <a:lnTo>
                  <a:pt x="817656" y="3571752"/>
                </a:lnTo>
                <a:lnTo>
                  <a:pt x="778995" y="3548438"/>
                </a:lnTo>
                <a:lnTo>
                  <a:pt x="740722" y="3524552"/>
                </a:lnTo>
                <a:lnTo>
                  <a:pt x="702843" y="3500102"/>
                </a:lnTo>
                <a:lnTo>
                  <a:pt x="665364" y="3475092"/>
                </a:lnTo>
                <a:lnTo>
                  <a:pt x="628291" y="3449529"/>
                </a:lnTo>
                <a:lnTo>
                  <a:pt x="591629" y="3423419"/>
                </a:lnTo>
                <a:lnTo>
                  <a:pt x="555386" y="3396767"/>
                </a:lnTo>
                <a:lnTo>
                  <a:pt x="519566" y="3369579"/>
                </a:lnTo>
                <a:lnTo>
                  <a:pt x="484175" y="3341862"/>
                </a:lnTo>
                <a:lnTo>
                  <a:pt x="449219" y="3313621"/>
                </a:lnTo>
                <a:lnTo>
                  <a:pt x="414705" y="3284862"/>
                </a:lnTo>
                <a:lnTo>
                  <a:pt x="380638" y="3255591"/>
                </a:lnTo>
                <a:lnTo>
                  <a:pt x="347024" y="3225813"/>
                </a:lnTo>
                <a:lnTo>
                  <a:pt x="313869" y="3195536"/>
                </a:lnTo>
                <a:lnTo>
                  <a:pt x="281179" y="3164764"/>
                </a:lnTo>
                <a:lnTo>
                  <a:pt x="248959" y="3133503"/>
                </a:lnTo>
                <a:lnTo>
                  <a:pt x="217216" y="3101761"/>
                </a:lnTo>
                <a:lnTo>
                  <a:pt x="185956" y="3069541"/>
                </a:lnTo>
                <a:lnTo>
                  <a:pt x="155184" y="3036851"/>
                </a:lnTo>
                <a:lnTo>
                  <a:pt x="124907" y="3003696"/>
                </a:lnTo>
                <a:lnTo>
                  <a:pt x="95129" y="2970082"/>
                </a:lnTo>
                <a:lnTo>
                  <a:pt x="65858" y="2936015"/>
                </a:lnTo>
                <a:lnTo>
                  <a:pt x="37099" y="2901500"/>
                </a:lnTo>
                <a:lnTo>
                  <a:pt x="8858" y="2866545"/>
                </a:lnTo>
                <a:lnTo>
                  <a:pt x="0" y="2855234"/>
                </a:lnTo>
                <a:lnTo>
                  <a:pt x="0" y="0"/>
                </a:lnTo>
                <a:lnTo>
                  <a:pt x="5089058" y="0"/>
                </a:lnTo>
                <a:lnTo>
                  <a:pt x="5095988" y="18559"/>
                </a:lnTo>
                <a:lnTo>
                  <a:pt x="5111341" y="61729"/>
                </a:lnTo>
                <a:lnTo>
                  <a:pt x="5126041" y="105204"/>
                </a:lnTo>
                <a:lnTo>
                  <a:pt x="5140082" y="148979"/>
                </a:lnTo>
                <a:lnTo>
                  <a:pt x="5153457" y="193048"/>
                </a:lnTo>
                <a:lnTo>
                  <a:pt x="5166160" y="237404"/>
                </a:lnTo>
                <a:lnTo>
                  <a:pt x="5178187" y="282043"/>
                </a:lnTo>
                <a:lnTo>
                  <a:pt x="5189530" y="326957"/>
                </a:lnTo>
                <a:lnTo>
                  <a:pt x="5200184" y="372141"/>
                </a:lnTo>
                <a:lnTo>
                  <a:pt x="5210143" y="417590"/>
                </a:lnTo>
                <a:lnTo>
                  <a:pt x="5219402" y="463297"/>
                </a:lnTo>
                <a:lnTo>
                  <a:pt x="5227953" y="509257"/>
                </a:lnTo>
                <a:lnTo>
                  <a:pt x="5235792" y="555463"/>
                </a:lnTo>
                <a:lnTo>
                  <a:pt x="5242913" y="601909"/>
                </a:lnTo>
                <a:lnTo>
                  <a:pt x="5249308" y="648590"/>
                </a:lnTo>
                <a:lnTo>
                  <a:pt x="5254974" y="695501"/>
                </a:lnTo>
                <a:lnTo>
                  <a:pt x="5259903" y="742634"/>
                </a:lnTo>
                <a:lnTo>
                  <a:pt x="5264090" y="789984"/>
                </a:lnTo>
                <a:lnTo>
                  <a:pt x="5267529" y="837545"/>
                </a:lnTo>
                <a:lnTo>
                  <a:pt x="5270215" y="885311"/>
                </a:lnTo>
                <a:lnTo>
                  <a:pt x="5272140" y="933277"/>
                </a:lnTo>
                <a:lnTo>
                  <a:pt x="5273299" y="981436"/>
                </a:lnTo>
                <a:lnTo>
                  <a:pt x="5273687" y="1029782"/>
                </a:lnTo>
                <a:lnTo>
                  <a:pt x="5273299" y="1078129"/>
                </a:lnTo>
                <a:lnTo>
                  <a:pt x="5272140" y="1126288"/>
                </a:lnTo>
                <a:lnTo>
                  <a:pt x="5270215" y="1174254"/>
                </a:lnTo>
                <a:lnTo>
                  <a:pt x="5267529" y="1222020"/>
                </a:lnTo>
                <a:lnTo>
                  <a:pt x="5264090" y="1269581"/>
                </a:lnTo>
                <a:lnTo>
                  <a:pt x="5259903" y="1316931"/>
                </a:lnTo>
                <a:lnTo>
                  <a:pt x="5254974" y="1364064"/>
                </a:lnTo>
                <a:lnTo>
                  <a:pt x="5249308" y="1410974"/>
                </a:lnTo>
                <a:lnTo>
                  <a:pt x="5242913" y="1457656"/>
                </a:lnTo>
                <a:lnTo>
                  <a:pt x="5235792" y="1504102"/>
                </a:lnTo>
                <a:lnTo>
                  <a:pt x="5227953" y="1550308"/>
                </a:lnTo>
                <a:lnTo>
                  <a:pt x="5219402" y="1596268"/>
                </a:lnTo>
                <a:lnTo>
                  <a:pt x="5210143" y="1641975"/>
                </a:lnTo>
                <a:lnTo>
                  <a:pt x="5200184" y="1687423"/>
                </a:lnTo>
                <a:lnTo>
                  <a:pt x="5189530" y="1732608"/>
                </a:lnTo>
                <a:lnTo>
                  <a:pt x="5178187" y="1777522"/>
                </a:lnTo>
                <a:lnTo>
                  <a:pt x="5166160" y="1822161"/>
                </a:lnTo>
                <a:lnTo>
                  <a:pt x="5153457" y="1866517"/>
                </a:lnTo>
                <a:lnTo>
                  <a:pt x="5140082" y="1910586"/>
                </a:lnTo>
                <a:lnTo>
                  <a:pt x="5126041" y="1954361"/>
                </a:lnTo>
                <a:lnTo>
                  <a:pt x="5111341" y="1997836"/>
                </a:lnTo>
                <a:lnTo>
                  <a:pt x="5095988" y="2041006"/>
                </a:lnTo>
                <a:lnTo>
                  <a:pt x="5079986" y="2083864"/>
                </a:lnTo>
                <a:lnTo>
                  <a:pt x="5063343" y="2126405"/>
                </a:lnTo>
                <a:lnTo>
                  <a:pt x="5046064" y="2168623"/>
                </a:lnTo>
                <a:lnTo>
                  <a:pt x="5028155" y="2210511"/>
                </a:lnTo>
                <a:lnTo>
                  <a:pt x="5009621" y="2252065"/>
                </a:lnTo>
                <a:lnTo>
                  <a:pt x="4990469" y="2293278"/>
                </a:lnTo>
                <a:lnTo>
                  <a:pt x="4970705" y="2334144"/>
                </a:lnTo>
                <a:lnTo>
                  <a:pt x="4950335" y="2374657"/>
                </a:lnTo>
                <a:lnTo>
                  <a:pt x="4929364" y="2414811"/>
                </a:lnTo>
                <a:lnTo>
                  <a:pt x="4907798" y="2454601"/>
                </a:lnTo>
                <a:lnTo>
                  <a:pt x="4885644" y="2494021"/>
                </a:lnTo>
                <a:lnTo>
                  <a:pt x="4862907" y="2533064"/>
                </a:lnTo>
                <a:lnTo>
                  <a:pt x="4839592" y="2571725"/>
                </a:lnTo>
                <a:lnTo>
                  <a:pt x="4815707" y="2609998"/>
                </a:lnTo>
                <a:lnTo>
                  <a:pt x="4791257" y="2647877"/>
                </a:lnTo>
                <a:lnTo>
                  <a:pt x="4766247" y="2685356"/>
                </a:lnTo>
                <a:lnTo>
                  <a:pt x="4740684" y="2722429"/>
                </a:lnTo>
                <a:lnTo>
                  <a:pt x="4714574" y="2759090"/>
                </a:lnTo>
                <a:lnTo>
                  <a:pt x="4687922" y="2795334"/>
                </a:lnTo>
                <a:lnTo>
                  <a:pt x="4660734" y="2831154"/>
                </a:lnTo>
                <a:lnTo>
                  <a:pt x="4633017" y="2866545"/>
                </a:lnTo>
                <a:lnTo>
                  <a:pt x="4604776" y="2901500"/>
                </a:lnTo>
                <a:lnTo>
                  <a:pt x="4576017" y="2936015"/>
                </a:lnTo>
                <a:lnTo>
                  <a:pt x="4546745" y="2970082"/>
                </a:lnTo>
                <a:lnTo>
                  <a:pt x="4516968" y="3003696"/>
                </a:lnTo>
                <a:lnTo>
                  <a:pt x="4486690" y="3036851"/>
                </a:lnTo>
                <a:lnTo>
                  <a:pt x="4455919" y="3069541"/>
                </a:lnTo>
                <a:lnTo>
                  <a:pt x="4424658" y="3101761"/>
                </a:lnTo>
                <a:lnTo>
                  <a:pt x="4392915" y="3133503"/>
                </a:lnTo>
                <a:lnTo>
                  <a:pt x="4360696" y="3164764"/>
                </a:lnTo>
                <a:lnTo>
                  <a:pt x="4328006" y="3195536"/>
                </a:lnTo>
                <a:lnTo>
                  <a:pt x="4294850" y="3225813"/>
                </a:lnTo>
                <a:lnTo>
                  <a:pt x="4261236" y="3255591"/>
                </a:lnTo>
                <a:lnTo>
                  <a:pt x="4227169" y="3284862"/>
                </a:lnTo>
                <a:lnTo>
                  <a:pt x="4192655" y="3313621"/>
                </a:lnTo>
                <a:lnTo>
                  <a:pt x="4157700" y="3341862"/>
                </a:lnTo>
                <a:lnTo>
                  <a:pt x="4122309" y="3369579"/>
                </a:lnTo>
                <a:lnTo>
                  <a:pt x="4086489" y="3396767"/>
                </a:lnTo>
                <a:lnTo>
                  <a:pt x="4050245" y="3423419"/>
                </a:lnTo>
                <a:lnTo>
                  <a:pt x="4013584" y="3449529"/>
                </a:lnTo>
                <a:lnTo>
                  <a:pt x="3976511" y="3475092"/>
                </a:lnTo>
                <a:lnTo>
                  <a:pt x="3939032" y="3500102"/>
                </a:lnTo>
                <a:lnTo>
                  <a:pt x="3901153" y="3524552"/>
                </a:lnTo>
                <a:lnTo>
                  <a:pt x="3862880" y="3548438"/>
                </a:lnTo>
                <a:lnTo>
                  <a:pt x="3824219" y="3571752"/>
                </a:lnTo>
                <a:lnTo>
                  <a:pt x="3785176" y="3594489"/>
                </a:lnTo>
                <a:lnTo>
                  <a:pt x="3745756" y="3616644"/>
                </a:lnTo>
                <a:lnTo>
                  <a:pt x="3705966" y="3638209"/>
                </a:lnTo>
                <a:lnTo>
                  <a:pt x="3665812" y="3659180"/>
                </a:lnTo>
                <a:lnTo>
                  <a:pt x="3625298" y="3679551"/>
                </a:lnTo>
                <a:lnTo>
                  <a:pt x="3584433" y="3699315"/>
                </a:lnTo>
                <a:lnTo>
                  <a:pt x="3543220" y="3718466"/>
                </a:lnTo>
                <a:lnTo>
                  <a:pt x="3501666" y="3737000"/>
                </a:lnTo>
                <a:lnTo>
                  <a:pt x="3459778" y="3754909"/>
                </a:lnTo>
                <a:lnTo>
                  <a:pt x="3417560" y="3772188"/>
                </a:lnTo>
                <a:lnTo>
                  <a:pt x="3375019" y="3788832"/>
                </a:lnTo>
                <a:lnTo>
                  <a:pt x="3332160" y="3804833"/>
                </a:lnTo>
                <a:lnTo>
                  <a:pt x="3288991" y="3820187"/>
                </a:lnTo>
                <a:lnTo>
                  <a:pt x="3245515" y="3834887"/>
                </a:lnTo>
                <a:lnTo>
                  <a:pt x="3201741" y="3848927"/>
                </a:lnTo>
                <a:lnTo>
                  <a:pt x="3157672" y="3862302"/>
                </a:lnTo>
                <a:lnTo>
                  <a:pt x="3113315" y="3875006"/>
                </a:lnTo>
                <a:lnTo>
                  <a:pt x="3068677" y="3887032"/>
                </a:lnTo>
                <a:lnTo>
                  <a:pt x="3023763" y="3898375"/>
                </a:lnTo>
                <a:lnTo>
                  <a:pt x="2978578" y="3909029"/>
                </a:lnTo>
                <a:lnTo>
                  <a:pt x="2933130" y="3918989"/>
                </a:lnTo>
                <a:lnTo>
                  <a:pt x="2887423" y="3928247"/>
                </a:lnTo>
                <a:lnTo>
                  <a:pt x="2841463" y="3936798"/>
                </a:lnTo>
                <a:lnTo>
                  <a:pt x="2795257" y="3944637"/>
                </a:lnTo>
                <a:lnTo>
                  <a:pt x="2748811" y="3951758"/>
                </a:lnTo>
                <a:lnTo>
                  <a:pt x="2702129" y="3958154"/>
                </a:lnTo>
                <a:lnTo>
                  <a:pt x="2655219" y="3963819"/>
                </a:lnTo>
                <a:lnTo>
                  <a:pt x="2608086" y="3968748"/>
                </a:lnTo>
                <a:lnTo>
                  <a:pt x="2560736" y="3972936"/>
                </a:lnTo>
                <a:lnTo>
                  <a:pt x="2513175" y="3976375"/>
                </a:lnTo>
                <a:lnTo>
                  <a:pt x="2465409" y="3979060"/>
                </a:lnTo>
                <a:lnTo>
                  <a:pt x="2417443" y="3980985"/>
                </a:lnTo>
                <a:lnTo>
                  <a:pt x="2369284" y="3982144"/>
                </a:lnTo>
                <a:lnTo>
                  <a:pt x="2320937" y="3982532"/>
                </a:lnTo>
                <a:close/>
              </a:path>
            </a:pathLst>
          </a:custGeom>
          <a:solidFill>
            <a:srgbClr val="A5C2DE"/>
          </a:solidFill>
          <a:ln w="9525">
            <a:noFill/>
          </a:ln>
        </p:spPr>
        <p:txBody>
          <a:bodyPr/>
          <a:p>
            <a:endParaRPr lang="zh-CN" altLang="en-US"/>
          </a:p>
        </p:txBody>
      </p:sp>
      <p:pic>
        <p:nvPicPr>
          <p:cNvPr id="20482" name="图片 32" descr="35080d4f2d7b091888765aa01a98599"/>
          <p:cNvPicPr>
            <a:picLocks noChangeAspect="1"/>
          </p:cNvPicPr>
          <p:nvPr/>
        </p:nvPicPr>
        <p:blipFill>
          <a:blip r:embed="rId1"/>
          <a:stretch>
            <a:fillRect/>
          </a:stretch>
        </p:blipFill>
        <p:spPr>
          <a:xfrm>
            <a:off x="14636750" y="-230187"/>
            <a:ext cx="3867150" cy="2114550"/>
          </a:xfrm>
          <a:prstGeom prst="rect">
            <a:avLst/>
          </a:prstGeom>
          <a:noFill/>
          <a:ln w="9525">
            <a:noFill/>
          </a:ln>
        </p:spPr>
      </p:pic>
      <p:sp>
        <p:nvSpPr>
          <p:cNvPr id="13" name="object 6"/>
          <p:cNvSpPr txBox="1"/>
          <p:nvPr/>
        </p:nvSpPr>
        <p:spPr>
          <a:xfrm>
            <a:off x="784225" y="411163"/>
            <a:ext cx="3101975" cy="2870200"/>
          </a:xfrm>
          <a:prstGeom prst="rect">
            <a:avLst/>
          </a:prstGeom>
        </p:spPr>
        <p:txBody>
          <a:bodyPr vert="horz" wrap="square" lIns="0" tIns="12700" rIns="0" bIns="0" rtlCol="0">
            <a:spAutoFit/>
          </a:bodyPr>
          <a:lstStyle/>
          <a:p>
            <a:pPr marL="12700" algn="ctr">
              <a:spcBef>
                <a:spcPts val="100"/>
              </a:spcBef>
            </a:pPr>
            <a:r>
              <a:rPr lang="en-US" altLang="zh-CN" sz="8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1.2</a:t>
            </a:r>
            <a:endParaRPr lang="en-US" altLang="zh-CN" sz="8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endParaRPr>
          </a:p>
          <a:p>
            <a:pPr marL="12700" algn="ctr">
              <a:spcBef>
                <a:spcPts val="100"/>
              </a:spcBef>
            </a:pPr>
            <a:r>
              <a:rPr lang="en-US" altLang="zh-CN"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UML</a:t>
            </a:r>
            <a:r>
              <a:rPr lang="zh-CN" altLang="en-US"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的</a:t>
            </a:r>
            <a:endParaRPr lang="en-US" altLang="zh-CN"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endParaRPr>
          </a:p>
          <a:p>
            <a:pPr marL="12700" algn="ctr">
              <a:spcBef>
                <a:spcPts val="100"/>
              </a:spcBef>
            </a:pPr>
            <a:r>
              <a:rPr lang="zh-CN" altLang="en-US" sz="4800" b="1" spc="325" noProof="1" dirty="0" smtClean="0">
                <a:solidFill>
                  <a:srgbClr val="1164AB"/>
                </a:solidFill>
                <a:latin typeface="方正粗黑宋简体" panose="02000000000000000000" charset="-122"/>
                <a:ea typeface="方正粗黑宋简体" panose="02000000000000000000" charset="-122"/>
                <a:cs typeface="Lucida Sans Unicode" panose="020B0602030504020204"/>
              </a:rPr>
              <a:t>发展</a:t>
            </a:r>
            <a:r>
              <a:rPr lang="zh-CN" altLang="en-US" sz="4800" b="1" spc="325" noProof="1" dirty="0">
                <a:solidFill>
                  <a:srgbClr val="1164AB"/>
                </a:solidFill>
                <a:latin typeface="方正粗黑宋简体" panose="02000000000000000000" charset="-122"/>
                <a:ea typeface="方正粗黑宋简体" panose="02000000000000000000" charset="-122"/>
                <a:cs typeface="Lucida Sans Unicode" panose="020B0602030504020204"/>
              </a:rPr>
              <a:t>历程</a:t>
            </a:r>
            <a:endParaRPr sz="4800" noProof="1" dirty="0">
              <a:solidFill>
                <a:srgbClr val="1164AB"/>
              </a:solidFill>
              <a:latin typeface="宋体" panose="02010600030101010101" pitchFamily="2" charset="-122"/>
              <a:cs typeface="宋体" panose="02010600030101010101" pitchFamily="2" charset="-122"/>
            </a:endParaRPr>
          </a:p>
        </p:txBody>
      </p:sp>
      <p:grpSp>
        <p:nvGrpSpPr>
          <p:cNvPr id="20484" name="组合 27"/>
          <p:cNvGrpSpPr/>
          <p:nvPr/>
        </p:nvGrpSpPr>
        <p:grpSpPr>
          <a:xfrm>
            <a:off x="314325" y="4803775"/>
            <a:ext cx="14330363" cy="4252913"/>
            <a:chOff x="314162" y="4803223"/>
            <a:chExt cx="14331156" cy="4252947"/>
          </a:xfrm>
        </p:grpSpPr>
        <p:sp>
          <p:nvSpPr>
            <p:cNvPr id="20485" name="文本框 87"/>
            <p:cNvSpPr txBox="1"/>
            <p:nvPr/>
          </p:nvSpPr>
          <p:spPr>
            <a:xfrm>
              <a:off x="314162" y="8656060"/>
              <a:ext cx="1449436" cy="400110"/>
            </a:xfrm>
            <a:prstGeom prst="rect">
              <a:avLst/>
            </a:prstGeom>
            <a:noFill/>
            <a:ln w="9525">
              <a:noFill/>
            </a:ln>
          </p:spPr>
          <p:txBody>
            <a:bodyPr wrap="none" anchor="t">
              <a:spAutoFit/>
            </a:bodyPr>
            <a:p>
              <a:r>
                <a:rPr lang="en-US" altLang="zh-CN" sz="2000" dirty="0">
                  <a:solidFill>
                    <a:srgbClr val="595959"/>
                  </a:solidFill>
                  <a:latin typeface="Impact" panose="020B0806030902050204" pitchFamily="34" charset="0"/>
                  <a:ea typeface="宋体" panose="02010600030101010101" pitchFamily="2" charset="-122"/>
                </a:rPr>
                <a:t>1996</a:t>
              </a:r>
              <a:r>
                <a:rPr lang="zh-CN" altLang="en-US" sz="2000" dirty="0">
                  <a:solidFill>
                    <a:srgbClr val="595959"/>
                  </a:solidFill>
                  <a:latin typeface="Impact" panose="020B0806030902050204" pitchFamily="34" charset="0"/>
                  <a:ea typeface="宋体" panose="02010600030101010101" pitchFamily="2" charset="-122"/>
                </a:rPr>
                <a:t>年</a:t>
              </a:r>
              <a:r>
                <a:rPr lang="en-US" altLang="zh-CN" sz="2000" dirty="0">
                  <a:solidFill>
                    <a:srgbClr val="595959"/>
                  </a:solidFill>
                  <a:latin typeface="Impact" panose="020B0806030902050204" pitchFamily="34" charset="0"/>
                  <a:ea typeface="宋体" panose="02010600030101010101" pitchFamily="2" charset="-122"/>
                </a:rPr>
                <a:t>10</a:t>
              </a:r>
              <a:r>
                <a:rPr lang="zh-CN" altLang="en-US" sz="2000" dirty="0">
                  <a:solidFill>
                    <a:srgbClr val="595959"/>
                  </a:solidFill>
                  <a:latin typeface="Impact" panose="020B0806030902050204" pitchFamily="34" charset="0"/>
                  <a:ea typeface="宋体" panose="02010600030101010101" pitchFamily="2" charset="-122"/>
                </a:rPr>
                <a:t>月</a:t>
              </a:r>
              <a:endParaRPr lang="zh-CN" altLang="en-US" sz="2000" dirty="0">
                <a:solidFill>
                  <a:srgbClr val="595959"/>
                </a:solidFill>
                <a:latin typeface="Impact" panose="020B0806030902050204" pitchFamily="34" charset="0"/>
                <a:ea typeface="宋体" panose="02010600030101010101" pitchFamily="2" charset="-122"/>
              </a:endParaRPr>
            </a:p>
          </p:txBody>
        </p:sp>
        <p:grpSp>
          <p:nvGrpSpPr>
            <p:cNvPr id="20486" name="组合 26"/>
            <p:cNvGrpSpPr/>
            <p:nvPr/>
          </p:nvGrpSpPr>
          <p:grpSpPr>
            <a:xfrm>
              <a:off x="795199" y="4803223"/>
              <a:ext cx="13850119" cy="4230087"/>
              <a:chOff x="4518843" y="3009900"/>
              <a:chExt cx="13850119" cy="4230087"/>
            </a:xfrm>
          </p:grpSpPr>
          <p:sp>
            <p:nvSpPr>
              <p:cNvPr id="20487" name="Freeform 5"/>
              <p:cNvSpPr/>
              <p:nvPr/>
            </p:nvSpPr>
            <p:spPr>
              <a:xfrm>
                <a:off x="4762524" y="6434339"/>
                <a:ext cx="13606438" cy="196850"/>
              </a:xfrm>
              <a:custGeom>
                <a:avLst/>
                <a:gdLst/>
                <a:ahLst/>
                <a:cxnLst>
                  <a:cxn ang="0">
                    <a:pos x="0" y="0"/>
                  </a:cxn>
                  <a:cxn ang="0">
                    <a:pos x="13606438" y="0"/>
                  </a:cxn>
                  <a:cxn ang="0">
                    <a:pos x="13606438" y="196850"/>
                  </a:cxn>
                  <a:cxn ang="0">
                    <a:pos x="0" y="196850"/>
                  </a:cxn>
                  <a:cxn ang="0">
                    <a:pos x="0" y="0"/>
                  </a:cxn>
                  <a:cxn ang="0">
                    <a:pos x="0" y="0"/>
                  </a:cxn>
                </a:cxnLst>
                <a:pathLst>
                  <a:path w="5998" h="74">
                    <a:moveTo>
                      <a:pt x="0" y="0"/>
                    </a:moveTo>
                    <a:lnTo>
                      <a:pt x="5998" y="0"/>
                    </a:lnTo>
                    <a:lnTo>
                      <a:pt x="5998" y="74"/>
                    </a:lnTo>
                    <a:lnTo>
                      <a:pt x="0" y="74"/>
                    </a:lnTo>
                    <a:lnTo>
                      <a:pt x="0" y="0"/>
                    </a:lnTo>
                    <a:lnTo>
                      <a:pt x="0" y="0"/>
                    </a:lnTo>
                    <a:close/>
                  </a:path>
                </a:pathLst>
              </a:custGeom>
              <a:solidFill>
                <a:srgbClr val="898989"/>
              </a:solidFill>
              <a:ln w="9525">
                <a:noFill/>
              </a:ln>
            </p:spPr>
            <p:txBody>
              <a:bodyPr/>
              <a:p>
                <a:endParaRPr lang="zh-CN" altLang="en-US"/>
              </a:p>
            </p:txBody>
          </p:sp>
          <p:sp>
            <p:nvSpPr>
              <p:cNvPr id="20488" name="Oval 6"/>
              <p:cNvSpPr/>
              <p:nvPr/>
            </p:nvSpPr>
            <p:spPr>
              <a:xfrm>
                <a:off x="4518843" y="6286700"/>
                <a:ext cx="488950" cy="492125"/>
              </a:xfrm>
              <a:prstGeom prst="ellipse">
                <a:avLst/>
              </a:prstGeom>
              <a:solidFill>
                <a:srgbClr val="898989"/>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89" name="Oval 7"/>
              <p:cNvSpPr/>
              <p:nvPr/>
            </p:nvSpPr>
            <p:spPr>
              <a:xfrm>
                <a:off x="4625206" y="6385125"/>
                <a:ext cx="284163" cy="285750"/>
              </a:xfrm>
              <a:prstGeom prst="ellipse">
                <a:avLst/>
              </a:prstGeom>
              <a:solidFill>
                <a:srgbClr val="FFFFFF"/>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0" name="Oval 8"/>
              <p:cNvSpPr/>
              <p:nvPr/>
            </p:nvSpPr>
            <p:spPr>
              <a:xfrm>
                <a:off x="4664893" y="6434338"/>
                <a:ext cx="195263" cy="196850"/>
              </a:xfrm>
              <a:prstGeom prst="ellipse">
                <a:avLst/>
              </a:prstGeom>
              <a:solidFill>
                <a:srgbClr val="1164AB"/>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1" name="Oval 9"/>
              <p:cNvSpPr/>
              <p:nvPr/>
            </p:nvSpPr>
            <p:spPr>
              <a:xfrm>
                <a:off x="6573837" y="6286700"/>
                <a:ext cx="488950" cy="492125"/>
              </a:xfrm>
              <a:prstGeom prst="ellipse">
                <a:avLst/>
              </a:prstGeom>
              <a:solidFill>
                <a:srgbClr val="898989"/>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2" name="Oval 10"/>
              <p:cNvSpPr/>
              <p:nvPr/>
            </p:nvSpPr>
            <p:spPr>
              <a:xfrm>
                <a:off x="6672262" y="6385125"/>
                <a:ext cx="293688" cy="285750"/>
              </a:xfrm>
              <a:prstGeom prst="ellipse">
                <a:avLst/>
              </a:prstGeom>
              <a:solidFill>
                <a:srgbClr val="FFFFFF"/>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3" name="Oval 11"/>
              <p:cNvSpPr/>
              <p:nvPr/>
            </p:nvSpPr>
            <p:spPr>
              <a:xfrm>
                <a:off x="6721475" y="6434338"/>
                <a:ext cx="195263" cy="196850"/>
              </a:xfrm>
              <a:prstGeom prst="ellipse">
                <a:avLst/>
              </a:prstGeom>
              <a:solidFill>
                <a:srgbClr val="A5C2DE"/>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4" name="Oval 12"/>
              <p:cNvSpPr/>
              <p:nvPr/>
            </p:nvSpPr>
            <p:spPr>
              <a:xfrm>
                <a:off x="8578059" y="6286700"/>
                <a:ext cx="488950" cy="492125"/>
              </a:xfrm>
              <a:prstGeom prst="ellipse">
                <a:avLst/>
              </a:prstGeom>
              <a:solidFill>
                <a:srgbClr val="898989"/>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5" name="Oval 13"/>
              <p:cNvSpPr/>
              <p:nvPr/>
            </p:nvSpPr>
            <p:spPr>
              <a:xfrm>
                <a:off x="8676484" y="6385125"/>
                <a:ext cx="282575" cy="285750"/>
              </a:xfrm>
              <a:prstGeom prst="ellipse">
                <a:avLst/>
              </a:prstGeom>
              <a:solidFill>
                <a:srgbClr val="FFFFFF"/>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6" name="Oval 14"/>
              <p:cNvSpPr/>
              <p:nvPr/>
            </p:nvSpPr>
            <p:spPr>
              <a:xfrm>
                <a:off x="8724109" y="6434338"/>
                <a:ext cx="187325" cy="196850"/>
              </a:xfrm>
              <a:prstGeom prst="ellipse">
                <a:avLst/>
              </a:prstGeom>
              <a:solidFill>
                <a:srgbClr val="7F7F7F"/>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7" name="Oval 15"/>
              <p:cNvSpPr/>
              <p:nvPr/>
            </p:nvSpPr>
            <p:spPr>
              <a:xfrm>
                <a:off x="10901362" y="6286700"/>
                <a:ext cx="490538" cy="492125"/>
              </a:xfrm>
              <a:prstGeom prst="ellipse">
                <a:avLst/>
              </a:prstGeom>
              <a:solidFill>
                <a:srgbClr val="898989"/>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8" name="Oval 16"/>
              <p:cNvSpPr/>
              <p:nvPr/>
            </p:nvSpPr>
            <p:spPr>
              <a:xfrm>
                <a:off x="11009312" y="6385125"/>
                <a:ext cx="284163" cy="285750"/>
              </a:xfrm>
              <a:prstGeom prst="ellipse">
                <a:avLst/>
              </a:prstGeom>
              <a:solidFill>
                <a:srgbClr val="FFFFFF"/>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499" name="Oval 17"/>
              <p:cNvSpPr/>
              <p:nvPr/>
            </p:nvSpPr>
            <p:spPr>
              <a:xfrm>
                <a:off x="11048999" y="6434338"/>
                <a:ext cx="195263" cy="196850"/>
              </a:xfrm>
              <a:prstGeom prst="ellipse">
                <a:avLst/>
              </a:prstGeom>
              <a:solidFill>
                <a:srgbClr val="1164AB"/>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500" name="Oval 18"/>
              <p:cNvSpPr/>
              <p:nvPr/>
            </p:nvSpPr>
            <p:spPr>
              <a:xfrm>
                <a:off x="13908087" y="6286700"/>
                <a:ext cx="488950" cy="492125"/>
              </a:xfrm>
              <a:prstGeom prst="ellipse">
                <a:avLst/>
              </a:prstGeom>
              <a:solidFill>
                <a:srgbClr val="898989"/>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501" name="Oval 19"/>
              <p:cNvSpPr/>
              <p:nvPr/>
            </p:nvSpPr>
            <p:spPr>
              <a:xfrm>
                <a:off x="14006512" y="6385125"/>
                <a:ext cx="284163" cy="285750"/>
              </a:xfrm>
              <a:prstGeom prst="ellipse">
                <a:avLst/>
              </a:prstGeom>
              <a:solidFill>
                <a:srgbClr val="FFFFFF"/>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502" name="Oval 20"/>
              <p:cNvSpPr/>
              <p:nvPr/>
            </p:nvSpPr>
            <p:spPr>
              <a:xfrm>
                <a:off x="14055725" y="6434338"/>
                <a:ext cx="195263" cy="196850"/>
              </a:xfrm>
              <a:prstGeom prst="ellipse">
                <a:avLst/>
              </a:prstGeom>
              <a:solidFill>
                <a:srgbClr val="A5C2DE"/>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503" name="Oval 21"/>
              <p:cNvSpPr/>
              <p:nvPr/>
            </p:nvSpPr>
            <p:spPr>
              <a:xfrm>
                <a:off x="16170275" y="6286700"/>
                <a:ext cx="488950" cy="492125"/>
              </a:xfrm>
              <a:prstGeom prst="ellipse">
                <a:avLst/>
              </a:prstGeom>
              <a:solidFill>
                <a:srgbClr val="898989"/>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504" name="Oval 22"/>
              <p:cNvSpPr/>
              <p:nvPr/>
            </p:nvSpPr>
            <p:spPr>
              <a:xfrm>
                <a:off x="16276637" y="6385125"/>
                <a:ext cx="284163" cy="285750"/>
              </a:xfrm>
              <a:prstGeom prst="ellipse">
                <a:avLst/>
              </a:prstGeom>
              <a:solidFill>
                <a:srgbClr val="FFFFFF"/>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505" name="Oval 23"/>
              <p:cNvSpPr/>
              <p:nvPr/>
            </p:nvSpPr>
            <p:spPr>
              <a:xfrm>
                <a:off x="16316325" y="6434338"/>
                <a:ext cx="195263" cy="196850"/>
              </a:xfrm>
              <a:prstGeom prst="ellipse">
                <a:avLst/>
              </a:prstGeom>
              <a:solidFill>
                <a:srgbClr val="7F7F7F"/>
              </a:solidFill>
              <a:ln w="9525">
                <a:noFill/>
              </a:ln>
            </p:spPr>
            <p:txBody>
              <a:bodyPr wrap="square" lIns="91440" tIns="45720" rIns="91440" bIns="45720" anchor="t"/>
              <a:p>
                <a:endParaRPr lang="zh-CN" altLang="en-US">
                  <a:latin typeface="Calibri" panose="020F0502020204030204" charset="0"/>
                  <a:ea typeface="宋体" panose="02010600030101010101" pitchFamily="2" charset="-122"/>
                </a:endParaRPr>
              </a:p>
            </p:txBody>
          </p:sp>
          <p:sp>
            <p:nvSpPr>
              <p:cNvPr id="20506" name="Freeform 27"/>
              <p:cNvSpPr/>
              <p:nvPr/>
            </p:nvSpPr>
            <p:spPr>
              <a:xfrm>
                <a:off x="5457825" y="4742063"/>
                <a:ext cx="2847975" cy="1243178"/>
              </a:xfrm>
              <a:custGeom>
                <a:avLst/>
                <a:gdLst/>
                <a:ahLst/>
                <a:cxnLst>
                  <a:cxn ang="0">
                    <a:pos x="0" y="1243178"/>
                  </a:cxn>
                  <a:cxn ang="0">
                    <a:pos x="2847975" y="1243178"/>
                  </a:cxn>
                  <a:cxn ang="0">
                    <a:pos x="2847975" y="0"/>
                  </a:cxn>
                  <a:cxn ang="0">
                    <a:pos x="0" y="0"/>
                  </a:cxn>
                  <a:cxn ang="0">
                    <a:pos x="0" y="1243178"/>
                  </a:cxn>
                  <a:cxn ang="0">
                    <a:pos x="0" y="1243178"/>
                  </a:cxn>
                </a:cxnLst>
                <a:pathLst>
                  <a:path w="1702" h="651">
                    <a:moveTo>
                      <a:pt x="0" y="651"/>
                    </a:moveTo>
                    <a:lnTo>
                      <a:pt x="1702" y="651"/>
                    </a:lnTo>
                    <a:lnTo>
                      <a:pt x="1702" y="0"/>
                    </a:lnTo>
                    <a:lnTo>
                      <a:pt x="0" y="0"/>
                    </a:lnTo>
                    <a:lnTo>
                      <a:pt x="0" y="651"/>
                    </a:lnTo>
                    <a:lnTo>
                      <a:pt x="0" y="651"/>
                    </a:lnTo>
                    <a:close/>
                  </a:path>
                </a:pathLst>
              </a:custGeom>
              <a:solidFill>
                <a:srgbClr val="A5C2DE"/>
              </a:solidFill>
              <a:ln w="9525">
                <a:noFill/>
              </a:ln>
            </p:spPr>
            <p:txBody>
              <a:bodyPr/>
              <a:p>
                <a:endParaRPr lang="zh-CN" altLang="en-US"/>
              </a:p>
            </p:txBody>
          </p:sp>
          <p:sp>
            <p:nvSpPr>
              <p:cNvPr id="20507" name="Freeform 28"/>
              <p:cNvSpPr/>
              <p:nvPr/>
            </p:nvSpPr>
            <p:spPr>
              <a:xfrm>
                <a:off x="16384587" y="5204025"/>
                <a:ext cx="58738" cy="1328738"/>
              </a:xfrm>
              <a:custGeom>
                <a:avLst/>
                <a:gdLst/>
                <a:ahLst/>
                <a:cxnLst>
                  <a:cxn ang="0">
                    <a:pos x="58738" y="1328738"/>
                  </a:cxn>
                  <a:cxn ang="0">
                    <a:pos x="0" y="1328738"/>
                  </a:cxn>
                  <a:cxn ang="0">
                    <a:pos x="0" y="0"/>
                  </a:cxn>
                  <a:cxn ang="0">
                    <a:pos x="58738" y="0"/>
                  </a:cxn>
                  <a:cxn ang="0">
                    <a:pos x="58738" y="1328738"/>
                  </a:cxn>
                  <a:cxn ang="0">
                    <a:pos x="58738" y="1328738"/>
                  </a:cxn>
                </a:cxnLst>
                <a:pathLst>
                  <a:path w="37" h="837">
                    <a:moveTo>
                      <a:pt x="37" y="837"/>
                    </a:moveTo>
                    <a:lnTo>
                      <a:pt x="0" y="837"/>
                    </a:lnTo>
                    <a:lnTo>
                      <a:pt x="0" y="0"/>
                    </a:lnTo>
                    <a:lnTo>
                      <a:pt x="37" y="0"/>
                    </a:lnTo>
                    <a:lnTo>
                      <a:pt x="37" y="837"/>
                    </a:lnTo>
                    <a:lnTo>
                      <a:pt x="37" y="837"/>
                    </a:lnTo>
                    <a:close/>
                  </a:path>
                </a:pathLst>
              </a:custGeom>
              <a:solidFill>
                <a:srgbClr val="7F7F7F"/>
              </a:solidFill>
              <a:ln w="9525">
                <a:noFill/>
              </a:ln>
            </p:spPr>
            <p:txBody>
              <a:bodyPr/>
              <a:p>
                <a:endParaRPr lang="zh-CN" altLang="en-US"/>
              </a:p>
            </p:txBody>
          </p:sp>
          <p:sp>
            <p:nvSpPr>
              <p:cNvPr id="20508" name="Freeform 29"/>
              <p:cNvSpPr/>
              <p:nvPr/>
            </p:nvSpPr>
            <p:spPr>
              <a:xfrm>
                <a:off x="15044737" y="4742063"/>
                <a:ext cx="2709863" cy="1033463"/>
              </a:xfrm>
              <a:custGeom>
                <a:avLst/>
                <a:gdLst/>
                <a:ahLst/>
                <a:cxnLst>
                  <a:cxn ang="0">
                    <a:pos x="0" y="1033463"/>
                  </a:cxn>
                  <a:cxn ang="0">
                    <a:pos x="2709863" y="1033463"/>
                  </a:cxn>
                  <a:cxn ang="0">
                    <a:pos x="2709863" y="0"/>
                  </a:cxn>
                  <a:cxn ang="0">
                    <a:pos x="0" y="0"/>
                  </a:cxn>
                  <a:cxn ang="0">
                    <a:pos x="0" y="1033463"/>
                  </a:cxn>
                  <a:cxn ang="0">
                    <a:pos x="0" y="1033463"/>
                  </a:cxn>
                </a:cxnLst>
                <a:pathLst>
                  <a:path w="1707" h="651">
                    <a:moveTo>
                      <a:pt x="0" y="651"/>
                    </a:moveTo>
                    <a:lnTo>
                      <a:pt x="1707" y="651"/>
                    </a:lnTo>
                    <a:lnTo>
                      <a:pt x="1707" y="0"/>
                    </a:lnTo>
                    <a:lnTo>
                      <a:pt x="0" y="0"/>
                    </a:lnTo>
                    <a:lnTo>
                      <a:pt x="0" y="651"/>
                    </a:lnTo>
                    <a:lnTo>
                      <a:pt x="0" y="651"/>
                    </a:lnTo>
                    <a:close/>
                  </a:path>
                </a:pathLst>
              </a:custGeom>
              <a:solidFill>
                <a:srgbClr val="7F7F7F"/>
              </a:solidFill>
              <a:ln w="9525">
                <a:noFill/>
              </a:ln>
            </p:spPr>
            <p:txBody>
              <a:bodyPr/>
              <a:p>
                <a:endParaRPr lang="zh-CN" altLang="en-US"/>
              </a:p>
            </p:txBody>
          </p:sp>
          <p:sp>
            <p:nvSpPr>
              <p:cNvPr id="20509" name="Freeform 30"/>
              <p:cNvSpPr/>
              <p:nvPr/>
            </p:nvSpPr>
            <p:spPr>
              <a:xfrm>
                <a:off x="9796461" y="4742063"/>
                <a:ext cx="3843339" cy="1501770"/>
              </a:xfrm>
              <a:custGeom>
                <a:avLst/>
                <a:gdLst/>
                <a:ahLst/>
                <a:cxnLst>
                  <a:cxn ang="0">
                    <a:pos x="0" y="1501770"/>
                  </a:cxn>
                  <a:cxn ang="0">
                    <a:pos x="3843339" y="1501770"/>
                  </a:cxn>
                  <a:cxn ang="0">
                    <a:pos x="3843339" y="0"/>
                  </a:cxn>
                  <a:cxn ang="0">
                    <a:pos x="0" y="0"/>
                  </a:cxn>
                  <a:cxn ang="0">
                    <a:pos x="0" y="1501770"/>
                  </a:cxn>
                  <a:cxn ang="0">
                    <a:pos x="0" y="1501770"/>
                  </a:cxn>
                </a:cxnLst>
                <a:pathLst>
                  <a:path w="1701" h="651">
                    <a:moveTo>
                      <a:pt x="0" y="651"/>
                    </a:moveTo>
                    <a:lnTo>
                      <a:pt x="1701" y="651"/>
                    </a:lnTo>
                    <a:lnTo>
                      <a:pt x="1701" y="0"/>
                    </a:lnTo>
                    <a:lnTo>
                      <a:pt x="0" y="0"/>
                    </a:lnTo>
                    <a:lnTo>
                      <a:pt x="0" y="651"/>
                    </a:lnTo>
                    <a:lnTo>
                      <a:pt x="0" y="651"/>
                    </a:lnTo>
                    <a:close/>
                  </a:path>
                </a:pathLst>
              </a:custGeom>
              <a:solidFill>
                <a:srgbClr val="1164AB"/>
              </a:solidFill>
              <a:ln w="9525">
                <a:noFill/>
              </a:ln>
            </p:spPr>
            <p:txBody>
              <a:bodyPr/>
              <a:p>
                <a:endParaRPr lang="zh-CN" altLang="en-US"/>
              </a:p>
            </p:txBody>
          </p:sp>
          <p:sp>
            <p:nvSpPr>
              <p:cNvPr id="20510" name="Freeform 31"/>
              <p:cNvSpPr/>
              <p:nvPr/>
            </p:nvSpPr>
            <p:spPr>
              <a:xfrm>
                <a:off x="4518843" y="3054184"/>
                <a:ext cx="3002301" cy="1327316"/>
              </a:xfrm>
              <a:custGeom>
                <a:avLst/>
                <a:gdLst/>
                <a:ahLst/>
                <a:cxnLst>
                  <a:cxn ang="0">
                    <a:pos x="0" y="1327316"/>
                  </a:cxn>
                  <a:cxn ang="0">
                    <a:pos x="3002301" y="1327316"/>
                  </a:cxn>
                  <a:cxn ang="0">
                    <a:pos x="3002301" y="0"/>
                  </a:cxn>
                  <a:cxn ang="0">
                    <a:pos x="0" y="0"/>
                  </a:cxn>
                  <a:cxn ang="0">
                    <a:pos x="0" y="1327316"/>
                  </a:cxn>
                  <a:cxn ang="0">
                    <a:pos x="0" y="1327316"/>
                  </a:cxn>
                </a:cxnLst>
                <a:pathLst>
                  <a:path w="1707" h="657">
                    <a:moveTo>
                      <a:pt x="0" y="657"/>
                    </a:moveTo>
                    <a:lnTo>
                      <a:pt x="1707" y="657"/>
                    </a:lnTo>
                    <a:lnTo>
                      <a:pt x="1707" y="0"/>
                    </a:lnTo>
                    <a:lnTo>
                      <a:pt x="0" y="0"/>
                    </a:lnTo>
                    <a:lnTo>
                      <a:pt x="0" y="657"/>
                    </a:lnTo>
                    <a:lnTo>
                      <a:pt x="0" y="657"/>
                    </a:lnTo>
                    <a:close/>
                  </a:path>
                </a:pathLst>
              </a:custGeom>
              <a:solidFill>
                <a:srgbClr val="1164AB"/>
              </a:solidFill>
              <a:ln w="9525">
                <a:noFill/>
              </a:ln>
            </p:spPr>
            <p:txBody>
              <a:bodyPr/>
              <a:p>
                <a:endParaRPr lang="zh-CN" altLang="en-US"/>
              </a:p>
            </p:txBody>
          </p:sp>
          <p:sp>
            <p:nvSpPr>
              <p:cNvPr id="20511" name="Freeform 32"/>
              <p:cNvSpPr/>
              <p:nvPr/>
            </p:nvSpPr>
            <p:spPr>
              <a:xfrm>
                <a:off x="13938250" y="3009900"/>
                <a:ext cx="2709863" cy="1327316"/>
              </a:xfrm>
              <a:custGeom>
                <a:avLst/>
                <a:gdLst/>
                <a:ahLst/>
                <a:cxnLst>
                  <a:cxn ang="0">
                    <a:pos x="0" y="1327316"/>
                  </a:cxn>
                  <a:cxn ang="0">
                    <a:pos x="2709863" y="1327316"/>
                  </a:cxn>
                  <a:cxn ang="0">
                    <a:pos x="2709863" y="0"/>
                  </a:cxn>
                  <a:cxn ang="0">
                    <a:pos x="0" y="0"/>
                  </a:cxn>
                  <a:cxn ang="0">
                    <a:pos x="0" y="1327316"/>
                  </a:cxn>
                  <a:cxn ang="0">
                    <a:pos x="0" y="1327316"/>
                  </a:cxn>
                </a:cxnLst>
                <a:pathLst>
                  <a:path w="1707" h="657">
                    <a:moveTo>
                      <a:pt x="0" y="657"/>
                    </a:moveTo>
                    <a:lnTo>
                      <a:pt x="1707" y="657"/>
                    </a:lnTo>
                    <a:lnTo>
                      <a:pt x="1707" y="0"/>
                    </a:lnTo>
                    <a:lnTo>
                      <a:pt x="0" y="0"/>
                    </a:lnTo>
                    <a:lnTo>
                      <a:pt x="0" y="657"/>
                    </a:lnTo>
                    <a:lnTo>
                      <a:pt x="0" y="657"/>
                    </a:lnTo>
                    <a:close/>
                  </a:path>
                </a:pathLst>
              </a:custGeom>
              <a:solidFill>
                <a:srgbClr val="A5C2DE"/>
              </a:solidFill>
              <a:ln w="9525">
                <a:noFill/>
              </a:ln>
            </p:spPr>
            <p:txBody>
              <a:bodyPr/>
              <a:p>
                <a:endParaRPr lang="zh-CN" altLang="en-US"/>
              </a:p>
            </p:txBody>
          </p:sp>
          <p:sp>
            <p:nvSpPr>
              <p:cNvPr id="20512" name="Freeform 33"/>
              <p:cNvSpPr/>
              <p:nvPr/>
            </p:nvSpPr>
            <p:spPr>
              <a:xfrm>
                <a:off x="8597107" y="3009900"/>
                <a:ext cx="3213893" cy="1327316"/>
              </a:xfrm>
              <a:custGeom>
                <a:avLst/>
                <a:gdLst/>
                <a:ahLst/>
                <a:cxnLst>
                  <a:cxn ang="0">
                    <a:pos x="0" y="1327316"/>
                  </a:cxn>
                  <a:cxn ang="0">
                    <a:pos x="3213893" y="1327316"/>
                  </a:cxn>
                  <a:cxn ang="0">
                    <a:pos x="3213893" y="0"/>
                  </a:cxn>
                  <a:cxn ang="0">
                    <a:pos x="0" y="0"/>
                  </a:cxn>
                  <a:cxn ang="0">
                    <a:pos x="0" y="1327316"/>
                  </a:cxn>
                  <a:cxn ang="0">
                    <a:pos x="0" y="1327316"/>
                  </a:cxn>
                </a:cxnLst>
                <a:pathLst>
                  <a:path w="1708" h="657">
                    <a:moveTo>
                      <a:pt x="0" y="657"/>
                    </a:moveTo>
                    <a:lnTo>
                      <a:pt x="1708" y="657"/>
                    </a:lnTo>
                    <a:lnTo>
                      <a:pt x="1708" y="0"/>
                    </a:lnTo>
                    <a:lnTo>
                      <a:pt x="0" y="0"/>
                    </a:lnTo>
                    <a:lnTo>
                      <a:pt x="0" y="657"/>
                    </a:lnTo>
                    <a:lnTo>
                      <a:pt x="0" y="657"/>
                    </a:lnTo>
                    <a:close/>
                  </a:path>
                </a:pathLst>
              </a:custGeom>
              <a:solidFill>
                <a:srgbClr val="7F7F7F"/>
              </a:solidFill>
              <a:ln w="9525">
                <a:noFill/>
              </a:ln>
            </p:spPr>
            <p:txBody>
              <a:bodyPr/>
              <a:p>
                <a:endParaRPr lang="zh-CN" altLang="en-US"/>
              </a:p>
            </p:txBody>
          </p:sp>
          <p:sp>
            <p:nvSpPr>
              <p:cNvPr id="20513" name="Freeform 34"/>
              <p:cNvSpPr/>
              <p:nvPr/>
            </p:nvSpPr>
            <p:spPr>
              <a:xfrm>
                <a:off x="14123987" y="4024513"/>
                <a:ext cx="58738" cy="2508250"/>
              </a:xfrm>
              <a:custGeom>
                <a:avLst/>
                <a:gdLst/>
                <a:ahLst/>
                <a:cxnLst>
                  <a:cxn ang="0">
                    <a:pos x="58738" y="2508250"/>
                  </a:cxn>
                  <a:cxn ang="0">
                    <a:pos x="0" y="2508250"/>
                  </a:cxn>
                  <a:cxn ang="0">
                    <a:pos x="0" y="0"/>
                  </a:cxn>
                  <a:cxn ang="0">
                    <a:pos x="58738" y="0"/>
                  </a:cxn>
                  <a:cxn ang="0">
                    <a:pos x="58738" y="2508250"/>
                  </a:cxn>
                  <a:cxn ang="0">
                    <a:pos x="58738" y="2508250"/>
                  </a:cxn>
                </a:cxnLst>
                <a:pathLst>
                  <a:path w="37" h="1580">
                    <a:moveTo>
                      <a:pt x="37" y="1580"/>
                    </a:moveTo>
                    <a:lnTo>
                      <a:pt x="0" y="1580"/>
                    </a:lnTo>
                    <a:lnTo>
                      <a:pt x="0" y="0"/>
                    </a:lnTo>
                    <a:lnTo>
                      <a:pt x="37" y="0"/>
                    </a:lnTo>
                    <a:lnTo>
                      <a:pt x="37" y="1580"/>
                    </a:lnTo>
                    <a:lnTo>
                      <a:pt x="37" y="1580"/>
                    </a:lnTo>
                    <a:close/>
                  </a:path>
                </a:pathLst>
              </a:custGeom>
              <a:solidFill>
                <a:srgbClr val="A5C2DE"/>
              </a:solidFill>
              <a:ln w="9525">
                <a:noFill/>
              </a:ln>
            </p:spPr>
            <p:txBody>
              <a:bodyPr/>
              <a:p>
                <a:endParaRPr lang="zh-CN" altLang="en-US"/>
              </a:p>
            </p:txBody>
          </p:sp>
          <p:sp>
            <p:nvSpPr>
              <p:cNvPr id="20514" name="Freeform 35"/>
              <p:cNvSpPr/>
              <p:nvPr/>
            </p:nvSpPr>
            <p:spPr>
              <a:xfrm>
                <a:off x="11117262" y="5204025"/>
                <a:ext cx="58738" cy="1328738"/>
              </a:xfrm>
              <a:custGeom>
                <a:avLst/>
                <a:gdLst/>
                <a:ahLst/>
                <a:cxnLst>
                  <a:cxn ang="0">
                    <a:pos x="58738" y="1328738"/>
                  </a:cxn>
                  <a:cxn ang="0">
                    <a:pos x="0" y="1328738"/>
                  </a:cxn>
                  <a:cxn ang="0">
                    <a:pos x="0" y="0"/>
                  </a:cxn>
                  <a:cxn ang="0">
                    <a:pos x="58738" y="0"/>
                  </a:cxn>
                  <a:cxn ang="0">
                    <a:pos x="58738" y="1328738"/>
                  </a:cxn>
                  <a:cxn ang="0">
                    <a:pos x="58738" y="1328738"/>
                  </a:cxn>
                </a:cxnLst>
                <a:pathLst>
                  <a:path w="37" h="837">
                    <a:moveTo>
                      <a:pt x="37" y="837"/>
                    </a:moveTo>
                    <a:lnTo>
                      <a:pt x="0" y="837"/>
                    </a:lnTo>
                    <a:lnTo>
                      <a:pt x="0" y="0"/>
                    </a:lnTo>
                    <a:lnTo>
                      <a:pt x="37" y="0"/>
                    </a:lnTo>
                    <a:lnTo>
                      <a:pt x="37" y="837"/>
                    </a:lnTo>
                    <a:lnTo>
                      <a:pt x="37" y="837"/>
                    </a:lnTo>
                    <a:close/>
                  </a:path>
                </a:pathLst>
              </a:custGeom>
              <a:solidFill>
                <a:srgbClr val="1164AB"/>
              </a:solidFill>
              <a:ln w="9525">
                <a:noFill/>
              </a:ln>
            </p:spPr>
            <p:txBody>
              <a:bodyPr/>
              <a:p>
                <a:endParaRPr lang="zh-CN" altLang="en-US"/>
              </a:p>
            </p:txBody>
          </p:sp>
          <p:sp>
            <p:nvSpPr>
              <p:cNvPr id="20515" name="Freeform 36"/>
              <p:cNvSpPr/>
              <p:nvPr/>
            </p:nvSpPr>
            <p:spPr>
              <a:xfrm>
                <a:off x="8782846" y="3846713"/>
                <a:ext cx="69850" cy="2686050"/>
              </a:xfrm>
              <a:custGeom>
                <a:avLst/>
                <a:gdLst/>
                <a:ahLst/>
                <a:cxnLst>
                  <a:cxn ang="0">
                    <a:pos x="69850" y="2686050"/>
                  </a:cxn>
                  <a:cxn ang="0">
                    <a:pos x="0" y="2686050"/>
                  </a:cxn>
                  <a:cxn ang="0">
                    <a:pos x="0" y="0"/>
                  </a:cxn>
                  <a:cxn ang="0">
                    <a:pos x="69850" y="0"/>
                  </a:cxn>
                  <a:cxn ang="0">
                    <a:pos x="69850" y="2686050"/>
                  </a:cxn>
                  <a:cxn ang="0">
                    <a:pos x="69850" y="2686050"/>
                  </a:cxn>
                </a:cxnLst>
                <a:pathLst>
                  <a:path w="44" h="1692">
                    <a:moveTo>
                      <a:pt x="44" y="1692"/>
                    </a:moveTo>
                    <a:lnTo>
                      <a:pt x="0" y="1692"/>
                    </a:lnTo>
                    <a:lnTo>
                      <a:pt x="0" y="0"/>
                    </a:lnTo>
                    <a:lnTo>
                      <a:pt x="44" y="0"/>
                    </a:lnTo>
                    <a:lnTo>
                      <a:pt x="44" y="1692"/>
                    </a:lnTo>
                    <a:lnTo>
                      <a:pt x="44" y="1692"/>
                    </a:lnTo>
                    <a:close/>
                  </a:path>
                </a:pathLst>
              </a:custGeom>
              <a:solidFill>
                <a:srgbClr val="7F7F7F"/>
              </a:solidFill>
              <a:ln w="9525">
                <a:noFill/>
              </a:ln>
            </p:spPr>
            <p:txBody>
              <a:bodyPr/>
              <a:p>
                <a:endParaRPr lang="zh-CN" altLang="en-US"/>
              </a:p>
            </p:txBody>
          </p:sp>
          <p:sp>
            <p:nvSpPr>
              <p:cNvPr id="20516" name="Freeform 37"/>
              <p:cNvSpPr/>
              <p:nvPr/>
            </p:nvSpPr>
            <p:spPr>
              <a:xfrm>
                <a:off x="6789737" y="4850013"/>
                <a:ext cx="58738" cy="1682750"/>
              </a:xfrm>
              <a:custGeom>
                <a:avLst/>
                <a:gdLst/>
                <a:ahLst/>
                <a:cxnLst>
                  <a:cxn ang="0">
                    <a:pos x="58738" y="1682750"/>
                  </a:cxn>
                  <a:cxn ang="0">
                    <a:pos x="0" y="1682750"/>
                  </a:cxn>
                  <a:cxn ang="0">
                    <a:pos x="0" y="0"/>
                  </a:cxn>
                  <a:cxn ang="0">
                    <a:pos x="58738" y="0"/>
                  </a:cxn>
                  <a:cxn ang="0">
                    <a:pos x="58738" y="1682750"/>
                  </a:cxn>
                  <a:cxn ang="0">
                    <a:pos x="58738" y="1682750"/>
                  </a:cxn>
                </a:cxnLst>
                <a:pathLst>
                  <a:path w="37" h="1060">
                    <a:moveTo>
                      <a:pt x="37" y="1060"/>
                    </a:moveTo>
                    <a:lnTo>
                      <a:pt x="0" y="1060"/>
                    </a:lnTo>
                    <a:lnTo>
                      <a:pt x="0" y="0"/>
                    </a:lnTo>
                    <a:lnTo>
                      <a:pt x="37" y="0"/>
                    </a:lnTo>
                    <a:lnTo>
                      <a:pt x="37" y="1060"/>
                    </a:lnTo>
                    <a:lnTo>
                      <a:pt x="37" y="1060"/>
                    </a:lnTo>
                    <a:close/>
                  </a:path>
                </a:pathLst>
              </a:custGeom>
              <a:solidFill>
                <a:srgbClr val="A5C2DE"/>
              </a:solidFill>
              <a:ln w="9525">
                <a:noFill/>
              </a:ln>
            </p:spPr>
            <p:txBody>
              <a:bodyPr/>
              <a:p>
                <a:endParaRPr lang="zh-CN" altLang="en-US"/>
              </a:p>
            </p:txBody>
          </p:sp>
          <p:sp>
            <p:nvSpPr>
              <p:cNvPr id="20517" name="Freeform 38"/>
              <p:cNvSpPr/>
              <p:nvPr/>
            </p:nvSpPr>
            <p:spPr>
              <a:xfrm>
                <a:off x="4733156" y="3492700"/>
                <a:ext cx="58738" cy="3040063"/>
              </a:xfrm>
              <a:custGeom>
                <a:avLst/>
                <a:gdLst/>
                <a:ahLst/>
                <a:cxnLst>
                  <a:cxn ang="0">
                    <a:pos x="58738" y="3040063"/>
                  </a:cxn>
                  <a:cxn ang="0">
                    <a:pos x="0" y="3040063"/>
                  </a:cxn>
                  <a:cxn ang="0">
                    <a:pos x="0" y="0"/>
                  </a:cxn>
                  <a:cxn ang="0">
                    <a:pos x="58738" y="0"/>
                  </a:cxn>
                  <a:cxn ang="0">
                    <a:pos x="58738" y="3040063"/>
                  </a:cxn>
                  <a:cxn ang="0">
                    <a:pos x="58738" y="3040063"/>
                  </a:cxn>
                </a:cxnLst>
                <a:pathLst>
                  <a:path w="37" h="1915">
                    <a:moveTo>
                      <a:pt x="37" y="1915"/>
                    </a:moveTo>
                    <a:lnTo>
                      <a:pt x="0" y="1915"/>
                    </a:lnTo>
                    <a:lnTo>
                      <a:pt x="0" y="0"/>
                    </a:lnTo>
                    <a:lnTo>
                      <a:pt x="37" y="0"/>
                    </a:lnTo>
                    <a:lnTo>
                      <a:pt x="37" y="1915"/>
                    </a:lnTo>
                    <a:lnTo>
                      <a:pt x="37" y="1915"/>
                    </a:lnTo>
                    <a:close/>
                  </a:path>
                </a:pathLst>
              </a:custGeom>
              <a:solidFill>
                <a:srgbClr val="1164AB"/>
              </a:solidFill>
              <a:ln w="9525">
                <a:noFill/>
              </a:ln>
            </p:spPr>
            <p:txBody>
              <a:bodyPr/>
              <a:p>
                <a:endParaRPr lang="zh-CN" altLang="en-US"/>
              </a:p>
            </p:txBody>
          </p:sp>
          <p:sp>
            <p:nvSpPr>
              <p:cNvPr id="20518" name="文本框 88"/>
              <p:cNvSpPr txBox="1"/>
              <p:nvPr/>
            </p:nvSpPr>
            <p:spPr>
              <a:xfrm>
                <a:off x="6062328" y="6839877"/>
                <a:ext cx="1513556" cy="400110"/>
              </a:xfrm>
              <a:prstGeom prst="rect">
                <a:avLst/>
              </a:prstGeom>
              <a:noFill/>
              <a:ln w="9525">
                <a:noFill/>
              </a:ln>
            </p:spPr>
            <p:txBody>
              <a:bodyPr wrap="none" anchor="t">
                <a:spAutoFit/>
              </a:bodyPr>
              <a:p>
                <a:r>
                  <a:rPr lang="en-US" altLang="zh-CN" sz="2000" dirty="0">
                    <a:solidFill>
                      <a:srgbClr val="595959"/>
                    </a:solidFill>
                    <a:latin typeface="Impact" panose="020B0806030902050204" pitchFamily="34" charset="0"/>
                    <a:ea typeface="宋体" panose="02010600030101010101" pitchFamily="2" charset="-122"/>
                  </a:rPr>
                  <a:t>1996</a:t>
                </a:r>
                <a:r>
                  <a:rPr lang="zh-CN" altLang="en-US" sz="2000" dirty="0">
                    <a:solidFill>
                      <a:srgbClr val="595959"/>
                    </a:solidFill>
                    <a:latin typeface="Impact" panose="020B0806030902050204" pitchFamily="34" charset="0"/>
                    <a:ea typeface="宋体" panose="02010600030101010101" pitchFamily="2" charset="-122"/>
                  </a:rPr>
                  <a:t>年年底</a:t>
                </a:r>
                <a:endParaRPr lang="zh-CN" altLang="en-US" sz="2000" dirty="0">
                  <a:solidFill>
                    <a:srgbClr val="595959"/>
                  </a:solidFill>
                  <a:latin typeface="Impact" panose="020B0806030902050204" pitchFamily="34" charset="0"/>
                  <a:ea typeface="宋体" panose="02010600030101010101" pitchFamily="2" charset="-122"/>
                </a:endParaRPr>
              </a:p>
            </p:txBody>
          </p:sp>
          <p:sp>
            <p:nvSpPr>
              <p:cNvPr id="20519" name="文本框 89"/>
              <p:cNvSpPr txBox="1"/>
              <p:nvPr/>
            </p:nvSpPr>
            <p:spPr>
              <a:xfrm>
                <a:off x="7922287" y="6839877"/>
                <a:ext cx="1800493" cy="400110"/>
              </a:xfrm>
              <a:prstGeom prst="rect">
                <a:avLst/>
              </a:prstGeom>
              <a:noFill/>
              <a:ln w="9525">
                <a:noFill/>
              </a:ln>
            </p:spPr>
            <p:txBody>
              <a:bodyPr wrap="none" anchor="t">
                <a:spAutoFit/>
              </a:bodyPr>
              <a:p>
                <a:r>
                  <a:rPr lang="en-US" altLang="zh-CN" sz="2000" dirty="0">
                    <a:solidFill>
                      <a:srgbClr val="595959"/>
                    </a:solidFill>
                    <a:latin typeface="Impact" panose="020B0806030902050204" pitchFamily="34" charset="0"/>
                    <a:ea typeface="宋体" panose="02010600030101010101" pitchFamily="2" charset="-122"/>
                  </a:rPr>
                  <a:t>1997</a:t>
                </a:r>
                <a:r>
                  <a:rPr lang="zh-CN" altLang="en-US" sz="2000" dirty="0">
                    <a:solidFill>
                      <a:srgbClr val="595959"/>
                    </a:solidFill>
                    <a:latin typeface="Impact" panose="020B0806030902050204" pitchFamily="34" charset="0"/>
                    <a:ea typeface="宋体" panose="02010600030101010101" pitchFamily="2" charset="-122"/>
                  </a:rPr>
                  <a:t>年</a:t>
                </a:r>
                <a:r>
                  <a:rPr lang="en-US" altLang="zh-CN" sz="2000" dirty="0">
                    <a:solidFill>
                      <a:srgbClr val="595959"/>
                    </a:solidFill>
                    <a:latin typeface="Impact" panose="020B0806030902050204" pitchFamily="34" charset="0"/>
                    <a:ea typeface="宋体" panose="02010600030101010101" pitchFamily="2" charset="-122"/>
                  </a:rPr>
                  <a:t>11</a:t>
                </a:r>
                <a:r>
                  <a:rPr lang="zh-CN" altLang="en-US" sz="2000" dirty="0">
                    <a:solidFill>
                      <a:srgbClr val="595959"/>
                    </a:solidFill>
                    <a:latin typeface="Impact" panose="020B0806030902050204" pitchFamily="34" charset="0"/>
                    <a:ea typeface="宋体" panose="02010600030101010101" pitchFamily="2" charset="-122"/>
                  </a:rPr>
                  <a:t>月</a:t>
                </a:r>
                <a:r>
                  <a:rPr lang="en-US" altLang="zh-CN" sz="2000" dirty="0">
                    <a:solidFill>
                      <a:srgbClr val="595959"/>
                    </a:solidFill>
                    <a:latin typeface="Impact" panose="020B0806030902050204" pitchFamily="34" charset="0"/>
                    <a:ea typeface="宋体" panose="02010600030101010101" pitchFamily="2" charset="-122"/>
                  </a:rPr>
                  <a:t>4 </a:t>
                </a:r>
                <a:r>
                  <a:rPr lang="zh-CN" altLang="en-US" sz="2000" dirty="0">
                    <a:solidFill>
                      <a:srgbClr val="595959"/>
                    </a:solidFill>
                    <a:latin typeface="Impact" panose="020B0806030902050204" pitchFamily="34" charset="0"/>
                    <a:ea typeface="宋体" panose="02010600030101010101" pitchFamily="2" charset="-122"/>
                  </a:rPr>
                  <a:t>日</a:t>
                </a:r>
                <a:endParaRPr lang="zh-CN" altLang="en-US" sz="2000" dirty="0">
                  <a:solidFill>
                    <a:srgbClr val="595959"/>
                  </a:solidFill>
                  <a:latin typeface="Impact" panose="020B0806030902050204" pitchFamily="34" charset="0"/>
                  <a:ea typeface="宋体" panose="02010600030101010101" pitchFamily="2" charset="-122"/>
                </a:endParaRPr>
              </a:p>
            </p:txBody>
          </p:sp>
          <p:sp>
            <p:nvSpPr>
              <p:cNvPr id="20520" name="文本框 91"/>
              <p:cNvSpPr txBox="1"/>
              <p:nvPr/>
            </p:nvSpPr>
            <p:spPr>
              <a:xfrm>
                <a:off x="10233559" y="6839877"/>
                <a:ext cx="1826141" cy="400110"/>
              </a:xfrm>
              <a:prstGeom prst="rect">
                <a:avLst/>
              </a:prstGeom>
              <a:noFill/>
              <a:ln w="9525">
                <a:noFill/>
              </a:ln>
            </p:spPr>
            <p:txBody>
              <a:bodyPr wrap="none" anchor="t">
                <a:spAutoFit/>
              </a:bodyPr>
              <a:p>
                <a:r>
                  <a:rPr lang="en-US" altLang="zh-CN" sz="2000" dirty="0">
                    <a:solidFill>
                      <a:srgbClr val="595959"/>
                    </a:solidFill>
                    <a:latin typeface="Impact" panose="020B0806030902050204" pitchFamily="34" charset="0"/>
                    <a:ea typeface="宋体" panose="02010600030101010101" pitchFamily="2" charset="-122"/>
                  </a:rPr>
                  <a:t>1997</a:t>
                </a:r>
                <a:r>
                  <a:rPr lang="zh-CN" altLang="en-US" sz="2000" dirty="0">
                    <a:solidFill>
                      <a:srgbClr val="595959"/>
                    </a:solidFill>
                    <a:latin typeface="Impact" panose="020B0806030902050204" pitchFamily="34" charset="0"/>
                    <a:ea typeface="宋体" panose="02010600030101010101" pitchFamily="2" charset="-122"/>
                  </a:rPr>
                  <a:t>年</a:t>
                </a:r>
                <a:r>
                  <a:rPr lang="en-US" altLang="zh-CN" sz="2000" dirty="0">
                    <a:solidFill>
                      <a:srgbClr val="595959"/>
                    </a:solidFill>
                    <a:latin typeface="Impact" panose="020B0806030902050204" pitchFamily="34" charset="0"/>
                    <a:ea typeface="宋体" panose="02010600030101010101" pitchFamily="2" charset="-122"/>
                  </a:rPr>
                  <a:t>11</a:t>
                </a:r>
                <a:r>
                  <a:rPr lang="zh-CN" altLang="en-US" sz="2000" dirty="0">
                    <a:solidFill>
                      <a:srgbClr val="595959"/>
                    </a:solidFill>
                    <a:latin typeface="Impact" panose="020B0806030902050204" pitchFamily="34" charset="0"/>
                    <a:ea typeface="宋体" panose="02010600030101010101" pitchFamily="2" charset="-122"/>
                  </a:rPr>
                  <a:t>月</a:t>
                </a:r>
                <a:r>
                  <a:rPr lang="en-US" altLang="zh-CN" sz="2000" dirty="0">
                    <a:solidFill>
                      <a:srgbClr val="595959"/>
                    </a:solidFill>
                    <a:latin typeface="Impact" panose="020B0806030902050204" pitchFamily="34" charset="0"/>
                    <a:ea typeface="宋体" panose="02010600030101010101" pitchFamily="2" charset="-122"/>
                  </a:rPr>
                  <a:t>17</a:t>
                </a:r>
                <a:r>
                  <a:rPr lang="zh-CN" altLang="en-US" sz="2000" dirty="0">
                    <a:solidFill>
                      <a:srgbClr val="595959"/>
                    </a:solidFill>
                    <a:latin typeface="Impact" panose="020B0806030902050204" pitchFamily="34" charset="0"/>
                    <a:ea typeface="宋体" panose="02010600030101010101" pitchFamily="2" charset="-122"/>
                  </a:rPr>
                  <a:t>日</a:t>
                </a:r>
                <a:endParaRPr lang="zh-CN" altLang="en-US" sz="2000" dirty="0">
                  <a:solidFill>
                    <a:srgbClr val="595959"/>
                  </a:solidFill>
                  <a:latin typeface="Impact" panose="020B0806030902050204" pitchFamily="34" charset="0"/>
                  <a:ea typeface="宋体" panose="02010600030101010101" pitchFamily="2" charset="-122"/>
                </a:endParaRPr>
              </a:p>
            </p:txBody>
          </p:sp>
          <p:sp>
            <p:nvSpPr>
              <p:cNvPr id="20521" name="文本框 92"/>
              <p:cNvSpPr txBox="1"/>
              <p:nvPr/>
            </p:nvSpPr>
            <p:spPr>
              <a:xfrm>
                <a:off x="13634670" y="6831108"/>
                <a:ext cx="1027845" cy="400110"/>
              </a:xfrm>
              <a:prstGeom prst="rect">
                <a:avLst/>
              </a:prstGeom>
              <a:noFill/>
              <a:ln w="9525">
                <a:noFill/>
              </a:ln>
            </p:spPr>
            <p:txBody>
              <a:bodyPr wrap="none" anchor="t">
                <a:spAutoFit/>
              </a:bodyPr>
              <a:p>
                <a:r>
                  <a:rPr lang="en-US" altLang="zh-CN" sz="2000" dirty="0">
                    <a:solidFill>
                      <a:srgbClr val="595959"/>
                    </a:solidFill>
                    <a:latin typeface="Impact" panose="020B0806030902050204" pitchFamily="34" charset="0"/>
                    <a:ea typeface="宋体" panose="02010600030101010101" pitchFamily="2" charset="-122"/>
                  </a:rPr>
                  <a:t>2000 </a:t>
                </a:r>
                <a:r>
                  <a:rPr lang="zh-CN" altLang="en-US" sz="2000" dirty="0">
                    <a:solidFill>
                      <a:srgbClr val="595959"/>
                    </a:solidFill>
                    <a:latin typeface="Impact" panose="020B0806030902050204" pitchFamily="34" charset="0"/>
                    <a:ea typeface="宋体" panose="02010600030101010101" pitchFamily="2" charset="-122"/>
                  </a:rPr>
                  <a:t>年</a:t>
                </a:r>
                <a:endParaRPr lang="zh-CN" altLang="en-US" sz="2000" dirty="0">
                  <a:solidFill>
                    <a:srgbClr val="595959"/>
                  </a:solidFill>
                  <a:latin typeface="Impact" panose="020B0806030902050204" pitchFamily="34" charset="0"/>
                  <a:ea typeface="宋体" panose="02010600030101010101" pitchFamily="2" charset="-122"/>
                </a:endParaRPr>
              </a:p>
            </p:txBody>
          </p:sp>
          <p:sp>
            <p:nvSpPr>
              <p:cNvPr id="20522" name="文本框 93"/>
              <p:cNvSpPr txBox="1"/>
              <p:nvPr/>
            </p:nvSpPr>
            <p:spPr>
              <a:xfrm>
                <a:off x="15908187" y="6839877"/>
                <a:ext cx="982961" cy="400110"/>
              </a:xfrm>
              <a:prstGeom prst="rect">
                <a:avLst/>
              </a:prstGeom>
              <a:noFill/>
              <a:ln w="9525">
                <a:noFill/>
              </a:ln>
            </p:spPr>
            <p:txBody>
              <a:bodyPr wrap="none" anchor="t">
                <a:spAutoFit/>
              </a:bodyPr>
              <a:p>
                <a:r>
                  <a:rPr lang="en-US" altLang="zh-CN" sz="2000" dirty="0">
                    <a:solidFill>
                      <a:srgbClr val="595959"/>
                    </a:solidFill>
                    <a:latin typeface="Impact" panose="020B0806030902050204" pitchFamily="34" charset="0"/>
                    <a:ea typeface="宋体" panose="02010600030101010101" pitchFamily="2" charset="-122"/>
                  </a:rPr>
                  <a:t>2005</a:t>
                </a:r>
                <a:r>
                  <a:rPr lang="zh-CN" altLang="en-US" sz="2000" dirty="0">
                    <a:solidFill>
                      <a:srgbClr val="595959"/>
                    </a:solidFill>
                    <a:latin typeface="Impact" panose="020B0806030902050204" pitchFamily="34" charset="0"/>
                    <a:ea typeface="宋体" panose="02010600030101010101" pitchFamily="2" charset="-122"/>
                  </a:rPr>
                  <a:t>年</a:t>
                </a:r>
                <a:endParaRPr lang="zh-CN" altLang="en-US" sz="2000" dirty="0">
                  <a:solidFill>
                    <a:srgbClr val="595959"/>
                  </a:solidFill>
                  <a:latin typeface="Impact" panose="020B0806030902050204" pitchFamily="34" charset="0"/>
                  <a:ea typeface="宋体" panose="02010600030101010101" pitchFamily="2" charset="-122"/>
                </a:endParaRPr>
              </a:p>
            </p:txBody>
          </p:sp>
          <p:sp>
            <p:nvSpPr>
              <p:cNvPr id="20523" name="文本框 94"/>
              <p:cNvSpPr txBox="1"/>
              <p:nvPr/>
            </p:nvSpPr>
            <p:spPr>
              <a:xfrm>
                <a:off x="4625205" y="3104971"/>
                <a:ext cx="2758678" cy="1200329"/>
              </a:xfrm>
              <a:prstGeom prst="rect">
                <a:avLst/>
              </a:prstGeom>
              <a:noFill/>
              <a:ln w="9525">
                <a:noFill/>
              </a:ln>
            </p:spPr>
            <p:txBody>
              <a:bodyPr wrap="square" anchor="t">
                <a:spAutoFit/>
              </a:bodyPr>
              <a:p>
                <a:r>
                  <a:rPr lang="en-US" altLang="zh-CN" dirty="0">
                    <a:solidFill>
                      <a:schemeClr val="bg1"/>
                    </a:solidFill>
                    <a:latin typeface="Arial Unicode MS" panose="020B0604020202020204" charset="-122"/>
                    <a:ea typeface="Arial Unicode MS" panose="020B0604020202020204" charset="-122"/>
                  </a:rPr>
                  <a:t>UML</a:t>
                </a:r>
                <a:r>
                  <a:rPr lang="zh-CN" altLang="en-US" dirty="0">
                    <a:solidFill>
                      <a:schemeClr val="bg1"/>
                    </a:solidFill>
                    <a:latin typeface="Arial Unicode MS" panose="020B0604020202020204" charset="-122"/>
                    <a:ea typeface="Arial Unicode MS" panose="020B0604020202020204" charset="-122"/>
                  </a:rPr>
                  <a:t>获得工业界、科技界和应用界的广泛支持</a:t>
                </a:r>
                <a:r>
                  <a:rPr lang="en-US" altLang="zh-CN" dirty="0">
                    <a:solidFill>
                      <a:schemeClr val="bg1"/>
                    </a:solidFill>
                    <a:latin typeface="Arial Unicode MS" panose="020B0604020202020204" charset="-122"/>
                    <a:ea typeface="Arial Unicode MS" panose="020B0604020202020204" charset="-122"/>
                  </a:rPr>
                  <a:t>,</a:t>
                </a:r>
                <a:r>
                  <a:rPr lang="zh-CN" altLang="en-US" dirty="0">
                    <a:solidFill>
                      <a:schemeClr val="bg1"/>
                    </a:solidFill>
                    <a:latin typeface="Arial Unicode MS" panose="020B0604020202020204" charset="-122"/>
                    <a:ea typeface="Arial Unicode MS" panose="020B0604020202020204" charset="-122"/>
                  </a:rPr>
                  <a:t>已有七百多个公司表示支持采用</a:t>
                </a:r>
                <a:r>
                  <a:rPr lang="en-US" altLang="zh-CN" dirty="0">
                    <a:solidFill>
                      <a:schemeClr val="bg1"/>
                    </a:solidFill>
                    <a:latin typeface="Arial Unicode MS" panose="020B0604020202020204" charset="-122"/>
                    <a:ea typeface="Arial Unicode MS" panose="020B0604020202020204" charset="-122"/>
                  </a:rPr>
                  <a:t>UML </a:t>
                </a:r>
                <a:r>
                  <a:rPr lang="zh-CN" altLang="en-US" dirty="0">
                    <a:solidFill>
                      <a:schemeClr val="bg1"/>
                    </a:solidFill>
                    <a:latin typeface="Arial Unicode MS" panose="020B0604020202020204" charset="-122"/>
                    <a:ea typeface="Arial Unicode MS" panose="020B0604020202020204" charset="-122"/>
                  </a:rPr>
                  <a:t>作为建模语言。</a:t>
                </a:r>
                <a:endParaRPr lang="zh-CN" altLang="en-US" dirty="0">
                  <a:solidFill>
                    <a:schemeClr val="bg1"/>
                  </a:solidFill>
                  <a:latin typeface="Arial Unicode MS" panose="020B0604020202020204" charset="-122"/>
                  <a:ea typeface="Arial Unicode MS" panose="020B0604020202020204" charset="-122"/>
                </a:endParaRPr>
              </a:p>
            </p:txBody>
          </p:sp>
          <p:sp>
            <p:nvSpPr>
              <p:cNvPr id="20524" name="文本框 95"/>
              <p:cNvSpPr txBox="1"/>
              <p:nvPr/>
            </p:nvSpPr>
            <p:spPr>
              <a:xfrm>
                <a:off x="8781370" y="3133346"/>
                <a:ext cx="2986487" cy="1200329"/>
              </a:xfrm>
              <a:prstGeom prst="rect">
                <a:avLst/>
              </a:prstGeom>
              <a:noFill/>
              <a:ln w="9525">
                <a:noFill/>
              </a:ln>
            </p:spPr>
            <p:txBody>
              <a:bodyPr wrap="square" anchor="t">
                <a:spAutoFit/>
              </a:bodyPr>
              <a:p>
                <a:r>
                  <a:rPr lang="en-US" altLang="zh-CN" dirty="0">
                    <a:solidFill>
                      <a:schemeClr val="bg1"/>
                    </a:solidFill>
                    <a:latin typeface="Arial Unicode MS" panose="020B0604020202020204" charset="-122"/>
                    <a:ea typeface="Arial Unicode MS" panose="020B0604020202020204" charset="-122"/>
                  </a:rPr>
                  <a:t>UML</a:t>
                </a:r>
                <a:r>
                  <a:rPr lang="zh-CN" altLang="en-US" dirty="0">
                    <a:solidFill>
                      <a:schemeClr val="bg1"/>
                    </a:solidFill>
                    <a:latin typeface="Arial Unicode MS" panose="020B0604020202020204" charset="-122"/>
                    <a:ea typeface="Arial Unicode MS" panose="020B0604020202020204" charset="-122"/>
                  </a:rPr>
                  <a:t>被</a:t>
                </a:r>
                <a:r>
                  <a:rPr lang="en-US" altLang="zh-CN" dirty="0">
                    <a:solidFill>
                      <a:schemeClr val="bg1"/>
                    </a:solidFill>
                    <a:latin typeface="Arial Unicode MS" panose="020B0604020202020204" charset="-122"/>
                    <a:ea typeface="Arial Unicode MS" panose="020B0604020202020204" charset="-122"/>
                  </a:rPr>
                  <a:t>OMG</a:t>
                </a:r>
                <a:r>
                  <a:rPr lang="zh-CN" altLang="en-US" dirty="0">
                    <a:solidFill>
                      <a:schemeClr val="bg1"/>
                    </a:solidFill>
                    <a:latin typeface="Arial Unicode MS" panose="020B0604020202020204" charset="-122"/>
                    <a:ea typeface="Arial Unicode MS" panose="020B0604020202020204" charset="-122"/>
                  </a:rPr>
                  <a:t>采纳。此后进行不断的修订</a:t>
                </a:r>
                <a:r>
                  <a:rPr lang="en-US" altLang="zh-CN" dirty="0">
                    <a:solidFill>
                      <a:schemeClr val="bg1"/>
                    </a:solidFill>
                    <a:latin typeface="Arial Unicode MS" panose="020B0604020202020204" charset="-122"/>
                    <a:ea typeface="Arial Unicode MS" panose="020B0604020202020204" charset="-122"/>
                  </a:rPr>
                  <a:t>,</a:t>
                </a:r>
                <a:r>
                  <a:rPr lang="zh-CN" altLang="en-US" dirty="0">
                    <a:solidFill>
                      <a:schemeClr val="bg1"/>
                    </a:solidFill>
                    <a:latin typeface="Arial Unicode MS" panose="020B0604020202020204" charset="-122"/>
                    <a:ea typeface="Arial Unicode MS" panose="020B0604020202020204" charset="-122"/>
                  </a:rPr>
                  <a:t>并产生</a:t>
                </a:r>
                <a:r>
                  <a:rPr lang="en-US" altLang="zh-CN" dirty="0">
                    <a:solidFill>
                      <a:schemeClr val="bg1"/>
                    </a:solidFill>
                    <a:latin typeface="Arial Unicode MS" panose="020B0604020202020204" charset="-122"/>
                    <a:ea typeface="Arial Unicode MS" panose="020B0604020202020204" charset="-122"/>
                  </a:rPr>
                  <a:t>UML1.2,UML1.3</a:t>
                </a:r>
                <a:r>
                  <a:rPr lang="zh-CN" altLang="en-US" dirty="0">
                    <a:solidFill>
                      <a:schemeClr val="bg1"/>
                    </a:solidFill>
                    <a:latin typeface="Arial Unicode MS" panose="020B0604020202020204" charset="-122"/>
                    <a:ea typeface="Arial Unicode MS" panose="020B0604020202020204" charset="-122"/>
                  </a:rPr>
                  <a:t>和</a:t>
                </a:r>
                <a:r>
                  <a:rPr lang="en-US" altLang="zh-CN" dirty="0">
                    <a:solidFill>
                      <a:schemeClr val="bg1"/>
                    </a:solidFill>
                    <a:latin typeface="Arial Unicode MS" panose="020B0604020202020204" charset="-122"/>
                    <a:ea typeface="Arial Unicode MS" panose="020B0604020202020204" charset="-122"/>
                  </a:rPr>
                  <a:t>UML1.4</a:t>
                </a:r>
                <a:r>
                  <a:rPr lang="zh-CN" altLang="en-US" dirty="0">
                    <a:solidFill>
                      <a:schemeClr val="bg1"/>
                    </a:solidFill>
                    <a:latin typeface="Arial Unicode MS" panose="020B0604020202020204" charset="-122"/>
                    <a:ea typeface="Arial Unicode MS" panose="020B0604020202020204" charset="-122"/>
                  </a:rPr>
                  <a:t>版本。</a:t>
                </a:r>
                <a:endParaRPr lang="zh-CN" altLang="en-US" dirty="0">
                  <a:solidFill>
                    <a:schemeClr val="bg1"/>
                  </a:solidFill>
                  <a:latin typeface="Arial Unicode MS" panose="020B0604020202020204" charset="-122"/>
                  <a:ea typeface="Arial Unicode MS" panose="020B0604020202020204" charset="-122"/>
                </a:endParaRPr>
              </a:p>
            </p:txBody>
          </p:sp>
          <p:sp>
            <p:nvSpPr>
              <p:cNvPr id="20525" name="文本框 96"/>
              <p:cNvSpPr txBox="1"/>
              <p:nvPr/>
            </p:nvSpPr>
            <p:spPr>
              <a:xfrm>
                <a:off x="14084755" y="3041816"/>
                <a:ext cx="2366962" cy="1200329"/>
              </a:xfrm>
              <a:prstGeom prst="rect">
                <a:avLst/>
              </a:prstGeom>
              <a:noFill/>
              <a:ln w="9525">
                <a:noFill/>
              </a:ln>
            </p:spPr>
            <p:txBody>
              <a:bodyPr wrap="square" anchor="t">
                <a:spAutoFit/>
              </a:bodyPr>
              <a:p>
                <a:r>
                  <a:rPr lang="en-US" altLang="zh-CN" b="1" dirty="0">
                    <a:solidFill>
                      <a:schemeClr val="bg1"/>
                    </a:solidFill>
                    <a:latin typeface="Arial Unicode MS" panose="020B0604020202020204" charset="-122"/>
                    <a:ea typeface="Arial Unicode MS" panose="020B0604020202020204" charset="-122"/>
                  </a:rPr>
                  <a:t>UML1.4</a:t>
                </a:r>
                <a:r>
                  <a:rPr lang="zh-CN" altLang="en-US" dirty="0">
                    <a:solidFill>
                      <a:schemeClr val="bg1"/>
                    </a:solidFill>
                    <a:latin typeface="Arial Unicode MS" panose="020B0604020202020204" charset="-122"/>
                    <a:ea typeface="Arial Unicode MS" panose="020B0604020202020204" charset="-122"/>
                  </a:rPr>
                  <a:t>在语义上添加了</a:t>
                </a:r>
                <a:r>
                  <a:rPr lang="zh-CN" altLang="en-US" b="1" dirty="0">
                    <a:solidFill>
                      <a:schemeClr val="bg1"/>
                    </a:solidFill>
                    <a:latin typeface="Arial Unicode MS" panose="020B0604020202020204" charset="-122"/>
                    <a:ea typeface="Arial Unicode MS" panose="020B0604020202020204" charset="-122"/>
                  </a:rPr>
                  <a:t>动作语义</a:t>
                </a:r>
                <a:r>
                  <a:rPr lang="zh-CN" altLang="en-US" dirty="0">
                    <a:solidFill>
                      <a:schemeClr val="bg1"/>
                    </a:solidFill>
                    <a:latin typeface="Arial Unicode MS" panose="020B0604020202020204" charset="-122"/>
                    <a:ea typeface="Arial Unicode MS" panose="020B0604020202020204" charset="-122"/>
                  </a:rPr>
                  <a:t>的定义</a:t>
                </a:r>
                <a:r>
                  <a:rPr lang="en-US" altLang="zh-CN" dirty="0">
                    <a:solidFill>
                      <a:schemeClr val="bg1"/>
                    </a:solidFill>
                    <a:latin typeface="Arial Unicode MS" panose="020B0604020202020204" charset="-122"/>
                    <a:ea typeface="Arial Unicode MS" panose="020B0604020202020204" charset="-122"/>
                  </a:rPr>
                  <a:t>,</a:t>
                </a:r>
                <a:r>
                  <a:rPr lang="zh-CN" altLang="en-US" dirty="0">
                    <a:solidFill>
                      <a:schemeClr val="bg1"/>
                    </a:solidFill>
                    <a:latin typeface="Arial Unicode MS" panose="020B0604020202020204" charset="-122"/>
                    <a:ea typeface="Arial Unicode MS" panose="020B0604020202020204" charset="-122"/>
                  </a:rPr>
                  <a:t>使得</a:t>
                </a:r>
                <a:r>
                  <a:rPr lang="en-US" altLang="zh-CN" dirty="0">
                    <a:solidFill>
                      <a:schemeClr val="bg1"/>
                    </a:solidFill>
                    <a:latin typeface="Arial Unicode MS" panose="020B0604020202020204" charset="-122"/>
                    <a:ea typeface="Arial Unicode MS" panose="020B0604020202020204" charset="-122"/>
                  </a:rPr>
                  <a:t>UML</a:t>
                </a:r>
                <a:r>
                  <a:rPr lang="zh-CN" altLang="en-US" dirty="0">
                    <a:solidFill>
                      <a:schemeClr val="bg1"/>
                    </a:solidFill>
                    <a:latin typeface="Arial Unicode MS" panose="020B0604020202020204" charset="-122"/>
                    <a:ea typeface="Arial Unicode MS" panose="020B0604020202020204" charset="-122"/>
                  </a:rPr>
                  <a:t>规格说明在计算上更加完整。</a:t>
                </a:r>
                <a:endParaRPr lang="zh-CN" altLang="en-US" dirty="0">
                  <a:solidFill>
                    <a:schemeClr val="bg1"/>
                  </a:solidFill>
                  <a:latin typeface="Arial Unicode MS" panose="020B0604020202020204" charset="-122"/>
                  <a:ea typeface="Arial Unicode MS" panose="020B0604020202020204" charset="-122"/>
                </a:endParaRPr>
              </a:p>
            </p:txBody>
          </p:sp>
          <p:sp>
            <p:nvSpPr>
              <p:cNvPr id="20526" name="文本框 97"/>
              <p:cNvSpPr txBox="1"/>
              <p:nvPr/>
            </p:nvSpPr>
            <p:spPr>
              <a:xfrm>
                <a:off x="5624850" y="4784912"/>
                <a:ext cx="2534899" cy="1200329"/>
              </a:xfrm>
              <a:prstGeom prst="rect">
                <a:avLst/>
              </a:prstGeom>
              <a:noFill/>
              <a:ln w="9525">
                <a:noFill/>
              </a:ln>
            </p:spPr>
            <p:txBody>
              <a:bodyPr wrap="square" anchor="t">
                <a:spAutoFit/>
              </a:bodyPr>
              <a:p>
                <a:r>
                  <a:rPr lang="en-US" altLang="zh-CN" dirty="0">
                    <a:solidFill>
                      <a:schemeClr val="bg1"/>
                    </a:solidFill>
                    <a:latin typeface="Arial Unicode MS" panose="020B0604020202020204" charset="-122"/>
                    <a:ea typeface="Arial Unicode MS" panose="020B0604020202020204" charset="-122"/>
                  </a:rPr>
                  <a:t>UML</a:t>
                </a:r>
                <a:r>
                  <a:rPr lang="zh-CN" altLang="en-US" dirty="0">
                    <a:solidFill>
                      <a:schemeClr val="bg1"/>
                    </a:solidFill>
                    <a:latin typeface="Arial Unicode MS" panose="020B0604020202020204" charset="-122"/>
                    <a:ea typeface="Arial Unicode MS" panose="020B0604020202020204" charset="-122"/>
                  </a:rPr>
                  <a:t>已稳占面向对象技术市场的</a:t>
                </a:r>
                <a:r>
                  <a:rPr lang="en-US" altLang="zh-CN" b="1" dirty="0">
                    <a:solidFill>
                      <a:schemeClr val="bg1"/>
                    </a:solidFill>
                    <a:latin typeface="Arial Unicode MS" panose="020B0604020202020204" charset="-122"/>
                    <a:ea typeface="Arial Unicode MS" panose="020B0604020202020204" charset="-122"/>
                  </a:rPr>
                  <a:t>85%,</a:t>
                </a:r>
                <a:r>
                  <a:rPr lang="zh-CN" altLang="en-US" dirty="0">
                    <a:solidFill>
                      <a:schemeClr val="bg1"/>
                    </a:solidFill>
                    <a:latin typeface="Arial Unicode MS" panose="020B0604020202020204" charset="-122"/>
                    <a:ea typeface="Arial Unicode MS" panose="020B0604020202020204" charset="-122"/>
                  </a:rPr>
                  <a:t>成为可视化建模语言事实上的工业标准。</a:t>
                </a:r>
                <a:endParaRPr lang="zh-CN" altLang="en-US" dirty="0">
                  <a:solidFill>
                    <a:schemeClr val="bg1"/>
                  </a:solidFill>
                  <a:latin typeface="Arial Unicode MS" panose="020B0604020202020204" charset="-122"/>
                  <a:ea typeface="Arial Unicode MS" panose="020B0604020202020204" charset="-122"/>
                </a:endParaRPr>
              </a:p>
            </p:txBody>
          </p:sp>
          <p:sp>
            <p:nvSpPr>
              <p:cNvPr id="20527" name="文本框 98"/>
              <p:cNvSpPr txBox="1"/>
              <p:nvPr/>
            </p:nvSpPr>
            <p:spPr>
              <a:xfrm>
                <a:off x="9829800" y="4766041"/>
                <a:ext cx="3810000" cy="1477328"/>
              </a:xfrm>
              <a:prstGeom prst="rect">
                <a:avLst/>
              </a:prstGeom>
              <a:noFill/>
              <a:ln w="9525">
                <a:noFill/>
              </a:ln>
            </p:spPr>
            <p:txBody>
              <a:bodyPr wrap="square" anchor="t">
                <a:spAutoFit/>
              </a:bodyPr>
              <a:p>
                <a:r>
                  <a:rPr lang="en-US" altLang="zh-CN" dirty="0">
                    <a:solidFill>
                      <a:schemeClr val="bg1"/>
                    </a:solidFill>
                    <a:latin typeface="Arial Unicode MS" panose="020B0604020202020204" charset="-122"/>
                    <a:ea typeface="Arial Unicode MS" panose="020B0604020202020204" charset="-122"/>
                  </a:rPr>
                  <a:t>OMG</a:t>
                </a:r>
                <a:r>
                  <a:rPr lang="zh-CN" altLang="en-US" dirty="0">
                    <a:solidFill>
                      <a:schemeClr val="bg1"/>
                    </a:solidFill>
                    <a:latin typeface="Arial Unicode MS" panose="020B0604020202020204" charset="-122"/>
                    <a:ea typeface="Arial Unicode MS" panose="020B0604020202020204" charset="-122"/>
                  </a:rPr>
                  <a:t>采纳</a:t>
                </a:r>
                <a:r>
                  <a:rPr lang="en-US" altLang="zh-CN" b="1" dirty="0">
                    <a:solidFill>
                      <a:schemeClr val="bg1"/>
                    </a:solidFill>
                    <a:latin typeface="Arial Unicode MS" panose="020B0604020202020204" charset="-122"/>
                    <a:ea typeface="Arial Unicode MS" panose="020B0604020202020204" charset="-122"/>
                  </a:rPr>
                  <a:t>UML1.1</a:t>
                </a:r>
                <a:r>
                  <a:rPr lang="zh-CN" altLang="en-US" dirty="0">
                    <a:solidFill>
                      <a:schemeClr val="bg1"/>
                    </a:solidFill>
                    <a:latin typeface="Arial Unicode MS" panose="020B0604020202020204" charset="-122"/>
                    <a:ea typeface="Arial Unicode MS" panose="020B0604020202020204" charset="-122"/>
                  </a:rPr>
                  <a:t>作为基于面向对象技术的</a:t>
                </a:r>
                <a:r>
                  <a:rPr lang="zh-CN" altLang="en-US" b="1" dirty="0">
                    <a:solidFill>
                      <a:schemeClr val="bg1"/>
                    </a:solidFill>
                    <a:latin typeface="Arial Unicode MS" panose="020B0604020202020204" charset="-122"/>
                    <a:ea typeface="Arial Unicode MS" panose="020B0604020202020204" charset="-122"/>
                  </a:rPr>
                  <a:t>标准建模语言</a:t>
                </a:r>
                <a:r>
                  <a:rPr lang="zh-CN" altLang="en-US" dirty="0">
                    <a:solidFill>
                      <a:schemeClr val="bg1"/>
                    </a:solidFill>
                    <a:latin typeface="Arial Unicode MS" panose="020B0604020202020204" charset="-122"/>
                    <a:ea typeface="Arial Unicode MS" panose="020B0604020202020204" charset="-122"/>
                  </a:rPr>
                  <a:t>。</a:t>
                </a:r>
                <a:r>
                  <a:rPr lang="en-US" altLang="zh-CN" dirty="0">
                    <a:solidFill>
                      <a:schemeClr val="bg1"/>
                    </a:solidFill>
                    <a:latin typeface="Arial Unicode MS" panose="020B0604020202020204" charset="-122"/>
                    <a:ea typeface="Arial Unicode MS" panose="020B0604020202020204" charset="-122"/>
                  </a:rPr>
                  <a:t>UML</a:t>
                </a:r>
                <a:r>
                  <a:rPr lang="zh-CN" altLang="en-US" dirty="0">
                    <a:solidFill>
                      <a:schemeClr val="bg1"/>
                    </a:solidFill>
                    <a:latin typeface="Arial Unicode MS" panose="020B0604020202020204" charset="-122"/>
                    <a:ea typeface="Arial Unicode MS" panose="020B0604020202020204" charset="-122"/>
                  </a:rPr>
                  <a:t>代表了面向对象方法的软件开发技术的发展方向</a:t>
                </a:r>
                <a:r>
                  <a:rPr lang="en-US" altLang="zh-CN" dirty="0">
                    <a:solidFill>
                      <a:schemeClr val="bg1"/>
                    </a:solidFill>
                    <a:latin typeface="Arial Unicode MS" panose="020B0604020202020204" charset="-122"/>
                    <a:ea typeface="Arial Unicode MS" panose="020B0604020202020204" charset="-122"/>
                  </a:rPr>
                  <a:t>,</a:t>
                </a:r>
                <a:r>
                  <a:rPr lang="zh-CN" altLang="en-US" dirty="0">
                    <a:solidFill>
                      <a:schemeClr val="bg1"/>
                    </a:solidFill>
                    <a:latin typeface="Arial Unicode MS" panose="020B0604020202020204" charset="-122"/>
                    <a:ea typeface="Arial Unicode MS" panose="020B0604020202020204" charset="-122"/>
                  </a:rPr>
                  <a:t>具有巨大的市场前景、经济价值和国防价值。</a:t>
                </a:r>
                <a:endParaRPr lang="zh-CN" altLang="en-US" dirty="0">
                  <a:solidFill>
                    <a:schemeClr val="bg1"/>
                  </a:solidFill>
                  <a:latin typeface="Arial Unicode MS" panose="020B0604020202020204" charset="-122"/>
                  <a:ea typeface="Arial Unicode MS" panose="020B0604020202020204" charset="-122"/>
                </a:endParaRPr>
              </a:p>
            </p:txBody>
          </p:sp>
          <p:sp>
            <p:nvSpPr>
              <p:cNvPr id="20528" name="文本框 99"/>
              <p:cNvSpPr txBox="1"/>
              <p:nvPr/>
            </p:nvSpPr>
            <p:spPr>
              <a:xfrm>
                <a:off x="15240000" y="4833311"/>
                <a:ext cx="2366962" cy="923330"/>
              </a:xfrm>
              <a:prstGeom prst="rect">
                <a:avLst/>
              </a:prstGeom>
              <a:noFill/>
              <a:ln w="9525">
                <a:noFill/>
              </a:ln>
            </p:spPr>
            <p:txBody>
              <a:bodyPr wrap="square" anchor="t">
                <a:spAutoFit/>
              </a:bodyPr>
              <a:p>
                <a:r>
                  <a:rPr lang="en-US" altLang="zh-CN" b="1" dirty="0">
                    <a:solidFill>
                      <a:schemeClr val="bg1"/>
                    </a:solidFill>
                    <a:latin typeface="Arial Unicode MS" panose="020B0604020202020204" charset="-122"/>
                    <a:ea typeface="Arial Unicode MS" panose="020B0604020202020204" charset="-122"/>
                  </a:rPr>
                  <a:t>UML2.0</a:t>
                </a:r>
                <a:r>
                  <a:rPr lang="zh-CN" altLang="en-US" dirty="0">
                    <a:solidFill>
                      <a:schemeClr val="bg1"/>
                    </a:solidFill>
                    <a:latin typeface="Arial Unicode MS" panose="020B0604020202020204" charset="-122"/>
                    <a:ea typeface="Arial Unicode MS" panose="020B0604020202020204" charset="-122"/>
                  </a:rPr>
                  <a:t>规范形成</a:t>
                </a:r>
                <a:r>
                  <a:rPr lang="en-US" altLang="zh-CN" dirty="0">
                    <a:solidFill>
                      <a:schemeClr val="bg1"/>
                    </a:solidFill>
                    <a:latin typeface="Arial Unicode MS" panose="020B0604020202020204" charset="-122"/>
                    <a:ea typeface="Arial Unicode MS" panose="020B0604020202020204" charset="-122"/>
                  </a:rPr>
                  <a:t>,</a:t>
                </a:r>
                <a:r>
                  <a:rPr lang="zh-CN" altLang="en-US" dirty="0">
                    <a:solidFill>
                      <a:schemeClr val="bg1"/>
                    </a:solidFill>
                    <a:latin typeface="Arial Unicode MS" panose="020B0604020202020204" charset="-122"/>
                    <a:ea typeface="Arial Unicode MS" panose="020B0604020202020204" charset="-122"/>
                  </a:rPr>
                  <a:t>定义了许多可视化语法</a:t>
                </a:r>
                <a:r>
                  <a:rPr lang="en-US" altLang="zh-CN" dirty="0">
                    <a:solidFill>
                      <a:schemeClr val="bg1"/>
                    </a:solidFill>
                    <a:latin typeface="Arial Unicode MS" panose="020B0604020202020204" charset="-122"/>
                    <a:ea typeface="Arial Unicode MS" panose="020B0604020202020204" charset="-122"/>
                  </a:rPr>
                  <a:t>,</a:t>
                </a:r>
                <a:r>
                  <a:rPr lang="zh-CN" altLang="en-US" dirty="0">
                    <a:solidFill>
                      <a:schemeClr val="bg1"/>
                    </a:solidFill>
                    <a:latin typeface="Arial Unicode MS" panose="020B0604020202020204" charset="-122"/>
                    <a:ea typeface="Arial Unicode MS" panose="020B0604020202020204" charset="-122"/>
                  </a:rPr>
                  <a:t>特别是</a:t>
                </a:r>
                <a:r>
                  <a:rPr lang="zh-CN" altLang="en-US" b="1" dirty="0">
                    <a:solidFill>
                      <a:schemeClr val="bg1"/>
                    </a:solidFill>
                    <a:latin typeface="Arial Unicode MS" panose="020B0604020202020204" charset="-122"/>
                    <a:ea typeface="Arial Unicode MS" panose="020B0604020202020204" charset="-122"/>
                  </a:rPr>
                  <a:t>元模型</a:t>
                </a:r>
                <a:r>
                  <a:rPr lang="zh-CN" altLang="en-US" dirty="0">
                    <a:solidFill>
                      <a:schemeClr val="bg1"/>
                    </a:solidFill>
                    <a:latin typeface="Arial Unicode MS" panose="020B0604020202020204" charset="-122"/>
                    <a:ea typeface="Arial Unicode MS" panose="020B0604020202020204" charset="-122"/>
                  </a:rPr>
                  <a:t>的定义</a:t>
                </a:r>
                <a:r>
                  <a:rPr lang="en-US" altLang="zh-CN" dirty="0">
                    <a:solidFill>
                      <a:schemeClr val="bg1"/>
                    </a:solidFill>
                    <a:latin typeface="Arial Unicode MS" panose="020B0604020202020204" charset="-122"/>
                    <a:ea typeface="Arial Unicode MS" panose="020B0604020202020204" charset="-122"/>
                  </a:rPr>
                  <a:t>﹐</a:t>
                </a:r>
                <a:endParaRPr lang="zh-CN" altLang="en-US" dirty="0">
                  <a:solidFill>
                    <a:schemeClr val="bg1"/>
                  </a:solidFill>
                  <a:latin typeface="Arial Unicode MS" panose="020B0604020202020204" charset="-122"/>
                  <a:ea typeface="Arial Unicode MS" panose="020B0604020202020204" charset="-122"/>
                </a:endParaRPr>
              </a:p>
            </p:txBody>
          </p:sp>
        </p:grpSp>
      </p:grpSp>
      <p:sp>
        <p:nvSpPr>
          <p:cNvPr id="103" name="object 10"/>
          <p:cNvSpPr txBox="1"/>
          <p:nvPr/>
        </p:nvSpPr>
        <p:spPr>
          <a:xfrm>
            <a:off x="15082838" y="6654800"/>
            <a:ext cx="3128963" cy="3167063"/>
          </a:xfrm>
          <a:prstGeom prst="rect">
            <a:avLst/>
          </a:prstGeom>
        </p:spPr>
        <p:txBody>
          <a:bodyPr vert="horz" wrap="square" lIns="0" tIns="12700" rIns="0" bIns="0" rtlCol="0">
            <a:spAutoFit/>
          </a:bodyPr>
          <a:lstStyle/>
          <a:p>
            <a:pPr marL="12700" marR="5080">
              <a:lnSpc>
                <a:spcPct val="122000"/>
              </a:lnSpc>
              <a:spcBef>
                <a:spcPts val="100"/>
              </a:spcBef>
            </a:pPr>
            <a:r>
              <a:rPr lang="zh-CN" altLang="en-US" sz="2800" spc="175" noProof="1" dirty="0">
                <a:solidFill>
                  <a:srgbClr val="1164AB"/>
                </a:solidFill>
                <a:latin typeface="华文中宋" panose="02010600040101010101" charset="-122"/>
                <a:ea typeface="华文中宋" panose="02010600040101010101" charset="-122"/>
                <a:cs typeface="宋体" panose="02010600030101010101" pitchFamily="2" charset="-122"/>
              </a:rPr>
              <a:t>至此</a:t>
            </a:r>
            <a:r>
              <a:rPr lang="en-US" altLang="zh-CN" sz="2800" spc="175" noProof="1" dirty="0">
                <a:solidFill>
                  <a:srgbClr val="1164AB"/>
                </a:solidFill>
                <a:latin typeface="华文中宋" panose="02010600040101010101" charset="-122"/>
                <a:ea typeface="华文中宋" panose="02010600040101010101" charset="-122"/>
                <a:cs typeface="宋体" panose="02010600030101010101" pitchFamily="2" charset="-122"/>
              </a:rPr>
              <a:t>,</a:t>
            </a:r>
            <a:r>
              <a:rPr lang="zh-CN" altLang="en-US" sz="2800" spc="175" noProof="1" dirty="0">
                <a:solidFill>
                  <a:srgbClr val="1164AB"/>
                </a:solidFill>
                <a:latin typeface="华文中宋" panose="02010600040101010101" charset="-122"/>
                <a:ea typeface="华文中宋" panose="02010600040101010101" charset="-122"/>
                <a:cs typeface="宋体" panose="02010600030101010101" pitchFamily="2" charset="-122"/>
              </a:rPr>
              <a:t>代表早期最好思想的、融合的 </a:t>
            </a:r>
            <a:r>
              <a:rPr lang="en-US" altLang="zh-CN" sz="2800" spc="175" noProof="1" dirty="0">
                <a:solidFill>
                  <a:srgbClr val="1164AB"/>
                </a:solidFill>
                <a:latin typeface="华文中宋" panose="02010600040101010101" charset="-122"/>
                <a:ea typeface="华文中宋" panose="02010600040101010101" charset="-122"/>
                <a:cs typeface="宋体" panose="02010600030101010101" pitchFamily="2" charset="-122"/>
              </a:rPr>
              <a:t>UML</a:t>
            </a:r>
            <a:r>
              <a:rPr lang="zh-CN" altLang="en-US" sz="2800" spc="175" noProof="1" dirty="0">
                <a:solidFill>
                  <a:srgbClr val="1164AB"/>
                </a:solidFill>
                <a:latin typeface="华文中宋" panose="02010600040101010101" charset="-122"/>
                <a:ea typeface="华文中宋" panose="02010600040101010101" charset="-122"/>
                <a:cs typeface="宋体" panose="02010600030101010101" pitchFamily="2" charset="-122"/>
              </a:rPr>
              <a:t>已经呈现在人们面前</a:t>
            </a:r>
            <a:r>
              <a:rPr lang="en-US" altLang="zh-CN" sz="2800" spc="175" noProof="1" dirty="0">
                <a:solidFill>
                  <a:srgbClr val="1164AB"/>
                </a:solidFill>
                <a:latin typeface="华文中宋" panose="02010600040101010101" charset="-122"/>
                <a:ea typeface="华文中宋" panose="02010600040101010101" charset="-122"/>
                <a:cs typeface="宋体" panose="02010600030101010101" pitchFamily="2" charset="-122"/>
              </a:rPr>
              <a:t>,</a:t>
            </a:r>
            <a:r>
              <a:rPr lang="zh-CN" altLang="en-US" sz="2800" spc="175" noProof="1" dirty="0">
                <a:solidFill>
                  <a:srgbClr val="1164AB"/>
                </a:solidFill>
                <a:latin typeface="华文中宋" panose="02010600040101010101" charset="-122"/>
                <a:ea typeface="华文中宋" panose="02010600040101010101" charset="-122"/>
                <a:cs typeface="宋体" panose="02010600030101010101" pitchFamily="2" charset="-122"/>
              </a:rPr>
              <a:t>至今最新的版本已是</a:t>
            </a:r>
            <a:r>
              <a:rPr lang="en-US" altLang="zh-CN" sz="2800" b="1" spc="175" noProof="1" dirty="0">
                <a:solidFill>
                  <a:srgbClr val="1164AB"/>
                </a:solidFill>
                <a:latin typeface="华文中宋" panose="02010600040101010101" charset="-122"/>
                <a:ea typeface="华文中宋" panose="02010600040101010101" charset="-122"/>
                <a:cs typeface="宋体" panose="02010600030101010101" pitchFamily="2" charset="-122"/>
              </a:rPr>
              <a:t>UML2.1</a:t>
            </a:r>
            <a:r>
              <a:rPr lang="zh-CN" altLang="en-US" sz="2800" spc="175" noProof="1" dirty="0">
                <a:solidFill>
                  <a:srgbClr val="1164AB"/>
                </a:solidFill>
                <a:latin typeface="华文中宋" panose="02010600040101010101" charset="-122"/>
                <a:ea typeface="华文中宋" panose="02010600040101010101" charset="-122"/>
                <a:cs typeface="宋体" panose="02010600030101010101" pitchFamily="2" charset="-122"/>
              </a:rPr>
              <a:t>。</a:t>
            </a:r>
            <a:endParaRPr lang="zh-CN" altLang="en-US" sz="2800" spc="175" noProof="1" dirty="0">
              <a:solidFill>
                <a:srgbClr val="1164AB"/>
              </a:solidFill>
              <a:latin typeface="华文中宋" panose="02010600040101010101" charset="-122"/>
              <a:ea typeface="华文中宋" panose="02010600040101010101" charset="-122"/>
              <a:cs typeface="宋体" panose="02010600030101010101" pitchFamily="2" charset="-122"/>
            </a:endParaRPr>
          </a:p>
        </p:txBody>
      </p:sp>
      <p:sp>
        <p:nvSpPr>
          <p:cNvPr id="20530" name="object 3"/>
          <p:cNvSpPr/>
          <p:nvPr/>
        </p:nvSpPr>
        <p:spPr>
          <a:xfrm rot="10800000">
            <a:off x="8934450" y="-2057400"/>
            <a:ext cx="5219700" cy="3941763"/>
          </a:xfrm>
          <a:custGeom>
            <a:avLst/>
            <a:gdLst/>
            <a:ahLst/>
            <a:cxnLst/>
            <a:pathLst>
              <a:path w="5219700" h="3942715">
                <a:moveTo>
                  <a:pt x="4854403" y="3942254"/>
                </a:moveTo>
                <a:lnTo>
                  <a:pt x="365296" y="3942254"/>
                </a:lnTo>
                <a:lnTo>
                  <a:pt x="363992" y="3940100"/>
                </a:lnTo>
                <a:lnTo>
                  <a:pt x="341198" y="3900929"/>
                </a:lnTo>
                <a:lnTo>
                  <a:pt x="319069" y="3861331"/>
                </a:lnTo>
                <a:lnTo>
                  <a:pt x="297611" y="3821312"/>
                </a:lnTo>
                <a:lnTo>
                  <a:pt x="276833" y="3780881"/>
                </a:lnTo>
                <a:lnTo>
                  <a:pt x="256742" y="3740045"/>
                </a:lnTo>
                <a:lnTo>
                  <a:pt x="237345" y="3698812"/>
                </a:lnTo>
                <a:lnTo>
                  <a:pt x="218650" y="3657189"/>
                </a:lnTo>
                <a:lnTo>
                  <a:pt x="200665" y="3615184"/>
                </a:lnTo>
                <a:lnTo>
                  <a:pt x="183398" y="3572805"/>
                </a:lnTo>
                <a:lnTo>
                  <a:pt x="166855" y="3530059"/>
                </a:lnTo>
                <a:lnTo>
                  <a:pt x="151045" y="3486954"/>
                </a:lnTo>
                <a:lnTo>
                  <a:pt x="135976" y="3443497"/>
                </a:lnTo>
                <a:lnTo>
                  <a:pt x="121654" y="3399696"/>
                </a:lnTo>
                <a:lnTo>
                  <a:pt x="108088" y="3355559"/>
                </a:lnTo>
                <a:lnTo>
                  <a:pt x="95285" y="3311093"/>
                </a:lnTo>
                <a:lnTo>
                  <a:pt x="83253" y="3266307"/>
                </a:lnTo>
                <a:lnTo>
                  <a:pt x="71999" y="3221206"/>
                </a:lnTo>
                <a:lnTo>
                  <a:pt x="61531" y="3175800"/>
                </a:lnTo>
                <a:lnTo>
                  <a:pt x="51857" y="3130096"/>
                </a:lnTo>
                <a:lnTo>
                  <a:pt x="42984" y="3084101"/>
                </a:lnTo>
                <a:lnTo>
                  <a:pt x="34920" y="3037824"/>
                </a:lnTo>
                <a:lnTo>
                  <a:pt x="27672" y="2991271"/>
                </a:lnTo>
                <a:lnTo>
                  <a:pt x="21249" y="2944450"/>
                </a:lnTo>
                <a:lnTo>
                  <a:pt x="15657" y="2897369"/>
                </a:lnTo>
                <a:lnTo>
                  <a:pt x="10904" y="2850036"/>
                </a:lnTo>
                <a:lnTo>
                  <a:pt x="6999" y="2802458"/>
                </a:lnTo>
                <a:lnTo>
                  <a:pt x="3948" y="2754643"/>
                </a:lnTo>
                <a:lnTo>
                  <a:pt x="1760" y="2706598"/>
                </a:lnTo>
                <a:lnTo>
                  <a:pt x="441" y="2658331"/>
                </a:lnTo>
                <a:lnTo>
                  <a:pt x="0" y="2609849"/>
                </a:lnTo>
                <a:lnTo>
                  <a:pt x="441" y="2561368"/>
                </a:lnTo>
                <a:lnTo>
                  <a:pt x="1760" y="2513101"/>
                </a:lnTo>
                <a:lnTo>
                  <a:pt x="3948" y="2465056"/>
                </a:lnTo>
                <a:lnTo>
                  <a:pt x="6999" y="2417241"/>
                </a:lnTo>
                <a:lnTo>
                  <a:pt x="10904" y="2369663"/>
                </a:lnTo>
                <a:lnTo>
                  <a:pt x="15657" y="2322330"/>
                </a:lnTo>
                <a:lnTo>
                  <a:pt x="21249" y="2275249"/>
                </a:lnTo>
                <a:lnTo>
                  <a:pt x="27672" y="2228428"/>
                </a:lnTo>
                <a:lnTo>
                  <a:pt x="34920" y="2181875"/>
                </a:lnTo>
                <a:lnTo>
                  <a:pt x="42984" y="2135598"/>
                </a:lnTo>
                <a:lnTo>
                  <a:pt x="51857" y="2089603"/>
                </a:lnTo>
                <a:lnTo>
                  <a:pt x="61531" y="2043899"/>
                </a:lnTo>
                <a:lnTo>
                  <a:pt x="71999" y="1998493"/>
                </a:lnTo>
                <a:lnTo>
                  <a:pt x="83253" y="1953392"/>
                </a:lnTo>
                <a:lnTo>
                  <a:pt x="95285" y="1908606"/>
                </a:lnTo>
                <a:lnTo>
                  <a:pt x="108088" y="1864140"/>
                </a:lnTo>
                <a:lnTo>
                  <a:pt x="121654" y="1820003"/>
                </a:lnTo>
                <a:lnTo>
                  <a:pt x="135976" y="1776202"/>
                </a:lnTo>
                <a:lnTo>
                  <a:pt x="151045" y="1732745"/>
                </a:lnTo>
                <a:lnTo>
                  <a:pt x="166855" y="1689640"/>
                </a:lnTo>
                <a:lnTo>
                  <a:pt x="183398" y="1646894"/>
                </a:lnTo>
                <a:lnTo>
                  <a:pt x="200665" y="1604515"/>
                </a:lnTo>
                <a:lnTo>
                  <a:pt x="218650" y="1562510"/>
                </a:lnTo>
                <a:lnTo>
                  <a:pt x="237345" y="1520887"/>
                </a:lnTo>
                <a:lnTo>
                  <a:pt x="256742" y="1479654"/>
                </a:lnTo>
                <a:lnTo>
                  <a:pt x="276833" y="1438818"/>
                </a:lnTo>
                <a:lnTo>
                  <a:pt x="297611" y="1398387"/>
                </a:lnTo>
                <a:lnTo>
                  <a:pt x="319069" y="1358368"/>
                </a:lnTo>
                <a:lnTo>
                  <a:pt x="341198" y="1318770"/>
                </a:lnTo>
                <a:lnTo>
                  <a:pt x="363992" y="1279599"/>
                </a:lnTo>
                <a:lnTo>
                  <a:pt x="387441" y="1240864"/>
                </a:lnTo>
                <a:lnTo>
                  <a:pt x="411540" y="1202572"/>
                </a:lnTo>
                <a:lnTo>
                  <a:pt x="436280" y="1164730"/>
                </a:lnTo>
                <a:lnTo>
                  <a:pt x="461653" y="1127347"/>
                </a:lnTo>
                <a:lnTo>
                  <a:pt x="487652" y="1090430"/>
                </a:lnTo>
                <a:lnTo>
                  <a:pt x="514270" y="1053986"/>
                </a:lnTo>
                <a:lnTo>
                  <a:pt x="541498" y="1018023"/>
                </a:lnTo>
                <a:lnTo>
                  <a:pt x="569330" y="982549"/>
                </a:lnTo>
                <a:lnTo>
                  <a:pt x="597756" y="947571"/>
                </a:lnTo>
                <a:lnTo>
                  <a:pt x="626771" y="913097"/>
                </a:lnTo>
                <a:lnTo>
                  <a:pt x="656366" y="879135"/>
                </a:lnTo>
                <a:lnTo>
                  <a:pt x="686533" y="845692"/>
                </a:lnTo>
                <a:lnTo>
                  <a:pt x="717266" y="812776"/>
                </a:lnTo>
                <a:lnTo>
                  <a:pt x="748555" y="780395"/>
                </a:lnTo>
                <a:lnTo>
                  <a:pt x="780395" y="748555"/>
                </a:lnTo>
                <a:lnTo>
                  <a:pt x="812776" y="717266"/>
                </a:lnTo>
                <a:lnTo>
                  <a:pt x="845692" y="686533"/>
                </a:lnTo>
                <a:lnTo>
                  <a:pt x="879135" y="656366"/>
                </a:lnTo>
                <a:lnTo>
                  <a:pt x="913097" y="626771"/>
                </a:lnTo>
                <a:lnTo>
                  <a:pt x="947571" y="597756"/>
                </a:lnTo>
                <a:lnTo>
                  <a:pt x="982549" y="569330"/>
                </a:lnTo>
                <a:lnTo>
                  <a:pt x="1018023" y="541498"/>
                </a:lnTo>
                <a:lnTo>
                  <a:pt x="1053986" y="514270"/>
                </a:lnTo>
                <a:lnTo>
                  <a:pt x="1090430" y="487652"/>
                </a:lnTo>
                <a:lnTo>
                  <a:pt x="1127347" y="461653"/>
                </a:lnTo>
                <a:lnTo>
                  <a:pt x="1164730" y="436280"/>
                </a:lnTo>
                <a:lnTo>
                  <a:pt x="1202572" y="411540"/>
                </a:lnTo>
                <a:lnTo>
                  <a:pt x="1240864" y="387441"/>
                </a:lnTo>
                <a:lnTo>
                  <a:pt x="1279599" y="363992"/>
                </a:lnTo>
                <a:lnTo>
                  <a:pt x="1318770" y="341198"/>
                </a:lnTo>
                <a:lnTo>
                  <a:pt x="1358368" y="319069"/>
                </a:lnTo>
                <a:lnTo>
                  <a:pt x="1398387" y="297611"/>
                </a:lnTo>
                <a:lnTo>
                  <a:pt x="1438818" y="276833"/>
                </a:lnTo>
                <a:lnTo>
                  <a:pt x="1479654" y="256742"/>
                </a:lnTo>
                <a:lnTo>
                  <a:pt x="1520887" y="237345"/>
                </a:lnTo>
                <a:lnTo>
                  <a:pt x="1562510" y="218650"/>
                </a:lnTo>
                <a:lnTo>
                  <a:pt x="1604515" y="200665"/>
                </a:lnTo>
                <a:lnTo>
                  <a:pt x="1646894" y="183398"/>
                </a:lnTo>
                <a:lnTo>
                  <a:pt x="1689640" y="166855"/>
                </a:lnTo>
                <a:lnTo>
                  <a:pt x="1732745" y="151045"/>
                </a:lnTo>
                <a:lnTo>
                  <a:pt x="1776202" y="135976"/>
                </a:lnTo>
                <a:lnTo>
                  <a:pt x="1820003" y="121654"/>
                </a:lnTo>
                <a:lnTo>
                  <a:pt x="1864140" y="108088"/>
                </a:lnTo>
                <a:lnTo>
                  <a:pt x="1908606" y="95285"/>
                </a:lnTo>
                <a:lnTo>
                  <a:pt x="1953392" y="83253"/>
                </a:lnTo>
                <a:lnTo>
                  <a:pt x="1998493" y="71999"/>
                </a:lnTo>
                <a:lnTo>
                  <a:pt x="2043899" y="61531"/>
                </a:lnTo>
                <a:lnTo>
                  <a:pt x="2089603" y="51857"/>
                </a:lnTo>
                <a:lnTo>
                  <a:pt x="2135598" y="42984"/>
                </a:lnTo>
                <a:lnTo>
                  <a:pt x="2181875" y="34920"/>
                </a:lnTo>
                <a:lnTo>
                  <a:pt x="2228428" y="27672"/>
                </a:lnTo>
                <a:lnTo>
                  <a:pt x="2275249" y="21249"/>
                </a:lnTo>
                <a:lnTo>
                  <a:pt x="2322330" y="15657"/>
                </a:lnTo>
                <a:lnTo>
                  <a:pt x="2369663" y="10904"/>
                </a:lnTo>
                <a:lnTo>
                  <a:pt x="2417241" y="6999"/>
                </a:lnTo>
                <a:lnTo>
                  <a:pt x="2465056" y="3948"/>
                </a:lnTo>
                <a:lnTo>
                  <a:pt x="2513101" y="1760"/>
                </a:lnTo>
                <a:lnTo>
                  <a:pt x="2561368" y="441"/>
                </a:lnTo>
                <a:lnTo>
                  <a:pt x="2609849" y="0"/>
                </a:lnTo>
                <a:lnTo>
                  <a:pt x="2658331" y="441"/>
                </a:lnTo>
                <a:lnTo>
                  <a:pt x="2706598" y="1760"/>
                </a:lnTo>
                <a:lnTo>
                  <a:pt x="2754643" y="3948"/>
                </a:lnTo>
                <a:lnTo>
                  <a:pt x="2802458" y="6999"/>
                </a:lnTo>
                <a:lnTo>
                  <a:pt x="2850036" y="10904"/>
                </a:lnTo>
                <a:lnTo>
                  <a:pt x="2897369" y="15657"/>
                </a:lnTo>
                <a:lnTo>
                  <a:pt x="2944450" y="21249"/>
                </a:lnTo>
                <a:lnTo>
                  <a:pt x="2991271" y="27672"/>
                </a:lnTo>
                <a:lnTo>
                  <a:pt x="3037824" y="34920"/>
                </a:lnTo>
                <a:lnTo>
                  <a:pt x="3084101" y="42984"/>
                </a:lnTo>
                <a:lnTo>
                  <a:pt x="3130096" y="51857"/>
                </a:lnTo>
                <a:lnTo>
                  <a:pt x="3175800" y="61531"/>
                </a:lnTo>
                <a:lnTo>
                  <a:pt x="3221206" y="71999"/>
                </a:lnTo>
                <a:lnTo>
                  <a:pt x="3266307" y="83253"/>
                </a:lnTo>
                <a:lnTo>
                  <a:pt x="3311093" y="95285"/>
                </a:lnTo>
                <a:lnTo>
                  <a:pt x="3355559" y="108088"/>
                </a:lnTo>
                <a:lnTo>
                  <a:pt x="3399696" y="121654"/>
                </a:lnTo>
                <a:lnTo>
                  <a:pt x="3443497" y="135976"/>
                </a:lnTo>
                <a:lnTo>
                  <a:pt x="3486954" y="151045"/>
                </a:lnTo>
                <a:lnTo>
                  <a:pt x="3530059" y="166855"/>
                </a:lnTo>
                <a:lnTo>
                  <a:pt x="3572805" y="183398"/>
                </a:lnTo>
                <a:lnTo>
                  <a:pt x="3615184" y="200665"/>
                </a:lnTo>
                <a:lnTo>
                  <a:pt x="3657189" y="218650"/>
                </a:lnTo>
                <a:lnTo>
                  <a:pt x="3698812" y="237345"/>
                </a:lnTo>
                <a:lnTo>
                  <a:pt x="3740045" y="256742"/>
                </a:lnTo>
                <a:lnTo>
                  <a:pt x="3780881" y="276833"/>
                </a:lnTo>
                <a:lnTo>
                  <a:pt x="3821312" y="297611"/>
                </a:lnTo>
                <a:lnTo>
                  <a:pt x="3861331" y="319069"/>
                </a:lnTo>
                <a:lnTo>
                  <a:pt x="3900929" y="341198"/>
                </a:lnTo>
                <a:lnTo>
                  <a:pt x="3940100" y="363992"/>
                </a:lnTo>
                <a:lnTo>
                  <a:pt x="3978835" y="387441"/>
                </a:lnTo>
                <a:lnTo>
                  <a:pt x="4017127" y="411540"/>
                </a:lnTo>
                <a:lnTo>
                  <a:pt x="4054969" y="436280"/>
                </a:lnTo>
                <a:lnTo>
                  <a:pt x="4092352" y="461653"/>
                </a:lnTo>
                <a:lnTo>
                  <a:pt x="4129269" y="487652"/>
                </a:lnTo>
                <a:lnTo>
                  <a:pt x="4165713" y="514270"/>
                </a:lnTo>
                <a:lnTo>
                  <a:pt x="4201676" y="541498"/>
                </a:lnTo>
                <a:lnTo>
                  <a:pt x="4237150" y="569330"/>
                </a:lnTo>
                <a:lnTo>
                  <a:pt x="4272128" y="597756"/>
                </a:lnTo>
                <a:lnTo>
                  <a:pt x="4306602" y="626771"/>
                </a:lnTo>
                <a:lnTo>
                  <a:pt x="4340564" y="656366"/>
                </a:lnTo>
                <a:lnTo>
                  <a:pt x="4374007" y="686533"/>
                </a:lnTo>
                <a:lnTo>
                  <a:pt x="4406923" y="717266"/>
                </a:lnTo>
                <a:lnTo>
                  <a:pt x="4439304" y="748555"/>
                </a:lnTo>
                <a:lnTo>
                  <a:pt x="4471144" y="780395"/>
                </a:lnTo>
                <a:lnTo>
                  <a:pt x="4502433" y="812776"/>
                </a:lnTo>
                <a:lnTo>
                  <a:pt x="4533166" y="845692"/>
                </a:lnTo>
                <a:lnTo>
                  <a:pt x="4563333" y="879135"/>
                </a:lnTo>
                <a:lnTo>
                  <a:pt x="4592928" y="913097"/>
                </a:lnTo>
                <a:lnTo>
                  <a:pt x="4621943" y="947571"/>
                </a:lnTo>
                <a:lnTo>
                  <a:pt x="4650369" y="982549"/>
                </a:lnTo>
                <a:lnTo>
                  <a:pt x="4678201" y="1018023"/>
                </a:lnTo>
                <a:lnTo>
                  <a:pt x="4705429" y="1053986"/>
                </a:lnTo>
                <a:lnTo>
                  <a:pt x="4732047" y="1090430"/>
                </a:lnTo>
                <a:lnTo>
                  <a:pt x="4758046" y="1127347"/>
                </a:lnTo>
                <a:lnTo>
                  <a:pt x="4783419" y="1164730"/>
                </a:lnTo>
                <a:lnTo>
                  <a:pt x="4808159" y="1202572"/>
                </a:lnTo>
                <a:lnTo>
                  <a:pt x="4832258" y="1240864"/>
                </a:lnTo>
                <a:lnTo>
                  <a:pt x="4855707" y="1279599"/>
                </a:lnTo>
                <a:lnTo>
                  <a:pt x="4878501" y="1318770"/>
                </a:lnTo>
                <a:lnTo>
                  <a:pt x="4900630" y="1358368"/>
                </a:lnTo>
                <a:lnTo>
                  <a:pt x="4922088" y="1398387"/>
                </a:lnTo>
                <a:lnTo>
                  <a:pt x="4942866" y="1438818"/>
                </a:lnTo>
                <a:lnTo>
                  <a:pt x="4962957" y="1479654"/>
                </a:lnTo>
                <a:lnTo>
                  <a:pt x="4982354" y="1520887"/>
                </a:lnTo>
                <a:lnTo>
                  <a:pt x="5001049" y="1562510"/>
                </a:lnTo>
                <a:lnTo>
                  <a:pt x="5019034" y="1604515"/>
                </a:lnTo>
                <a:lnTo>
                  <a:pt x="5036301" y="1646894"/>
                </a:lnTo>
                <a:lnTo>
                  <a:pt x="5052844" y="1689640"/>
                </a:lnTo>
                <a:lnTo>
                  <a:pt x="5068654" y="1732745"/>
                </a:lnTo>
                <a:lnTo>
                  <a:pt x="5083723" y="1776202"/>
                </a:lnTo>
                <a:lnTo>
                  <a:pt x="5098045" y="1820003"/>
                </a:lnTo>
                <a:lnTo>
                  <a:pt x="5111611" y="1864140"/>
                </a:lnTo>
                <a:lnTo>
                  <a:pt x="5124414" y="1908606"/>
                </a:lnTo>
                <a:lnTo>
                  <a:pt x="5136446" y="1953392"/>
                </a:lnTo>
                <a:lnTo>
                  <a:pt x="5147700" y="1998493"/>
                </a:lnTo>
                <a:lnTo>
                  <a:pt x="5158168" y="2043899"/>
                </a:lnTo>
                <a:lnTo>
                  <a:pt x="5167842" y="2089603"/>
                </a:lnTo>
                <a:lnTo>
                  <a:pt x="5176715" y="2135598"/>
                </a:lnTo>
                <a:lnTo>
                  <a:pt x="5184779" y="2181875"/>
                </a:lnTo>
                <a:lnTo>
                  <a:pt x="5192027" y="2228428"/>
                </a:lnTo>
                <a:lnTo>
                  <a:pt x="5198450" y="2275249"/>
                </a:lnTo>
                <a:lnTo>
                  <a:pt x="5204042" y="2322330"/>
                </a:lnTo>
                <a:lnTo>
                  <a:pt x="5208795" y="2369663"/>
                </a:lnTo>
                <a:lnTo>
                  <a:pt x="5212700" y="2417241"/>
                </a:lnTo>
                <a:lnTo>
                  <a:pt x="5215751" y="2465056"/>
                </a:lnTo>
                <a:lnTo>
                  <a:pt x="5217939" y="2513101"/>
                </a:lnTo>
                <a:lnTo>
                  <a:pt x="5219258" y="2561368"/>
                </a:lnTo>
                <a:lnTo>
                  <a:pt x="5219699" y="2609849"/>
                </a:lnTo>
                <a:lnTo>
                  <a:pt x="5219258" y="2658331"/>
                </a:lnTo>
                <a:lnTo>
                  <a:pt x="5217939" y="2706598"/>
                </a:lnTo>
                <a:lnTo>
                  <a:pt x="5215751" y="2754643"/>
                </a:lnTo>
                <a:lnTo>
                  <a:pt x="5212700" y="2802458"/>
                </a:lnTo>
                <a:lnTo>
                  <a:pt x="5208795" y="2850036"/>
                </a:lnTo>
                <a:lnTo>
                  <a:pt x="5204042" y="2897369"/>
                </a:lnTo>
                <a:lnTo>
                  <a:pt x="5198450" y="2944450"/>
                </a:lnTo>
                <a:lnTo>
                  <a:pt x="5192027" y="2991271"/>
                </a:lnTo>
                <a:lnTo>
                  <a:pt x="5184779" y="3037824"/>
                </a:lnTo>
                <a:lnTo>
                  <a:pt x="5176715" y="3084101"/>
                </a:lnTo>
                <a:lnTo>
                  <a:pt x="5167842" y="3130096"/>
                </a:lnTo>
                <a:lnTo>
                  <a:pt x="5158168" y="3175800"/>
                </a:lnTo>
                <a:lnTo>
                  <a:pt x="5147700" y="3221206"/>
                </a:lnTo>
                <a:lnTo>
                  <a:pt x="5136446" y="3266307"/>
                </a:lnTo>
                <a:lnTo>
                  <a:pt x="5124414" y="3311093"/>
                </a:lnTo>
                <a:lnTo>
                  <a:pt x="5111611" y="3355559"/>
                </a:lnTo>
                <a:lnTo>
                  <a:pt x="5098045" y="3399696"/>
                </a:lnTo>
                <a:lnTo>
                  <a:pt x="5083723" y="3443497"/>
                </a:lnTo>
                <a:lnTo>
                  <a:pt x="5068654" y="3486954"/>
                </a:lnTo>
                <a:lnTo>
                  <a:pt x="5052844" y="3530059"/>
                </a:lnTo>
                <a:lnTo>
                  <a:pt x="5036301" y="3572805"/>
                </a:lnTo>
                <a:lnTo>
                  <a:pt x="5019034" y="3615184"/>
                </a:lnTo>
                <a:lnTo>
                  <a:pt x="5001049" y="3657189"/>
                </a:lnTo>
                <a:lnTo>
                  <a:pt x="4982354" y="3698812"/>
                </a:lnTo>
                <a:lnTo>
                  <a:pt x="4962957" y="3740045"/>
                </a:lnTo>
                <a:lnTo>
                  <a:pt x="4942866" y="3780881"/>
                </a:lnTo>
                <a:lnTo>
                  <a:pt x="4922088" y="3821312"/>
                </a:lnTo>
                <a:lnTo>
                  <a:pt x="4900630" y="3861331"/>
                </a:lnTo>
                <a:lnTo>
                  <a:pt x="4878501" y="3900929"/>
                </a:lnTo>
                <a:lnTo>
                  <a:pt x="4855707" y="3940100"/>
                </a:lnTo>
                <a:lnTo>
                  <a:pt x="4854403" y="3942254"/>
                </a:lnTo>
                <a:close/>
              </a:path>
            </a:pathLst>
          </a:custGeom>
          <a:solidFill>
            <a:srgbClr val="1164AB"/>
          </a:solidFill>
          <a:ln w="9525">
            <a:noFill/>
          </a:ln>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ags/tag1.xml><?xml version="1.0" encoding="utf-8"?>
<p:tagLst xmlns:p="http://schemas.openxmlformats.org/presentationml/2006/main">
  <p:tag name="KSO_WM_TEMPLATE_CATEGORY" val="diagram"/>
  <p:tag name="KSO_WM_TEMPLATE_INDEX" val="769"/>
  <p:tag name="KSO_WM_TAG_VERSION" val="1.0"/>
  <p:tag name="KSO_WM_BEAUTIFY_FLAG" val="#wm#"/>
  <p:tag name="KSO_WM_UNIT_TYPE" val="m_i"/>
  <p:tag name="KSO_WM_UNIT_INDEX" val="1_1"/>
  <p:tag name="KSO_WM_UNIT_ID" val="diagram769_4*m_i*1_1"/>
  <p:tag name="KSO_WM_UNIT_CLEAR" val="1"/>
  <p:tag name="KSO_WM_UNIT_LAYERLEVEL" val="1_1"/>
  <p:tag name="KSO_WM_DIAGRAM_GROUP_CODE" val="m1-1"/>
  <p:tag name="KSO_WM_UNIT_LINE_FORE_SCHEMECOLOR_INDEX" val="10"/>
  <p:tag name="KSO_WM_UNIT_LINE_FILL_TYPE" val="2"/>
</p:tagLst>
</file>

<file path=ppt/tags/tag10.xml><?xml version="1.0" encoding="utf-8"?>
<p:tagLst xmlns:p="http://schemas.openxmlformats.org/presentationml/2006/main">
  <p:tag name="KSO_WM_TEMPLATE_CATEGORY" val="diagram"/>
  <p:tag name="KSO_WM_TEMPLATE_INDEX" val="769"/>
  <p:tag name="KSO_WM_TAG_VERSION" val="1.0"/>
  <p:tag name="KSO_WM_BEAUTIFY_FLAG" val="#wm#"/>
  <p:tag name="KSO_WM_UNIT_TYPE" val="m_h_f"/>
  <p:tag name="KSO_WM_UNIT_INDEX" val="1_2_1"/>
  <p:tag name="KSO_WM_UNIT_ID" val="diagram769_4*m_h_f*1_2_1"/>
  <p:tag name="KSO_WM_UNIT_CLEAR" val="1"/>
  <p:tag name="KSO_WM_UNIT_LAYERLEVEL" val="1_1_1"/>
  <p:tag name="KSO_WM_UNIT_VALUE" val="21"/>
  <p:tag name="KSO_WM_UNIT_HIGHLIGHT" val="0"/>
  <p:tag name="KSO_WM_UNIT_COMPATIBLE" val="0"/>
  <p:tag name="KSO_WM_DIAGRAM_GROUP_CODE" val="m1-1"/>
  <p:tag name="KSO_WM_UNIT_PRESET_TEXT" val="Lorem ipsum dolor sit amet, consectetur"/>
  <p:tag name="KSO_WM_UNIT_TEXT_FILL_FORE_SCHEMECOLOR_INDEX" val="13"/>
  <p:tag name="KSO_WM_UNIT_TEXT_FILL_TYPE" val="1"/>
</p:tagLst>
</file>

<file path=ppt/tags/tag11.xml><?xml version="1.0" encoding="utf-8"?>
<p:tagLst xmlns:p="http://schemas.openxmlformats.org/presentationml/2006/main">
  <p:tag name="KSO_WM_TEMPLATE_CATEGORY" val="diagram"/>
  <p:tag name="KSO_WM_TEMPLATE_INDEX" val="769"/>
  <p:tag name="KSO_WM_TAG_VERSION" val="1.0"/>
  <p:tag name="KSO_WM_BEAUTIFY_FLAG" val="#wm#"/>
  <p:tag name="KSO_WM_UNIT_TYPE" val="m_h_f"/>
  <p:tag name="KSO_WM_UNIT_INDEX" val="1_3_1"/>
  <p:tag name="KSO_WM_UNIT_ID" val="diagram769_4*m_h_f*1_3_1"/>
  <p:tag name="KSO_WM_UNIT_CLEAR" val="1"/>
  <p:tag name="KSO_WM_UNIT_LAYERLEVEL" val="1_1_1"/>
  <p:tag name="KSO_WM_UNIT_VALUE" val="21"/>
  <p:tag name="KSO_WM_UNIT_HIGHLIGHT" val="0"/>
  <p:tag name="KSO_WM_UNIT_COMPATIBLE" val="0"/>
  <p:tag name="KSO_WM_DIAGRAM_GROUP_CODE" val="m1-1"/>
  <p:tag name="KSO_WM_UNIT_PRESET_TEXT" val="Lorem ipsum dolor sit amet, consectetur"/>
  <p:tag name="KSO_WM_UNIT_TEXT_FILL_FORE_SCHEMECOLOR_INDEX" val="13"/>
  <p:tag name="KSO_WM_UNIT_TEXT_FILL_TYPE" val="1"/>
</p:tagLst>
</file>

<file path=ppt/tags/tag12.xml><?xml version="1.0" encoding="utf-8"?>
<p:tagLst xmlns:p="http://schemas.openxmlformats.org/presentationml/2006/main">
  <p:tag name="KSO_WM_TEMPLATE_CATEGORY" val="diagram"/>
  <p:tag name="KSO_WM_TEMPLATE_INDEX" val="769"/>
  <p:tag name="KSO_WM_TAG_VERSION" val="1.0"/>
  <p:tag name="KSO_WM_BEAUTIFY_FLAG" val="#wm#"/>
  <p:tag name="KSO_WM_UNIT_TYPE" val="m_i"/>
  <p:tag name="KSO_WM_UNIT_INDEX" val="1_6"/>
  <p:tag name="KSO_WM_UNIT_ID" val="diagram769_4*m_i*1_6"/>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3.xml><?xml version="1.0" encoding="utf-8"?>
<p:tagLst xmlns:p="http://schemas.openxmlformats.org/presentationml/2006/main">
  <p:tag name="KSO_WM_TEMPLATE_CATEGORY" val="diagram"/>
  <p:tag name="KSO_WM_TEMPLATE_INDEX" val="769"/>
  <p:tag name="KSO_WM_TAG_VERSION" val="1.0"/>
  <p:tag name="KSO_WM_BEAUTIFY_FLAG" val="#wm#"/>
  <p:tag name="KSO_WM_UNIT_TYPE" val="m_i"/>
  <p:tag name="KSO_WM_UNIT_INDEX" val="1_7"/>
  <p:tag name="KSO_WM_UNIT_ID" val="diagram769_4*m_i*1_7"/>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4.xml><?xml version="1.0" encoding="utf-8"?>
<p:tagLst xmlns:p="http://schemas.openxmlformats.org/presentationml/2006/main">
  <p:tag name="KSO_WM_TEMPLATE_CATEGORY" val="diagram"/>
  <p:tag name="KSO_WM_TEMPLATE_INDEX" val="769"/>
  <p:tag name="KSO_WM_TAG_VERSION" val="1.0"/>
  <p:tag name="KSO_WM_BEAUTIFY_FLAG" val="#wm#"/>
  <p:tag name="KSO_WM_UNIT_TYPE" val="m_i"/>
  <p:tag name="KSO_WM_UNIT_INDEX" val="1_8"/>
  <p:tag name="KSO_WM_UNIT_ID" val="diagram769_4*m_i*1_8"/>
  <p:tag name="KSO_WM_UNIT_CLEAR" val="1"/>
  <p:tag name="KSO_WM_UNIT_LAYERLEVEL" val="1_1"/>
  <p:tag name="KSO_WM_DIAGRAM_GROUP_CODE" val="m1-1"/>
  <p:tag name="KSO_WM_UNIT_FILL_FORE_SCHEMECOLOR_INDEX" val="7"/>
  <p:tag name="KSO_WM_UNIT_FILL_TYPE" val="1"/>
</p:tagLst>
</file>

<file path=ppt/tags/tag15.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
  <p:tag name="KSO_WM_UNIT_ID" val="diagram776_1*m_i*1_1"/>
  <p:tag name="KSO_WM_UNIT_CLEAR" val="1"/>
  <p:tag name="KSO_WM_UNIT_LAYERLEVEL" val="1_1"/>
  <p:tag name="KSO_WM_DIAGRAM_GROUP_CODE" val="m1-1"/>
  <p:tag name="KSO_WM_UNIT_FILL_FORE_SCHEMECOLOR_INDEX" val="9"/>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9"/>
  <p:tag name="KSO_WM_UNIT_ID" val="diagram776_1*m_i*1_9"/>
  <p:tag name="KSO_WM_UNIT_CLEAR" val="1"/>
  <p:tag name="KSO_WM_UNIT_LAYERLEVEL" val="1_1"/>
  <p:tag name="KSO_WM_DIAGRAM_GROUP_CODE" val="m1-1"/>
  <p:tag name="KSO_WM_UNIT_LINE_FORE_SCHEMECOLOR_INDEX" val="9"/>
  <p:tag name="KSO_WM_UNIT_LINE_FILL_TYPE" val="2"/>
</p:tagLst>
</file>

<file path=ppt/tags/tag17.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1_1"/>
  <p:tag name="KSO_WM_UNIT_ID" val="diagram776_1*m_h_f*1_1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18.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a"/>
  <p:tag name="KSO_WM_UNIT_INDEX" val="1_1_1"/>
  <p:tag name="KSO_WM_UNIT_ID" val="diagram776_1*m_h_a*1_1_1"/>
  <p:tag name="KSO_WM_UNIT_CLEAR" val="1"/>
  <p:tag name="KSO_WM_UNIT_LAYERLEVEL" val="1_1_1"/>
  <p:tag name="KSO_WM_UNIT_VALUE" val="4"/>
  <p:tag name="KSO_WM_UNIT_HIGHLIGHT" val="0"/>
  <p:tag name="KSO_WM_UNIT_COMPATIBLE" val="0"/>
  <p:tag name="KSO_WM_DIAGRAM_GROUP_CODE" val="m1-1"/>
  <p:tag name="KSO_WM_UNIT_PRESET_TEXT" val="LOREM"/>
  <p:tag name="KSO_WM_UNIT_TEXT_FILL_FORE_SCHEMECOLOR_INDEX" val="9"/>
  <p:tag name="KSO_WM_UNIT_TEXT_FILL_TYPE" val="1"/>
</p:tagLst>
</file>

<file path=ppt/tags/tag19.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2"/>
  <p:tag name="KSO_WM_UNIT_ID" val="diagram776_1*m_i*1_2"/>
  <p:tag name="KSO_WM_UNIT_CLEAR" val="1"/>
  <p:tag name="KSO_WM_UNIT_LAYERLEVEL" val="1_1"/>
  <p:tag name="KSO_WM_DIAGRAM_GROUP_CODE" val="m1-1"/>
  <p:tag name="KSO_WM_UNIT_FILL_FORE_SCHEMECOLOR_INDEX" val="8"/>
  <p:tag name="KSO_WM_UNIT_FILL_TYPE" val="1"/>
  <p:tag name="KSO_WM_UNIT_TEXT_FILL_FORE_SCHEMECOLOR_INDEX" val="2"/>
  <p:tag name="KSO_WM_UNIT_TEXT_FILL_TYPE" val="1"/>
</p:tagLst>
</file>

<file path=ppt/tags/tag2.xml><?xml version="1.0" encoding="utf-8"?>
<p:tagLst xmlns:p="http://schemas.openxmlformats.org/presentationml/2006/main">
  <p:tag name="KSO_WM_TEMPLATE_CATEGORY" val="diagram"/>
  <p:tag name="KSO_WM_TEMPLATE_INDEX" val="769"/>
  <p:tag name="KSO_WM_TAG_VERSION" val="1.0"/>
  <p:tag name="KSO_WM_BEAUTIFY_FLAG" val="#wm#"/>
  <p:tag name="KSO_WM_UNIT_TYPE" val="m_i"/>
  <p:tag name="KSO_WM_UNIT_INDEX" val="1_2"/>
  <p:tag name="KSO_WM_UNIT_ID" val="diagram769_4*m_i*1_2"/>
  <p:tag name="KSO_WM_UNIT_CLEAR" val="1"/>
  <p:tag name="KSO_WM_UNIT_LAYERLEVEL" val="1_1"/>
  <p:tag name="KSO_WM_DIAGRAM_GROUP_CODE" val="m1-1"/>
  <p:tag name="KSO_WM_UNIT_LINE_FORE_SCHEMECOLOR_INDEX" val="10"/>
  <p:tag name="KSO_WM_UNIT_LINE_FILL_TYPE" val="2"/>
</p:tagLst>
</file>

<file path=ppt/tags/tag20.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8"/>
  <p:tag name="KSO_WM_UNIT_ID" val="diagram776_1*m_i*1_8"/>
  <p:tag name="KSO_WM_UNIT_CLEAR" val="1"/>
  <p:tag name="KSO_WM_UNIT_LAYERLEVEL" val="1_1"/>
  <p:tag name="KSO_WM_DIAGRAM_GROUP_CODE" val="m1-1"/>
  <p:tag name="KSO_WM_UNIT_LINE_FORE_SCHEMECOLOR_INDEX" val="8"/>
  <p:tag name="KSO_WM_UNIT_LINE_FILL_TYPE" val="2"/>
</p:tagLst>
</file>

<file path=ppt/tags/tag21.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2_1"/>
  <p:tag name="KSO_WM_UNIT_ID" val="diagram776_1*m_h_f*1_2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22.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a"/>
  <p:tag name="KSO_WM_UNIT_INDEX" val="1_2_1"/>
  <p:tag name="KSO_WM_UNIT_ID" val="diagram776_1*m_h_a*1_2_1"/>
  <p:tag name="KSO_WM_UNIT_CLEAR" val="1"/>
  <p:tag name="KSO_WM_UNIT_LAYERLEVEL" val="1_1_1"/>
  <p:tag name="KSO_WM_UNIT_VALUE" val="4"/>
  <p:tag name="KSO_WM_UNIT_HIGHLIGHT" val="0"/>
  <p:tag name="KSO_WM_UNIT_COMPATIBLE" val="0"/>
  <p:tag name="KSO_WM_DIAGRAM_GROUP_CODE" val="m1-1"/>
  <p:tag name="KSO_WM_UNIT_PRESET_TEXT" val="LOREM"/>
  <p:tag name="KSO_WM_UNIT_TEXT_FILL_FORE_SCHEMECOLOR_INDEX" val="8"/>
  <p:tag name="KSO_WM_UNIT_TEXT_FILL_TYPE" val="1"/>
</p:tagLst>
</file>

<file path=ppt/tags/tag23.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3"/>
  <p:tag name="KSO_WM_UNIT_ID" val="diagram776_1*m_i*1_3"/>
  <p:tag name="KSO_WM_UNIT_CLEAR" val="1"/>
  <p:tag name="KSO_WM_UNIT_LAYERLEVEL" val="1_1"/>
  <p:tag name="KSO_WM_DIAGRAM_GROUP_CODE" val="m1-1"/>
  <p:tag name="KSO_WM_UNIT_FILL_FORE_SCHEMECOLOR_INDEX" val="7"/>
  <p:tag name="KSO_WM_UNIT_FILL_TYPE" val="1"/>
  <p:tag name="KSO_WM_UNIT_TEXT_FILL_FORE_SCHEMECOLOR_INDEX" val="2"/>
  <p:tag name="KSO_WM_UNIT_TEXT_FILL_TYPE" val="1"/>
</p:tagLst>
</file>

<file path=ppt/tags/tag24.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7"/>
  <p:tag name="KSO_WM_UNIT_ID" val="diagram776_1*m_i*1_7"/>
  <p:tag name="KSO_WM_UNIT_CLEAR" val="1"/>
  <p:tag name="KSO_WM_UNIT_LAYERLEVEL" val="1_1"/>
  <p:tag name="KSO_WM_DIAGRAM_GROUP_CODE" val="m1-1"/>
  <p:tag name="KSO_WM_UNIT_LINE_FORE_SCHEMECOLOR_INDEX" val="7"/>
  <p:tag name="KSO_WM_UNIT_LINE_FILL_TYPE" val="2"/>
</p:tagLst>
</file>

<file path=ppt/tags/tag25.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9"/>
  <p:tag name="KSO_WM_UNIT_ID" val="diagram776_1*m_i*1_19"/>
  <p:tag name="KSO_WM_UNIT_CLEAR" val="1"/>
  <p:tag name="KSO_WM_UNIT_LAYERLEVEL" val="1_1"/>
  <p:tag name="KSO_WM_DIAGRAM_GROUP_CODE" val="m1-1"/>
  <p:tag name="KSO_WM_UNIT_TEXT_FILL_FORE_SCHEMECOLOR_INDEX" val="13"/>
  <p:tag name="KSO_WM_UNIT_TEXT_FILL_TYPE" val="1"/>
</p:tagLst>
</file>

<file path=ppt/tags/tag26.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3_1"/>
  <p:tag name="KSO_WM_UNIT_ID" val="diagram776_1*m_h_f*1_3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27.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a"/>
  <p:tag name="KSO_WM_UNIT_INDEX" val="1_3_1"/>
  <p:tag name="KSO_WM_UNIT_ID" val="diagram776_1*m_h_a*1_3_1"/>
  <p:tag name="KSO_WM_UNIT_CLEAR" val="1"/>
  <p:tag name="KSO_WM_UNIT_LAYERLEVEL" val="1_1_1"/>
  <p:tag name="KSO_WM_UNIT_VALUE" val="4"/>
  <p:tag name="KSO_WM_UNIT_HIGHLIGHT" val="0"/>
  <p:tag name="KSO_WM_UNIT_COMPATIBLE" val="0"/>
  <p:tag name="KSO_WM_DIAGRAM_GROUP_CODE" val="m1-1"/>
  <p:tag name="KSO_WM_UNIT_PRESET_TEXT" val="LOREM"/>
  <p:tag name="KSO_WM_UNIT_TEXT_FILL_FORE_SCHEMECOLOR_INDEX" val="7"/>
  <p:tag name="KSO_WM_UNIT_TEXT_FILL_TYPE" val="1"/>
</p:tagLst>
</file>

<file path=ppt/tags/tag28.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4"/>
  <p:tag name="KSO_WM_UNIT_ID" val="diagram776_1*m_i*1_4"/>
  <p:tag name="KSO_WM_UNIT_CLEAR" val="1"/>
  <p:tag name="KSO_WM_UNIT_LAYERLEVEL" val="1_1"/>
  <p:tag name="KSO_WM_DIAGRAM_GROUP_CODE" val="m1-1"/>
  <p:tag name="KSO_WM_UNIT_FILL_FORE_SCHEMECOLOR_INDEX" val="6"/>
  <p:tag name="KSO_WM_UNIT_FILL_TYPE" val="1"/>
  <p:tag name="KSO_WM_UNIT_TEXT_FILL_FORE_SCHEMECOLOR_INDEX" val="2"/>
  <p:tag name="KSO_WM_UNIT_TEXT_FILL_TYPE" val="1"/>
</p:tagLst>
</file>

<file path=ppt/tags/tag29.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6"/>
  <p:tag name="KSO_WM_UNIT_ID" val="diagram776_1*m_i*1_6"/>
  <p:tag name="KSO_WM_UNIT_CLEAR" val="1"/>
  <p:tag name="KSO_WM_UNIT_LAYERLEVEL" val="1_1"/>
  <p:tag name="KSO_WM_DIAGRAM_GROUP_CODE" val="m1-1"/>
  <p:tag name="KSO_WM_UNIT_LINE_FORE_SCHEMECOLOR_INDEX" val="6"/>
  <p:tag name="KSO_WM_UNIT_LINE_FILL_TYPE" val="2"/>
</p:tagLst>
</file>

<file path=ppt/tags/tag3.xml><?xml version="1.0" encoding="utf-8"?>
<p:tagLst xmlns:p="http://schemas.openxmlformats.org/presentationml/2006/main">
  <p:tag name="KSO_WM_TEMPLATE_CATEGORY" val="diagram"/>
  <p:tag name="KSO_WM_TEMPLATE_INDEX" val="769"/>
  <p:tag name="KSO_WM_TAG_VERSION" val="1.0"/>
  <p:tag name="KSO_WM_BEAUTIFY_FLAG" val="#wm#"/>
  <p:tag name="KSO_WM_UNIT_TYPE" val="m_i"/>
  <p:tag name="KSO_WM_UNIT_INDEX" val="1_3"/>
  <p:tag name="KSO_WM_UNIT_ID" val="diagram769_4*m_i*1_3"/>
  <p:tag name="KSO_WM_UNIT_CLEAR" val="1"/>
  <p:tag name="KSO_WM_UNIT_LAYERLEVEL" val="1_1"/>
  <p:tag name="KSO_WM_DIAGRAM_GROUP_CODE" val="m1-1"/>
  <p:tag name="KSO_WM_UNIT_LINE_FORE_SCHEMECOLOR_INDEX" val="10"/>
  <p:tag name="KSO_WM_UNIT_LINE_FILL_TYPE" val="2"/>
</p:tagLst>
</file>

<file path=ppt/tags/tag30.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4_1"/>
  <p:tag name="KSO_WM_UNIT_ID" val="diagram776_1*m_h_f*1_4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31.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a"/>
  <p:tag name="KSO_WM_UNIT_INDEX" val="1_4_1"/>
  <p:tag name="KSO_WM_UNIT_ID" val="diagram776_1*m_h_a*1_4_1"/>
  <p:tag name="KSO_WM_UNIT_CLEAR" val="1"/>
  <p:tag name="KSO_WM_UNIT_LAYERLEVEL" val="1_1_1"/>
  <p:tag name="KSO_WM_UNIT_VALUE" val="4"/>
  <p:tag name="KSO_WM_UNIT_HIGHLIGHT" val="0"/>
  <p:tag name="KSO_WM_UNIT_COMPATIBLE" val="0"/>
  <p:tag name="KSO_WM_DIAGRAM_GROUP_CODE" val="m1-1"/>
  <p:tag name="KSO_WM_UNIT_PRESET_TEXT" val="LOREM"/>
  <p:tag name="KSO_WM_UNIT_TEXT_FILL_FORE_SCHEMECOLOR_INDEX" val="6"/>
  <p:tag name="KSO_WM_UNIT_TEXT_FILL_TYPE" val="1"/>
</p:tagLst>
</file>

<file path=ppt/tags/tag32.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5"/>
  <p:tag name="KSO_WM_UNIT_ID" val="diagram776_1*m_i*1_5"/>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33.xml><?xml version="1.0" encoding="utf-8"?>
<p:tagLst xmlns:p="http://schemas.openxmlformats.org/presentationml/2006/main">
  <p:tag name="KSO_WM_TEMPLATE_CATEGORY" val="diagram"/>
  <p:tag name="KSO_WM_TEMPLATE_INDEX" val="776"/>
  <p:tag name="KSO_WM_TAG_VERSION" val="1.0"/>
  <p:tag name="KSO_WM_BEAUTIFY_FLAG" val="#wm#"/>
  <p:tag name="KSO_WM_UNIT_TYPE" val="m_i"/>
  <p:tag name="KSO_WM_UNIT_INDEX" val="1_10"/>
  <p:tag name="KSO_WM_UNIT_ID" val="diagram776_1*m_i*1_10"/>
  <p:tag name="KSO_WM_UNIT_CLEAR" val="1"/>
  <p:tag name="KSO_WM_UNIT_LAYERLEVEL" val="1_1"/>
  <p:tag name="KSO_WM_DIAGRAM_GROUP_CODE" val="m1-1"/>
  <p:tag name="KSO_WM_UNIT_LINE_FORE_SCHEMECOLOR_INDEX" val="5"/>
  <p:tag name="KSO_WM_UNIT_LINE_FILL_TYPE" val="2"/>
</p:tagLst>
</file>

<file path=ppt/tags/tag34.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f"/>
  <p:tag name="KSO_WM_UNIT_INDEX" val="1_5_1"/>
  <p:tag name="KSO_WM_UNIT_ID" val="diagram776_1*m_h_f*1_5_1"/>
  <p:tag name="KSO_WM_UNIT_CLEAR" val="1"/>
  <p:tag name="KSO_WM_UNIT_LAYERLEVEL" val="1_1_1"/>
  <p:tag name="KSO_WM_UNIT_VALUE" val="40"/>
  <p:tag name="KSO_WM_UNIT_HIGHLIGHT" val="0"/>
  <p:tag name="KSO_WM_UNIT_COMPATIBLE" val="0"/>
  <p:tag name="KSO_WM_DIAGRAM_GROUP_CODE" val="m1-1"/>
  <p:tag name="KSO_WM_UNIT_PRESET_TEXT" val="Lorem ipsum dolor sit amet, consect"/>
  <p:tag name="KSO_WM_UNIT_TEXT_FILL_FORE_SCHEMECOLOR_INDEX" val="13"/>
  <p:tag name="KSO_WM_UNIT_TEXT_FILL_TYPE" val="1"/>
</p:tagLst>
</file>

<file path=ppt/tags/tag35.xml><?xml version="1.0" encoding="utf-8"?>
<p:tagLst xmlns:p="http://schemas.openxmlformats.org/presentationml/2006/main">
  <p:tag name="KSO_WM_TEMPLATE_CATEGORY" val="diagram"/>
  <p:tag name="KSO_WM_TEMPLATE_INDEX" val="776"/>
  <p:tag name="KSO_WM_TAG_VERSION" val="1.0"/>
  <p:tag name="KSO_WM_BEAUTIFY_FLAG" val="#wm#"/>
  <p:tag name="KSO_WM_UNIT_TYPE" val="m_h_a"/>
  <p:tag name="KSO_WM_UNIT_INDEX" val="1_5_1"/>
  <p:tag name="KSO_WM_UNIT_ID" val="diagram776_1*m_h_a*1_5_1"/>
  <p:tag name="KSO_WM_UNIT_CLEAR" val="1"/>
  <p:tag name="KSO_WM_UNIT_LAYERLEVEL" val="1_1_1"/>
  <p:tag name="KSO_WM_UNIT_VALUE" val="4"/>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9033_4*m_h_i*1_1_3"/>
  <p:tag name="KSO_WM_TEMPLATE_CATEGORY" val="diagram"/>
  <p:tag name="KSO_WM_TEMPLATE_INDEX" val="20199033"/>
  <p:tag name="KSO_WM_UNIT_LAYERLEVEL" val="1_1_1"/>
  <p:tag name="KSO_WM_TAG_VERSION" val="1.0"/>
  <p:tag name="KSO_WM_BEAUTIFY_FLAG" val="#wm#"/>
  <p:tag name="KSO_WM_UNIT_FILL_FORE_SCHEMECOLOR_INDEX" val="5"/>
  <p:tag name="KSO_WM_UNIT_FILL_TYPE" val="1"/>
  <p:tag name="KSO_WM_UNIT_DIAGRAM_SCHEMECOLOR_ID"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9033_4*m_h_i*1_1_2"/>
  <p:tag name="KSO_WM_TEMPLATE_CATEGORY" val="diagram"/>
  <p:tag name="KSO_WM_TEMPLATE_INDEX" val="20199033"/>
  <p:tag name="KSO_WM_UNIT_LAYERLEVEL" val="1_1_1"/>
  <p:tag name="KSO_WM_TAG_VERSION" val="1.0"/>
  <p:tag name="KSO_WM_BEAUTIFY_FLAG" val="#wm#"/>
  <p:tag name="KSO_WM_UNIT_FILL_FORE_SCHEMECOLOR_INDEX" val="5"/>
  <p:tag name="KSO_WM_UNIT_FILL_TYPE" val="1"/>
  <p:tag name="KSO_WM_UNIT_DIAGRAM_SCHEMECOLOR_ID"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9033_4*m_h_i*1_2_3"/>
  <p:tag name="KSO_WM_TEMPLATE_CATEGORY" val="diagram"/>
  <p:tag name="KSO_WM_TEMPLATE_INDEX" val="20199033"/>
  <p:tag name="KSO_WM_UNIT_LAYERLEVEL" val="1_1_1"/>
  <p:tag name="KSO_WM_TAG_VERSION" val="1.0"/>
  <p:tag name="KSO_WM_BEAUTIFY_FLAG" val="#wm#"/>
  <p:tag name="KSO_WM_UNIT_FILL_FORE_SCHEMECOLOR_INDEX" val="6"/>
  <p:tag name="KSO_WM_UNIT_FILL_TYPE" val="1"/>
  <p:tag name="KSO_WM_UNIT_DIAGRAM_SCHEMECOLOR_ID"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9033_4*m_h_i*1_2_2"/>
  <p:tag name="KSO_WM_TEMPLATE_CATEGORY" val="diagram"/>
  <p:tag name="KSO_WM_TEMPLATE_INDEX" val="20199033"/>
  <p:tag name="KSO_WM_UNIT_LAYERLEVEL" val="1_1_1"/>
  <p:tag name="KSO_WM_TAG_VERSION" val="1.0"/>
  <p:tag name="KSO_WM_BEAUTIFY_FLAG" val="#wm#"/>
  <p:tag name="KSO_WM_UNIT_FILL_FORE_SCHEMECOLOR_INDEX" val="6"/>
  <p:tag name="KSO_WM_UNIT_FILL_TYPE" val="1"/>
  <p:tag name="KSO_WM_UNIT_DIAGRAM_SCHEMECOLOR_ID" val="1"/>
</p:tagLst>
</file>

<file path=ppt/tags/tag4.xml><?xml version="1.0" encoding="utf-8"?>
<p:tagLst xmlns:p="http://schemas.openxmlformats.org/presentationml/2006/main">
  <p:tag name="KSO_WM_TEMPLATE_CATEGORY" val="diagram"/>
  <p:tag name="KSO_WM_TEMPLATE_INDEX" val="769"/>
  <p:tag name="KSO_WM_TAG_VERSION" val="1.0"/>
  <p:tag name="KSO_WM_BEAUTIFY_FLAG" val="#wm#"/>
  <p:tag name="KSO_WM_UNIT_TYPE" val="m_h_a"/>
  <p:tag name="KSO_WM_UNIT_INDEX" val="1_1_1"/>
  <p:tag name="KSO_WM_UNIT_ID" val="diagram769_4*m_h_a*1_1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9033_4*m_h_i*1_3_3"/>
  <p:tag name="KSO_WM_TEMPLATE_CATEGORY" val="diagram"/>
  <p:tag name="KSO_WM_TEMPLATE_INDEX" val="20199033"/>
  <p:tag name="KSO_WM_UNIT_LAYERLEVEL" val="1_1_1"/>
  <p:tag name="KSO_WM_TAG_VERSION" val="1.0"/>
  <p:tag name="KSO_WM_BEAUTIFY_FLAG" val="#wm#"/>
  <p:tag name="KSO_WM_UNIT_FILL_FORE_SCHEMECOLOR_INDEX" val="7"/>
  <p:tag name="KSO_WM_UNIT_FILL_TYPE" val="1"/>
  <p:tag name="KSO_WM_UNIT_DIAGRAM_SCHEMECOLOR_ID"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9033_4*m_h_i*1_3_2"/>
  <p:tag name="KSO_WM_TEMPLATE_CATEGORY" val="diagram"/>
  <p:tag name="KSO_WM_TEMPLATE_INDEX" val="20199033"/>
  <p:tag name="KSO_WM_UNIT_LAYERLEVEL" val="1_1_1"/>
  <p:tag name="KSO_WM_TAG_VERSION" val="1.0"/>
  <p:tag name="KSO_WM_BEAUTIFY_FLAG" val="#wm#"/>
  <p:tag name="KSO_WM_UNIT_FILL_FORE_SCHEMECOLOR_INDEX" val="7"/>
  <p:tag name="KSO_WM_UNIT_FILL_TYPE" val="1"/>
  <p:tag name="KSO_WM_UNIT_DIAGRAM_SCHEMECOLOR_ID"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3_4*m_h_i*1_1_1"/>
  <p:tag name="KSO_WM_TEMPLATE_CATEGORY" val="diagram"/>
  <p:tag name="KSO_WM_TEMPLATE_INDEX" val="20199033"/>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DIAGRAM_SCHEMECOLOR_ID"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199033_4*m_h_i*1_4_3"/>
  <p:tag name="KSO_WM_TEMPLATE_CATEGORY" val="diagram"/>
  <p:tag name="KSO_WM_TEMPLATE_INDEX" val="20199033"/>
  <p:tag name="KSO_WM_UNIT_LAYERLEVEL" val="1_1_1"/>
  <p:tag name="KSO_WM_TAG_VERSION" val="1.0"/>
  <p:tag name="KSO_WM_BEAUTIFY_FLAG" val="#wm#"/>
  <p:tag name="KSO_WM_UNIT_FILL_FORE_SCHEMECOLOR_INDEX" val="8"/>
  <p:tag name="KSO_WM_UNIT_FILL_TYPE" val="1"/>
  <p:tag name="KSO_WM_UNIT_DIAGRAM_SCHEMECOLOR_ID"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199033_4*m_h_i*1_4_2"/>
  <p:tag name="KSO_WM_TEMPLATE_CATEGORY" val="diagram"/>
  <p:tag name="KSO_WM_TEMPLATE_INDEX" val="20199033"/>
  <p:tag name="KSO_WM_UNIT_LAYERLEVEL" val="1_1_1"/>
  <p:tag name="KSO_WM_TAG_VERSION" val="1.0"/>
  <p:tag name="KSO_WM_BEAUTIFY_FLAG" val="#wm#"/>
  <p:tag name="KSO_WM_UNIT_FILL_FORE_SCHEMECOLOR_INDEX" val="8"/>
  <p:tag name="KSO_WM_UNIT_FILL_TYPE" val="1"/>
  <p:tag name="KSO_WM_UNIT_DIAGRAM_SCHEMECOLOR_ID"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diagram20199033_4*m_h_i*1_5_3"/>
  <p:tag name="KSO_WM_TEMPLATE_CATEGORY" val="diagram"/>
  <p:tag name="KSO_WM_TEMPLATE_INDEX" val="20199033"/>
  <p:tag name="KSO_WM_UNIT_LAYERLEVEL" val="1_1_1"/>
  <p:tag name="KSO_WM_TAG_VERSION" val="1.0"/>
  <p:tag name="KSO_WM_BEAUTIFY_FLAG" val="#wm#"/>
  <p:tag name="KSO_WM_UNIT_FILL_FORE_SCHEMECOLOR_INDEX" val="9"/>
  <p:tag name="KSO_WM_UNIT_FILL_TYPE" val="1"/>
  <p:tag name="KSO_WM_UNIT_DIAGRAM_SCHEMECOLOR_ID"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199033_4*m_h_i*1_5_2"/>
  <p:tag name="KSO_WM_TEMPLATE_CATEGORY" val="diagram"/>
  <p:tag name="KSO_WM_TEMPLATE_INDEX" val="20199033"/>
  <p:tag name="KSO_WM_UNIT_LAYERLEVEL" val="1_1_1"/>
  <p:tag name="KSO_WM_TAG_VERSION" val="1.0"/>
  <p:tag name="KSO_WM_BEAUTIFY_FLAG" val="#wm#"/>
  <p:tag name="KSO_WM_UNIT_FILL_FORE_SCHEMECOLOR_INDEX" val="9"/>
  <p:tag name="KSO_WM_UNIT_FILL_TYPE" val="1"/>
  <p:tag name="KSO_WM_UNIT_DIAGRAM_SCHEMECOLOR_ID"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033_4*m_h_i*1_2_1"/>
  <p:tag name="KSO_WM_TEMPLATE_CATEGORY" val="diagram"/>
  <p:tag name="KSO_WM_TEMPLATE_INDEX" val="20199033"/>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DIAGRAM_SCHEMECOLOR_ID"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033_4*m_h_i*1_3_1"/>
  <p:tag name="KSO_WM_TEMPLATE_CATEGORY" val="diagram"/>
  <p:tag name="KSO_WM_TEMPLATE_INDEX" val="20199033"/>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DIAGRAM_SCHEMECOLOR_ID"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9033_4*m_h_i*1_4_1"/>
  <p:tag name="KSO_WM_TEMPLATE_CATEGORY" val="diagram"/>
  <p:tag name="KSO_WM_TEMPLATE_INDEX" val="20199033"/>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DIAGRAM_SCHEMECOLOR_ID" val="1"/>
</p:tagLst>
</file>

<file path=ppt/tags/tag5.xml><?xml version="1.0" encoding="utf-8"?>
<p:tagLst xmlns:p="http://schemas.openxmlformats.org/presentationml/2006/main">
  <p:tag name="KSO_WM_TEMPLATE_CATEGORY" val="diagram"/>
  <p:tag name="KSO_WM_TEMPLATE_INDEX" val="769"/>
  <p:tag name="KSO_WM_TAG_VERSION" val="1.0"/>
  <p:tag name="KSO_WM_BEAUTIFY_FLAG" val="#wm#"/>
  <p:tag name="KSO_WM_UNIT_TYPE" val="m_h_a"/>
  <p:tag name="KSO_WM_UNIT_INDEX" val="1_2_1"/>
  <p:tag name="KSO_WM_UNIT_ID" val="diagram769_4*m_h_a*1_2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FILL_FORE_SCHEMECOLOR_INDEX" val="6"/>
  <p:tag name="KSO_WM_UNIT_FILL_TYPE" val="1"/>
  <p:tag name="KSO_WM_UNIT_TEXT_FILL_FORE_SCHEMECOLOR_INDEX" val="14"/>
  <p:tag name="KSO_WM_UNIT_TEXT_FILL_TYPE"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199033_4*m_h_i*1_5_1"/>
  <p:tag name="KSO_WM_TEMPLATE_CATEGORY" val="diagram"/>
  <p:tag name="KSO_WM_TEMPLATE_INDEX" val="20199033"/>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DIAGRAM_SCHEMECOLOR_ID" val="1"/>
</p:tagLst>
</file>

<file path=ppt/tags/tag51.xml><?xml version="1.0" encoding="utf-8"?>
<p:tagLst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033_4*m_h_a*1_1_1"/>
  <p:tag name="KSO_WM_TEMPLATE_CATEGORY" val="diagram"/>
  <p:tag name="KSO_WM_TEMPLATE_INDEX" val="20199033"/>
  <p:tag name="KSO_WM_UNIT_LAYERLEVEL" val="1_1_1"/>
  <p:tag name="KSO_WM_TAG_VERSION" val="1.0"/>
  <p:tag name="KSO_WM_BEAUTIFY_FLAG" val="#wm#"/>
  <p:tag name="KSO_WM_UNIT_TEXT_FILL_FORE_SCHEMECOLOR_INDEX" val="13"/>
  <p:tag name="KSO_WM_UNIT_TEXT_FILL_TYPE" val="1"/>
  <p:tag name="KSO_WM_UNIT_DIAGRAM_SCHEMECOLOR_ID" val="1"/>
</p:tagLst>
</file>

<file path=ppt/tags/tag52.xml><?xml version="1.0" encoding="utf-8"?>
<p:tagLst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033_4*m_h_a*1_1_1"/>
  <p:tag name="KSO_WM_TEMPLATE_CATEGORY" val="diagram"/>
  <p:tag name="KSO_WM_TEMPLATE_INDEX" val="20199033"/>
  <p:tag name="KSO_WM_UNIT_LAYERLEVEL" val="1_1_1"/>
  <p:tag name="KSO_WM_TAG_VERSION" val="1.0"/>
  <p:tag name="KSO_WM_BEAUTIFY_FLAG" val="#wm#"/>
  <p:tag name="KSO_WM_UNIT_TEXT_FILL_FORE_SCHEMECOLOR_INDEX" val="13"/>
  <p:tag name="KSO_WM_UNIT_TEXT_FILL_TYPE" val="1"/>
  <p:tag name="KSO_WM_UNIT_DIAGRAM_SCHEMECOLOR_ID" val="1"/>
</p:tagLst>
</file>

<file path=ppt/tags/tag53.xml><?xml version="1.0" encoding="utf-8"?>
<p:tagLst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033_4*m_h_a*1_1_1"/>
  <p:tag name="KSO_WM_TEMPLATE_CATEGORY" val="diagram"/>
  <p:tag name="KSO_WM_TEMPLATE_INDEX" val="20199033"/>
  <p:tag name="KSO_WM_UNIT_LAYERLEVEL" val="1_1_1"/>
  <p:tag name="KSO_WM_TAG_VERSION" val="1.0"/>
  <p:tag name="KSO_WM_BEAUTIFY_FLAG" val="#wm#"/>
  <p:tag name="KSO_WM_UNIT_TEXT_FILL_FORE_SCHEMECOLOR_INDEX" val="13"/>
  <p:tag name="KSO_WM_UNIT_TEXT_FILL_TYPE" val="1"/>
  <p:tag name="KSO_WM_UNIT_DIAGRAM_SCHEMECOLOR_ID" val="1"/>
</p:tagLst>
</file>

<file path=ppt/tags/tag54.xml><?xml version="1.0" encoding="utf-8"?>
<p:tagLst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033_4*m_h_a*1_1_1"/>
  <p:tag name="KSO_WM_TEMPLATE_CATEGORY" val="diagram"/>
  <p:tag name="KSO_WM_TEMPLATE_INDEX" val="20199033"/>
  <p:tag name="KSO_WM_UNIT_LAYERLEVEL" val="1_1_1"/>
  <p:tag name="KSO_WM_TAG_VERSION" val="1.0"/>
  <p:tag name="KSO_WM_BEAUTIFY_FLAG" val="#wm#"/>
  <p:tag name="KSO_WM_UNIT_TEXT_FILL_FORE_SCHEMECOLOR_INDEX" val="13"/>
  <p:tag name="KSO_WM_UNIT_TEXT_FILL_TYPE" val="1"/>
  <p:tag name="KSO_WM_UNIT_DIAGRAM_SCHEMECOLOR_ID" val="1"/>
</p:tagLst>
</file>

<file path=ppt/tags/tag55.xml><?xml version="1.0" encoding="utf-8"?>
<p:tagLst xmlns:p="http://schemas.openxmlformats.org/presentationml/2006/main">
  <p:tag name="KSO_WM_UNIT_ISCONTENTS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033_4*m_h_a*1_1_1"/>
  <p:tag name="KSO_WM_TEMPLATE_CATEGORY" val="diagram"/>
  <p:tag name="KSO_WM_TEMPLATE_INDEX" val="20199033"/>
  <p:tag name="KSO_WM_UNIT_LAYERLEVEL" val="1_1_1"/>
  <p:tag name="KSO_WM_TAG_VERSION" val="1.0"/>
  <p:tag name="KSO_WM_BEAUTIFY_FLAG" val="#wm#"/>
  <p:tag name="KSO_WM_UNIT_TEXT_FILL_FORE_SCHEMECOLOR_INDEX" val="13"/>
  <p:tag name="KSO_WM_UNIT_TEXT_FILL_TYPE" val="1"/>
  <p:tag name="KSO_WM_UNIT_DIAGRAM_SCHEMECOLOR_ID"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64_5*l_h_i*1_1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5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464_5*l_h_a*1_1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464_5*l_h_i*1_2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5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464_5*l_h_a*1_2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6.xml><?xml version="1.0" encoding="utf-8"?>
<p:tagLst xmlns:p="http://schemas.openxmlformats.org/presentationml/2006/main">
  <p:tag name="KSO_WM_TEMPLATE_CATEGORY" val="diagram"/>
  <p:tag name="KSO_WM_TEMPLATE_INDEX" val="769"/>
  <p:tag name="KSO_WM_TAG_VERSION" val="1.0"/>
  <p:tag name="KSO_WM_BEAUTIFY_FLAG" val="#wm#"/>
  <p:tag name="KSO_WM_UNIT_TYPE" val="m_h_a"/>
  <p:tag name="KSO_WM_UNIT_INDEX" val="1_3_1"/>
  <p:tag name="KSO_WM_UNIT_ID" val="diagram769_4*m_h_a*1_3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FILL_FORE_SCHEMECOLOR_INDEX" val="7"/>
  <p:tag name="KSO_WM_UNIT_FILL_TYPE" val="1"/>
  <p:tag name="KSO_WM_UNIT_TEXT_FILL_FORE_SCHEMECOLOR_INDEX" val="14"/>
  <p:tag name="KSO_WM_UNIT_TEXT_FILL_TYPE"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64_5*l_h_i*1_3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6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160464_5*l_h_a*1_3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64_5*l_h_i*1_4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6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160464_5*l_h_a*1_4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64_5*l_h_i*1_5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6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160464_5*l_h_a*1_5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64_5*l_h_i*1_1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6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464_5*l_h_a*1_1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464_5*l_h_i*1_2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6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464_5*l_h_a*1_2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7.xml><?xml version="1.0" encoding="utf-8"?>
<p:tagLst xmlns:p="http://schemas.openxmlformats.org/presentationml/2006/main">
  <p:tag name="KSO_WM_TEMPLATE_CATEGORY" val="diagram"/>
  <p:tag name="KSO_WM_TEMPLATE_INDEX" val="769"/>
  <p:tag name="KSO_WM_TAG_VERSION" val="1.0"/>
  <p:tag name="KSO_WM_BEAUTIFY_FLAG" val="#wm#"/>
  <p:tag name="KSO_WM_UNIT_TYPE" val="m_i"/>
  <p:tag name="KSO_WM_UNIT_INDEX" val="1_4"/>
  <p:tag name="KSO_WM_UNIT_ID" val="diagram769_4*m_i*1_4"/>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64_5*l_h_i*1_3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7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160464_5*l_h_a*1_3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64_5*l_h_i*1_4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7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160464_5*l_h_a*1_4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160464_5*l_h_i*1_5_1"/>
  <p:tag name="KSO_WM_TEMPLATE_CATEGORY" val="diagram"/>
  <p:tag name="KSO_WM_TEMPLATE_INDEX" val="16046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7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160464_5*l_h_a*1_5_1"/>
  <p:tag name="KSO_WM_TEMPLATE_CATEGORY" val="diagram"/>
  <p:tag name="KSO_WM_TEMPLATE_INDEX" val="160464"/>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8.xml><?xml version="1.0" encoding="utf-8"?>
<p:tagLst xmlns:p="http://schemas.openxmlformats.org/presentationml/2006/main">
  <p:tag name="KSO_WM_TEMPLATE_CATEGORY" val="diagram"/>
  <p:tag name="KSO_WM_TEMPLATE_INDEX" val="769"/>
  <p:tag name="KSO_WM_TAG_VERSION" val="1.0"/>
  <p:tag name="KSO_WM_BEAUTIFY_FLAG" val="#wm#"/>
  <p:tag name="KSO_WM_UNIT_TYPE" val="m_i"/>
  <p:tag name="KSO_WM_UNIT_INDEX" val="1_5"/>
  <p:tag name="KSO_WM_UNIT_ID" val="diagram769_4*m_i*1_5"/>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9.xml><?xml version="1.0" encoding="utf-8"?>
<p:tagLst xmlns:p="http://schemas.openxmlformats.org/presentationml/2006/main">
  <p:tag name="KSO_WM_TEMPLATE_CATEGORY" val="diagram"/>
  <p:tag name="KSO_WM_TEMPLATE_INDEX" val="769"/>
  <p:tag name="KSO_WM_TAG_VERSION" val="1.0"/>
  <p:tag name="KSO_WM_BEAUTIFY_FLAG" val="#wm#"/>
  <p:tag name="KSO_WM_UNIT_TYPE" val="m_h_f"/>
  <p:tag name="KSO_WM_UNIT_INDEX" val="1_1_1"/>
  <p:tag name="KSO_WM_UNIT_ID" val="diagram769_4*m_h_f*1_1_1"/>
  <p:tag name="KSO_WM_UNIT_CLEAR" val="1"/>
  <p:tag name="KSO_WM_UNIT_LAYERLEVEL" val="1_1_1"/>
  <p:tag name="KSO_WM_UNIT_VALUE" val="21"/>
  <p:tag name="KSO_WM_UNIT_HIGHLIGHT" val="0"/>
  <p:tag name="KSO_WM_UNIT_COMPATIBLE" val="0"/>
  <p:tag name="KSO_WM_DIAGRAM_GROUP_CODE" val="m1-1"/>
  <p:tag name="KSO_WM_UNIT_PRESET_TEXT" val="Lorem ipsum dolor sit amet, consectetur"/>
  <p:tag name="KSO_WM_UNIT_TEXT_FILL_FORE_SCHEMECOLOR_INDEX" val="13"/>
  <p:tag name="KSO_WM_UNIT_TEXT_FILL_TYP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9163</Words>
  <Application>WPS 演示</Application>
  <PresentationFormat>On-screen Show (4:3)</PresentationFormat>
  <Paragraphs>617</Paragraphs>
  <Slides>57</Slides>
  <Notes>0</Notes>
  <HiddenSlides>0</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57</vt:i4>
      </vt:variant>
    </vt:vector>
  </HeadingPairs>
  <TitlesOfParts>
    <vt:vector size="78" baseType="lpstr">
      <vt:lpstr>Arial</vt:lpstr>
      <vt:lpstr>宋体</vt:lpstr>
      <vt:lpstr>Wingdings</vt:lpstr>
      <vt:lpstr>Microsoft Sans Serif</vt:lpstr>
      <vt:lpstr>方正粗黑宋简体</vt:lpstr>
      <vt:lpstr>华文中宋</vt:lpstr>
      <vt:lpstr>微软雅黑</vt:lpstr>
      <vt:lpstr>Roboto Medium</vt:lpstr>
      <vt:lpstr>Segoe Print</vt:lpstr>
      <vt:lpstr>Calibri</vt:lpstr>
      <vt:lpstr>Arial Unicode MS</vt:lpstr>
      <vt:lpstr>Microsoft Sans Serif</vt:lpstr>
      <vt:lpstr>汉仪大宋简</vt:lpstr>
      <vt:lpstr>Lucida Sans Unicode</vt:lpstr>
      <vt:lpstr>Impact</vt:lpstr>
      <vt:lpstr>黑体</vt:lpstr>
      <vt:lpstr>Arial Bold</vt:lpstr>
      <vt:lpstr>Office Theme</vt:lpstr>
      <vt:lpstr>1_Office Theme</vt:lpstr>
      <vt:lpstr>2_Office Theme</vt:lpstr>
      <vt:lpstr>Office 主题​​</vt:lpstr>
      <vt:lpstr>PowerPoint 演示文稿</vt:lpstr>
      <vt:lpstr>PowerPoint 演示文稿</vt:lpstr>
      <vt:lpstr>1.2 UML的 发展历程</vt:lpstr>
      <vt:lpstr>社区中⼼功能</vt:lpstr>
      <vt:lpstr>PowerPoint 演示文稿</vt:lpstr>
      <vt:lpstr>PowerPoint 演示文稿</vt:lpstr>
      <vt:lpstr>PowerPoint 演示文稿</vt:lpstr>
      <vt:lpstr>PowerPoint 演示文稿</vt:lpstr>
      <vt:lpstr>PowerPoint 演示文稿</vt:lpstr>
      <vt:lpstr>1.2 UML的 发展历程</vt:lpstr>
      <vt:lpstr>1.3 UML特点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UML的结构</vt:lpstr>
      <vt:lpstr>1.5 UML用例图</vt:lpstr>
      <vt:lpstr>PowerPoint 演示文稿</vt:lpstr>
      <vt:lpstr>PowerPoint 演示文稿</vt:lpstr>
      <vt:lpstr>PowerPoint 演示文稿</vt:lpstr>
      <vt:lpstr>PowerPoint 演示文稿</vt:lpstr>
      <vt:lpstr>PowerPoint 演示文稿</vt:lpstr>
      <vt:lpstr>1.7 UML2.0 的新特性</vt:lpstr>
      <vt:lpstr>社区中⼼功能</vt:lpstr>
      <vt:lpstr>社区中⼼功能</vt:lpstr>
      <vt:lpstr>社区中⼼功能</vt:lpstr>
      <vt:lpstr>社区中⼼功能</vt:lpstr>
      <vt:lpstr>社区中⼼功能</vt:lpstr>
      <vt:lpstr>社区中⼼功能</vt:lpstr>
      <vt:lpstr>社区中⼼功能</vt:lpstr>
      <vt:lpstr>社区中⼼功能</vt:lpstr>
      <vt:lpstr>社区中⼼功能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蓝白色商务简洁几何图形公司项目几何企业宣传中文演示文稿</dc:title>
  <dc:creator>小P</dc:creator>
  <cp:keywords>DAE6fdZR87Q,BAExpvlzdO4</cp:keywords>
  <cp:lastModifiedBy>软软</cp:lastModifiedBy>
  <cp:revision>23</cp:revision>
  <dcterms:created xsi:type="dcterms:W3CDTF">2022-03-09T13:21:00Z</dcterms:created>
  <dcterms:modified xsi:type="dcterms:W3CDTF">2022-03-13T05:36:41Z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2022-03-09T00:00:00Z</vt:filetime>
  </property>
  <property fmtid="{D5CDD505-2E9C-101B-9397-08002B2CF9AE}" pid="3" name="Creator">
    <vt:lpwstr>Canva</vt:lpwstr>
  </property>
  <property fmtid="{D5CDD505-2E9C-101B-9397-08002B2CF9AE}" pid="4" name="LastSaved">
    <vt:filetime>2022-03-09T00:00:00Z</vt:filetime>
  </property>
  <property fmtid="{D5CDD505-2E9C-101B-9397-08002B2CF9AE}" pid="5" name="KSOProductBuildVer">
    <vt:lpwstr>2052-11.3.0.9228</vt:lpwstr>
  </property>
</Properties>
</file>