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494776-6EEA-483E-8B42-C315762D3780}" v="4" dt="2024-10-12T08:41:42.237"/>
    <p1510:client id="{84FB36F4-E7DF-420F-9C84-69D8A586F41E}" v="838" dt="2024-10-12T10:31:42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5818B-7571-48FE-95D1-BBACBF8E70EB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9848870-BA04-4F55-80CA-0A42AC426AE3}">
      <dgm:prSet phldrT="[Text]"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Salaam Ridwan</a:t>
          </a:r>
          <a:endParaRPr lang="en-US" dirty="0"/>
        </a:p>
      </dgm:t>
    </dgm:pt>
    <dgm:pt modelId="{45FD7FFD-B471-4D7C-BD31-81C0738C881A}" type="parTrans" cxnId="{80C6E93D-8BC4-431F-BD04-0B6D9D7AC274}">
      <dgm:prSet/>
      <dgm:spPr/>
      <dgm:t>
        <a:bodyPr/>
        <a:lstStyle/>
        <a:p>
          <a:endParaRPr lang="en-US"/>
        </a:p>
      </dgm:t>
    </dgm:pt>
    <dgm:pt modelId="{C3B67475-DEB3-453F-A0BA-79BF555772D5}" type="sibTrans" cxnId="{80C6E93D-8BC4-431F-BD04-0B6D9D7AC274}">
      <dgm:prSet/>
      <dgm:spPr/>
      <dgm:t>
        <a:bodyPr/>
        <a:lstStyle/>
        <a:p>
          <a:endParaRPr lang="en-US"/>
        </a:p>
      </dgm:t>
    </dgm:pt>
    <dgm:pt modelId="{3FAED09C-ABA0-4867-A455-A0AB54D26749}">
      <dgm:prSet phldrT="[Text]"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Project conceptualization</a:t>
          </a:r>
        </a:p>
      </dgm:t>
    </dgm:pt>
    <dgm:pt modelId="{D38390F2-4543-4C32-81EF-2FCEDBBC7D9D}" type="parTrans" cxnId="{7641880F-695B-42DF-8C59-75BA25A74C20}">
      <dgm:prSet/>
      <dgm:spPr/>
      <dgm:t>
        <a:bodyPr/>
        <a:lstStyle/>
        <a:p>
          <a:endParaRPr lang="en-US"/>
        </a:p>
      </dgm:t>
    </dgm:pt>
    <dgm:pt modelId="{8D018712-A273-48F2-80EE-2C916E851F15}" type="sibTrans" cxnId="{7641880F-695B-42DF-8C59-75BA25A74C20}">
      <dgm:prSet/>
      <dgm:spPr/>
      <dgm:t>
        <a:bodyPr/>
        <a:lstStyle/>
        <a:p>
          <a:endParaRPr lang="en-US"/>
        </a:p>
      </dgm:t>
    </dgm:pt>
    <dgm:pt modelId="{8BF920F1-ED1D-4353-B6A1-611A7F74110C}">
      <dgm:prSet phldrT="[Text]"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Compound retrieval &amp; Molecular docking result interpretation</a:t>
          </a:r>
          <a:endParaRPr lang="en-US" dirty="0"/>
        </a:p>
      </dgm:t>
    </dgm:pt>
    <dgm:pt modelId="{0D62F0F0-1B26-49AD-A946-01E9F9FBB584}" type="parTrans" cxnId="{D73440D8-EF86-4ABD-9B48-09F95BA9FA6A}">
      <dgm:prSet/>
      <dgm:spPr/>
      <dgm:t>
        <a:bodyPr/>
        <a:lstStyle/>
        <a:p>
          <a:endParaRPr lang="en-US"/>
        </a:p>
      </dgm:t>
    </dgm:pt>
    <dgm:pt modelId="{F98F54EF-8EAF-4325-848E-59F8585C449A}" type="sibTrans" cxnId="{D73440D8-EF86-4ABD-9B48-09F95BA9FA6A}">
      <dgm:prSet/>
      <dgm:spPr/>
      <dgm:t>
        <a:bodyPr/>
        <a:lstStyle/>
        <a:p>
          <a:endParaRPr lang="en-US"/>
        </a:p>
      </dgm:t>
    </dgm:pt>
    <dgm:pt modelId="{F8697BB9-1175-4EBF-9DAB-35123EE13F64}">
      <dgm:prSet phldrT="[Text]"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Balqees Mansour</a:t>
          </a:r>
          <a:endParaRPr lang="en-US" dirty="0"/>
        </a:p>
      </dgm:t>
    </dgm:pt>
    <dgm:pt modelId="{264E0FBA-2525-4F62-954B-418E558F0079}" type="parTrans" cxnId="{364919A2-9F6D-4084-BE25-ADC8AE380A33}">
      <dgm:prSet/>
      <dgm:spPr/>
      <dgm:t>
        <a:bodyPr/>
        <a:lstStyle/>
        <a:p>
          <a:endParaRPr lang="en-US"/>
        </a:p>
      </dgm:t>
    </dgm:pt>
    <dgm:pt modelId="{40429B21-DE78-4095-AB5E-1ECFE49A5E49}" type="sibTrans" cxnId="{364919A2-9F6D-4084-BE25-ADC8AE380A33}">
      <dgm:prSet/>
      <dgm:spPr/>
      <dgm:t>
        <a:bodyPr/>
        <a:lstStyle/>
        <a:p>
          <a:endParaRPr lang="en-US"/>
        </a:p>
      </dgm:t>
    </dgm:pt>
    <dgm:pt modelId="{16C69D0A-50A0-427E-821A-3B37DD4E0144}">
      <dgm:prSet phldrT="[Text]"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DEA Analysis and Visualization</a:t>
          </a:r>
          <a:endParaRPr lang="en-US" dirty="0"/>
        </a:p>
      </dgm:t>
    </dgm:pt>
    <dgm:pt modelId="{0CA6B806-BB6D-4743-B63A-32281AD3D851}" type="parTrans" cxnId="{8001BCD4-EBA8-494D-BE62-7B0D2B477177}">
      <dgm:prSet/>
      <dgm:spPr/>
      <dgm:t>
        <a:bodyPr/>
        <a:lstStyle/>
        <a:p>
          <a:endParaRPr lang="en-US"/>
        </a:p>
      </dgm:t>
    </dgm:pt>
    <dgm:pt modelId="{281FF2B1-AFEC-44B1-A26D-202DE02E9313}" type="sibTrans" cxnId="{8001BCD4-EBA8-494D-BE62-7B0D2B477177}">
      <dgm:prSet/>
      <dgm:spPr/>
      <dgm:t>
        <a:bodyPr/>
        <a:lstStyle/>
        <a:p>
          <a:endParaRPr lang="en-US"/>
        </a:p>
      </dgm:t>
    </dgm:pt>
    <dgm:pt modelId="{58AA8ACE-6AA4-43AE-97AD-A506C0F3B550}">
      <dgm:prSet phldrT="[Text]"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Functional enrichment analysis</a:t>
          </a:r>
          <a:endParaRPr lang="en-US" dirty="0"/>
        </a:p>
      </dgm:t>
    </dgm:pt>
    <dgm:pt modelId="{95F616A2-BE4B-46BD-AC4A-7CC50AE4654B}" type="parTrans" cxnId="{FDE4CE4C-4CC5-4C00-84D4-F9898AC17097}">
      <dgm:prSet/>
      <dgm:spPr/>
      <dgm:t>
        <a:bodyPr/>
        <a:lstStyle/>
        <a:p>
          <a:endParaRPr lang="en-US"/>
        </a:p>
      </dgm:t>
    </dgm:pt>
    <dgm:pt modelId="{3CE4781B-DAF5-4D5E-BA8A-F1A17D3364BB}" type="sibTrans" cxnId="{FDE4CE4C-4CC5-4C00-84D4-F9898AC17097}">
      <dgm:prSet/>
      <dgm:spPr/>
      <dgm:t>
        <a:bodyPr/>
        <a:lstStyle/>
        <a:p>
          <a:endParaRPr lang="en-US"/>
        </a:p>
      </dgm:t>
    </dgm:pt>
    <dgm:pt modelId="{45CE8151-6039-44E9-BF5A-BECF4265A109}">
      <dgm:prSet phldrT="[Text]" phldr="0"/>
      <dgm:spPr/>
      <dgm:t>
        <a:bodyPr/>
        <a:lstStyle/>
        <a:p>
          <a:pPr rtl="0"/>
          <a:r>
            <a:rPr lang="en-US" dirty="0" err="1">
              <a:latin typeface="Aptos Display" panose="020F0302020204030204"/>
            </a:rPr>
            <a:t>Ajisegiri</a:t>
          </a:r>
          <a:r>
            <a:rPr lang="en-US" dirty="0">
              <a:latin typeface="Aptos Display" panose="020F0302020204030204"/>
            </a:rPr>
            <a:t> Blessing Sewedo</a:t>
          </a:r>
          <a:endParaRPr lang="en-US" dirty="0"/>
        </a:p>
      </dgm:t>
    </dgm:pt>
    <dgm:pt modelId="{DEB28BE4-BEEE-428B-8FF7-52A1D6876FD6}" type="parTrans" cxnId="{4EFD2005-CA9E-4690-9850-806C98F6489A}">
      <dgm:prSet/>
      <dgm:spPr/>
      <dgm:t>
        <a:bodyPr/>
        <a:lstStyle/>
        <a:p>
          <a:endParaRPr lang="en-US"/>
        </a:p>
      </dgm:t>
    </dgm:pt>
    <dgm:pt modelId="{916337CD-A921-41FE-9E5F-C75B98B9660B}" type="sibTrans" cxnId="{4EFD2005-CA9E-4690-9850-806C98F6489A}">
      <dgm:prSet/>
      <dgm:spPr/>
      <dgm:t>
        <a:bodyPr/>
        <a:lstStyle/>
        <a:p>
          <a:endParaRPr lang="en-US"/>
        </a:p>
      </dgm:t>
    </dgm:pt>
    <dgm:pt modelId="{F2D83DE9-21F5-403F-BB13-1B3755BEA9E7}">
      <dgm:prSet phldrT="[Text]" phldr="0"/>
      <dgm:spPr/>
      <dgm:t>
        <a:bodyPr/>
        <a:lstStyle/>
        <a:p>
          <a:r>
            <a:rPr lang="en-US" dirty="0">
              <a:latin typeface="Aptos Display" panose="020F0302020204030204"/>
            </a:rPr>
            <a:t>Functional enrichment result interpretation</a:t>
          </a:r>
          <a:endParaRPr lang="en-US" dirty="0"/>
        </a:p>
      </dgm:t>
    </dgm:pt>
    <dgm:pt modelId="{81620D40-5854-4FDD-AE82-846BEEEDBCA5}" type="parTrans" cxnId="{D1AE51F4-3469-46AE-9489-5149CD8B4E6C}">
      <dgm:prSet/>
      <dgm:spPr/>
      <dgm:t>
        <a:bodyPr/>
        <a:lstStyle/>
        <a:p>
          <a:endParaRPr lang="en-US"/>
        </a:p>
      </dgm:t>
    </dgm:pt>
    <dgm:pt modelId="{C4C5A46F-4C6C-443D-981C-202B82CC9C0A}" type="sibTrans" cxnId="{D1AE51F4-3469-46AE-9489-5149CD8B4E6C}">
      <dgm:prSet/>
      <dgm:spPr/>
      <dgm:t>
        <a:bodyPr/>
        <a:lstStyle/>
        <a:p>
          <a:endParaRPr lang="en-US"/>
        </a:p>
      </dgm:t>
    </dgm:pt>
    <dgm:pt modelId="{1EF2A64B-7C62-428C-A64A-B2A580DC1D55}">
      <dgm:prSet phldrT="[Text]"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Manuscript writing (Abstract &amp; materials and methods)</a:t>
          </a:r>
          <a:endParaRPr lang="en-US" dirty="0"/>
        </a:p>
      </dgm:t>
    </dgm:pt>
    <dgm:pt modelId="{3D21BD9A-9C16-4F8E-8A78-E577C811AC5B}" type="parTrans" cxnId="{416AEF22-6567-417B-91D1-C28B59484C5C}">
      <dgm:prSet/>
      <dgm:spPr/>
      <dgm:t>
        <a:bodyPr/>
        <a:lstStyle/>
        <a:p>
          <a:endParaRPr lang="en-US"/>
        </a:p>
      </dgm:t>
    </dgm:pt>
    <dgm:pt modelId="{6624485A-EECC-4AB7-83F6-CF9360ED055F}" type="sibTrans" cxnId="{416AEF22-6567-417B-91D1-C28B59484C5C}">
      <dgm:prSet/>
      <dgm:spPr/>
      <dgm:t>
        <a:bodyPr/>
        <a:lstStyle/>
        <a:p>
          <a:endParaRPr lang="en-US"/>
        </a:p>
      </dgm:t>
    </dgm:pt>
    <dgm:pt modelId="{1888C2C9-C0A5-41CD-AA54-A62E37B21FEA}">
      <dgm:prSet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Rukayat </a:t>
          </a:r>
          <a:r>
            <a:rPr lang="en-US" dirty="0">
              <a:latin typeface="Calibri"/>
              <a:ea typeface="Calibri"/>
              <a:cs typeface="Calibri"/>
            </a:rPr>
            <a:t>Omotosho-Sanni</a:t>
          </a:r>
        </a:p>
      </dgm:t>
    </dgm:pt>
    <dgm:pt modelId="{AC47CBF4-D42D-419B-9F10-76D7CA35043A}" type="parTrans" cxnId="{07D214B2-F6AD-42B1-AA7C-29EE02940030}">
      <dgm:prSet/>
      <dgm:spPr/>
    </dgm:pt>
    <dgm:pt modelId="{6DC91688-D38A-46EB-B599-42CB17765DBF}" type="sibTrans" cxnId="{07D214B2-F6AD-42B1-AA7C-29EE02940030}">
      <dgm:prSet/>
      <dgm:spPr/>
    </dgm:pt>
    <dgm:pt modelId="{299102B1-36C7-47B5-A205-C23E440D4648}">
      <dgm:prSet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DEA Analysis and Interpretation</a:t>
          </a:r>
          <a:endParaRPr lang="en-US" dirty="0"/>
        </a:p>
      </dgm:t>
    </dgm:pt>
    <dgm:pt modelId="{7CFD893F-A9D6-4A41-9918-444CABD0B08A}" type="parTrans" cxnId="{936EB32F-4AF5-4E94-A476-142D29DD4402}">
      <dgm:prSet/>
      <dgm:spPr/>
    </dgm:pt>
    <dgm:pt modelId="{94CD5A5E-4C72-435C-A246-42A19B61F03E}" type="sibTrans" cxnId="{936EB32F-4AF5-4E94-A476-142D29DD4402}">
      <dgm:prSet/>
      <dgm:spPr/>
    </dgm:pt>
    <dgm:pt modelId="{FCE79505-5C85-4571-A7F3-1E521539FB42}">
      <dgm:prSet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Manuscript writing (result &amp; Discussion)</a:t>
          </a:r>
        </a:p>
      </dgm:t>
    </dgm:pt>
    <dgm:pt modelId="{6B40ED08-9C32-48F0-8390-BF3129579B1F}" type="parTrans" cxnId="{5FF8388C-7844-495F-8DE5-3D5A63EE2CC9}">
      <dgm:prSet/>
      <dgm:spPr/>
    </dgm:pt>
    <dgm:pt modelId="{764299A7-0DC7-4766-95AD-BA2097043150}" type="sibTrans" cxnId="{5FF8388C-7844-495F-8DE5-3D5A63EE2CC9}">
      <dgm:prSet/>
      <dgm:spPr/>
    </dgm:pt>
    <dgm:pt modelId="{60E8F1A8-D4F0-4A8E-B9E2-E562DFABEB33}">
      <dgm:prSet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Manuscript writing (Introduction &amp; Discussion)</a:t>
          </a:r>
        </a:p>
      </dgm:t>
    </dgm:pt>
    <dgm:pt modelId="{5D0B3D47-CDBE-43A4-B783-5DB0FA25BC5D}" type="parTrans" cxnId="{5CA10E2A-3255-44D4-87B4-07348C3B62B7}">
      <dgm:prSet/>
      <dgm:spPr/>
    </dgm:pt>
    <dgm:pt modelId="{81A46551-951A-4BB3-83DB-5704D36AE5BE}" type="sibTrans" cxnId="{5CA10E2A-3255-44D4-87B4-07348C3B62B7}">
      <dgm:prSet/>
      <dgm:spPr/>
    </dgm:pt>
    <dgm:pt modelId="{E2F2283E-E888-45AA-9EE2-5B24FA5121AA}">
      <dgm:prSet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Dataset retrieval and preprocessing</a:t>
          </a:r>
        </a:p>
      </dgm:t>
    </dgm:pt>
    <dgm:pt modelId="{906283F6-4A2C-47DA-88D4-73F423A043DC}" type="parTrans" cxnId="{DE91BD67-6360-4410-ABAD-A64DC10DA787}">
      <dgm:prSet/>
      <dgm:spPr/>
    </dgm:pt>
    <dgm:pt modelId="{17DBF2C6-EA27-4430-8A5E-F026C2240DBF}" type="sibTrans" cxnId="{DE91BD67-6360-4410-ABAD-A64DC10DA787}">
      <dgm:prSet/>
      <dgm:spPr/>
    </dgm:pt>
    <dgm:pt modelId="{32F023E4-5E87-4BFD-A4C4-37C96518E7BF}">
      <dgm:prSet phldr="0"/>
      <dgm:spPr/>
      <dgm:t>
        <a:bodyPr/>
        <a:lstStyle/>
        <a:p>
          <a:pPr rtl="0"/>
          <a:r>
            <a:rPr lang="en-US" dirty="0">
              <a:latin typeface="Calibri"/>
              <a:ea typeface="Calibri"/>
              <a:cs typeface="Calibri"/>
            </a:rPr>
            <a:t>Protein preparation and molecular docking</a:t>
          </a:r>
        </a:p>
      </dgm:t>
    </dgm:pt>
    <dgm:pt modelId="{F73EFB35-118D-4442-B530-F5F9B713D75C}" type="parTrans" cxnId="{36AFD1CE-C4C1-407B-A1F6-70665D50B783}">
      <dgm:prSet/>
      <dgm:spPr/>
    </dgm:pt>
    <dgm:pt modelId="{6A7E2A42-084B-4F38-979C-DB1EE546D9AD}" type="sibTrans" cxnId="{36AFD1CE-C4C1-407B-A1F6-70665D50B783}">
      <dgm:prSet/>
      <dgm:spPr/>
    </dgm:pt>
    <dgm:pt modelId="{3592837C-A1C3-4D3C-993D-0AA5A8097BC5}">
      <dgm:prSet phldr="0"/>
      <dgm:spPr/>
      <dgm:t>
        <a:bodyPr/>
        <a:lstStyle/>
        <a:p>
          <a:pPr rtl="0"/>
          <a:r>
            <a:rPr lang="en-US" dirty="0">
              <a:latin typeface="Calibri"/>
              <a:ea typeface="Calibri"/>
              <a:cs typeface="Calibri"/>
            </a:rPr>
            <a:t>ADMET analysis &amp; interpretation</a:t>
          </a:r>
        </a:p>
      </dgm:t>
    </dgm:pt>
    <dgm:pt modelId="{2203DDB9-20E1-417D-9C8C-E976EAA84996}" type="parTrans" cxnId="{8AF0E6FA-9E49-47E3-9DBF-8A3310B46DF3}">
      <dgm:prSet/>
      <dgm:spPr/>
    </dgm:pt>
    <dgm:pt modelId="{E5C39035-21FF-4A86-8C2F-B2FABFCDC1C1}" type="sibTrans" cxnId="{8AF0E6FA-9E49-47E3-9DBF-8A3310B46DF3}">
      <dgm:prSet/>
      <dgm:spPr/>
    </dgm:pt>
    <dgm:pt modelId="{0680D5C3-BB66-423C-99C9-CFCF37B9F9AC}">
      <dgm:prSet phldr="0"/>
      <dgm:spPr/>
      <dgm:t>
        <a:bodyPr/>
        <a:lstStyle/>
        <a:p>
          <a:pPr rtl="0"/>
          <a:r>
            <a:rPr lang="en-US" dirty="0">
              <a:latin typeface="Calibri"/>
              <a:ea typeface="Calibri"/>
              <a:cs typeface="Calibri"/>
            </a:rPr>
            <a:t>Manuscript writing (result &amp; Discussion)</a:t>
          </a:r>
        </a:p>
      </dgm:t>
    </dgm:pt>
    <dgm:pt modelId="{CD08CE73-C7C5-4B88-B8F1-9FA7389BE183}" type="parTrans" cxnId="{38D52962-64C2-49F2-8B0C-88474EE22942}">
      <dgm:prSet/>
      <dgm:spPr/>
    </dgm:pt>
    <dgm:pt modelId="{C0197A65-6659-4357-95E9-0DCAB6EEB0EF}" type="sibTrans" cxnId="{38D52962-64C2-49F2-8B0C-88474EE22942}">
      <dgm:prSet/>
      <dgm:spPr/>
    </dgm:pt>
    <dgm:pt modelId="{B63BF777-107A-418F-9D4B-B3FEE6FADDCA}" type="pres">
      <dgm:prSet presAssocID="{B035818B-7571-48FE-95D1-BBACBF8E70EB}" presName="linearFlow" presStyleCnt="0">
        <dgm:presLayoutVars>
          <dgm:dir/>
          <dgm:animLvl val="lvl"/>
          <dgm:resizeHandles val="exact"/>
        </dgm:presLayoutVars>
      </dgm:prSet>
      <dgm:spPr/>
    </dgm:pt>
    <dgm:pt modelId="{9F76F9BF-0D51-458E-8C9C-5661DCFE2F80}" type="pres">
      <dgm:prSet presAssocID="{39848870-BA04-4F55-80CA-0A42AC426AE3}" presName="composite" presStyleCnt="0"/>
      <dgm:spPr/>
    </dgm:pt>
    <dgm:pt modelId="{5A804EDB-A0CA-430B-973F-923D010365EF}" type="pres">
      <dgm:prSet presAssocID="{39848870-BA04-4F55-80CA-0A42AC426AE3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30C62658-D4D0-466B-B3A7-8E36F222F95E}" type="pres">
      <dgm:prSet presAssocID="{39848870-BA04-4F55-80CA-0A42AC426AE3}" presName="descendantText" presStyleLbl="alignAcc1" presStyleIdx="0" presStyleCnt="4">
        <dgm:presLayoutVars>
          <dgm:bulletEnabled val="1"/>
        </dgm:presLayoutVars>
      </dgm:prSet>
      <dgm:spPr/>
    </dgm:pt>
    <dgm:pt modelId="{20BFBBFA-FA63-4BBC-A0EB-1F3ECFC9B779}" type="pres">
      <dgm:prSet presAssocID="{C3B67475-DEB3-453F-A0BA-79BF555772D5}" presName="sp" presStyleCnt="0"/>
      <dgm:spPr/>
    </dgm:pt>
    <dgm:pt modelId="{6364EA4C-70DD-44E5-AEC1-054B9579AE8C}" type="pres">
      <dgm:prSet presAssocID="{F8697BB9-1175-4EBF-9DAB-35123EE13F64}" presName="composite" presStyleCnt="0"/>
      <dgm:spPr/>
    </dgm:pt>
    <dgm:pt modelId="{AB4FFF87-B0F1-493B-8384-7EB87F649979}" type="pres">
      <dgm:prSet presAssocID="{F8697BB9-1175-4EBF-9DAB-35123EE13F64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9F29A3A-5CF5-42E5-A4E0-1D79DB3299F9}" type="pres">
      <dgm:prSet presAssocID="{F8697BB9-1175-4EBF-9DAB-35123EE13F64}" presName="descendantText" presStyleLbl="alignAcc1" presStyleIdx="1" presStyleCnt="4">
        <dgm:presLayoutVars>
          <dgm:bulletEnabled val="1"/>
        </dgm:presLayoutVars>
      </dgm:prSet>
      <dgm:spPr/>
    </dgm:pt>
    <dgm:pt modelId="{5A4BC884-B18E-483A-BF40-E6E595D28470}" type="pres">
      <dgm:prSet presAssocID="{40429B21-DE78-4095-AB5E-1ECFE49A5E49}" presName="sp" presStyleCnt="0"/>
      <dgm:spPr/>
    </dgm:pt>
    <dgm:pt modelId="{20A6AD20-8D11-4D65-8D4A-C07D296D9B4B}" type="pres">
      <dgm:prSet presAssocID="{45CE8151-6039-44E9-BF5A-BECF4265A109}" presName="composite" presStyleCnt="0"/>
      <dgm:spPr/>
    </dgm:pt>
    <dgm:pt modelId="{C003F815-BA53-4AB5-B308-3015D2C30C39}" type="pres">
      <dgm:prSet presAssocID="{45CE8151-6039-44E9-BF5A-BECF4265A109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A1FE7B47-6F39-443C-B615-085D934DC90D}" type="pres">
      <dgm:prSet presAssocID="{45CE8151-6039-44E9-BF5A-BECF4265A109}" presName="descendantText" presStyleLbl="alignAcc1" presStyleIdx="2" presStyleCnt="4">
        <dgm:presLayoutVars>
          <dgm:bulletEnabled val="1"/>
        </dgm:presLayoutVars>
      </dgm:prSet>
      <dgm:spPr/>
    </dgm:pt>
    <dgm:pt modelId="{6A6170CA-0731-41F2-A777-0457635CEDC4}" type="pres">
      <dgm:prSet presAssocID="{916337CD-A921-41FE-9E5F-C75B98B9660B}" presName="sp" presStyleCnt="0"/>
      <dgm:spPr/>
    </dgm:pt>
    <dgm:pt modelId="{9C0D08BA-53D2-4CD4-B274-976FCB9A8856}" type="pres">
      <dgm:prSet presAssocID="{1888C2C9-C0A5-41CD-AA54-A62E37B21FEA}" presName="composite" presStyleCnt="0"/>
      <dgm:spPr/>
    </dgm:pt>
    <dgm:pt modelId="{C8AF2246-DB58-4478-A720-7BF6CE9F4F0A}" type="pres">
      <dgm:prSet presAssocID="{1888C2C9-C0A5-41CD-AA54-A62E37B21FEA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C93E8115-FF3F-46F1-9691-FD56D7C5A2EE}" type="pres">
      <dgm:prSet presAssocID="{1888C2C9-C0A5-41CD-AA54-A62E37B21FEA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4EFD2005-CA9E-4690-9850-806C98F6489A}" srcId="{B035818B-7571-48FE-95D1-BBACBF8E70EB}" destId="{45CE8151-6039-44E9-BF5A-BECF4265A109}" srcOrd="2" destOrd="0" parTransId="{DEB28BE4-BEEE-428B-8FF7-52A1D6876FD6}" sibTransId="{916337CD-A921-41FE-9E5F-C75B98B9660B}"/>
    <dgm:cxn modelId="{01136607-BB44-4D25-81B1-9514FEEBB527}" type="presOf" srcId="{3FAED09C-ABA0-4867-A455-A0AB54D26749}" destId="{30C62658-D4D0-466B-B3A7-8E36F222F95E}" srcOrd="0" destOrd="0" presId="urn:microsoft.com/office/officeart/2005/8/layout/chevron2"/>
    <dgm:cxn modelId="{7641880F-695B-42DF-8C59-75BA25A74C20}" srcId="{39848870-BA04-4F55-80CA-0A42AC426AE3}" destId="{3FAED09C-ABA0-4867-A455-A0AB54D26749}" srcOrd="0" destOrd="0" parTransId="{D38390F2-4543-4C32-81EF-2FCEDBBC7D9D}" sibTransId="{8D018712-A273-48F2-80EE-2C916E851F15}"/>
    <dgm:cxn modelId="{770B1A10-A717-4F4A-B691-47F2FCBE6179}" type="presOf" srcId="{0680D5C3-BB66-423C-99C9-CFCF37B9F9AC}" destId="{C93E8115-FF3F-46F1-9691-FD56D7C5A2EE}" srcOrd="0" destOrd="2" presId="urn:microsoft.com/office/officeart/2005/8/layout/chevron2"/>
    <dgm:cxn modelId="{9C961E11-BFE9-49B6-BBE4-8C5532B35C70}" type="presOf" srcId="{FCE79505-5C85-4571-A7F3-1E521539FB42}" destId="{09F29A3A-5CF5-42E5-A4E0-1D79DB3299F9}" srcOrd="0" destOrd="2" presId="urn:microsoft.com/office/officeart/2005/8/layout/chevron2"/>
    <dgm:cxn modelId="{86BD9C11-A1A5-48F3-99CE-F93737D75B4D}" type="presOf" srcId="{16C69D0A-50A0-427E-821A-3B37DD4E0144}" destId="{09F29A3A-5CF5-42E5-A4E0-1D79DB3299F9}" srcOrd="0" destOrd="0" presId="urn:microsoft.com/office/officeart/2005/8/layout/chevron2"/>
    <dgm:cxn modelId="{E561F818-30CF-461A-B7D4-C9C1A3AF1B0B}" type="presOf" srcId="{45CE8151-6039-44E9-BF5A-BECF4265A109}" destId="{C003F815-BA53-4AB5-B308-3015D2C30C39}" srcOrd="0" destOrd="0" presId="urn:microsoft.com/office/officeart/2005/8/layout/chevron2"/>
    <dgm:cxn modelId="{6279561A-D2A4-4DD8-BED1-737820417EF3}" type="presOf" srcId="{E2F2283E-E888-45AA-9EE2-5B24FA5121AA}" destId="{A1FE7B47-6F39-443C-B615-085D934DC90D}" srcOrd="0" destOrd="0" presId="urn:microsoft.com/office/officeart/2005/8/layout/chevron2"/>
    <dgm:cxn modelId="{416AEF22-6567-417B-91D1-C28B59484C5C}" srcId="{45CE8151-6039-44E9-BF5A-BECF4265A109}" destId="{1EF2A64B-7C62-428C-A64A-B2A580DC1D55}" srcOrd="2" destOrd="0" parTransId="{3D21BD9A-9C16-4F8E-8A78-E577C811AC5B}" sibTransId="{6624485A-EECC-4AB7-83F6-CF9360ED055F}"/>
    <dgm:cxn modelId="{5CA10E2A-3255-44D4-87B4-07348C3B62B7}" srcId="{39848870-BA04-4F55-80CA-0A42AC426AE3}" destId="{60E8F1A8-D4F0-4A8E-B9E2-E562DFABEB33}" srcOrd="3" destOrd="0" parTransId="{5D0B3D47-CDBE-43A4-B783-5DB0FA25BC5D}" sibTransId="{81A46551-951A-4BB3-83DB-5704D36AE5BE}"/>
    <dgm:cxn modelId="{936EB32F-4AF5-4E94-A476-142D29DD4402}" srcId="{39848870-BA04-4F55-80CA-0A42AC426AE3}" destId="{299102B1-36C7-47B5-A205-C23E440D4648}" srcOrd="1" destOrd="0" parTransId="{7CFD893F-A9D6-4A41-9918-444CABD0B08A}" sibTransId="{94CD5A5E-4C72-435C-A246-42A19B61F03E}"/>
    <dgm:cxn modelId="{80C6E93D-8BC4-431F-BD04-0B6D9D7AC274}" srcId="{B035818B-7571-48FE-95D1-BBACBF8E70EB}" destId="{39848870-BA04-4F55-80CA-0A42AC426AE3}" srcOrd="0" destOrd="0" parTransId="{45FD7FFD-B471-4D7C-BD31-81C0738C881A}" sibTransId="{C3B67475-DEB3-453F-A0BA-79BF555772D5}"/>
    <dgm:cxn modelId="{278E165E-E277-411E-BA8F-1C983F43554E}" type="presOf" srcId="{1888C2C9-C0A5-41CD-AA54-A62E37B21FEA}" destId="{C8AF2246-DB58-4478-A720-7BF6CE9F4F0A}" srcOrd="0" destOrd="0" presId="urn:microsoft.com/office/officeart/2005/8/layout/chevron2"/>
    <dgm:cxn modelId="{38D52962-64C2-49F2-8B0C-88474EE22942}" srcId="{1888C2C9-C0A5-41CD-AA54-A62E37B21FEA}" destId="{0680D5C3-BB66-423C-99C9-CFCF37B9F9AC}" srcOrd="2" destOrd="0" parTransId="{CD08CE73-C7C5-4B88-B8F1-9FA7389BE183}" sibTransId="{C0197A65-6659-4357-95E9-0DCAB6EEB0EF}"/>
    <dgm:cxn modelId="{DE91BD67-6360-4410-ABAD-A64DC10DA787}" srcId="{45CE8151-6039-44E9-BF5A-BECF4265A109}" destId="{E2F2283E-E888-45AA-9EE2-5B24FA5121AA}" srcOrd="0" destOrd="0" parTransId="{906283F6-4A2C-47DA-88D4-73F423A043DC}" sibTransId="{17DBF2C6-EA27-4430-8A5E-F026C2240DBF}"/>
    <dgm:cxn modelId="{FDE4CE4C-4CC5-4C00-84D4-F9898AC17097}" srcId="{F8697BB9-1175-4EBF-9DAB-35123EE13F64}" destId="{58AA8ACE-6AA4-43AE-97AD-A506C0F3B550}" srcOrd="1" destOrd="0" parTransId="{95F616A2-BE4B-46BD-AC4A-7CC50AE4654B}" sibTransId="{3CE4781B-DAF5-4D5E-BA8A-F1A17D3364BB}"/>
    <dgm:cxn modelId="{5D2CFB6D-4469-4ACD-B058-63B6C4B5C80A}" type="presOf" srcId="{32F023E4-5E87-4BFD-A4C4-37C96518E7BF}" destId="{C93E8115-FF3F-46F1-9691-FD56D7C5A2EE}" srcOrd="0" destOrd="0" presId="urn:microsoft.com/office/officeart/2005/8/layout/chevron2"/>
    <dgm:cxn modelId="{65A31673-08F2-40AD-A278-9E24010BC1BE}" type="presOf" srcId="{1EF2A64B-7C62-428C-A64A-B2A580DC1D55}" destId="{A1FE7B47-6F39-443C-B615-085D934DC90D}" srcOrd="0" destOrd="2" presId="urn:microsoft.com/office/officeart/2005/8/layout/chevron2"/>
    <dgm:cxn modelId="{3FAE7D54-310E-4E32-93A7-9DFF27493A6D}" type="presOf" srcId="{8BF920F1-ED1D-4353-B6A1-611A7F74110C}" destId="{30C62658-D4D0-466B-B3A7-8E36F222F95E}" srcOrd="0" destOrd="2" presId="urn:microsoft.com/office/officeart/2005/8/layout/chevron2"/>
    <dgm:cxn modelId="{90A8827E-33BB-468E-9EBF-4889A9DA36A2}" type="presOf" srcId="{F8697BB9-1175-4EBF-9DAB-35123EE13F64}" destId="{AB4FFF87-B0F1-493B-8384-7EB87F649979}" srcOrd="0" destOrd="0" presId="urn:microsoft.com/office/officeart/2005/8/layout/chevron2"/>
    <dgm:cxn modelId="{5FF8388C-7844-495F-8DE5-3D5A63EE2CC9}" srcId="{F8697BB9-1175-4EBF-9DAB-35123EE13F64}" destId="{FCE79505-5C85-4571-A7F3-1E521539FB42}" srcOrd="2" destOrd="0" parTransId="{6B40ED08-9C32-48F0-8390-BF3129579B1F}" sibTransId="{764299A7-0DC7-4766-95AD-BA2097043150}"/>
    <dgm:cxn modelId="{364919A2-9F6D-4084-BE25-ADC8AE380A33}" srcId="{B035818B-7571-48FE-95D1-BBACBF8E70EB}" destId="{F8697BB9-1175-4EBF-9DAB-35123EE13F64}" srcOrd="1" destOrd="0" parTransId="{264E0FBA-2525-4F62-954B-418E558F0079}" sibTransId="{40429B21-DE78-4095-AB5E-1ECFE49A5E49}"/>
    <dgm:cxn modelId="{07D214B2-F6AD-42B1-AA7C-29EE02940030}" srcId="{B035818B-7571-48FE-95D1-BBACBF8E70EB}" destId="{1888C2C9-C0A5-41CD-AA54-A62E37B21FEA}" srcOrd="3" destOrd="0" parTransId="{AC47CBF4-D42D-419B-9F10-76D7CA35043A}" sibTransId="{6DC91688-D38A-46EB-B599-42CB17765DBF}"/>
    <dgm:cxn modelId="{5A2CA1B4-B3E9-48EA-BE83-C4C5ABE917CB}" type="presOf" srcId="{299102B1-36C7-47B5-A205-C23E440D4648}" destId="{30C62658-D4D0-466B-B3A7-8E36F222F95E}" srcOrd="0" destOrd="1" presId="urn:microsoft.com/office/officeart/2005/8/layout/chevron2"/>
    <dgm:cxn modelId="{E7190CBD-201E-4031-AE69-1BC7C17467A8}" type="presOf" srcId="{3592837C-A1C3-4D3C-993D-0AA5A8097BC5}" destId="{C93E8115-FF3F-46F1-9691-FD56D7C5A2EE}" srcOrd="0" destOrd="1" presId="urn:microsoft.com/office/officeart/2005/8/layout/chevron2"/>
    <dgm:cxn modelId="{36AFD1CE-C4C1-407B-A1F6-70665D50B783}" srcId="{1888C2C9-C0A5-41CD-AA54-A62E37B21FEA}" destId="{32F023E4-5E87-4BFD-A4C4-37C96518E7BF}" srcOrd="0" destOrd="0" parTransId="{F73EFB35-118D-4442-B530-F5F9B713D75C}" sibTransId="{6A7E2A42-084B-4F38-979C-DB1EE546D9AD}"/>
    <dgm:cxn modelId="{9847B4D0-936E-460B-BEB2-8BFA68BB66A7}" type="presOf" srcId="{39848870-BA04-4F55-80CA-0A42AC426AE3}" destId="{5A804EDB-A0CA-430B-973F-923D010365EF}" srcOrd="0" destOrd="0" presId="urn:microsoft.com/office/officeart/2005/8/layout/chevron2"/>
    <dgm:cxn modelId="{DEE21BD4-C153-46B8-82DB-DADBCE2372EB}" type="presOf" srcId="{B035818B-7571-48FE-95D1-BBACBF8E70EB}" destId="{B63BF777-107A-418F-9D4B-B3FEE6FADDCA}" srcOrd="0" destOrd="0" presId="urn:microsoft.com/office/officeart/2005/8/layout/chevron2"/>
    <dgm:cxn modelId="{8001BCD4-EBA8-494D-BE62-7B0D2B477177}" srcId="{F8697BB9-1175-4EBF-9DAB-35123EE13F64}" destId="{16C69D0A-50A0-427E-821A-3B37DD4E0144}" srcOrd="0" destOrd="0" parTransId="{0CA6B806-BB6D-4743-B63A-32281AD3D851}" sibTransId="{281FF2B1-AFEC-44B1-A26D-202DE02E9313}"/>
    <dgm:cxn modelId="{D73440D8-EF86-4ABD-9B48-09F95BA9FA6A}" srcId="{39848870-BA04-4F55-80CA-0A42AC426AE3}" destId="{8BF920F1-ED1D-4353-B6A1-611A7F74110C}" srcOrd="2" destOrd="0" parTransId="{0D62F0F0-1B26-49AD-A946-01E9F9FBB584}" sibTransId="{F98F54EF-8EAF-4325-848E-59F8585C449A}"/>
    <dgm:cxn modelId="{3FAD7EE5-E4CC-4C5B-AD30-083671BB734D}" type="presOf" srcId="{58AA8ACE-6AA4-43AE-97AD-A506C0F3B550}" destId="{09F29A3A-5CF5-42E5-A4E0-1D79DB3299F9}" srcOrd="0" destOrd="1" presId="urn:microsoft.com/office/officeart/2005/8/layout/chevron2"/>
    <dgm:cxn modelId="{31F292E7-B043-4E08-B672-FC80BFAC1CCC}" type="presOf" srcId="{F2D83DE9-21F5-403F-BB13-1B3755BEA9E7}" destId="{A1FE7B47-6F39-443C-B615-085D934DC90D}" srcOrd="0" destOrd="1" presId="urn:microsoft.com/office/officeart/2005/8/layout/chevron2"/>
    <dgm:cxn modelId="{DF480FE8-37B9-4A33-9F48-1E6D0095F64C}" type="presOf" srcId="{60E8F1A8-D4F0-4A8E-B9E2-E562DFABEB33}" destId="{30C62658-D4D0-466B-B3A7-8E36F222F95E}" srcOrd="0" destOrd="3" presId="urn:microsoft.com/office/officeart/2005/8/layout/chevron2"/>
    <dgm:cxn modelId="{D1AE51F4-3469-46AE-9489-5149CD8B4E6C}" srcId="{45CE8151-6039-44E9-BF5A-BECF4265A109}" destId="{F2D83DE9-21F5-403F-BB13-1B3755BEA9E7}" srcOrd="1" destOrd="0" parTransId="{81620D40-5854-4FDD-AE82-846BEEEDBCA5}" sibTransId="{C4C5A46F-4C6C-443D-981C-202B82CC9C0A}"/>
    <dgm:cxn modelId="{8AF0E6FA-9E49-47E3-9DBF-8A3310B46DF3}" srcId="{1888C2C9-C0A5-41CD-AA54-A62E37B21FEA}" destId="{3592837C-A1C3-4D3C-993D-0AA5A8097BC5}" srcOrd="1" destOrd="0" parTransId="{2203DDB9-20E1-417D-9C8C-E976EAA84996}" sibTransId="{E5C39035-21FF-4A86-8C2F-B2FABFCDC1C1}"/>
    <dgm:cxn modelId="{3DCD9D2E-2306-4A4F-85E6-A7CE023D1262}" type="presParOf" srcId="{B63BF777-107A-418F-9D4B-B3FEE6FADDCA}" destId="{9F76F9BF-0D51-458E-8C9C-5661DCFE2F80}" srcOrd="0" destOrd="0" presId="urn:microsoft.com/office/officeart/2005/8/layout/chevron2"/>
    <dgm:cxn modelId="{CF8C2D43-F2B5-4E67-81B4-4BCE978BAED9}" type="presParOf" srcId="{9F76F9BF-0D51-458E-8C9C-5661DCFE2F80}" destId="{5A804EDB-A0CA-430B-973F-923D010365EF}" srcOrd="0" destOrd="0" presId="urn:microsoft.com/office/officeart/2005/8/layout/chevron2"/>
    <dgm:cxn modelId="{B705A86A-A6BF-4B8C-BDC5-70AD4895D2EB}" type="presParOf" srcId="{9F76F9BF-0D51-458E-8C9C-5661DCFE2F80}" destId="{30C62658-D4D0-466B-B3A7-8E36F222F95E}" srcOrd="1" destOrd="0" presId="urn:microsoft.com/office/officeart/2005/8/layout/chevron2"/>
    <dgm:cxn modelId="{8AF4F5BF-8D0A-4D02-BEED-786A5DA9FD46}" type="presParOf" srcId="{B63BF777-107A-418F-9D4B-B3FEE6FADDCA}" destId="{20BFBBFA-FA63-4BBC-A0EB-1F3ECFC9B779}" srcOrd="1" destOrd="0" presId="urn:microsoft.com/office/officeart/2005/8/layout/chevron2"/>
    <dgm:cxn modelId="{2E3894C7-DBCD-4B05-A6A7-90DA9364F4C0}" type="presParOf" srcId="{B63BF777-107A-418F-9D4B-B3FEE6FADDCA}" destId="{6364EA4C-70DD-44E5-AEC1-054B9579AE8C}" srcOrd="2" destOrd="0" presId="urn:microsoft.com/office/officeart/2005/8/layout/chevron2"/>
    <dgm:cxn modelId="{65A4AE70-0E8A-4EFF-9E19-F003B6A9326F}" type="presParOf" srcId="{6364EA4C-70DD-44E5-AEC1-054B9579AE8C}" destId="{AB4FFF87-B0F1-493B-8384-7EB87F649979}" srcOrd="0" destOrd="0" presId="urn:microsoft.com/office/officeart/2005/8/layout/chevron2"/>
    <dgm:cxn modelId="{338486F3-A165-4DB7-AF8A-A0B890361DC2}" type="presParOf" srcId="{6364EA4C-70DD-44E5-AEC1-054B9579AE8C}" destId="{09F29A3A-5CF5-42E5-A4E0-1D79DB3299F9}" srcOrd="1" destOrd="0" presId="urn:microsoft.com/office/officeart/2005/8/layout/chevron2"/>
    <dgm:cxn modelId="{D9ACA33C-3790-44EA-93DE-82C4CA71636A}" type="presParOf" srcId="{B63BF777-107A-418F-9D4B-B3FEE6FADDCA}" destId="{5A4BC884-B18E-483A-BF40-E6E595D28470}" srcOrd="3" destOrd="0" presId="urn:microsoft.com/office/officeart/2005/8/layout/chevron2"/>
    <dgm:cxn modelId="{57649FAE-B81D-45BF-B6F5-837842C48198}" type="presParOf" srcId="{B63BF777-107A-418F-9D4B-B3FEE6FADDCA}" destId="{20A6AD20-8D11-4D65-8D4A-C07D296D9B4B}" srcOrd="4" destOrd="0" presId="urn:microsoft.com/office/officeart/2005/8/layout/chevron2"/>
    <dgm:cxn modelId="{477DEF55-724E-46DE-AC04-21C31C76769E}" type="presParOf" srcId="{20A6AD20-8D11-4D65-8D4A-C07D296D9B4B}" destId="{C003F815-BA53-4AB5-B308-3015D2C30C39}" srcOrd="0" destOrd="0" presId="urn:microsoft.com/office/officeart/2005/8/layout/chevron2"/>
    <dgm:cxn modelId="{9B4A3A90-5A78-427A-BD7A-458789008704}" type="presParOf" srcId="{20A6AD20-8D11-4D65-8D4A-C07D296D9B4B}" destId="{A1FE7B47-6F39-443C-B615-085D934DC90D}" srcOrd="1" destOrd="0" presId="urn:microsoft.com/office/officeart/2005/8/layout/chevron2"/>
    <dgm:cxn modelId="{6F9EB6AE-574D-4F40-A7B2-96E5E3EDE1A7}" type="presParOf" srcId="{B63BF777-107A-418F-9D4B-B3FEE6FADDCA}" destId="{6A6170CA-0731-41F2-A777-0457635CEDC4}" srcOrd="5" destOrd="0" presId="urn:microsoft.com/office/officeart/2005/8/layout/chevron2"/>
    <dgm:cxn modelId="{26888715-E8CC-4C24-A3C3-6A6FB754DB2A}" type="presParOf" srcId="{B63BF777-107A-418F-9D4B-B3FEE6FADDCA}" destId="{9C0D08BA-53D2-4CD4-B274-976FCB9A8856}" srcOrd="6" destOrd="0" presId="urn:microsoft.com/office/officeart/2005/8/layout/chevron2"/>
    <dgm:cxn modelId="{FA09936F-CF22-408B-8329-2247392FA588}" type="presParOf" srcId="{9C0D08BA-53D2-4CD4-B274-976FCB9A8856}" destId="{C8AF2246-DB58-4478-A720-7BF6CE9F4F0A}" srcOrd="0" destOrd="0" presId="urn:microsoft.com/office/officeart/2005/8/layout/chevron2"/>
    <dgm:cxn modelId="{9A196777-4FF8-4E4F-9271-DB4F11AA52DC}" type="presParOf" srcId="{9C0D08BA-53D2-4CD4-B274-976FCB9A8856}" destId="{C93E8115-FF3F-46F1-9691-FD56D7C5A2E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BB73D8-377A-4EBD-A759-6BF8E25C1D51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4F44E-7154-47B0-8D38-7FBE4942F283}">
      <dgm:prSet phldrT="[Text]"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DEA and FEA</a:t>
          </a:r>
          <a:endParaRPr lang="en-US" dirty="0"/>
        </a:p>
      </dgm:t>
    </dgm:pt>
    <dgm:pt modelId="{231BC312-8722-4B35-A65C-7D7A19B0E6BA}" type="parTrans" cxnId="{D5A036C3-79F8-449C-942C-267F9F31EE5B}">
      <dgm:prSet/>
      <dgm:spPr/>
      <dgm:t>
        <a:bodyPr/>
        <a:lstStyle/>
        <a:p>
          <a:endParaRPr lang="en-US"/>
        </a:p>
      </dgm:t>
    </dgm:pt>
    <dgm:pt modelId="{3297E71B-5001-4E58-853E-2099271F1907}" type="sibTrans" cxnId="{D5A036C3-79F8-449C-942C-267F9F31EE5B}">
      <dgm:prSet/>
      <dgm:spPr/>
      <dgm:t>
        <a:bodyPr/>
        <a:lstStyle/>
        <a:p>
          <a:endParaRPr lang="en-US"/>
        </a:p>
      </dgm:t>
    </dgm:pt>
    <dgm:pt modelId="{7070D9E7-128D-4F7C-B82B-B33F5F31499D}">
      <dgm:prSet phldrT="[Text]"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Identification of potential therapeutic biomarkers</a:t>
          </a:r>
          <a:endParaRPr lang="en-US" dirty="0"/>
        </a:p>
      </dgm:t>
    </dgm:pt>
    <dgm:pt modelId="{52BF334C-B501-4368-9423-13DBE32B6254}" type="parTrans" cxnId="{E838ECC8-9BD7-4F91-B66A-859B44D9C758}">
      <dgm:prSet/>
      <dgm:spPr/>
      <dgm:t>
        <a:bodyPr/>
        <a:lstStyle/>
        <a:p>
          <a:endParaRPr lang="en-US"/>
        </a:p>
      </dgm:t>
    </dgm:pt>
    <dgm:pt modelId="{C7ED99B7-7CE4-4ED1-9997-9A4D3A6CE2D9}" type="sibTrans" cxnId="{E838ECC8-9BD7-4F91-B66A-859B44D9C758}">
      <dgm:prSet/>
      <dgm:spPr/>
      <dgm:t>
        <a:bodyPr/>
        <a:lstStyle/>
        <a:p>
          <a:endParaRPr lang="en-US"/>
        </a:p>
      </dgm:t>
    </dgm:pt>
    <dgm:pt modelId="{BD92CF39-A69D-49AA-8FE1-1A1153F0EDA9}">
      <dgm:prSet phldrT="[Text]"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Molecular docking &amp; ADMET profiling</a:t>
          </a:r>
          <a:endParaRPr lang="en-US" dirty="0"/>
        </a:p>
      </dgm:t>
    </dgm:pt>
    <dgm:pt modelId="{1EBC4E28-6D05-4E12-9E3C-9B3B79C34F46}" type="parTrans" cxnId="{A7B9F108-5026-4E55-A46F-1F321BB15033}">
      <dgm:prSet/>
      <dgm:spPr/>
      <dgm:t>
        <a:bodyPr/>
        <a:lstStyle/>
        <a:p>
          <a:endParaRPr lang="en-US"/>
        </a:p>
      </dgm:t>
    </dgm:pt>
    <dgm:pt modelId="{DD303FE2-687A-45C3-A359-7C3533DC1B54}" type="sibTrans" cxnId="{A7B9F108-5026-4E55-A46F-1F321BB15033}">
      <dgm:prSet/>
      <dgm:spPr/>
      <dgm:t>
        <a:bodyPr/>
        <a:lstStyle/>
        <a:p>
          <a:endParaRPr lang="en-US"/>
        </a:p>
      </dgm:t>
    </dgm:pt>
    <dgm:pt modelId="{9393D35C-43E3-4C0D-9D2B-F4354FBAA44E}">
      <dgm:prSet phldrT="[Text]"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TPG-inhibitors</a:t>
          </a:r>
          <a:endParaRPr lang="en-US" dirty="0"/>
        </a:p>
      </dgm:t>
    </dgm:pt>
    <dgm:pt modelId="{38CE0138-F9C9-427D-A17E-DD14E9D9E853}" type="parTrans" cxnId="{3B02BE0D-B63B-4DF9-9BF7-D7DE7EDD012B}">
      <dgm:prSet/>
      <dgm:spPr/>
      <dgm:t>
        <a:bodyPr/>
        <a:lstStyle/>
        <a:p>
          <a:endParaRPr lang="en-US"/>
        </a:p>
      </dgm:t>
    </dgm:pt>
    <dgm:pt modelId="{273EC329-5A8C-45A4-8EEB-0A28FFDF5766}" type="sibTrans" cxnId="{3B02BE0D-B63B-4DF9-9BF7-D7DE7EDD012B}">
      <dgm:prSet/>
      <dgm:spPr/>
      <dgm:t>
        <a:bodyPr/>
        <a:lstStyle/>
        <a:p>
          <a:endParaRPr lang="en-US"/>
        </a:p>
      </dgm:t>
    </dgm:pt>
    <dgm:pt modelId="{DF62A9DD-0BF8-4792-9C8A-8A0AEB0639D8}">
      <dgm:prSet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Identification of promising anti-liver cancer small molecules</a:t>
          </a:r>
        </a:p>
      </dgm:t>
    </dgm:pt>
    <dgm:pt modelId="{378C1805-D3BC-424F-A03B-47B30AAC947D}" type="parTrans" cxnId="{418A2795-F2DB-4667-842E-391C71511CD6}">
      <dgm:prSet/>
      <dgm:spPr/>
      <dgm:t>
        <a:bodyPr/>
        <a:lstStyle/>
        <a:p>
          <a:endParaRPr lang="en-US"/>
        </a:p>
      </dgm:t>
    </dgm:pt>
    <dgm:pt modelId="{1AC7C3A6-9D18-4846-A88E-50957E2D4F2B}" type="sibTrans" cxnId="{418A2795-F2DB-4667-842E-391C71511CD6}">
      <dgm:prSet/>
      <dgm:spPr/>
      <dgm:t>
        <a:bodyPr/>
        <a:lstStyle/>
        <a:p>
          <a:endParaRPr lang="en-US"/>
        </a:p>
      </dgm:t>
    </dgm:pt>
    <dgm:pt modelId="{232005A4-2DDC-4F2E-80F6-592DE10F0BD2}">
      <dgm:prSet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Manuscript writing and submission</a:t>
          </a:r>
        </a:p>
      </dgm:t>
    </dgm:pt>
    <dgm:pt modelId="{A9697E56-1271-4AB1-90E7-0BEE80372946}" type="parTrans" cxnId="{FAEEB38E-5EA4-4AD8-B1ED-A24D9AC566C4}">
      <dgm:prSet/>
      <dgm:spPr/>
      <dgm:t>
        <a:bodyPr/>
        <a:lstStyle/>
        <a:p>
          <a:endParaRPr lang="en-US"/>
        </a:p>
      </dgm:t>
    </dgm:pt>
    <dgm:pt modelId="{7384974C-DCB9-4170-A8A6-BC8864B80314}" type="sibTrans" cxnId="{FAEEB38E-5EA4-4AD8-B1ED-A24D9AC566C4}">
      <dgm:prSet/>
      <dgm:spPr/>
      <dgm:t>
        <a:bodyPr/>
        <a:lstStyle/>
        <a:p>
          <a:endParaRPr lang="en-US"/>
        </a:p>
      </dgm:t>
    </dgm:pt>
    <dgm:pt modelId="{03DF8676-A630-4CE4-98DF-2396343653BB}" type="pres">
      <dgm:prSet presAssocID="{94BB73D8-377A-4EBD-A759-6BF8E25C1D51}" presName="diagram" presStyleCnt="0">
        <dgm:presLayoutVars>
          <dgm:dir/>
          <dgm:resizeHandles val="exact"/>
        </dgm:presLayoutVars>
      </dgm:prSet>
      <dgm:spPr/>
    </dgm:pt>
    <dgm:pt modelId="{8F17BE3F-C7AC-4A0F-A76C-4FC9D3167439}" type="pres">
      <dgm:prSet presAssocID="{E2F4F44E-7154-47B0-8D38-7FBE4942F283}" presName="node" presStyleLbl="node1" presStyleIdx="0" presStyleCnt="6">
        <dgm:presLayoutVars>
          <dgm:bulletEnabled val="1"/>
        </dgm:presLayoutVars>
      </dgm:prSet>
      <dgm:spPr/>
    </dgm:pt>
    <dgm:pt modelId="{0A30386C-3E66-43A8-A464-76D007ED90E4}" type="pres">
      <dgm:prSet presAssocID="{3297E71B-5001-4E58-853E-2099271F1907}" presName="sibTrans" presStyleLbl="sibTrans2D1" presStyleIdx="0" presStyleCnt="5"/>
      <dgm:spPr/>
    </dgm:pt>
    <dgm:pt modelId="{A032E7C0-2DCA-49D6-9F75-A53F3149AC0C}" type="pres">
      <dgm:prSet presAssocID="{3297E71B-5001-4E58-853E-2099271F1907}" presName="connectorText" presStyleLbl="sibTrans2D1" presStyleIdx="0" presStyleCnt="5"/>
      <dgm:spPr/>
    </dgm:pt>
    <dgm:pt modelId="{4869F6CC-BDDE-4A35-873D-635F8EEF87B5}" type="pres">
      <dgm:prSet presAssocID="{7070D9E7-128D-4F7C-B82B-B33F5F31499D}" presName="node" presStyleLbl="node1" presStyleIdx="1" presStyleCnt="6">
        <dgm:presLayoutVars>
          <dgm:bulletEnabled val="1"/>
        </dgm:presLayoutVars>
      </dgm:prSet>
      <dgm:spPr/>
    </dgm:pt>
    <dgm:pt modelId="{A270A715-F09B-40C6-A5A5-998EF3132C03}" type="pres">
      <dgm:prSet presAssocID="{C7ED99B7-7CE4-4ED1-9997-9A4D3A6CE2D9}" presName="sibTrans" presStyleLbl="sibTrans2D1" presStyleIdx="1" presStyleCnt="5"/>
      <dgm:spPr/>
    </dgm:pt>
    <dgm:pt modelId="{23A6DCD7-68F4-47C3-AFA3-EB4FE1423AF2}" type="pres">
      <dgm:prSet presAssocID="{C7ED99B7-7CE4-4ED1-9997-9A4D3A6CE2D9}" presName="connectorText" presStyleLbl="sibTrans2D1" presStyleIdx="1" presStyleCnt="5"/>
      <dgm:spPr/>
    </dgm:pt>
    <dgm:pt modelId="{E8272924-F658-4E35-BCF5-F1762B2D0DBE}" type="pres">
      <dgm:prSet presAssocID="{BD92CF39-A69D-49AA-8FE1-1A1153F0EDA9}" presName="node" presStyleLbl="node1" presStyleIdx="2" presStyleCnt="6">
        <dgm:presLayoutVars>
          <dgm:bulletEnabled val="1"/>
        </dgm:presLayoutVars>
      </dgm:prSet>
      <dgm:spPr/>
    </dgm:pt>
    <dgm:pt modelId="{94A64B1A-355D-44B7-B672-1E10DEE29798}" type="pres">
      <dgm:prSet presAssocID="{DD303FE2-687A-45C3-A359-7C3533DC1B54}" presName="sibTrans" presStyleLbl="sibTrans2D1" presStyleIdx="2" presStyleCnt="5"/>
      <dgm:spPr/>
    </dgm:pt>
    <dgm:pt modelId="{88B2424F-E35B-4181-A073-80239E927A3B}" type="pres">
      <dgm:prSet presAssocID="{DD303FE2-687A-45C3-A359-7C3533DC1B54}" presName="connectorText" presStyleLbl="sibTrans2D1" presStyleIdx="2" presStyleCnt="5"/>
      <dgm:spPr/>
    </dgm:pt>
    <dgm:pt modelId="{F2EB5FCE-57EA-41E7-98FD-5B467679043F}" type="pres">
      <dgm:prSet presAssocID="{DF62A9DD-0BF8-4792-9C8A-8A0AEB0639D8}" presName="node" presStyleLbl="node1" presStyleIdx="3" presStyleCnt="6">
        <dgm:presLayoutVars>
          <dgm:bulletEnabled val="1"/>
        </dgm:presLayoutVars>
      </dgm:prSet>
      <dgm:spPr/>
    </dgm:pt>
    <dgm:pt modelId="{EB923FB7-D817-4096-8D77-B19B3A8F3A00}" type="pres">
      <dgm:prSet presAssocID="{1AC7C3A6-9D18-4846-A88E-50957E2D4F2B}" presName="sibTrans" presStyleLbl="sibTrans2D1" presStyleIdx="3" presStyleCnt="5"/>
      <dgm:spPr/>
    </dgm:pt>
    <dgm:pt modelId="{2BE1D19F-D920-4BB5-8213-418B86B26F30}" type="pres">
      <dgm:prSet presAssocID="{1AC7C3A6-9D18-4846-A88E-50957E2D4F2B}" presName="connectorText" presStyleLbl="sibTrans2D1" presStyleIdx="3" presStyleCnt="5"/>
      <dgm:spPr/>
    </dgm:pt>
    <dgm:pt modelId="{B823E629-A2B4-4B28-856C-B5B1473DA445}" type="pres">
      <dgm:prSet presAssocID="{9393D35C-43E3-4C0D-9D2B-F4354FBAA44E}" presName="node" presStyleLbl="node1" presStyleIdx="4" presStyleCnt="6">
        <dgm:presLayoutVars>
          <dgm:bulletEnabled val="1"/>
        </dgm:presLayoutVars>
      </dgm:prSet>
      <dgm:spPr/>
    </dgm:pt>
    <dgm:pt modelId="{5BAD8792-29F6-4FE0-B2B4-7D1EC4EE24E5}" type="pres">
      <dgm:prSet presAssocID="{273EC329-5A8C-45A4-8EEB-0A28FFDF5766}" presName="sibTrans" presStyleLbl="sibTrans2D1" presStyleIdx="4" presStyleCnt="5"/>
      <dgm:spPr/>
    </dgm:pt>
    <dgm:pt modelId="{25098F6E-9830-4AF9-B994-3B183CA58C34}" type="pres">
      <dgm:prSet presAssocID="{273EC329-5A8C-45A4-8EEB-0A28FFDF5766}" presName="connectorText" presStyleLbl="sibTrans2D1" presStyleIdx="4" presStyleCnt="5"/>
      <dgm:spPr/>
    </dgm:pt>
    <dgm:pt modelId="{E1CAA31B-F01D-4E6E-B7C5-CABCCC2ECA93}" type="pres">
      <dgm:prSet presAssocID="{232005A4-2DDC-4F2E-80F6-592DE10F0BD2}" presName="node" presStyleLbl="node1" presStyleIdx="5" presStyleCnt="6">
        <dgm:presLayoutVars>
          <dgm:bulletEnabled val="1"/>
        </dgm:presLayoutVars>
      </dgm:prSet>
      <dgm:spPr/>
    </dgm:pt>
  </dgm:ptLst>
  <dgm:cxnLst>
    <dgm:cxn modelId="{F471D505-915E-42B4-B21D-F4C4C8C7A188}" type="presOf" srcId="{7070D9E7-128D-4F7C-B82B-B33F5F31499D}" destId="{4869F6CC-BDDE-4A35-873D-635F8EEF87B5}" srcOrd="0" destOrd="0" presId="urn:microsoft.com/office/officeart/2005/8/layout/process5"/>
    <dgm:cxn modelId="{F3BA5407-CEEC-471F-AFB5-4831E9AFE2D1}" type="presOf" srcId="{E2F4F44E-7154-47B0-8D38-7FBE4942F283}" destId="{8F17BE3F-C7AC-4A0F-A76C-4FC9D3167439}" srcOrd="0" destOrd="0" presId="urn:microsoft.com/office/officeart/2005/8/layout/process5"/>
    <dgm:cxn modelId="{A7B9F108-5026-4E55-A46F-1F321BB15033}" srcId="{94BB73D8-377A-4EBD-A759-6BF8E25C1D51}" destId="{BD92CF39-A69D-49AA-8FE1-1A1153F0EDA9}" srcOrd="2" destOrd="0" parTransId="{1EBC4E28-6D05-4E12-9E3C-9B3B79C34F46}" sibTransId="{DD303FE2-687A-45C3-A359-7C3533DC1B54}"/>
    <dgm:cxn modelId="{3B02BE0D-B63B-4DF9-9BF7-D7DE7EDD012B}" srcId="{94BB73D8-377A-4EBD-A759-6BF8E25C1D51}" destId="{9393D35C-43E3-4C0D-9D2B-F4354FBAA44E}" srcOrd="4" destOrd="0" parTransId="{38CE0138-F9C9-427D-A17E-DD14E9D9E853}" sibTransId="{273EC329-5A8C-45A4-8EEB-0A28FFDF5766}"/>
    <dgm:cxn modelId="{9EA2A112-2504-44E6-AADD-FF658AC19E74}" type="presOf" srcId="{232005A4-2DDC-4F2E-80F6-592DE10F0BD2}" destId="{E1CAA31B-F01D-4E6E-B7C5-CABCCC2ECA93}" srcOrd="0" destOrd="0" presId="urn:microsoft.com/office/officeart/2005/8/layout/process5"/>
    <dgm:cxn modelId="{F87B6D1D-07C1-4B53-BD37-2D8B3FDC0F65}" type="presOf" srcId="{3297E71B-5001-4E58-853E-2099271F1907}" destId="{0A30386C-3E66-43A8-A464-76D007ED90E4}" srcOrd="0" destOrd="0" presId="urn:microsoft.com/office/officeart/2005/8/layout/process5"/>
    <dgm:cxn modelId="{B5394029-EC80-4761-AE21-46C645B0F21B}" type="presOf" srcId="{273EC329-5A8C-45A4-8EEB-0A28FFDF5766}" destId="{25098F6E-9830-4AF9-B994-3B183CA58C34}" srcOrd="1" destOrd="0" presId="urn:microsoft.com/office/officeart/2005/8/layout/process5"/>
    <dgm:cxn modelId="{1391FB30-2582-4490-B660-BDFC66EDE15F}" type="presOf" srcId="{C7ED99B7-7CE4-4ED1-9997-9A4D3A6CE2D9}" destId="{A270A715-F09B-40C6-A5A5-998EF3132C03}" srcOrd="0" destOrd="0" presId="urn:microsoft.com/office/officeart/2005/8/layout/process5"/>
    <dgm:cxn modelId="{DE4BD460-A603-4830-B963-73C4D9A92F41}" type="presOf" srcId="{1AC7C3A6-9D18-4846-A88E-50957E2D4F2B}" destId="{EB923FB7-D817-4096-8D77-B19B3A8F3A00}" srcOrd="0" destOrd="0" presId="urn:microsoft.com/office/officeart/2005/8/layout/process5"/>
    <dgm:cxn modelId="{C0462743-74C1-4B0C-B241-8EEC1A1C6444}" type="presOf" srcId="{DF62A9DD-0BF8-4792-9C8A-8A0AEB0639D8}" destId="{F2EB5FCE-57EA-41E7-98FD-5B467679043F}" srcOrd="0" destOrd="0" presId="urn:microsoft.com/office/officeart/2005/8/layout/process5"/>
    <dgm:cxn modelId="{0553694F-DBEF-494C-8E5F-16330BB49791}" type="presOf" srcId="{273EC329-5A8C-45A4-8EEB-0A28FFDF5766}" destId="{5BAD8792-29F6-4FE0-B2B4-7D1EC4EE24E5}" srcOrd="0" destOrd="0" presId="urn:microsoft.com/office/officeart/2005/8/layout/process5"/>
    <dgm:cxn modelId="{6501D659-9FC9-4038-9FBF-CC74498F800E}" type="presOf" srcId="{C7ED99B7-7CE4-4ED1-9997-9A4D3A6CE2D9}" destId="{23A6DCD7-68F4-47C3-AFA3-EB4FE1423AF2}" srcOrd="1" destOrd="0" presId="urn:microsoft.com/office/officeart/2005/8/layout/process5"/>
    <dgm:cxn modelId="{FAEEB38E-5EA4-4AD8-B1ED-A24D9AC566C4}" srcId="{94BB73D8-377A-4EBD-A759-6BF8E25C1D51}" destId="{232005A4-2DDC-4F2E-80F6-592DE10F0BD2}" srcOrd="5" destOrd="0" parTransId="{A9697E56-1271-4AB1-90E7-0BEE80372946}" sibTransId="{7384974C-DCB9-4170-A8A6-BC8864B80314}"/>
    <dgm:cxn modelId="{D748A491-86E1-4ECF-B2B8-402F14E9A66C}" type="presOf" srcId="{3297E71B-5001-4E58-853E-2099271F1907}" destId="{A032E7C0-2DCA-49D6-9F75-A53F3149AC0C}" srcOrd="1" destOrd="0" presId="urn:microsoft.com/office/officeart/2005/8/layout/process5"/>
    <dgm:cxn modelId="{418A2795-F2DB-4667-842E-391C71511CD6}" srcId="{94BB73D8-377A-4EBD-A759-6BF8E25C1D51}" destId="{DF62A9DD-0BF8-4792-9C8A-8A0AEB0639D8}" srcOrd="3" destOrd="0" parTransId="{378C1805-D3BC-424F-A03B-47B30AAC947D}" sibTransId="{1AC7C3A6-9D18-4846-A88E-50957E2D4F2B}"/>
    <dgm:cxn modelId="{D5A036C3-79F8-449C-942C-267F9F31EE5B}" srcId="{94BB73D8-377A-4EBD-A759-6BF8E25C1D51}" destId="{E2F4F44E-7154-47B0-8D38-7FBE4942F283}" srcOrd="0" destOrd="0" parTransId="{231BC312-8722-4B35-A65C-7D7A19B0E6BA}" sibTransId="{3297E71B-5001-4E58-853E-2099271F1907}"/>
    <dgm:cxn modelId="{ED3559C8-94B8-4793-A790-A2CAA291F44E}" type="presOf" srcId="{9393D35C-43E3-4C0D-9D2B-F4354FBAA44E}" destId="{B823E629-A2B4-4B28-856C-B5B1473DA445}" srcOrd="0" destOrd="0" presId="urn:microsoft.com/office/officeart/2005/8/layout/process5"/>
    <dgm:cxn modelId="{E838ECC8-9BD7-4F91-B66A-859B44D9C758}" srcId="{94BB73D8-377A-4EBD-A759-6BF8E25C1D51}" destId="{7070D9E7-128D-4F7C-B82B-B33F5F31499D}" srcOrd="1" destOrd="0" parTransId="{52BF334C-B501-4368-9423-13DBE32B6254}" sibTransId="{C7ED99B7-7CE4-4ED1-9997-9A4D3A6CE2D9}"/>
    <dgm:cxn modelId="{A8FEC4D5-6EB0-4B84-A993-D98CBC26CF10}" type="presOf" srcId="{DD303FE2-687A-45C3-A359-7C3533DC1B54}" destId="{94A64B1A-355D-44B7-B672-1E10DEE29798}" srcOrd="0" destOrd="0" presId="urn:microsoft.com/office/officeart/2005/8/layout/process5"/>
    <dgm:cxn modelId="{08FB23EE-1FBE-4978-BBCA-C15D7394583A}" type="presOf" srcId="{DD303FE2-687A-45C3-A359-7C3533DC1B54}" destId="{88B2424F-E35B-4181-A073-80239E927A3B}" srcOrd="1" destOrd="0" presId="urn:microsoft.com/office/officeart/2005/8/layout/process5"/>
    <dgm:cxn modelId="{B4AD00F2-8E9E-4553-BCB4-82143D11B41F}" type="presOf" srcId="{94BB73D8-377A-4EBD-A759-6BF8E25C1D51}" destId="{03DF8676-A630-4CE4-98DF-2396343653BB}" srcOrd="0" destOrd="0" presId="urn:microsoft.com/office/officeart/2005/8/layout/process5"/>
    <dgm:cxn modelId="{C30426F3-FD81-43E3-BF81-CB0C3CEE8F57}" type="presOf" srcId="{BD92CF39-A69D-49AA-8FE1-1A1153F0EDA9}" destId="{E8272924-F658-4E35-BCF5-F1762B2D0DBE}" srcOrd="0" destOrd="0" presId="urn:microsoft.com/office/officeart/2005/8/layout/process5"/>
    <dgm:cxn modelId="{25AAE4F4-FF15-469C-9926-BCC15935044B}" type="presOf" srcId="{1AC7C3A6-9D18-4846-A88E-50957E2D4F2B}" destId="{2BE1D19F-D920-4BB5-8213-418B86B26F30}" srcOrd="1" destOrd="0" presId="urn:microsoft.com/office/officeart/2005/8/layout/process5"/>
    <dgm:cxn modelId="{4097325E-F2B0-4FE0-94A9-3E87D00269C1}" type="presParOf" srcId="{03DF8676-A630-4CE4-98DF-2396343653BB}" destId="{8F17BE3F-C7AC-4A0F-A76C-4FC9D3167439}" srcOrd="0" destOrd="0" presId="urn:microsoft.com/office/officeart/2005/8/layout/process5"/>
    <dgm:cxn modelId="{7D72F9F8-BB33-4AAC-99B2-447A8CC97AC2}" type="presParOf" srcId="{03DF8676-A630-4CE4-98DF-2396343653BB}" destId="{0A30386C-3E66-43A8-A464-76D007ED90E4}" srcOrd="1" destOrd="0" presId="urn:microsoft.com/office/officeart/2005/8/layout/process5"/>
    <dgm:cxn modelId="{B64EB951-745C-465C-B297-7F46B6BC2E57}" type="presParOf" srcId="{0A30386C-3E66-43A8-A464-76D007ED90E4}" destId="{A032E7C0-2DCA-49D6-9F75-A53F3149AC0C}" srcOrd="0" destOrd="0" presId="urn:microsoft.com/office/officeart/2005/8/layout/process5"/>
    <dgm:cxn modelId="{14596DCB-A163-411B-9D2D-B5B634D79440}" type="presParOf" srcId="{03DF8676-A630-4CE4-98DF-2396343653BB}" destId="{4869F6CC-BDDE-4A35-873D-635F8EEF87B5}" srcOrd="2" destOrd="0" presId="urn:microsoft.com/office/officeart/2005/8/layout/process5"/>
    <dgm:cxn modelId="{FC5E983D-F7CA-4589-AC56-483A04CE4035}" type="presParOf" srcId="{03DF8676-A630-4CE4-98DF-2396343653BB}" destId="{A270A715-F09B-40C6-A5A5-998EF3132C03}" srcOrd="3" destOrd="0" presId="urn:microsoft.com/office/officeart/2005/8/layout/process5"/>
    <dgm:cxn modelId="{2922C3C4-7A5A-4303-9369-3CE6358EDF61}" type="presParOf" srcId="{A270A715-F09B-40C6-A5A5-998EF3132C03}" destId="{23A6DCD7-68F4-47C3-AFA3-EB4FE1423AF2}" srcOrd="0" destOrd="0" presId="urn:microsoft.com/office/officeart/2005/8/layout/process5"/>
    <dgm:cxn modelId="{C0813D5B-65DE-4210-A01A-7B3800CB34EE}" type="presParOf" srcId="{03DF8676-A630-4CE4-98DF-2396343653BB}" destId="{E8272924-F658-4E35-BCF5-F1762B2D0DBE}" srcOrd="4" destOrd="0" presId="urn:microsoft.com/office/officeart/2005/8/layout/process5"/>
    <dgm:cxn modelId="{2A836A40-E007-40B7-B84C-A332FEF5C988}" type="presParOf" srcId="{03DF8676-A630-4CE4-98DF-2396343653BB}" destId="{94A64B1A-355D-44B7-B672-1E10DEE29798}" srcOrd="5" destOrd="0" presId="urn:microsoft.com/office/officeart/2005/8/layout/process5"/>
    <dgm:cxn modelId="{2A574D3A-DF76-4C57-B245-8EDF7CDD28CD}" type="presParOf" srcId="{94A64B1A-355D-44B7-B672-1E10DEE29798}" destId="{88B2424F-E35B-4181-A073-80239E927A3B}" srcOrd="0" destOrd="0" presId="urn:microsoft.com/office/officeart/2005/8/layout/process5"/>
    <dgm:cxn modelId="{EA80A2E8-5C14-4A78-A4A3-B8C4AB426D8A}" type="presParOf" srcId="{03DF8676-A630-4CE4-98DF-2396343653BB}" destId="{F2EB5FCE-57EA-41E7-98FD-5B467679043F}" srcOrd="6" destOrd="0" presId="urn:microsoft.com/office/officeart/2005/8/layout/process5"/>
    <dgm:cxn modelId="{823ABE57-46E0-4DB5-95E3-855ECEE28593}" type="presParOf" srcId="{03DF8676-A630-4CE4-98DF-2396343653BB}" destId="{EB923FB7-D817-4096-8D77-B19B3A8F3A00}" srcOrd="7" destOrd="0" presId="urn:microsoft.com/office/officeart/2005/8/layout/process5"/>
    <dgm:cxn modelId="{3863FA94-2ADA-4B60-B123-2005A78E0CE6}" type="presParOf" srcId="{EB923FB7-D817-4096-8D77-B19B3A8F3A00}" destId="{2BE1D19F-D920-4BB5-8213-418B86B26F30}" srcOrd="0" destOrd="0" presId="urn:microsoft.com/office/officeart/2005/8/layout/process5"/>
    <dgm:cxn modelId="{7ADAB3F5-0133-4B0A-A62A-92FDAF7FAB72}" type="presParOf" srcId="{03DF8676-A630-4CE4-98DF-2396343653BB}" destId="{B823E629-A2B4-4B28-856C-B5B1473DA445}" srcOrd="8" destOrd="0" presId="urn:microsoft.com/office/officeart/2005/8/layout/process5"/>
    <dgm:cxn modelId="{ACDBE1DF-9330-478F-82BD-0C20DF05ADDB}" type="presParOf" srcId="{03DF8676-A630-4CE4-98DF-2396343653BB}" destId="{5BAD8792-29F6-4FE0-B2B4-7D1EC4EE24E5}" srcOrd="9" destOrd="0" presId="urn:microsoft.com/office/officeart/2005/8/layout/process5"/>
    <dgm:cxn modelId="{DF204097-C3A7-47D5-BEE7-8B18CAB7F28D}" type="presParOf" srcId="{5BAD8792-29F6-4FE0-B2B4-7D1EC4EE24E5}" destId="{25098F6E-9830-4AF9-B994-3B183CA58C34}" srcOrd="0" destOrd="0" presId="urn:microsoft.com/office/officeart/2005/8/layout/process5"/>
    <dgm:cxn modelId="{6040BACC-3AFB-4251-8081-684E74CE0EE5}" type="presParOf" srcId="{03DF8676-A630-4CE4-98DF-2396343653BB}" destId="{E1CAA31B-F01D-4E6E-B7C5-CABCCC2ECA93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2EB09F-F5C1-4E89-80ED-8ADE2CCE111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3137E2-A7FD-49A3-989B-3EAA39AF709C}">
      <dgm:prSet phldrT="[Text]"/>
      <dgm:spPr/>
      <dgm:t>
        <a:bodyPr/>
        <a:lstStyle/>
        <a:p>
          <a:r>
            <a:rPr lang="en-US" dirty="0"/>
            <a:t>DEA &amp; FEA</a:t>
          </a:r>
        </a:p>
      </dgm:t>
    </dgm:pt>
    <dgm:pt modelId="{32F2ACD2-69FD-4BF0-9FC9-CCC56ADA1F51}" type="parTrans" cxnId="{6C80A119-62C0-4FEE-A0A6-64622C8B9A6E}">
      <dgm:prSet/>
      <dgm:spPr/>
      <dgm:t>
        <a:bodyPr/>
        <a:lstStyle/>
        <a:p>
          <a:endParaRPr lang="en-US"/>
        </a:p>
      </dgm:t>
    </dgm:pt>
    <dgm:pt modelId="{90BE6BCD-F0F5-4722-89D7-DC17E66FBA55}" type="sibTrans" cxnId="{6C80A119-62C0-4FEE-A0A6-64622C8B9A6E}">
      <dgm:prSet/>
      <dgm:spPr/>
      <dgm:t>
        <a:bodyPr/>
        <a:lstStyle/>
        <a:p>
          <a:endParaRPr lang="en-US"/>
        </a:p>
      </dgm:t>
    </dgm:pt>
    <dgm:pt modelId="{8C44FC5D-AD49-4E5C-B980-78439EEAF12B}">
      <dgm:prSet phldrT="[Text]"/>
      <dgm:spPr/>
      <dgm:t>
        <a:bodyPr/>
        <a:lstStyle/>
        <a:p>
          <a:r>
            <a:rPr lang="en-US" dirty="0"/>
            <a:t>Identified upregulated and downregulated genes</a:t>
          </a:r>
        </a:p>
      </dgm:t>
    </dgm:pt>
    <dgm:pt modelId="{6BDA3582-B729-4E70-8A1D-7CCF3FAF0C57}" type="parTrans" cxnId="{FA2F75B0-30C1-4D4D-82D2-3C83B27C5990}">
      <dgm:prSet/>
      <dgm:spPr/>
      <dgm:t>
        <a:bodyPr/>
        <a:lstStyle/>
        <a:p>
          <a:endParaRPr lang="en-US"/>
        </a:p>
      </dgm:t>
    </dgm:pt>
    <dgm:pt modelId="{0C8458DE-D3AD-4E89-B827-1285E8D3F90A}" type="sibTrans" cxnId="{FA2F75B0-30C1-4D4D-82D2-3C83B27C5990}">
      <dgm:prSet/>
      <dgm:spPr/>
      <dgm:t>
        <a:bodyPr/>
        <a:lstStyle/>
        <a:p>
          <a:endParaRPr lang="en-US"/>
        </a:p>
      </dgm:t>
    </dgm:pt>
    <dgm:pt modelId="{BFE6960B-4922-4CDB-AB49-9B2BCF32AA7D}">
      <dgm:prSet phldrT="[Text]"/>
      <dgm:spPr/>
      <dgm:t>
        <a:bodyPr/>
        <a:lstStyle/>
        <a:p>
          <a:r>
            <a:rPr lang="en-US" dirty="0"/>
            <a:t>Identified significantly enriched biological processes, molecular functions, cellular compartments and KEGG pathways</a:t>
          </a:r>
        </a:p>
      </dgm:t>
    </dgm:pt>
    <dgm:pt modelId="{F4750B42-D54D-478F-949C-F7DE1F57DD3B}" type="parTrans" cxnId="{EB2B73C2-96A0-4278-B14C-AB55F0362246}">
      <dgm:prSet/>
      <dgm:spPr/>
      <dgm:t>
        <a:bodyPr/>
        <a:lstStyle/>
        <a:p>
          <a:endParaRPr lang="en-US"/>
        </a:p>
      </dgm:t>
    </dgm:pt>
    <dgm:pt modelId="{CBEC561A-64D6-4E43-A638-3791C35A858C}" type="sibTrans" cxnId="{EB2B73C2-96A0-4278-B14C-AB55F0362246}">
      <dgm:prSet/>
      <dgm:spPr/>
      <dgm:t>
        <a:bodyPr/>
        <a:lstStyle/>
        <a:p>
          <a:endParaRPr lang="en-US"/>
        </a:p>
      </dgm:t>
    </dgm:pt>
    <dgm:pt modelId="{A4D56983-1E1A-4D42-945D-F727023677D5}">
      <dgm:prSet phldrT="[Text]"/>
      <dgm:spPr/>
      <dgm:t>
        <a:bodyPr/>
        <a:lstStyle/>
        <a:p>
          <a:r>
            <a:rPr lang="en-US" dirty="0"/>
            <a:t>Molecular docking and ADMET Profiling</a:t>
          </a:r>
        </a:p>
      </dgm:t>
    </dgm:pt>
    <dgm:pt modelId="{79CC1B52-45B3-4376-94AC-0E34B854D3BD}" type="parTrans" cxnId="{67E609A6-56DE-49C1-87D5-7E11245D202B}">
      <dgm:prSet/>
      <dgm:spPr/>
      <dgm:t>
        <a:bodyPr/>
        <a:lstStyle/>
        <a:p>
          <a:endParaRPr lang="en-US"/>
        </a:p>
      </dgm:t>
    </dgm:pt>
    <dgm:pt modelId="{38E5AC49-8E40-4F7B-BE75-9FBF7AE65935}" type="sibTrans" cxnId="{67E609A6-56DE-49C1-87D5-7E11245D202B}">
      <dgm:prSet/>
      <dgm:spPr/>
      <dgm:t>
        <a:bodyPr/>
        <a:lstStyle/>
        <a:p>
          <a:endParaRPr lang="en-US"/>
        </a:p>
      </dgm:t>
    </dgm:pt>
    <dgm:pt modelId="{97A20B9E-48D8-4AA5-9504-622D77AF9EF5}">
      <dgm:prSet phldrT="[Text]"/>
      <dgm:spPr/>
      <dgm:t>
        <a:bodyPr/>
        <a:lstStyle/>
        <a:p>
          <a:r>
            <a:rPr lang="en-US" dirty="0"/>
            <a:t>Identified promising Protein-ligand complexes</a:t>
          </a:r>
        </a:p>
      </dgm:t>
    </dgm:pt>
    <dgm:pt modelId="{C27C4F80-56B1-404F-B671-5A018F307FBD}" type="parTrans" cxnId="{AFB4E858-C3F0-426F-8B72-8782590C878D}">
      <dgm:prSet/>
      <dgm:spPr/>
      <dgm:t>
        <a:bodyPr/>
        <a:lstStyle/>
        <a:p>
          <a:endParaRPr lang="en-US"/>
        </a:p>
      </dgm:t>
    </dgm:pt>
    <dgm:pt modelId="{F4E3EB80-5610-4256-91AF-B5944A1D6057}" type="sibTrans" cxnId="{AFB4E858-C3F0-426F-8B72-8782590C878D}">
      <dgm:prSet/>
      <dgm:spPr/>
      <dgm:t>
        <a:bodyPr/>
        <a:lstStyle/>
        <a:p>
          <a:endParaRPr lang="en-US"/>
        </a:p>
      </dgm:t>
    </dgm:pt>
    <dgm:pt modelId="{20CA56B0-47EF-42E5-9CD6-4010A86E5717}">
      <dgm:prSet phldrT="[Text]"/>
      <dgm:spPr/>
      <dgm:t>
        <a:bodyPr/>
        <a:lstStyle/>
        <a:p>
          <a:r>
            <a:rPr lang="en-US" dirty="0"/>
            <a:t>Profiled pharmacokinetic and pharmacodynamics properties of promising drugs</a:t>
          </a:r>
        </a:p>
      </dgm:t>
    </dgm:pt>
    <dgm:pt modelId="{93C89E7F-3FF1-4C18-BA29-84117313F018}" type="parTrans" cxnId="{CE1BF7AD-760B-497B-93B4-2919CC908ECF}">
      <dgm:prSet/>
      <dgm:spPr/>
      <dgm:t>
        <a:bodyPr/>
        <a:lstStyle/>
        <a:p>
          <a:endParaRPr lang="en-US"/>
        </a:p>
      </dgm:t>
    </dgm:pt>
    <dgm:pt modelId="{CC6C6B48-F601-4881-9475-53D01F763623}" type="sibTrans" cxnId="{CE1BF7AD-760B-497B-93B4-2919CC908ECF}">
      <dgm:prSet/>
      <dgm:spPr/>
      <dgm:t>
        <a:bodyPr/>
        <a:lstStyle/>
        <a:p>
          <a:endParaRPr lang="en-US"/>
        </a:p>
      </dgm:t>
    </dgm:pt>
    <dgm:pt modelId="{BB9B0C83-9DB6-4181-8372-CA14288A0B3C}">
      <dgm:prSet phldrT="[Text]"/>
      <dgm:spPr/>
      <dgm:t>
        <a:bodyPr/>
        <a:lstStyle/>
        <a:p>
          <a:r>
            <a:rPr lang="en-US" dirty="0"/>
            <a:t>Manuscript writing</a:t>
          </a:r>
        </a:p>
      </dgm:t>
    </dgm:pt>
    <dgm:pt modelId="{246621AA-8210-404E-A727-28C360432894}" type="parTrans" cxnId="{0A9A3243-1761-4312-B703-93FA61A9702B}">
      <dgm:prSet/>
      <dgm:spPr/>
      <dgm:t>
        <a:bodyPr/>
        <a:lstStyle/>
        <a:p>
          <a:endParaRPr lang="en-US"/>
        </a:p>
      </dgm:t>
    </dgm:pt>
    <dgm:pt modelId="{4BB1D116-247E-404B-BBCC-D9A04C1E39E3}" type="sibTrans" cxnId="{0A9A3243-1761-4312-B703-93FA61A9702B}">
      <dgm:prSet/>
      <dgm:spPr/>
      <dgm:t>
        <a:bodyPr/>
        <a:lstStyle/>
        <a:p>
          <a:endParaRPr lang="en-US"/>
        </a:p>
      </dgm:t>
    </dgm:pt>
    <dgm:pt modelId="{D56D0645-1292-49A4-B01A-7878B23124C4}">
      <dgm:prSet phldrT="[Text]"/>
      <dgm:spPr/>
      <dgm:t>
        <a:bodyPr/>
        <a:lstStyle/>
        <a:p>
          <a:r>
            <a:rPr lang="en-US" dirty="0"/>
            <a:t>A well-written and complete manuscript for submission to Team </a:t>
          </a:r>
          <a:r>
            <a:rPr lang="en-US" dirty="0" err="1"/>
            <a:t>Hackbio</a:t>
          </a:r>
          <a:endParaRPr lang="en-US" dirty="0"/>
        </a:p>
      </dgm:t>
    </dgm:pt>
    <dgm:pt modelId="{42C03ED6-2628-4F39-8B59-9258BE80E460}" type="parTrans" cxnId="{5925BBCE-B34E-4C5F-8CDF-2F4740D6710E}">
      <dgm:prSet/>
      <dgm:spPr/>
      <dgm:t>
        <a:bodyPr/>
        <a:lstStyle/>
        <a:p>
          <a:endParaRPr lang="en-US"/>
        </a:p>
      </dgm:t>
    </dgm:pt>
    <dgm:pt modelId="{9A98DE43-527A-4E07-8A2D-A292300FCEAA}" type="sibTrans" cxnId="{5925BBCE-B34E-4C5F-8CDF-2F4740D6710E}">
      <dgm:prSet/>
      <dgm:spPr/>
      <dgm:t>
        <a:bodyPr/>
        <a:lstStyle/>
        <a:p>
          <a:endParaRPr lang="en-US"/>
        </a:p>
      </dgm:t>
    </dgm:pt>
    <dgm:pt modelId="{1C665FCF-F2F2-48BC-A390-A3B83350267E}">
      <dgm:prSet phldrT="[Text]"/>
      <dgm:spPr/>
      <dgm:t>
        <a:bodyPr/>
        <a:lstStyle/>
        <a:p>
          <a:r>
            <a:rPr lang="en-US" dirty="0"/>
            <a:t>Submission of reviewed, plagiarism-free manuscript to a reputable journal</a:t>
          </a:r>
        </a:p>
      </dgm:t>
    </dgm:pt>
    <dgm:pt modelId="{C81E44DA-5464-4B74-9309-AD3E236E5758}" type="parTrans" cxnId="{8B9FDD10-EDE6-4AA9-BBD8-B65FACC7F068}">
      <dgm:prSet/>
      <dgm:spPr/>
      <dgm:t>
        <a:bodyPr/>
        <a:lstStyle/>
        <a:p>
          <a:endParaRPr lang="en-US"/>
        </a:p>
      </dgm:t>
    </dgm:pt>
    <dgm:pt modelId="{EC1D7487-12B0-45D0-91EB-63F32AAF720D}" type="sibTrans" cxnId="{8B9FDD10-EDE6-4AA9-BBD8-B65FACC7F068}">
      <dgm:prSet/>
      <dgm:spPr/>
      <dgm:t>
        <a:bodyPr/>
        <a:lstStyle/>
        <a:p>
          <a:endParaRPr lang="en-US"/>
        </a:p>
      </dgm:t>
    </dgm:pt>
    <dgm:pt modelId="{20DC01D2-08CD-4CB7-8282-36D81CC74DF5}" type="pres">
      <dgm:prSet presAssocID="{1B2EB09F-F5C1-4E89-80ED-8ADE2CCE1112}" presName="Name0" presStyleCnt="0">
        <dgm:presLayoutVars>
          <dgm:dir/>
          <dgm:animLvl val="lvl"/>
          <dgm:resizeHandles val="exact"/>
        </dgm:presLayoutVars>
      </dgm:prSet>
      <dgm:spPr/>
    </dgm:pt>
    <dgm:pt modelId="{B69B2624-CEC5-4800-B1B3-033CB3C10B9A}" type="pres">
      <dgm:prSet presAssocID="{0D3137E2-A7FD-49A3-989B-3EAA39AF709C}" presName="linNode" presStyleCnt="0"/>
      <dgm:spPr/>
    </dgm:pt>
    <dgm:pt modelId="{6EBB0540-45C6-433E-8B22-F07AF12967CB}" type="pres">
      <dgm:prSet presAssocID="{0D3137E2-A7FD-49A3-989B-3EAA39AF709C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8814EC7-6F8E-41F4-A0DD-1F18CE57B37E}" type="pres">
      <dgm:prSet presAssocID="{0D3137E2-A7FD-49A3-989B-3EAA39AF709C}" presName="descendantText" presStyleLbl="alignAccFollowNode1" presStyleIdx="0" presStyleCnt="3">
        <dgm:presLayoutVars>
          <dgm:bulletEnabled val="1"/>
        </dgm:presLayoutVars>
      </dgm:prSet>
      <dgm:spPr/>
    </dgm:pt>
    <dgm:pt modelId="{E90A2352-F887-411D-A453-839CDF38E3E8}" type="pres">
      <dgm:prSet presAssocID="{90BE6BCD-F0F5-4722-89D7-DC17E66FBA55}" presName="sp" presStyleCnt="0"/>
      <dgm:spPr/>
    </dgm:pt>
    <dgm:pt modelId="{7AEF3DD5-54C5-419D-8448-67A325B848FE}" type="pres">
      <dgm:prSet presAssocID="{A4D56983-1E1A-4D42-945D-F727023677D5}" presName="linNode" presStyleCnt="0"/>
      <dgm:spPr/>
    </dgm:pt>
    <dgm:pt modelId="{AEE0C247-57A4-496C-B8D4-189884357F8F}" type="pres">
      <dgm:prSet presAssocID="{A4D56983-1E1A-4D42-945D-F727023677D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B3F724A-267F-4F5D-8813-F4DF35739888}" type="pres">
      <dgm:prSet presAssocID="{A4D56983-1E1A-4D42-945D-F727023677D5}" presName="descendantText" presStyleLbl="alignAccFollowNode1" presStyleIdx="1" presStyleCnt="3">
        <dgm:presLayoutVars>
          <dgm:bulletEnabled val="1"/>
        </dgm:presLayoutVars>
      </dgm:prSet>
      <dgm:spPr/>
    </dgm:pt>
    <dgm:pt modelId="{2E240C44-E11D-4B10-A0AB-7F3DA17BDB44}" type="pres">
      <dgm:prSet presAssocID="{38E5AC49-8E40-4F7B-BE75-9FBF7AE65935}" presName="sp" presStyleCnt="0"/>
      <dgm:spPr/>
    </dgm:pt>
    <dgm:pt modelId="{545F8E6C-469C-4346-99D5-B4A208515080}" type="pres">
      <dgm:prSet presAssocID="{BB9B0C83-9DB6-4181-8372-CA14288A0B3C}" presName="linNode" presStyleCnt="0"/>
      <dgm:spPr/>
    </dgm:pt>
    <dgm:pt modelId="{67796D09-C343-446C-9762-192FFFC578DD}" type="pres">
      <dgm:prSet presAssocID="{BB9B0C83-9DB6-4181-8372-CA14288A0B3C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53E595B-0DF9-4DA0-8E56-3BDC00A6938A}" type="pres">
      <dgm:prSet presAssocID="{BB9B0C83-9DB6-4181-8372-CA14288A0B3C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E2BFA108-2A05-4235-8F3C-CDD31CCD251E}" type="presOf" srcId="{8C44FC5D-AD49-4E5C-B980-78439EEAF12B}" destId="{18814EC7-6F8E-41F4-A0DD-1F18CE57B37E}" srcOrd="0" destOrd="0" presId="urn:microsoft.com/office/officeart/2005/8/layout/vList5"/>
    <dgm:cxn modelId="{8B9FDD10-EDE6-4AA9-BBD8-B65FACC7F068}" srcId="{BB9B0C83-9DB6-4181-8372-CA14288A0B3C}" destId="{1C665FCF-F2F2-48BC-A390-A3B83350267E}" srcOrd="1" destOrd="0" parTransId="{C81E44DA-5464-4B74-9309-AD3E236E5758}" sibTransId="{EC1D7487-12B0-45D0-91EB-63F32AAF720D}"/>
    <dgm:cxn modelId="{6ECA8711-1832-4F52-AF77-A196FFFDB705}" type="presOf" srcId="{BB9B0C83-9DB6-4181-8372-CA14288A0B3C}" destId="{67796D09-C343-446C-9762-192FFFC578DD}" srcOrd="0" destOrd="0" presId="urn:microsoft.com/office/officeart/2005/8/layout/vList5"/>
    <dgm:cxn modelId="{6C80A119-62C0-4FEE-A0A6-64622C8B9A6E}" srcId="{1B2EB09F-F5C1-4E89-80ED-8ADE2CCE1112}" destId="{0D3137E2-A7FD-49A3-989B-3EAA39AF709C}" srcOrd="0" destOrd="0" parTransId="{32F2ACD2-69FD-4BF0-9FC9-CCC56ADA1F51}" sibTransId="{90BE6BCD-F0F5-4722-89D7-DC17E66FBA55}"/>
    <dgm:cxn modelId="{F3042F20-CDAB-4376-8F87-2D7A77B7251C}" type="presOf" srcId="{D56D0645-1292-49A4-B01A-7878B23124C4}" destId="{F53E595B-0DF9-4DA0-8E56-3BDC00A6938A}" srcOrd="0" destOrd="0" presId="urn:microsoft.com/office/officeart/2005/8/layout/vList5"/>
    <dgm:cxn modelId="{0A9A3243-1761-4312-B703-93FA61A9702B}" srcId="{1B2EB09F-F5C1-4E89-80ED-8ADE2CCE1112}" destId="{BB9B0C83-9DB6-4181-8372-CA14288A0B3C}" srcOrd="2" destOrd="0" parTransId="{246621AA-8210-404E-A727-28C360432894}" sibTransId="{4BB1D116-247E-404B-BBCC-D9A04C1E39E3}"/>
    <dgm:cxn modelId="{C4A11C4B-D907-43C5-8561-AE1CCE938CA8}" type="presOf" srcId="{1C665FCF-F2F2-48BC-A390-A3B83350267E}" destId="{F53E595B-0DF9-4DA0-8E56-3BDC00A6938A}" srcOrd="0" destOrd="1" presId="urn:microsoft.com/office/officeart/2005/8/layout/vList5"/>
    <dgm:cxn modelId="{7C5DF054-44A3-4693-ADBA-7BBF4F0C8FF0}" type="presOf" srcId="{20CA56B0-47EF-42E5-9CD6-4010A86E5717}" destId="{EB3F724A-267F-4F5D-8813-F4DF35739888}" srcOrd="0" destOrd="1" presId="urn:microsoft.com/office/officeart/2005/8/layout/vList5"/>
    <dgm:cxn modelId="{AFB4E858-C3F0-426F-8B72-8782590C878D}" srcId="{A4D56983-1E1A-4D42-945D-F727023677D5}" destId="{97A20B9E-48D8-4AA5-9504-622D77AF9EF5}" srcOrd="0" destOrd="0" parTransId="{C27C4F80-56B1-404F-B671-5A018F307FBD}" sibTransId="{F4E3EB80-5610-4256-91AF-B5944A1D6057}"/>
    <dgm:cxn modelId="{EDBAF485-A4F2-4791-902F-110A44887127}" type="presOf" srcId="{0D3137E2-A7FD-49A3-989B-3EAA39AF709C}" destId="{6EBB0540-45C6-433E-8B22-F07AF12967CB}" srcOrd="0" destOrd="0" presId="urn:microsoft.com/office/officeart/2005/8/layout/vList5"/>
    <dgm:cxn modelId="{C191B18E-FE29-4517-998F-E969DA940C83}" type="presOf" srcId="{A4D56983-1E1A-4D42-945D-F727023677D5}" destId="{AEE0C247-57A4-496C-B8D4-189884357F8F}" srcOrd="0" destOrd="0" presId="urn:microsoft.com/office/officeart/2005/8/layout/vList5"/>
    <dgm:cxn modelId="{67E609A6-56DE-49C1-87D5-7E11245D202B}" srcId="{1B2EB09F-F5C1-4E89-80ED-8ADE2CCE1112}" destId="{A4D56983-1E1A-4D42-945D-F727023677D5}" srcOrd="1" destOrd="0" parTransId="{79CC1B52-45B3-4376-94AC-0E34B854D3BD}" sibTransId="{38E5AC49-8E40-4F7B-BE75-9FBF7AE65935}"/>
    <dgm:cxn modelId="{D4F351AA-E088-4BE7-BF30-F336B642F983}" type="presOf" srcId="{97A20B9E-48D8-4AA5-9504-622D77AF9EF5}" destId="{EB3F724A-267F-4F5D-8813-F4DF35739888}" srcOrd="0" destOrd="0" presId="urn:microsoft.com/office/officeart/2005/8/layout/vList5"/>
    <dgm:cxn modelId="{CE1BF7AD-760B-497B-93B4-2919CC908ECF}" srcId="{A4D56983-1E1A-4D42-945D-F727023677D5}" destId="{20CA56B0-47EF-42E5-9CD6-4010A86E5717}" srcOrd="1" destOrd="0" parTransId="{93C89E7F-3FF1-4C18-BA29-84117313F018}" sibTransId="{CC6C6B48-F601-4881-9475-53D01F763623}"/>
    <dgm:cxn modelId="{FA2F75B0-30C1-4D4D-82D2-3C83B27C5990}" srcId="{0D3137E2-A7FD-49A3-989B-3EAA39AF709C}" destId="{8C44FC5D-AD49-4E5C-B980-78439EEAF12B}" srcOrd="0" destOrd="0" parTransId="{6BDA3582-B729-4E70-8A1D-7CCF3FAF0C57}" sibTransId="{0C8458DE-D3AD-4E89-B827-1285E8D3F90A}"/>
    <dgm:cxn modelId="{062346C0-C7B2-4D8E-90A1-DD5972937AFB}" type="presOf" srcId="{1B2EB09F-F5C1-4E89-80ED-8ADE2CCE1112}" destId="{20DC01D2-08CD-4CB7-8282-36D81CC74DF5}" srcOrd="0" destOrd="0" presId="urn:microsoft.com/office/officeart/2005/8/layout/vList5"/>
    <dgm:cxn modelId="{EB2B73C2-96A0-4278-B14C-AB55F0362246}" srcId="{0D3137E2-A7FD-49A3-989B-3EAA39AF709C}" destId="{BFE6960B-4922-4CDB-AB49-9B2BCF32AA7D}" srcOrd="1" destOrd="0" parTransId="{F4750B42-D54D-478F-949C-F7DE1F57DD3B}" sibTransId="{CBEC561A-64D6-4E43-A638-3791C35A858C}"/>
    <dgm:cxn modelId="{5925BBCE-B34E-4C5F-8CDF-2F4740D6710E}" srcId="{BB9B0C83-9DB6-4181-8372-CA14288A0B3C}" destId="{D56D0645-1292-49A4-B01A-7878B23124C4}" srcOrd="0" destOrd="0" parTransId="{42C03ED6-2628-4F39-8B59-9258BE80E460}" sibTransId="{9A98DE43-527A-4E07-8A2D-A292300FCEAA}"/>
    <dgm:cxn modelId="{32E446E1-DA01-44C9-8654-571C87082547}" type="presOf" srcId="{BFE6960B-4922-4CDB-AB49-9B2BCF32AA7D}" destId="{18814EC7-6F8E-41F4-A0DD-1F18CE57B37E}" srcOrd="0" destOrd="1" presId="urn:microsoft.com/office/officeart/2005/8/layout/vList5"/>
    <dgm:cxn modelId="{EB142E7B-836B-4238-8D3D-844475F78E9B}" type="presParOf" srcId="{20DC01D2-08CD-4CB7-8282-36D81CC74DF5}" destId="{B69B2624-CEC5-4800-B1B3-033CB3C10B9A}" srcOrd="0" destOrd="0" presId="urn:microsoft.com/office/officeart/2005/8/layout/vList5"/>
    <dgm:cxn modelId="{2646DC49-A21B-415B-BE03-25BAA6505E53}" type="presParOf" srcId="{B69B2624-CEC5-4800-B1B3-033CB3C10B9A}" destId="{6EBB0540-45C6-433E-8B22-F07AF12967CB}" srcOrd="0" destOrd="0" presId="urn:microsoft.com/office/officeart/2005/8/layout/vList5"/>
    <dgm:cxn modelId="{10A25134-68DC-4C52-9247-2E725FD24818}" type="presParOf" srcId="{B69B2624-CEC5-4800-B1B3-033CB3C10B9A}" destId="{18814EC7-6F8E-41F4-A0DD-1F18CE57B37E}" srcOrd="1" destOrd="0" presId="urn:microsoft.com/office/officeart/2005/8/layout/vList5"/>
    <dgm:cxn modelId="{3E99F50C-374D-4A03-B76A-2E5DE5C750AD}" type="presParOf" srcId="{20DC01D2-08CD-4CB7-8282-36D81CC74DF5}" destId="{E90A2352-F887-411D-A453-839CDF38E3E8}" srcOrd="1" destOrd="0" presId="urn:microsoft.com/office/officeart/2005/8/layout/vList5"/>
    <dgm:cxn modelId="{148E65C1-8CB7-4ECB-A248-68033D6B5F10}" type="presParOf" srcId="{20DC01D2-08CD-4CB7-8282-36D81CC74DF5}" destId="{7AEF3DD5-54C5-419D-8448-67A325B848FE}" srcOrd="2" destOrd="0" presId="urn:microsoft.com/office/officeart/2005/8/layout/vList5"/>
    <dgm:cxn modelId="{6E737286-5DD6-4516-BBD6-76CA3D8FDF15}" type="presParOf" srcId="{7AEF3DD5-54C5-419D-8448-67A325B848FE}" destId="{AEE0C247-57A4-496C-B8D4-189884357F8F}" srcOrd="0" destOrd="0" presId="urn:microsoft.com/office/officeart/2005/8/layout/vList5"/>
    <dgm:cxn modelId="{162C6DBA-E2A9-4B1E-A4A6-A428CD8081B7}" type="presParOf" srcId="{7AEF3DD5-54C5-419D-8448-67A325B848FE}" destId="{EB3F724A-267F-4F5D-8813-F4DF35739888}" srcOrd="1" destOrd="0" presId="urn:microsoft.com/office/officeart/2005/8/layout/vList5"/>
    <dgm:cxn modelId="{602CC34C-98E4-4B79-A6CF-5888A0FB1CE7}" type="presParOf" srcId="{20DC01D2-08CD-4CB7-8282-36D81CC74DF5}" destId="{2E240C44-E11D-4B10-A0AB-7F3DA17BDB44}" srcOrd="3" destOrd="0" presId="urn:microsoft.com/office/officeart/2005/8/layout/vList5"/>
    <dgm:cxn modelId="{553E2FA9-4202-4775-AC03-590912C1D25E}" type="presParOf" srcId="{20DC01D2-08CD-4CB7-8282-36D81CC74DF5}" destId="{545F8E6C-469C-4346-99D5-B4A208515080}" srcOrd="4" destOrd="0" presId="urn:microsoft.com/office/officeart/2005/8/layout/vList5"/>
    <dgm:cxn modelId="{EF61E775-61D1-4049-97BD-6CADD17500EC}" type="presParOf" srcId="{545F8E6C-469C-4346-99D5-B4A208515080}" destId="{67796D09-C343-446C-9762-192FFFC578DD}" srcOrd="0" destOrd="0" presId="urn:microsoft.com/office/officeart/2005/8/layout/vList5"/>
    <dgm:cxn modelId="{51D5EBB5-BE7C-46EA-9A5F-041C3AC33ADD}" type="presParOf" srcId="{545F8E6C-469C-4346-99D5-B4A208515080}" destId="{F53E595B-0DF9-4DA0-8E56-3BDC00A6938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804EDB-A0CA-430B-973F-923D010365EF}">
      <dsp:nvSpPr>
        <dsp:cNvPr id="0" name=""/>
        <dsp:cNvSpPr/>
      </dsp:nvSpPr>
      <dsp:spPr>
        <a:xfrm rot="5400000">
          <a:off x="-226747" y="228938"/>
          <a:ext cx="1511652" cy="105815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ptos Display" panose="020F0302020204030204"/>
            </a:rPr>
            <a:t>Salaam Ridwan</a:t>
          </a:r>
          <a:endParaRPr lang="en-US" sz="1200" kern="1200" dirty="0"/>
        </a:p>
      </dsp:txBody>
      <dsp:txXfrm rot="-5400000">
        <a:off x="1" y="531268"/>
        <a:ext cx="1058156" cy="453496"/>
      </dsp:txXfrm>
    </dsp:sp>
    <dsp:sp modelId="{30C62658-D4D0-466B-B3A7-8E36F222F95E}">
      <dsp:nvSpPr>
        <dsp:cNvPr id="0" name=""/>
        <dsp:cNvSpPr/>
      </dsp:nvSpPr>
      <dsp:spPr>
        <a:xfrm rot="5400000">
          <a:off x="4772275" y="-3711928"/>
          <a:ext cx="982574" cy="84108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Aptos Display" panose="020F0302020204030204"/>
            </a:rPr>
            <a:t>Project conceptualization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Aptos Display" panose="020F0302020204030204"/>
            </a:rPr>
            <a:t>DEA Analysis and Interpretation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Aptos Display" panose="020F0302020204030204"/>
            </a:rPr>
            <a:t>Compound retrieval &amp; Molecular docking result interpretation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Aptos Display" panose="020F0302020204030204"/>
            </a:rPr>
            <a:t>Manuscript writing (Introduction &amp; Discussion)</a:t>
          </a:r>
        </a:p>
      </dsp:txBody>
      <dsp:txXfrm rot="-5400000">
        <a:off x="1058157" y="50155"/>
        <a:ext cx="8362847" cy="886644"/>
      </dsp:txXfrm>
    </dsp:sp>
    <dsp:sp modelId="{AB4FFF87-B0F1-493B-8384-7EB87F649979}">
      <dsp:nvSpPr>
        <dsp:cNvPr id="0" name=""/>
        <dsp:cNvSpPr/>
      </dsp:nvSpPr>
      <dsp:spPr>
        <a:xfrm rot="5400000">
          <a:off x="-226747" y="1596470"/>
          <a:ext cx="1511652" cy="105815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ptos Display" panose="020F0302020204030204"/>
            </a:rPr>
            <a:t>Balqees Mansour</a:t>
          </a:r>
          <a:endParaRPr lang="en-US" sz="1200" kern="1200" dirty="0"/>
        </a:p>
      </dsp:txBody>
      <dsp:txXfrm rot="-5400000">
        <a:off x="1" y="1898800"/>
        <a:ext cx="1058156" cy="453496"/>
      </dsp:txXfrm>
    </dsp:sp>
    <dsp:sp modelId="{09F29A3A-5CF5-42E5-A4E0-1D79DB3299F9}">
      <dsp:nvSpPr>
        <dsp:cNvPr id="0" name=""/>
        <dsp:cNvSpPr/>
      </dsp:nvSpPr>
      <dsp:spPr>
        <a:xfrm rot="5400000">
          <a:off x="4772275" y="-2344396"/>
          <a:ext cx="982574" cy="84108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Aptos Display" panose="020F0302020204030204"/>
            </a:rPr>
            <a:t>DEA Analysis and Visualization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Aptos Display" panose="020F0302020204030204"/>
            </a:rPr>
            <a:t>Functional enrichment analysis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Aptos Display" panose="020F0302020204030204"/>
            </a:rPr>
            <a:t>Manuscript writing (result &amp; Discussion)</a:t>
          </a:r>
        </a:p>
      </dsp:txBody>
      <dsp:txXfrm rot="-5400000">
        <a:off x="1058157" y="1417687"/>
        <a:ext cx="8362847" cy="886644"/>
      </dsp:txXfrm>
    </dsp:sp>
    <dsp:sp modelId="{C003F815-BA53-4AB5-B308-3015D2C30C39}">
      <dsp:nvSpPr>
        <dsp:cNvPr id="0" name=""/>
        <dsp:cNvSpPr/>
      </dsp:nvSpPr>
      <dsp:spPr>
        <a:xfrm rot="5400000">
          <a:off x="-226747" y="2964001"/>
          <a:ext cx="1511652" cy="105815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Aptos Display" panose="020F0302020204030204"/>
            </a:rPr>
            <a:t>Ajisegiri</a:t>
          </a:r>
          <a:r>
            <a:rPr lang="en-US" sz="1200" kern="1200" dirty="0">
              <a:latin typeface="Aptos Display" panose="020F0302020204030204"/>
            </a:rPr>
            <a:t> Blessing Sewedo</a:t>
          </a:r>
          <a:endParaRPr lang="en-US" sz="1200" kern="1200" dirty="0"/>
        </a:p>
      </dsp:txBody>
      <dsp:txXfrm rot="-5400000">
        <a:off x="1" y="3266331"/>
        <a:ext cx="1058156" cy="453496"/>
      </dsp:txXfrm>
    </dsp:sp>
    <dsp:sp modelId="{A1FE7B47-6F39-443C-B615-085D934DC90D}">
      <dsp:nvSpPr>
        <dsp:cNvPr id="0" name=""/>
        <dsp:cNvSpPr/>
      </dsp:nvSpPr>
      <dsp:spPr>
        <a:xfrm rot="5400000">
          <a:off x="4772275" y="-976864"/>
          <a:ext cx="982574" cy="84108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Aptos Display" panose="020F0302020204030204"/>
            </a:rPr>
            <a:t>Dataset retrieval and preprocessing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Aptos Display" panose="020F0302020204030204"/>
            </a:rPr>
            <a:t>Functional enrichment result interpretation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Aptos Display" panose="020F0302020204030204"/>
            </a:rPr>
            <a:t>Manuscript writing (Abstract &amp; materials and methods)</a:t>
          </a:r>
          <a:endParaRPr lang="en-US" sz="1300" kern="1200" dirty="0"/>
        </a:p>
      </dsp:txBody>
      <dsp:txXfrm rot="-5400000">
        <a:off x="1058157" y="2785219"/>
        <a:ext cx="8362847" cy="886644"/>
      </dsp:txXfrm>
    </dsp:sp>
    <dsp:sp modelId="{C8AF2246-DB58-4478-A720-7BF6CE9F4F0A}">
      <dsp:nvSpPr>
        <dsp:cNvPr id="0" name=""/>
        <dsp:cNvSpPr/>
      </dsp:nvSpPr>
      <dsp:spPr>
        <a:xfrm rot="5400000">
          <a:off x="-226747" y="4331533"/>
          <a:ext cx="1511652" cy="105815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ptos Display" panose="020F0302020204030204"/>
            </a:rPr>
            <a:t>Rukayat </a:t>
          </a:r>
          <a:r>
            <a:rPr lang="en-US" sz="1200" kern="1200" dirty="0">
              <a:latin typeface="Calibri"/>
              <a:ea typeface="Calibri"/>
              <a:cs typeface="Calibri"/>
            </a:rPr>
            <a:t>Omotosho-Sanni</a:t>
          </a:r>
        </a:p>
      </dsp:txBody>
      <dsp:txXfrm rot="-5400000">
        <a:off x="1" y="4633863"/>
        <a:ext cx="1058156" cy="453496"/>
      </dsp:txXfrm>
    </dsp:sp>
    <dsp:sp modelId="{C93E8115-FF3F-46F1-9691-FD56D7C5A2EE}">
      <dsp:nvSpPr>
        <dsp:cNvPr id="0" name=""/>
        <dsp:cNvSpPr/>
      </dsp:nvSpPr>
      <dsp:spPr>
        <a:xfrm rot="5400000">
          <a:off x="4772275" y="390666"/>
          <a:ext cx="982574" cy="84108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Calibri"/>
              <a:ea typeface="Calibri"/>
              <a:cs typeface="Calibri"/>
            </a:rPr>
            <a:t>Protein preparation and molecular docking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Calibri"/>
              <a:ea typeface="Calibri"/>
              <a:cs typeface="Calibri"/>
            </a:rPr>
            <a:t>ADMET analysis &amp; interpretation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Calibri"/>
              <a:ea typeface="Calibri"/>
              <a:cs typeface="Calibri"/>
            </a:rPr>
            <a:t>Manuscript writing (result &amp; Discussion)</a:t>
          </a:r>
        </a:p>
      </dsp:txBody>
      <dsp:txXfrm rot="-5400000">
        <a:off x="1058157" y="4152750"/>
        <a:ext cx="8362847" cy="8866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7BE3F-C7AC-4A0F-A76C-4FC9D3167439}">
      <dsp:nvSpPr>
        <dsp:cNvPr id="0" name=""/>
        <dsp:cNvSpPr/>
      </dsp:nvSpPr>
      <dsp:spPr>
        <a:xfrm>
          <a:off x="9278" y="369122"/>
          <a:ext cx="2773306" cy="1663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ptos Display" panose="020F0302020204030204"/>
            </a:rPr>
            <a:t>DEA and FEA</a:t>
          </a:r>
          <a:endParaRPr lang="en-US" sz="2400" kern="1200" dirty="0"/>
        </a:p>
      </dsp:txBody>
      <dsp:txXfrm>
        <a:off x="58014" y="417858"/>
        <a:ext cx="2675834" cy="1566512"/>
      </dsp:txXfrm>
    </dsp:sp>
    <dsp:sp modelId="{0A30386C-3E66-43A8-A464-76D007ED90E4}">
      <dsp:nvSpPr>
        <dsp:cNvPr id="0" name=""/>
        <dsp:cNvSpPr/>
      </dsp:nvSpPr>
      <dsp:spPr>
        <a:xfrm>
          <a:off x="3026636" y="857224"/>
          <a:ext cx="587941" cy="6877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026636" y="994780"/>
        <a:ext cx="411559" cy="412668"/>
      </dsp:txXfrm>
    </dsp:sp>
    <dsp:sp modelId="{4869F6CC-BDDE-4A35-873D-635F8EEF87B5}">
      <dsp:nvSpPr>
        <dsp:cNvPr id="0" name=""/>
        <dsp:cNvSpPr/>
      </dsp:nvSpPr>
      <dsp:spPr>
        <a:xfrm>
          <a:off x="3891908" y="369122"/>
          <a:ext cx="2773306" cy="1663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ptos Display" panose="020F0302020204030204"/>
            </a:rPr>
            <a:t>Identification of potential therapeutic biomarkers</a:t>
          </a:r>
          <a:endParaRPr lang="en-US" sz="2400" kern="1200" dirty="0"/>
        </a:p>
      </dsp:txBody>
      <dsp:txXfrm>
        <a:off x="3940644" y="417858"/>
        <a:ext cx="2675834" cy="1566512"/>
      </dsp:txXfrm>
    </dsp:sp>
    <dsp:sp modelId="{A270A715-F09B-40C6-A5A5-998EF3132C03}">
      <dsp:nvSpPr>
        <dsp:cNvPr id="0" name=""/>
        <dsp:cNvSpPr/>
      </dsp:nvSpPr>
      <dsp:spPr>
        <a:xfrm>
          <a:off x="6909266" y="857224"/>
          <a:ext cx="587941" cy="6877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6909266" y="994780"/>
        <a:ext cx="411559" cy="412668"/>
      </dsp:txXfrm>
    </dsp:sp>
    <dsp:sp modelId="{E8272924-F658-4E35-BCF5-F1762B2D0DBE}">
      <dsp:nvSpPr>
        <dsp:cNvPr id="0" name=""/>
        <dsp:cNvSpPr/>
      </dsp:nvSpPr>
      <dsp:spPr>
        <a:xfrm>
          <a:off x="7774538" y="369122"/>
          <a:ext cx="2773306" cy="1663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ptos Display" panose="020F0302020204030204"/>
            </a:rPr>
            <a:t>Molecular docking &amp; ADMET profiling</a:t>
          </a:r>
          <a:endParaRPr lang="en-US" sz="2400" kern="1200" dirty="0"/>
        </a:p>
      </dsp:txBody>
      <dsp:txXfrm>
        <a:off x="7823274" y="417858"/>
        <a:ext cx="2675834" cy="1566512"/>
      </dsp:txXfrm>
    </dsp:sp>
    <dsp:sp modelId="{94A64B1A-355D-44B7-B672-1E10DEE29798}">
      <dsp:nvSpPr>
        <dsp:cNvPr id="0" name=""/>
        <dsp:cNvSpPr/>
      </dsp:nvSpPr>
      <dsp:spPr>
        <a:xfrm rot="5400000">
          <a:off x="8867221" y="2227238"/>
          <a:ext cx="587941" cy="6877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8954858" y="2277157"/>
        <a:ext cx="412668" cy="411559"/>
      </dsp:txXfrm>
    </dsp:sp>
    <dsp:sp modelId="{F2EB5FCE-57EA-41E7-98FD-5B467679043F}">
      <dsp:nvSpPr>
        <dsp:cNvPr id="0" name=""/>
        <dsp:cNvSpPr/>
      </dsp:nvSpPr>
      <dsp:spPr>
        <a:xfrm>
          <a:off x="7774538" y="3142429"/>
          <a:ext cx="2773306" cy="1663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ptos Display" panose="020F0302020204030204"/>
            </a:rPr>
            <a:t>Identification of promising anti-liver cancer small molecules</a:t>
          </a:r>
        </a:p>
      </dsp:txBody>
      <dsp:txXfrm>
        <a:off x="7823274" y="3191165"/>
        <a:ext cx="2675834" cy="1566512"/>
      </dsp:txXfrm>
    </dsp:sp>
    <dsp:sp modelId="{EB923FB7-D817-4096-8D77-B19B3A8F3A00}">
      <dsp:nvSpPr>
        <dsp:cNvPr id="0" name=""/>
        <dsp:cNvSpPr/>
      </dsp:nvSpPr>
      <dsp:spPr>
        <a:xfrm rot="10800000">
          <a:off x="6942546" y="3630531"/>
          <a:ext cx="587941" cy="6877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7118928" y="3768087"/>
        <a:ext cx="411559" cy="412668"/>
      </dsp:txXfrm>
    </dsp:sp>
    <dsp:sp modelId="{B823E629-A2B4-4B28-856C-B5B1473DA445}">
      <dsp:nvSpPr>
        <dsp:cNvPr id="0" name=""/>
        <dsp:cNvSpPr/>
      </dsp:nvSpPr>
      <dsp:spPr>
        <a:xfrm>
          <a:off x="3891908" y="3142429"/>
          <a:ext cx="2773306" cy="1663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ptos Display" panose="020F0302020204030204"/>
            </a:rPr>
            <a:t>TPG-inhibitors</a:t>
          </a:r>
          <a:endParaRPr lang="en-US" sz="2400" kern="1200" dirty="0"/>
        </a:p>
      </dsp:txBody>
      <dsp:txXfrm>
        <a:off x="3940644" y="3191165"/>
        <a:ext cx="2675834" cy="1566512"/>
      </dsp:txXfrm>
    </dsp:sp>
    <dsp:sp modelId="{5BAD8792-29F6-4FE0-B2B4-7D1EC4EE24E5}">
      <dsp:nvSpPr>
        <dsp:cNvPr id="0" name=""/>
        <dsp:cNvSpPr/>
      </dsp:nvSpPr>
      <dsp:spPr>
        <a:xfrm rot="10800000">
          <a:off x="3059916" y="3630531"/>
          <a:ext cx="587941" cy="6877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3236298" y="3768087"/>
        <a:ext cx="411559" cy="412668"/>
      </dsp:txXfrm>
    </dsp:sp>
    <dsp:sp modelId="{E1CAA31B-F01D-4E6E-B7C5-CABCCC2ECA93}">
      <dsp:nvSpPr>
        <dsp:cNvPr id="0" name=""/>
        <dsp:cNvSpPr/>
      </dsp:nvSpPr>
      <dsp:spPr>
        <a:xfrm>
          <a:off x="9278" y="3142429"/>
          <a:ext cx="2773306" cy="1663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ptos Display" panose="020F0302020204030204"/>
            </a:rPr>
            <a:t>Manuscript writing and submission</a:t>
          </a:r>
        </a:p>
      </dsp:txBody>
      <dsp:txXfrm>
        <a:off x="58014" y="3191165"/>
        <a:ext cx="2675834" cy="15665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814EC7-6F8E-41F4-A0DD-1F18CE57B37E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Identified upregulated and downregulated genes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Identified significantly enriched biological processes, molecular functions, cellular compartments and KEGG pathways</a:t>
          </a:r>
        </a:p>
      </dsp:txBody>
      <dsp:txXfrm rot="-5400000">
        <a:off x="3785616" y="197117"/>
        <a:ext cx="6675221" cy="1012303"/>
      </dsp:txXfrm>
    </dsp:sp>
    <dsp:sp modelId="{6EBB0540-45C6-433E-8B22-F07AF12967CB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DEA &amp; FEA</a:t>
          </a:r>
        </a:p>
      </dsp:txBody>
      <dsp:txXfrm>
        <a:off x="68454" y="70578"/>
        <a:ext cx="3648708" cy="1265378"/>
      </dsp:txXfrm>
    </dsp:sp>
    <dsp:sp modelId="{EB3F724A-267F-4F5D-8813-F4DF35739888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Identified promising Protein-ligand complexes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Profiled pharmacokinetic and pharmacodynamics properties of promising drugs</a:t>
          </a:r>
        </a:p>
      </dsp:txBody>
      <dsp:txXfrm rot="-5400000">
        <a:off x="3785616" y="1669517"/>
        <a:ext cx="6675221" cy="1012303"/>
      </dsp:txXfrm>
    </dsp:sp>
    <dsp:sp modelId="{AEE0C247-57A4-496C-B8D4-189884357F8F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Molecular docking and ADMET Profiling</a:t>
          </a:r>
        </a:p>
      </dsp:txBody>
      <dsp:txXfrm>
        <a:off x="68454" y="1542979"/>
        <a:ext cx="3648708" cy="1265378"/>
      </dsp:txXfrm>
    </dsp:sp>
    <dsp:sp modelId="{F53E595B-0DF9-4DA0-8E56-3BDC00A6938A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 well-written and complete manuscript for submission to Team </a:t>
          </a:r>
          <a:r>
            <a:rPr lang="en-US" sz="1600" kern="1200" dirty="0" err="1"/>
            <a:t>Hackbio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Submission of reviewed, plagiarism-free manuscript to a reputable journal</a:t>
          </a:r>
        </a:p>
      </dsp:txBody>
      <dsp:txXfrm rot="-5400000">
        <a:off x="3785616" y="3141918"/>
        <a:ext cx="6675221" cy="1012303"/>
      </dsp:txXfrm>
    </dsp:sp>
    <dsp:sp modelId="{67796D09-C343-446C-9762-192FFFC578DD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Manuscript writing</a:t>
          </a:r>
        </a:p>
      </dsp:txBody>
      <dsp:txXfrm>
        <a:off x="68454" y="3015380"/>
        <a:ext cx="3648708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5.png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Aptos"/>
              </a:rPr>
              <a:t>Discovery </a:t>
            </a:r>
            <a:r>
              <a:rPr lang="en-US" sz="4400" b="1" dirty="0">
                <a:solidFill>
                  <a:srgbClr val="FFFFFF"/>
                </a:solidFill>
                <a:latin typeface="Aptos"/>
                <a:cs typeface="Times New Roman"/>
              </a:rPr>
              <a:t>of Therapeutic Biomarkers and their Potential Inhibitors for Liver Cancer Therapy Using Bioinformatics Approaches</a:t>
            </a:r>
          </a:p>
          <a:p>
            <a:pPr algn="l"/>
            <a:endParaRPr lang="en-US" sz="4400" b="1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791" y="4800221"/>
            <a:ext cx="11844209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highlight>
                  <a:srgbClr val="FFFF00"/>
                </a:highlight>
              </a:rPr>
              <a:t>Team Members:</a:t>
            </a:r>
          </a:p>
          <a:p>
            <a:pPr algn="l"/>
            <a:r>
              <a:rPr lang="en-US" dirty="0"/>
              <a:t>Balqees Mansour | Salaam Ridwan | Rukaya Omotosho-Sanni | </a:t>
            </a:r>
            <a:r>
              <a:rPr lang="en-US" dirty="0" err="1"/>
              <a:t>Ajisegiri</a:t>
            </a:r>
            <a:r>
              <a:rPr lang="en-US" dirty="0"/>
              <a:t> </a:t>
            </a:r>
            <a:r>
              <a:rPr lang="en-US" dirty="0" err="1"/>
              <a:t>Sewedo</a:t>
            </a:r>
            <a:r>
              <a:rPr lang="en-US" dirty="0"/>
              <a:t> Blessing</a:t>
            </a:r>
          </a:p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F27242-6514-9155-C89E-C721DDB41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556" y="-23120"/>
            <a:ext cx="1076960" cy="107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34A2-6007-A361-09BE-9C5EB533C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582" y="2894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Team Members and their Roles</a:t>
            </a:r>
            <a:r>
              <a:rPr lang="en-US" dirty="0"/>
              <a:t> </a:t>
            </a:r>
          </a:p>
        </p:txBody>
      </p:sp>
      <p:pic>
        <p:nvPicPr>
          <p:cNvPr id="7" name="Content Placeholder 6" descr="A person wearing a plaid shirt&#10;&#10;Description automatically generated">
            <a:extLst>
              <a:ext uri="{FF2B5EF4-FFF2-40B4-BE49-F238E27FC236}">
                <a16:creationId xmlns:a16="http://schemas.microsoft.com/office/drawing/2014/main" id="{FEC04081-A489-9BCE-4DE1-F28DC82F04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8695" y="1134838"/>
            <a:ext cx="1154189" cy="1161144"/>
          </a:xfrm>
        </p:spPr>
      </p:pic>
      <p:pic>
        <p:nvPicPr>
          <p:cNvPr id="9" name="Content Placeholder 8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3E8A8973-0BED-471D-828C-23651BE3BD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70719" y="3909685"/>
            <a:ext cx="1045332" cy="1035807"/>
          </a:xfrm>
        </p:spPr>
      </p:pic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EE877410-B033-D245-1553-47DC7C6708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3792181"/>
              </p:ext>
            </p:extLst>
          </p:nvPr>
        </p:nvGraphicFramePr>
        <p:xfrm>
          <a:off x="1983441" y="1241612"/>
          <a:ext cx="9468969" cy="5618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366" name="Picture 4365" descr="A person wearing a head scarf&#10;&#10;Description automatically generated">
            <a:extLst>
              <a:ext uri="{FF2B5EF4-FFF2-40B4-BE49-F238E27FC236}">
                <a16:creationId xmlns:a16="http://schemas.microsoft.com/office/drawing/2014/main" id="{7490DBCC-E633-0F0D-57F4-BC32EF5231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415" y="4935071"/>
            <a:ext cx="1308848" cy="13357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47B8E6-C75F-4EC4-F99E-226A826262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7236" y="2538101"/>
            <a:ext cx="1133027" cy="112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55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C96D-A8DF-013D-ADAD-E649AF15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Introduction</a:t>
            </a:r>
            <a:endParaRPr lang="en-US">
              <a:highlight>
                <a:srgbClr val="FFFF00"/>
              </a:highligh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CDE90-B726-7C59-F01E-31D919EF8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788" y="1342496"/>
            <a:ext cx="5218263" cy="751341"/>
          </a:xfrm>
        </p:spPr>
        <p:txBody>
          <a:bodyPr>
            <a:normAutofit/>
          </a:bodyPr>
          <a:lstStyle/>
          <a:p>
            <a:r>
              <a:rPr lang="en-US" sz="3600" dirty="0"/>
              <a:t>Biomarker discovery </a:t>
            </a:r>
            <a:endParaRPr lang="en-US" sz="36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263C6-3B5F-2BB4-E3A9-241D40BF5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4911" y="2093837"/>
            <a:ext cx="4254492" cy="387474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3200" dirty="0"/>
              <a:t>Third leading cause of mortality globally</a:t>
            </a:r>
          </a:p>
          <a:p>
            <a:r>
              <a:rPr lang="en-US" sz="3200" dirty="0"/>
              <a:t>Suboptimal performance by conventional biomarkers</a:t>
            </a:r>
          </a:p>
          <a:p>
            <a:r>
              <a:rPr lang="en-US" sz="3200" dirty="0"/>
              <a:t>Need for more effective biomarkers </a:t>
            </a:r>
            <a:r>
              <a:rPr lang="en-US" sz="1400" dirty="0">
                <a:latin typeface="Times New Roman"/>
                <a:cs typeface="Times New Roman"/>
              </a:rPr>
              <a:t>(Rashid et al., 2023; Mansouri et al., 2020)</a:t>
            </a:r>
            <a:endParaRPr lang="en-US" sz="32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24CA57-9C5C-0DA6-5151-7A2BFA9CC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1533" y="1342496"/>
            <a:ext cx="5848426" cy="751341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Small molecule discovery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156E4B-9B4B-BBCA-5C4A-1406EF385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98889" y="2016300"/>
            <a:ext cx="4569959" cy="352238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Chemotherapy – common therapeutic approach for cancer</a:t>
            </a:r>
          </a:p>
          <a:p>
            <a:r>
              <a:rPr lang="en-US" dirty="0"/>
              <a:t>Sorafenib &amp; HCC </a:t>
            </a:r>
          </a:p>
          <a:p>
            <a:r>
              <a:rPr lang="en-US" dirty="0"/>
              <a:t>Limitations – below average survival time, adverse side-effects, drug resistance </a:t>
            </a:r>
            <a:r>
              <a:rPr lang="en-US" sz="1400" dirty="0">
                <a:latin typeface="Times New Roman"/>
                <a:cs typeface="Times New Roman"/>
              </a:rPr>
              <a:t>(</a:t>
            </a:r>
            <a:r>
              <a:rPr lang="en-US" sz="1400" dirty="0" err="1">
                <a:latin typeface="Times New Roman"/>
                <a:cs typeface="Times New Roman"/>
              </a:rPr>
              <a:t>Anwanwan</a:t>
            </a:r>
            <a:r>
              <a:rPr lang="en-US" sz="1400" dirty="0">
                <a:latin typeface="Times New Roman"/>
                <a:cs typeface="Times New Roman"/>
              </a:rPr>
              <a:t> et al., 2020)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124B17-79EE-2DB2-1DAF-1879AC937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687" y="1849072"/>
            <a:ext cx="5553850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6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E558-86A9-CD7B-C053-E17887979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-4669"/>
            <a:ext cx="10515600" cy="933358"/>
          </a:xfrm>
        </p:spPr>
        <p:txBody>
          <a:bodyPr/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Method flowcharts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58331B6E-DA90-2640-59C9-E1114155FB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9622926"/>
              </p:ext>
            </p:extLst>
          </p:nvPr>
        </p:nvGraphicFramePr>
        <p:xfrm>
          <a:off x="818954" y="1065216"/>
          <a:ext cx="10557124" cy="5175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697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60B5B5-6073-7318-7760-6862EA9E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Expected results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A10457A-79F7-BEE2-8C2A-CC93D59A09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65708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8656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83370-20FA-50A2-74D1-C85187097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3786" y="2477063"/>
            <a:ext cx="3419168" cy="1325563"/>
          </a:xfrm>
        </p:spPr>
        <p:txBody>
          <a:bodyPr/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Q/A Session</a:t>
            </a:r>
          </a:p>
        </p:txBody>
      </p:sp>
    </p:spTree>
    <p:extLst>
      <p:ext uri="{BB962C8B-B14F-4D97-AF65-F5344CB8AC3E}">
        <p14:creationId xmlns:p14="http://schemas.microsoft.com/office/powerpoint/2010/main" val="3319919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269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Times New Roman</vt:lpstr>
      <vt:lpstr>office theme</vt:lpstr>
      <vt:lpstr>Discovery of Therapeutic Biomarkers and their Potential Inhibitors for Liver Cancer Therapy Using Bioinformatics Approaches </vt:lpstr>
      <vt:lpstr>Team Members and their Roles </vt:lpstr>
      <vt:lpstr>Introduction</vt:lpstr>
      <vt:lpstr>Method flowcharts</vt:lpstr>
      <vt:lpstr>Expected results</vt:lpstr>
      <vt:lpstr>Q/A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Ridwan Salaam</cp:lastModifiedBy>
  <cp:revision>218</cp:revision>
  <dcterms:created xsi:type="dcterms:W3CDTF">2024-10-12T08:40:13Z</dcterms:created>
  <dcterms:modified xsi:type="dcterms:W3CDTF">2024-10-12T14:17:45Z</dcterms:modified>
</cp:coreProperties>
</file>