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8" r:id="rId3"/>
    <p:sldId id="291" r:id="rId4"/>
    <p:sldId id="286" r:id="rId5"/>
    <p:sldId id="287" r:id="rId6"/>
    <p:sldId id="288" r:id="rId7"/>
    <p:sldId id="289" r:id="rId8"/>
    <p:sldId id="290" r:id="rId9"/>
    <p:sldId id="278" r:id="rId10"/>
  </p:sldIdLst>
  <p:sldSz cx="12192000" cy="6858000"/>
  <p:notesSz cx="6858000" cy="9144000"/>
  <p:embeddedFontLst>
    <p:embeddedFont>
      <p:font typeface="Corbel" panose="020B05030202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Tb0jHi+pQYLNOJMioIuLsM+A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426131-EDBE-4EFF-9011-A5841AA35ADA}">
  <a:tblStyle styleId="{04426131-EDBE-4EFF-9011-A5841AA35AD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tcBdr/>
        <a:fill>
          <a:solidFill>
            <a:srgbClr val="CCC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C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39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07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35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31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74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54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3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1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0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1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256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5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>
            <a:extLst>
              <a:ext uri="{FF2B5EF4-FFF2-40B4-BE49-F238E27FC236}">
                <a16:creationId xmlns:a16="http://schemas.microsoft.com/office/drawing/2014/main" id="{BC5F25E3-B8E4-CB7D-6CF3-4124BC760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" r="23"/>
          <a:stretch/>
        </p:blipFill>
        <p:spPr>
          <a:xfrm>
            <a:off x="-2530" y="10"/>
            <a:ext cx="12191980" cy="6857990"/>
          </a:xfrm>
          <a:prstGeom prst="rect">
            <a:avLst/>
          </a:prstGeom>
        </p:spPr>
      </p:pic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5240595" y="5059535"/>
            <a:ext cx="5679030" cy="1388166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Arial"/>
              <a:buNone/>
            </a:pPr>
            <a:r>
              <a:rPr lang="en-US" sz="4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Product Data </a:t>
            </a:r>
            <a:br>
              <a:rPr lang="en-US" sz="4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using python</a:t>
            </a:r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1837349" y="292274"/>
            <a:ext cx="8767860" cy="138816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IN" sz="4000" b="1" dirty="0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BI CASE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1B9CA-9018-7F4B-0051-7042BBE9781F}"/>
              </a:ext>
            </a:extLst>
          </p:cNvPr>
          <p:cNvSpPr txBox="1"/>
          <p:nvPr/>
        </p:nvSpPr>
        <p:spPr>
          <a:xfrm>
            <a:off x="5906647" y="1972703"/>
            <a:ext cx="577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Analysis on</a:t>
            </a:r>
            <a:endParaRPr lang="en-I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585216" y="852644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Arial"/>
              <a:buNone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Project Overview: -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9022B-331C-612A-35CD-97AB5264BD01}"/>
              </a:ext>
            </a:extLst>
          </p:cNvPr>
          <p:cNvSpPr txBox="1"/>
          <p:nvPr/>
        </p:nvSpPr>
        <p:spPr>
          <a:xfrm>
            <a:off x="461772" y="2057400"/>
            <a:ext cx="11329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Myntra is big clothing and accessories e-commerce website, which was found in 2007 &amp; in may 2014 it was acquired by </a:t>
            </a:r>
            <a:r>
              <a:rPr lang="en-IN" dirty="0" err="1"/>
              <a:t>flipkart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project we have product dataset of </a:t>
            </a:r>
            <a:r>
              <a:rPr lang="en-IN" dirty="0" err="1"/>
              <a:t>myntra</a:t>
            </a:r>
            <a:r>
              <a:rPr lang="en-IN" dirty="0"/>
              <a:t>, in which have used analytical skills to identify the customer’s choice of products &amp; which parameters attract them to make purchase the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used exploratory data analysis (EDA) approach to analyse this data and summarise the main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libraries used for this analysis:-</a:t>
            </a:r>
          </a:p>
          <a:p>
            <a:r>
              <a:rPr lang="en-IN" dirty="0"/>
              <a:t>      1. </a:t>
            </a:r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      2. Pandas</a:t>
            </a:r>
          </a:p>
          <a:p>
            <a:r>
              <a:rPr lang="en-IN" dirty="0"/>
              <a:t>      3. Matplotlib</a:t>
            </a:r>
          </a:p>
          <a:p>
            <a:r>
              <a:rPr lang="en-IN" dirty="0"/>
              <a:t>      4. Seaborn</a:t>
            </a:r>
          </a:p>
          <a:p>
            <a:r>
              <a:rPr lang="en-IN" dirty="0"/>
              <a:t>      5. </a:t>
            </a:r>
            <a:r>
              <a:rPr lang="en-IN" dirty="0" err="1"/>
              <a:t>Plotly</a:t>
            </a:r>
            <a:r>
              <a:rPr lang="en-IN" dirty="0"/>
              <a:t> express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097280" y="404588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Arial"/>
              <a:buNone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Univariate and Bivariate Analysis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7D6343-ED41-3EE4-8C15-EA37BC373E9C}"/>
              </a:ext>
            </a:extLst>
          </p:cNvPr>
          <p:cNvGraphicFramePr>
            <a:graphicFrameLocks noGrp="1"/>
          </p:cNvGraphicFramePr>
          <p:nvPr/>
        </p:nvGraphicFramePr>
        <p:xfrm>
          <a:off x="462116" y="1140542"/>
          <a:ext cx="11297265" cy="5430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3549">
                  <a:extLst>
                    <a:ext uri="{9D8B030D-6E8A-4147-A177-3AD203B41FA5}">
                      <a16:colId xmlns:a16="http://schemas.microsoft.com/office/drawing/2014/main" val="1153537088"/>
                    </a:ext>
                  </a:extLst>
                </a:gridCol>
                <a:gridCol w="5643716">
                  <a:extLst>
                    <a:ext uri="{9D8B030D-6E8A-4147-A177-3AD203B41FA5}">
                      <a16:colId xmlns:a16="http://schemas.microsoft.com/office/drawing/2014/main" val="1434687438"/>
                    </a:ext>
                  </a:extLst>
                </a:gridCol>
              </a:tblGrid>
              <a:tr h="5430854">
                <a:tc>
                  <a:txBody>
                    <a:bodyPr/>
                    <a:lstStyle/>
                    <a:p>
                      <a:r>
                        <a:rPr lang="en-US" sz="1600" b="1" dirty="0"/>
                        <a:t>Percentage contribution of top brands in total inventory.</a:t>
                      </a:r>
                      <a:endParaRPr lang="en-IN" sz="1400" b="1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Among the brands below are the top 5 contributors: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Indian Terrain, Puma, Pepe Jeans, AURELIA, Flying Machine 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Gender proportion in overall inventory.</a:t>
                      </a:r>
                    </a:p>
                    <a:p>
                      <a:endParaRPr lang="en-IN" sz="1600" b="1" dirty="0"/>
                    </a:p>
                    <a:p>
                      <a:r>
                        <a:rPr lang="en-US" sz="1600" b="0" dirty="0"/>
                        <a:t>The inventory is majorly filled up by the female products and then the male products.</a:t>
                      </a:r>
                      <a:endParaRPr lang="en-IN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89724"/>
                  </a:ext>
                </a:extLst>
              </a:tr>
            </a:tbl>
          </a:graphicData>
        </a:graphic>
      </p:graphicFrame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A7872E9F-9049-3BAB-DCDE-52D8BC6E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51" y="2276506"/>
            <a:ext cx="4608111" cy="4471872"/>
          </a:xfrm>
          <a:prstGeom prst="rect">
            <a:avLst/>
          </a:prstGeom>
        </p:spPr>
      </p:pic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332121D1-9ED1-1A04-7009-96D4490E9F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36" t="-995" r="-550" b="995"/>
          <a:stretch/>
        </p:blipFill>
        <p:spPr>
          <a:xfrm>
            <a:off x="6249418" y="2369575"/>
            <a:ext cx="5434633" cy="40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097280" y="404588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Arial"/>
              <a:buNone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Univariate and Bivariate Analysis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7D6343-ED41-3EE4-8C15-EA37BC37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54127"/>
              </p:ext>
            </p:extLst>
          </p:nvPr>
        </p:nvGraphicFramePr>
        <p:xfrm>
          <a:off x="462116" y="1140542"/>
          <a:ext cx="11297265" cy="5430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3549">
                  <a:extLst>
                    <a:ext uri="{9D8B030D-6E8A-4147-A177-3AD203B41FA5}">
                      <a16:colId xmlns:a16="http://schemas.microsoft.com/office/drawing/2014/main" val="1153537088"/>
                    </a:ext>
                  </a:extLst>
                </a:gridCol>
                <a:gridCol w="5643716">
                  <a:extLst>
                    <a:ext uri="{9D8B030D-6E8A-4147-A177-3AD203B41FA5}">
                      <a16:colId xmlns:a16="http://schemas.microsoft.com/office/drawing/2014/main" val="1434687438"/>
                    </a:ext>
                  </a:extLst>
                </a:gridCol>
              </a:tblGrid>
              <a:tr h="5430854">
                <a:tc>
                  <a:txBody>
                    <a:bodyPr/>
                    <a:lstStyle/>
                    <a:p>
                      <a:r>
                        <a:rPr lang="en-US" sz="1800" b="1" dirty="0"/>
                        <a:t>Color wise pricing.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600" dirty="0"/>
                        <a:t>The blue colored products are the costliest products than other colors.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wise price distribution.</a:t>
                      </a:r>
                    </a:p>
                    <a:p>
                      <a:endParaRPr lang="en-IN" sz="1600" b="1" dirty="0"/>
                    </a:p>
                    <a:p>
                      <a:r>
                        <a:rPr lang="en-US" sz="1600" b="0" dirty="0"/>
                        <a:t>Among total cost of inventory men's products have the major distribution.</a:t>
                      </a:r>
                    </a:p>
                    <a:p>
                      <a:endParaRPr lang="en-IN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89724"/>
                  </a:ext>
                </a:extLst>
              </a:tr>
            </a:tbl>
          </a:graphicData>
        </a:graphic>
      </p:graphicFrame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27E8265-512D-FC9A-63E1-476EA36B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3" y="2365777"/>
            <a:ext cx="5617586" cy="4083838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D22A22EC-2FFD-5252-5465-1F03C8C78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74" y="2064894"/>
            <a:ext cx="4666632" cy="45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097280" y="404588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Arial"/>
              <a:buNone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Univariate and Bivariate Analysis</a:t>
            </a: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7D6343-ED41-3EE4-8C15-EA37BC37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217"/>
              </p:ext>
            </p:extLst>
          </p:nvPr>
        </p:nvGraphicFramePr>
        <p:xfrm>
          <a:off x="462116" y="1140542"/>
          <a:ext cx="11297265" cy="5430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3549">
                  <a:extLst>
                    <a:ext uri="{9D8B030D-6E8A-4147-A177-3AD203B41FA5}">
                      <a16:colId xmlns:a16="http://schemas.microsoft.com/office/drawing/2014/main" val="1153537088"/>
                    </a:ext>
                  </a:extLst>
                </a:gridCol>
                <a:gridCol w="5643716">
                  <a:extLst>
                    <a:ext uri="{9D8B030D-6E8A-4147-A177-3AD203B41FA5}">
                      <a16:colId xmlns:a16="http://schemas.microsoft.com/office/drawing/2014/main" val="1434687438"/>
                    </a:ext>
                  </a:extLst>
                </a:gridCol>
              </a:tblGrid>
              <a:tr h="5430854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10 brands by means of price.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600" dirty="0"/>
                        <a:t>Among these 10 brands top 3 brands are:</a:t>
                      </a:r>
                    </a:p>
                    <a:p>
                      <a:r>
                        <a:rPr lang="en-US" sz="1600" dirty="0"/>
                        <a:t>1. Indian Terrain</a:t>
                      </a:r>
                    </a:p>
                    <a:p>
                      <a:r>
                        <a:rPr lang="en-US" sz="1600" dirty="0"/>
                        <a:t>2. Puma</a:t>
                      </a:r>
                    </a:p>
                    <a:p>
                      <a:r>
                        <a:rPr lang="en-US" sz="1600" dirty="0"/>
                        <a:t>3. Titan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10 products by means of price.</a:t>
                      </a:r>
                    </a:p>
                    <a:p>
                      <a:endParaRPr lang="en-IN" sz="1600" b="1" dirty="0"/>
                    </a:p>
                    <a:p>
                      <a:r>
                        <a:rPr lang="en-US" sz="1600" dirty="0"/>
                        <a:t>Among these 10 brands top 3 brands are: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Garmin Unisex Black Forerunner 945 Smartwatch 010-02063-70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Garmin Unisex Blue Forerunner 945 Smartwatch 010-02063-71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MOVADO Men Black Analogue Watch 607243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8972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20769B0-5CC4-4605-3B4A-F1984ED50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9" y="2907370"/>
            <a:ext cx="5445540" cy="313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DB8AB80-4F70-C85B-443B-B04372396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02" y="2966357"/>
            <a:ext cx="5549082" cy="31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2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0D8724-1D78-5226-92E9-D548CC32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1" y="1199535"/>
            <a:ext cx="10577359" cy="5474007"/>
          </a:xfrm>
          <a:prstGeom prst="rect">
            <a:avLst/>
          </a:prstGeom>
        </p:spPr>
      </p:pic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097280" y="404588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rgbClr val="168DBA"/>
              </a:buClr>
              <a:buSzPts val="4000"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Multivariate Analysis</a:t>
            </a:r>
            <a:b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Gender wise top 10 brands pricing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90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097280" y="404588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rgbClr val="168DBA"/>
              </a:buClr>
              <a:buSzPts val="4000"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Multivariate Analysis</a:t>
            </a:r>
            <a:b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Gender wise top 10 products pricing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11990-A629-0D18-53EB-332460AE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4" y="1670409"/>
            <a:ext cx="11578187" cy="43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382415" y="552072"/>
            <a:ext cx="10058400" cy="86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rgbClr val="168DBA"/>
              </a:buClr>
              <a:buSzPts val="4000"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Distribution of Product Pricing.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sz="4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A12E2F-3CE4-9CF6-4A30-EB17046D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705" y="1614349"/>
            <a:ext cx="7395549" cy="48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1106517" y="280813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6000"/>
              <a:buFont typeface="Arial"/>
              <a:buNone/>
            </a:pPr>
            <a:r>
              <a:rPr lang="en-I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310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Helvetica Neue</vt:lpstr>
      <vt:lpstr>Basis</vt:lpstr>
      <vt:lpstr>Product Data  using python</vt:lpstr>
      <vt:lpstr>Project Overview: -</vt:lpstr>
      <vt:lpstr>Univariate and Bivariate Analysis</vt:lpstr>
      <vt:lpstr>Univariate and Bivariate Analysis</vt:lpstr>
      <vt:lpstr>Univariate and Bivariate Analysis</vt:lpstr>
      <vt:lpstr>Multivariate Analysis Gender wise top 10 brands pricing </vt:lpstr>
      <vt:lpstr>Multivariate Analysis Gender wise top 10 products pricing </vt:lpstr>
      <vt:lpstr>Distribution of Product Pricing.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Passenger Analysis Using Python.</dc:title>
  <dc:creator>Netra Joshi</dc:creator>
  <cp:lastModifiedBy>Sourabh Argade</cp:lastModifiedBy>
  <cp:revision>7</cp:revision>
  <dcterms:created xsi:type="dcterms:W3CDTF">2022-12-02T18:31:13Z</dcterms:created>
  <dcterms:modified xsi:type="dcterms:W3CDTF">2023-03-19T09:50:43Z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2023-02-27T17:38:26Z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465925cf-f805-4b81-9c95-6a5d33bccfab</vt:lpwstr>
  </property>
  <property fmtid="{D5CDD505-2E9C-101B-9397-08002B2CF9AE}" pid="7" name="MSIP_Label_defa4170-0d19-0005-0004-bc88714345d2_ActionId">
    <vt:lpwstr>a7a2ed42-6de7-4ba2-9959-61120f449cc3</vt:lpwstr>
  </property>
  <property fmtid="{D5CDD505-2E9C-101B-9397-08002B2CF9AE}" pid="8" name="MSIP_Label_defa4170-0d19-0005-0004-bc88714345d2_ContentBits">
    <vt:lpwstr>0</vt:lpwstr>
  </property>
</Properties>
</file>