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4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5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65" r:id="rId7"/>
    <p:sldId id="267" r:id="rId8"/>
    <p:sldId id="264" r:id="rId9"/>
    <p:sldId id="263" r:id="rId10"/>
    <p:sldId id="273" r:id="rId11"/>
    <p:sldId id="268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8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02771599-4872-41E3-8677-92AFEB5584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C8F2D005-26BA-4117-95C1-1E51B9D2AC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5C746255-B16E-46FB-BC2E-762071A6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AA0A70F-FADF-4C3C-A3E0-CC586A2897B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4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18" Type="http://schemas.openxmlformats.org/officeDocument/2006/relationships/tags" Target="../tags/tag219.xml"/><Relationship Id="rId26" Type="http://schemas.openxmlformats.org/officeDocument/2006/relationships/image" Target="../media/image1.png"/><Relationship Id="rId3" Type="http://schemas.openxmlformats.org/officeDocument/2006/relationships/tags" Target="../tags/tag204.xml"/><Relationship Id="rId21" Type="http://schemas.openxmlformats.org/officeDocument/2006/relationships/tags" Target="../tags/tag222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17" Type="http://schemas.openxmlformats.org/officeDocument/2006/relationships/tags" Target="../tags/tag218.xml"/><Relationship Id="rId25" Type="http://schemas.openxmlformats.org/officeDocument/2006/relationships/notesSlide" Target="../notesSlides/notesSlide5.xml"/><Relationship Id="rId2" Type="http://schemas.openxmlformats.org/officeDocument/2006/relationships/tags" Target="../tags/tag203.xml"/><Relationship Id="rId16" Type="http://schemas.openxmlformats.org/officeDocument/2006/relationships/tags" Target="../tags/tag217.xml"/><Relationship Id="rId20" Type="http://schemas.openxmlformats.org/officeDocument/2006/relationships/tags" Target="../tags/tag221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206.xml"/><Relationship Id="rId15" Type="http://schemas.openxmlformats.org/officeDocument/2006/relationships/tags" Target="../tags/tag216.xml"/><Relationship Id="rId23" Type="http://schemas.openxmlformats.org/officeDocument/2006/relationships/tags" Target="../tags/tag224.xml"/><Relationship Id="rId10" Type="http://schemas.openxmlformats.org/officeDocument/2006/relationships/tags" Target="../tags/tag211.xml"/><Relationship Id="rId19" Type="http://schemas.openxmlformats.org/officeDocument/2006/relationships/tags" Target="../tags/tag220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Relationship Id="rId22" Type="http://schemas.openxmlformats.org/officeDocument/2006/relationships/tags" Target="../tags/tag223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2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9.xml"/><Relationship Id="rId4" Type="http://schemas.openxmlformats.org/officeDocument/2006/relationships/tags" Target="../tags/tag2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notesSlide" Target="../notesSlides/notesSlide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slideLayout" Target="../slideLayouts/slideLayout18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image" Target="../media/image3.png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image" Target="../media/image1.png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34" Type="http://schemas.openxmlformats.org/officeDocument/2006/relationships/slideLayout" Target="../slideLayouts/slideLayout18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tags" Target="../tags/tag119.xml"/><Relationship Id="rId38" Type="http://schemas.openxmlformats.org/officeDocument/2006/relationships/image" Target="../media/image6.png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tags" Target="../tags/tag118.xml"/><Relationship Id="rId37" Type="http://schemas.openxmlformats.org/officeDocument/2006/relationships/image" Target="../media/image5.png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36" Type="http://schemas.openxmlformats.org/officeDocument/2006/relationships/image" Target="../media/image4.png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tags" Target="../tags/tag11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35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image" Target="../media/image1.png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tags" Target="../tags/tag168.xml"/><Relationship Id="rId3" Type="http://schemas.openxmlformats.org/officeDocument/2006/relationships/tags" Target="../tags/tag145.xml"/><Relationship Id="rId21" Type="http://schemas.openxmlformats.org/officeDocument/2006/relationships/tags" Target="../tags/tag163.xml"/><Relationship Id="rId34" Type="http://schemas.openxmlformats.org/officeDocument/2006/relationships/tags" Target="../tags/tag176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33" Type="http://schemas.openxmlformats.org/officeDocument/2006/relationships/tags" Target="../tags/tag175.xml"/><Relationship Id="rId38" Type="http://schemas.openxmlformats.org/officeDocument/2006/relationships/image" Target="../media/image4.png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0" Type="http://schemas.openxmlformats.org/officeDocument/2006/relationships/tags" Target="../tags/tag162.xml"/><Relationship Id="rId29" Type="http://schemas.openxmlformats.org/officeDocument/2006/relationships/tags" Target="../tags/tag171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32" Type="http://schemas.openxmlformats.org/officeDocument/2006/relationships/tags" Target="../tags/tag174.xml"/><Relationship Id="rId37" Type="http://schemas.openxmlformats.org/officeDocument/2006/relationships/image" Target="../media/image7.png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36" Type="http://schemas.openxmlformats.org/officeDocument/2006/relationships/image" Target="../media/image1.png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tags" Target="../tags/tag173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tags" Target="../tags/tag172.xml"/><Relationship Id="rId35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179.xml"/><Relationship Id="rId21" Type="http://schemas.openxmlformats.org/officeDocument/2006/relationships/tags" Target="../tags/tag197.xml"/><Relationship Id="rId34" Type="http://schemas.openxmlformats.org/officeDocument/2006/relationships/image" Target="../media/image11.png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tags" Target="../tags/tag201.xml"/><Relationship Id="rId33" Type="http://schemas.openxmlformats.org/officeDocument/2006/relationships/image" Target="../media/image5.png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tags" Target="../tags/tag196.xml"/><Relationship Id="rId29" Type="http://schemas.openxmlformats.org/officeDocument/2006/relationships/image" Target="../media/image8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tags" Target="../tags/tag200.xml"/><Relationship Id="rId32" Type="http://schemas.openxmlformats.org/officeDocument/2006/relationships/image" Target="../media/image10.png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28" Type="http://schemas.openxmlformats.org/officeDocument/2006/relationships/image" Target="../media/image1.png"/><Relationship Id="rId10" Type="http://schemas.openxmlformats.org/officeDocument/2006/relationships/tags" Target="../tags/tag186.xml"/><Relationship Id="rId19" Type="http://schemas.openxmlformats.org/officeDocument/2006/relationships/tags" Target="../tags/tag195.xml"/><Relationship Id="rId31" Type="http://schemas.openxmlformats.org/officeDocument/2006/relationships/image" Target="../media/image9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842997" y="1957388"/>
            <a:ext cx="46698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1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章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概述</a:t>
            </a: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75861" y="3000375"/>
            <a:ext cx="6309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SRA G04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邵美芝 李晓菁 王心怡 曹未 豆欣童</a:t>
            </a: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330EE6A-410C-4D77-8DA4-9C4CB03505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2" y="1791355"/>
            <a:ext cx="1021853" cy="10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/>
      <p:bldP spid="266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84339" y="76200"/>
            <a:ext cx="27831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的发展历程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C17004-FBBF-4981-90B8-4C545609582B}"/>
              </a:ext>
            </a:extLst>
          </p:cNvPr>
          <p:cNvGrpSpPr/>
          <p:nvPr/>
        </p:nvGrpSpPr>
        <p:grpSpPr>
          <a:xfrm>
            <a:off x="1150144" y="1752600"/>
            <a:ext cx="10615392" cy="4354333"/>
            <a:chOff x="1716088" y="1307634"/>
            <a:chExt cx="12767446" cy="5074814"/>
          </a:xfrm>
        </p:grpSpPr>
        <p:sp>
          <p:nvSpPr>
            <p:cNvPr id="42000" name="PA_文本框 68">
              <a:extLst>
                <a:ext uri="{FF2B5EF4-FFF2-40B4-BE49-F238E27FC236}">
                  <a16:creationId xmlns:a16="http://schemas.microsoft.com/office/drawing/2014/main" id="{008D6E31-3B3D-40F7-9B18-797738A1141A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11975" y="1583113"/>
              <a:ext cx="5065187" cy="609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8B193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UML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8B193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最新版本是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8B193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UML2.1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8B193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。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2001" name="PA_文本框 69">
              <a:extLst>
                <a:ext uri="{FF2B5EF4-FFF2-40B4-BE49-F238E27FC236}">
                  <a16:creationId xmlns:a16="http://schemas.microsoft.com/office/drawing/2014/main" id="{69B9D050-7FAF-4DD8-B56A-AE87AFDCA0A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911975" y="2839295"/>
              <a:ext cx="7484800" cy="609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UML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的第一个版本曾被命名为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UM0.8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。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2002" name="PA_文本框 70">
              <a:extLst>
                <a:ext uri="{FF2B5EF4-FFF2-40B4-BE49-F238E27FC236}">
                  <a16:creationId xmlns:a16="http://schemas.microsoft.com/office/drawing/2014/main" id="{0ED6EC22-C47E-416C-87DB-95C8D618DF1E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911975" y="4139879"/>
              <a:ext cx="6927614" cy="609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UML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是一个种面向对象建模语言。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2003" name="PA_文本框 71">
              <a:extLst>
                <a:ext uri="{FF2B5EF4-FFF2-40B4-BE49-F238E27FC236}">
                  <a16:creationId xmlns:a16="http://schemas.microsoft.com/office/drawing/2014/main" id="{C4B0D1E3-973D-45F8-8253-F35E696EB30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11975" y="5351141"/>
              <a:ext cx="7571559" cy="609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UML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可以贯穿软件周期的每一个阶段。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1991" name="PA_任意多边形 47">
              <a:extLst>
                <a:ext uri="{FF2B5EF4-FFF2-40B4-BE49-F238E27FC236}">
                  <a16:creationId xmlns:a16="http://schemas.microsoft.com/office/drawing/2014/main" id="{F5393280-5CA7-4CE1-9DD4-CF68EBB37279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 rot="21480000" flipH="1">
              <a:off x="3038475" y="2651125"/>
              <a:ext cx="1901825" cy="1133475"/>
            </a:xfrm>
            <a:custGeom>
              <a:avLst/>
              <a:gdLst>
                <a:gd name="T0" fmla="*/ 0 w 2262142"/>
                <a:gd name="T1" fmla="*/ 0 h 1396256"/>
                <a:gd name="T2" fmla="*/ 44430 w 2262142"/>
                <a:gd name="T3" fmla="*/ 746974 h 1396256"/>
                <a:gd name="T4" fmla="*/ 1344225 w 2262142"/>
                <a:gd name="T5" fmla="*/ 746974 h 1396256"/>
                <a:gd name="T6" fmla="*/ 0 60000 65536"/>
                <a:gd name="T7" fmla="*/ 0 60000 65536"/>
                <a:gd name="T8" fmla="*/ 0 60000 65536"/>
                <a:gd name="T9" fmla="*/ 0 w 2262142"/>
                <a:gd name="T10" fmla="*/ 0 h 1396256"/>
                <a:gd name="T11" fmla="*/ 2262142 w 2262142"/>
                <a:gd name="T12" fmla="*/ 1396256 h 1396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2142" h="1396256">
                  <a:moveTo>
                    <a:pt x="0" y="0"/>
                  </a:moveTo>
                  <a:lnTo>
                    <a:pt x="74770" y="1396256"/>
                  </a:lnTo>
                  <a:lnTo>
                    <a:pt x="2262142" y="139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2" name="PA_任意多边形 51">
              <a:extLst>
                <a:ext uri="{FF2B5EF4-FFF2-40B4-BE49-F238E27FC236}">
                  <a16:creationId xmlns:a16="http://schemas.microsoft.com/office/drawing/2014/main" id="{32ADC768-3740-4057-AA1A-382A1BB4D2F9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4895850" y="2625725"/>
              <a:ext cx="1428750" cy="1133475"/>
            </a:xfrm>
            <a:custGeom>
              <a:avLst/>
              <a:gdLst>
                <a:gd name="T0" fmla="*/ 0 w 1699399"/>
                <a:gd name="T1" fmla="*/ 0 h 1344593"/>
                <a:gd name="T2" fmla="*/ 876722 w 1699399"/>
                <a:gd name="T3" fmla="*/ 0 h 1344593"/>
                <a:gd name="T4" fmla="*/ 1009899 w 1699399"/>
                <a:gd name="T5" fmla="*/ 134249 h 1344593"/>
                <a:gd name="T6" fmla="*/ 1009899 w 1699399"/>
                <a:gd name="T7" fmla="*/ 671230 h 1344593"/>
                <a:gd name="T8" fmla="*/ 876722 w 1699399"/>
                <a:gd name="T9" fmla="*/ 805479 h 1344593"/>
                <a:gd name="T10" fmla="*/ 0 w 1699399"/>
                <a:gd name="T11" fmla="*/ 805479 h 13445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9399"/>
                <a:gd name="T19" fmla="*/ 0 h 1344593"/>
                <a:gd name="T20" fmla="*/ 1699399 w 1699399"/>
                <a:gd name="T21" fmla="*/ 1344593 h 13445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9399" h="1344593">
                  <a:moveTo>
                    <a:pt x="0" y="0"/>
                  </a:moveTo>
                  <a:lnTo>
                    <a:pt x="1475296" y="0"/>
                  </a:lnTo>
                  <a:cubicBezTo>
                    <a:pt x="1599065" y="0"/>
                    <a:pt x="1699399" y="100334"/>
                    <a:pt x="1699399" y="224103"/>
                  </a:cubicBezTo>
                  <a:lnTo>
                    <a:pt x="1699399" y="1120490"/>
                  </a:lnTo>
                  <a:cubicBezTo>
                    <a:pt x="1699399" y="1244259"/>
                    <a:pt x="1599065" y="1344593"/>
                    <a:pt x="1475296" y="1344593"/>
                  </a:cubicBezTo>
                  <a:lnTo>
                    <a:pt x="0" y="1344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3" name="PA_任意多边形 63">
              <a:extLst>
                <a:ext uri="{FF2B5EF4-FFF2-40B4-BE49-F238E27FC236}">
                  <a16:creationId xmlns:a16="http://schemas.microsoft.com/office/drawing/2014/main" id="{34CA39E8-5110-467A-B747-AB2421BC36DF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 rot="120000" flipH="1" flipV="1">
              <a:off x="3038475" y="3841750"/>
              <a:ext cx="1901825" cy="1128713"/>
            </a:xfrm>
            <a:custGeom>
              <a:avLst/>
              <a:gdLst>
                <a:gd name="T0" fmla="*/ 1901553 w 1901961"/>
                <a:gd name="T1" fmla="*/ 1129087 h 1128526"/>
                <a:gd name="T2" fmla="*/ 62563 w 1901961"/>
                <a:gd name="T3" fmla="*/ 1129087 h 1128526"/>
                <a:gd name="T4" fmla="*/ 0 w 1901961"/>
                <a:gd name="T5" fmla="*/ 290 h 1128526"/>
                <a:gd name="T6" fmla="*/ 8286 w 1901961"/>
                <a:gd name="T7" fmla="*/ 0 h 1128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1961"/>
                <a:gd name="T13" fmla="*/ 0 h 1128526"/>
                <a:gd name="T14" fmla="*/ 1901961 w 1901961"/>
                <a:gd name="T15" fmla="*/ 1128526 h 1128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1961" h="1128526">
                  <a:moveTo>
                    <a:pt x="1901961" y="1128526"/>
                  </a:moveTo>
                  <a:lnTo>
                    <a:pt x="62575" y="1128526"/>
                  </a:lnTo>
                  <a:lnTo>
                    <a:pt x="0" y="290"/>
                  </a:lnTo>
                  <a:lnTo>
                    <a:pt x="8289" y="0"/>
                  </a:lnTo>
                  <a:lnTo>
                    <a:pt x="1901961" y="1128526"/>
                  </a:lnTo>
                  <a:close/>
                </a:path>
              </a:pathLst>
            </a:custGeom>
            <a:solidFill>
              <a:srgbClr val="B24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4" name="PA_任意多边形 53">
              <a:extLst>
                <a:ext uri="{FF2B5EF4-FFF2-40B4-BE49-F238E27FC236}">
                  <a16:creationId xmlns:a16="http://schemas.microsoft.com/office/drawing/2014/main" id="{A3C36F27-6D6E-4B47-BEE9-B438083FCF96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878388" y="3867150"/>
              <a:ext cx="1428750" cy="1120775"/>
            </a:xfrm>
            <a:custGeom>
              <a:avLst/>
              <a:gdLst>
                <a:gd name="T0" fmla="*/ 0 w 1699399"/>
                <a:gd name="T1" fmla="*/ 0 h 1344593"/>
                <a:gd name="T2" fmla="*/ 876722 w 1699399"/>
                <a:gd name="T3" fmla="*/ 0 h 1344593"/>
                <a:gd name="T4" fmla="*/ 1009899 w 1699399"/>
                <a:gd name="T5" fmla="*/ 129787 h 1344593"/>
                <a:gd name="T6" fmla="*/ 1009899 w 1699399"/>
                <a:gd name="T7" fmla="*/ 648919 h 1344593"/>
                <a:gd name="T8" fmla="*/ 876722 w 1699399"/>
                <a:gd name="T9" fmla="*/ 778706 h 1344593"/>
                <a:gd name="T10" fmla="*/ 0 w 1699399"/>
                <a:gd name="T11" fmla="*/ 778706 h 13445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9399"/>
                <a:gd name="T19" fmla="*/ 0 h 1344593"/>
                <a:gd name="T20" fmla="*/ 1699399 w 1699399"/>
                <a:gd name="T21" fmla="*/ 1344593 h 13445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9399" h="1344593">
                  <a:moveTo>
                    <a:pt x="0" y="0"/>
                  </a:moveTo>
                  <a:lnTo>
                    <a:pt x="1475296" y="0"/>
                  </a:lnTo>
                  <a:cubicBezTo>
                    <a:pt x="1599065" y="0"/>
                    <a:pt x="1699399" y="100334"/>
                    <a:pt x="1699399" y="224103"/>
                  </a:cubicBezTo>
                  <a:lnTo>
                    <a:pt x="1699399" y="1120490"/>
                  </a:lnTo>
                  <a:cubicBezTo>
                    <a:pt x="1699399" y="1244259"/>
                    <a:pt x="1599065" y="1344593"/>
                    <a:pt x="1475296" y="1344593"/>
                  </a:cubicBezTo>
                  <a:lnTo>
                    <a:pt x="0" y="1344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5" name="PA_任意多边形 55">
              <a:extLst>
                <a:ext uri="{FF2B5EF4-FFF2-40B4-BE49-F238E27FC236}">
                  <a16:creationId xmlns:a16="http://schemas.microsoft.com/office/drawing/2014/main" id="{B635D84A-964D-49DF-A94C-266CE087EDEB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 rot="13105210" flipV="1">
              <a:off x="2508250" y="4537075"/>
              <a:ext cx="3000375" cy="879475"/>
            </a:xfrm>
            <a:custGeom>
              <a:avLst/>
              <a:gdLst>
                <a:gd name="T0" fmla="*/ 0 w 3567861"/>
                <a:gd name="T1" fmla="*/ 621946 h 1045825"/>
                <a:gd name="T2" fmla="*/ 493315 w 3567861"/>
                <a:gd name="T3" fmla="*/ 0 h 1045825"/>
                <a:gd name="T4" fmla="*/ 2121830 w 3567861"/>
                <a:gd name="T5" fmla="*/ 69376 h 1045825"/>
                <a:gd name="T6" fmla="*/ 0 w 3567861"/>
                <a:gd name="T7" fmla="*/ 621946 h 10458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67861"/>
                <a:gd name="T13" fmla="*/ 0 h 1045825"/>
                <a:gd name="T14" fmla="*/ 3567861 w 3567861"/>
                <a:gd name="T15" fmla="*/ 1045825 h 10458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67861" h="1045825">
                  <a:moveTo>
                    <a:pt x="0" y="1045825"/>
                  </a:moveTo>
                  <a:lnTo>
                    <a:pt x="829510" y="0"/>
                  </a:lnTo>
                  <a:lnTo>
                    <a:pt x="3567861" y="116658"/>
                  </a:lnTo>
                  <a:cubicBezTo>
                    <a:pt x="2354936" y="465266"/>
                    <a:pt x="1212925" y="697217"/>
                    <a:pt x="0" y="1045825"/>
                  </a:cubicBezTo>
                  <a:close/>
                </a:path>
              </a:pathLst>
            </a:custGeom>
            <a:solidFill>
              <a:srgbClr val="594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6" name="PA_任意多边形 56">
              <a:extLst>
                <a:ext uri="{FF2B5EF4-FFF2-40B4-BE49-F238E27FC236}">
                  <a16:creationId xmlns:a16="http://schemas.microsoft.com/office/drawing/2014/main" id="{9C7EA7CD-FA6E-4C8B-8B79-D463166ED530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878388" y="5100124"/>
              <a:ext cx="1428750" cy="1116014"/>
            </a:xfrm>
            <a:custGeom>
              <a:avLst/>
              <a:gdLst>
                <a:gd name="T0" fmla="*/ 0 w 1699399"/>
                <a:gd name="T1" fmla="*/ 0 h 1344593"/>
                <a:gd name="T2" fmla="*/ 876722 w 1699399"/>
                <a:gd name="T3" fmla="*/ 0 h 1344593"/>
                <a:gd name="T4" fmla="*/ 1009899 w 1699399"/>
                <a:gd name="T5" fmla="*/ 128140 h 1344593"/>
                <a:gd name="T6" fmla="*/ 1009899 w 1699399"/>
                <a:gd name="T7" fmla="*/ 640682 h 1344593"/>
                <a:gd name="T8" fmla="*/ 876722 w 1699399"/>
                <a:gd name="T9" fmla="*/ 768822 h 1344593"/>
                <a:gd name="T10" fmla="*/ 0 w 1699399"/>
                <a:gd name="T11" fmla="*/ 768822 h 13445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9399"/>
                <a:gd name="T19" fmla="*/ 0 h 1344593"/>
                <a:gd name="T20" fmla="*/ 1699399 w 1699399"/>
                <a:gd name="T21" fmla="*/ 1344593 h 13445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9399" h="1344593">
                  <a:moveTo>
                    <a:pt x="0" y="0"/>
                  </a:moveTo>
                  <a:lnTo>
                    <a:pt x="1475296" y="0"/>
                  </a:lnTo>
                  <a:cubicBezTo>
                    <a:pt x="1599065" y="0"/>
                    <a:pt x="1699399" y="100334"/>
                    <a:pt x="1699399" y="224103"/>
                  </a:cubicBezTo>
                  <a:lnTo>
                    <a:pt x="1699399" y="1120490"/>
                  </a:lnTo>
                  <a:cubicBezTo>
                    <a:pt x="1699399" y="1244259"/>
                    <a:pt x="1599065" y="1344593"/>
                    <a:pt x="1475296" y="1344593"/>
                  </a:cubicBezTo>
                  <a:lnTo>
                    <a:pt x="0" y="1344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7" name="PA_任意多边形 58">
              <a:extLst>
                <a:ext uri="{FF2B5EF4-FFF2-40B4-BE49-F238E27FC236}">
                  <a16:creationId xmlns:a16="http://schemas.microsoft.com/office/drawing/2014/main" id="{529EFC9F-F84E-42AB-BFF6-C809E3A2BF7C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 rot="8494790">
              <a:off x="2508250" y="2197100"/>
              <a:ext cx="3000375" cy="879475"/>
            </a:xfrm>
            <a:custGeom>
              <a:avLst/>
              <a:gdLst>
                <a:gd name="T0" fmla="*/ 0 w 3567861"/>
                <a:gd name="T1" fmla="*/ 621946 h 1045825"/>
                <a:gd name="T2" fmla="*/ 493315 w 3567861"/>
                <a:gd name="T3" fmla="*/ 0 h 1045825"/>
                <a:gd name="T4" fmla="*/ 2121830 w 3567861"/>
                <a:gd name="T5" fmla="*/ 69376 h 1045825"/>
                <a:gd name="T6" fmla="*/ 0 w 3567861"/>
                <a:gd name="T7" fmla="*/ 621946 h 10458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67861"/>
                <a:gd name="T13" fmla="*/ 0 h 1045825"/>
                <a:gd name="T14" fmla="*/ 3567861 w 3567861"/>
                <a:gd name="T15" fmla="*/ 1045825 h 10458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67861" h="1045825">
                  <a:moveTo>
                    <a:pt x="0" y="1045825"/>
                  </a:moveTo>
                  <a:lnTo>
                    <a:pt x="829510" y="0"/>
                  </a:lnTo>
                  <a:lnTo>
                    <a:pt x="3567861" y="116658"/>
                  </a:lnTo>
                  <a:cubicBezTo>
                    <a:pt x="2354936" y="465266"/>
                    <a:pt x="1212925" y="697217"/>
                    <a:pt x="0" y="1045825"/>
                  </a:cubicBezTo>
                  <a:close/>
                </a:path>
              </a:pathLst>
            </a:custGeom>
            <a:solidFill>
              <a:srgbClr val="F5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8" name="PA_任意多边形 59">
              <a:extLst>
                <a:ext uri="{FF2B5EF4-FFF2-40B4-BE49-F238E27FC236}">
                  <a16:creationId xmlns:a16="http://schemas.microsoft.com/office/drawing/2014/main" id="{C5D537FA-18EB-4590-8EB7-403EF35EDA35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895850" y="1374775"/>
              <a:ext cx="1428750" cy="1117600"/>
            </a:xfrm>
            <a:custGeom>
              <a:avLst/>
              <a:gdLst>
                <a:gd name="T0" fmla="*/ 0 w 1699399"/>
                <a:gd name="T1" fmla="*/ 0 h 1344593"/>
                <a:gd name="T2" fmla="*/ 876722 w 1699399"/>
                <a:gd name="T3" fmla="*/ 0 h 1344593"/>
                <a:gd name="T4" fmla="*/ 1009899 w 1699399"/>
                <a:gd name="T5" fmla="*/ 128687 h 1344593"/>
                <a:gd name="T6" fmla="*/ 1009899 w 1699399"/>
                <a:gd name="T7" fmla="*/ 643420 h 1344593"/>
                <a:gd name="T8" fmla="*/ 876722 w 1699399"/>
                <a:gd name="T9" fmla="*/ 772107 h 1344593"/>
                <a:gd name="T10" fmla="*/ 0 w 1699399"/>
                <a:gd name="T11" fmla="*/ 772107 h 13445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9399"/>
                <a:gd name="T19" fmla="*/ 0 h 1344593"/>
                <a:gd name="T20" fmla="*/ 1699399 w 1699399"/>
                <a:gd name="T21" fmla="*/ 1344593 h 13445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9399" h="1344593">
                  <a:moveTo>
                    <a:pt x="0" y="0"/>
                  </a:moveTo>
                  <a:lnTo>
                    <a:pt x="1475296" y="0"/>
                  </a:lnTo>
                  <a:cubicBezTo>
                    <a:pt x="1599065" y="0"/>
                    <a:pt x="1699399" y="100334"/>
                    <a:pt x="1699399" y="224103"/>
                  </a:cubicBezTo>
                  <a:lnTo>
                    <a:pt x="1699399" y="1120490"/>
                  </a:lnTo>
                  <a:cubicBezTo>
                    <a:pt x="1699399" y="1244259"/>
                    <a:pt x="1599065" y="1344593"/>
                    <a:pt x="1475296" y="1344593"/>
                  </a:cubicBezTo>
                  <a:lnTo>
                    <a:pt x="0" y="1344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999" name="PA_组合 27">
              <a:extLst>
                <a:ext uri="{FF2B5EF4-FFF2-40B4-BE49-F238E27FC236}">
                  <a16:creationId xmlns:a16="http://schemas.microsoft.com/office/drawing/2014/main" id="{E421AFE1-873F-4237-8AA9-593B2632DB8A}"/>
                </a:ext>
              </a:extLst>
            </p:cNvPr>
            <p:cNvGrpSpPr>
              <a:grpSpLocks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1716088" y="3241675"/>
              <a:ext cx="1368425" cy="1374775"/>
              <a:chOff x="0" y="0"/>
              <a:chExt cx="1375837" cy="1380067"/>
            </a:xfrm>
          </p:grpSpPr>
          <p:grpSp>
            <p:nvGrpSpPr>
              <p:cNvPr id="42008" name="组合 25">
                <a:extLst>
                  <a:ext uri="{FF2B5EF4-FFF2-40B4-BE49-F238E27FC236}">
                    <a16:creationId xmlns:a16="http://schemas.microsoft.com/office/drawing/2014/main" id="{3667B5B3-B4C2-4D6E-B083-FEE0F0B9A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375837" cy="1380067"/>
                <a:chOff x="0" y="0"/>
                <a:chExt cx="1375837" cy="1380067"/>
              </a:xfrm>
            </p:grpSpPr>
            <p:sp>
              <p:nvSpPr>
                <p:cNvPr id="42010" name="矩形 11">
                  <a:extLst>
                    <a:ext uri="{FF2B5EF4-FFF2-40B4-BE49-F238E27FC236}">
                      <a16:creationId xmlns:a16="http://schemas.microsoft.com/office/drawing/2014/main" id="{5D23F6AB-5A1A-44E9-979A-6570062CE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54000"/>
                  <a:ext cx="795866" cy="626533"/>
                </a:xfrm>
                <a:prstGeom prst="rect">
                  <a:avLst/>
                </a:prstGeom>
                <a:solidFill>
                  <a:srgbClr val="355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011" name="矩形 12">
                  <a:extLst>
                    <a:ext uri="{FF2B5EF4-FFF2-40B4-BE49-F238E27FC236}">
                      <a16:creationId xmlns:a16="http://schemas.microsoft.com/office/drawing/2014/main" id="{2F26B6FF-3F6A-4924-848A-6B5426A87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59857" cy="254000"/>
                </a:xfrm>
                <a:prstGeom prst="rect">
                  <a:avLst/>
                </a:prstGeom>
                <a:solidFill>
                  <a:srgbClr val="355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012" name="矩形 13">
                  <a:extLst>
                    <a:ext uri="{FF2B5EF4-FFF2-40B4-BE49-F238E27FC236}">
                      <a16:creationId xmlns:a16="http://schemas.microsoft.com/office/drawing/2014/main" id="{B70F5D39-A67D-4439-9971-A10AEC1BF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9733" y="287867"/>
                  <a:ext cx="295406" cy="567266"/>
                </a:xfrm>
                <a:prstGeom prst="rect">
                  <a:avLst/>
                </a:prstGeom>
                <a:solidFill>
                  <a:srgbClr val="355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013" name="任意多边形 18">
                  <a:extLst>
                    <a:ext uri="{FF2B5EF4-FFF2-40B4-BE49-F238E27FC236}">
                      <a16:creationId xmlns:a16="http://schemas.microsoft.com/office/drawing/2014/main" id="{4F6310CF-C189-464E-9215-70427C139F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6761" y="143317"/>
                  <a:ext cx="219076" cy="839485"/>
                </a:xfrm>
                <a:custGeom>
                  <a:avLst/>
                  <a:gdLst>
                    <a:gd name="T0" fmla="*/ 226157 w 215619"/>
                    <a:gd name="T1" fmla="*/ 0 h 839485"/>
                    <a:gd name="T2" fmla="*/ 226157 w 215619"/>
                    <a:gd name="T3" fmla="*/ 839485 h 839485"/>
                    <a:gd name="T4" fmla="*/ 0 w 215619"/>
                    <a:gd name="T5" fmla="*/ 691923 h 839485"/>
                    <a:gd name="T6" fmla="*/ 0 w 215619"/>
                    <a:gd name="T7" fmla="*/ 147562 h 83948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5619"/>
                    <a:gd name="T13" fmla="*/ 0 h 839485"/>
                    <a:gd name="T14" fmla="*/ 215619 w 215619"/>
                    <a:gd name="T15" fmla="*/ 839485 h 83948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5619" h="839485">
                      <a:moveTo>
                        <a:pt x="215619" y="0"/>
                      </a:moveTo>
                      <a:lnTo>
                        <a:pt x="215619" y="839485"/>
                      </a:lnTo>
                      <a:lnTo>
                        <a:pt x="0" y="691923"/>
                      </a:lnTo>
                      <a:lnTo>
                        <a:pt x="0" y="147562"/>
                      </a:lnTo>
                      <a:lnTo>
                        <a:pt x="215619" y="0"/>
                      </a:lnTo>
                      <a:close/>
                    </a:path>
                  </a:pathLst>
                </a:custGeom>
                <a:solidFill>
                  <a:srgbClr val="355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014" name="任意多边形 21">
                  <a:extLst>
                    <a:ext uri="{FF2B5EF4-FFF2-40B4-BE49-F238E27FC236}">
                      <a16:creationId xmlns:a16="http://schemas.microsoft.com/office/drawing/2014/main" id="{D3C732FD-54B6-4F5F-9E5F-192DC4A55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09" y="821266"/>
                  <a:ext cx="431799" cy="558801"/>
                </a:xfrm>
                <a:custGeom>
                  <a:avLst/>
                  <a:gdLst>
                    <a:gd name="T0" fmla="*/ 62411 w 431799"/>
                    <a:gd name="T1" fmla="*/ 80767 h 558801"/>
                    <a:gd name="T2" fmla="*/ 62411 w 431799"/>
                    <a:gd name="T3" fmla="*/ 478032 h 558801"/>
                    <a:gd name="T4" fmla="*/ 369387 w 431799"/>
                    <a:gd name="T5" fmla="*/ 478032 h 558801"/>
                    <a:gd name="T6" fmla="*/ 369387 w 431799"/>
                    <a:gd name="T7" fmla="*/ 80767 h 558801"/>
                    <a:gd name="T8" fmla="*/ 0 w 431799"/>
                    <a:gd name="T9" fmla="*/ 0 h 558801"/>
                    <a:gd name="T10" fmla="*/ 431799 w 431799"/>
                    <a:gd name="T11" fmla="*/ 0 h 558801"/>
                    <a:gd name="T12" fmla="*/ 431799 w 431799"/>
                    <a:gd name="T13" fmla="*/ 558801 h 558801"/>
                    <a:gd name="T14" fmla="*/ 0 w 431799"/>
                    <a:gd name="T15" fmla="*/ 558801 h 55880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799"/>
                    <a:gd name="T25" fmla="*/ 0 h 558801"/>
                    <a:gd name="T26" fmla="*/ 431799 w 431799"/>
                    <a:gd name="T27" fmla="*/ 558801 h 55880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799" h="558801">
                      <a:moveTo>
                        <a:pt x="62411" y="80767"/>
                      </a:moveTo>
                      <a:lnTo>
                        <a:pt x="62411" y="478032"/>
                      </a:lnTo>
                      <a:lnTo>
                        <a:pt x="369387" y="478032"/>
                      </a:lnTo>
                      <a:lnTo>
                        <a:pt x="369387" y="80767"/>
                      </a:lnTo>
                      <a:lnTo>
                        <a:pt x="62411" y="80767"/>
                      </a:lnTo>
                      <a:close/>
                      <a:moveTo>
                        <a:pt x="0" y="0"/>
                      </a:moveTo>
                      <a:lnTo>
                        <a:pt x="431799" y="0"/>
                      </a:lnTo>
                      <a:lnTo>
                        <a:pt x="431799" y="558801"/>
                      </a:lnTo>
                      <a:lnTo>
                        <a:pt x="0" y="5588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5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015" name="椭圆 22">
                  <a:extLst>
                    <a:ext uri="{FF2B5EF4-FFF2-40B4-BE49-F238E27FC236}">
                      <a16:creationId xmlns:a16="http://schemas.microsoft.com/office/drawing/2014/main" id="{919D409B-04E7-4229-9D67-67D7A943A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600" y="1004001"/>
                  <a:ext cx="376066" cy="376066"/>
                </a:xfrm>
                <a:prstGeom prst="ellipse">
                  <a:avLst/>
                </a:prstGeom>
                <a:solidFill>
                  <a:srgbClr val="355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016" name="矩形 23">
                  <a:extLst>
                    <a:ext uri="{FF2B5EF4-FFF2-40B4-BE49-F238E27FC236}">
                      <a16:creationId xmlns:a16="http://schemas.microsoft.com/office/drawing/2014/main" id="{E20FEAD9-18E7-4A96-94DA-F8D0C1CDE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797" y="812801"/>
                  <a:ext cx="167786" cy="567266"/>
                </a:xfrm>
                <a:prstGeom prst="rect">
                  <a:avLst/>
                </a:prstGeom>
                <a:solidFill>
                  <a:srgbClr val="355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42009" name="椭圆 26">
                <a:extLst>
                  <a:ext uri="{FF2B5EF4-FFF2-40B4-BE49-F238E27FC236}">
                    <a16:creationId xmlns:a16="http://schemas.microsoft.com/office/drawing/2014/main" id="{1E4273DB-FB3D-4F18-9A88-1A24CE5CE8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5892" y="1071836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4" name="PA_文本框 10">
              <a:extLst>
                <a:ext uri="{FF2B5EF4-FFF2-40B4-BE49-F238E27FC236}">
                  <a16:creationId xmlns:a16="http://schemas.microsoft.com/office/drawing/2014/main" id="{A2C8103F-7086-433E-93CB-2F7A4D5E3C39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22902" y="1307634"/>
              <a:ext cx="987512" cy="1291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A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2005" name="PA_文本框 37">
              <a:extLst>
                <a:ext uri="{FF2B5EF4-FFF2-40B4-BE49-F238E27FC236}">
                  <a16:creationId xmlns:a16="http://schemas.microsoft.com/office/drawing/2014/main" id="{F534F684-F4C6-497C-9443-937A2AC927FF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158857" y="2593399"/>
              <a:ext cx="918105" cy="1291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B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2006" name="PA_文本框 38">
              <a:extLst>
                <a:ext uri="{FF2B5EF4-FFF2-40B4-BE49-F238E27FC236}">
                  <a16:creationId xmlns:a16="http://schemas.microsoft.com/office/drawing/2014/main" id="{ADBD5FF6-443A-4133-84A0-3993A0837E85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163676" y="3817360"/>
              <a:ext cx="908464" cy="1291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C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2007" name="PA_文本框 39">
              <a:extLst>
                <a:ext uri="{FF2B5EF4-FFF2-40B4-BE49-F238E27FC236}">
                  <a16:creationId xmlns:a16="http://schemas.microsoft.com/office/drawing/2014/main" id="{A89F62CC-3AD7-411A-9266-31167AE886B4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103908" y="5091120"/>
              <a:ext cx="1027998" cy="129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D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60B6C47-7FE0-460F-A7E1-14B7F2455CF2}"/>
              </a:ext>
            </a:extLst>
          </p:cNvPr>
          <p:cNvGrpSpPr/>
          <p:nvPr/>
        </p:nvGrpSpPr>
        <p:grpSpPr>
          <a:xfrm>
            <a:off x="5144167" y="694746"/>
            <a:ext cx="3595858" cy="1107755"/>
            <a:chOff x="348540" y="881064"/>
            <a:chExt cx="3595858" cy="1107755"/>
          </a:xfrm>
        </p:grpSpPr>
        <p:sp>
          <p:nvSpPr>
            <p:cNvPr id="48" name="PA_文本框 44">
              <a:extLst>
                <a:ext uri="{FF2B5EF4-FFF2-40B4-BE49-F238E27FC236}">
                  <a16:creationId xmlns:a16="http://schemas.microsoft.com/office/drawing/2014/main" id="{CFC1677C-3369-4535-9673-9D0577B3663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28077" y="1465599"/>
              <a:ext cx="34163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宋体"/>
                  <a:cs typeface="+mn-cs"/>
                </a:rPr>
                <a:t>下列说法错误的是：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9FF57C3E-E5A6-4EE1-942A-2E3635AC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48540" y="881064"/>
              <a:ext cx="2000408" cy="541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F03866-9D37-4EBF-8A3E-0FED78C7CB52}"/>
              </a:ext>
            </a:extLst>
          </p:cNvPr>
          <p:cNvGrpSpPr/>
          <p:nvPr/>
        </p:nvGrpSpPr>
        <p:grpSpPr>
          <a:xfrm>
            <a:off x="3578225" y="17303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9801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THANK   YOU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40188" y="180975"/>
            <a:ext cx="41820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概述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918C5F-C67E-4DCB-96C0-5D230B6E43DC}"/>
              </a:ext>
            </a:extLst>
          </p:cNvPr>
          <p:cNvGrpSpPr/>
          <p:nvPr/>
        </p:nvGrpSpPr>
        <p:grpSpPr>
          <a:xfrm>
            <a:off x="671308" y="2551191"/>
            <a:ext cx="4527104" cy="4469269"/>
            <a:chOff x="504993" y="2319338"/>
            <a:chExt cx="5957888" cy="4336482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rot="20300013">
              <a:off x="2568240" y="5960495"/>
              <a:ext cx="3878263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543093" y="2638425"/>
              <a:ext cx="5768975" cy="1122363"/>
              <a:chOff x="0" y="0"/>
              <a:chExt cx="5770322" cy="1121542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601831" y="3714750"/>
              <a:ext cx="5770562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651043" y="4775200"/>
              <a:ext cx="5770563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180000">
              <a:off x="504993" y="2319338"/>
              <a:ext cx="5791200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-180000">
              <a:off x="560556" y="3387725"/>
              <a:ext cx="5791200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-180000">
              <a:off x="616118" y="4470400"/>
              <a:ext cx="5791200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-180000">
              <a:off x="671681" y="5518150"/>
              <a:ext cx="5791200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21360000">
              <a:off x="2186186" y="2426565"/>
              <a:ext cx="2365317" cy="806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什么是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UML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21360000">
              <a:off x="1835106" y="3527496"/>
              <a:ext cx="3175414" cy="806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UML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的发展历程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rot="21360000">
              <a:off x="2517297" y="4578421"/>
              <a:ext cx="1960267" cy="806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UML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特点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21360000">
              <a:off x="2408436" y="5660302"/>
              <a:ext cx="2365317" cy="806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UML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的结构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D1FB7E-A639-46AA-AEAD-CD1C83402E69}"/>
              </a:ext>
            </a:extLst>
          </p:cNvPr>
          <p:cNvGrpSpPr/>
          <p:nvPr/>
        </p:nvGrpSpPr>
        <p:grpSpPr>
          <a:xfrm>
            <a:off x="6883745" y="2387909"/>
            <a:ext cx="4560522" cy="4745040"/>
            <a:chOff x="6532248" y="2358295"/>
            <a:chExt cx="4560522" cy="4745040"/>
          </a:xfrm>
        </p:grpSpPr>
        <p:sp>
          <p:nvSpPr>
            <p:cNvPr id="51" name="PA_任意多边形 111">
              <a:extLst>
                <a:ext uri="{FF2B5EF4-FFF2-40B4-BE49-F238E27FC236}">
                  <a16:creationId xmlns:a16="http://schemas.microsoft.com/office/drawing/2014/main" id="{7741CD65-BD9D-468B-875B-283895A740D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0300013">
              <a:off x="7972563" y="2832898"/>
              <a:ext cx="2946900" cy="716616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PA_组合 112">
              <a:extLst>
                <a:ext uri="{FF2B5EF4-FFF2-40B4-BE49-F238E27FC236}">
                  <a16:creationId xmlns:a16="http://schemas.microsoft.com/office/drawing/2014/main" id="{A58C7D36-DB0A-4931-80B2-D90B89375FEA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6709212" y="5946605"/>
              <a:ext cx="4383558" cy="1156730"/>
              <a:chOff x="0" y="0"/>
              <a:chExt cx="5770322" cy="1121542"/>
            </a:xfrm>
          </p:grpSpPr>
          <p:sp>
            <p:nvSpPr>
              <p:cNvPr id="67" name="任意多边形 113">
                <a:extLst>
                  <a:ext uri="{FF2B5EF4-FFF2-40B4-BE49-F238E27FC236}">
                    <a16:creationId xmlns:a16="http://schemas.microsoft.com/office/drawing/2014/main" id="{3EDAA440-C71F-4250-94D2-536F1774C5D9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任意多边形 114">
                <a:extLst>
                  <a:ext uri="{FF2B5EF4-FFF2-40B4-BE49-F238E27FC236}">
                    <a16:creationId xmlns:a16="http://schemas.microsoft.com/office/drawing/2014/main" id="{68250DA4-4962-4113-AD5E-C896F72176A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PA_组合 115">
              <a:extLst>
                <a:ext uri="{FF2B5EF4-FFF2-40B4-BE49-F238E27FC236}">
                  <a16:creationId xmlns:a16="http://schemas.microsoft.com/office/drawing/2014/main" id="{1865FD38-9F11-4533-8039-0EEC4DE9C8BD}"/>
                </a:ext>
              </a:extLst>
            </p:cNvPr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23650" y="4801050"/>
              <a:ext cx="4384764" cy="1155093"/>
              <a:chOff x="0" y="0"/>
              <a:chExt cx="5770322" cy="1121542"/>
            </a:xfrm>
          </p:grpSpPr>
          <p:sp>
            <p:nvSpPr>
              <p:cNvPr id="65" name="任意多边形 116">
                <a:extLst>
                  <a:ext uri="{FF2B5EF4-FFF2-40B4-BE49-F238E27FC236}">
                    <a16:creationId xmlns:a16="http://schemas.microsoft.com/office/drawing/2014/main" id="{B0C9E7CE-821B-431A-B167-E81A7C3E62AC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任意多边形 117">
                <a:extLst>
                  <a:ext uri="{FF2B5EF4-FFF2-40B4-BE49-F238E27FC236}">
                    <a16:creationId xmlns:a16="http://schemas.microsoft.com/office/drawing/2014/main" id="{2AD064D2-C22C-48BD-951F-4D4DCB3984F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" name="PA_组合 118">
              <a:extLst>
                <a:ext uri="{FF2B5EF4-FFF2-40B4-BE49-F238E27FC236}">
                  <a16:creationId xmlns:a16="http://schemas.microsoft.com/office/drawing/2014/main" id="{B7E8A5DB-AB31-4818-B907-1625DE9CF442}"/>
                </a:ext>
              </a:extLst>
            </p:cNvPr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580636" y="3675828"/>
              <a:ext cx="4384765" cy="1171454"/>
              <a:chOff x="0" y="0"/>
              <a:chExt cx="5770322" cy="1136374"/>
            </a:xfrm>
          </p:grpSpPr>
          <p:sp>
            <p:nvSpPr>
              <p:cNvPr id="63" name="任意多边形 119">
                <a:extLst>
                  <a:ext uri="{FF2B5EF4-FFF2-40B4-BE49-F238E27FC236}">
                    <a16:creationId xmlns:a16="http://schemas.microsoft.com/office/drawing/2014/main" id="{F7FD5EC2-9DEE-4F3F-AD09-7E98DABC75B4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任意多边形 120">
                <a:extLst>
                  <a:ext uri="{FF2B5EF4-FFF2-40B4-BE49-F238E27FC236}">
                    <a16:creationId xmlns:a16="http://schemas.microsoft.com/office/drawing/2014/main" id="{FE16BB56-50C0-4BDB-B827-74A96539062D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5" name="PA_矩形 132">
              <a:extLst>
                <a:ext uri="{FF2B5EF4-FFF2-40B4-BE49-F238E27FC236}">
                  <a16:creationId xmlns:a16="http://schemas.microsoft.com/office/drawing/2014/main" id="{5189BD79-50BC-4741-B08C-808ECDE4211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420000">
              <a:off x="6662262" y="5606717"/>
              <a:ext cx="4400446" cy="718251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6" name="PA_矩形 133">
              <a:extLst>
                <a:ext uri="{FF2B5EF4-FFF2-40B4-BE49-F238E27FC236}">
                  <a16:creationId xmlns:a16="http://schemas.microsoft.com/office/drawing/2014/main" id="{5183022C-F87C-4B7A-BEFC-F82AB91C8C5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21420000">
              <a:off x="6592188" y="4445877"/>
              <a:ext cx="4400446" cy="718252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" name="PA_矩形 134">
              <a:extLst>
                <a:ext uri="{FF2B5EF4-FFF2-40B4-BE49-F238E27FC236}">
                  <a16:creationId xmlns:a16="http://schemas.microsoft.com/office/drawing/2014/main" id="{7820E4C4-3686-4C42-A028-111E76C95194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21420000">
              <a:off x="6554196" y="3363938"/>
              <a:ext cx="4400446" cy="716616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5">
              <a:extLst>
                <a:ext uri="{FF2B5EF4-FFF2-40B4-BE49-F238E27FC236}">
                  <a16:creationId xmlns:a16="http://schemas.microsoft.com/office/drawing/2014/main" id="{A169324F-353E-49D8-A066-0C248782236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21420000">
              <a:off x="6532248" y="2358295"/>
              <a:ext cx="4400446" cy="718252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9" name="PA_矩形 136">
              <a:extLst>
                <a:ext uri="{FF2B5EF4-FFF2-40B4-BE49-F238E27FC236}">
                  <a16:creationId xmlns:a16="http://schemas.microsoft.com/office/drawing/2014/main" id="{70D5E72D-7F48-46BC-89F1-4CB94A73147E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360000">
              <a:off x="7822694" y="5717227"/>
              <a:ext cx="20313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系统开发阶段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60" name="PA_矩形 137">
              <a:extLst>
                <a:ext uri="{FF2B5EF4-FFF2-40B4-BE49-F238E27FC236}">
                  <a16:creationId xmlns:a16="http://schemas.microsoft.com/office/drawing/2014/main" id="{21B183E5-4DE5-4ED2-B5DA-0662D6C29BE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1360000">
              <a:off x="7496534" y="4589928"/>
              <a:ext cx="25410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UML2.0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sym typeface="微软雅黑" panose="020B0503020204020204" pitchFamily="34" charset="-122"/>
                </a:rPr>
                <a:t>的新特性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61" name="PA_矩形 138">
              <a:extLst>
                <a:ext uri="{FF2B5EF4-FFF2-40B4-BE49-F238E27FC236}">
                  <a16:creationId xmlns:a16="http://schemas.microsoft.com/office/drawing/2014/main" id="{D1179A38-F80D-42EB-BB3D-03696EF91876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1360000">
              <a:off x="7998808" y="3475267"/>
              <a:ext cx="14895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UML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  <a:sym typeface="微软雅黑" panose="020B0503020204020204" pitchFamily="34" charset="-122"/>
                </a:rPr>
                <a:t>的图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62" name="PA_矩形 139">
              <a:extLst>
                <a:ext uri="{FF2B5EF4-FFF2-40B4-BE49-F238E27FC236}">
                  <a16:creationId xmlns:a16="http://schemas.microsoft.com/office/drawing/2014/main" id="{A8425317-988C-4ABF-B069-AC315BC1E9F4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1360000">
              <a:off x="7851922" y="2504800"/>
              <a:ext cx="179728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UML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的视图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1" name="PA_组合 126">
            <a:extLst>
              <a:ext uri="{FF2B5EF4-FFF2-40B4-BE49-F238E27FC236}">
                <a16:creationId xmlns:a16="http://schemas.microsoft.com/office/drawing/2014/main" id="{5289CDD4-6B7B-4D67-920D-9508EB89423A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8302167" y="1252"/>
            <a:ext cx="1389062" cy="1287463"/>
            <a:chOff x="0" y="0"/>
            <a:chExt cx="2701935" cy="1257300"/>
          </a:xfrm>
        </p:grpSpPr>
        <p:sp>
          <p:nvSpPr>
            <p:cNvPr id="72" name="矩形 127">
              <a:extLst>
                <a:ext uri="{FF2B5EF4-FFF2-40B4-BE49-F238E27FC236}">
                  <a16:creationId xmlns:a16="http://schemas.microsoft.com/office/drawing/2014/main" id="{DBAA524D-2333-4ECE-AC6B-47439BF3F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3" name="矩形 128">
              <a:extLst>
                <a:ext uri="{FF2B5EF4-FFF2-40B4-BE49-F238E27FC236}">
                  <a16:creationId xmlns:a16="http://schemas.microsoft.com/office/drawing/2014/main" id="{E06060A2-9863-4A7E-9071-46440CCD3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4" name="矩形 129">
              <a:extLst>
                <a:ext uri="{FF2B5EF4-FFF2-40B4-BE49-F238E27FC236}">
                  <a16:creationId xmlns:a16="http://schemas.microsoft.com/office/drawing/2014/main" id="{FE804435-9274-481C-9FB4-EB8C174BB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5" name="矩形 130">
              <a:extLst>
                <a:ext uri="{FF2B5EF4-FFF2-40B4-BE49-F238E27FC236}">
                  <a16:creationId xmlns:a16="http://schemas.microsoft.com/office/drawing/2014/main" id="{D52A37AE-E46C-4132-875A-9D8684E0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1527175"/>
            <a:ext cx="172354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微软雅黑" panose="020B0503020204020204" pitchFamily="34" charset="-122"/>
              </a:rPr>
              <a:t>什么是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nimBg="1"/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/>
      <p:bldP spid="307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PA_任意多边形 33">
            <a:extLst>
              <a:ext uri="{FF2B5EF4-FFF2-40B4-BE49-F238E27FC236}">
                <a16:creationId xmlns:a16="http://schemas.microsoft.com/office/drawing/2014/main" id="{0680A9CC-DAD5-4028-B917-8E9EA08A2E8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flipH="1">
            <a:off x="3822699" y="1944688"/>
            <a:ext cx="7608887" cy="925512"/>
          </a:xfrm>
          <a:custGeom>
            <a:avLst/>
            <a:gdLst>
              <a:gd name="T0" fmla="*/ 462991 w 4736306"/>
              <a:gd name="T1" fmla="*/ 0 h 925514"/>
              <a:gd name="T2" fmla="*/ 520167 w 4736306"/>
              <a:gd name="T3" fmla="*/ 5761 h 925514"/>
              <a:gd name="T4" fmla="*/ 520167 w 4736306"/>
              <a:gd name="T5" fmla="*/ 0 h 925514"/>
              <a:gd name="T6" fmla="*/ 4738688 w 4736306"/>
              <a:gd name="T7" fmla="*/ 0 h 925514"/>
              <a:gd name="T8" fmla="*/ 4738688 w 4736306"/>
              <a:gd name="T9" fmla="*/ 925508 h 925514"/>
              <a:gd name="T10" fmla="*/ 520167 w 4736306"/>
              <a:gd name="T11" fmla="*/ 925508 h 925514"/>
              <a:gd name="T12" fmla="*/ 520167 w 4736306"/>
              <a:gd name="T13" fmla="*/ 919747 h 925514"/>
              <a:gd name="T14" fmla="*/ 462991 w 4736306"/>
              <a:gd name="T15" fmla="*/ 925508 h 925514"/>
              <a:gd name="T16" fmla="*/ 0 w 4736306"/>
              <a:gd name="T17" fmla="*/ 462754 h 925514"/>
              <a:gd name="T18" fmla="*/ 462991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PA_任意多边形 34">
            <a:extLst>
              <a:ext uri="{FF2B5EF4-FFF2-40B4-BE49-F238E27FC236}">
                <a16:creationId xmlns:a16="http://schemas.microsoft.com/office/drawing/2014/main" id="{8F80D64A-34CF-4377-AC86-8094055F3D0B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flipH="1">
            <a:off x="3290887" y="2870200"/>
            <a:ext cx="7608887" cy="925513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PA_任意多边形 35">
            <a:extLst>
              <a:ext uri="{FF2B5EF4-FFF2-40B4-BE49-F238E27FC236}">
                <a16:creationId xmlns:a16="http://schemas.microsoft.com/office/drawing/2014/main" id="{0CB0FB7E-51FD-4838-814E-80D45B2F295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flipH="1">
            <a:off x="3290884" y="3783013"/>
            <a:ext cx="7608888" cy="925512"/>
          </a:xfrm>
          <a:custGeom>
            <a:avLst/>
            <a:gdLst>
              <a:gd name="T0" fmla="*/ 462991 w 4736306"/>
              <a:gd name="T1" fmla="*/ 0 h 925514"/>
              <a:gd name="T2" fmla="*/ 520167 w 4736306"/>
              <a:gd name="T3" fmla="*/ 5761 h 925514"/>
              <a:gd name="T4" fmla="*/ 520167 w 4736306"/>
              <a:gd name="T5" fmla="*/ 0 h 925514"/>
              <a:gd name="T6" fmla="*/ 4738688 w 4736306"/>
              <a:gd name="T7" fmla="*/ 0 h 925514"/>
              <a:gd name="T8" fmla="*/ 4738688 w 4736306"/>
              <a:gd name="T9" fmla="*/ 925508 h 925514"/>
              <a:gd name="T10" fmla="*/ 520167 w 4736306"/>
              <a:gd name="T11" fmla="*/ 925508 h 925514"/>
              <a:gd name="T12" fmla="*/ 520167 w 4736306"/>
              <a:gd name="T13" fmla="*/ 919747 h 925514"/>
              <a:gd name="T14" fmla="*/ 462991 w 4736306"/>
              <a:gd name="T15" fmla="*/ 925508 h 925514"/>
              <a:gd name="T16" fmla="*/ 0 w 4736306"/>
              <a:gd name="T17" fmla="*/ 462754 h 925514"/>
              <a:gd name="T18" fmla="*/ 462991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PA_任意多边形 36">
            <a:extLst>
              <a:ext uri="{FF2B5EF4-FFF2-40B4-BE49-F238E27FC236}">
                <a16:creationId xmlns:a16="http://schemas.microsoft.com/office/drawing/2014/main" id="{FFC323C5-56C3-47F8-949D-468DD38DF7B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flipH="1">
            <a:off x="2225674" y="4695825"/>
            <a:ext cx="7608886" cy="925513"/>
          </a:xfrm>
          <a:custGeom>
            <a:avLst/>
            <a:gdLst>
              <a:gd name="T0" fmla="*/ 462526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7 w 4736306"/>
              <a:gd name="T7" fmla="*/ 0 h 925514"/>
              <a:gd name="T8" fmla="*/ 4733927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6 w 4736306"/>
              <a:gd name="T15" fmla="*/ 925511 h 925514"/>
              <a:gd name="T16" fmla="*/ 0 w 4736306"/>
              <a:gd name="T17" fmla="*/ 462757 h 925514"/>
              <a:gd name="T18" fmla="*/ 462526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PA_任意多边形 39">
            <a:extLst>
              <a:ext uri="{FF2B5EF4-FFF2-40B4-BE49-F238E27FC236}">
                <a16:creationId xmlns:a16="http://schemas.microsoft.com/office/drawing/2014/main" id="{1BB43349-D251-4FBB-83E1-AEEC44B32E00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0" y="1944688"/>
            <a:ext cx="2135188" cy="925512"/>
          </a:xfrm>
          <a:custGeom>
            <a:avLst/>
            <a:gdLst>
              <a:gd name="T0" fmla="*/ 0 w 3720214"/>
              <a:gd name="T1" fmla="*/ 0 h 925514"/>
              <a:gd name="T2" fmla="*/ 703352 w 3720214"/>
              <a:gd name="T3" fmla="*/ 0 h 925514"/>
              <a:gd name="T4" fmla="*/ 703352 w 3720214"/>
              <a:gd name="T5" fmla="*/ 925508 h 925514"/>
              <a:gd name="T6" fmla="*/ 0 w 3720214"/>
              <a:gd name="T7" fmla="*/ 925508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PA_任意多边形 40">
            <a:extLst>
              <a:ext uri="{FF2B5EF4-FFF2-40B4-BE49-F238E27FC236}">
                <a16:creationId xmlns:a16="http://schemas.microsoft.com/office/drawing/2014/main" id="{09FB56B0-F2B9-4C8A-95E0-E600BCA94F4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flipH="1">
            <a:off x="0" y="2860675"/>
            <a:ext cx="1638300" cy="925513"/>
          </a:xfrm>
          <a:custGeom>
            <a:avLst/>
            <a:gdLst>
              <a:gd name="T0" fmla="*/ 0 w 3720214"/>
              <a:gd name="T1" fmla="*/ 0 h 925514"/>
              <a:gd name="T2" fmla="*/ 317720 w 3720214"/>
              <a:gd name="T3" fmla="*/ 0 h 925514"/>
              <a:gd name="T4" fmla="*/ 317720 w 3720214"/>
              <a:gd name="T5" fmla="*/ 925511 h 925514"/>
              <a:gd name="T6" fmla="*/ 0 w 3720214"/>
              <a:gd name="T7" fmla="*/ 925511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5" name="PA_任意多边形 41">
            <a:extLst>
              <a:ext uri="{FF2B5EF4-FFF2-40B4-BE49-F238E27FC236}">
                <a16:creationId xmlns:a16="http://schemas.microsoft.com/office/drawing/2014/main" id="{1E41515E-04A2-449F-A087-02E83A6FC145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 flipH="1">
            <a:off x="0" y="3775075"/>
            <a:ext cx="1638300" cy="927100"/>
          </a:xfrm>
          <a:custGeom>
            <a:avLst/>
            <a:gdLst>
              <a:gd name="T0" fmla="*/ 0 w 3720214"/>
              <a:gd name="T1" fmla="*/ 0 h 925514"/>
              <a:gd name="T2" fmla="*/ 97461 w 3720214"/>
              <a:gd name="T3" fmla="*/ 0 h 925514"/>
              <a:gd name="T4" fmla="*/ 97461 w 3720214"/>
              <a:gd name="T5" fmla="*/ 930280 h 925514"/>
              <a:gd name="T6" fmla="*/ 0 w 3720214"/>
              <a:gd name="T7" fmla="*/ 930280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6" name="PA_任意多边形 42">
            <a:extLst>
              <a:ext uri="{FF2B5EF4-FFF2-40B4-BE49-F238E27FC236}">
                <a16:creationId xmlns:a16="http://schemas.microsoft.com/office/drawing/2014/main" id="{F8CE438F-F9CC-49E7-A783-04D90C8049F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flipH="1">
            <a:off x="0" y="4702175"/>
            <a:ext cx="673100" cy="925513"/>
          </a:xfrm>
          <a:custGeom>
            <a:avLst/>
            <a:gdLst>
              <a:gd name="T0" fmla="*/ 0 w 3720214"/>
              <a:gd name="T1" fmla="*/ 0 h 925514"/>
              <a:gd name="T2" fmla="*/ 22034 w 3720214"/>
              <a:gd name="T3" fmla="*/ 0 h 925514"/>
              <a:gd name="T4" fmla="*/ 22034 w 3720214"/>
              <a:gd name="T5" fmla="*/ 925511 h 925514"/>
              <a:gd name="T6" fmla="*/ 0 w 3720214"/>
              <a:gd name="T7" fmla="*/ 925511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7" name="PA_文本框 43">
            <a:extLst>
              <a:ext uri="{FF2B5EF4-FFF2-40B4-BE49-F238E27FC236}">
                <a16:creationId xmlns:a16="http://schemas.microsoft.com/office/drawing/2014/main" id="{DA92740A-0C80-4E0B-8E1A-816647CD1B00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3833565" y="2068847"/>
            <a:ext cx="7632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Unified Modeling Language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，统一建模语言</a:t>
            </a:r>
          </a:p>
        </p:txBody>
      </p:sp>
      <p:sp>
        <p:nvSpPr>
          <p:cNvPr id="33808" name="PA_文本框 44">
            <a:extLst>
              <a:ext uri="{FF2B5EF4-FFF2-40B4-BE49-F238E27FC236}">
                <a16:creationId xmlns:a16="http://schemas.microsoft.com/office/drawing/2014/main" id="{4276932B-7221-414F-8424-C66D61C9E8F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H="1">
            <a:off x="3399958" y="2917457"/>
            <a:ext cx="61061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是一种能够描述问题、描述解决方案、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起到沟通作用的语言。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3809" name="PA_文本框 45">
            <a:extLst>
              <a:ext uri="{FF2B5EF4-FFF2-40B4-BE49-F238E27FC236}">
                <a16:creationId xmlns:a16="http://schemas.microsoft.com/office/drawing/2014/main" id="{80A0AE1C-D82E-4DEB-A8A0-AB9B8FE1488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3369153" y="3827344"/>
            <a:ext cx="6955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是一种用文本、图形和符号的集合来描述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现实生活中各类事务、活动及其之间关系的语言。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10" name="PA_文本框 46">
            <a:extLst>
              <a:ext uri="{FF2B5EF4-FFF2-40B4-BE49-F238E27FC236}">
                <a16:creationId xmlns:a16="http://schemas.microsoft.com/office/drawing/2014/main" id="{B456F39D-9B7D-40D1-AB3A-8D9D4A62D78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2314813" y="4743082"/>
            <a:ext cx="7571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可以贯穿软件开发周期中的每个阶段，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最适用于数据建模、业务建模、对象建模和组件建模。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811" name="PA_文本框 47">
            <a:extLst>
              <a:ext uri="{FF2B5EF4-FFF2-40B4-BE49-F238E27FC236}">
                <a16:creationId xmlns:a16="http://schemas.microsoft.com/office/drawing/2014/main" id="{96F37D9A-622A-44D5-9E6B-24A57D48C53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0924" y="2024201"/>
            <a:ext cx="3180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   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全称</a:t>
            </a:r>
          </a:p>
        </p:txBody>
      </p:sp>
      <p:sp>
        <p:nvSpPr>
          <p:cNvPr id="33812" name="PA_文本框 48">
            <a:extLst>
              <a:ext uri="{FF2B5EF4-FFF2-40B4-BE49-F238E27FC236}">
                <a16:creationId xmlns:a16="http://schemas.microsoft.com/office/drawing/2014/main" id="{72A8B382-FEC5-4AFC-8428-EE474C469675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30766" y="3019425"/>
            <a:ext cx="3238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 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是什么</a:t>
            </a:r>
          </a:p>
        </p:txBody>
      </p:sp>
      <p:sp>
        <p:nvSpPr>
          <p:cNvPr id="33814" name="PA_文本框 50">
            <a:extLst>
              <a:ext uri="{FF2B5EF4-FFF2-40B4-BE49-F238E27FC236}">
                <a16:creationId xmlns:a16="http://schemas.microsoft.com/office/drawing/2014/main" id="{6266517E-A03B-401C-B422-2DFAE60FC16C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40350" y="4897939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作为工具</a:t>
            </a:r>
          </a:p>
        </p:txBody>
      </p:sp>
      <p:pic>
        <p:nvPicPr>
          <p:cNvPr id="33818" name="PA_图片 55">
            <a:extLst>
              <a:ext uri="{FF2B5EF4-FFF2-40B4-BE49-F238E27FC236}">
                <a16:creationId xmlns:a16="http://schemas.microsoft.com/office/drawing/2014/main" id="{74D6934F-1CDA-4617-AC9A-300C672C7BAA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937125"/>
            <a:ext cx="4587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PA_矩形 1">
            <a:extLst>
              <a:ext uri="{FF2B5EF4-FFF2-40B4-BE49-F238E27FC236}">
                <a16:creationId xmlns:a16="http://schemas.microsoft.com/office/drawing/2014/main" id="{A4F7D3F1-8A1F-4B69-8990-CD68106D1C0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9" name="PA_矩形 2">
            <a:extLst>
              <a:ext uri="{FF2B5EF4-FFF2-40B4-BE49-F238E27FC236}">
                <a16:creationId xmlns:a16="http://schemas.microsoft.com/office/drawing/2014/main" id="{F9906548-B325-4DE8-9D8B-7890329D95AD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" name="PA_矩形 3">
            <a:extLst>
              <a:ext uri="{FF2B5EF4-FFF2-40B4-BE49-F238E27FC236}">
                <a16:creationId xmlns:a16="http://schemas.microsoft.com/office/drawing/2014/main" id="{7204FB52-22AA-430D-9A30-2645CF443670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4">
            <a:extLst>
              <a:ext uri="{FF2B5EF4-FFF2-40B4-BE49-F238E27FC236}">
                <a16:creationId xmlns:a16="http://schemas.microsoft.com/office/drawing/2014/main" id="{AB8232F8-2A0B-4292-AC9F-AA7A3766E79D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PA_矩形 9">
            <a:extLst>
              <a:ext uri="{FF2B5EF4-FFF2-40B4-BE49-F238E27FC236}">
                <a16:creationId xmlns:a16="http://schemas.microsoft.com/office/drawing/2014/main" id="{799FB6C5-DB04-4D52-A282-1D25EBE8F9AD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708150" y="76200"/>
            <a:ext cx="45482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什么是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 animBg="1"/>
      <p:bldP spid="33806" grpId="0" animBg="1"/>
      <p:bldP spid="33807" grpId="0"/>
      <p:bldP spid="33808" grpId="0"/>
      <p:bldP spid="33809" grpId="0"/>
      <p:bldP spid="33810" grpId="0"/>
      <p:bldP spid="33811" grpId="0"/>
      <p:bldP spid="33812" grpId="0"/>
      <p:bldP spid="33814" grpId="0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8925" name="PA_文本框 17">
            <a:extLst>
              <a:ext uri="{FF2B5EF4-FFF2-40B4-BE49-F238E27FC236}">
                <a16:creationId xmlns:a16="http://schemas.microsoft.com/office/drawing/2014/main" id="{70EB27CC-3EF3-4666-BEEF-72331F82895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1527175"/>
            <a:ext cx="2031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发展历程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5" grpId="0" animBg="1" autoUpdateAnimBg="0"/>
      <p:bldP spid="38916" grpId="0" animBg="1" autoUpdateAnimBg="0"/>
      <p:bldP spid="38917" grpId="0" animBg="1" autoUpdateAnimBg="0"/>
      <p:bldP spid="38918" grpId="0" animBg="1" autoUpdateAnimBg="0"/>
      <p:bldP spid="38919" grpId="0" animBg="1" autoUpdateAnimBg="0"/>
      <p:bldP spid="38920" grpId="0" animBg="1" autoUpdateAnimBg="0"/>
      <p:bldP spid="38921" grpId="0" animBg="1" autoUpdateAnimBg="0"/>
      <p:bldP spid="38922" grpId="0" animBg="1" autoUpdateAnimBg="0"/>
      <p:bldP spid="38923" grpId="0" animBg="1" autoUpdateAnimBg="0"/>
      <p:bldP spid="38924" grpId="0"/>
      <p:bldP spid="389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A_矩形 1">
            <a:extLst>
              <a:ext uri="{FF2B5EF4-FFF2-40B4-BE49-F238E27FC236}">
                <a16:creationId xmlns:a16="http://schemas.microsoft.com/office/drawing/2014/main" id="{4A5EE390-BF41-4372-908B-D0029C44B00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3" name="PA_矩形 2">
            <a:extLst>
              <a:ext uri="{FF2B5EF4-FFF2-40B4-BE49-F238E27FC236}">
                <a16:creationId xmlns:a16="http://schemas.microsoft.com/office/drawing/2014/main" id="{B212D563-27FF-47AF-9AC5-A0B48221815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4" name="PA_矩形 3">
            <a:extLst>
              <a:ext uri="{FF2B5EF4-FFF2-40B4-BE49-F238E27FC236}">
                <a16:creationId xmlns:a16="http://schemas.microsoft.com/office/drawing/2014/main" id="{439E1676-93A0-49D1-AB39-B0954CFCDA8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5" name="PA_矩形 4">
            <a:extLst>
              <a:ext uri="{FF2B5EF4-FFF2-40B4-BE49-F238E27FC236}">
                <a16:creationId xmlns:a16="http://schemas.microsoft.com/office/drawing/2014/main" id="{0B591DF4-4625-411D-9AE0-B39ADCAC566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6" name="PA_矩形 9">
            <a:extLst>
              <a:ext uri="{FF2B5EF4-FFF2-40B4-BE49-F238E27FC236}">
                <a16:creationId xmlns:a16="http://schemas.microsoft.com/office/drawing/2014/main" id="{8AF47CC6-D077-409E-B12C-40A4C8419BA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212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的发展历程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67" name="PA_直接连接符 18">
            <a:extLst>
              <a:ext uri="{FF2B5EF4-FFF2-40B4-BE49-F238E27FC236}">
                <a16:creationId xmlns:a16="http://schemas.microsoft.com/office/drawing/2014/main" id="{9672FE7A-0872-424C-9DBC-63117B9A843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38225" y="3561346"/>
            <a:ext cx="101155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8" name="PA_矩形 23">
            <a:extLst>
              <a:ext uri="{FF2B5EF4-FFF2-40B4-BE49-F238E27FC236}">
                <a16:creationId xmlns:a16="http://schemas.microsoft.com/office/drawing/2014/main" id="{156E4201-6C23-4470-AA24-9F6A41138BB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6213" y="3904246"/>
            <a:ext cx="2101850" cy="598488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9" name="PA_文本框 24">
            <a:extLst>
              <a:ext uri="{FF2B5EF4-FFF2-40B4-BE49-F238E27FC236}">
                <a16:creationId xmlns:a16="http://schemas.microsoft.com/office/drawing/2014/main" id="{1B57F839-2633-4C45-B856-238272D5905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81389" y="3953626"/>
            <a:ext cx="203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20</a:t>
            </a:r>
            <a:r>
              <a:rPr lang="zh-CN" altLang="en-US" sz="2400" dirty="0">
                <a:solidFill>
                  <a:srgbClr val="FFFFFF"/>
                </a:solidFill>
              </a:rPr>
              <a:t>世纪</a:t>
            </a:r>
            <a:r>
              <a:rPr lang="en-US" altLang="zh-CN" sz="2400" dirty="0">
                <a:solidFill>
                  <a:srgbClr val="FFFFFF"/>
                </a:solidFill>
              </a:rPr>
              <a:t>70</a:t>
            </a:r>
            <a:r>
              <a:rPr lang="zh-CN" altLang="en-US" sz="2400" dirty="0">
                <a:solidFill>
                  <a:srgbClr val="FFFFFF"/>
                </a:solidFill>
              </a:rPr>
              <a:t>年代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0" name="PA_矩形 25">
            <a:extLst>
              <a:ext uri="{FF2B5EF4-FFF2-40B4-BE49-F238E27FC236}">
                <a16:creationId xmlns:a16="http://schemas.microsoft.com/office/drawing/2014/main" id="{314A5F37-8698-43B8-A094-49D857F3164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18100" y="3904246"/>
            <a:ext cx="2101850" cy="598488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1" name="PA_文本框 26">
            <a:extLst>
              <a:ext uri="{FF2B5EF4-FFF2-40B4-BE49-F238E27FC236}">
                <a16:creationId xmlns:a16="http://schemas.microsoft.com/office/drawing/2014/main" id="{5F2A138F-F840-4A92-B0AB-EDB83FE1304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53277" y="3969668"/>
            <a:ext cx="203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世纪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90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年代</a:t>
            </a:r>
          </a:p>
        </p:txBody>
      </p:sp>
      <p:sp>
        <p:nvSpPr>
          <p:cNvPr id="40972" name="PA_矩形 27">
            <a:extLst>
              <a:ext uri="{FF2B5EF4-FFF2-40B4-BE49-F238E27FC236}">
                <a16:creationId xmlns:a16="http://schemas.microsoft.com/office/drawing/2014/main" id="{7239F5C5-8CB5-414F-8DEC-8F70D66CEA5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775700" y="3904246"/>
            <a:ext cx="2101850" cy="598488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3" name="PA_文本框 28">
            <a:extLst>
              <a:ext uri="{FF2B5EF4-FFF2-40B4-BE49-F238E27FC236}">
                <a16:creationId xmlns:a16="http://schemas.microsoft.com/office/drawing/2014/main" id="{2E7C411A-85B9-4337-A0FD-ED43C6A084BC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937625" y="3985710"/>
            <a:ext cx="1726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年代中期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74" name="PA_文本框 29">
            <a:extLst>
              <a:ext uri="{FF2B5EF4-FFF2-40B4-BE49-F238E27FC236}">
                <a16:creationId xmlns:a16="http://schemas.microsoft.com/office/drawing/2014/main" id="{35CAF5F2-7528-45DA-97A3-21C7FEC0DA0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18056" y="465672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面向对象建模语言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开始出现。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75" name="PA_文本框 33">
            <a:extLst>
              <a:ext uri="{FF2B5EF4-FFF2-40B4-BE49-F238E27FC236}">
                <a16:creationId xmlns:a16="http://schemas.microsoft.com/office/drawing/2014/main" id="{AC330474-01EA-4BFC-AAEE-39E915F15B6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87270" y="4631321"/>
            <a:ext cx="223651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面向对象建模语言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数量激增。由于用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户很难根据应用特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点选择合适的建模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语言，爆发了一场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“方法大战”。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76" name="PA_文本框 34">
            <a:extLst>
              <a:ext uri="{FF2B5EF4-FFF2-40B4-BE49-F238E27FC236}">
                <a16:creationId xmlns:a16="http://schemas.microsoft.com/office/drawing/2014/main" id="{3BAB4E80-B6B9-4912-A1B4-885D6546EE0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727240" y="4656721"/>
            <a:ext cx="22958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人们决定开始统一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建模语言。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始出现。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80" name="PA_椭圆 39">
            <a:extLst>
              <a:ext uri="{FF2B5EF4-FFF2-40B4-BE49-F238E27FC236}">
                <a16:creationId xmlns:a16="http://schemas.microsoft.com/office/drawing/2014/main" id="{D87CB42B-5588-416C-BD7B-6EE6A1864A3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V="1">
            <a:off x="2339975" y="3391484"/>
            <a:ext cx="280988" cy="280987"/>
          </a:xfrm>
          <a:prstGeom prst="ellipse">
            <a:avLst/>
          </a:prstGeom>
          <a:solidFill>
            <a:schemeClr val="bg1"/>
          </a:solidFill>
          <a:ln w="76200">
            <a:solidFill>
              <a:srgbClr val="6C5B7B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1" name="PA_椭圆 40">
            <a:extLst>
              <a:ext uri="{FF2B5EF4-FFF2-40B4-BE49-F238E27FC236}">
                <a16:creationId xmlns:a16="http://schemas.microsoft.com/office/drawing/2014/main" id="{9CB5E805-B6C7-4D83-BE14-D9F0CC04508F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V="1">
            <a:off x="5961063" y="3416884"/>
            <a:ext cx="280987" cy="280987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6C84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2" name="PA_椭圆 41">
            <a:extLst>
              <a:ext uri="{FF2B5EF4-FFF2-40B4-BE49-F238E27FC236}">
                <a16:creationId xmlns:a16="http://schemas.microsoft.com/office/drawing/2014/main" id="{53A1344E-B324-4A66-9D3A-464E06D9331D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V="1">
            <a:off x="9564688" y="3415296"/>
            <a:ext cx="280987" cy="2825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67280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46D1863-6B03-4A5A-B7D4-32A6775DB0D7}"/>
              </a:ext>
            </a:extLst>
          </p:cNvPr>
          <p:cNvGrpSpPr/>
          <p:nvPr/>
        </p:nvGrpSpPr>
        <p:grpSpPr>
          <a:xfrm>
            <a:off x="2068334" y="1975433"/>
            <a:ext cx="824270" cy="956845"/>
            <a:chOff x="2070100" y="2022475"/>
            <a:chExt cx="1816100" cy="2108200"/>
          </a:xfrm>
        </p:grpSpPr>
        <p:sp>
          <p:nvSpPr>
            <p:cNvPr id="34" name="PA_等腰三角形 12">
              <a:extLst>
                <a:ext uri="{FF2B5EF4-FFF2-40B4-BE49-F238E27FC236}">
                  <a16:creationId xmlns:a16="http://schemas.microsoft.com/office/drawing/2014/main" id="{C7F1D4DB-2091-4982-A689-44C9EC31479F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1924050" y="2168525"/>
              <a:ext cx="2108200" cy="1816100"/>
            </a:xfrm>
            <a:prstGeom prst="triangle">
              <a:avLst>
                <a:gd name="adj" fmla="val 50000"/>
              </a:avLst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35" name="PA_图片 19">
              <a:extLst>
                <a:ext uri="{FF2B5EF4-FFF2-40B4-BE49-F238E27FC236}">
                  <a16:creationId xmlns:a16="http://schemas.microsoft.com/office/drawing/2014/main" id="{54C23170-1910-4241-8543-A79CD33A5E6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3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774950"/>
              <a:ext cx="574675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B94E62-C540-453C-AC2D-E0F3008DC4B0}"/>
              </a:ext>
            </a:extLst>
          </p:cNvPr>
          <p:cNvGrpSpPr/>
          <p:nvPr/>
        </p:nvGrpSpPr>
        <p:grpSpPr>
          <a:xfrm>
            <a:off x="5683865" y="1975433"/>
            <a:ext cx="824270" cy="954089"/>
            <a:chOff x="5630863" y="2022475"/>
            <a:chExt cx="1817687" cy="2108200"/>
          </a:xfrm>
        </p:grpSpPr>
        <p:sp>
          <p:nvSpPr>
            <p:cNvPr id="37" name="PA_等腰三角形 13">
              <a:extLst>
                <a:ext uri="{FF2B5EF4-FFF2-40B4-BE49-F238E27FC236}">
                  <a16:creationId xmlns:a16="http://schemas.microsoft.com/office/drawing/2014/main" id="{2B748711-A75E-4219-84F4-E2D209AE1BF2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5485607" y="2167731"/>
              <a:ext cx="2108200" cy="1817687"/>
            </a:xfrm>
            <a:prstGeom prst="triangle">
              <a:avLst>
                <a:gd name="adj" fmla="val 50000"/>
              </a:avLst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38" name="PA_图片 17">
              <a:extLst>
                <a:ext uri="{FF2B5EF4-FFF2-40B4-BE49-F238E27FC236}">
                  <a16:creationId xmlns:a16="http://schemas.microsoft.com/office/drawing/2014/main" id="{8B7E89CF-CD2C-4CF2-B0BE-5988B3AFD2B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759075"/>
              <a:ext cx="601663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040E360-A042-4A52-8E35-6EB14388910E}"/>
              </a:ext>
            </a:extLst>
          </p:cNvPr>
          <p:cNvGrpSpPr/>
          <p:nvPr/>
        </p:nvGrpSpPr>
        <p:grpSpPr>
          <a:xfrm>
            <a:off x="9299396" y="1975432"/>
            <a:ext cx="824271" cy="956846"/>
            <a:chOff x="9194800" y="2022475"/>
            <a:chExt cx="1817688" cy="2108200"/>
          </a:xfrm>
        </p:grpSpPr>
        <p:sp>
          <p:nvSpPr>
            <p:cNvPr id="40" name="PA_等腰三角形 14">
              <a:extLst>
                <a:ext uri="{FF2B5EF4-FFF2-40B4-BE49-F238E27FC236}">
                  <a16:creationId xmlns:a16="http://schemas.microsoft.com/office/drawing/2014/main" id="{539DCD8C-93C1-46AE-B35C-E19CF4748217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9049544" y="2167731"/>
              <a:ext cx="2108200" cy="1817688"/>
            </a:xfrm>
            <a:prstGeom prst="triangle">
              <a:avLst>
                <a:gd name="adj" fmla="val 50000"/>
              </a:avLst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1" name="PA_图片 16">
              <a:extLst>
                <a:ext uri="{FF2B5EF4-FFF2-40B4-BE49-F238E27FC236}">
                  <a16:creationId xmlns:a16="http://schemas.microsoft.com/office/drawing/2014/main" id="{A1747CB7-7DAA-489E-B42D-B48257FEA59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9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525" y="2759075"/>
              <a:ext cx="569913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5BF9D11-8B6E-4A35-8C4C-52E1F1ADE018}"/>
              </a:ext>
            </a:extLst>
          </p:cNvPr>
          <p:cNvGrpSpPr/>
          <p:nvPr/>
        </p:nvGrpSpPr>
        <p:grpSpPr>
          <a:xfrm>
            <a:off x="914400" y="930838"/>
            <a:ext cx="6548333" cy="584201"/>
            <a:chOff x="560491" y="964724"/>
            <a:chExt cx="6548333" cy="58420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1B5386C-049B-469C-815D-CA0FFF3C9B18}"/>
                </a:ext>
              </a:extLst>
            </p:cNvPr>
            <p:cNvGrpSpPr/>
            <p:nvPr/>
          </p:nvGrpSpPr>
          <p:grpSpPr>
            <a:xfrm>
              <a:off x="560491" y="964724"/>
              <a:ext cx="568409" cy="584201"/>
              <a:chOff x="345991" y="637886"/>
              <a:chExt cx="1136817" cy="1152646"/>
            </a:xfrm>
          </p:grpSpPr>
          <p:sp>
            <p:nvSpPr>
              <p:cNvPr id="43" name="PA_任意多边形 47">
                <a:extLst>
                  <a:ext uri="{FF2B5EF4-FFF2-40B4-BE49-F238E27FC236}">
                    <a16:creationId xmlns:a16="http://schemas.microsoft.com/office/drawing/2014/main" id="{5E6953D1-7089-4C59-86C6-9D4EA7A67570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 rot="21480000" flipH="1">
                <a:off x="672194" y="940837"/>
                <a:ext cx="469138" cy="269039"/>
              </a:xfrm>
              <a:custGeom>
                <a:avLst/>
                <a:gdLst>
                  <a:gd name="T0" fmla="*/ 0 w 2262142"/>
                  <a:gd name="T1" fmla="*/ 0 h 1396256"/>
                  <a:gd name="T2" fmla="*/ 44430 w 2262142"/>
                  <a:gd name="T3" fmla="*/ 746974 h 1396256"/>
                  <a:gd name="T4" fmla="*/ 1344225 w 2262142"/>
                  <a:gd name="T5" fmla="*/ 746974 h 1396256"/>
                  <a:gd name="T6" fmla="*/ 0 60000 65536"/>
                  <a:gd name="T7" fmla="*/ 0 60000 65536"/>
                  <a:gd name="T8" fmla="*/ 0 60000 65536"/>
                  <a:gd name="T9" fmla="*/ 0 w 2262142"/>
                  <a:gd name="T10" fmla="*/ 0 h 1396256"/>
                  <a:gd name="T11" fmla="*/ 2262142 w 2262142"/>
                  <a:gd name="T12" fmla="*/ 1396256 h 1396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2142" h="1396256">
                    <a:moveTo>
                      <a:pt x="0" y="0"/>
                    </a:moveTo>
                    <a:lnTo>
                      <a:pt x="74770" y="1396256"/>
                    </a:lnTo>
                    <a:lnTo>
                      <a:pt x="2262142" y="1396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4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PA_任意多边形 51">
                <a:extLst>
                  <a:ext uri="{FF2B5EF4-FFF2-40B4-BE49-F238E27FC236}">
                    <a16:creationId xmlns:a16="http://schemas.microsoft.com/office/drawing/2014/main" id="{BE65E1D0-BDF6-4E27-A10D-61AF0191D004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130367" y="934808"/>
                <a:ext cx="352441" cy="269039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34249 h 1344593"/>
                  <a:gd name="T6" fmla="*/ 1009899 w 1699399"/>
                  <a:gd name="T7" fmla="*/ 671230 h 1344593"/>
                  <a:gd name="T8" fmla="*/ 876722 w 1699399"/>
                  <a:gd name="T9" fmla="*/ 805479 h 1344593"/>
                  <a:gd name="T10" fmla="*/ 0 w 1699399"/>
                  <a:gd name="T11" fmla="*/ 805479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PA_任意多边形 63">
                <a:extLst>
                  <a:ext uri="{FF2B5EF4-FFF2-40B4-BE49-F238E27FC236}">
                    <a16:creationId xmlns:a16="http://schemas.microsoft.com/office/drawing/2014/main" id="{3DF96E5F-E901-4293-AE86-A527D5AAAC12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 rot="120000" flipH="1" flipV="1">
                <a:off x="672194" y="1223441"/>
                <a:ext cx="469138" cy="267908"/>
              </a:xfrm>
              <a:custGeom>
                <a:avLst/>
                <a:gdLst>
                  <a:gd name="T0" fmla="*/ 1901553 w 1901961"/>
                  <a:gd name="T1" fmla="*/ 1129087 h 1128526"/>
                  <a:gd name="T2" fmla="*/ 62563 w 1901961"/>
                  <a:gd name="T3" fmla="*/ 1129087 h 1128526"/>
                  <a:gd name="T4" fmla="*/ 0 w 1901961"/>
                  <a:gd name="T5" fmla="*/ 290 h 1128526"/>
                  <a:gd name="T6" fmla="*/ 8286 w 1901961"/>
                  <a:gd name="T7" fmla="*/ 0 h 11285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1961"/>
                  <a:gd name="T13" fmla="*/ 0 h 1128526"/>
                  <a:gd name="T14" fmla="*/ 1901961 w 1901961"/>
                  <a:gd name="T15" fmla="*/ 1128526 h 11285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1961" h="1128526">
                    <a:moveTo>
                      <a:pt x="1901961" y="1128526"/>
                    </a:moveTo>
                    <a:lnTo>
                      <a:pt x="62575" y="1128526"/>
                    </a:lnTo>
                    <a:lnTo>
                      <a:pt x="0" y="290"/>
                    </a:lnTo>
                    <a:lnTo>
                      <a:pt x="8289" y="0"/>
                    </a:lnTo>
                    <a:lnTo>
                      <a:pt x="1901961" y="1128526"/>
                    </a:lnTo>
                    <a:close/>
                  </a:path>
                </a:pathLst>
              </a:custGeom>
              <a:solidFill>
                <a:srgbClr val="B24C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PA_任意多边形 53">
                <a:extLst>
                  <a:ext uri="{FF2B5EF4-FFF2-40B4-BE49-F238E27FC236}">
                    <a16:creationId xmlns:a16="http://schemas.microsoft.com/office/drawing/2014/main" id="{7F06F892-A7BA-4021-9F29-2754BEA2A0E3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1126060" y="1229469"/>
                <a:ext cx="352441" cy="266024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9787 h 1344593"/>
                  <a:gd name="T6" fmla="*/ 1009899 w 1699399"/>
                  <a:gd name="T7" fmla="*/ 648919 h 1344593"/>
                  <a:gd name="T8" fmla="*/ 876722 w 1699399"/>
                  <a:gd name="T9" fmla="*/ 778706 h 1344593"/>
                  <a:gd name="T10" fmla="*/ 0 w 1699399"/>
                  <a:gd name="T11" fmla="*/ 778706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PA_任意多边形 55">
                <a:extLst>
                  <a:ext uri="{FF2B5EF4-FFF2-40B4-BE49-F238E27FC236}">
                    <a16:creationId xmlns:a16="http://schemas.microsoft.com/office/drawing/2014/main" id="{6EE266D8-C7A4-44FA-80B4-D5986A148F7D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 rot="13105210" flipV="1">
                <a:off x="541400" y="1388481"/>
                <a:ext cx="740126" cy="208750"/>
              </a:xfrm>
              <a:custGeom>
                <a:avLst/>
                <a:gdLst>
                  <a:gd name="T0" fmla="*/ 0 w 3567861"/>
                  <a:gd name="T1" fmla="*/ 621946 h 1045825"/>
                  <a:gd name="T2" fmla="*/ 493315 w 3567861"/>
                  <a:gd name="T3" fmla="*/ 0 h 1045825"/>
                  <a:gd name="T4" fmla="*/ 2121830 w 3567861"/>
                  <a:gd name="T5" fmla="*/ 69376 h 1045825"/>
                  <a:gd name="T6" fmla="*/ 0 w 3567861"/>
                  <a:gd name="T7" fmla="*/ 621946 h 10458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7861"/>
                  <a:gd name="T13" fmla="*/ 0 h 1045825"/>
                  <a:gd name="T14" fmla="*/ 3567861 w 3567861"/>
                  <a:gd name="T15" fmla="*/ 1045825 h 10458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7861" h="1045825">
                    <a:moveTo>
                      <a:pt x="0" y="1045825"/>
                    </a:moveTo>
                    <a:lnTo>
                      <a:pt x="829510" y="0"/>
                    </a:lnTo>
                    <a:lnTo>
                      <a:pt x="3567861" y="116658"/>
                    </a:lnTo>
                    <a:cubicBezTo>
                      <a:pt x="2354936" y="465266"/>
                      <a:pt x="1212925" y="697217"/>
                      <a:pt x="0" y="1045825"/>
                    </a:cubicBezTo>
                    <a:close/>
                  </a:path>
                </a:pathLst>
              </a:custGeom>
              <a:solidFill>
                <a:srgbClr val="594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PA_任意多边形 56">
                <a:extLst>
                  <a:ext uri="{FF2B5EF4-FFF2-40B4-BE49-F238E27FC236}">
                    <a16:creationId xmlns:a16="http://schemas.microsoft.com/office/drawing/2014/main" id="{692C7811-1A5C-4BBB-B4AA-40CBE56DB996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1126060" y="1525638"/>
                <a:ext cx="352441" cy="264894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8140 h 1344593"/>
                  <a:gd name="T6" fmla="*/ 1009899 w 1699399"/>
                  <a:gd name="T7" fmla="*/ 640682 h 1344593"/>
                  <a:gd name="T8" fmla="*/ 876722 w 1699399"/>
                  <a:gd name="T9" fmla="*/ 768822 h 1344593"/>
                  <a:gd name="T10" fmla="*/ 0 w 1699399"/>
                  <a:gd name="T11" fmla="*/ 768822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PA_任意多边形 58">
                <a:extLst>
                  <a:ext uri="{FF2B5EF4-FFF2-40B4-BE49-F238E27FC236}">
                    <a16:creationId xmlns:a16="http://schemas.microsoft.com/office/drawing/2014/main" id="{A064766A-133E-4073-85BC-AF521B516667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 rot="8494790">
                <a:off x="541400" y="833071"/>
                <a:ext cx="740126" cy="208750"/>
              </a:xfrm>
              <a:custGeom>
                <a:avLst/>
                <a:gdLst>
                  <a:gd name="T0" fmla="*/ 0 w 3567861"/>
                  <a:gd name="T1" fmla="*/ 621946 h 1045825"/>
                  <a:gd name="T2" fmla="*/ 493315 w 3567861"/>
                  <a:gd name="T3" fmla="*/ 0 h 1045825"/>
                  <a:gd name="T4" fmla="*/ 2121830 w 3567861"/>
                  <a:gd name="T5" fmla="*/ 69376 h 1045825"/>
                  <a:gd name="T6" fmla="*/ 0 w 3567861"/>
                  <a:gd name="T7" fmla="*/ 621946 h 10458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7861"/>
                  <a:gd name="T13" fmla="*/ 0 h 1045825"/>
                  <a:gd name="T14" fmla="*/ 3567861 w 3567861"/>
                  <a:gd name="T15" fmla="*/ 1045825 h 10458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7861" h="1045825">
                    <a:moveTo>
                      <a:pt x="0" y="1045825"/>
                    </a:moveTo>
                    <a:lnTo>
                      <a:pt x="829510" y="0"/>
                    </a:lnTo>
                    <a:lnTo>
                      <a:pt x="3567861" y="116658"/>
                    </a:lnTo>
                    <a:cubicBezTo>
                      <a:pt x="2354936" y="465266"/>
                      <a:pt x="1212925" y="697217"/>
                      <a:pt x="0" y="1045825"/>
                    </a:cubicBezTo>
                    <a:close/>
                  </a:path>
                </a:pathLst>
              </a:custGeom>
              <a:solidFill>
                <a:srgbClr val="F588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PA_任意多边形 59">
                <a:extLst>
                  <a:ext uri="{FF2B5EF4-FFF2-40B4-BE49-F238E27FC236}">
                    <a16:creationId xmlns:a16="http://schemas.microsoft.com/office/drawing/2014/main" id="{F6AD7913-3809-45A7-AA5C-C6A34FC199B3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30367" y="637886"/>
                <a:ext cx="352441" cy="265271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8687 h 1344593"/>
                  <a:gd name="T6" fmla="*/ 1009899 w 1699399"/>
                  <a:gd name="T7" fmla="*/ 643420 h 1344593"/>
                  <a:gd name="T8" fmla="*/ 876722 w 1699399"/>
                  <a:gd name="T9" fmla="*/ 772107 h 1344593"/>
                  <a:gd name="T10" fmla="*/ 0 w 1699399"/>
                  <a:gd name="T11" fmla="*/ 772107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" name="PA_组合 27">
                <a:extLst>
                  <a:ext uri="{FF2B5EF4-FFF2-40B4-BE49-F238E27FC236}">
                    <a16:creationId xmlns:a16="http://schemas.microsoft.com/office/drawing/2014/main" id="{AEC96904-CEA0-40EC-BFD1-496CD0EA17EF}"/>
                  </a:ext>
                </a:extLst>
              </p:cNvPr>
              <p:cNvGrpSpPr>
                <a:grpSpLocks/>
              </p:cNvGrpSpPr>
              <p:nvPr>
                <p:custDataLst>
                  <p:tags r:id="rId27"/>
                </p:custDataLst>
              </p:nvPr>
            </p:nvGrpSpPr>
            <p:grpSpPr bwMode="auto">
              <a:xfrm>
                <a:off x="345991" y="1081008"/>
                <a:ext cx="337560" cy="326313"/>
                <a:chOff x="0" y="0"/>
                <a:chExt cx="1375837" cy="1380067"/>
              </a:xfrm>
            </p:grpSpPr>
            <p:grpSp>
              <p:nvGrpSpPr>
                <p:cNvPr id="56" name="组合 25">
                  <a:extLst>
                    <a:ext uri="{FF2B5EF4-FFF2-40B4-BE49-F238E27FC236}">
                      <a16:creationId xmlns:a16="http://schemas.microsoft.com/office/drawing/2014/main" id="{AD81F4BD-3B65-450A-A404-5F7CA6AC8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75837" cy="1380067"/>
                  <a:chOff x="0" y="0"/>
                  <a:chExt cx="1375837" cy="1380067"/>
                </a:xfrm>
              </p:grpSpPr>
              <p:sp>
                <p:nvSpPr>
                  <p:cNvPr id="58" name="矩形 11">
                    <a:extLst>
                      <a:ext uri="{FF2B5EF4-FFF2-40B4-BE49-F238E27FC236}">
                        <a16:creationId xmlns:a16="http://schemas.microsoft.com/office/drawing/2014/main" id="{25E15532-7141-45A1-9CE8-BC072A19D1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54000"/>
                    <a:ext cx="795866" cy="626533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59" name="矩形 12">
                    <a:extLst>
                      <a:ext uri="{FF2B5EF4-FFF2-40B4-BE49-F238E27FC236}">
                        <a16:creationId xmlns:a16="http://schemas.microsoft.com/office/drawing/2014/main" id="{A53312E2-4E7A-40AE-99B5-8B642285F8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59857" cy="254000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60" name="矩形 13">
                    <a:extLst>
                      <a:ext uri="{FF2B5EF4-FFF2-40B4-BE49-F238E27FC236}">
                        <a16:creationId xmlns:a16="http://schemas.microsoft.com/office/drawing/2014/main" id="{33A3D9B2-CA41-4012-BCA5-CD8DC547B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9733" y="287867"/>
                    <a:ext cx="295406" cy="567266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61" name="任意多边形 18">
                    <a:extLst>
                      <a:ext uri="{FF2B5EF4-FFF2-40B4-BE49-F238E27FC236}">
                        <a16:creationId xmlns:a16="http://schemas.microsoft.com/office/drawing/2014/main" id="{312A8E11-6D9F-4765-823E-E52DE28B2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6761" y="143317"/>
                    <a:ext cx="219076" cy="839485"/>
                  </a:xfrm>
                  <a:custGeom>
                    <a:avLst/>
                    <a:gdLst>
                      <a:gd name="T0" fmla="*/ 226157 w 215619"/>
                      <a:gd name="T1" fmla="*/ 0 h 839485"/>
                      <a:gd name="T2" fmla="*/ 226157 w 215619"/>
                      <a:gd name="T3" fmla="*/ 839485 h 839485"/>
                      <a:gd name="T4" fmla="*/ 0 w 215619"/>
                      <a:gd name="T5" fmla="*/ 691923 h 839485"/>
                      <a:gd name="T6" fmla="*/ 0 w 215619"/>
                      <a:gd name="T7" fmla="*/ 147562 h 83948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5619"/>
                      <a:gd name="T13" fmla="*/ 0 h 839485"/>
                      <a:gd name="T14" fmla="*/ 215619 w 215619"/>
                      <a:gd name="T15" fmla="*/ 839485 h 83948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5619" h="839485">
                        <a:moveTo>
                          <a:pt x="215619" y="0"/>
                        </a:moveTo>
                        <a:lnTo>
                          <a:pt x="215619" y="839485"/>
                        </a:lnTo>
                        <a:lnTo>
                          <a:pt x="0" y="691923"/>
                        </a:lnTo>
                        <a:lnTo>
                          <a:pt x="0" y="147562"/>
                        </a:lnTo>
                        <a:lnTo>
                          <a:pt x="215619" y="0"/>
                        </a:lnTo>
                        <a:close/>
                      </a:path>
                    </a:pathLst>
                  </a:cu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" name="任意多边形 21">
                    <a:extLst>
                      <a:ext uri="{FF2B5EF4-FFF2-40B4-BE49-F238E27FC236}">
                        <a16:creationId xmlns:a16="http://schemas.microsoft.com/office/drawing/2014/main" id="{5CF36669-D2E7-423A-9389-D7B17CC9B9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709" y="821266"/>
                    <a:ext cx="431799" cy="558801"/>
                  </a:xfrm>
                  <a:custGeom>
                    <a:avLst/>
                    <a:gdLst>
                      <a:gd name="T0" fmla="*/ 62411 w 431799"/>
                      <a:gd name="T1" fmla="*/ 80767 h 558801"/>
                      <a:gd name="T2" fmla="*/ 62411 w 431799"/>
                      <a:gd name="T3" fmla="*/ 478032 h 558801"/>
                      <a:gd name="T4" fmla="*/ 369387 w 431799"/>
                      <a:gd name="T5" fmla="*/ 478032 h 558801"/>
                      <a:gd name="T6" fmla="*/ 369387 w 431799"/>
                      <a:gd name="T7" fmla="*/ 80767 h 558801"/>
                      <a:gd name="T8" fmla="*/ 0 w 431799"/>
                      <a:gd name="T9" fmla="*/ 0 h 558801"/>
                      <a:gd name="T10" fmla="*/ 431799 w 431799"/>
                      <a:gd name="T11" fmla="*/ 0 h 558801"/>
                      <a:gd name="T12" fmla="*/ 431799 w 431799"/>
                      <a:gd name="T13" fmla="*/ 558801 h 558801"/>
                      <a:gd name="T14" fmla="*/ 0 w 431799"/>
                      <a:gd name="T15" fmla="*/ 558801 h 55880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799"/>
                      <a:gd name="T25" fmla="*/ 0 h 558801"/>
                      <a:gd name="T26" fmla="*/ 431799 w 431799"/>
                      <a:gd name="T27" fmla="*/ 558801 h 55880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799" h="558801">
                        <a:moveTo>
                          <a:pt x="62411" y="80767"/>
                        </a:moveTo>
                        <a:lnTo>
                          <a:pt x="62411" y="478032"/>
                        </a:lnTo>
                        <a:lnTo>
                          <a:pt x="369387" y="478032"/>
                        </a:lnTo>
                        <a:lnTo>
                          <a:pt x="369387" y="80767"/>
                        </a:lnTo>
                        <a:lnTo>
                          <a:pt x="62411" y="80767"/>
                        </a:lnTo>
                        <a:close/>
                        <a:moveTo>
                          <a:pt x="0" y="0"/>
                        </a:moveTo>
                        <a:lnTo>
                          <a:pt x="431799" y="0"/>
                        </a:lnTo>
                        <a:lnTo>
                          <a:pt x="431799" y="558801"/>
                        </a:lnTo>
                        <a:lnTo>
                          <a:pt x="0" y="5588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" name="椭圆 22">
                    <a:extLst>
                      <a:ext uri="{FF2B5EF4-FFF2-40B4-BE49-F238E27FC236}">
                        <a16:creationId xmlns:a16="http://schemas.microsoft.com/office/drawing/2014/main" id="{72C20D7D-F655-4DED-ACB8-737B1A6C23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600" y="1004001"/>
                    <a:ext cx="376066" cy="376066"/>
                  </a:xfrm>
                  <a:prstGeom prst="ellipse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64" name="矩形 23">
                    <a:extLst>
                      <a:ext uri="{FF2B5EF4-FFF2-40B4-BE49-F238E27FC236}">
                        <a16:creationId xmlns:a16="http://schemas.microsoft.com/office/drawing/2014/main" id="{88BBD33A-FC24-4A03-9F63-E3419FF0DC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797" y="812801"/>
                    <a:ext cx="167786" cy="567266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7" name="椭圆 26">
                  <a:extLst>
                    <a:ext uri="{FF2B5EF4-FFF2-40B4-BE49-F238E27FC236}">
                      <a16:creationId xmlns:a16="http://schemas.microsoft.com/office/drawing/2014/main" id="{3DC22624-24B1-4DAE-A0C3-67E31A4BBDB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35892" y="1071836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3CEFE1-5B5D-41FF-A9E8-A2ADC2A7CD2E}"/>
                </a:ext>
              </a:extLst>
            </p:cNvPr>
            <p:cNvSpPr txBox="1"/>
            <p:nvPr/>
          </p:nvSpPr>
          <p:spPr>
            <a:xfrm>
              <a:off x="1150143" y="1025705"/>
              <a:ext cx="5958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2800" dirty="0">
                  <a:latin typeface="+mn-ea"/>
                </a:rPr>
                <a:t>起源于多种面向对象建模方法。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8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 autoUpdateAnimBg="0"/>
      <p:bldP spid="40963" grpId="0" animBg="1" autoUpdateAnimBg="0"/>
      <p:bldP spid="40964" grpId="0" animBg="1" autoUpdateAnimBg="0"/>
      <p:bldP spid="40965" grpId="0" animBg="1" autoUpdateAnimBg="0"/>
      <p:bldP spid="40966" grpId="0"/>
      <p:bldP spid="40967" grpId="0" animBg="1" autoUpdateAnimBg="0"/>
      <p:bldP spid="40968" grpId="0" animBg="1" autoUpdateAnimBg="0"/>
      <p:bldP spid="40969" grpId="0" animBg="1" autoUpdateAnimBg="0"/>
      <p:bldP spid="40970" grpId="0" animBg="1" autoUpdateAnimBg="0"/>
      <p:bldP spid="40971" grpId="0" animBg="1" autoUpdateAnimBg="0"/>
      <p:bldP spid="40972" grpId="0" animBg="1" autoUpdateAnimBg="0"/>
      <p:bldP spid="40973" grpId="0" animBg="1" autoUpdateAnimBg="0"/>
      <p:bldP spid="40974" grpId="0" animBg="1" autoUpdateAnimBg="0"/>
      <p:bldP spid="40975" grpId="0" animBg="1" autoUpdateAnimBg="0"/>
      <p:bldP spid="40976" grpId="0" animBg="1" autoUpdateAnimBg="0"/>
      <p:bldP spid="40980" grpId="0" animBg="1" autoUpdateAnimBg="0"/>
      <p:bldP spid="40981" grpId="0" animBg="1" autoUpdateAnimBg="0"/>
      <p:bldP spid="4098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A_矩形 1">
            <a:extLst>
              <a:ext uri="{FF2B5EF4-FFF2-40B4-BE49-F238E27FC236}">
                <a16:creationId xmlns:a16="http://schemas.microsoft.com/office/drawing/2014/main" id="{E07E34B6-DAF1-4B23-A633-B57F37D225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1" name="PA_矩形 2">
            <a:extLst>
              <a:ext uri="{FF2B5EF4-FFF2-40B4-BE49-F238E27FC236}">
                <a16:creationId xmlns:a16="http://schemas.microsoft.com/office/drawing/2014/main" id="{ECDF07C6-46A9-4FD3-983F-21F958A99CC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2" name="PA_矩形 3">
            <a:extLst>
              <a:ext uri="{FF2B5EF4-FFF2-40B4-BE49-F238E27FC236}">
                <a16:creationId xmlns:a16="http://schemas.microsoft.com/office/drawing/2014/main" id="{42B3DFF7-43DA-495F-856E-31C3B196CE0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3" name="PA_矩形 4">
            <a:extLst>
              <a:ext uri="{FF2B5EF4-FFF2-40B4-BE49-F238E27FC236}">
                <a16:creationId xmlns:a16="http://schemas.microsoft.com/office/drawing/2014/main" id="{65FCC2F7-26C8-47D1-95B5-3133A81F2A1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4" name="PA_矩形 9">
            <a:extLst>
              <a:ext uri="{FF2B5EF4-FFF2-40B4-BE49-F238E27FC236}">
                <a16:creationId xmlns:a16="http://schemas.microsoft.com/office/drawing/2014/main" id="{76E3762B-637A-4E4A-89F7-41C0A0E47C1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84340" y="76200"/>
            <a:ext cx="27831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的发展历程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7895" name="PA_组合 31">
            <a:extLst>
              <a:ext uri="{FF2B5EF4-FFF2-40B4-BE49-F238E27FC236}">
                <a16:creationId xmlns:a16="http://schemas.microsoft.com/office/drawing/2014/main" id="{EF838CDB-EFB5-4C04-AACF-F4B4FFB9038D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5400000">
            <a:off x="597533" y="2301640"/>
            <a:ext cx="2777541" cy="2940520"/>
            <a:chOff x="0" y="0"/>
            <a:chExt cx="5970957" cy="5720949"/>
          </a:xfrm>
        </p:grpSpPr>
        <p:sp>
          <p:nvSpPr>
            <p:cNvPr id="37908" name="任意多边形 29">
              <a:extLst>
                <a:ext uri="{FF2B5EF4-FFF2-40B4-BE49-F238E27FC236}">
                  <a16:creationId xmlns:a16="http://schemas.microsoft.com/office/drawing/2014/main" id="{224AF7F6-EF90-4F7B-BF08-9936FADFE5BB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025214" y="1371938"/>
              <a:ext cx="2969116" cy="2922369"/>
            </a:xfrm>
            <a:custGeom>
              <a:avLst/>
              <a:gdLst>
                <a:gd name="T0" fmla="*/ 1299463 w 2969116"/>
                <a:gd name="T1" fmla="*/ 2197576 h 2922369"/>
                <a:gd name="T2" fmla="*/ 1332628 w 2969116"/>
                <a:gd name="T3" fmla="*/ 2207871 h 2922369"/>
                <a:gd name="T4" fmla="*/ 1315965 w 2969116"/>
                <a:gd name="T5" fmla="*/ 2224739 h 2922369"/>
                <a:gd name="T6" fmla="*/ 0 w 2969116"/>
                <a:gd name="T7" fmla="*/ 1484558 h 2922369"/>
                <a:gd name="T8" fmla="*/ 1484558 w 2969116"/>
                <a:gd name="T9" fmla="*/ 0 h 2922369"/>
                <a:gd name="T10" fmla="*/ 2969116 w 2969116"/>
                <a:gd name="T11" fmla="*/ 1484558 h 2922369"/>
                <a:gd name="T12" fmla="*/ 2426295 w 2969116"/>
                <a:gd name="T13" fmla="*/ 2632241 h 2922369"/>
                <a:gd name="T14" fmla="*/ 2291178 w 2969116"/>
                <a:gd name="T15" fmla="*/ 2729920 h 2922369"/>
                <a:gd name="T16" fmla="*/ 2483627 w 2969116"/>
                <a:gd name="T17" fmla="*/ 2922369 h 2922369"/>
                <a:gd name="T18" fmla="*/ 1563589 w 2969116"/>
                <a:gd name="T19" fmla="*/ 2922369 h 2922369"/>
                <a:gd name="T20" fmla="*/ 1563589 w 2969116"/>
                <a:gd name="T21" fmla="*/ 2002331 h 2922369"/>
                <a:gd name="T22" fmla="*/ 1737709 w 2969116"/>
                <a:gd name="T23" fmla="*/ 2176450 h 2922369"/>
                <a:gd name="T24" fmla="*/ 1772305 w 2969116"/>
                <a:gd name="T25" fmla="*/ 2165711 h 2922369"/>
                <a:gd name="T26" fmla="*/ 2223804 w 2969116"/>
                <a:gd name="T27" fmla="*/ 1484558 h 2922369"/>
                <a:gd name="T28" fmla="*/ 1484558 w 2969116"/>
                <a:gd name="T29" fmla="*/ 745312 h 2922369"/>
                <a:gd name="T30" fmla="*/ 745312 w 2969116"/>
                <a:gd name="T31" fmla="*/ 1484558 h 2922369"/>
                <a:gd name="T32" fmla="*/ 760331 w 2969116"/>
                <a:gd name="T33" fmla="*/ 1633542 h 2922369"/>
                <a:gd name="T34" fmla="*/ 776482 w 2969116"/>
                <a:gd name="T35" fmla="*/ 1685572 h 2922369"/>
                <a:gd name="T36" fmla="*/ 740539 w 2969116"/>
                <a:gd name="T37" fmla="*/ 1663736 h 2922369"/>
                <a:gd name="T38" fmla="*/ 32911 w 2969116"/>
                <a:gd name="T39" fmla="*/ 1484558 h 2922369"/>
                <a:gd name="T40" fmla="*/ 83 w 2969116"/>
                <a:gd name="T41" fmla="*/ 1486216 h 29223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69116"/>
                <a:gd name="T64" fmla="*/ 0 h 2922369"/>
                <a:gd name="T65" fmla="*/ 2969116 w 2969116"/>
                <a:gd name="T66" fmla="*/ 2922369 h 29223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69116" h="2922369">
                  <a:moveTo>
                    <a:pt x="1299463" y="2197576"/>
                  </a:moveTo>
                  <a:lnTo>
                    <a:pt x="1332628" y="2207871"/>
                  </a:lnTo>
                  <a:lnTo>
                    <a:pt x="1315965" y="2224739"/>
                  </a:lnTo>
                  <a:lnTo>
                    <a:pt x="1299463" y="2197576"/>
                  </a:lnTo>
                  <a:close/>
                  <a:moveTo>
                    <a:pt x="0" y="1484558"/>
                  </a:move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ubicBezTo>
                    <a:pt x="2969116" y="1946953"/>
                    <a:pt x="2757717" y="2359972"/>
                    <a:pt x="2426295" y="2632241"/>
                  </a:cubicBezTo>
                  <a:lnTo>
                    <a:pt x="2291178" y="2729920"/>
                  </a:lnTo>
                  <a:lnTo>
                    <a:pt x="2483627" y="2922369"/>
                  </a:lnTo>
                  <a:lnTo>
                    <a:pt x="1563589" y="2922369"/>
                  </a:lnTo>
                  <a:lnTo>
                    <a:pt x="1563589" y="2002331"/>
                  </a:lnTo>
                  <a:lnTo>
                    <a:pt x="1737709" y="2176450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9" name="任意多边形 27">
              <a:extLst>
                <a:ext uri="{FF2B5EF4-FFF2-40B4-BE49-F238E27FC236}">
                  <a16:creationId xmlns:a16="http://schemas.microsoft.com/office/drawing/2014/main" id="{CDC5366E-3388-47C3-90BB-D19EF9241BF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-29521" y="1395020"/>
              <a:ext cx="2969116" cy="2910073"/>
            </a:xfrm>
            <a:custGeom>
              <a:avLst/>
              <a:gdLst>
                <a:gd name="T0" fmla="*/ 1332628 w 2969116"/>
                <a:gd name="T1" fmla="*/ 2207871 h 2910073"/>
                <a:gd name="T2" fmla="*/ 1315965 w 2969116"/>
                <a:gd name="T3" fmla="*/ 2224739 h 2910073"/>
                <a:gd name="T4" fmla="*/ 1299463 w 2969116"/>
                <a:gd name="T5" fmla="*/ 2197576 h 2910073"/>
                <a:gd name="T6" fmla="*/ 2969116 w 2969116"/>
                <a:gd name="T7" fmla="*/ 1484558 h 2910073"/>
                <a:gd name="T8" fmla="*/ 2277174 w 2969116"/>
                <a:gd name="T9" fmla="*/ 2740043 h 2910073"/>
                <a:gd name="T10" fmla="*/ 2271609 w 2969116"/>
                <a:gd name="T11" fmla="*/ 2743220 h 2910073"/>
                <a:gd name="T12" fmla="*/ 2438462 w 2969116"/>
                <a:gd name="T13" fmla="*/ 2910073 h 2910073"/>
                <a:gd name="T14" fmla="*/ 1518424 w 2969116"/>
                <a:gd name="T15" fmla="*/ 2910073 h 2910073"/>
                <a:gd name="T16" fmla="*/ 1518424 w 2969116"/>
                <a:gd name="T17" fmla="*/ 1990035 h 2910073"/>
                <a:gd name="T18" fmla="*/ 1712626 w 2969116"/>
                <a:gd name="T19" fmla="*/ 2184237 h 2910073"/>
                <a:gd name="T20" fmla="*/ 1772305 w 2969116"/>
                <a:gd name="T21" fmla="*/ 2165711 h 2910073"/>
                <a:gd name="T22" fmla="*/ 2223804 w 2969116"/>
                <a:gd name="T23" fmla="*/ 1484558 h 2910073"/>
                <a:gd name="T24" fmla="*/ 1484558 w 2969116"/>
                <a:gd name="T25" fmla="*/ 745312 h 2910073"/>
                <a:gd name="T26" fmla="*/ 745312 w 2969116"/>
                <a:gd name="T27" fmla="*/ 1484558 h 2910073"/>
                <a:gd name="T28" fmla="*/ 760331 w 2969116"/>
                <a:gd name="T29" fmla="*/ 1633542 h 2910073"/>
                <a:gd name="T30" fmla="*/ 776482 w 2969116"/>
                <a:gd name="T31" fmla="*/ 1685572 h 2910073"/>
                <a:gd name="T32" fmla="*/ 740539 w 2969116"/>
                <a:gd name="T33" fmla="*/ 1663736 h 2910073"/>
                <a:gd name="T34" fmla="*/ 32911 w 2969116"/>
                <a:gd name="T35" fmla="*/ 1484558 h 2910073"/>
                <a:gd name="T36" fmla="*/ 83 w 2969116"/>
                <a:gd name="T37" fmla="*/ 1486216 h 2910073"/>
                <a:gd name="T38" fmla="*/ 0 w 2969116"/>
                <a:gd name="T39" fmla="*/ 1484558 h 2910073"/>
                <a:gd name="T40" fmla="*/ 1484558 w 2969116"/>
                <a:gd name="T41" fmla="*/ 0 h 2910073"/>
                <a:gd name="T42" fmla="*/ 2969116 w 2969116"/>
                <a:gd name="T43" fmla="*/ 1484558 h 291007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69116"/>
                <a:gd name="T67" fmla="*/ 0 h 2910073"/>
                <a:gd name="T68" fmla="*/ 2969116 w 2969116"/>
                <a:gd name="T69" fmla="*/ 2910073 h 291007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69116" h="2910073">
                  <a:moveTo>
                    <a:pt x="1332628" y="2207871"/>
                  </a:moveTo>
                  <a:lnTo>
                    <a:pt x="1315965" y="2224739"/>
                  </a:lnTo>
                  <a:lnTo>
                    <a:pt x="1299463" y="2197576"/>
                  </a:lnTo>
                  <a:lnTo>
                    <a:pt x="1332628" y="2207871"/>
                  </a:lnTo>
                  <a:close/>
                  <a:moveTo>
                    <a:pt x="2969116" y="1484558"/>
                  </a:moveTo>
                  <a:cubicBezTo>
                    <a:pt x="2969116" y="2013009"/>
                    <a:pt x="2693003" y="2476970"/>
                    <a:pt x="2277174" y="2740043"/>
                  </a:cubicBezTo>
                  <a:lnTo>
                    <a:pt x="2271609" y="2743220"/>
                  </a:lnTo>
                  <a:lnTo>
                    <a:pt x="2438462" y="2910073"/>
                  </a:lnTo>
                  <a:lnTo>
                    <a:pt x="1518424" y="2910073"/>
                  </a:lnTo>
                  <a:lnTo>
                    <a:pt x="1518424" y="1990035"/>
                  </a:lnTo>
                  <a:lnTo>
                    <a:pt x="1712626" y="2184237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lose/>
                </a:path>
              </a:pathLst>
            </a:cu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0" name="任意多边形 28">
              <a:extLst>
                <a:ext uri="{FF2B5EF4-FFF2-40B4-BE49-F238E27FC236}">
                  <a16:creationId xmlns:a16="http://schemas.microsoft.com/office/drawing/2014/main" id="{331CAC37-9A4B-4A90-8B7F-C8CBD7DA5F60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636328" y="-81041"/>
              <a:ext cx="2803108" cy="2965187"/>
            </a:xfrm>
            <a:custGeom>
              <a:avLst/>
              <a:gdLst>
                <a:gd name="T0" fmla="*/ 621042 w 2803108"/>
                <a:gd name="T1" fmla="*/ 1721756 h 2965187"/>
                <a:gd name="T2" fmla="*/ 608331 w 2803108"/>
                <a:gd name="T3" fmla="*/ 1689440 h 2965187"/>
                <a:gd name="T4" fmla="*/ 592737 w 2803108"/>
                <a:gd name="T5" fmla="*/ 1707301 h 2965187"/>
                <a:gd name="T6" fmla="*/ 2802546 w 2803108"/>
                <a:gd name="T7" fmla="*/ 1527174 h 2965187"/>
                <a:gd name="T8" fmla="*/ 2799005 w 2803108"/>
                <a:gd name="T9" fmla="*/ 1375234 h 2965187"/>
                <a:gd name="T10" fmla="*/ 1209092 w 2803108"/>
                <a:gd name="T11" fmla="*/ 4103 h 2965187"/>
                <a:gd name="T12" fmla="*/ 104528 w 2803108"/>
                <a:gd name="T13" fmla="*/ 630017 h 2965187"/>
                <a:gd name="T14" fmla="*/ 95946 w 2803108"/>
                <a:gd name="T15" fmla="*/ 643946 h 2965187"/>
                <a:gd name="T16" fmla="*/ 3849 w 2803108"/>
                <a:gd name="T17" fmla="*/ 551849 h 2965187"/>
                <a:gd name="T18" fmla="*/ 3849 w 2803108"/>
                <a:gd name="T19" fmla="*/ 795393 h 2965187"/>
                <a:gd name="T20" fmla="*/ 0 w 2803108"/>
                <a:gd name="T21" fmla="*/ 803463 h 2965187"/>
                <a:gd name="T22" fmla="*/ 3849 w 2803108"/>
                <a:gd name="T23" fmla="*/ 806823 h 2965187"/>
                <a:gd name="T24" fmla="*/ 3849 w 2803108"/>
                <a:gd name="T25" fmla="*/ 1471887 h 2965187"/>
                <a:gd name="T26" fmla="*/ 923887 w 2803108"/>
                <a:gd name="T27" fmla="*/ 1471887 h 2965187"/>
                <a:gd name="T28" fmla="*/ 642279 w 2803108"/>
                <a:gd name="T29" fmla="*/ 1190279 h 2965187"/>
                <a:gd name="T30" fmla="*/ 659733 w 2803108"/>
                <a:gd name="T31" fmla="*/ 1148928 h 2965187"/>
                <a:gd name="T32" fmla="*/ 1264011 w 2803108"/>
                <a:gd name="T33" fmla="*/ 747389 h 2965187"/>
                <a:gd name="T34" fmla="*/ 2055719 w 2803108"/>
                <a:gd name="T35" fmla="*/ 1430153 h 2965187"/>
                <a:gd name="T36" fmla="*/ 1372955 w 2803108"/>
                <a:gd name="T37" fmla="*/ 2221862 h 2965187"/>
                <a:gd name="T38" fmla="*/ 1223269 w 2803108"/>
                <a:gd name="T39" fmla="*/ 2217861 h 2965187"/>
                <a:gd name="T40" fmla="*/ 1170191 w 2803108"/>
                <a:gd name="T41" fmla="*/ 2205588 h 2965187"/>
                <a:gd name="T42" fmla="*/ 1194616 w 2803108"/>
                <a:gd name="T43" fmla="*/ 2239825 h 2965187"/>
                <a:gd name="T44" fmla="*/ 1425449 w 2803108"/>
                <a:gd name="T45" fmla="*/ 2932326 h 2965187"/>
                <a:gd name="T46" fmla="*/ 1426214 w 2803108"/>
                <a:gd name="T47" fmla="*/ 2965187 h 2965187"/>
                <a:gd name="T48" fmla="*/ 1427874 w 2803108"/>
                <a:gd name="T49" fmla="*/ 2965147 h 2965187"/>
                <a:gd name="T50" fmla="*/ 2802546 w 2803108"/>
                <a:gd name="T51" fmla="*/ 1527174 h 29651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03108"/>
                <a:gd name="T79" fmla="*/ 0 h 2965187"/>
                <a:gd name="T80" fmla="*/ 2803108 w 2803108"/>
                <a:gd name="T81" fmla="*/ 2965187 h 29651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03108" h="2965187">
                  <a:moveTo>
                    <a:pt x="621042" y="1721756"/>
                  </a:moveTo>
                  <a:lnTo>
                    <a:pt x="608331" y="1689440"/>
                  </a:lnTo>
                  <a:lnTo>
                    <a:pt x="592737" y="1707301"/>
                  </a:lnTo>
                  <a:lnTo>
                    <a:pt x="621042" y="1721756"/>
                  </a:lnTo>
                  <a:close/>
                  <a:moveTo>
                    <a:pt x="2802546" y="1527174"/>
                  </a:moveTo>
                  <a:cubicBezTo>
                    <a:pt x="2803923" y="1477030"/>
                    <a:pt x="2802781" y="1426339"/>
                    <a:pt x="2799005" y="1375234"/>
                  </a:cubicBezTo>
                  <a:cubicBezTo>
                    <a:pt x="2738590" y="557564"/>
                    <a:pt x="2026762" y="-56312"/>
                    <a:pt x="1209092" y="4103"/>
                  </a:cubicBezTo>
                  <a:cubicBezTo>
                    <a:pt x="747954" y="38175"/>
                    <a:pt x="351635" y="279433"/>
                    <a:pt x="104528" y="630017"/>
                  </a:cubicBezTo>
                  <a:lnTo>
                    <a:pt x="95946" y="643946"/>
                  </a:lnTo>
                  <a:lnTo>
                    <a:pt x="3849" y="551849"/>
                  </a:lnTo>
                  <a:lnTo>
                    <a:pt x="3849" y="795393"/>
                  </a:lnTo>
                  <a:lnTo>
                    <a:pt x="0" y="803463"/>
                  </a:lnTo>
                  <a:lnTo>
                    <a:pt x="3849" y="806823"/>
                  </a:lnTo>
                  <a:lnTo>
                    <a:pt x="3849" y="1471887"/>
                  </a:lnTo>
                  <a:lnTo>
                    <a:pt x="923887" y="1471887"/>
                  </a:lnTo>
                  <a:lnTo>
                    <a:pt x="642279" y="1190279"/>
                  </a:lnTo>
                  <a:lnTo>
                    <a:pt x="659733" y="1148928"/>
                  </a:lnTo>
                  <a:cubicBezTo>
                    <a:pt x="773311" y="926572"/>
                    <a:pt x="996809" y="767132"/>
                    <a:pt x="1264011" y="747389"/>
                  </a:cubicBezTo>
                  <a:cubicBezTo>
                    <a:pt x="1671175" y="717305"/>
                    <a:pt x="2025635" y="1022989"/>
                    <a:pt x="2055719" y="1430153"/>
                  </a:cubicBezTo>
                  <a:cubicBezTo>
                    <a:pt x="2085803" y="1837317"/>
                    <a:pt x="1780119" y="2191778"/>
                    <a:pt x="1372955" y="2221862"/>
                  </a:cubicBezTo>
                  <a:cubicBezTo>
                    <a:pt x="1322059" y="2225622"/>
                    <a:pt x="1271987" y="2224137"/>
                    <a:pt x="1223269" y="2217861"/>
                  </a:cubicBezTo>
                  <a:lnTo>
                    <a:pt x="1170191" y="2205588"/>
                  </a:lnTo>
                  <a:lnTo>
                    <a:pt x="1194616" y="2239825"/>
                  </a:lnTo>
                  <a:cubicBezTo>
                    <a:pt x="1324075" y="2441185"/>
                    <a:pt x="1406569" y="2676804"/>
                    <a:pt x="1425449" y="2932326"/>
                  </a:cubicBezTo>
                  <a:lnTo>
                    <a:pt x="1426214" y="2965187"/>
                  </a:lnTo>
                  <a:lnTo>
                    <a:pt x="1427874" y="2965147"/>
                  </a:lnTo>
                  <a:cubicBezTo>
                    <a:pt x="2194439" y="2908509"/>
                    <a:pt x="2781890" y="2279338"/>
                    <a:pt x="2802546" y="1527174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1" name="任意多边形 30">
              <a:extLst>
                <a:ext uri="{FF2B5EF4-FFF2-40B4-BE49-F238E27FC236}">
                  <a16:creationId xmlns:a16="http://schemas.microsoft.com/office/drawing/2014/main" id="{E4AE1EFC-AC7E-45A9-A5BE-6B897008AC7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572789" y="2837380"/>
              <a:ext cx="2800257" cy="2966877"/>
            </a:xfrm>
            <a:custGeom>
              <a:avLst/>
              <a:gdLst>
                <a:gd name="T0" fmla="*/ 585976 w 2800257"/>
                <a:gd name="T1" fmla="*/ 1694015 h 2966877"/>
                <a:gd name="T2" fmla="*/ 614014 w 2800257"/>
                <a:gd name="T3" fmla="*/ 1708984 h 2966877"/>
                <a:gd name="T4" fmla="*/ 601894 w 2800257"/>
                <a:gd name="T5" fmla="*/ 1676442 h 2966877"/>
                <a:gd name="T6" fmla="*/ 0 w 2800257"/>
                <a:gd name="T7" fmla="*/ 517489 h 2966877"/>
                <a:gd name="T8" fmla="*/ 0 w 2800257"/>
                <a:gd name="T9" fmla="*/ 1437527 h 2966877"/>
                <a:gd name="T10" fmla="*/ 920038 w 2800257"/>
                <a:gd name="T11" fmla="*/ 1437527 h 2966877"/>
                <a:gd name="T12" fmla="*/ 649713 w 2800257"/>
                <a:gd name="T13" fmla="*/ 1167202 h 2966877"/>
                <a:gd name="T14" fmla="*/ 663134 w 2800257"/>
                <a:gd name="T15" fmla="*/ 1136956 h 2966877"/>
                <a:gd name="T16" fmla="*/ 1274627 w 2800257"/>
                <a:gd name="T17" fmla="*/ 746492 h 2966877"/>
                <a:gd name="T18" fmla="*/ 2053765 w 2800257"/>
                <a:gd name="T19" fmla="*/ 1443567 h 2966877"/>
                <a:gd name="T20" fmla="*/ 1356690 w 2800257"/>
                <a:gd name="T21" fmla="*/ 2222705 h 2966877"/>
                <a:gd name="T22" fmla="*/ 1207102 w 2800257"/>
                <a:gd name="T23" fmla="*/ 2215978 h 2966877"/>
                <a:gd name="T24" fmla="*/ 1154256 w 2800257"/>
                <a:gd name="T25" fmla="*/ 2202740 h 2966877"/>
                <a:gd name="T26" fmla="*/ 1178053 w 2800257"/>
                <a:gd name="T27" fmla="*/ 2237416 h 2966877"/>
                <a:gd name="T28" fmla="*/ 1396232 w 2800257"/>
                <a:gd name="T29" fmla="*/ 2934008 h 2966877"/>
                <a:gd name="T30" fmla="*/ 1396399 w 2800257"/>
                <a:gd name="T31" fmla="*/ 2966877 h 2966877"/>
                <a:gd name="T32" fmla="*/ 1398059 w 2800257"/>
                <a:gd name="T33" fmla="*/ 2966868 h 2966877"/>
                <a:gd name="T34" fmla="*/ 2797928 w 2800257"/>
                <a:gd name="T35" fmla="*/ 1402199 h 2966877"/>
                <a:gd name="T36" fmla="*/ 1233259 w 2800257"/>
                <a:gd name="T37" fmla="*/ 2329 h 2966877"/>
                <a:gd name="T38" fmla="*/ 117475 w 2800257"/>
                <a:gd name="T39" fmla="*/ 608016 h 2966877"/>
                <a:gd name="T40" fmla="*/ 106943 w 2800257"/>
                <a:gd name="T41" fmla="*/ 624432 h 29668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00257"/>
                <a:gd name="T64" fmla="*/ 0 h 2966877"/>
                <a:gd name="T65" fmla="*/ 2800257 w 2800257"/>
                <a:gd name="T66" fmla="*/ 2966877 h 296687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00257" h="2966877">
                  <a:moveTo>
                    <a:pt x="585976" y="1694015"/>
                  </a:moveTo>
                  <a:lnTo>
                    <a:pt x="614014" y="1708984"/>
                  </a:lnTo>
                  <a:lnTo>
                    <a:pt x="601894" y="1676442"/>
                  </a:lnTo>
                  <a:lnTo>
                    <a:pt x="585976" y="1694015"/>
                  </a:lnTo>
                  <a:close/>
                  <a:moveTo>
                    <a:pt x="0" y="517489"/>
                  </a:moveTo>
                  <a:lnTo>
                    <a:pt x="0" y="1437527"/>
                  </a:lnTo>
                  <a:lnTo>
                    <a:pt x="920038" y="1437527"/>
                  </a:lnTo>
                  <a:lnTo>
                    <a:pt x="649713" y="1167202"/>
                  </a:lnTo>
                  <a:lnTo>
                    <a:pt x="663134" y="1136956"/>
                  </a:lnTo>
                  <a:cubicBezTo>
                    <a:pt x="780745" y="916705"/>
                    <a:pt x="1007110" y="761364"/>
                    <a:pt x="1274627" y="746492"/>
                  </a:cubicBezTo>
                  <a:cubicBezTo>
                    <a:pt x="1682272" y="723831"/>
                    <a:pt x="2031104" y="1035922"/>
                    <a:pt x="2053765" y="1443567"/>
                  </a:cubicBezTo>
                  <a:cubicBezTo>
                    <a:pt x="2076426" y="1851212"/>
                    <a:pt x="1764335" y="2200044"/>
                    <a:pt x="1356690" y="2222705"/>
                  </a:cubicBezTo>
                  <a:cubicBezTo>
                    <a:pt x="1305734" y="2225537"/>
                    <a:pt x="1255698" y="2223140"/>
                    <a:pt x="1207102" y="2215978"/>
                  </a:cubicBezTo>
                  <a:lnTo>
                    <a:pt x="1154256" y="2202740"/>
                  </a:lnTo>
                  <a:lnTo>
                    <a:pt x="1178053" y="2237416"/>
                  </a:lnTo>
                  <a:cubicBezTo>
                    <a:pt x="1303823" y="2441101"/>
                    <a:pt x="1382011" y="2678185"/>
                    <a:pt x="1396232" y="2934008"/>
                  </a:cubicBezTo>
                  <a:lnTo>
                    <a:pt x="1396399" y="2966877"/>
                  </a:lnTo>
                  <a:lnTo>
                    <a:pt x="1398059" y="2966868"/>
                  </a:lnTo>
                  <a:cubicBezTo>
                    <a:pt x="2216694" y="2921360"/>
                    <a:pt x="2843436" y="2220834"/>
                    <a:pt x="2797928" y="1402199"/>
                  </a:cubicBezTo>
                  <a:cubicBezTo>
                    <a:pt x="2752420" y="583564"/>
                    <a:pt x="2051894" y="-43179"/>
                    <a:pt x="1233259" y="2329"/>
                  </a:cubicBezTo>
                  <a:cubicBezTo>
                    <a:pt x="771577" y="27994"/>
                    <a:pt x="370928" y="261992"/>
                    <a:pt x="117475" y="608016"/>
                  </a:cubicBezTo>
                  <a:lnTo>
                    <a:pt x="106943" y="624432"/>
                  </a:lnTo>
                  <a:lnTo>
                    <a:pt x="0" y="517489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900" name="PA_椭圆 42">
            <a:extLst>
              <a:ext uri="{FF2B5EF4-FFF2-40B4-BE49-F238E27FC236}">
                <a16:creationId xmlns:a16="http://schemas.microsoft.com/office/drawing/2014/main" id="{43CFFD94-2556-4F98-AD75-ECC3D32FFE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59732" y="1642228"/>
            <a:ext cx="447675" cy="4476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1" name="PA_椭圆 43">
            <a:extLst>
              <a:ext uri="{FF2B5EF4-FFF2-40B4-BE49-F238E27FC236}">
                <a16:creationId xmlns:a16="http://schemas.microsoft.com/office/drawing/2014/main" id="{D3C55FE6-04DA-4448-AC77-879B4488F84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59732" y="2951497"/>
            <a:ext cx="447675" cy="44767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2" name="PA_椭圆 44">
            <a:extLst>
              <a:ext uri="{FF2B5EF4-FFF2-40B4-BE49-F238E27FC236}">
                <a16:creationId xmlns:a16="http://schemas.microsoft.com/office/drawing/2014/main" id="{031361BE-BD4C-45A5-8132-33E494CB9D7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59732" y="4260766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3" name="PA_椭圆 45">
            <a:extLst>
              <a:ext uri="{FF2B5EF4-FFF2-40B4-BE49-F238E27FC236}">
                <a16:creationId xmlns:a16="http://schemas.microsoft.com/office/drawing/2014/main" id="{2F8713F4-877D-483A-A5B5-1B2F3143872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59732" y="5810665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4" name="PA_文本框 47">
            <a:extLst>
              <a:ext uri="{FF2B5EF4-FFF2-40B4-BE49-F238E27FC236}">
                <a16:creationId xmlns:a16="http://schemas.microsoft.com/office/drawing/2014/main" id="{20B27633-0B51-4D49-AC2B-545EA0A6A79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3645" y="1297740"/>
            <a:ext cx="689463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 err="1">
                <a:solidFill>
                  <a:srgbClr val="F8B193"/>
                </a:solidFill>
              </a:rPr>
              <a:t>Booch</a:t>
            </a:r>
            <a:r>
              <a:rPr lang="en-US" altLang="zh-CN" b="1" dirty="0">
                <a:solidFill>
                  <a:srgbClr val="F8B193"/>
                </a:solidFill>
              </a:rPr>
              <a:t> 1993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面向对象软件工程的概念最早是由</a:t>
            </a:r>
            <a:r>
              <a:rPr lang="en-US" altLang="zh-CN" sz="2000" dirty="0" err="1">
                <a:solidFill>
                  <a:srgbClr val="000000"/>
                </a:solidFill>
              </a:rPr>
              <a:t>Booch</a:t>
            </a:r>
            <a:r>
              <a:rPr lang="zh-CN" altLang="en-US" sz="2000" dirty="0">
                <a:solidFill>
                  <a:srgbClr val="000000"/>
                </a:solidFill>
              </a:rPr>
              <a:t>提出的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他是面向对象方法最早的倡导者之一。</a:t>
            </a:r>
            <a:r>
              <a:rPr lang="en-US" altLang="zh-CN" sz="2000" dirty="0" err="1">
                <a:solidFill>
                  <a:srgbClr val="000000"/>
                </a:solidFill>
              </a:rPr>
              <a:t>Booch</a:t>
            </a:r>
            <a:r>
              <a:rPr lang="zh-CN" altLang="en-US" sz="2000" dirty="0">
                <a:solidFill>
                  <a:srgbClr val="000000"/>
                </a:solidFill>
              </a:rPr>
              <a:t>方法偏向于对系统的静态描述，对动态描述支持较少，拥有丰富的符号体系。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7905" name="PA_文本框 48">
            <a:extLst>
              <a:ext uri="{FF2B5EF4-FFF2-40B4-BE49-F238E27FC236}">
                <a16:creationId xmlns:a16="http://schemas.microsoft.com/office/drawing/2014/main" id="{D1D4704A-5490-4C7F-A272-F7DD5E076B2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83645" y="2607009"/>
            <a:ext cx="689231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>
                <a:solidFill>
                  <a:srgbClr val="F67280"/>
                </a:solidFill>
              </a:rPr>
              <a:t>OMT-2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Rumbaugh</a:t>
            </a:r>
            <a:r>
              <a:rPr lang="zh-CN" altLang="en-US" sz="2000" dirty="0">
                <a:solidFill>
                  <a:srgbClr val="000000"/>
                </a:solidFill>
              </a:rPr>
              <a:t>等人提出了面向对象的建模技术</a:t>
            </a:r>
            <a:r>
              <a:rPr lang="en-US" altLang="zh-CN" sz="2000" dirty="0">
                <a:solidFill>
                  <a:srgbClr val="000000"/>
                </a:solidFill>
              </a:rPr>
              <a:t>(OMT)</a:t>
            </a:r>
            <a:r>
              <a:rPr lang="zh-CN" altLang="en-US" sz="2000" dirty="0">
                <a:solidFill>
                  <a:srgbClr val="000000"/>
                </a:solidFill>
              </a:rPr>
              <a:t>方法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采用了面向对象的概念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并引入各种独立于语言的表示符。</a:t>
            </a:r>
            <a:r>
              <a:rPr lang="en-US" altLang="zh-CN" sz="2000" dirty="0">
                <a:solidFill>
                  <a:srgbClr val="000000"/>
                </a:solidFill>
              </a:rPr>
              <a:t>OMT-2</a:t>
            </a:r>
            <a:r>
              <a:rPr lang="zh-CN" altLang="en-US" sz="2000" dirty="0">
                <a:solidFill>
                  <a:srgbClr val="000000"/>
                </a:solidFill>
              </a:rPr>
              <a:t>特别适用于分析和描述以数据为中心的信息系统。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6" name="PA_文本框 49">
            <a:extLst>
              <a:ext uri="{FF2B5EF4-FFF2-40B4-BE49-F238E27FC236}">
                <a16:creationId xmlns:a16="http://schemas.microsoft.com/office/drawing/2014/main" id="{D9251328-8ADC-4863-A09F-CBCE7A56B8C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83645" y="3916278"/>
            <a:ext cx="689231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OOSE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J</a:t>
            </a:r>
            <a:r>
              <a:rPr lang="en-US" altLang="zh-CN" sz="2000" dirty="0" err="1">
                <a:solidFill>
                  <a:srgbClr val="000000"/>
                </a:solidFill>
              </a:rPr>
              <a:t>acobson</a:t>
            </a:r>
            <a:r>
              <a:rPr lang="zh-CN" altLang="en-US" sz="2000" dirty="0">
                <a:solidFill>
                  <a:srgbClr val="000000"/>
                </a:solidFill>
              </a:rPr>
              <a:t>提出了</a:t>
            </a:r>
            <a:r>
              <a:rPr lang="en-US" altLang="zh-CN" sz="2000" dirty="0">
                <a:solidFill>
                  <a:srgbClr val="000000"/>
                </a:solidFill>
              </a:rPr>
              <a:t>OOSE</a:t>
            </a:r>
            <a:r>
              <a:rPr lang="zh-CN" altLang="en-US" sz="2000" dirty="0">
                <a:solidFill>
                  <a:srgbClr val="000000"/>
                </a:solidFill>
              </a:rPr>
              <a:t>方法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其最大特点是面向用例</a:t>
            </a:r>
            <a:r>
              <a:rPr lang="en-US" altLang="zh-CN" sz="2000" dirty="0">
                <a:solidFill>
                  <a:srgbClr val="000000"/>
                </a:solidFill>
              </a:rPr>
              <a:t>(Use-Case) ,</a:t>
            </a:r>
            <a:r>
              <a:rPr lang="zh-CN" altLang="en-US" sz="2000" dirty="0">
                <a:solidFill>
                  <a:srgbClr val="000000"/>
                </a:solidFill>
              </a:rPr>
              <a:t>并在用例的描述中引入了外部角色的概念。用例贯穿于整个开发过程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包括对系统的测试和验证。</a:t>
            </a:r>
            <a:r>
              <a:rPr lang="en-US" altLang="zh-CN" sz="2000" dirty="0">
                <a:solidFill>
                  <a:srgbClr val="000000"/>
                </a:solidFill>
              </a:rPr>
              <a:t>OOSE</a:t>
            </a:r>
            <a:r>
              <a:rPr lang="zh-CN" altLang="en-US" sz="2000" dirty="0">
                <a:solidFill>
                  <a:srgbClr val="000000"/>
                </a:solidFill>
              </a:rPr>
              <a:t>比较适合支持商业工程和需求分析。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7" name="PA_文本框 50">
            <a:extLst>
              <a:ext uri="{FF2B5EF4-FFF2-40B4-BE49-F238E27FC236}">
                <a16:creationId xmlns:a16="http://schemas.microsoft.com/office/drawing/2014/main" id="{9D0E56E9-C944-481B-AF9A-3CEF8DC25225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783645" y="5480465"/>
            <a:ext cx="689231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b="1" dirty="0">
                <a:solidFill>
                  <a:srgbClr val="6C5B7B"/>
                </a:solidFill>
              </a:rPr>
              <a:t>OOA/OOD(Coad/Yourdon</a:t>
            </a:r>
            <a:r>
              <a:rPr lang="zh-CN" altLang="en-US" b="1" dirty="0">
                <a:solidFill>
                  <a:srgbClr val="6C5B7B"/>
                </a:solidFill>
              </a:rPr>
              <a:t>方法</a:t>
            </a:r>
            <a:r>
              <a:rPr lang="en-US" altLang="zh-CN" b="1" dirty="0">
                <a:solidFill>
                  <a:srgbClr val="6C5B7B"/>
                </a:solidFill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该方法简单、易学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适合于面向对象技术的初学者使用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但由于该方法在处理能力方面具有局限性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目前用得很少。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A35F8BD-F2F1-41A7-B9C5-9BF2D0093E62}"/>
              </a:ext>
            </a:extLst>
          </p:cNvPr>
          <p:cNvGrpSpPr/>
          <p:nvPr/>
        </p:nvGrpSpPr>
        <p:grpSpPr>
          <a:xfrm>
            <a:off x="408828" y="742817"/>
            <a:ext cx="6548333" cy="584201"/>
            <a:chOff x="560491" y="964724"/>
            <a:chExt cx="6548333" cy="58420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F83DD2A-7679-4025-BAB1-A448F982B07C}"/>
                </a:ext>
              </a:extLst>
            </p:cNvPr>
            <p:cNvGrpSpPr/>
            <p:nvPr/>
          </p:nvGrpSpPr>
          <p:grpSpPr>
            <a:xfrm>
              <a:off x="560491" y="964724"/>
              <a:ext cx="568409" cy="584201"/>
              <a:chOff x="345991" y="637886"/>
              <a:chExt cx="1136817" cy="1152646"/>
            </a:xfrm>
          </p:grpSpPr>
          <p:sp>
            <p:nvSpPr>
              <p:cNvPr id="27" name="PA_任意多边形 47">
                <a:extLst>
                  <a:ext uri="{FF2B5EF4-FFF2-40B4-BE49-F238E27FC236}">
                    <a16:creationId xmlns:a16="http://schemas.microsoft.com/office/drawing/2014/main" id="{2729495E-570C-48B7-A1F1-FF945FE61E6A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 rot="21480000" flipH="1">
                <a:off x="672194" y="940837"/>
                <a:ext cx="469138" cy="269039"/>
              </a:xfrm>
              <a:custGeom>
                <a:avLst/>
                <a:gdLst>
                  <a:gd name="T0" fmla="*/ 0 w 2262142"/>
                  <a:gd name="T1" fmla="*/ 0 h 1396256"/>
                  <a:gd name="T2" fmla="*/ 44430 w 2262142"/>
                  <a:gd name="T3" fmla="*/ 746974 h 1396256"/>
                  <a:gd name="T4" fmla="*/ 1344225 w 2262142"/>
                  <a:gd name="T5" fmla="*/ 746974 h 1396256"/>
                  <a:gd name="T6" fmla="*/ 0 60000 65536"/>
                  <a:gd name="T7" fmla="*/ 0 60000 65536"/>
                  <a:gd name="T8" fmla="*/ 0 60000 65536"/>
                  <a:gd name="T9" fmla="*/ 0 w 2262142"/>
                  <a:gd name="T10" fmla="*/ 0 h 1396256"/>
                  <a:gd name="T11" fmla="*/ 2262142 w 2262142"/>
                  <a:gd name="T12" fmla="*/ 1396256 h 1396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2142" h="1396256">
                    <a:moveTo>
                      <a:pt x="0" y="0"/>
                    </a:moveTo>
                    <a:lnTo>
                      <a:pt x="74770" y="1396256"/>
                    </a:lnTo>
                    <a:lnTo>
                      <a:pt x="2262142" y="1396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4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PA_任意多边形 51">
                <a:extLst>
                  <a:ext uri="{FF2B5EF4-FFF2-40B4-BE49-F238E27FC236}">
                    <a16:creationId xmlns:a16="http://schemas.microsoft.com/office/drawing/2014/main" id="{DC92C601-189F-48E4-911D-37C4B69FC2E4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30367" y="934808"/>
                <a:ext cx="352441" cy="269039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34249 h 1344593"/>
                  <a:gd name="T6" fmla="*/ 1009899 w 1699399"/>
                  <a:gd name="T7" fmla="*/ 671230 h 1344593"/>
                  <a:gd name="T8" fmla="*/ 876722 w 1699399"/>
                  <a:gd name="T9" fmla="*/ 805479 h 1344593"/>
                  <a:gd name="T10" fmla="*/ 0 w 1699399"/>
                  <a:gd name="T11" fmla="*/ 805479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PA_任意多边形 63">
                <a:extLst>
                  <a:ext uri="{FF2B5EF4-FFF2-40B4-BE49-F238E27FC236}">
                    <a16:creationId xmlns:a16="http://schemas.microsoft.com/office/drawing/2014/main" id="{9B868E2E-9638-4B64-802D-3F46AC68A92A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 rot="120000" flipH="1" flipV="1">
                <a:off x="672194" y="1223441"/>
                <a:ext cx="469138" cy="267908"/>
              </a:xfrm>
              <a:custGeom>
                <a:avLst/>
                <a:gdLst>
                  <a:gd name="T0" fmla="*/ 1901553 w 1901961"/>
                  <a:gd name="T1" fmla="*/ 1129087 h 1128526"/>
                  <a:gd name="T2" fmla="*/ 62563 w 1901961"/>
                  <a:gd name="T3" fmla="*/ 1129087 h 1128526"/>
                  <a:gd name="T4" fmla="*/ 0 w 1901961"/>
                  <a:gd name="T5" fmla="*/ 290 h 1128526"/>
                  <a:gd name="T6" fmla="*/ 8286 w 1901961"/>
                  <a:gd name="T7" fmla="*/ 0 h 11285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1961"/>
                  <a:gd name="T13" fmla="*/ 0 h 1128526"/>
                  <a:gd name="T14" fmla="*/ 1901961 w 1901961"/>
                  <a:gd name="T15" fmla="*/ 1128526 h 11285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1961" h="1128526">
                    <a:moveTo>
                      <a:pt x="1901961" y="1128526"/>
                    </a:moveTo>
                    <a:lnTo>
                      <a:pt x="62575" y="1128526"/>
                    </a:lnTo>
                    <a:lnTo>
                      <a:pt x="0" y="290"/>
                    </a:lnTo>
                    <a:lnTo>
                      <a:pt x="8289" y="0"/>
                    </a:lnTo>
                    <a:lnTo>
                      <a:pt x="1901961" y="1128526"/>
                    </a:lnTo>
                    <a:close/>
                  </a:path>
                </a:pathLst>
              </a:custGeom>
              <a:solidFill>
                <a:srgbClr val="B24C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PA_任意多边形 53">
                <a:extLst>
                  <a:ext uri="{FF2B5EF4-FFF2-40B4-BE49-F238E27FC236}">
                    <a16:creationId xmlns:a16="http://schemas.microsoft.com/office/drawing/2014/main" id="{F0F6DF06-E9CF-45E9-A765-299F80C4FED1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 flipV="1">
                <a:off x="1126060" y="1229469"/>
                <a:ext cx="352441" cy="266024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9787 h 1344593"/>
                  <a:gd name="T6" fmla="*/ 1009899 w 1699399"/>
                  <a:gd name="T7" fmla="*/ 648919 h 1344593"/>
                  <a:gd name="T8" fmla="*/ 876722 w 1699399"/>
                  <a:gd name="T9" fmla="*/ 778706 h 1344593"/>
                  <a:gd name="T10" fmla="*/ 0 w 1699399"/>
                  <a:gd name="T11" fmla="*/ 778706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PA_任意多边形 55">
                <a:extLst>
                  <a:ext uri="{FF2B5EF4-FFF2-40B4-BE49-F238E27FC236}">
                    <a16:creationId xmlns:a16="http://schemas.microsoft.com/office/drawing/2014/main" id="{02C00553-763F-4D1E-B6DB-5CBE3CDDEF5D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 rot="13105210" flipV="1">
                <a:off x="541400" y="1388481"/>
                <a:ext cx="740126" cy="208750"/>
              </a:xfrm>
              <a:custGeom>
                <a:avLst/>
                <a:gdLst>
                  <a:gd name="T0" fmla="*/ 0 w 3567861"/>
                  <a:gd name="T1" fmla="*/ 621946 h 1045825"/>
                  <a:gd name="T2" fmla="*/ 493315 w 3567861"/>
                  <a:gd name="T3" fmla="*/ 0 h 1045825"/>
                  <a:gd name="T4" fmla="*/ 2121830 w 3567861"/>
                  <a:gd name="T5" fmla="*/ 69376 h 1045825"/>
                  <a:gd name="T6" fmla="*/ 0 w 3567861"/>
                  <a:gd name="T7" fmla="*/ 621946 h 10458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7861"/>
                  <a:gd name="T13" fmla="*/ 0 h 1045825"/>
                  <a:gd name="T14" fmla="*/ 3567861 w 3567861"/>
                  <a:gd name="T15" fmla="*/ 1045825 h 10458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7861" h="1045825">
                    <a:moveTo>
                      <a:pt x="0" y="1045825"/>
                    </a:moveTo>
                    <a:lnTo>
                      <a:pt x="829510" y="0"/>
                    </a:lnTo>
                    <a:lnTo>
                      <a:pt x="3567861" y="116658"/>
                    </a:lnTo>
                    <a:cubicBezTo>
                      <a:pt x="2354936" y="465266"/>
                      <a:pt x="1212925" y="697217"/>
                      <a:pt x="0" y="1045825"/>
                    </a:cubicBezTo>
                    <a:close/>
                  </a:path>
                </a:pathLst>
              </a:custGeom>
              <a:solidFill>
                <a:srgbClr val="594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PA_任意多边形 56">
                <a:extLst>
                  <a:ext uri="{FF2B5EF4-FFF2-40B4-BE49-F238E27FC236}">
                    <a16:creationId xmlns:a16="http://schemas.microsoft.com/office/drawing/2014/main" id="{C15B8686-8D11-400B-AFAE-C105FC5BA313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 flipV="1">
                <a:off x="1126060" y="1525638"/>
                <a:ext cx="352441" cy="264894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8140 h 1344593"/>
                  <a:gd name="T6" fmla="*/ 1009899 w 1699399"/>
                  <a:gd name="T7" fmla="*/ 640682 h 1344593"/>
                  <a:gd name="T8" fmla="*/ 876722 w 1699399"/>
                  <a:gd name="T9" fmla="*/ 768822 h 1344593"/>
                  <a:gd name="T10" fmla="*/ 0 w 1699399"/>
                  <a:gd name="T11" fmla="*/ 768822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PA_任意多边形 58">
                <a:extLst>
                  <a:ext uri="{FF2B5EF4-FFF2-40B4-BE49-F238E27FC236}">
                    <a16:creationId xmlns:a16="http://schemas.microsoft.com/office/drawing/2014/main" id="{3C07CA6B-1022-4ED5-9495-DB9C748845E8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 rot="8494790">
                <a:off x="541400" y="833071"/>
                <a:ext cx="740126" cy="208750"/>
              </a:xfrm>
              <a:custGeom>
                <a:avLst/>
                <a:gdLst>
                  <a:gd name="T0" fmla="*/ 0 w 3567861"/>
                  <a:gd name="T1" fmla="*/ 621946 h 1045825"/>
                  <a:gd name="T2" fmla="*/ 493315 w 3567861"/>
                  <a:gd name="T3" fmla="*/ 0 h 1045825"/>
                  <a:gd name="T4" fmla="*/ 2121830 w 3567861"/>
                  <a:gd name="T5" fmla="*/ 69376 h 1045825"/>
                  <a:gd name="T6" fmla="*/ 0 w 3567861"/>
                  <a:gd name="T7" fmla="*/ 621946 h 10458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7861"/>
                  <a:gd name="T13" fmla="*/ 0 h 1045825"/>
                  <a:gd name="T14" fmla="*/ 3567861 w 3567861"/>
                  <a:gd name="T15" fmla="*/ 1045825 h 10458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7861" h="1045825">
                    <a:moveTo>
                      <a:pt x="0" y="1045825"/>
                    </a:moveTo>
                    <a:lnTo>
                      <a:pt x="829510" y="0"/>
                    </a:lnTo>
                    <a:lnTo>
                      <a:pt x="3567861" y="116658"/>
                    </a:lnTo>
                    <a:cubicBezTo>
                      <a:pt x="2354936" y="465266"/>
                      <a:pt x="1212925" y="697217"/>
                      <a:pt x="0" y="1045825"/>
                    </a:cubicBezTo>
                    <a:close/>
                  </a:path>
                </a:pathLst>
              </a:custGeom>
              <a:solidFill>
                <a:srgbClr val="F588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PA_任意多边形 59">
                <a:extLst>
                  <a:ext uri="{FF2B5EF4-FFF2-40B4-BE49-F238E27FC236}">
                    <a16:creationId xmlns:a16="http://schemas.microsoft.com/office/drawing/2014/main" id="{680F246F-D5A8-43A0-9890-C9509B610B62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130367" y="637886"/>
                <a:ext cx="352441" cy="265271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8687 h 1344593"/>
                  <a:gd name="T6" fmla="*/ 1009899 w 1699399"/>
                  <a:gd name="T7" fmla="*/ 643420 h 1344593"/>
                  <a:gd name="T8" fmla="*/ 876722 w 1699399"/>
                  <a:gd name="T9" fmla="*/ 772107 h 1344593"/>
                  <a:gd name="T10" fmla="*/ 0 w 1699399"/>
                  <a:gd name="T11" fmla="*/ 772107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" name="PA_组合 27">
                <a:extLst>
                  <a:ext uri="{FF2B5EF4-FFF2-40B4-BE49-F238E27FC236}">
                    <a16:creationId xmlns:a16="http://schemas.microsoft.com/office/drawing/2014/main" id="{1151B2FA-B856-4F1F-9218-EA95F04187BC}"/>
                  </a:ext>
                </a:extLst>
              </p:cNvPr>
              <p:cNvGrpSpPr>
                <a:grpSpLocks/>
              </p:cNvGrpSpPr>
              <p:nvPr>
                <p:custDataLst>
                  <p:tags r:id="rId23"/>
                </p:custDataLst>
              </p:nvPr>
            </p:nvGrpSpPr>
            <p:grpSpPr bwMode="auto">
              <a:xfrm>
                <a:off x="345991" y="1081008"/>
                <a:ext cx="337560" cy="326313"/>
                <a:chOff x="0" y="0"/>
                <a:chExt cx="1375837" cy="1380067"/>
              </a:xfrm>
            </p:grpSpPr>
            <p:grpSp>
              <p:nvGrpSpPr>
                <p:cNvPr id="36" name="组合 25">
                  <a:extLst>
                    <a:ext uri="{FF2B5EF4-FFF2-40B4-BE49-F238E27FC236}">
                      <a16:creationId xmlns:a16="http://schemas.microsoft.com/office/drawing/2014/main" id="{73283D73-6A05-4E21-B599-78F49CCA07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75837" cy="1380067"/>
                  <a:chOff x="0" y="0"/>
                  <a:chExt cx="1375837" cy="1380067"/>
                </a:xfrm>
              </p:grpSpPr>
              <p:sp>
                <p:nvSpPr>
                  <p:cNvPr id="38" name="矩形 11">
                    <a:extLst>
                      <a:ext uri="{FF2B5EF4-FFF2-40B4-BE49-F238E27FC236}">
                        <a16:creationId xmlns:a16="http://schemas.microsoft.com/office/drawing/2014/main" id="{9D797F02-F381-478E-943E-40E23D6214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54000"/>
                    <a:ext cx="795866" cy="626533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39" name="矩形 12">
                    <a:extLst>
                      <a:ext uri="{FF2B5EF4-FFF2-40B4-BE49-F238E27FC236}">
                        <a16:creationId xmlns:a16="http://schemas.microsoft.com/office/drawing/2014/main" id="{DF6A0C99-1D29-4B6C-95C6-02F9FB6777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59857" cy="254000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40" name="矩形 13">
                    <a:extLst>
                      <a:ext uri="{FF2B5EF4-FFF2-40B4-BE49-F238E27FC236}">
                        <a16:creationId xmlns:a16="http://schemas.microsoft.com/office/drawing/2014/main" id="{28113A62-5529-41FC-AACA-5FBC26D6E4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9733" y="287867"/>
                    <a:ext cx="295406" cy="567266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41" name="任意多边形 18">
                    <a:extLst>
                      <a:ext uri="{FF2B5EF4-FFF2-40B4-BE49-F238E27FC236}">
                        <a16:creationId xmlns:a16="http://schemas.microsoft.com/office/drawing/2014/main" id="{FEAE2CF3-598C-4C14-B604-86A7EB8C13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6761" y="143317"/>
                    <a:ext cx="219076" cy="839485"/>
                  </a:xfrm>
                  <a:custGeom>
                    <a:avLst/>
                    <a:gdLst>
                      <a:gd name="T0" fmla="*/ 226157 w 215619"/>
                      <a:gd name="T1" fmla="*/ 0 h 839485"/>
                      <a:gd name="T2" fmla="*/ 226157 w 215619"/>
                      <a:gd name="T3" fmla="*/ 839485 h 839485"/>
                      <a:gd name="T4" fmla="*/ 0 w 215619"/>
                      <a:gd name="T5" fmla="*/ 691923 h 839485"/>
                      <a:gd name="T6" fmla="*/ 0 w 215619"/>
                      <a:gd name="T7" fmla="*/ 147562 h 83948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5619"/>
                      <a:gd name="T13" fmla="*/ 0 h 839485"/>
                      <a:gd name="T14" fmla="*/ 215619 w 215619"/>
                      <a:gd name="T15" fmla="*/ 839485 h 83948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5619" h="839485">
                        <a:moveTo>
                          <a:pt x="215619" y="0"/>
                        </a:moveTo>
                        <a:lnTo>
                          <a:pt x="215619" y="839485"/>
                        </a:lnTo>
                        <a:lnTo>
                          <a:pt x="0" y="691923"/>
                        </a:lnTo>
                        <a:lnTo>
                          <a:pt x="0" y="147562"/>
                        </a:lnTo>
                        <a:lnTo>
                          <a:pt x="215619" y="0"/>
                        </a:lnTo>
                        <a:close/>
                      </a:path>
                    </a:pathLst>
                  </a:cu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任意多边形 21">
                    <a:extLst>
                      <a:ext uri="{FF2B5EF4-FFF2-40B4-BE49-F238E27FC236}">
                        <a16:creationId xmlns:a16="http://schemas.microsoft.com/office/drawing/2014/main" id="{A6462581-AB27-4956-AAFB-D6E2EC3B0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709" y="821266"/>
                    <a:ext cx="431799" cy="558801"/>
                  </a:xfrm>
                  <a:custGeom>
                    <a:avLst/>
                    <a:gdLst>
                      <a:gd name="T0" fmla="*/ 62411 w 431799"/>
                      <a:gd name="T1" fmla="*/ 80767 h 558801"/>
                      <a:gd name="T2" fmla="*/ 62411 w 431799"/>
                      <a:gd name="T3" fmla="*/ 478032 h 558801"/>
                      <a:gd name="T4" fmla="*/ 369387 w 431799"/>
                      <a:gd name="T5" fmla="*/ 478032 h 558801"/>
                      <a:gd name="T6" fmla="*/ 369387 w 431799"/>
                      <a:gd name="T7" fmla="*/ 80767 h 558801"/>
                      <a:gd name="T8" fmla="*/ 0 w 431799"/>
                      <a:gd name="T9" fmla="*/ 0 h 558801"/>
                      <a:gd name="T10" fmla="*/ 431799 w 431799"/>
                      <a:gd name="T11" fmla="*/ 0 h 558801"/>
                      <a:gd name="T12" fmla="*/ 431799 w 431799"/>
                      <a:gd name="T13" fmla="*/ 558801 h 558801"/>
                      <a:gd name="T14" fmla="*/ 0 w 431799"/>
                      <a:gd name="T15" fmla="*/ 558801 h 55880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799"/>
                      <a:gd name="T25" fmla="*/ 0 h 558801"/>
                      <a:gd name="T26" fmla="*/ 431799 w 431799"/>
                      <a:gd name="T27" fmla="*/ 558801 h 55880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799" h="558801">
                        <a:moveTo>
                          <a:pt x="62411" y="80767"/>
                        </a:moveTo>
                        <a:lnTo>
                          <a:pt x="62411" y="478032"/>
                        </a:lnTo>
                        <a:lnTo>
                          <a:pt x="369387" y="478032"/>
                        </a:lnTo>
                        <a:lnTo>
                          <a:pt x="369387" y="80767"/>
                        </a:lnTo>
                        <a:lnTo>
                          <a:pt x="62411" y="80767"/>
                        </a:lnTo>
                        <a:close/>
                        <a:moveTo>
                          <a:pt x="0" y="0"/>
                        </a:moveTo>
                        <a:lnTo>
                          <a:pt x="431799" y="0"/>
                        </a:lnTo>
                        <a:lnTo>
                          <a:pt x="431799" y="558801"/>
                        </a:lnTo>
                        <a:lnTo>
                          <a:pt x="0" y="5588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" name="椭圆 22">
                    <a:extLst>
                      <a:ext uri="{FF2B5EF4-FFF2-40B4-BE49-F238E27FC236}">
                        <a16:creationId xmlns:a16="http://schemas.microsoft.com/office/drawing/2014/main" id="{47DE524B-F438-46BD-8C78-58C6EACE42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600" y="1004001"/>
                    <a:ext cx="376066" cy="376066"/>
                  </a:xfrm>
                  <a:prstGeom prst="ellipse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44" name="矩形 23">
                    <a:extLst>
                      <a:ext uri="{FF2B5EF4-FFF2-40B4-BE49-F238E27FC236}">
                        <a16:creationId xmlns:a16="http://schemas.microsoft.com/office/drawing/2014/main" id="{A7A015C8-8C7F-4879-958F-D8E33C7511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797" y="812801"/>
                    <a:ext cx="167786" cy="567266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7" name="椭圆 26">
                  <a:extLst>
                    <a:ext uri="{FF2B5EF4-FFF2-40B4-BE49-F238E27FC236}">
                      <a16:creationId xmlns:a16="http://schemas.microsoft.com/office/drawing/2014/main" id="{E91E9C37-C235-4E8A-8995-2CF7A308692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35892" y="1071836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796ABA3-1F4D-432A-95B0-41DEA65BC10A}"/>
                </a:ext>
              </a:extLst>
            </p:cNvPr>
            <p:cNvSpPr txBox="1"/>
            <p:nvPr/>
          </p:nvSpPr>
          <p:spPr>
            <a:xfrm>
              <a:off x="1150143" y="1025705"/>
              <a:ext cx="5958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“方法大战”主要参赛选手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0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nimBg="1"/>
      <p:bldP spid="37892" grpId="0" animBg="1"/>
      <p:bldP spid="37893" grpId="0" animBg="1"/>
      <p:bldP spid="37894" grpId="0"/>
      <p:bldP spid="37900" grpId="0" animBg="1"/>
      <p:bldP spid="37901" grpId="0" animBg="1"/>
      <p:bldP spid="37902" grpId="0" animBg="1"/>
      <p:bldP spid="37903" grpId="0" animBg="1"/>
      <p:bldP spid="37904" grpId="0"/>
      <p:bldP spid="37905" grpId="0"/>
      <p:bldP spid="37906" grpId="0"/>
      <p:bldP spid="379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1" name="PA_矩形 9">
            <a:extLst>
              <a:ext uri="{FF2B5EF4-FFF2-40B4-BE49-F238E27FC236}">
                <a16:creationId xmlns:a16="http://schemas.microsoft.com/office/drawing/2014/main" id="{1D36C876-615E-4B2C-AD90-794A277C96F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84339" y="76200"/>
            <a:ext cx="27831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的发展历程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A1EC8E-D1B9-48C6-A7F1-8379BC45BC9D}"/>
              </a:ext>
            </a:extLst>
          </p:cNvPr>
          <p:cNvGrpSpPr/>
          <p:nvPr/>
        </p:nvGrpSpPr>
        <p:grpSpPr>
          <a:xfrm>
            <a:off x="-12699" y="2247900"/>
            <a:ext cx="11353798" cy="3918117"/>
            <a:chOff x="-12699" y="2247900"/>
            <a:chExt cx="11353798" cy="39181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FAD7EC3-CFE7-4ADD-B59E-4C53208F968D}"/>
                </a:ext>
              </a:extLst>
            </p:cNvPr>
            <p:cNvGrpSpPr/>
            <p:nvPr/>
          </p:nvGrpSpPr>
          <p:grpSpPr>
            <a:xfrm>
              <a:off x="-12699" y="2247900"/>
              <a:ext cx="11353798" cy="3918117"/>
              <a:chOff x="1" y="2006600"/>
              <a:chExt cx="11353798" cy="3918117"/>
            </a:xfrm>
          </p:grpSpPr>
          <p:sp>
            <p:nvSpPr>
              <p:cNvPr id="36873" name="PA_任意多边形 27">
                <a:extLst>
                  <a:ext uri="{FF2B5EF4-FFF2-40B4-BE49-F238E27FC236}">
                    <a16:creationId xmlns:a16="http://schemas.microsoft.com/office/drawing/2014/main" id="{679E1A51-9C25-4633-A047-3630DA378081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816262" y="2666842"/>
                <a:ext cx="862943" cy="1855949"/>
              </a:xfrm>
              <a:custGeom>
                <a:avLst/>
                <a:gdLst>
                  <a:gd name="T0" fmla="*/ 742145 w 593997"/>
                  <a:gd name="T1" fmla="*/ 0 h 1073886"/>
                  <a:gd name="T2" fmla="*/ 742145 w 593997"/>
                  <a:gd name="T3" fmla="*/ 955442 h 1073886"/>
                  <a:gd name="T4" fmla="*/ 0 w 593997"/>
                  <a:gd name="T5" fmla="*/ 1338502 h 1073886"/>
                  <a:gd name="T6" fmla="*/ 0 w 593997"/>
                  <a:gd name="T7" fmla="*/ 383059 h 10738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997"/>
                  <a:gd name="T13" fmla="*/ 0 h 1073886"/>
                  <a:gd name="T14" fmla="*/ 593997 w 593997"/>
                  <a:gd name="T15" fmla="*/ 1073886 h 10738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997" h="1073886">
                    <a:moveTo>
                      <a:pt x="593997" y="0"/>
                    </a:moveTo>
                    <a:lnTo>
                      <a:pt x="593997" y="766556"/>
                    </a:lnTo>
                    <a:lnTo>
                      <a:pt x="0" y="1073886"/>
                    </a:lnTo>
                    <a:lnTo>
                      <a:pt x="0" y="307330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AC4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94" name="PA_任意多边形 40">
                <a:extLst>
                  <a:ext uri="{FF2B5EF4-FFF2-40B4-BE49-F238E27FC236}">
                    <a16:creationId xmlns:a16="http://schemas.microsoft.com/office/drawing/2014/main" id="{721B33A8-668F-49B6-94FC-814D1E7A84E7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 flipH="1">
                <a:off x="2421788" y="2825750"/>
                <a:ext cx="439298" cy="1543218"/>
              </a:xfrm>
              <a:custGeom>
                <a:avLst/>
                <a:gdLst>
                  <a:gd name="T0" fmla="*/ 164718 w 593997"/>
                  <a:gd name="T1" fmla="*/ 0 h 1073886"/>
                  <a:gd name="T2" fmla="*/ 164718 w 593997"/>
                  <a:gd name="T3" fmla="*/ 971278 h 1073886"/>
                  <a:gd name="T4" fmla="*/ 0 w 593997"/>
                  <a:gd name="T5" fmla="*/ 1360686 h 1073886"/>
                  <a:gd name="T6" fmla="*/ 0 w 593997"/>
                  <a:gd name="T7" fmla="*/ 389408 h 10738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997"/>
                  <a:gd name="T13" fmla="*/ 0 h 1073886"/>
                  <a:gd name="T14" fmla="*/ 593997 w 593997"/>
                  <a:gd name="T15" fmla="*/ 1073886 h 10738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997" h="1073886">
                    <a:moveTo>
                      <a:pt x="593997" y="0"/>
                    </a:moveTo>
                    <a:lnTo>
                      <a:pt x="593997" y="766556"/>
                    </a:lnTo>
                    <a:lnTo>
                      <a:pt x="0" y="1073886"/>
                    </a:lnTo>
                    <a:lnTo>
                      <a:pt x="0" y="307330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72" name="PA_任意多边形 26">
                <a:extLst>
                  <a:ext uri="{FF2B5EF4-FFF2-40B4-BE49-F238E27FC236}">
                    <a16:creationId xmlns:a16="http://schemas.microsoft.com/office/drawing/2014/main" id="{7D893360-ED49-476C-A4D9-768B24EA87D1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895821" y="2011363"/>
                <a:ext cx="535025" cy="1155700"/>
              </a:xfrm>
              <a:custGeom>
                <a:avLst/>
                <a:gdLst>
                  <a:gd name="T0" fmla="*/ 742145 w 593997"/>
                  <a:gd name="T1" fmla="*/ 0 h 1073886"/>
                  <a:gd name="T2" fmla="*/ 742145 w 593997"/>
                  <a:gd name="T3" fmla="*/ 955442 h 1073886"/>
                  <a:gd name="T4" fmla="*/ 0 w 593997"/>
                  <a:gd name="T5" fmla="*/ 1338502 h 1073886"/>
                  <a:gd name="T6" fmla="*/ 0 w 593997"/>
                  <a:gd name="T7" fmla="*/ 383059 h 10738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997"/>
                  <a:gd name="T13" fmla="*/ 0 h 1073886"/>
                  <a:gd name="T14" fmla="*/ 593997 w 593997"/>
                  <a:gd name="T15" fmla="*/ 1073886 h 10738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997" h="1073886">
                    <a:moveTo>
                      <a:pt x="593997" y="0"/>
                    </a:moveTo>
                    <a:lnTo>
                      <a:pt x="593997" y="766556"/>
                    </a:lnTo>
                    <a:lnTo>
                      <a:pt x="0" y="1073886"/>
                    </a:lnTo>
                    <a:lnTo>
                      <a:pt x="0" y="307330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F34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74" name="PA_任意多边形 28">
                <a:extLst>
                  <a:ext uri="{FF2B5EF4-FFF2-40B4-BE49-F238E27FC236}">
                    <a16:creationId xmlns:a16="http://schemas.microsoft.com/office/drawing/2014/main" id="{8F84F2B0-7785-420A-BC42-A92FBDAA3AA3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893166" y="3922713"/>
                <a:ext cx="533697" cy="1989137"/>
              </a:xfrm>
              <a:custGeom>
                <a:avLst/>
                <a:gdLst>
                  <a:gd name="T0" fmla="*/ 736633 w 593997"/>
                  <a:gd name="T1" fmla="*/ 0 h 1848987"/>
                  <a:gd name="T2" fmla="*/ 736633 w 593997"/>
                  <a:gd name="T3" fmla="*/ 1921107 h 1848987"/>
                  <a:gd name="T4" fmla="*/ 722416 w 593997"/>
                  <a:gd name="T5" fmla="*/ 1928490 h 1848987"/>
                  <a:gd name="T6" fmla="*/ 722416 w 593997"/>
                  <a:gd name="T7" fmla="*/ 1926849 h 1848987"/>
                  <a:gd name="T8" fmla="*/ 0 w 593997"/>
                  <a:gd name="T9" fmla="*/ 2302111 h 1848987"/>
                  <a:gd name="T10" fmla="*/ 0 w 593997"/>
                  <a:gd name="T11" fmla="*/ 389225 h 1848987"/>
                  <a:gd name="T12" fmla="*/ 722416 w 593997"/>
                  <a:gd name="T13" fmla="*/ 13962 h 1848987"/>
                  <a:gd name="T14" fmla="*/ 722416 w 593997"/>
                  <a:gd name="T15" fmla="*/ 7386 h 18489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93997"/>
                  <a:gd name="T25" fmla="*/ 0 h 1848987"/>
                  <a:gd name="T26" fmla="*/ 593997 w 593997"/>
                  <a:gd name="T27" fmla="*/ 1848987 h 18489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93997" h="1848987">
                    <a:moveTo>
                      <a:pt x="593997" y="0"/>
                    </a:moveTo>
                    <a:lnTo>
                      <a:pt x="593997" y="1542975"/>
                    </a:lnTo>
                    <a:lnTo>
                      <a:pt x="582533" y="1548906"/>
                    </a:lnTo>
                    <a:lnTo>
                      <a:pt x="582533" y="1547588"/>
                    </a:lnTo>
                    <a:lnTo>
                      <a:pt x="0" y="1848987"/>
                    </a:lnTo>
                    <a:lnTo>
                      <a:pt x="0" y="312613"/>
                    </a:lnTo>
                    <a:lnTo>
                      <a:pt x="582533" y="11214"/>
                    </a:lnTo>
                    <a:lnTo>
                      <a:pt x="582533" y="5932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4C4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76" name="PA_矩形 30">
                <a:extLst>
                  <a:ext uri="{FF2B5EF4-FFF2-40B4-BE49-F238E27FC236}">
                    <a16:creationId xmlns:a16="http://schemas.microsoft.com/office/drawing/2014/main" id="{870E4077-85AA-4C31-A1AF-6861559B3E7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" y="2331720"/>
                <a:ext cx="1897148" cy="82867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6877" name="PA_矩形 31">
                <a:extLst>
                  <a:ext uri="{FF2B5EF4-FFF2-40B4-BE49-F238E27FC236}">
                    <a16:creationId xmlns:a16="http://schemas.microsoft.com/office/drawing/2014/main" id="{50EA82AA-815A-4DC2-AFAA-FDB3D9E03BA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" y="3160394"/>
                <a:ext cx="1897148" cy="112744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6878" name="PA_矩形 32">
                <a:extLst>
                  <a:ext uri="{FF2B5EF4-FFF2-40B4-BE49-F238E27FC236}">
                    <a16:creationId xmlns:a16="http://schemas.microsoft.com/office/drawing/2014/main" id="{0F960A87-D40E-431B-AD81-E812476BFD1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" y="4281170"/>
                <a:ext cx="1897148" cy="1636713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6884" name="PA_任意多边形 39">
                <a:extLst>
                  <a:ext uri="{FF2B5EF4-FFF2-40B4-BE49-F238E27FC236}">
                    <a16:creationId xmlns:a16="http://schemas.microsoft.com/office/drawing/2014/main" id="{9F3D261E-2B4D-41E0-B701-643777BA78DE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754783" y="2009775"/>
                <a:ext cx="535025" cy="1155700"/>
              </a:xfrm>
              <a:custGeom>
                <a:avLst/>
                <a:gdLst>
                  <a:gd name="T0" fmla="*/ 742142 w 593997"/>
                  <a:gd name="T1" fmla="*/ 0 h 1073886"/>
                  <a:gd name="T2" fmla="*/ 742142 w 593997"/>
                  <a:gd name="T3" fmla="*/ 955442 h 1073886"/>
                  <a:gd name="T4" fmla="*/ 0 w 593997"/>
                  <a:gd name="T5" fmla="*/ 1338502 h 1073886"/>
                  <a:gd name="T6" fmla="*/ 0 w 593997"/>
                  <a:gd name="T7" fmla="*/ 383059 h 10738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997"/>
                  <a:gd name="T13" fmla="*/ 0 h 1073886"/>
                  <a:gd name="T14" fmla="*/ 593997 w 593997"/>
                  <a:gd name="T15" fmla="*/ 1073886 h 10738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997" h="1073886">
                    <a:moveTo>
                      <a:pt x="593997" y="0"/>
                    </a:moveTo>
                    <a:lnTo>
                      <a:pt x="593997" y="766556"/>
                    </a:lnTo>
                    <a:lnTo>
                      <a:pt x="0" y="1073886"/>
                    </a:lnTo>
                    <a:lnTo>
                      <a:pt x="0" y="307330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F34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85" name="PA_任意多边形 41">
                <a:extLst>
                  <a:ext uri="{FF2B5EF4-FFF2-40B4-BE49-F238E27FC236}">
                    <a16:creationId xmlns:a16="http://schemas.microsoft.com/office/drawing/2014/main" id="{BD0554CB-5A67-4104-8E9A-F1AB39D78482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758214" y="2670340"/>
                <a:ext cx="792678" cy="1724028"/>
              </a:xfrm>
              <a:custGeom>
                <a:avLst/>
                <a:gdLst>
                  <a:gd name="T0" fmla="*/ 846097 w 593997"/>
                  <a:gd name="T1" fmla="*/ 0 h 1073886"/>
                  <a:gd name="T2" fmla="*/ 846097 w 593997"/>
                  <a:gd name="T3" fmla="*/ 1306306 h 1073886"/>
                  <a:gd name="T4" fmla="*/ 0 w 593997"/>
                  <a:gd name="T5" fmla="*/ 1830033 h 1073886"/>
                  <a:gd name="T6" fmla="*/ 0 w 593997"/>
                  <a:gd name="T7" fmla="*/ 523727 h 10738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997"/>
                  <a:gd name="T13" fmla="*/ 0 h 1073886"/>
                  <a:gd name="T14" fmla="*/ 593997 w 593997"/>
                  <a:gd name="T15" fmla="*/ 1073886 h 10738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997" h="1073886">
                    <a:moveTo>
                      <a:pt x="593997" y="0"/>
                    </a:moveTo>
                    <a:lnTo>
                      <a:pt x="593997" y="766556"/>
                    </a:lnTo>
                    <a:lnTo>
                      <a:pt x="0" y="1073886"/>
                    </a:lnTo>
                    <a:lnTo>
                      <a:pt x="0" y="307330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AC4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86" name="PA_任意多边形 42">
                <a:extLst>
                  <a:ext uri="{FF2B5EF4-FFF2-40B4-BE49-F238E27FC236}">
                    <a16:creationId xmlns:a16="http://schemas.microsoft.com/office/drawing/2014/main" id="{1C347998-C092-4C43-8089-D0D13FF59B96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424208" y="3921125"/>
                <a:ext cx="329246" cy="2001838"/>
              </a:xfrm>
              <a:custGeom>
                <a:avLst/>
                <a:gdLst>
                  <a:gd name="T0" fmla="*/ 0 w 366467"/>
                  <a:gd name="T1" fmla="*/ 0 h 1859919"/>
                  <a:gd name="T2" fmla="*/ 8019 w 366467"/>
                  <a:gd name="T3" fmla="*/ 169 h 1859919"/>
                  <a:gd name="T4" fmla="*/ 8019 w 366467"/>
                  <a:gd name="T5" fmla="*/ 4694 h 1859919"/>
                  <a:gd name="T6" fmla="*/ 454388 w 366467"/>
                  <a:gd name="T7" fmla="*/ 390062 h 1859919"/>
                  <a:gd name="T8" fmla="*/ 454388 w 366467"/>
                  <a:gd name="T9" fmla="*/ 2318989 h 1859919"/>
                  <a:gd name="T10" fmla="*/ 451092 w 366467"/>
                  <a:gd name="T11" fmla="*/ 2318989 h 1859919"/>
                  <a:gd name="T12" fmla="*/ 9836 w 366467"/>
                  <a:gd name="T13" fmla="*/ 1938036 h 1859919"/>
                  <a:gd name="T14" fmla="*/ 9836 w 366467"/>
                  <a:gd name="T15" fmla="*/ 1943841 h 1859919"/>
                  <a:gd name="T16" fmla="*/ 0 w 366467"/>
                  <a:gd name="T17" fmla="*/ 1935349 h 18599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66467"/>
                  <a:gd name="T28" fmla="*/ 0 h 1859919"/>
                  <a:gd name="T29" fmla="*/ 366467 w 366467"/>
                  <a:gd name="T30" fmla="*/ 1859919 h 18599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66467" h="1859919">
                    <a:moveTo>
                      <a:pt x="0" y="0"/>
                    </a:moveTo>
                    <a:lnTo>
                      <a:pt x="6467" y="136"/>
                    </a:lnTo>
                    <a:lnTo>
                      <a:pt x="6467" y="3765"/>
                    </a:lnTo>
                    <a:lnTo>
                      <a:pt x="366467" y="312845"/>
                    </a:lnTo>
                    <a:lnTo>
                      <a:pt x="366467" y="1859919"/>
                    </a:lnTo>
                    <a:lnTo>
                      <a:pt x="363809" y="1859919"/>
                    </a:lnTo>
                    <a:lnTo>
                      <a:pt x="7933" y="1554380"/>
                    </a:lnTo>
                    <a:lnTo>
                      <a:pt x="7933" y="1559036"/>
                    </a:lnTo>
                    <a:lnTo>
                      <a:pt x="0" y="1552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87" name="PA_任意多边形 43">
                <a:extLst>
                  <a:ext uri="{FF2B5EF4-FFF2-40B4-BE49-F238E27FC236}">
                    <a16:creationId xmlns:a16="http://schemas.microsoft.com/office/drawing/2014/main" id="{E0BB9678-C6AA-4DBC-A0E5-6774CCD4A6CF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46538" y="3935580"/>
                <a:ext cx="535025" cy="1989137"/>
              </a:xfrm>
              <a:custGeom>
                <a:avLst/>
                <a:gdLst>
                  <a:gd name="T0" fmla="*/ 742142 w 593997"/>
                  <a:gd name="T1" fmla="*/ 0 h 1848987"/>
                  <a:gd name="T2" fmla="*/ 742142 w 593997"/>
                  <a:gd name="T3" fmla="*/ 1921107 h 1848987"/>
                  <a:gd name="T4" fmla="*/ 727819 w 593997"/>
                  <a:gd name="T5" fmla="*/ 1928490 h 1848987"/>
                  <a:gd name="T6" fmla="*/ 727819 w 593997"/>
                  <a:gd name="T7" fmla="*/ 1926849 h 1848987"/>
                  <a:gd name="T8" fmla="*/ 0 w 593997"/>
                  <a:gd name="T9" fmla="*/ 2302111 h 1848987"/>
                  <a:gd name="T10" fmla="*/ 0 w 593997"/>
                  <a:gd name="T11" fmla="*/ 389225 h 1848987"/>
                  <a:gd name="T12" fmla="*/ 727819 w 593997"/>
                  <a:gd name="T13" fmla="*/ 13962 h 1848987"/>
                  <a:gd name="T14" fmla="*/ 727819 w 593997"/>
                  <a:gd name="T15" fmla="*/ 7386 h 18489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93997"/>
                  <a:gd name="T25" fmla="*/ 0 h 1848987"/>
                  <a:gd name="T26" fmla="*/ 593997 w 593997"/>
                  <a:gd name="T27" fmla="*/ 1848987 h 18489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93997" h="1848987">
                    <a:moveTo>
                      <a:pt x="593997" y="0"/>
                    </a:moveTo>
                    <a:lnTo>
                      <a:pt x="593997" y="1542975"/>
                    </a:lnTo>
                    <a:lnTo>
                      <a:pt x="582533" y="1548906"/>
                    </a:lnTo>
                    <a:lnTo>
                      <a:pt x="582533" y="1547588"/>
                    </a:lnTo>
                    <a:lnTo>
                      <a:pt x="0" y="1848987"/>
                    </a:lnTo>
                    <a:lnTo>
                      <a:pt x="0" y="312613"/>
                    </a:lnTo>
                    <a:lnTo>
                      <a:pt x="582533" y="11214"/>
                    </a:lnTo>
                    <a:lnTo>
                      <a:pt x="582533" y="5932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4C4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88" name="PA_五边形 44">
                <a:extLst>
                  <a:ext uri="{FF2B5EF4-FFF2-40B4-BE49-F238E27FC236}">
                    <a16:creationId xmlns:a16="http://schemas.microsoft.com/office/drawing/2014/main" id="{54A40B8C-1E25-4609-9845-9EA3AAA41F4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289807" y="2006600"/>
                <a:ext cx="5310074" cy="819150"/>
              </a:xfrm>
              <a:prstGeom prst="homePlate">
                <a:avLst>
                  <a:gd name="adj" fmla="val 127471"/>
                </a:avLst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6889" name="PA_五边形 45">
                <a:extLst>
                  <a:ext uri="{FF2B5EF4-FFF2-40B4-BE49-F238E27FC236}">
                    <a16:creationId xmlns:a16="http://schemas.microsoft.com/office/drawing/2014/main" id="{1B37829D-C77E-469F-B633-AFCF0D61D0A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284497" y="2824162"/>
                <a:ext cx="6608233" cy="1134575"/>
              </a:xfrm>
              <a:prstGeom prst="homePlate">
                <a:avLst>
                  <a:gd name="adj" fmla="val 144070"/>
                </a:avLst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6890" name="PA_五边形 46">
                <a:extLst>
                  <a:ext uri="{FF2B5EF4-FFF2-40B4-BE49-F238E27FC236}">
                    <a16:creationId xmlns:a16="http://schemas.microsoft.com/office/drawing/2014/main" id="{91C5734D-6A26-4B22-90EF-9064AE3F03E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281562" y="3930817"/>
                <a:ext cx="8072237" cy="1666875"/>
              </a:xfrm>
              <a:prstGeom prst="homePlate">
                <a:avLst>
                  <a:gd name="adj" fmla="val 86381"/>
                </a:avLst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6891" name="PA_文本框 47">
                <a:extLst>
                  <a:ext uri="{FF2B5EF4-FFF2-40B4-BE49-F238E27FC236}">
                    <a16:creationId xmlns:a16="http://schemas.microsoft.com/office/drawing/2014/main" id="{E58B895D-5027-47C3-BA28-6FBE6AEB802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471689" y="2043112"/>
                <a:ext cx="400861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众多建模语言各有特点，有各自擅长和不足的地方。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892" name="PA_文本框 48">
                <a:extLst>
                  <a:ext uri="{FF2B5EF4-FFF2-40B4-BE49-F238E27FC236}">
                    <a16:creationId xmlns:a16="http://schemas.microsoft.com/office/drawing/2014/main" id="{8380E2A8-EEF6-407D-A317-0F5E916150A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478327" y="2867025"/>
                <a:ext cx="4763973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面对众多建模语言，用于由于没有能力区分不同语言的差别，因此很难找到一种比较适合其应用特点的语言。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893" name="PA_文本框 49">
                <a:extLst>
                  <a:ext uri="{FF2B5EF4-FFF2-40B4-BE49-F238E27FC236}">
                    <a16:creationId xmlns:a16="http://schemas.microsoft.com/office/drawing/2014/main" id="{D14EAF1C-E515-40CD-BE62-A362AC4A048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450168" y="4135438"/>
                <a:ext cx="6317624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lvl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建模语言大多类同，但仍然拥有自己的独特表示法。这些细微的差别极大地妨碍了用户之间的交流。</a:t>
                </a:r>
                <a:endPara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866" name="PA_任意多边形 38">
                <a:extLst>
                  <a:ext uri="{FF2B5EF4-FFF2-40B4-BE49-F238E27FC236}">
                    <a16:creationId xmlns:a16="http://schemas.microsoft.com/office/drawing/2014/main" id="{EEE0771F-0604-4821-9FED-0CE24ED0D439}"/>
                  </a:ext>
                </a:extLst>
              </p:cNvPr>
              <p:cNvSpPr>
                <a:spLocks/>
              </p:cNvSpPr>
              <p:nvPr>
                <p:custDataLst>
                  <p:tags r:id="rId34"/>
                </p:custDataLst>
              </p:nvPr>
            </p:nvSpPr>
            <p:spPr bwMode="auto">
              <a:xfrm flipH="1">
                <a:off x="2430847" y="2006600"/>
                <a:ext cx="323936" cy="1163638"/>
              </a:xfrm>
              <a:custGeom>
                <a:avLst/>
                <a:gdLst>
                  <a:gd name="T0" fmla="*/ 164718 w 593997"/>
                  <a:gd name="T1" fmla="*/ 0 h 1073886"/>
                  <a:gd name="T2" fmla="*/ 164718 w 593997"/>
                  <a:gd name="T3" fmla="*/ 975266 h 1073886"/>
                  <a:gd name="T4" fmla="*/ 0 w 593997"/>
                  <a:gd name="T5" fmla="*/ 1366272 h 1073886"/>
                  <a:gd name="T6" fmla="*/ 0 w 593997"/>
                  <a:gd name="T7" fmla="*/ 391007 h 10738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997"/>
                  <a:gd name="T13" fmla="*/ 0 h 1073886"/>
                  <a:gd name="T14" fmla="*/ 593997 w 593997"/>
                  <a:gd name="T15" fmla="*/ 1073886 h 10738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997" h="1073886">
                    <a:moveTo>
                      <a:pt x="593997" y="0"/>
                    </a:moveTo>
                    <a:lnTo>
                      <a:pt x="593997" y="766556"/>
                    </a:lnTo>
                    <a:lnTo>
                      <a:pt x="0" y="1073886"/>
                    </a:lnTo>
                    <a:lnTo>
                      <a:pt x="0" y="307330"/>
                    </a:lnTo>
                    <a:lnTo>
                      <a:pt x="593997" y="0"/>
                    </a:lnTo>
                    <a:close/>
                  </a:path>
                </a:pathLst>
              </a:cu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49" name="PA_图片 17">
              <a:extLst>
                <a:ext uri="{FF2B5EF4-FFF2-40B4-BE49-F238E27FC236}">
                  <a16:creationId xmlns:a16="http://schemas.microsoft.com/office/drawing/2014/main" id="{3D4AE5EB-152F-4B08-A80B-5B910EA5E42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82" y="2768801"/>
              <a:ext cx="619187" cy="44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A_图片 19">
              <a:extLst>
                <a:ext uri="{FF2B5EF4-FFF2-40B4-BE49-F238E27FC236}">
                  <a16:creationId xmlns:a16="http://schemas.microsoft.com/office/drawing/2014/main" id="{C2345BB1-31E5-4029-B100-0290AB1128A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14" y="3755069"/>
              <a:ext cx="574675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组合 25">
              <a:extLst>
                <a:ext uri="{FF2B5EF4-FFF2-40B4-BE49-F238E27FC236}">
                  <a16:creationId xmlns:a16="http://schemas.microsoft.com/office/drawing/2014/main" id="{D78E3B16-5AD6-4BEF-8748-6473C7DB8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376" y="4914901"/>
              <a:ext cx="955824" cy="805814"/>
              <a:chOff x="0" y="0"/>
              <a:chExt cx="1375837" cy="1380067"/>
            </a:xfrm>
            <a:solidFill>
              <a:schemeClr val="bg1"/>
            </a:solidFill>
          </p:grpSpPr>
          <p:sp>
            <p:nvSpPr>
              <p:cNvPr id="54" name="矩形 11">
                <a:extLst>
                  <a:ext uri="{FF2B5EF4-FFF2-40B4-BE49-F238E27FC236}">
                    <a16:creationId xmlns:a16="http://schemas.microsoft.com/office/drawing/2014/main" id="{516B5FC6-F421-4F52-B2AA-D46C4AC23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矩形 12">
                <a:extLst>
                  <a:ext uri="{FF2B5EF4-FFF2-40B4-BE49-F238E27FC236}">
                    <a16:creationId xmlns:a16="http://schemas.microsoft.com/office/drawing/2014/main" id="{5E177E8C-D1CF-4659-8E43-25564E101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矩形 13">
                <a:extLst>
                  <a:ext uri="{FF2B5EF4-FFF2-40B4-BE49-F238E27FC236}">
                    <a16:creationId xmlns:a16="http://schemas.microsoft.com/office/drawing/2014/main" id="{4A91244F-EC71-4CEC-B1EC-CA7FD8451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任意多边形 18">
                <a:extLst>
                  <a:ext uri="{FF2B5EF4-FFF2-40B4-BE49-F238E27FC236}">
                    <a16:creationId xmlns:a16="http://schemas.microsoft.com/office/drawing/2014/main" id="{0A2C3EC9-E28B-410A-9B84-9CB1D8677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任意多边形 21">
                <a:extLst>
                  <a:ext uri="{FF2B5EF4-FFF2-40B4-BE49-F238E27FC236}">
                    <a16:creationId xmlns:a16="http://schemas.microsoft.com/office/drawing/2014/main" id="{121D3D9D-7353-40FA-B7F9-4535A7531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椭圆 22">
                <a:extLst>
                  <a:ext uri="{FF2B5EF4-FFF2-40B4-BE49-F238E27FC236}">
                    <a16:creationId xmlns:a16="http://schemas.microsoft.com/office/drawing/2014/main" id="{001F8944-5A20-4E90-9D2F-B23E88C96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矩形 23">
                <a:extLst>
                  <a:ext uri="{FF2B5EF4-FFF2-40B4-BE49-F238E27FC236}">
                    <a16:creationId xmlns:a16="http://schemas.microsoft.com/office/drawing/2014/main" id="{F665D71B-7073-4E1B-80E4-233343CD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C5F92E1-50A0-46A4-961C-20ECD96499D5}"/>
              </a:ext>
            </a:extLst>
          </p:cNvPr>
          <p:cNvGrpSpPr/>
          <p:nvPr/>
        </p:nvGrpSpPr>
        <p:grpSpPr>
          <a:xfrm>
            <a:off x="517376" y="1109661"/>
            <a:ext cx="6548333" cy="584201"/>
            <a:chOff x="560491" y="964724"/>
            <a:chExt cx="6548333" cy="5842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75A107E-8EEA-41E1-99FD-4D4A86D504AC}"/>
                </a:ext>
              </a:extLst>
            </p:cNvPr>
            <p:cNvGrpSpPr/>
            <p:nvPr/>
          </p:nvGrpSpPr>
          <p:grpSpPr>
            <a:xfrm>
              <a:off x="560491" y="964724"/>
              <a:ext cx="568409" cy="584201"/>
              <a:chOff x="345991" y="637886"/>
              <a:chExt cx="1136817" cy="1152646"/>
            </a:xfrm>
          </p:grpSpPr>
          <p:sp>
            <p:nvSpPr>
              <p:cNvPr id="67" name="PA_任意多边形 47">
                <a:extLst>
                  <a:ext uri="{FF2B5EF4-FFF2-40B4-BE49-F238E27FC236}">
                    <a16:creationId xmlns:a16="http://schemas.microsoft.com/office/drawing/2014/main" id="{2BE39BEE-7903-4692-AC2E-96C1AA397AED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rot="21480000" flipH="1">
                <a:off x="672194" y="940837"/>
                <a:ext cx="469138" cy="269039"/>
              </a:xfrm>
              <a:custGeom>
                <a:avLst/>
                <a:gdLst>
                  <a:gd name="T0" fmla="*/ 0 w 2262142"/>
                  <a:gd name="T1" fmla="*/ 0 h 1396256"/>
                  <a:gd name="T2" fmla="*/ 44430 w 2262142"/>
                  <a:gd name="T3" fmla="*/ 746974 h 1396256"/>
                  <a:gd name="T4" fmla="*/ 1344225 w 2262142"/>
                  <a:gd name="T5" fmla="*/ 746974 h 1396256"/>
                  <a:gd name="T6" fmla="*/ 0 60000 65536"/>
                  <a:gd name="T7" fmla="*/ 0 60000 65536"/>
                  <a:gd name="T8" fmla="*/ 0 60000 65536"/>
                  <a:gd name="T9" fmla="*/ 0 w 2262142"/>
                  <a:gd name="T10" fmla="*/ 0 h 1396256"/>
                  <a:gd name="T11" fmla="*/ 2262142 w 2262142"/>
                  <a:gd name="T12" fmla="*/ 1396256 h 1396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2142" h="1396256">
                    <a:moveTo>
                      <a:pt x="0" y="0"/>
                    </a:moveTo>
                    <a:lnTo>
                      <a:pt x="74770" y="1396256"/>
                    </a:lnTo>
                    <a:lnTo>
                      <a:pt x="2262142" y="1396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4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PA_任意多边形 51">
                <a:extLst>
                  <a:ext uri="{FF2B5EF4-FFF2-40B4-BE49-F238E27FC236}">
                    <a16:creationId xmlns:a16="http://schemas.microsoft.com/office/drawing/2014/main" id="{9ECDBBFC-D7B3-47F5-AEDA-349E650D6BCD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30367" y="934808"/>
                <a:ext cx="352441" cy="269039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34249 h 1344593"/>
                  <a:gd name="T6" fmla="*/ 1009899 w 1699399"/>
                  <a:gd name="T7" fmla="*/ 671230 h 1344593"/>
                  <a:gd name="T8" fmla="*/ 876722 w 1699399"/>
                  <a:gd name="T9" fmla="*/ 805479 h 1344593"/>
                  <a:gd name="T10" fmla="*/ 0 w 1699399"/>
                  <a:gd name="T11" fmla="*/ 805479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PA_任意多边形 63">
                <a:extLst>
                  <a:ext uri="{FF2B5EF4-FFF2-40B4-BE49-F238E27FC236}">
                    <a16:creationId xmlns:a16="http://schemas.microsoft.com/office/drawing/2014/main" id="{A4E77428-2581-423C-9BD8-242985B26E74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 rot="120000" flipH="1" flipV="1">
                <a:off x="672194" y="1223441"/>
                <a:ext cx="469138" cy="267908"/>
              </a:xfrm>
              <a:custGeom>
                <a:avLst/>
                <a:gdLst>
                  <a:gd name="T0" fmla="*/ 1901553 w 1901961"/>
                  <a:gd name="T1" fmla="*/ 1129087 h 1128526"/>
                  <a:gd name="T2" fmla="*/ 62563 w 1901961"/>
                  <a:gd name="T3" fmla="*/ 1129087 h 1128526"/>
                  <a:gd name="T4" fmla="*/ 0 w 1901961"/>
                  <a:gd name="T5" fmla="*/ 290 h 1128526"/>
                  <a:gd name="T6" fmla="*/ 8286 w 1901961"/>
                  <a:gd name="T7" fmla="*/ 0 h 11285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1961"/>
                  <a:gd name="T13" fmla="*/ 0 h 1128526"/>
                  <a:gd name="T14" fmla="*/ 1901961 w 1901961"/>
                  <a:gd name="T15" fmla="*/ 1128526 h 11285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1961" h="1128526">
                    <a:moveTo>
                      <a:pt x="1901961" y="1128526"/>
                    </a:moveTo>
                    <a:lnTo>
                      <a:pt x="62575" y="1128526"/>
                    </a:lnTo>
                    <a:lnTo>
                      <a:pt x="0" y="290"/>
                    </a:lnTo>
                    <a:lnTo>
                      <a:pt x="8289" y="0"/>
                    </a:lnTo>
                    <a:lnTo>
                      <a:pt x="1901961" y="1128526"/>
                    </a:lnTo>
                    <a:close/>
                  </a:path>
                </a:pathLst>
              </a:custGeom>
              <a:solidFill>
                <a:srgbClr val="B24C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PA_任意多边形 53">
                <a:extLst>
                  <a:ext uri="{FF2B5EF4-FFF2-40B4-BE49-F238E27FC236}">
                    <a16:creationId xmlns:a16="http://schemas.microsoft.com/office/drawing/2014/main" id="{0CF3CF89-9E8C-42E8-BCC0-07F944720FEA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1126060" y="1229469"/>
                <a:ext cx="352441" cy="266024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9787 h 1344593"/>
                  <a:gd name="T6" fmla="*/ 1009899 w 1699399"/>
                  <a:gd name="T7" fmla="*/ 648919 h 1344593"/>
                  <a:gd name="T8" fmla="*/ 876722 w 1699399"/>
                  <a:gd name="T9" fmla="*/ 778706 h 1344593"/>
                  <a:gd name="T10" fmla="*/ 0 w 1699399"/>
                  <a:gd name="T11" fmla="*/ 778706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PA_任意多边形 55">
                <a:extLst>
                  <a:ext uri="{FF2B5EF4-FFF2-40B4-BE49-F238E27FC236}">
                    <a16:creationId xmlns:a16="http://schemas.microsoft.com/office/drawing/2014/main" id="{ECE9055E-C01E-48C4-8CEC-B8EF045B8C69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 rot="13105210" flipV="1">
                <a:off x="541400" y="1388481"/>
                <a:ext cx="740126" cy="208750"/>
              </a:xfrm>
              <a:custGeom>
                <a:avLst/>
                <a:gdLst>
                  <a:gd name="T0" fmla="*/ 0 w 3567861"/>
                  <a:gd name="T1" fmla="*/ 621946 h 1045825"/>
                  <a:gd name="T2" fmla="*/ 493315 w 3567861"/>
                  <a:gd name="T3" fmla="*/ 0 h 1045825"/>
                  <a:gd name="T4" fmla="*/ 2121830 w 3567861"/>
                  <a:gd name="T5" fmla="*/ 69376 h 1045825"/>
                  <a:gd name="T6" fmla="*/ 0 w 3567861"/>
                  <a:gd name="T7" fmla="*/ 621946 h 10458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7861"/>
                  <a:gd name="T13" fmla="*/ 0 h 1045825"/>
                  <a:gd name="T14" fmla="*/ 3567861 w 3567861"/>
                  <a:gd name="T15" fmla="*/ 1045825 h 10458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7861" h="1045825">
                    <a:moveTo>
                      <a:pt x="0" y="1045825"/>
                    </a:moveTo>
                    <a:lnTo>
                      <a:pt x="829510" y="0"/>
                    </a:lnTo>
                    <a:lnTo>
                      <a:pt x="3567861" y="116658"/>
                    </a:lnTo>
                    <a:cubicBezTo>
                      <a:pt x="2354936" y="465266"/>
                      <a:pt x="1212925" y="697217"/>
                      <a:pt x="0" y="1045825"/>
                    </a:cubicBezTo>
                    <a:close/>
                  </a:path>
                </a:pathLst>
              </a:custGeom>
              <a:solidFill>
                <a:srgbClr val="594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PA_任意多边形 56">
                <a:extLst>
                  <a:ext uri="{FF2B5EF4-FFF2-40B4-BE49-F238E27FC236}">
                    <a16:creationId xmlns:a16="http://schemas.microsoft.com/office/drawing/2014/main" id="{FE207B7D-BB38-4DD9-BE73-30C59C750FCF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1126060" y="1525638"/>
                <a:ext cx="352441" cy="264894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8140 h 1344593"/>
                  <a:gd name="T6" fmla="*/ 1009899 w 1699399"/>
                  <a:gd name="T7" fmla="*/ 640682 h 1344593"/>
                  <a:gd name="T8" fmla="*/ 876722 w 1699399"/>
                  <a:gd name="T9" fmla="*/ 768822 h 1344593"/>
                  <a:gd name="T10" fmla="*/ 0 w 1699399"/>
                  <a:gd name="T11" fmla="*/ 768822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PA_任意多边形 58">
                <a:extLst>
                  <a:ext uri="{FF2B5EF4-FFF2-40B4-BE49-F238E27FC236}">
                    <a16:creationId xmlns:a16="http://schemas.microsoft.com/office/drawing/2014/main" id="{5A905457-3547-43D9-910D-D1CE51608BEB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 rot="8494790">
                <a:off x="541400" y="833071"/>
                <a:ext cx="740126" cy="208750"/>
              </a:xfrm>
              <a:custGeom>
                <a:avLst/>
                <a:gdLst>
                  <a:gd name="T0" fmla="*/ 0 w 3567861"/>
                  <a:gd name="T1" fmla="*/ 621946 h 1045825"/>
                  <a:gd name="T2" fmla="*/ 493315 w 3567861"/>
                  <a:gd name="T3" fmla="*/ 0 h 1045825"/>
                  <a:gd name="T4" fmla="*/ 2121830 w 3567861"/>
                  <a:gd name="T5" fmla="*/ 69376 h 1045825"/>
                  <a:gd name="T6" fmla="*/ 0 w 3567861"/>
                  <a:gd name="T7" fmla="*/ 621946 h 10458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7861"/>
                  <a:gd name="T13" fmla="*/ 0 h 1045825"/>
                  <a:gd name="T14" fmla="*/ 3567861 w 3567861"/>
                  <a:gd name="T15" fmla="*/ 1045825 h 10458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7861" h="1045825">
                    <a:moveTo>
                      <a:pt x="0" y="1045825"/>
                    </a:moveTo>
                    <a:lnTo>
                      <a:pt x="829510" y="0"/>
                    </a:lnTo>
                    <a:lnTo>
                      <a:pt x="3567861" y="116658"/>
                    </a:lnTo>
                    <a:cubicBezTo>
                      <a:pt x="2354936" y="465266"/>
                      <a:pt x="1212925" y="697217"/>
                      <a:pt x="0" y="1045825"/>
                    </a:cubicBezTo>
                    <a:close/>
                  </a:path>
                </a:pathLst>
              </a:custGeom>
              <a:solidFill>
                <a:srgbClr val="F588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PA_任意多边形 59">
                <a:extLst>
                  <a:ext uri="{FF2B5EF4-FFF2-40B4-BE49-F238E27FC236}">
                    <a16:creationId xmlns:a16="http://schemas.microsoft.com/office/drawing/2014/main" id="{40D5A962-9E88-487B-AB2F-93A1E6D75291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30367" y="637886"/>
                <a:ext cx="352441" cy="265271"/>
              </a:xfrm>
              <a:custGeom>
                <a:avLst/>
                <a:gdLst>
                  <a:gd name="T0" fmla="*/ 0 w 1699399"/>
                  <a:gd name="T1" fmla="*/ 0 h 1344593"/>
                  <a:gd name="T2" fmla="*/ 876722 w 1699399"/>
                  <a:gd name="T3" fmla="*/ 0 h 1344593"/>
                  <a:gd name="T4" fmla="*/ 1009899 w 1699399"/>
                  <a:gd name="T5" fmla="*/ 128687 h 1344593"/>
                  <a:gd name="T6" fmla="*/ 1009899 w 1699399"/>
                  <a:gd name="T7" fmla="*/ 643420 h 1344593"/>
                  <a:gd name="T8" fmla="*/ 876722 w 1699399"/>
                  <a:gd name="T9" fmla="*/ 772107 h 1344593"/>
                  <a:gd name="T10" fmla="*/ 0 w 1699399"/>
                  <a:gd name="T11" fmla="*/ 772107 h 13445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9399"/>
                  <a:gd name="T19" fmla="*/ 0 h 1344593"/>
                  <a:gd name="T20" fmla="*/ 1699399 w 1699399"/>
                  <a:gd name="T21" fmla="*/ 1344593 h 13445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9399" h="1344593">
                    <a:moveTo>
                      <a:pt x="0" y="0"/>
                    </a:moveTo>
                    <a:lnTo>
                      <a:pt x="1475296" y="0"/>
                    </a:lnTo>
                    <a:cubicBezTo>
                      <a:pt x="1599065" y="0"/>
                      <a:pt x="1699399" y="100334"/>
                      <a:pt x="1699399" y="224103"/>
                    </a:cubicBezTo>
                    <a:lnTo>
                      <a:pt x="1699399" y="1120490"/>
                    </a:lnTo>
                    <a:cubicBezTo>
                      <a:pt x="1699399" y="1244259"/>
                      <a:pt x="1599065" y="1344593"/>
                      <a:pt x="1475296" y="1344593"/>
                    </a:cubicBezTo>
                    <a:lnTo>
                      <a:pt x="0" y="1344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5" name="PA_组合 27">
                <a:extLst>
                  <a:ext uri="{FF2B5EF4-FFF2-40B4-BE49-F238E27FC236}">
                    <a16:creationId xmlns:a16="http://schemas.microsoft.com/office/drawing/2014/main" id="{26D38777-EB0C-4889-BDC4-2BE7356CD198}"/>
                  </a:ext>
                </a:extLst>
              </p:cNvPr>
              <p:cNvGrpSpPr>
                <a:grpSpLocks/>
              </p:cNvGrpSpPr>
              <p:nvPr>
                <p:custDataLst>
                  <p:tags r:id="rId14"/>
                </p:custDataLst>
              </p:nvPr>
            </p:nvGrpSpPr>
            <p:grpSpPr bwMode="auto">
              <a:xfrm>
                <a:off x="345991" y="1081008"/>
                <a:ext cx="337560" cy="326313"/>
                <a:chOff x="0" y="0"/>
                <a:chExt cx="1375837" cy="1380067"/>
              </a:xfrm>
            </p:grpSpPr>
            <p:grpSp>
              <p:nvGrpSpPr>
                <p:cNvPr id="76" name="组合 25">
                  <a:extLst>
                    <a:ext uri="{FF2B5EF4-FFF2-40B4-BE49-F238E27FC236}">
                      <a16:creationId xmlns:a16="http://schemas.microsoft.com/office/drawing/2014/main" id="{3C5626BF-165E-4E58-B4E7-E6414A743B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75837" cy="1380067"/>
                  <a:chOff x="0" y="0"/>
                  <a:chExt cx="1375837" cy="1380067"/>
                </a:xfrm>
              </p:grpSpPr>
              <p:sp>
                <p:nvSpPr>
                  <p:cNvPr id="78" name="矩形 11">
                    <a:extLst>
                      <a:ext uri="{FF2B5EF4-FFF2-40B4-BE49-F238E27FC236}">
                        <a16:creationId xmlns:a16="http://schemas.microsoft.com/office/drawing/2014/main" id="{61E84739-0128-41CA-B591-57E2F9F440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54000"/>
                    <a:ext cx="795866" cy="626533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79" name="矩形 12">
                    <a:extLst>
                      <a:ext uri="{FF2B5EF4-FFF2-40B4-BE49-F238E27FC236}">
                        <a16:creationId xmlns:a16="http://schemas.microsoft.com/office/drawing/2014/main" id="{D39DD72A-1147-47F0-B446-55E1EE489B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59857" cy="254000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80" name="矩形 13">
                    <a:extLst>
                      <a:ext uri="{FF2B5EF4-FFF2-40B4-BE49-F238E27FC236}">
                        <a16:creationId xmlns:a16="http://schemas.microsoft.com/office/drawing/2014/main" id="{63D2E1D7-8D0C-4057-8E21-DBC1F470BA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9733" y="287867"/>
                    <a:ext cx="295406" cy="567266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81" name="任意多边形 18">
                    <a:extLst>
                      <a:ext uri="{FF2B5EF4-FFF2-40B4-BE49-F238E27FC236}">
                        <a16:creationId xmlns:a16="http://schemas.microsoft.com/office/drawing/2014/main" id="{F8AAA9F7-70C5-4B91-B585-572D36692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6761" y="143317"/>
                    <a:ext cx="219076" cy="839485"/>
                  </a:xfrm>
                  <a:custGeom>
                    <a:avLst/>
                    <a:gdLst>
                      <a:gd name="T0" fmla="*/ 226157 w 215619"/>
                      <a:gd name="T1" fmla="*/ 0 h 839485"/>
                      <a:gd name="T2" fmla="*/ 226157 w 215619"/>
                      <a:gd name="T3" fmla="*/ 839485 h 839485"/>
                      <a:gd name="T4" fmla="*/ 0 w 215619"/>
                      <a:gd name="T5" fmla="*/ 691923 h 839485"/>
                      <a:gd name="T6" fmla="*/ 0 w 215619"/>
                      <a:gd name="T7" fmla="*/ 147562 h 83948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5619"/>
                      <a:gd name="T13" fmla="*/ 0 h 839485"/>
                      <a:gd name="T14" fmla="*/ 215619 w 215619"/>
                      <a:gd name="T15" fmla="*/ 839485 h 83948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5619" h="839485">
                        <a:moveTo>
                          <a:pt x="215619" y="0"/>
                        </a:moveTo>
                        <a:lnTo>
                          <a:pt x="215619" y="839485"/>
                        </a:lnTo>
                        <a:lnTo>
                          <a:pt x="0" y="691923"/>
                        </a:lnTo>
                        <a:lnTo>
                          <a:pt x="0" y="147562"/>
                        </a:lnTo>
                        <a:lnTo>
                          <a:pt x="215619" y="0"/>
                        </a:lnTo>
                        <a:close/>
                      </a:path>
                    </a:pathLst>
                  </a:cu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2" name="任意多边形 21">
                    <a:extLst>
                      <a:ext uri="{FF2B5EF4-FFF2-40B4-BE49-F238E27FC236}">
                        <a16:creationId xmlns:a16="http://schemas.microsoft.com/office/drawing/2014/main" id="{4D88D732-BAA7-47D0-83F0-C23CAF7FE7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709" y="821266"/>
                    <a:ext cx="431799" cy="558801"/>
                  </a:xfrm>
                  <a:custGeom>
                    <a:avLst/>
                    <a:gdLst>
                      <a:gd name="T0" fmla="*/ 62411 w 431799"/>
                      <a:gd name="T1" fmla="*/ 80767 h 558801"/>
                      <a:gd name="T2" fmla="*/ 62411 w 431799"/>
                      <a:gd name="T3" fmla="*/ 478032 h 558801"/>
                      <a:gd name="T4" fmla="*/ 369387 w 431799"/>
                      <a:gd name="T5" fmla="*/ 478032 h 558801"/>
                      <a:gd name="T6" fmla="*/ 369387 w 431799"/>
                      <a:gd name="T7" fmla="*/ 80767 h 558801"/>
                      <a:gd name="T8" fmla="*/ 0 w 431799"/>
                      <a:gd name="T9" fmla="*/ 0 h 558801"/>
                      <a:gd name="T10" fmla="*/ 431799 w 431799"/>
                      <a:gd name="T11" fmla="*/ 0 h 558801"/>
                      <a:gd name="T12" fmla="*/ 431799 w 431799"/>
                      <a:gd name="T13" fmla="*/ 558801 h 558801"/>
                      <a:gd name="T14" fmla="*/ 0 w 431799"/>
                      <a:gd name="T15" fmla="*/ 558801 h 55880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799"/>
                      <a:gd name="T25" fmla="*/ 0 h 558801"/>
                      <a:gd name="T26" fmla="*/ 431799 w 431799"/>
                      <a:gd name="T27" fmla="*/ 558801 h 55880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799" h="558801">
                        <a:moveTo>
                          <a:pt x="62411" y="80767"/>
                        </a:moveTo>
                        <a:lnTo>
                          <a:pt x="62411" y="478032"/>
                        </a:lnTo>
                        <a:lnTo>
                          <a:pt x="369387" y="478032"/>
                        </a:lnTo>
                        <a:lnTo>
                          <a:pt x="369387" y="80767"/>
                        </a:lnTo>
                        <a:lnTo>
                          <a:pt x="62411" y="80767"/>
                        </a:lnTo>
                        <a:close/>
                        <a:moveTo>
                          <a:pt x="0" y="0"/>
                        </a:moveTo>
                        <a:lnTo>
                          <a:pt x="431799" y="0"/>
                        </a:lnTo>
                        <a:lnTo>
                          <a:pt x="431799" y="558801"/>
                        </a:lnTo>
                        <a:lnTo>
                          <a:pt x="0" y="5588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" name="椭圆 22">
                    <a:extLst>
                      <a:ext uri="{FF2B5EF4-FFF2-40B4-BE49-F238E27FC236}">
                        <a16:creationId xmlns:a16="http://schemas.microsoft.com/office/drawing/2014/main" id="{35865DBB-F136-4FBC-B11E-A07EF2A745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600" y="1004001"/>
                    <a:ext cx="376066" cy="376066"/>
                  </a:xfrm>
                  <a:prstGeom prst="ellipse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  <p:sp>
                <p:nvSpPr>
                  <p:cNvPr id="84" name="矩形 23">
                    <a:extLst>
                      <a:ext uri="{FF2B5EF4-FFF2-40B4-BE49-F238E27FC236}">
                        <a16:creationId xmlns:a16="http://schemas.microsoft.com/office/drawing/2014/main" id="{67F66CDA-DA90-4D94-9CDA-3F235F52A7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797" y="812801"/>
                    <a:ext cx="167786" cy="567266"/>
                  </a:xfrm>
                  <a:prstGeom prst="rect">
                    <a:avLst/>
                  </a:prstGeom>
                  <a:solidFill>
                    <a:srgbClr val="355C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7" name="椭圆 26">
                  <a:extLst>
                    <a:ext uri="{FF2B5EF4-FFF2-40B4-BE49-F238E27FC236}">
                      <a16:creationId xmlns:a16="http://schemas.microsoft.com/office/drawing/2014/main" id="{331269AE-17A8-4168-8AD7-5A461604B44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35892" y="1071836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DFC39FF-FCAE-4AB4-A24D-13F3BFA7E137}"/>
                </a:ext>
              </a:extLst>
            </p:cNvPr>
            <p:cNvSpPr txBox="1"/>
            <p:nvPr/>
          </p:nvSpPr>
          <p:spPr>
            <a:xfrm>
              <a:off x="1150143" y="1025705"/>
              <a:ext cx="5958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统一建模语言的必要性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nimBg="1" autoUpdateAnimBg="0"/>
      <p:bldP spid="36869" grpId="0" animBg="1" autoUpdateAnimBg="0"/>
      <p:bldP spid="36870" grpId="0" animBg="1"/>
      <p:bldP spid="368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PA_矩形 1">
            <a:extLst>
              <a:ext uri="{FF2B5EF4-FFF2-40B4-BE49-F238E27FC236}">
                <a16:creationId xmlns:a16="http://schemas.microsoft.com/office/drawing/2014/main" id="{2E77817D-C10B-47AC-A65D-004E7C6D94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1" name="PA_矩形 2">
            <a:extLst>
              <a:ext uri="{FF2B5EF4-FFF2-40B4-BE49-F238E27FC236}">
                <a16:creationId xmlns:a16="http://schemas.microsoft.com/office/drawing/2014/main" id="{024D14DD-D239-42B0-AD05-2201C6BFCAB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2" name="PA_矩形 3">
            <a:extLst>
              <a:ext uri="{FF2B5EF4-FFF2-40B4-BE49-F238E27FC236}">
                <a16:creationId xmlns:a16="http://schemas.microsoft.com/office/drawing/2014/main" id="{C6A8301A-324D-4193-8D81-833CBEB83BB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3" name="PA_矩形 4">
            <a:extLst>
              <a:ext uri="{FF2B5EF4-FFF2-40B4-BE49-F238E27FC236}">
                <a16:creationId xmlns:a16="http://schemas.microsoft.com/office/drawing/2014/main" id="{BDDAFA6D-CB58-4CDD-AA94-10B32E2855B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4" name="PA_矩形 9">
            <a:extLst>
              <a:ext uri="{FF2B5EF4-FFF2-40B4-BE49-F238E27FC236}">
                <a16:creationId xmlns:a16="http://schemas.microsoft.com/office/drawing/2014/main" id="{89518A2F-F111-4233-9C52-2977721C8A6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84339" y="76200"/>
            <a:ext cx="27831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的发展历程</a:t>
            </a:r>
          </a:p>
        </p:txBody>
      </p:sp>
      <p:sp>
        <p:nvSpPr>
          <p:cNvPr id="48135" name="PA_六边形 10">
            <a:extLst>
              <a:ext uri="{FF2B5EF4-FFF2-40B4-BE49-F238E27FC236}">
                <a16:creationId xmlns:a16="http://schemas.microsoft.com/office/drawing/2014/main" id="{8D3F1B45-BB84-4C81-950C-A50598EA709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4071144" y="2842419"/>
            <a:ext cx="1466850" cy="126523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6" name="PA_六边形 11">
            <a:extLst>
              <a:ext uri="{FF2B5EF4-FFF2-40B4-BE49-F238E27FC236}">
                <a16:creationId xmlns:a16="http://schemas.microsoft.com/office/drawing/2014/main" id="{E092D738-E488-4243-BA02-FBE3DEBD1FA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4701382" y="4034631"/>
            <a:ext cx="1466850" cy="1265237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7" name="PA_六边形 12">
            <a:extLst>
              <a:ext uri="{FF2B5EF4-FFF2-40B4-BE49-F238E27FC236}">
                <a16:creationId xmlns:a16="http://schemas.microsoft.com/office/drawing/2014/main" id="{E04FB218-44CC-497B-8A42-61991A15B57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5995194" y="4018756"/>
            <a:ext cx="1466850" cy="126523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8" name="PA_六边形 13">
            <a:extLst>
              <a:ext uri="{FF2B5EF4-FFF2-40B4-BE49-F238E27FC236}">
                <a16:creationId xmlns:a16="http://schemas.microsoft.com/office/drawing/2014/main" id="{AEAEECDE-DFC7-48C4-8758-773882FB499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6641307" y="2842419"/>
            <a:ext cx="1466850" cy="1265237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39" name="PA_六边形 14">
            <a:extLst>
              <a:ext uri="{FF2B5EF4-FFF2-40B4-BE49-F238E27FC236}">
                <a16:creationId xmlns:a16="http://schemas.microsoft.com/office/drawing/2014/main" id="{042EE845-1B5D-4DD3-A9F7-B483699D143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6018213" y="1649413"/>
            <a:ext cx="1468437" cy="1265237"/>
          </a:xfrm>
          <a:prstGeom prst="hexagon">
            <a:avLst>
              <a:gd name="adj" fmla="val 25007"/>
              <a:gd name="vf" fmla="val 115470"/>
            </a:avLst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40" name="PA_六边形 15">
            <a:extLst>
              <a:ext uri="{FF2B5EF4-FFF2-40B4-BE49-F238E27FC236}">
                <a16:creationId xmlns:a16="http://schemas.microsoft.com/office/drawing/2014/main" id="{C219CBE3-439C-4DFB-8CEF-1DE54B295D1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4712494" y="1658144"/>
            <a:ext cx="1466850" cy="1265238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41" name="PA_六边形 16">
            <a:extLst>
              <a:ext uri="{FF2B5EF4-FFF2-40B4-BE49-F238E27FC236}">
                <a16:creationId xmlns:a16="http://schemas.microsoft.com/office/drawing/2014/main" id="{D6968AC8-812F-4AF5-9857-35C1B4C44F6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5400000">
            <a:off x="5405438" y="2884488"/>
            <a:ext cx="1379537" cy="1189037"/>
          </a:xfrm>
          <a:prstGeom prst="hexagon">
            <a:avLst>
              <a:gd name="adj" fmla="val 24993"/>
              <a:gd name="vf" fmla="val 11547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8142" name="PA_文本框 17">
            <a:extLst>
              <a:ext uri="{FF2B5EF4-FFF2-40B4-BE49-F238E27FC236}">
                <a16:creationId xmlns:a16="http://schemas.microsoft.com/office/drawing/2014/main" id="{F79324A6-8A93-4CF7-A369-209BB3EC1A0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9249" y="1549400"/>
            <a:ext cx="43719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C06C84"/>
                </a:solidFill>
              </a:rPr>
              <a:t>UM0.8(</a:t>
            </a:r>
            <a:r>
              <a:rPr lang="en-US" altLang="zh-CN" sz="2400" b="1" dirty="0" err="1">
                <a:solidFill>
                  <a:srgbClr val="C06C84"/>
                </a:solidFill>
              </a:rPr>
              <a:t>Unitied</a:t>
            </a:r>
            <a:r>
              <a:rPr lang="en-US" altLang="zh-CN" sz="2400" b="1" dirty="0">
                <a:solidFill>
                  <a:srgbClr val="C06C84"/>
                </a:solidFill>
              </a:rPr>
              <a:t> Method)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Grady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Booch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和 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Jim Rumbaugh</a:t>
            </a: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将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Booch1993 </a:t>
            </a: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和 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OMT-2 </a:t>
            </a: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统一起来，并于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1995</a:t>
            </a: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10</a:t>
            </a: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月发布了统一方法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UM0.8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Unitied</a:t>
            </a:r>
            <a:r>
              <a:rPr lang="en-US" altLang="zh-CN" sz="1800" dirty="0">
                <a:solidFill>
                  <a:srgbClr val="000000"/>
                </a:solidFill>
              </a:rPr>
              <a:t> Method)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8143" name="PA_文本框 18">
            <a:extLst>
              <a:ext uri="{FF2B5EF4-FFF2-40B4-BE49-F238E27FC236}">
                <a16:creationId xmlns:a16="http://schemas.microsoft.com/office/drawing/2014/main" id="{0EF5884B-5FCA-4976-8DF1-2D4353EEA8C7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9249" y="2909888"/>
            <a:ext cx="380682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</a:t>
            </a:r>
            <a:r>
              <a:rPr lang="en-US" altLang="zh-CN" sz="2400" b="1" dirty="0">
                <a:solidFill>
                  <a:srgbClr val="F67280"/>
                </a:solidFill>
              </a:rPr>
              <a:t>0.9</a:t>
            </a:r>
            <a:r>
              <a:rPr lang="zh-CN" altLang="en-US" sz="2400" b="1" dirty="0">
                <a:solidFill>
                  <a:srgbClr val="F67280"/>
                </a:solidFill>
              </a:rPr>
              <a:t>和</a:t>
            </a:r>
            <a:r>
              <a:rPr lang="en-US" altLang="zh-CN" sz="2400" b="1" dirty="0">
                <a:solidFill>
                  <a:srgbClr val="F67280"/>
                </a:solidFill>
              </a:rPr>
              <a:t>UML0.91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noProof="0" dirty="0">
                <a:solidFill>
                  <a:srgbClr val="000000"/>
                </a:solidFill>
              </a:rPr>
              <a:t>Jacobson</a:t>
            </a:r>
            <a:r>
              <a:rPr lang="zh-CN" altLang="en-US" sz="1800" noProof="0" dirty="0">
                <a:solidFill>
                  <a:srgbClr val="000000"/>
                </a:solidFill>
              </a:rPr>
              <a:t>加入了</a:t>
            </a:r>
            <a:r>
              <a:rPr lang="en-US" altLang="zh-CN" sz="1800" noProof="0" dirty="0" err="1">
                <a:solidFill>
                  <a:srgbClr val="000000"/>
                </a:solidFill>
              </a:rPr>
              <a:t>Booch</a:t>
            </a:r>
            <a:r>
              <a:rPr lang="zh-CN" altLang="en-US" sz="1800" noProof="0" dirty="0">
                <a:solidFill>
                  <a:srgbClr val="000000"/>
                </a:solidFill>
              </a:rPr>
              <a:t>和</a:t>
            </a:r>
            <a:r>
              <a:rPr lang="en-US" altLang="zh-CN" sz="1800" noProof="0" dirty="0">
                <a:solidFill>
                  <a:srgbClr val="000000"/>
                </a:solidFill>
              </a:rPr>
              <a:t>Rumbaugh</a:t>
            </a:r>
            <a:r>
              <a:rPr lang="zh-CN" altLang="en-US" sz="1800" noProof="0" dirty="0">
                <a:solidFill>
                  <a:srgbClr val="000000"/>
                </a:solidFill>
              </a:rPr>
              <a:t>，于</a:t>
            </a:r>
            <a:r>
              <a:rPr lang="en-US" altLang="zh-CN" sz="1800" noProof="0" dirty="0">
                <a:solidFill>
                  <a:srgbClr val="000000"/>
                </a:solidFill>
              </a:rPr>
              <a:t>1996</a:t>
            </a:r>
            <a:r>
              <a:rPr lang="zh-CN" altLang="en-US" sz="1800" noProof="0" dirty="0">
                <a:solidFill>
                  <a:srgbClr val="000000"/>
                </a:solidFill>
              </a:rPr>
              <a:t>年</a:t>
            </a:r>
            <a:r>
              <a:rPr lang="en-US" altLang="zh-CN" sz="1800" noProof="0" dirty="0">
                <a:solidFill>
                  <a:srgbClr val="000000"/>
                </a:solidFill>
              </a:rPr>
              <a:t>6</a:t>
            </a:r>
            <a:r>
              <a:rPr lang="zh-CN" altLang="en-US" sz="1800" noProof="0" dirty="0">
                <a:solidFill>
                  <a:srgbClr val="000000"/>
                </a:solidFill>
              </a:rPr>
              <a:t>月和</a:t>
            </a:r>
            <a:r>
              <a:rPr lang="en-US" altLang="zh-CN" sz="1800" noProof="0" dirty="0">
                <a:solidFill>
                  <a:srgbClr val="000000"/>
                </a:solidFill>
              </a:rPr>
              <a:t>10</a:t>
            </a:r>
            <a:r>
              <a:rPr lang="zh-CN" altLang="en-US" sz="1800" noProof="0" dirty="0">
                <a:solidFill>
                  <a:srgbClr val="000000"/>
                </a:solidFill>
              </a:rPr>
              <a:t>月发布了</a:t>
            </a:r>
            <a:r>
              <a:rPr lang="en-US" altLang="zh-CN" sz="1800" noProof="0" dirty="0">
                <a:solidFill>
                  <a:srgbClr val="000000"/>
                </a:solidFill>
              </a:rPr>
              <a:t>UML0.9</a:t>
            </a:r>
            <a:r>
              <a:rPr lang="zh-CN" altLang="en-US" sz="1800" noProof="0" dirty="0">
                <a:solidFill>
                  <a:srgbClr val="000000"/>
                </a:solidFill>
              </a:rPr>
              <a:t>和</a:t>
            </a:r>
            <a:r>
              <a:rPr lang="en-US" altLang="zh-CN" sz="1800" noProof="0" dirty="0">
                <a:solidFill>
                  <a:srgbClr val="000000"/>
                </a:solidFill>
              </a:rPr>
              <a:t>UML0.91</a:t>
            </a:r>
            <a:r>
              <a:rPr lang="zh-CN" altLang="en-US" sz="1800" noProof="0" dirty="0">
                <a:solidFill>
                  <a:srgbClr val="000000"/>
                </a:solidFill>
              </a:rPr>
              <a:t>，并将</a:t>
            </a:r>
            <a:r>
              <a:rPr lang="en-US" altLang="zh-CN" sz="1800" noProof="0" dirty="0">
                <a:solidFill>
                  <a:srgbClr val="000000"/>
                </a:solidFill>
              </a:rPr>
              <a:t>UM</a:t>
            </a:r>
            <a:r>
              <a:rPr lang="zh-CN" altLang="en-US" sz="1800" noProof="0" dirty="0">
                <a:solidFill>
                  <a:srgbClr val="000000"/>
                </a:solidFill>
              </a:rPr>
              <a:t>重新命名为</a:t>
            </a:r>
            <a:r>
              <a:rPr lang="en-US" altLang="zh-CN" sz="1800" noProof="0" dirty="0">
                <a:solidFill>
                  <a:srgbClr val="000000"/>
                </a:solidFill>
              </a:rPr>
              <a:t>UML</a:t>
            </a:r>
            <a:r>
              <a:rPr lang="zh-CN" altLang="en-US" sz="1800" noProof="0" dirty="0">
                <a:solidFill>
                  <a:srgbClr val="000000"/>
                </a:solidFill>
              </a:rPr>
              <a:t>。</a:t>
            </a:r>
            <a:endParaRPr lang="en-US" altLang="zh-CN" sz="1800" noProof="0" dirty="0">
              <a:solidFill>
                <a:srgbClr val="000000"/>
              </a:solidFill>
            </a:endParaRPr>
          </a:p>
        </p:txBody>
      </p:sp>
      <p:sp>
        <p:nvSpPr>
          <p:cNvPr id="48144" name="PA_文本框 19">
            <a:extLst>
              <a:ext uri="{FF2B5EF4-FFF2-40B4-BE49-F238E27FC236}">
                <a16:creationId xmlns:a16="http://schemas.microsoft.com/office/drawing/2014/main" id="{9C5F3FEF-B7E3-4985-A567-1FDB37C2669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49249" y="4244975"/>
            <a:ext cx="433863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成员协会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1996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年，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的开发者倡议成立了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成员</a:t>
            </a:r>
            <a:r>
              <a:rPr lang="zh-CN" altLang="en-US" sz="1800" dirty="0">
                <a:solidFill>
                  <a:srgbClr val="000000"/>
                </a:solidFill>
              </a:rPr>
              <a:t>协会，这一机构对</a:t>
            </a:r>
            <a:r>
              <a:rPr lang="en-US" altLang="zh-CN" sz="1800" dirty="0">
                <a:solidFill>
                  <a:srgbClr val="000000"/>
                </a:solidFill>
              </a:rPr>
              <a:t>UML1.0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UML1.1</a:t>
            </a:r>
            <a:r>
              <a:rPr lang="zh-CN" altLang="en-US" sz="1800" dirty="0">
                <a:solidFill>
                  <a:srgbClr val="000000"/>
                </a:solidFill>
              </a:rPr>
              <a:t>的定义和发布起了重要的促进作用。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当时的成员有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DEC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HP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I-Logix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IBM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ICON Computing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Microsoft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Oracle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Rational Software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等。</a:t>
            </a:r>
          </a:p>
        </p:txBody>
      </p:sp>
      <p:sp>
        <p:nvSpPr>
          <p:cNvPr id="48145" name="PA_文本框 20">
            <a:extLst>
              <a:ext uri="{FF2B5EF4-FFF2-40B4-BE49-F238E27FC236}">
                <a16:creationId xmlns:a16="http://schemas.microsoft.com/office/drawing/2014/main" id="{040CB7D9-1A48-4357-807E-F146A03B2AA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539038" y="1549400"/>
            <a:ext cx="43037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UML1.0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UML1.1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UML1.0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发布于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1997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月，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UML1.1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发布于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1997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日。</a:t>
            </a:r>
          </a:p>
        </p:txBody>
      </p:sp>
      <p:sp>
        <p:nvSpPr>
          <p:cNvPr id="48146" name="PA_文本框 21">
            <a:extLst>
              <a:ext uri="{FF2B5EF4-FFF2-40B4-BE49-F238E27FC236}">
                <a16:creationId xmlns:a16="http://schemas.microsoft.com/office/drawing/2014/main" id="{12285D4F-67B1-44C7-8DD6-3C84C3E247F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180387" y="2967038"/>
            <a:ext cx="366236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成为标准建模语言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1997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月</a:t>
            </a:r>
            <a:r>
              <a:rPr lang="en-US" altLang="zh-CN" sz="1800" dirty="0">
                <a:solidFill>
                  <a:srgbClr val="000000"/>
                </a:solidFill>
              </a:rPr>
              <a:t>17</a:t>
            </a:r>
            <a:r>
              <a:rPr lang="zh-CN" altLang="en-US" sz="1800" dirty="0">
                <a:solidFill>
                  <a:srgbClr val="000000"/>
                </a:solidFill>
              </a:rPr>
              <a:t>日，</a:t>
            </a:r>
            <a:r>
              <a:rPr lang="en-US" altLang="zh-CN" sz="1800" dirty="0">
                <a:solidFill>
                  <a:srgbClr val="000000"/>
                </a:solidFill>
              </a:rPr>
              <a:t>OMG</a:t>
            </a:r>
            <a:r>
              <a:rPr lang="zh-CN" altLang="en-US" sz="1800" dirty="0">
                <a:solidFill>
                  <a:srgbClr val="000000"/>
                </a:solidFill>
              </a:rPr>
              <a:t>采纳</a:t>
            </a:r>
            <a:r>
              <a:rPr lang="en-US" altLang="zh-CN" sz="1800" dirty="0">
                <a:solidFill>
                  <a:srgbClr val="000000"/>
                </a:solidFill>
              </a:rPr>
              <a:t>UML1.1</a:t>
            </a:r>
            <a:r>
              <a:rPr lang="zh-CN" altLang="en-US" sz="1800" dirty="0">
                <a:solidFill>
                  <a:srgbClr val="000000"/>
                </a:solidFill>
              </a:rPr>
              <a:t>作为基于面向对象技术的标准建模语言。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8147" name="PA_文本框 22">
            <a:extLst>
              <a:ext uri="{FF2B5EF4-FFF2-40B4-BE49-F238E27FC236}">
                <a16:creationId xmlns:a16="http://schemas.microsoft.com/office/drawing/2014/main" id="{5F39E32D-E6BD-46D5-9A53-F9920ADBF00D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39038" y="4208463"/>
            <a:ext cx="43037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UML2.0</a:t>
            </a:r>
            <a:endParaRPr lang="en-US" altLang="zh-CN" sz="1400" b="1" dirty="0">
              <a:solidFill>
                <a:srgbClr val="F6728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2005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年，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</a:t>
            </a:r>
            <a:r>
              <a:rPr lang="en-US" altLang="zh-CN" sz="1800" dirty="0">
                <a:solidFill>
                  <a:srgbClr val="000000"/>
                </a:solidFill>
              </a:rPr>
              <a:t>2.0</a:t>
            </a:r>
            <a:r>
              <a:rPr lang="zh-CN" altLang="en-US" sz="1800" dirty="0">
                <a:solidFill>
                  <a:srgbClr val="000000"/>
                </a:solidFill>
              </a:rPr>
              <a:t>规范形成。至此，代表早期最好思想的、融合</a:t>
            </a:r>
            <a:r>
              <a:rPr lang="en-US" altLang="zh-CN" sz="1800" dirty="0">
                <a:solidFill>
                  <a:srgbClr val="000000"/>
                </a:solidFill>
              </a:rPr>
              <a:t>UML</a:t>
            </a:r>
            <a:r>
              <a:rPr lang="zh-CN" altLang="en-US" sz="1800" dirty="0">
                <a:solidFill>
                  <a:srgbClr val="000000"/>
                </a:solidFill>
              </a:rPr>
              <a:t>已经呈现在人们面前。</a:t>
            </a:r>
            <a:r>
              <a:rPr lang="en-US" altLang="zh-CN" sz="1800" dirty="0">
                <a:solidFill>
                  <a:srgbClr val="000000"/>
                </a:solidFill>
              </a:rPr>
              <a:t>UML</a:t>
            </a:r>
            <a:r>
              <a:rPr lang="zh-CN" altLang="en-US" sz="1800" dirty="0">
                <a:solidFill>
                  <a:srgbClr val="000000"/>
                </a:solidFill>
              </a:rPr>
              <a:t>的版本仍在不断更新。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8148" name="PA_图片 23">
            <a:extLst>
              <a:ext uri="{FF2B5EF4-FFF2-40B4-BE49-F238E27FC236}">
                <a16:creationId xmlns:a16="http://schemas.microsoft.com/office/drawing/2014/main" id="{5AA0D024-2AC2-470B-977A-9A9EB51870FC}"/>
              </a:ext>
            </a:extLst>
          </p:cNvPr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460875"/>
            <a:ext cx="63023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A_图片 24">
            <a:extLst>
              <a:ext uri="{FF2B5EF4-FFF2-40B4-BE49-F238E27FC236}">
                <a16:creationId xmlns:a16="http://schemas.microsoft.com/office/drawing/2014/main" id="{6068F874-CE0A-4D09-BB2A-FA346B44E431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1971675"/>
            <a:ext cx="569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0" name="PA_图片 25">
            <a:extLst>
              <a:ext uri="{FF2B5EF4-FFF2-40B4-BE49-F238E27FC236}">
                <a16:creationId xmlns:a16="http://schemas.microsoft.com/office/drawing/2014/main" id="{9CAFC099-EDBF-4CF5-A84E-3577332BB69D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1935163"/>
            <a:ext cx="7397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1" name="PA_图片 26">
            <a:extLst>
              <a:ext uri="{FF2B5EF4-FFF2-40B4-BE49-F238E27FC236}">
                <a16:creationId xmlns:a16="http://schemas.microsoft.com/office/drawing/2014/main" id="{3374A483-7999-499C-9158-6BFE14C91802}"/>
              </a:ext>
            </a:extLst>
          </p:cNvPr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3141663"/>
            <a:ext cx="7635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A_图片 27">
            <a:extLst>
              <a:ext uri="{FF2B5EF4-FFF2-40B4-BE49-F238E27FC236}">
                <a16:creationId xmlns:a16="http://schemas.microsoft.com/office/drawing/2014/main" id="{D085CFDC-D692-4D1D-B88B-9105C21938AD}"/>
              </a:ext>
            </a:extLst>
          </p:cNvPr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3136900"/>
            <a:ext cx="661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A_图片 28">
            <a:extLst>
              <a:ext uri="{FF2B5EF4-FFF2-40B4-BE49-F238E27FC236}">
                <a16:creationId xmlns:a16="http://schemas.microsoft.com/office/drawing/2014/main" id="{0A44D2A3-5B62-46AA-87E6-38BBDE4B5FFB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4244975"/>
            <a:ext cx="584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4" name="PA_矩形 29">
            <a:extLst>
              <a:ext uri="{FF2B5EF4-FFF2-40B4-BE49-F238E27FC236}">
                <a16:creationId xmlns:a16="http://schemas.microsoft.com/office/drawing/2014/main" id="{902DA157-80D8-4CB2-9A94-532679292F5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412581" y="3136900"/>
            <a:ext cx="1365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发展历程</a:t>
            </a:r>
          </a:p>
        </p:txBody>
      </p:sp>
    </p:spTree>
    <p:extLst>
      <p:ext uri="{BB962C8B-B14F-4D97-AF65-F5344CB8AC3E}">
        <p14:creationId xmlns:p14="http://schemas.microsoft.com/office/powerpoint/2010/main" val="561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31" grpId="0" animBg="1" autoUpdateAnimBg="0"/>
      <p:bldP spid="48132" grpId="0" animBg="1" autoUpdateAnimBg="0"/>
      <p:bldP spid="48133" grpId="0" animBg="1" autoUpdateAnimBg="0"/>
      <p:bldP spid="48134" grpId="0"/>
      <p:bldP spid="48135" grpId="0" animBg="1" autoUpdateAnimBg="0"/>
      <p:bldP spid="48136" grpId="0" animBg="1" autoUpdateAnimBg="0"/>
      <p:bldP spid="48137" grpId="0" animBg="1" autoUpdateAnimBg="0"/>
      <p:bldP spid="48138" grpId="0" animBg="1" autoUpdateAnimBg="0"/>
      <p:bldP spid="48139" grpId="0" animBg="1" autoUpdateAnimBg="0"/>
      <p:bldP spid="48140" grpId="0" animBg="1" autoUpdateAnimBg="0"/>
      <p:bldP spid="48141" grpId="0" animBg="1" autoUpdateAnimBg="0"/>
      <p:bldP spid="48142" grpId="0" animBg="1" autoUpdateAnimBg="0"/>
      <p:bldP spid="48143" grpId="0" animBg="1" autoUpdateAnimBg="0"/>
      <p:bldP spid="48144" grpId="0" animBg="1" autoUpdateAnimBg="0"/>
      <p:bldP spid="48145" grpId="0"/>
      <p:bldP spid="48146" grpId="0"/>
      <p:bldP spid="48147" grpId="0" animBg="1" autoUpdateAnimBg="0"/>
      <p:bldP spid="48154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734</Words>
  <Application>Microsoft Office PowerPoint</Application>
  <PresentationFormat>宽屏</PresentationFormat>
  <Paragraphs>91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方正姚体</vt:lpstr>
      <vt:lpstr>宋体</vt:lpstr>
      <vt:lpstr>微软雅黑</vt:lpstr>
      <vt:lpstr>Arial</vt:lpstr>
      <vt:lpstr>Calibri</vt:lpstr>
      <vt:lpstr>Calibri Light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43</cp:revision>
  <dcterms:created xsi:type="dcterms:W3CDTF">2016-08-30T15:41:43Z</dcterms:created>
  <dcterms:modified xsi:type="dcterms:W3CDTF">2021-03-27T13:52:29Z</dcterms:modified>
</cp:coreProperties>
</file>