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  <p:sldMasterId id="2147483660" r:id="rId2"/>
  </p:sldMasterIdLst>
  <p:notesMasterIdLst>
    <p:notesMasterId r:id="rId38"/>
  </p:notesMasterIdLst>
  <p:sldIdLst>
    <p:sldId id="256" r:id="rId3"/>
    <p:sldId id="257" r:id="rId4"/>
    <p:sldId id="258" r:id="rId5"/>
    <p:sldId id="263" r:id="rId6"/>
    <p:sldId id="311" r:id="rId7"/>
    <p:sldId id="312" r:id="rId8"/>
    <p:sldId id="313" r:id="rId9"/>
    <p:sldId id="288" r:id="rId10"/>
    <p:sldId id="356" r:id="rId11"/>
    <p:sldId id="306" r:id="rId12"/>
    <p:sldId id="307" r:id="rId13"/>
    <p:sldId id="308" r:id="rId14"/>
    <p:sldId id="297" r:id="rId15"/>
    <p:sldId id="299" r:id="rId16"/>
    <p:sldId id="342" r:id="rId17"/>
    <p:sldId id="351" r:id="rId18"/>
    <p:sldId id="302" r:id="rId19"/>
    <p:sldId id="303" r:id="rId20"/>
    <p:sldId id="345" r:id="rId21"/>
    <p:sldId id="352" r:id="rId22"/>
    <p:sldId id="357" r:id="rId23"/>
    <p:sldId id="304" r:id="rId24"/>
    <p:sldId id="305" r:id="rId25"/>
    <p:sldId id="353" r:id="rId26"/>
    <p:sldId id="354" r:id="rId27"/>
    <p:sldId id="332" r:id="rId28"/>
    <p:sldId id="334" r:id="rId29"/>
    <p:sldId id="333" r:id="rId30"/>
    <p:sldId id="335" r:id="rId31"/>
    <p:sldId id="343" r:id="rId32"/>
    <p:sldId id="344" r:id="rId33"/>
    <p:sldId id="355" r:id="rId34"/>
    <p:sldId id="337" r:id="rId35"/>
    <p:sldId id="338" r:id="rId36"/>
    <p:sldId id="285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119" autoAdjust="0"/>
  </p:normalViewPr>
  <p:slideViewPr>
    <p:cSldViewPr snapToGrid="0" showGuides="1">
      <p:cViewPr varScale="1">
        <p:scale>
          <a:sx n="56" d="100"/>
          <a:sy n="56" d="100"/>
        </p:scale>
        <p:origin x="51" y="1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A9913-DAFF-4AC4-A00D-EEF3451B5CD5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D5886-07B7-448A-8728-3372821F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1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8123F5E-35ED-49C9-8B70-876A05555A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26CA48FE-C9C4-49F5-98A0-8B8E5F9626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95A363CF-9BFB-4C8D-903A-B2856FF329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0323A62-2024-4E8D-AE57-FA2A2DDDD1D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452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C5AC43C9-B608-450A-A09A-32B340A88B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CF976688-24AB-42D2-9769-3429CA01F6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AA662FA6-0FB9-4373-BBF9-402AD854E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6E5B907-34E9-4687-A8E8-4DDF48A74675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72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91D3B46B-643E-4998-8119-25B550C0A1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76FCB339-9029-4E70-8AB8-59F06CEEDA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95770B8C-EA04-42F2-A6BD-9BBBAA8FA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D202F13-EFC6-4830-AA8C-1E416E85ACFC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380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C0A5-AB9E-4002-84F5-EBF9C9BB2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5300DA-BC78-43E8-9A35-E2FC3C287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159C9-BCF8-4385-B37B-B292E48E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33FC9-AAA2-4436-BCD9-6B6E961D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A238C-5F4C-4CC7-BD4A-7457632E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7FFED-F76E-4CAD-81A6-F5DCD3D0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AB25FA-40AF-4D7B-A983-2A573312F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13727-693B-4276-840B-5F2E5092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6F261-272C-42EF-BBDF-7DD98106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19621-4C08-4A34-A845-94C9BD56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5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84EBE3-09D1-4227-96AB-42464BBB0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2C38D1-263E-4F24-8E89-F432FD87E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7F38A-FBB6-4F2E-B57C-CA381A51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A51AE-B39D-4D36-9F71-DD34F8A5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5DE9D-6877-49ED-9881-D5A4FC64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563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D5E0A29B-7D1C-420A-92E7-112AC3BC8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8D0A1-E87A-449F-A516-FF47E4FCD1C4}" type="datetime1">
              <a:rPr lang="zh-CN" altLang="en-US"/>
              <a:pPr>
                <a:defRPr/>
              </a:pPr>
              <a:t>2021/6/22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74DE6BA9-6F50-47CB-A255-AA6F471529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B33BBFE1-492B-4DD6-B816-C4EA42D718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4AE4F-8991-4777-B17C-94E995E9586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93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AF72D0DA-C89F-4C40-9142-88D70C80FD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06E5C-170E-4E09-9491-97A47D42FBD6}" type="datetime1">
              <a:rPr lang="zh-CN" altLang="en-US"/>
              <a:pPr>
                <a:defRPr/>
              </a:pPr>
              <a:t>2021/6/22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EA32A3DA-DB9D-4DEE-8352-CC68170391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83A699B-8CD3-4893-A0A8-68CE22AB95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D91B6-0045-48CA-B8F9-01699CF14D5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52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9A8CF999-3CBF-4572-A2EC-2CCDFD6FC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B0439-1DB0-4791-B64B-A4DDD07C92D8}" type="datetime1">
              <a:rPr lang="zh-CN" altLang="en-US"/>
              <a:pPr>
                <a:defRPr/>
              </a:pPr>
              <a:t>2021/6/22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85960832-C955-400E-8B12-EA2ED53DA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49FD49BE-0850-4736-A801-4C353D61B4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165A8-280B-416D-ACF8-248A3864985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93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70A83027-8487-4350-8EB1-B925B24344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8B503-634F-4E56-9B10-F7945E376514}" type="datetime1">
              <a:rPr lang="zh-CN" altLang="en-US"/>
              <a:pPr>
                <a:defRPr/>
              </a:pPr>
              <a:t>2021/6/22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DA112797-ED04-4520-902C-5270CD4647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1D341109-6BD7-446E-9A27-9C008189A8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A813D-2522-41D2-AD69-C22E4AB3AF2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56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>
            <a:extLst>
              <a:ext uri="{FF2B5EF4-FFF2-40B4-BE49-F238E27FC236}">
                <a16:creationId xmlns:a16="http://schemas.microsoft.com/office/drawing/2014/main" id="{B87F433A-02F9-4C2A-8F2C-2BEA98A319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0D830-382D-4D77-82C6-C459CE898163}" type="datetime1">
              <a:rPr lang="zh-CN" altLang="en-US"/>
              <a:pPr>
                <a:defRPr/>
              </a:pPr>
              <a:t>2021/6/22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3D6C80DD-298B-48FD-AA37-B4483673A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1BA0F984-616F-4647-8EF5-D9FB8D2ABC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92184-D217-4B79-81E2-B797F2943D8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22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1B45DE-4CA7-4276-AF1D-093429C5BB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8FDE8-8536-415C-9B26-A1AF6672AFEB}" type="datetime1">
              <a:rPr lang="zh-CN" altLang="en-US"/>
              <a:pPr>
                <a:defRPr/>
              </a:pPr>
              <a:t>2021/6/22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0C448F-9B3A-4640-846B-931DEA1786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F74701-D193-4F9C-BC33-6E8279D0B1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4CB73-D3C0-4B39-89BA-7D77D70AE6E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268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>
            <a:extLst>
              <a:ext uri="{FF2B5EF4-FFF2-40B4-BE49-F238E27FC236}">
                <a16:creationId xmlns:a16="http://schemas.microsoft.com/office/drawing/2014/main" id="{197D8271-6469-4D27-A8E7-4A5FFE90E5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87582-80F1-4C64-9EAB-EBC3325065C8}" type="datetime1">
              <a:rPr lang="zh-CN" altLang="en-US"/>
              <a:pPr>
                <a:defRPr/>
              </a:pPr>
              <a:t>2021/6/22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3">
            <a:extLst>
              <a:ext uri="{FF2B5EF4-FFF2-40B4-BE49-F238E27FC236}">
                <a16:creationId xmlns:a16="http://schemas.microsoft.com/office/drawing/2014/main" id="{7A28C175-CEE5-4CF0-90AD-A10FCA1AA9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96148291-3EB4-4328-AB04-6979C8C44F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E697F-1C74-4FDF-88BB-35AEB59C58D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0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566119F8-EB55-4A9A-855A-0BD47C60B9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D3996-E8F9-41E5-B538-BACE4748DA13}" type="datetime1">
              <a:rPr lang="zh-CN" altLang="en-US"/>
              <a:pPr>
                <a:defRPr/>
              </a:pPr>
              <a:t>2021/6/22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F3B1B711-DF34-4802-B1CB-FBA6900ED2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B9EF107D-84AB-40C0-9F8C-4BBC588E3C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F2866-E66A-4836-821D-63A5EA4DD37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61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9C117-00CF-4A1F-84F8-004B8320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07BBC-47B6-4203-A79D-C0AA54EFF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1C190-84A6-40B5-98EB-755ABF0F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AFD49-970B-4F7F-99DA-1DFE03B0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B82CE-064E-492C-BD9F-075D4054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338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B46F0EC8-0C05-485B-836E-3B94C7D146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B52F0-3115-45C5-89DC-A358D76E10FC}" type="datetime1">
              <a:rPr lang="zh-CN" altLang="en-US"/>
              <a:pPr>
                <a:defRPr/>
              </a:pPr>
              <a:t>2021/6/22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8B82036D-B62D-4F0D-A21A-CC7EC219CD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A2434870-4B73-4A22-A800-D0C8827FD3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E4A8F-372B-4869-BD5C-DF948A57168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8008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5672624E-3281-40B2-BD4E-0B1114CAD1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AC7B2-02E3-4919-ABFB-4EACC4C426C3}" type="datetime1">
              <a:rPr lang="zh-CN" altLang="en-US"/>
              <a:pPr>
                <a:defRPr/>
              </a:pPr>
              <a:t>2021/6/22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9098BFAA-6C26-4239-8A28-6E2D9D9DE9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2C24756-CBAC-4037-82AC-7E02A2C67C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2F585-DF73-407C-9F0C-443B595BA30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72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4068BF95-EF5F-4B9E-BEAA-85676D80E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2C5DB-1000-4213-8AA2-423D203CEC3F}" type="datetime1">
              <a:rPr lang="zh-CN" altLang="en-US"/>
              <a:pPr>
                <a:defRPr/>
              </a:pPr>
              <a:t>2021/6/22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9AB579ED-E932-48BF-BE67-64549749B9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F770CEA4-6D99-469C-A2FE-2745E95509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30CCE-2421-4351-AC98-1DF72F514C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5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6E45F-B31C-4706-AAA8-44F3B59D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12436-4CCA-4122-9354-83EF0B27A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C2660-A0AD-4903-AABF-1F36C8AB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DF5B6-AC6D-41BE-9367-6552D81A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6AF92-8A37-4269-BFF9-DFF05127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9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37825-5CF2-410F-8313-10F96F39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E7AA3-85B4-4967-B1C3-25B771948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EC5F2-7488-45CC-AC33-A16BCB67A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839BA1-458A-4066-AA96-4C8A5403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4581A-079C-45F9-B034-50C211BD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85635-8535-4E35-B8E3-F55428DD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2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E5AD6-CA1B-4805-83B9-E81DBA85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C9B914-6276-48F5-8F64-429C881C5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5FF923-6D8B-4599-8FFC-AF9DA221E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BC7D1A-9C45-4FF1-B604-B9F2837DE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4FB8BE-C6F9-41EB-BCCC-526A3D223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8F0856-F8DF-41AD-B569-12CCB57B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27408E-3A2C-4FB2-BB61-AC483A34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B0945F-3B8D-441B-90F6-FC89AB97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8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95CA5-4F8C-410C-B330-4A3F6F76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F7198E-2AF3-4E08-9420-285EE0E5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AB1B80-6E83-41A5-8718-E02FEF4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A3FF70-1EC3-4321-A315-4DE7A820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8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52A6A3-5449-4B7D-9D9A-480EE357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20125C-BDBA-4D8A-90AD-945E0ED4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1F765-9090-4FE3-AB3D-E47D898C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7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62AD9-47FB-4001-87AA-1A71A715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3EC34-87CB-43CA-BD57-2C859ED5A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9866C-A62B-46FF-B3C1-B346A67FC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90FB3-A69A-4C6D-B713-597991C5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08E581-27E4-4B6C-AC49-C8953534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8EFEB-A351-4813-86CB-9577D098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DECDD-E0C9-4D88-8EA3-E42BD2EC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E97DD5-82FC-45DA-BD2B-8A61C643F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CC296F-FD6B-4D54-847B-F02121687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B062A0-5198-4169-8679-66634D62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8B9BA-0ED6-461E-A6F4-B9A099AD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4E2230-028A-4BCA-940E-83B11652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738D85-F314-44AC-9CDB-2382D80E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77362-4FF4-4FA7-84A6-95D31256C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729E7-7A7A-4282-9895-AC07D6DF5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124AB-CF4B-457E-BF1F-5A1E87BE531D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973B8-13B5-4FEE-84D9-4CE06E108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950B6-48BD-4D6A-8BBE-FD0CC8C11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2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>
            <a:extLst>
              <a:ext uri="{FF2B5EF4-FFF2-40B4-BE49-F238E27FC236}">
                <a16:creationId xmlns:a16="http://schemas.microsoft.com/office/drawing/2014/main" id="{E8498D7C-99DF-438C-ABBD-2C55529417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2291" name="文本占位符 2">
            <a:extLst>
              <a:ext uri="{FF2B5EF4-FFF2-40B4-BE49-F238E27FC236}">
                <a16:creationId xmlns:a16="http://schemas.microsoft.com/office/drawing/2014/main" id="{0593FC80-6136-44A0-B5D8-D8B5FFDDA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2292" name="日期占位符 2">
            <a:extLst>
              <a:ext uri="{FF2B5EF4-FFF2-40B4-BE49-F238E27FC236}">
                <a16:creationId xmlns:a16="http://schemas.microsoft.com/office/drawing/2014/main" id="{FEEB5111-9E0A-45CE-851E-7C4714CA27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335AF22-9BE7-4A3E-8A78-6D36AE9D1519}" type="datetime1">
              <a:rPr lang="zh-CN" altLang="en-US"/>
              <a:pPr>
                <a:defRPr/>
              </a:pPr>
              <a:t>2021/6/22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2293" name="页脚占位符 3">
            <a:extLst>
              <a:ext uri="{FF2B5EF4-FFF2-40B4-BE49-F238E27FC236}">
                <a16:creationId xmlns:a16="http://schemas.microsoft.com/office/drawing/2014/main" id="{CA06B5A5-B571-4817-A4A8-B5F9A04EB8B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4">
            <a:extLst>
              <a:ext uri="{FF2B5EF4-FFF2-40B4-BE49-F238E27FC236}">
                <a16:creationId xmlns:a16="http://schemas.microsoft.com/office/drawing/2014/main" id="{51348460-12DC-4158-9B67-966FAD1F76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1735C87-C7F0-4449-845B-C8CBE2A0443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39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5" Type="http://schemas.openxmlformats.org/officeDocument/2006/relationships/tags" Target="../tags/tag114.xml"/><Relationship Id="rId10" Type="http://schemas.openxmlformats.org/officeDocument/2006/relationships/tags" Target="../tags/tag119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24.xml"/><Relationship Id="rId7" Type="http://schemas.openxmlformats.org/officeDocument/2006/relationships/image" Target="../media/image1.pn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tags" Target="../tags/tag138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5" Type="http://schemas.openxmlformats.org/officeDocument/2006/relationships/tags" Target="../tags/tag131.xml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Relationship Id="rId1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41.xml"/><Relationship Id="rId7" Type="http://schemas.openxmlformats.org/officeDocument/2006/relationships/image" Target="../media/image1.png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43.xml"/><Relationship Id="rId10" Type="http://schemas.openxmlformats.org/officeDocument/2006/relationships/image" Target="../media/image10.png"/><Relationship Id="rId4" Type="http://schemas.openxmlformats.org/officeDocument/2006/relationships/tags" Target="../tags/tag142.xml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12" Type="http://schemas.openxmlformats.org/officeDocument/2006/relationships/tags" Target="../tags/tag155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tags" Target="../tags/tag154.xml"/><Relationship Id="rId5" Type="http://schemas.openxmlformats.org/officeDocument/2006/relationships/tags" Target="../tags/tag148.xml"/><Relationship Id="rId10" Type="http://schemas.openxmlformats.org/officeDocument/2006/relationships/tags" Target="../tags/tag153.xml"/><Relationship Id="rId4" Type="http://schemas.openxmlformats.org/officeDocument/2006/relationships/tags" Target="../tags/tag147.xml"/><Relationship Id="rId9" Type="http://schemas.openxmlformats.org/officeDocument/2006/relationships/tags" Target="../tags/tag152.xml"/><Relationship Id="rId1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58.xml"/><Relationship Id="rId7" Type="http://schemas.openxmlformats.org/officeDocument/2006/relationships/image" Target="../media/image1.png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60.xml"/><Relationship Id="rId10" Type="http://schemas.openxmlformats.org/officeDocument/2006/relationships/image" Target="../media/image13.png"/><Relationship Id="rId4" Type="http://schemas.openxmlformats.org/officeDocument/2006/relationships/tags" Target="../tags/tag159.xm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63.xml"/><Relationship Id="rId7" Type="http://schemas.openxmlformats.org/officeDocument/2006/relationships/image" Target="../media/image1.png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65.xml"/><Relationship Id="rId4" Type="http://schemas.openxmlformats.org/officeDocument/2006/relationships/tags" Target="../tags/tag16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168.xml"/><Relationship Id="rId7" Type="http://schemas.openxmlformats.org/officeDocument/2006/relationships/tags" Target="../tags/tag172.xml"/><Relationship Id="rId12" Type="http://schemas.openxmlformats.org/officeDocument/2006/relationships/tags" Target="../tags/tag177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11" Type="http://schemas.openxmlformats.org/officeDocument/2006/relationships/tags" Target="../tags/tag176.xml"/><Relationship Id="rId5" Type="http://schemas.openxmlformats.org/officeDocument/2006/relationships/tags" Target="../tags/tag170.xml"/><Relationship Id="rId10" Type="http://schemas.openxmlformats.org/officeDocument/2006/relationships/tags" Target="../tags/tag175.xml"/><Relationship Id="rId4" Type="http://schemas.openxmlformats.org/officeDocument/2006/relationships/tags" Target="../tags/tag169.xml"/><Relationship Id="rId9" Type="http://schemas.openxmlformats.org/officeDocument/2006/relationships/tags" Target="../tags/tag174.xml"/><Relationship Id="rId1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80.xml"/><Relationship Id="rId7" Type="http://schemas.openxmlformats.org/officeDocument/2006/relationships/image" Target="../media/image1.png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82.xml"/><Relationship Id="rId4" Type="http://schemas.openxmlformats.org/officeDocument/2006/relationships/tags" Target="../tags/tag18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7" Type="http://schemas.openxmlformats.org/officeDocument/2006/relationships/image" Target="../media/image1.png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87.xml"/><Relationship Id="rId4" Type="http://schemas.openxmlformats.org/officeDocument/2006/relationships/tags" Target="../tags/tag18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26" Type="http://schemas.openxmlformats.org/officeDocument/2006/relationships/tags" Target="../tags/tag41.xml"/><Relationship Id="rId3" Type="http://schemas.openxmlformats.org/officeDocument/2006/relationships/tags" Target="../tags/tag18.xml"/><Relationship Id="rId21" Type="http://schemas.openxmlformats.org/officeDocument/2006/relationships/tags" Target="../tags/tag36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tags" Target="../tags/tag40.xml"/><Relationship Id="rId33" Type="http://schemas.openxmlformats.org/officeDocument/2006/relationships/image" Target="../media/image1.png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tags" Target="../tags/tag35.xml"/><Relationship Id="rId29" Type="http://schemas.openxmlformats.org/officeDocument/2006/relationships/tags" Target="../tags/tag44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tags" Target="../tags/tag39.xml"/><Relationship Id="rId32" Type="http://schemas.openxmlformats.org/officeDocument/2006/relationships/notesSlide" Target="../notesSlides/notesSlide2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tags" Target="../tags/tag38.xml"/><Relationship Id="rId28" Type="http://schemas.openxmlformats.org/officeDocument/2006/relationships/tags" Target="../tags/tag43.xml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31" Type="http://schemas.openxmlformats.org/officeDocument/2006/relationships/slideLayout" Target="../slideLayouts/slideLayout18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tags" Target="../tags/tag37.xml"/><Relationship Id="rId27" Type="http://schemas.openxmlformats.org/officeDocument/2006/relationships/tags" Target="../tags/tag42.xml"/><Relationship Id="rId30" Type="http://schemas.openxmlformats.org/officeDocument/2006/relationships/tags" Target="../tags/tag4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7" Type="http://schemas.openxmlformats.org/officeDocument/2006/relationships/image" Target="../media/image1.png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92.xml"/><Relationship Id="rId4" Type="http://schemas.openxmlformats.org/officeDocument/2006/relationships/tags" Target="../tags/tag19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7" Type="http://schemas.openxmlformats.org/officeDocument/2006/relationships/image" Target="../media/image1.png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97.xml"/><Relationship Id="rId4" Type="http://schemas.openxmlformats.org/officeDocument/2006/relationships/tags" Target="../tags/tag19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05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00.xml"/><Relationship Id="rId7" Type="http://schemas.openxmlformats.org/officeDocument/2006/relationships/tags" Target="../tags/tag204.xml"/><Relationship Id="rId12" Type="http://schemas.openxmlformats.org/officeDocument/2006/relationships/tags" Target="../tags/tag209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11" Type="http://schemas.openxmlformats.org/officeDocument/2006/relationships/tags" Target="../tags/tag208.xml"/><Relationship Id="rId5" Type="http://schemas.openxmlformats.org/officeDocument/2006/relationships/tags" Target="../tags/tag202.xml"/><Relationship Id="rId10" Type="http://schemas.openxmlformats.org/officeDocument/2006/relationships/tags" Target="../tags/tag207.xml"/><Relationship Id="rId4" Type="http://schemas.openxmlformats.org/officeDocument/2006/relationships/tags" Target="../tags/tag201.xml"/><Relationship Id="rId9" Type="http://schemas.openxmlformats.org/officeDocument/2006/relationships/tags" Target="../tags/tag206.xml"/><Relationship Id="rId1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12.xml"/><Relationship Id="rId7" Type="http://schemas.openxmlformats.org/officeDocument/2006/relationships/image" Target="../media/image1.png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14.xml"/><Relationship Id="rId4" Type="http://schemas.openxmlformats.org/officeDocument/2006/relationships/tags" Target="../tags/tag2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7" Type="http://schemas.openxmlformats.org/officeDocument/2006/relationships/image" Target="../media/image1.png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19.xml"/><Relationship Id="rId4" Type="http://schemas.openxmlformats.org/officeDocument/2006/relationships/tags" Target="../tags/tag2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22.xml"/><Relationship Id="rId7" Type="http://schemas.openxmlformats.org/officeDocument/2006/relationships/image" Target="../media/image1.png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24.xml"/><Relationship Id="rId4" Type="http://schemas.openxmlformats.org/officeDocument/2006/relationships/tags" Target="../tags/tag22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32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27.xml"/><Relationship Id="rId7" Type="http://schemas.openxmlformats.org/officeDocument/2006/relationships/tags" Target="../tags/tag231.xml"/><Relationship Id="rId12" Type="http://schemas.openxmlformats.org/officeDocument/2006/relationships/tags" Target="../tags/tag236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11" Type="http://schemas.openxmlformats.org/officeDocument/2006/relationships/tags" Target="../tags/tag235.xml"/><Relationship Id="rId5" Type="http://schemas.openxmlformats.org/officeDocument/2006/relationships/tags" Target="../tags/tag229.xml"/><Relationship Id="rId10" Type="http://schemas.openxmlformats.org/officeDocument/2006/relationships/tags" Target="../tags/tag234.xml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39.xml"/><Relationship Id="rId7" Type="http://schemas.openxmlformats.org/officeDocument/2006/relationships/image" Target="../media/image1.png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41.xml"/><Relationship Id="rId4" Type="http://schemas.openxmlformats.org/officeDocument/2006/relationships/tags" Target="../tags/tag24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tags" Target="../tags/tag253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11" Type="http://schemas.openxmlformats.org/officeDocument/2006/relationships/tags" Target="../tags/tag252.xml"/><Relationship Id="rId5" Type="http://schemas.openxmlformats.org/officeDocument/2006/relationships/tags" Target="../tags/tag246.xml"/><Relationship Id="rId10" Type="http://schemas.openxmlformats.org/officeDocument/2006/relationships/tags" Target="../tags/tag251.xml"/><Relationship Id="rId4" Type="http://schemas.openxmlformats.org/officeDocument/2006/relationships/tags" Target="../tags/tag245.xml"/><Relationship Id="rId9" Type="http://schemas.openxmlformats.org/officeDocument/2006/relationships/tags" Target="../tags/tag250.xml"/><Relationship Id="rId1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56.xml"/><Relationship Id="rId7" Type="http://schemas.openxmlformats.org/officeDocument/2006/relationships/image" Target="../media/image1.png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58.xml"/><Relationship Id="rId4" Type="http://schemas.openxmlformats.org/officeDocument/2006/relationships/tags" Target="../tags/tag25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61.xml"/><Relationship Id="rId7" Type="http://schemas.openxmlformats.org/officeDocument/2006/relationships/image" Target="../media/image1.png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9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7" Type="http://schemas.openxmlformats.org/officeDocument/2006/relationships/image" Target="../media/image1.png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68.xml"/><Relationship Id="rId4" Type="http://schemas.openxmlformats.org/officeDocument/2006/relationships/tags" Target="../tags/tag26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271.xml"/><Relationship Id="rId7" Type="http://schemas.openxmlformats.org/officeDocument/2006/relationships/image" Target="../media/image1.png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20.png"/><Relationship Id="rId5" Type="http://schemas.openxmlformats.org/officeDocument/2006/relationships/tags" Target="../tags/tag273.xml"/><Relationship Id="rId10" Type="http://schemas.openxmlformats.org/officeDocument/2006/relationships/image" Target="../media/image19.png"/><Relationship Id="rId4" Type="http://schemas.openxmlformats.org/officeDocument/2006/relationships/tags" Target="../tags/tag272.xml"/><Relationship Id="rId9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281.xml"/><Relationship Id="rId13" Type="http://schemas.openxmlformats.org/officeDocument/2006/relationships/image" Target="../media/image21.png"/><Relationship Id="rId3" Type="http://schemas.openxmlformats.org/officeDocument/2006/relationships/tags" Target="../tags/tag276.xml"/><Relationship Id="rId7" Type="http://schemas.openxmlformats.org/officeDocument/2006/relationships/tags" Target="../tags/tag280.xml"/><Relationship Id="rId12" Type="http://schemas.openxmlformats.org/officeDocument/2006/relationships/image" Target="../media/image1.png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11" Type="http://schemas.openxmlformats.org/officeDocument/2006/relationships/slideLayout" Target="../slideLayouts/slideLayout18.xml"/><Relationship Id="rId5" Type="http://schemas.openxmlformats.org/officeDocument/2006/relationships/tags" Target="../tags/tag278.xml"/><Relationship Id="rId10" Type="http://schemas.openxmlformats.org/officeDocument/2006/relationships/tags" Target="../tags/tag283.xml"/><Relationship Id="rId4" Type="http://schemas.openxmlformats.org/officeDocument/2006/relationships/tags" Target="../tags/tag277.xml"/><Relationship Id="rId9" Type="http://schemas.openxmlformats.org/officeDocument/2006/relationships/tags" Target="../tags/tag28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291.xml"/><Relationship Id="rId3" Type="http://schemas.openxmlformats.org/officeDocument/2006/relationships/tags" Target="../tags/tag286.xml"/><Relationship Id="rId7" Type="http://schemas.openxmlformats.org/officeDocument/2006/relationships/tags" Target="../tags/tag290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10" Type="http://schemas.openxmlformats.org/officeDocument/2006/relationships/image" Target="../media/image1.png"/><Relationship Id="rId4" Type="http://schemas.openxmlformats.org/officeDocument/2006/relationships/tags" Target="../tags/tag287.xml"/><Relationship Id="rId9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94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96.xml"/><Relationship Id="rId4" Type="http://schemas.openxmlformats.org/officeDocument/2006/relationships/tags" Target="../tags/tag29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60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90.xml"/><Relationship Id="rId7" Type="http://schemas.openxmlformats.org/officeDocument/2006/relationships/image" Target="../media/image1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92.xml"/><Relationship Id="rId10" Type="http://schemas.openxmlformats.org/officeDocument/2006/relationships/image" Target="../media/image5.png"/><Relationship Id="rId4" Type="http://schemas.openxmlformats.org/officeDocument/2006/relationships/tags" Target="../tags/tag91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12" Type="http://schemas.openxmlformats.org/officeDocument/2006/relationships/tags" Target="../tags/tag104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5" Type="http://schemas.openxmlformats.org/officeDocument/2006/relationships/tags" Target="../tags/tag97.xml"/><Relationship Id="rId10" Type="http://schemas.openxmlformats.org/officeDocument/2006/relationships/tags" Target="../tags/tag102.xm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07.xml"/><Relationship Id="rId7" Type="http://schemas.openxmlformats.org/officeDocument/2006/relationships/image" Target="../media/image1.pn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09.xml"/><Relationship Id="rId10" Type="http://schemas.openxmlformats.org/officeDocument/2006/relationships/image" Target="../media/image5.png"/><Relationship Id="rId4" Type="http://schemas.openxmlformats.org/officeDocument/2006/relationships/tags" Target="../tags/tag108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PA_椭圆 16">
            <a:extLst>
              <a:ext uri="{FF2B5EF4-FFF2-40B4-BE49-F238E27FC236}">
                <a16:creationId xmlns:a16="http://schemas.microsoft.com/office/drawing/2014/main" id="{FA82A99E-1B82-4518-9EB8-02B7D2C2B71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3700" y="5046663"/>
            <a:ext cx="1155700" cy="1157287"/>
          </a:xfrm>
          <a:prstGeom prst="ellipse">
            <a:avLst/>
          </a:prstGeom>
          <a:solidFill>
            <a:srgbClr val="F378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grpSp>
        <p:nvGrpSpPr>
          <p:cNvPr id="26627" name="PA_组合 18">
            <a:extLst>
              <a:ext uri="{FF2B5EF4-FFF2-40B4-BE49-F238E27FC236}">
                <a16:creationId xmlns:a16="http://schemas.microsoft.com/office/drawing/2014/main" id="{8DC53825-1A77-4D85-B755-2623C633DB6F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7207250" y="279400"/>
            <a:ext cx="4295775" cy="6216650"/>
            <a:chOff x="0" y="0"/>
            <a:chExt cx="4294972" cy="6217235"/>
          </a:xfrm>
        </p:grpSpPr>
        <p:sp>
          <p:nvSpPr>
            <p:cNvPr id="26644" name="椭圆 19">
              <a:extLst>
                <a:ext uri="{FF2B5EF4-FFF2-40B4-BE49-F238E27FC236}">
                  <a16:creationId xmlns:a16="http://schemas.microsoft.com/office/drawing/2014/main" id="{EB355374-567B-4113-93B3-192DDED33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995" y="5418986"/>
              <a:ext cx="754822" cy="754822"/>
            </a:xfrm>
            <a:prstGeom prst="ellipse">
              <a:avLst/>
            </a:prstGeom>
            <a:solidFill>
              <a:srgbClr val="A69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5" name="椭圆 20">
              <a:extLst>
                <a:ext uri="{FF2B5EF4-FFF2-40B4-BE49-F238E27FC236}">
                  <a16:creationId xmlns:a16="http://schemas.microsoft.com/office/drawing/2014/main" id="{C195BACE-238E-4F54-A9B0-190416320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360" y="5204746"/>
              <a:ext cx="610756" cy="610756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6" name="椭圆 21">
              <a:extLst>
                <a:ext uri="{FF2B5EF4-FFF2-40B4-BE49-F238E27FC236}">
                  <a16:creationId xmlns:a16="http://schemas.microsoft.com/office/drawing/2014/main" id="{2A915A8B-6B34-4AE2-BAB9-20F2AD1AB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00980"/>
              <a:ext cx="656481" cy="656481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7" name="椭圆 22">
              <a:extLst>
                <a:ext uri="{FF2B5EF4-FFF2-40B4-BE49-F238E27FC236}">
                  <a16:creationId xmlns:a16="http://schemas.microsoft.com/office/drawing/2014/main" id="{8A9A22C2-9A91-41BA-86E5-288704148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41" y="3198859"/>
              <a:ext cx="626262" cy="626262"/>
            </a:xfrm>
            <a:prstGeom prst="ellipse">
              <a:avLst/>
            </a:pr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8" name="椭圆 23">
              <a:extLst>
                <a:ext uri="{FF2B5EF4-FFF2-40B4-BE49-F238E27FC236}">
                  <a16:creationId xmlns:a16="http://schemas.microsoft.com/office/drawing/2014/main" id="{48682882-8821-44A4-B1DE-7B4066F5A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910" y="2875311"/>
              <a:ext cx="728845" cy="728845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9" name="椭圆 24">
              <a:extLst>
                <a:ext uri="{FF2B5EF4-FFF2-40B4-BE49-F238E27FC236}">
                  <a16:creationId xmlns:a16="http://schemas.microsoft.com/office/drawing/2014/main" id="{B7E83346-1322-45FA-8286-E114E6346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878" y="2553638"/>
              <a:ext cx="684667" cy="684668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0" name="椭圆 25">
              <a:extLst>
                <a:ext uri="{FF2B5EF4-FFF2-40B4-BE49-F238E27FC236}">
                  <a16:creationId xmlns:a16="http://schemas.microsoft.com/office/drawing/2014/main" id="{789F562E-B872-4F68-B86C-2224E3EA8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20" y="867529"/>
              <a:ext cx="448523" cy="448523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1" name="椭圆 26">
              <a:extLst>
                <a:ext uri="{FF2B5EF4-FFF2-40B4-BE49-F238E27FC236}">
                  <a16:creationId xmlns:a16="http://schemas.microsoft.com/office/drawing/2014/main" id="{4E5E85EE-70FD-406E-AF00-A0A6DFFF0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08" y="472265"/>
              <a:ext cx="257902" cy="257902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2" name="椭圆 27">
              <a:extLst>
                <a:ext uri="{FF2B5EF4-FFF2-40B4-BE49-F238E27FC236}">
                  <a16:creationId xmlns:a16="http://schemas.microsoft.com/office/drawing/2014/main" id="{1F0DA877-185E-4236-8D75-1332D7F0D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261" y="637661"/>
              <a:ext cx="285934" cy="285934"/>
            </a:xfrm>
            <a:prstGeom prst="ellipse">
              <a:avLst/>
            </a:prstGeom>
            <a:solidFill>
              <a:srgbClr val="FBC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3" name="椭圆 28">
              <a:extLst>
                <a:ext uri="{FF2B5EF4-FFF2-40B4-BE49-F238E27FC236}">
                  <a16:creationId xmlns:a16="http://schemas.microsoft.com/office/drawing/2014/main" id="{36BFD928-605D-42F6-99C3-5C50CEDF6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570" y="447038"/>
              <a:ext cx="594295" cy="594295"/>
            </a:xfrm>
            <a:prstGeom prst="ellipse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4" name="椭圆 29">
              <a:extLst>
                <a:ext uri="{FF2B5EF4-FFF2-40B4-BE49-F238E27FC236}">
                  <a16:creationId xmlns:a16="http://schemas.microsoft.com/office/drawing/2014/main" id="{6D75776B-446D-496F-992D-8CC92CABC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963" y="396578"/>
              <a:ext cx="695213" cy="695213"/>
            </a:xfrm>
            <a:prstGeom prst="ellipse">
              <a:avLst/>
            </a:prstGeom>
            <a:solidFill>
              <a:srgbClr val="F7A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5" name="椭圆 30">
              <a:extLst>
                <a:ext uri="{FF2B5EF4-FFF2-40B4-BE49-F238E27FC236}">
                  <a16:creationId xmlns:a16="http://schemas.microsoft.com/office/drawing/2014/main" id="{70FE537A-547C-42C8-A146-46A6D9671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422" y="396578"/>
              <a:ext cx="583081" cy="583081"/>
            </a:xfrm>
            <a:prstGeom prst="ellipse">
              <a:avLst/>
            </a:prstGeom>
            <a:solidFill>
              <a:srgbClr val="F58B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6" name="椭圆 31">
              <a:extLst>
                <a:ext uri="{FF2B5EF4-FFF2-40B4-BE49-F238E27FC236}">
                  <a16:creationId xmlns:a16="http://schemas.microsoft.com/office/drawing/2014/main" id="{5E0F6E43-82E1-4DEE-8C61-66841863A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095" y="707740"/>
              <a:ext cx="448524" cy="448524"/>
            </a:xfrm>
            <a:prstGeom prst="ellipse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7" name="椭圆 32">
              <a:extLst>
                <a:ext uri="{FF2B5EF4-FFF2-40B4-BE49-F238E27FC236}">
                  <a16:creationId xmlns:a16="http://schemas.microsoft.com/office/drawing/2014/main" id="{89094D78-6A43-42FD-9461-E04731B24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747" y="842298"/>
              <a:ext cx="313967" cy="313967"/>
            </a:xfrm>
            <a:prstGeom prst="ellipse">
              <a:avLst/>
            </a:prstGeom>
            <a:solidFill>
              <a:srgbClr val="FAC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8" name="椭圆 33">
              <a:extLst>
                <a:ext uri="{FF2B5EF4-FFF2-40B4-BE49-F238E27FC236}">
                  <a16:creationId xmlns:a16="http://schemas.microsoft.com/office/drawing/2014/main" id="{5699AB6D-66FA-4F35-90F7-4CA4CBF6F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93" y="447038"/>
              <a:ext cx="583081" cy="583081"/>
            </a:xfrm>
            <a:prstGeom prst="ellipse">
              <a:avLst/>
            </a:prstGeom>
            <a:solidFill>
              <a:srgbClr val="F48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9" name="椭圆 34">
              <a:extLst>
                <a:ext uri="{FF2B5EF4-FFF2-40B4-BE49-F238E27FC236}">
                  <a16:creationId xmlns:a16="http://schemas.microsoft.com/office/drawing/2014/main" id="{70977082-8881-4C10-B3DD-0FD917393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691" y="884349"/>
              <a:ext cx="257902" cy="257902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0" name="椭圆 35">
              <a:extLst>
                <a:ext uri="{FF2B5EF4-FFF2-40B4-BE49-F238E27FC236}">
                  <a16:creationId xmlns:a16="http://schemas.microsoft.com/office/drawing/2014/main" id="{FC05AC33-C23A-4A80-B7D2-71B6B8C35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98" y="615234"/>
              <a:ext cx="583081" cy="583081"/>
            </a:xfrm>
            <a:prstGeom prst="ellipse">
              <a:avLst/>
            </a:prstGeom>
            <a:solidFill>
              <a:srgbClr val="F37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1" name="椭圆 36">
              <a:extLst>
                <a:ext uri="{FF2B5EF4-FFF2-40B4-BE49-F238E27FC236}">
                  <a16:creationId xmlns:a16="http://schemas.microsoft.com/office/drawing/2014/main" id="{282913FC-1311-49FA-931A-5C01E9EB2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9" y="1198318"/>
              <a:ext cx="448523" cy="448523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2" name="椭圆 37">
              <a:extLst>
                <a:ext uri="{FF2B5EF4-FFF2-40B4-BE49-F238E27FC236}">
                  <a16:creationId xmlns:a16="http://schemas.microsoft.com/office/drawing/2014/main" id="{EA3CEF12-1346-4C44-A60E-AE7D64E80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99" y="1492660"/>
              <a:ext cx="448523" cy="448523"/>
            </a:xfrm>
            <a:prstGeom prst="ellipse">
              <a:avLst/>
            </a:prstGeom>
            <a:solidFill>
              <a:srgbClr val="F44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3" name="椭圆 38">
              <a:extLst>
                <a:ext uri="{FF2B5EF4-FFF2-40B4-BE49-F238E27FC236}">
                  <a16:creationId xmlns:a16="http://schemas.microsoft.com/office/drawing/2014/main" id="{66F58F98-F9DD-46A7-B6AD-E7176E939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21" y="1565544"/>
              <a:ext cx="375640" cy="375640"/>
            </a:xfrm>
            <a:prstGeom prst="ellipse">
              <a:avLst/>
            </a:prstGeom>
            <a:solidFill>
              <a:srgbClr val="F2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4" name="椭圆 39">
              <a:extLst>
                <a:ext uri="{FF2B5EF4-FFF2-40B4-BE49-F238E27FC236}">
                  <a16:creationId xmlns:a16="http://schemas.microsoft.com/office/drawing/2014/main" id="{DDB7B91D-C9FF-46D4-9805-573C1793D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82" y="1142251"/>
              <a:ext cx="518606" cy="518606"/>
            </a:xfrm>
            <a:prstGeom prst="ellipse">
              <a:avLst/>
            </a:prstGeom>
            <a:solidFill>
              <a:srgbClr val="F69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5" name="椭圆 40">
              <a:extLst>
                <a:ext uri="{FF2B5EF4-FFF2-40B4-BE49-F238E27FC236}">
                  <a16:creationId xmlns:a16="http://schemas.microsoft.com/office/drawing/2014/main" id="{45130B38-F8A2-4952-A22A-60E9E28DC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197" y="1716921"/>
              <a:ext cx="375640" cy="375640"/>
            </a:xfrm>
            <a:prstGeom prst="ellipse">
              <a:avLst/>
            </a:prstGeom>
            <a:solidFill>
              <a:srgbClr val="F01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6" name="椭圆 41">
              <a:extLst>
                <a:ext uri="{FF2B5EF4-FFF2-40B4-BE49-F238E27FC236}">
                  <a16:creationId xmlns:a16="http://schemas.microsoft.com/office/drawing/2014/main" id="{E168926C-33ED-4AC5-AA0B-91E56219F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958" y="1823446"/>
              <a:ext cx="342001" cy="342001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7" name="椭圆 42">
              <a:extLst>
                <a:ext uri="{FF2B5EF4-FFF2-40B4-BE49-F238E27FC236}">
                  <a16:creationId xmlns:a16="http://schemas.microsoft.com/office/drawing/2014/main" id="{37DEF386-8434-45F5-AC3E-F9477A0C2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916" y="1969217"/>
              <a:ext cx="294345" cy="294345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8" name="椭圆 43">
              <a:extLst>
                <a:ext uri="{FF2B5EF4-FFF2-40B4-BE49-F238E27FC236}">
                  <a16:creationId xmlns:a16="http://schemas.microsoft.com/office/drawing/2014/main" id="{AF4304A4-6C45-4C72-A2C2-800444B14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995" y="1941183"/>
              <a:ext cx="230204" cy="230204"/>
            </a:xfrm>
            <a:prstGeom prst="ellipse">
              <a:avLst/>
            </a:pr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9" name="椭圆 44">
              <a:extLst>
                <a:ext uri="{FF2B5EF4-FFF2-40B4-BE49-F238E27FC236}">
                  <a16:creationId xmlns:a16="http://schemas.microsoft.com/office/drawing/2014/main" id="{71A94BC7-568A-40D6-AE7A-FF1CF5971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414" y="2004081"/>
              <a:ext cx="351134" cy="351134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0" name="椭圆 45">
              <a:extLst>
                <a:ext uri="{FF2B5EF4-FFF2-40B4-BE49-F238E27FC236}">
                  <a16:creationId xmlns:a16="http://schemas.microsoft.com/office/drawing/2014/main" id="{7C5FC7A4-3BAE-43BD-9EC2-03D1B6CA5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589" y="1933636"/>
              <a:ext cx="273682" cy="273682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1" name="椭圆 46">
              <a:extLst>
                <a:ext uri="{FF2B5EF4-FFF2-40B4-BE49-F238E27FC236}">
                  <a16:creationId xmlns:a16="http://schemas.microsoft.com/office/drawing/2014/main" id="{9DEA0E66-B1E2-4DEE-A4DD-4A3F35A29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812" y="2004081"/>
              <a:ext cx="417354" cy="417354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2" name="椭圆 47">
              <a:extLst>
                <a:ext uri="{FF2B5EF4-FFF2-40B4-BE49-F238E27FC236}">
                  <a16:creationId xmlns:a16="http://schemas.microsoft.com/office/drawing/2014/main" id="{0C0B5C88-181F-4834-852C-C43BD8AD5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266" y="1883927"/>
              <a:ext cx="297140" cy="297140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3" name="椭圆 48">
              <a:extLst>
                <a:ext uri="{FF2B5EF4-FFF2-40B4-BE49-F238E27FC236}">
                  <a16:creationId xmlns:a16="http://schemas.microsoft.com/office/drawing/2014/main" id="{DB304202-F24F-47F3-948B-80EEA59AA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445" y="1969720"/>
              <a:ext cx="684667" cy="684668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4" name="椭圆 49">
              <a:extLst>
                <a:ext uri="{FF2B5EF4-FFF2-40B4-BE49-F238E27FC236}">
                  <a16:creationId xmlns:a16="http://schemas.microsoft.com/office/drawing/2014/main" id="{0E41AF82-A9AF-4AF0-8B27-62208578C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288" y="2163146"/>
              <a:ext cx="684667" cy="684668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5" name="椭圆 50">
              <a:extLst>
                <a:ext uri="{FF2B5EF4-FFF2-40B4-BE49-F238E27FC236}">
                  <a16:creationId xmlns:a16="http://schemas.microsoft.com/office/drawing/2014/main" id="{FF6BA382-0597-4B39-AA15-BF378A04F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007" y="2432207"/>
              <a:ext cx="684667" cy="684668"/>
            </a:xfrm>
            <a:prstGeom prst="ellipse">
              <a:avLst/>
            </a:prstGeom>
            <a:solidFill>
              <a:srgbClr val="F8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6" name="椭圆 51">
              <a:extLst>
                <a:ext uri="{FF2B5EF4-FFF2-40B4-BE49-F238E27FC236}">
                  <a16:creationId xmlns:a16="http://schemas.microsoft.com/office/drawing/2014/main" id="{F1CC9C59-48C3-40AF-843A-4E148C99A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726" y="2350402"/>
              <a:ext cx="517639" cy="517639"/>
            </a:xfrm>
            <a:prstGeom prst="ellipse">
              <a:avLst/>
            </a:prstGeom>
            <a:solidFill>
              <a:srgbClr val="CA84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7" name="椭圆 52">
              <a:extLst>
                <a:ext uri="{FF2B5EF4-FFF2-40B4-BE49-F238E27FC236}">
                  <a16:creationId xmlns:a16="http://schemas.microsoft.com/office/drawing/2014/main" id="{E89FE8E0-7D69-405A-8796-96229B21C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249" y="2820820"/>
              <a:ext cx="684667" cy="684668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8" name="椭圆 53">
              <a:extLst>
                <a:ext uri="{FF2B5EF4-FFF2-40B4-BE49-F238E27FC236}">
                  <a16:creationId xmlns:a16="http://schemas.microsoft.com/office/drawing/2014/main" id="{45A06BDC-A2FC-4542-8030-8A14BA098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036" y="2683259"/>
              <a:ext cx="404743" cy="404743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9" name="椭圆 54">
              <a:extLst>
                <a:ext uri="{FF2B5EF4-FFF2-40B4-BE49-F238E27FC236}">
                  <a16:creationId xmlns:a16="http://schemas.microsoft.com/office/drawing/2014/main" id="{83B1C077-A90C-41EA-9FC2-50D398832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035" y="2596011"/>
              <a:ext cx="452049" cy="452049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0" name="椭圆 55">
              <a:extLst>
                <a:ext uri="{FF2B5EF4-FFF2-40B4-BE49-F238E27FC236}">
                  <a16:creationId xmlns:a16="http://schemas.microsoft.com/office/drawing/2014/main" id="{06D05E51-EFE2-4D63-9C41-D49C05688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2" y="2845931"/>
              <a:ext cx="784750" cy="784750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1" name="椭圆 56">
              <a:extLst>
                <a:ext uri="{FF2B5EF4-FFF2-40B4-BE49-F238E27FC236}">
                  <a16:creationId xmlns:a16="http://schemas.microsoft.com/office/drawing/2014/main" id="{C396BF65-D7E7-4B6A-9651-906345269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129" y="2572636"/>
              <a:ext cx="571012" cy="571012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2" name="椭圆 57">
              <a:extLst>
                <a:ext uri="{FF2B5EF4-FFF2-40B4-BE49-F238E27FC236}">
                  <a16:creationId xmlns:a16="http://schemas.microsoft.com/office/drawing/2014/main" id="{26CE5FED-F9B9-4944-A01F-F584082F6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573" y="2791592"/>
              <a:ext cx="512936" cy="512936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3" name="椭圆 58">
              <a:extLst>
                <a:ext uri="{FF2B5EF4-FFF2-40B4-BE49-F238E27FC236}">
                  <a16:creationId xmlns:a16="http://schemas.microsoft.com/office/drawing/2014/main" id="{593D2EB7-A765-4771-86EA-77D673360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46" y="2986162"/>
              <a:ext cx="829636" cy="829637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4" name="椭圆 59">
              <a:extLst>
                <a:ext uri="{FF2B5EF4-FFF2-40B4-BE49-F238E27FC236}">
                  <a16:creationId xmlns:a16="http://schemas.microsoft.com/office/drawing/2014/main" id="{DF82C02D-F69D-4C39-B2E7-D4178DDB0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422" y="2845931"/>
              <a:ext cx="512936" cy="512936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5" name="椭圆 60">
              <a:extLst>
                <a:ext uri="{FF2B5EF4-FFF2-40B4-BE49-F238E27FC236}">
                  <a16:creationId xmlns:a16="http://schemas.microsoft.com/office/drawing/2014/main" id="{1D35505F-C7A1-47D6-816A-4D62AE966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99" y="3779076"/>
              <a:ext cx="498838" cy="498838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6" name="椭圆 61">
              <a:extLst>
                <a:ext uri="{FF2B5EF4-FFF2-40B4-BE49-F238E27FC236}">
                  <a16:creationId xmlns:a16="http://schemas.microsoft.com/office/drawing/2014/main" id="{742E1B40-B942-4146-9E85-2713D8566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961" y="3870103"/>
              <a:ext cx="595170" cy="595170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7" name="椭圆 62">
              <a:extLst>
                <a:ext uri="{FF2B5EF4-FFF2-40B4-BE49-F238E27FC236}">
                  <a16:creationId xmlns:a16="http://schemas.microsoft.com/office/drawing/2014/main" id="{6990ED4F-048B-4B14-875C-1C82B12A9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99" y="3590986"/>
              <a:ext cx="511429" cy="511429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8" name="椭圆 63">
              <a:extLst>
                <a:ext uri="{FF2B5EF4-FFF2-40B4-BE49-F238E27FC236}">
                  <a16:creationId xmlns:a16="http://schemas.microsoft.com/office/drawing/2014/main" id="{F78880C7-819E-4213-9071-F1F56993D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83" y="3709996"/>
              <a:ext cx="460696" cy="460697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9" name="椭圆 64">
              <a:extLst>
                <a:ext uri="{FF2B5EF4-FFF2-40B4-BE49-F238E27FC236}">
                  <a16:creationId xmlns:a16="http://schemas.microsoft.com/office/drawing/2014/main" id="{47710489-ADF1-403C-8151-996DEB287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580" y="3966434"/>
              <a:ext cx="396782" cy="39678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0" name="椭圆 65">
              <a:extLst>
                <a:ext uri="{FF2B5EF4-FFF2-40B4-BE49-F238E27FC236}">
                  <a16:creationId xmlns:a16="http://schemas.microsoft.com/office/drawing/2014/main" id="{3B4A5330-8DDC-412F-8705-3E5670EA6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680" y="3887119"/>
              <a:ext cx="329733" cy="329733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1" name="椭圆 66">
              <a:extLst>
                <a:ext uri="{FF2B5EF4-FFF2-40B4-BE49-F238E27FC236}">
                  <a16:creationId xmlns:a16="http://schemas.microsoft.com/office/drawing/2014/main" id="{50EDAF58-5473-4915-9FFD-A0A9D5C7A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987" y="4047151"/>
              <a:ext cx="222345" cy="222345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2" name="椭圆 67">
              <a:extLst>
                <a:ext uri="{FF2B5EF4-FFF2-40B4-BE49-F238E27FC236}">
                  <a16:creationId xmlns:a16="http://schemas.microsoft.com/office/drawing/2014/main" id="{6FCA187B-14CA-4819-91AF-AD4926A31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051" y="4127716"/>
              <a:ext cx="300396" cy="300397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3" name="椭圆 68">
              <a:extLst>
                <a:ext uri="{FF2B5EF4-FFF2-40B4-BE49-F238E27FC236}">
                  <a16:creationId xmlns:a16="http://schemas.microsoft.com/office/drawing/2014/main" id="{EC2BC172-F9B2-4C91-8A89-1BB0D1B7C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201" y="4216704"/>
              <a:ext cx="408140" cy="408140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4" name="椭圆 69">
              <a:extLst>
                <a:ext uri="{FF2B5EF4-FFF2-40B4-BE49-F238E27FC236}">
                  <a16:creationId xmlns:a16="http://schemas.microsoft.com/office/drawing/2014/main" id="{CDEABBAE-8970-4AB3-AC35-B352C2416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946" y="4438515"/>
              <a:ext cx="496672" cy="49667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5" name="椭圆 70">
              <a:extLst>
                <a:ext uri="{FF2B5EF4-FFF2-40B4-BE49-F238E27FC236}">
                  <a16:creationId xmlns:a16="http://schemas.microsoft.com/office/drawing/2014/main" id="{CB7458E5-62B9-438C-99EF-DDB322F4A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702" y="4624843"/>
              <a:ext cx="424840" cy="424840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6" name="椭圆 71">
              <a:extLst>
                <a:ext uri="{FF2B5EF4-FFF2-40B4-BE49-F238E27FC236}">
                  <a16:creationId xmlns:a16="http://schemas.microsoft.com/office/drawing/2014/main" id="{102212C1-0A4D-41B9-9A29-031A68C82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420" y="4750788"/>
              <a:ext cx="496701" cy="496701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7" name="椭圆 72">
              <a:extLst>
                <a:ext uri="{FF2B5EF4-FFF2-40B4-BE49-F238E27FC236}">
                  <a16:creationId xmlns:a16="http://schemas.microsoft.com/office/drawing/2014/main" id="{323D190B-E152-40EC-B552-E72BAE517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270" y="4796664"/>
              <a:ext cx="649702" cy="64970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8" name="椭圆 73">
              <a:extLst>
                <a:ext uri="{FF2B5EF4-FFF2-40B4-BE49-F238E27FC236}">
                  <a16:creationId xmlns:a16="http://schemas.microsoft.com/office/drawing/2014/main" id="{ADC0FA8E-99C7-472F-A21D-B1E6BF117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778" y="5095559"/>
              <a:ext cx="610756" cy="610756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9" name="椭圆 74">
              <a:extLst>
                <a:ext uri="{FF2B5EF4-FFF2-40B4-BE49-F238E27FC236}">
                  <a16:creationId xmlns:a16="http://schemas.microsoft.com/office/drawing/2014/main" id="{CFE8ABC1-0D42-4BC3-8674-5E01AFDB6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945" y="5265551"/>
              <a:ext cx="610756" cy="610756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0" name="椭圆 75">
              <a:extLst>
                <a:ext uri="{FF2B5EF4-FFF2-40B4-BE49-F238E27FC236}">
                  <a16:creationId xmlns:a16="http://schemas.microsoft.com/office/drawing/2014/main" id="{2C54DAEB-505D-48A6-B0C5-816E527E0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204" y="5354103"/>
              <a:ext cx="610756" cy="610756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1" name="椭圆 76">
              <a:extLst>
                <a:ext uri="{FF2B5EF4-FFF2-40B4-BE49-F238E27FC236}">
                  <a16:creationId xmlns:a16="http://schemas.microsoft.com/office/drawing/2014/main" id="{FFB34CB0-6DC8-40B5-9475-ABE7B887A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679" y="5732810"/>
              <a:ext cx="314741" cy="314741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2" name="椭圆 77">
              <a:extLst>
                <a:ext uri="{FF2B5EF4-FFF2-40B4-BE49-F238E27FC236}">
                  <a16:creationId xmlns:a16="http://schemas.microsoft.com/office/drawing/2014/main" id="{494604FB-EC9A-4FAA-8155-09BABEB5A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419" y="5375559"/>
              <a:ext cx="481289" cy="481289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3" name="椭圆 78">
              <a:extLst>
                <a:ext uri="{FF2B5EF4-FFF2-40B4-BE49-F238E27FC236}">
                  <a16:creationId xmlns:a16="http://schemas.microsoft.com/office/drawing/2014/main" id="{51716756-2DDD-4ABA-A8D1-0D1E8722D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981" y="5542372"/>
              <a:ext cx="631436" cy="631436"/>
            </a:xfrm>
            <a:prstGeom prst="ellipse">
              <a:avLst/>
            </a:prstGeom>
            <a:solidFill>
              <a:srgbClr val="816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4" name="椭圆 79">
              <a:extLst>
                <a:ext uri="{FF2B5EF4-FFF2-40B4-BE49-F238E27FC236}">
                  <a16:creationId xmlns:a16="http://schemas.microsoft.com/office/drawing/2014/main" id="{AEFDCD54-01FB-459B-B8DC-1EA9CEB01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274" y="5761111"/>
              <a:ext cx="456124" cy="456124"/>
            </a:xfrm>
            <a:prstGeom prst="ellipse">
              <a:avLst/>
            </a:prstGeom>
            <a:solidFill>
              <a:srgbClr val="816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5" name="椭圆 80">
              <a:extLst>
                <a:ext uri="{FF2B5EF4-FFF2-40B4-BE49-F238E27FC236}">
                  <a16:creationId xmlns:a16="http://schemas.microsoft.com/office/drawing/2014/main" id="{6A890C06-8C20-431C-AD00-C1135B324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118" y="5478253"/>
              <a:ext cx="548877" cy="548877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6" name="椭圆 81">
              <a:extLst>
                <a:ext uri="{FF2B5EF4-FFF2-40B4-BE49-F238E27FC236}">
                  <a16:creationId xmlns:a16="http://schemas.microsoft.com/office/drawing/2014/main" id="{8C6FFE6A-EFB2-44E1-902D-09D8504AE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012" y="5501005"/>
              <a:ext cx="375302" cy="375302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7" name="椭圆 82">
              <a:extLst>
                <a:ext uri="{FF2B5EF4-FFF2-40B4-BE49-F238E27FC236}">
                  <a16:creationId xmlns:a16="http://schemas.microsoft.com/office/drawing/2014/main" id="{99DE32F5-F2EE-4785-A6D2-7AE9E76DB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865" y="5040676"/>
              <a:ext cx="240178" cy="240178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8" name="椭圆 83">
              <a:extLst>
                <a:ext uri="{FF2B5EF4-FFF2-40B4-BE49-F238E27FC236}">
                  <a16:creationId xmlns:a16="http://schemas.microsoft.com/office/drawing/2014/main" id="{2B379280-A832-4D01-A05B-B97CA8E14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096" y="5118390"/>
              <a:ext cx="139022" cy="139022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9" name="椭圆 84">
              <a:extLst>
                <a:ext uri="{FF2B5EF4-FFF2-40B4-BE49-F238E27FC236}">
                  <a16:creationId xmlns:a16="http://schemas.microsoft.com/office/drawing/2014/main" id="{540103DF-4DF5-4613-97F1-F24DFFC96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207" y="3099283"/>
              <a:ext cx="139022" cy="139022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0" name="椭圆 85">
              <a:extLst>
                <a:ext uri="{FF2B5EF4-FFF2-40B4-BE49-F238E27FC236}">
                  <a16:creationId xmlns:a16="http://schemas.microsoft.com/office/drawing/2014/main" id="{19A33137-99E9-4DB6-BB50-8596A0CB4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802" y="2671641"/>
              <a:ext cx="139022" cy="139022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1" name="椭圆 86">
              <a:extLst>
                <a:ext uri="{FF2B5EF4-FFF2-40B4-BE49-F238E27FC236}">
                  <a16:creationId xmlns:a16="http://schemas.microsoft.com/office/drawing/2014/main" id="{BDDBA013-0BD2-4010-8C84-D5FFF3995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59" y="2974628"/>
              <a:ext cx="218226" cy="218226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2" name="椭圆 87">
              <a:extLst>
                <a:ext uri="{FF2B5EF4-FFF2-40B4-BE49-F238E27FC236}">
                  <a16:creationId xmlns:a16="http://schemas.microsoft.com/office/drawing/2014/main" id="{8AB5933E-6E7E-4CAE-B71B-36F7270E8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236" y="1235627"/>
              <a:ext cx="126079" cy="126079"/>
            </a:xfrm>
            <a:prstGeom prst="ellipse">
              <a:avLst/>
            </a:prstGeom>
            <a:solidFill>
              <a:srgbClr val="F48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3" name="椭圆 88">
              <a:extLst>
                <a:ext uri="{FF2B5EF4-FFF2-40B4-BE49-F238E27FC236}">
                  <a16:creationId xmlns:a16="http://schemas.microsoft.com/office/drawing/2014/main" id="{3D3EEE63-99B9-4399-8922-87FDE6C9F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141" y="0"/>
              <a:ext cx="233550" cy="233550"/>
            </a:xfrm>
            <a:prstGeom prst="ellipse">
              <a:avLst/>
            </a:prstGeom>
            <a:solidFill>
              <a:srgbClr val="F37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4" name="椭圆 89">
              <a:extLst>
                <a:ext uri="{FF2B5EF4-FFF2-40B4-BE49-F238E27FC236}">
                  <a16:creationId xmlns:a16="http://schemas.microsoft.com/office/drawing/2014/main" id="{5D82BCF9-848F-4969-B9F4-4AA0EB590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86" y="179105"/>
              <a:ext cx="108889" cy="108889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26628" name="PA_任意多边形 90">
            <a:extLst>
              <a:ext uri="{FF2B5EF4-FFF2-40B4-BE49-F238E27FC236}">
                <a16:creationId xmlns:a16="http://schemas.microsoft.com/office/drawing/2014/main" id="{00CCA847-CE53-4983-9CA8-FD110446DB05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4397375"/>
            <a:ext cx="858838" cy="1647825"/>
          </a:xfrm>
          <a:custGeom>
            <a:avLst/>
            <a:gdLst>
              <a:gd name="T0" fmla="*/ 34829 w 858639"/>
              <a:gd name="T1" fmla="*/ 0 h 1647670"/>
              <a:gd name="T2" fmla="*/ 859236 w 858639"/>
              <a:gd name="T3" fmla="*/ 824069 h 1647670"/>
              <a:gd name="T4" fmla="*/ 34829 w 858639"/>
              <a:gd name="T5" fmla="*/ 1648135 h 1647670"/>
              <a:gd name="T6" fmla="*/ 0 w 858639"/>
              <a:gd name="T7" fmla="*/ 1646378 h 1647670"/>
              <a:gd name="T8" fmla="*/ 0 w 858639"/>
              <a:gd name="T9" fmla="*/ 1758 h 1647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639"/>
              <a:gd name="T16" fmla="*/ 0 h 1647670"/>
              <a:gd name="T17" fmla="*/ 858639 w 858639"/>
              <a:gd name="T18" fmla="*/ 1647670 h 16476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639" h="1647670">
                <a:moveTo>
                  <a:pt x="34805" y="0"/>
                </a:moveTo>
                <a:cubicBezTo>
                  <a:pt x="489796" y="0"/>
                  <a:pt x="858639" y="368843"/>
                  <a:pt x="858639" y="823835"/>
                </a:cubicBezTo>
                <a:cubicBezTo>
                  <a:pt x="858639" y="1278827"/>
                  <a:pt x="489796" y="1647670"/>
                  <a:pt x="34805" y="1647670"/>
                </a:cubicBezTo>
                <a:lnTo>
                  <a:pt x="0" y="1645913"/>
                </a:lnTo>
                <a:lnTo>
                  <a:pt x="0" y="1758"/>
                </a:lnTo>
                <a:lnTo>
                  <a:pt x="34805" y="0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9" name="PA_椭圆 91">
            <a:extLst>
              <a:ext uri="{FF2B5EF4-FFF2-40B4-BE49-F238E27FC236}">
                <a16:creationId xmlns:a16="http://schemas.microsoft.com/office/drawing/2014/main" id="{52189FFC-7292-40D3-A431-C856DCBEFCB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3075" y="4330700"/>
            <a:ext cx="1025525" cy="102552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0" name="PA_椭圆 92">
            <a:extLst>
              <a:ext uri="{FF2B5EF4-FFF2-40B4-BE49-F238E27FC236}">
                <a16:creationId xmlns:a16="http://schemas.microsoft.com/office/drawing/2014/main" id="{DA7453CE-5683-4138-9789-75366D18149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69975" y="4784725"/>
            <a:ext cx="857250" cy="858838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1" name="PA_椭圆 93">
            <a:extLst>
              <a:ext uri="{FF2B5EF4-FFF2-40B4-BE49-F238E27FC236}">
                <a16:creationId xmlns:a16="http://schemas.microsoft.com/office/drawing/2014/main" id="{C974DBE8-45A9-4F82-8972-B0FD1490C78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25575" y="5410200"/>
            <a:ext cx="690563" cy="690563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2" name="PA_任意多边形 94">
            <a:extLst>
              <a:ext uri="{FF2B5EF4-FFF2-40B4-BE49-F238E27FC236}">
                <a16:creationId xmlns:a16="http://schemas.microsoft.com/office/drawing/2014/main" id="{5F5329D9-0E4F-43F7-A7C2-325CC0D746C3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0" y="4946650"/>
            <a:ext cx="327025" cy="627063"/>
          </a:xfrm>
          <a:custGeom>
            <a:avLst/>
            <a:gdLst>
              <a:gd name="T0" fmla="*/ 1923 w 858639"/>
              <a:gd name="T1" fmla="*/ 0 h 1647670"/>
              <a:gd name="T2" fmla="*/ 47437 w 858639"/>
              <a:gd name="T3" fmla="*/ 45411 h 1647670"/>
              <a:gd name="T4" fmla="*/ 1923 w 858639"/>
              <a:gd name="T5" fmla="*/ 90822 h 1647670"/>
              <a:gd name="T6" fmla="*/ 0 w 858639"/>
              <a:gd name="T7" fmla="*/ 90725 h 1647670"/>
              <a:gd name="T8" fmla="*/ 0 w 858639"/>
              <a:gd name="T9" fmla="*/ 97 h 1647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639"/>
              <a:gd name="T16" fmla="*/ 0 h 1647670"/>
              <a:gd name="T17" fmla="*/ 858639 w 858639"/>
              <a:gd name="T18" fmla="*/ 1647670 h 16476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639" h="1647670">
                <a:moveTo>
                  <a:pt x="34805" y="0"/>
                </a:moveTo>
                <a:cubicBezTo>
                  <a:pt x="489796" y="0"/>
                  <a:pt x="858639" y="368843"/>
                  <a:pt x="858639" y="823835"/>
                </a:cubicBezTo>
                <a:cubicBezTo>
                  <a:pt x="858639" y="1278827"/>
                  <a:pt x="489796" y="1647670"/>
                  <a:pt x="34805" y="1647670"/>
                </a:cubicBezTo>
                <a:lnTo>
                  <a:pt x="0" y="1645913"/>
                </a:lnTo>
                <a:lnTo>
                  <a:pt x="0" y="1758"/>
                </a:lnTo>
                <a:lnTo>
                  <a:pt x="34805" y="0"/>
                </a:lnTo>
                <a:close/>
              </a:path>
            </a:pathLst>
          </a:custGeom>
          <a:solidFill>
            <a:srgbClr val="F23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3" name="PA_任意多边形 95">
            <a:extLst>
              <a:ext uri="{FF2B5EF4-FFF2-40B4-BE49-F238E27FC236}">
                <a16:creationId xmlns:a16="http://schemas.microsoft.com/office/drawing/2014/main" id="{7BA38FE5-3B71-4162-B8E0-95B37D6A5A0F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 rot="-5400000">
            <a:off x="4085432" y="6106319"/>
            <a:ext cx="412750" cy="1125537"/>
          </a:xfrm>
          <a:custGeom>
            <a:avLst/>
            <a:gdLst>
              <a:gd name="T0" fmla="*/ 290892 w 491660"/>
              <a:gd name="T1" fmla="*/ 314464 h 1505704"/>
              <a:gd name="T2" fmla="*/ 75992 w 491660"/>
              <a:gd name="T3" fmla="*/ 599807 h 1505704"/>
              <a:gd name="T4" fmla="*/ 0 w 491660"/>
              <a:gd name="T5" fmla="*/ 628927 h 1505704"/>
              <a:gd name="T6" fmla="*/ 0 w 491660"/>
              <a:gd name="T7" fmla="*/ 0 h 1505704"/>
              <a:gd name="T8" fmla="*/ 75992 w 491660"/>
              <a:gd name="T9" fmla="*/ 29119 h 1505704"/>
              <a:gd name="T10" fmla="*/ 290892 w 491660"/>
              <a:gd name="T11" fmla="*/ 31446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4" name="PA_任意多边形 96">
            <a:extLst>
              <a:ext uri="{FF2B5EF4-FFF2-40B4-BE49-F238E27FC236}">
                <a16:creationId xmlns:a16="http://schemas.microsoft.com/office/drawing/2014/main" id="{B59C092D-A78A-425A-9571-1C38E76D46FD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 rot="-5400000">
            <a:off x="4853781" y="5977732"/>
            <a:ext cx="587375" cy="1208088"/>
          </a:xfrm>
          <a:custGeom>
            <a:avLst/>
            <a:gdLst>
              <a:gd name="T0" fmla="*/ 838334 w 491660"/>
              <a:gd name="T1" fmla="*/ 388854 h 1505704"/>
              <a:gd name="T2" fmla="*/ 219003 w 491660"/>
              <a:gd name="T3" fmla="*/ 741700 h 1505704"/>
              <a:gd name="T4" fmla="*/ 0 w 491660"/>
              <a:gd name="T5" fmla="*/ 777707 h 1505704"/>
              <a:gd name="T6" fmla="*/ 0 w 491660"/>
              <a:gd name="T7" fmla="*/ 0 h 1505704"/>
              <a:gd name="T8" fmla="*/ 219003 w 491660"/>
              <a:gd name="T9" fmla="*/ 36008 h 1505704"/>
              <a:gd name="T10" fmla="*/ 838334 w 491660"/>
              <a:gd name="T11" fmla="*/ 38885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5" name="PA_任意多边形 97">
            <a:extLst>
              <a:ext uri="{FF2B5EF4-FFF2-40B4-BE49-F238E27FC236}">
                <a16:creationId xmlns:a16="http://schemas.microsoft.com/office/drawing/2014/main" id="{552AC890-C854-4A41-9BE0-12A216D75A69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 rot="-5400000">
            <a:off x="5614194" y="6106319"/>
            <a:ext cx="412750" cy="1125538"/>
          </a:xfrm>
          <a:custGeom>
            <a:avLst/>
            <a:gdLst>
              <a:gd name="T0" fmla="*/ 290892 w 491660"/>
              <a:gd name="T1" fmla="*/ 314464 h 1505704"/>
              <a:gd name="T2" fmla="*/ 75992 w 491660"/>
              <a:gd name="T3" fmla="*/ 599808 h 1505704"/>
              <a:gd name="T4" fmla="*/ 0 w 491660"/>
              <a:gd name="T5" fmla="*/ 628929 h 1505704"/>
              <a:gd name="T6" fmla="*/ 0 w 491660"/>
              <a:gd name="T7" fmla="*/ 0 h 1505704"/>
              <a:gd name="T8" fmla="*/ 75992 w 491660"/>
              <a:gd name="T9" fmla="*/ 29119 h 1505704"/>
              <a:gd name="T10" fmla="*/ 290892 w 491660"/>
              <a:gd name="T11" fmla="*/ 31446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6" name="PA_任意多边形 98">
            <a:extLst>
              <a:ext uri="{FF2B5EF4-FFF2-40B4-BE49-F238E27FC236}">
                <a16:creationId xmlns:a16="http://schemas.microsoft.com/office/drawing/2014/main" id="{613C5055-ED63-4B5D-9DF4-A7AA30D78165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 rot="-5400000">
            <a:off x="6480969" y="6320631"/>
            <a:ext cx="238125" cy="887413"/>
          </a:xfrm>
          <a:custGeom>
            <a:avLst/>
            <a:gdLst>
              <a:gd name="T0" fmla="*/ 55858 w 491660"/>
              <a:gd name="T1" fmla="*/ 154123 h 1505704"/>
              <a:gd name="T2" fmla="*/ 14592 w 491660"/>
              <a:gd name="T3" fmla="*/ 293974 h 1505704"/>
              <a:gd name="T4" fmla="*/ 0 w 491660"/>
              <a:gd name="T5" fmla="*/ 308246 h 1505704"/>
              <a:gd name="T6" fmla="*/ 0 w 491660"/>
              <a:gd name="T7" fmla="*/ 0 h 1505704"/>
              <a:gd name="T8" fmla="*/ 14592 w 491660"/>
              <a:gd name="T9" fmla="*/ 14272 h 1505704"/>
              <a:gd name="T10" fmla="*/ 55858 w 491660"/>
              <a:gd name="T11" fmla="*/ 154123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7" name="PA_文本框 99">
            <a:extLst>
              <a:ext uri="{FF2B5EF4-FFF2-40B4-BE49-F238E27FC236}">
                <a16:creationId xmlns:a16="http://schemas.microsoft.com/office/drawing/2014/main" id="{2BB4720C-213A-40F8-93FA-8B6127340D7B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420441" y="1895277"/>
            <a:ext cx="435888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54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需求变更展示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638" name="PA_文本框 100">
            <a:extLst>
              <a:ext uri="{FF2B5EF4-FFF2-40B4-BE49-F238E27FC236}">
                <a16:creationId xmlns:a16="http://schemas.microsoft.com/office/drawing/2014/main" id="{7BE3CC08-3BF5-4311-9516-2B66492C5C9F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087563" y="3000375"/>
            <a:ext cx="32944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软件工程教学辅助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APP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26639" name="PA_组合 101">
            <a:extLst>
              <a:ext uri="{FF2B5EF4-FFF2-40B4-BE49-F238E27FC236}">
                <a16:creationId xmlns:a16="http://schemas.microsoft.com/office/drawing/2014/main" id="{33C73BE6-040C-4836-B8CF-FF9A034C5705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749300" y="2767013"/>
            <a:ext cx="5995988" cy="195262"/>
            <a:chOff x="0" y="0"/>
            <a:chExt cx="4727045" cy="649007"/>
          </a:xfrm>
        </p:grpSpPr>
        <p:sp>
          <p:nvSpPr>
            <p:cNvPr id="26640" name="矩形 102">
              <a:extLst>
                <a:ext uri="{FF2B5EF4-FFF2-40B4-BE49-F238E27FC236}">
                  <a16:creationId xmlns:a16="http://schemas.microsoft.com/office/drawing/2014/main" id="{6950CCBF-380A-4048-BCCB-F72F2ED7BC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81590" y="-2078072"/>
              <a:ext cx="163866" cy="4727045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1" name="矩形 103">
              <a:extLst>
                <a:ext uri="{FF2B5EF4-FFF2-40B4-BE49-F238E27FC236}">
                  <a16:creationId xmlns:a16="http://schemas.microsoft.com/office/drawing/2014/main" id="{262E9121-4066-4B18-8950-FE8ED47D07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22556" y="-2236797"/>
              <a:ext cx="81933" cy="4727045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2" name="矩形 104">
              <a:extLst>
                <a:ext uri="{FF2B5EF4-FFF2-40B4-BE49-F238E27FC236}">
                  <a16:creationId xmlns:a16="http://schemas.microsoft.com/office/drawing/2014/main" id="{FA91999B-6A2A-4A9B-8E89-861E823DF7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38943" y="-2338944"/>
              <a:ext cx="49160" cy="4727045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3" name="矩形 105">
              <a:extLst>
                <a:ext uri="{FF2B5EF4-FFF2-40B4-BE49-F238E27FC236}">
                  <a16:creationId xmlns:a16="http://schemas.microsoft.com/office/drawing/2014/main" id="{8DE04913-CD16-4227-A22F-A9E337D6F4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40623" y="-1837417"/>
              <a:ext cx="245799" cy="4727045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91" name="PA_文本框 100">
            <a:extLst>
              <a:ext uri="{FF2B5EF4-FFF2-40B4-BE49-F238E27FC236}">
                <a16:creationId xmlns:a16="http://schemas.microsoft.com/office/drawing/2014/main" id="{9DF1FDF9-3C78-4EA7-BE01-B9B18BE6B03D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629203" y="5936631"/>
            <a:ext cx="42017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G04 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邵美芝 李晓菁 王心怡 曹未 豆欣童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6F38ACB-2E1C-4C0E-B21A-F855C3A037E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15" y="2890127"/>
            <a:ext cx="721436" cy="72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4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14063" y="1536700"/>
            <a:ext cx="2590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需求变更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申请报告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016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需求变更报告</a:t>
            </a:r>
            <a:endParaRPr kumimoji="0" lang="zh-CN" altLang="en-US" sz="2800" b="0" i="0" u="none" strike="noStrike" kern="12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90BBDA-D7BE-4B07-9F11-9F626E86E7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0509" y="833306"/>
            <a:ext cx="6667863" cy="57808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E21FF8-BFBB-49D5-9F0B-4FA6F01285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1438" y="726630"/>
            <a:ext cx="4835177" cy="599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5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936732" y="1539785"/>
            <a:ext cx="185659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CCB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会议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600" b="1" dirty="0">
                <a:solidFill>
                  <a:srgbClr val="FFFFFF"/>
                </a:solidFill>
              </a:rPr>
              <a:t>的召开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1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27900" y="30490"/>
            <a:ext cx="25186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CCB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会议的召开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3230D9-DA10-47F5-A913-04EF361B58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" y="1082958"/>
            <a:ext cx="4020239" cy="534832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287710C-F676-4FAD-8F38-1CA619E09AA4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5334000" y="1178560"/>
            <a:ext cx="4108450" cy="38325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38E7F1-6763-40FF-9617-88CD88FED2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75578" y="1879600"/>
            <a:ext cx="3230048" cy="445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6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97802" y="1755556"/>
            <a:ext cx="20377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界面原型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b="1" dirty="0">
                <a:solidFill>
                  <a:srgbClr val="FFFFFF"/>
                </a:solidFill>
              </a:rPr>
              <a:t>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的修订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4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85038" y="55900"/>
            <a:ext cx="449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界面原型的修订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教师端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6C11EDA-22CC-4500-BBDE-238DBFD86533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581024" y="1256347"/>
            <a:ext cx="2416175" cy="52054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210669-32CC-4BF9-8C55-AF3AD311EF13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4306889" y="1256345"/>
            <a:ext cx="2551748" cy="52054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A5FADB3-40F2-4F9F-894E-65102B699BF3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7885112" y="1256346"/>
            <a:ext cx="2671128" cy="520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6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49601" y="60980"/>
            <a:ext cx="48526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界面原型的修订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管理员端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C1BBE4-C92B-4619-8BDD-D7A09288E7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025" y="1264941"/>
            <a:ext cx="10542399" cy="484190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F35BC7F-71DE-4617-9FD6-83CEA4293A9A}"/>
              </a:ext>
            </a:extLst>
          </p:cNvPr>
          <p:cNvSpPr/>
          <p:nvPr/>
        </p:nvSpPr>
        <p:spPr bwMode="auto">
          <a:xfrm>
            <a:off x="1384300" y="4094480"/>
            <a:ext cx="911860" cy="29464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544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7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791783" y="1654175"/>
            <a:ext cx="2333167" cy="1200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600" b="1" dirty="0">
                <a:solidFill>
                  <a:srgbClr val="FFFFFF"/>
                </a:solidFill>
              </a:rPr>
              <a:t>其他文档</a:t>
            </a:r>
            <a:endParaRPr lang="en-US" altLang="zh-CN" sz="3600" b="1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b="1" dirty="0">
                <a:solidFill>
                  <a:srgbClr val="FFFFFF"/>
                </a:solidFill>
              </a:rPr>
              <a:t>     </a:t>
            </a:r>
            <a:r>
              <a:rPr lang="zh-CN" altLang="en-US" sz="3600" b="1" dirty="0">
                <a:solidFill>
                  <a:srgbClr val="FFFFFF"/>
                </a:solidFill>
              </a:rPr>
              <a:t>修订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381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73341" y="6098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用例文档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2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73341" y="6098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测试用例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01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 119">
            <a:extLst>
              <a:ext uri="{FF2B5EF4-FFF2-40B4-BE49-F238E27FC236}">
                <a16:creationId xmlns:a16="http://schemas.microsoft.com/office/drawing/2014/main" id="{BAE2B436-872E-4C08-BE1D-C8960EDDF07A}"/>
              </a:ext>
            </a:extLst>
          </p:cNvPr>
          <p:cNvSpPr>
            <a:spLocks/>
          </p:cNvSpPr>
          <p:nvPr/>
        </p:nvSpPr>
        <p:spPr bwMode="auto">
          <a:xfrm rot="21420000">
            <a:off x="7737546" y="1608152"/>
            <a:ext cx="3507160" cy="1187052"/>
          </a:xfrm>
          <a:custGeom>
            <a:avLst/>
            <a:gdLst>
              <a:gd name="T0" fmla="*/ 5434943 w 5434943"/>
              <a:gd name="T1" fmla="*/ 0 h 1112025"/>
              <a:gd name="T2" fmla="*/ 2056877 w 5434943"/>
              <a:gd name="T3" fmla="*/ 1112025 h 1112025"/>
              <a:gd name="T4" fmla="*/ 0 w 5434943"/>
              <a:gd name="T5" fmla="*/ 1112025 h 1112025"/>
              <a:gd name="T6" fmla="*/ 0 w 5434943"/>
              <a:gd name="T7" fmla="*/ 754453 h 1112025"/>
              <a:gd name="T8" fmla="*/ 2291847 w 5434943"/>
              <a:gd name="T9" fmla="*/ 0 h 11120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34943"/>
              <a:gd name="T16" fmla="*/ 0 h 1112025"/>
              <a:gd name="T17" fmla="*/ 5434943 w 5434943"/>
              <a:gd name="T18" fmla="*/ 1112025 h 11120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34943" h="1112025">
                <a:moveTo>
                  <a:pt x="5434943" y="0"/>
                </a:moveTo>
                <a:lnTo>
                  <a:pt x="2056877" y="1112025"/>
                </a:lnTo>
                <a:lnTo>
                  <a:pt x="0" y="1112025"/>
                </a:lnTo>
                <a:lnTo>
                  <a:pt x="0" y="754453"/>
                </a:lnTo>
                <a:lnTo>
                  <a:pt x="2291847" y="0"/>
                </a:lnTo>
                <a:lnTo>
                  <a:pt x="5434943" y="0"/>
                </a:lnTo>
                <a:close/>
              </a:path>
            </a:pathLst>
          </a:custGeom>
          <a:solidFill>
            <a:srgbClr val="F456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PA_矩形 134">
            <a:extLst>
              <a:ext uri="{FF2B5EF4-FFF2-40B4-BE49-F238E27FC236}">
                <a16:creationId xmlns:a16="http://schemas.microsoft.com/office/drawing/2014/main" id="{350413D7-7FB7-4F1F-82C7-3B6BF399C43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21420000">
            <a:off x="7403677" y="1335080"/>
            <a:ext cx="3824212" cy="695325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2" name="PA_矩形 138">
            <a:extLst>
              <a:ext uri="{FF2B5EF4-FFF2-40B4-BE49-F238E27FC236}">
                <a16:creationId xmlns:a16="http://schemas.microsoft.com/office/drawing/2014/main" id="{CD0E3FBB-1A8B-45C8-806A-8C7EFAA4CF0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1360000">
            <a:off x="8014679" y="1491443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六、界面原型修订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56B7F22-4E29-49F8-9395-4CA247BCD5A1}"/>
              </a:ext>
            </a:extLst>
          </p:cNvPr>
          <p:cNvGrpSpPr/>
          <p:nvPr/>
        </p:nvGrpSpPr>
        <p:grpSpPr>
          <a:xfrm>
            <a:off x="7292679" y="2355945"/>
            <a:ext cx="3928636" cy="4576827"/>
            <a:chOff x="6699975" y="1381676"/>
            <a:chExt cx="4174198" cy="4576827"/>
          </a:xfrm>
        </p:grpSpPr>
        <p:sp>
          <p:nvSpPr>
            <p:cNvPr id="56" name="PA_任意多边形 111">
              <a:extLst>
                <a:ext uri="{FF2B5EF4-FFF2-40B4-BE49-F238E27FC236}">
                  <a16:creationId xmlns:a16="http://schemas.microsoft.com/office/drawing/2014/main" id="{6195DBF2-AFAA-429C-BC40-BCA48B55669D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 rot="20300013">
              <a:off x="7550542" y="1920771"/>
              <a:ext cx="3285278" cy="766382"/>
            </a:xfrm>
            <a:custGeom>
              <a:avLst/>
              <a:gdLst>
                <a:gd name="T0" fmla="*/ 3880670 w 3877060"/>
                <a:gd name="T1" fmla="*/ 0 h 696658"/>
                <a:gd name="T2" fmla="*/ 3880670 w 3877060"/>
                <a:gd name="T3" fmla="*/ 692667 h 696658"/>
                <a:gd name="T4" fmla="*/ 1755247 w 3877060"/>
                <a:gd name="T5" fmla="*/ 692667 h 696658"/>
                <a:gd name="T6" fmla="*/ 0 w 3877060"/>
                <a:gd name="T7" fmla="*/ 0 h 6966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77060"/>
                <a:gd name="T13" fmla="*/ 0 h 696658"/>
                <a:gd name="T14" fmla="*/ 3877060 w 3877060"/>
                <a:gd name="T15" fmla="*/ 696658 h 6966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77060" h="696658">
                  <a:moveTo>
                    <a:pt x="3877060" y="0"/>
                  </a:moveTo>
                  <a:lnTo>
                    <a:pt x="3877060" y="696658"/>
                  </a:lnTo>
                  <a:lnTo>
                    <a:pt x="1753615" y="696658"/>
                  </a:lnTo>
                  <a:lnTo>
                    <a:pt x="0" y="0"/>
                  </a:lnTo>
                  <a:lnTo>
                    <a:pt x="3877060" y="0"/>
                  </a:lnTo>
                  <a:close/>
                </a:path>
              </a:pathLst>
            </a:custGeom>
            <a:solidFill>
              <a:srgbClr val="F590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PA_矩形 135">
              <a:extLst>
                <a:ext uri="{FF2B5EF4-FFF2-40B4-BE49-F238E27FC236}">
                  <a16:creationId xmlns:a16="http://schemas.microsoft.com/office/drawing/2014/main" id="{616816F0-2ED7-46AA-8F55-4844A7D98C65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 rot="21420000">
              <a:off x="6765896" y="1381676"/>
              <a:ext cx="4108277" cy="696913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58" name="PA_矩形 139">
              <a:extLst>
                <a:ext uri="{FF2B5EF4-FFF2-40B4-BE49-F238E27FC236}">
                  <a16:creationId xmlns:a16="http://schemas.microsoft.com/office/drawing/2014/main" id="{F16EAD0A-5B33-458B-8BAB-EF4A81BC2AF9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 rot="21360000">
              <a:off x="7517897" y="1476292"/>
              <a:ext cx="281232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七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、其他文档修订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0F49520-1296-4AFF-838C-71A56EFC7BEC}"/>
                </a:ext>
              </a:extLst>
            </p:cNvPr>
            <p:cNvGrpSpPr/>
            <p:nvPr/>
          </p:nvGrpSpPr>
          <p:grpSpPr>
            <a:xfrm>
              <a:off x="6699975" y="2393126"/>
              <a:ext cx="4172253" cy="3565377"/>
              <a:chOff x="2368370" y="2027150"/>
              <a:chExt cx="5103348" cy="3565377"/>
            </a:xfrm>
          </p:grpSpPr>
          <p:grpSp>
            <p:nvGrpSpPr>
              <p:cNvPr id="35" name="PA_组合 112">
                <a:extLst>
                  <a:ext uri="{FF2B5EF4-FFF2-40B4-BE49-F238E27FC236}">
                    <a16:creationId xmlns:a16="http://schemas.microsoft.com/office/drawing/2014/main" id="{44EF0B09-A0D8-442D-902E-DE697C773E22}"/>
                  </a:ext>
                </a:extLst>
              </p:cNvPr>
              <p:cNvGrpSpPr>
                <a:grpSpLocks/>
              </p:cNvGrpSpPr>
              <p:nvPr>
                <p:custDataLst>
                  <p:tags r:id="rId23"/>
                </p:custDataLst>
              </p:nvPr>
            </p:nvGrpSpPr>
            <p:grpSpPr bwMode="auto">
              <a:xfrm>
                <a:off x="2368370" y="2343457"/>
                <a:ext cx="5067265" cy="1122363"/>
                <a:chOff x="0" y="0"/>
                <a:chExt cx="5770322" cy="1121542"/>
              </a:xfrm>
            </p:grpSpPr>
            <p:sp>
              <p:nvSpPr>
                <p:cNvPr id="50" name="任意多边形 113">
                  <a:extLst>
                    <a:ext uri="{FF2B5EF4-FFF2-40B4-BE49-F238E27FC236}">
                      <a16:creationId xmlns:a16="http://schemas.microsoft.com/office/drawing/2014/main" id="{3F18411E-732D-4D03-B6CB-AB1602470A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0" y="9517"/>
                  <a:ext cx="5434943" cy="1112025"/>
                </a:xfrm>
                <a:custGeom>
                  <a:avLst/>
                  <a:gdLst>
                    <a:gd name="T0" fmla="*/ 5434943 w 5434943"/>
                    <a:gd name="T1" fmla="*/ 0 h 1112025"/>
                    <a:gd name="T2" fmla="*/ 2056877 w 5434943"/>
                    <a:gd name="T3" fmla="*/ 1112025 h 1112025"/>
                    <a:gd name="T4" fmla="*/ 0 w 5434943"/>
                    <a:gd name="T5" fmla="*/ 1112025 h 1112025"/>
                    <a:gd name="T6" fmla="*/ 0 w 5434943"/>
                    <a:gd name="T7" fmla="*/ 754453 h 1112025"/>
                    <a:gd name="T8" fmla="*/ 2291847 w 5434943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4943"/>
                    <a:gd name="T16" fmla="*/ 0 h 1112025"/>
                    <a:gd name="T17" fmla="*/ 5434943 w 5434943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4943" h="1112025">
                      <a:moveTo>
                        <a:pt x="5434943" y="0"/>
                      </a:moveTo>
                      <a:lnTo>
                        <a:pt x="2056877" y="1112025"/>
                      </a:lnTo>
                      <a:lnTo>
                        <a:pt x="0" y="1112025"/>
                      </a:lnTo>
                      <a:lnTo>
                        <a:pt x="0" y="754453"/>
                      </a:lnTo>
                      <a:lnTo>
                        <a:pt x="2291847" y="0"/>
                      </a:lnTo>
                      <a:lnTo>
                        <a:pt x="5434943" y="0"/>
                      </a:lnTo>
                      <a:close/>
                    </a:path>
                  </a:pathLst>
                </a:custGeom>
                <a:solidFill>
                  <a:srgbClr val="5D4E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" name="任意多边形 114">
                  <a:extLst>
                    <a:ext uri="{FF2B5EF4-FFF2-40B4-BE49-F238E27FC236}">
                      <a16:creationId xmlns:a16="http://schemas.microsoft.com/office/drawing/2014/main" id="{A05B5B04-57DC-4F00-BFC8-1DCBEDA938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336822" y="0"/>
                  <a:ext cx="5433500" cy="1112025"/>
                </a:xfrm>
                <a:custGeom>
                  <a:avLst/>
                  <a:gdLst>
                    <a:gd name="T0" fmla="*/ 5433500 w 5433500"/>
                    <a:gd name="T1" fmla="*/ 0 h 1112025"/>
                    <a:gd name="T2" fmla="*/ 5433500 w 5433500"/>
                    <a:gd name="T3" fmla="*/ 358047 h 1112025"/>
                    <a:gd name="T4" fmla="*/ 3143096 w 5433500"/>
                    <a:gd name="T5" fmla="*/ 1112025 h 1112025"/>
                    <a:gd name="T6" fmla="*/ 0 w 5433500"/>
                    <a:gd name="T7" fmla="*/ 1112025 h 1112025"/>
                    <a:gd name="T8" fmla="*/ 3378066 w 5433500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3500"/>
                    <a:gd name="T16" fmla="*/ 0 h 1112025"/>
                    <a:gd name="T17" fmla="*/ 5433500 w 5433500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3500" h="1112025">
                      <a:moveTo>
                        <a:pt x="5433500" y="0"/>
                      </a:moveTo>
                      <a:lnTo>
                        <a:pt x="5433500" y="358047"/>
                      </a:lnTo>
                      <a:lnTo>
                        <a:pt x="3143096" y="1112025"/>
                      </a:lnTo>
                      <a:lnTo>
                        <a:pt x="0" y="1112025"/>
                      </a:lnTo>
                      <a:lnTo>
                        <a:pt x="3378066" y="0"/>
                      </a:lnTo>
                      <a:lnTo>
                        <a:pt x="5433500" y="0"/>
                      </a:lnTo>
                      <a:close/>
                    </a:path>
                  </a:pathLst>
                </a:custGeom>
                <a:solidFill>
                  <a:srgbClr val="5D4E6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6" name="PA_组合 115">
                <a:extLst>
                  <a:ext uri="{FF2B5EF4-FFF2-40B4-BE49-F238E27FC236}">
                    <a16:creationId xmlns:a16="http://schemas.microsoft.com/office/drawing/2014/main" id="{6D3E5B7B-26FC-4F5B-A136-FB7A78BF8C0D}"/>
                  </a:ext>
                </a:extLst>
              </p:cNvPr>
              <p:cNvGrpSpPr>
                <a:grpSpLocks/>
              </p:cNvGrpSpPr>
              <p:nvPr>
                <p:custDataLst>
                  <p:tags r:id="rId24"/>
                </p:custDataLst>
              </p:nvPr>
            </p:nvGrpSpPr>
            <p:grpSpPr bwMode="auto">
              <a:xfrm>
                <a:off x="2450311" y="3419782"/>
                <a:ext cx="5005230" cy="1120775"/>
                <a:chOff x="0" y="0"/>
                <a:chExt cx="5770322" cy="1121542"/>
              </a:xfrm>
            </p:grpSpPr>
            <p:sp>
              <p:nvSpPr>
                <p:cNvPr id="48" name="任意多边形 116">
                  <a:extLst>
                    <a:ext uri="{FF2B5EF4-FFF2-40B4-BE49-F238E27FC236}">
                      <a16:creationId xmlns:a16="http://schemas.microsoft.com/office/drawing/2014/main" id="{F4B9A561-FAA9-4470-BB3C-12C8807980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0" y="9517"/>
                  <a:ext cx="5434943" cy="1112025"/>
                </a:xfrm>
                <a:custGeom>
                  <a:avLst/>
                  <a:gdLst>
                    <a:gd name="T0" fmla="*/ 5434943 w 5434943"/>
                    <a:gd name="T1" fmla="*/ 0 h 1112025"/>
                    <a:gd name="T2" fmla="*/ 2056877 w 5434943"/>
                    <a:gd name="T3" fmla="*/ 1112025 h 1112025"/>
                    <a:gd name="T4" fmla="*/ 0 w 5434943"/>
                    <a:gd name="T5" fmla="*/ 1112025 h 1112025"/>
                    <a:gd name="T6" fmla="*/ 0 w 5434943"/>
                    <a:gd name="T7" fmla="*/ 754453 h 1112025"/>
                    <a:gd name="T8" fmla="*/ 2291847 w 5434943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4943"/>
                    <a:gd name="T16" fmla="*/ 0 h 1112025"/>
                    <a:gd name="T17" fmla="*/ 5434943 w 5434943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4943" h="1112025">
                      <a:moveTo>
                        <a:pt x="5434943" y="0"/>
                      </a:moveTo>
                      <a:lnTo>
                        <a:pt x="2056877" y="1112025"/>
                      </a:lnTo>
                      <a:lnTo>
                        <a:pt x="0" y="1112025"/>
                      </a:lnTo>
                      <a:lnTo>
                        <a:pt x="0" y="754453"/>
                      </a:lnTo>
                      <a:lnTo>
                        <a:pt x="2291847" y="0"/>
                      </a:lnTo>
                      <a:lnTo>
                        <a:pt x="5434943" y="0"/>
                      </a:lnTo>
                      <a:close/>
                    </a:path>
                  </a:pathLst>
                </a:custGeom>
                <a:solidFill>
                  <a:srgbClr val="B858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" name="任意多边形 117">
                  <a:extLst>
                    <a:ext uri="{FF2B5EF4-FFF2-40B4-BE49-F238E27FC236}">
                      <a16:creationId xmlns:a16="http://schemas.microsoft.com/office/drawing/2014/main" id="{F8084AC3-556E-4440-B0D6-8A99E1020C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180000">
                  <a:off x="336822" y="0"/>
                  <a:ext cx="5433500" cy="1112025"/>
                </a:xfrm>
                <a:custGeom>
                  <a:avLst/>
                  <a:gdLst>
                    <a:gd name="T0" fmla="*/ 5433500 w 5433500"/>
                    <a:gd name="T1" fmla="*/ 0 h 1112025"/>
                    <a:gd name="T2" fmla="*/ 5433500 w 5433500"/>
                    <a:gd name="T3" fmla="*/ 358047 h 1112025"/>
                    <a:gd name="T4" fmla="*/ 3143096 w 5433500"/>
                    <a:gd name="T5" fmla="*/ 1112025 h 1112025"/>
                    <a:gd name="T6" fmla="*/ 0 w 5433500"/>
                    <a:gd name="T7" fmla="*/ 1112025 h 1112025"/>
                    <a:gd name="T8" fmla="*/ 3378066 w 5433500"/>
                    <a:gd name="T9" fmla="*/ 0 h 11120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433500"/>
                    <a:gd name="T16" fmla="*/ 0 h 1112025"/>
                    <a:gd name="T17" fmla="*/ 5433500 w 5433500"/>
                    <a:gd name="T18" fmla="*/ 1112025 h 11120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433500" h="1112025">
                      <a:moveTo>
                        <a:pt x="5433500" y="0"/>
                      </a:moveTo>
                      <a:lnTo>
                        <a:pt x="5433500" y="358047"/>
                      </a:lnTo>
                      <a:lnTo>
                        <a:pt x="3143096" y="1112025"/>
                      </a:lnTo>
                      <a:lnTo>
                        <a:pt x="0" y="1112025"/>
                      </a:lnTo>
                      <a:lnTo>
                        <a:pt x="3378066" y="0"/>
                      </a:lnTo>
                      <a:lnTo>
                        <a:pt x="5433500" y="0"/>
                      </a:lnTo>
                      <a:close/>
                    </a:path>
                  </a:pathLst>
                </a:custGeom>
                <a:solidFill>
                  <a:srgbClr val="B858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6" name="任意多边形 119">
                <a:extLst>
                  <a:ext uri="{FF2B5EF4-FFF2-40B4-BE49-F238E27FC236}">
                    <a16:creationId xmlns:a16="http://schemas.microsoft.com/office/drawing/2014/main" id="{8ED69604-3F9E-4CE1-9A36-77E16EE4F8A6}"/>
                  </a:ext>
                </a:extLst>
              </p:cNvPr>
              <p:cNvSpPr>
                <a:spLocks/>
              </p:cNvSpPr>
              <p:nvPr/>
            </p:nvSpPr>
            <p:spPr bwMode="auto">
              <a:xfrm rot="21420000">
                <a:off x="2479682" y="4480232"/>
                <a:ext cx="4715785" cy="111229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F456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PA_矩形 132">
                <a:extLst>
                  <a:ext uri="{FF2B5EF4-FFF2-40B4-BE49-F238E27FC236}">
                    <a16:creationId xmlns:a16="http://schemas.microsoft.com/office/drawing/2014/main" id="{B7FF4E0A-A481-4A9A-B89D-AA58F75B75A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 rot="-180000">
                <a:off x="2388213" y="2027150"/>
                <a:ext cx="5052553" cy="696912"/>
              </a:xfrm>
              <a:prstGeom prst="rect">
                <a:avLst/>
              </a:prstGeom>
              <a:solidFill>
                <a:srgbClr val="6C5B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39" name="PA_矩形 133">
                <a:extLst>
                  <a:ext uri="{FF2B5EF4-FFF2-40B4-BE49-F238E27FC236}">
                    <a16:creationId xmlns:a16="http://schemas.microsoft.com/office/drawing/2014/main" id="{86AEA556-8284-4285-95EB-997E851DB92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 rot="-180000">
                <a:off x="2383122" y="3097772"/>
                <a:ext cx="5088596" cy="696913"/>
              </a:xfrm>
              <a:prstGeom prst="rect">
                <a:avLst/>
              </a:prstGeom>
              <a:solidFill>
                <a:srgbClr val="C06C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0" name="PA_矩形 134">
                <a:extLst>
                  <a:ext uri="{FF2B5EF4-FFF2-40B4-BE49-F238E27FC236}">
                    <a16:creationId xmlns:a16="http://schemas.microsoft.com/office/drawing/2014/main" id="{C435CB57-2BD7-4B9E-86BA-FD591BFD048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 rot="-180000">
                <a:off x="2495261" y="4180589"/>
                <a:ext cx="4970016" cy="695325"/>
              </a:xfrm>
              <a:prstGeom prst="rect">
                <a:avLst/>
              </a:prstGeom>
              <a:solidFill>
                <a:srgbClr val="F672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  <a:sym typeface="宋体" panose="02010600030101010101" pitchFamily="2" charset="-122"/>
                </a:endParaRPr>
              </a:p>
            </p:txBody>
          </p:sp>
          <p:sp>
            <p:nvSpPr>
              <p:cNvPr id="42" name="PA_矩形 136">
                <a:extLst>
                  <a:ext uri="{FF2B5EF4-FFF2-40B4-BE49-F238E27FC236}">
                    <a16:creationId xmlns:a16="http://schemas.microsoft.com/office/drawing/2014/main" id="{2A98D8B1-591A-4AD2-9872-D86D2EB26F41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 rot="21360000">
                <a:off x="3212758" y="2166561"/>
                <a:ext cx="343993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zh-CN" altLang="en-US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sym typeface="微软雅黑" panose="020B0503020204020204" pitchFamily="34" charset="-122"/>
                  </a:rPr>
                  <a:t>八、用户代表确认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" name="PA_矩形 137">
                <a:extLst>
                  <a:ext uri="{FF2B5EF4-FFF2-40B4-BE49-F238E27FC236}">
                    <a16:creationId xmlns:a16="http://schemas.microsoft.com/office/drawing/2014/main" id="{E4EDC20D-D732-49D8-BAF5-CA558070578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 rot="21360000">
                <a:off x="3251887" y="3233223"/>
                <a:ext cx="343993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九、需求管理工具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4" name="PA_矩形 138">
                <a:extLst>
                  <a:ext uri="{FF2B5EF4-FFF2-40B4-BE49-F238E27FC236}">
                    <a16:creationId xmlns:a16="http://schemas.microsoft.com/office/drawing/2014/main" id="{BC92E910-8CB8-408B-B263-2E988DF8A46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 rot="21360000">
                <a:off x="4089297" y="4336952"/>
                <a:ext cx="183996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宋体" panose="02010600030101010101" pitchFamily="2" charset="-122"/>
                    <a:cs typeface="+mn-cs"/>
                    <a:sym typeface="微软雅黑" panose="020B0503020204020204" pitchFamily="34" charset="-122"/>
                  </a:rPr>
                  <a:t>十、其他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8678" name="PA_组合 121">
            <a:extLst>
              <a:ext uri="{FF2B5EF4-FFF2-40B4-BE49-F238E27FC236}">
                <a16:creationId xmlns:a16="http://schemas.microsoft.com/office/drawing/2014/main" id="{C2251572-0FD1-4884-AF78-08EAA88FA8C7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7831352" y="-8791"/>
            <a:ext cx="1389063" cy="1287463"/>
            <a:chOff x="0" y="0"/>
            <a:chExt cx="2701935" cy="1257300"/>
          </a:xfrm>
        </p:grpSpPr>
        <p:sp>
          <p:nvSpPr>
            <p:cNvPr id="28693" name="矩形 122">
              <a:extLst>
                <a:ext uri="{FF2B5EF4-FFF2-40B4-BE49-F238E27FC236}">
                  <a16:creationId xmlns:a16="http://schemas.microsoft.com/office/drawing/2014/main" id="{12560491-7E76-4E3F-8C16-7F75C09EE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5125" cy="125730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4" name="矩形 123">
              <a:extLst>
                <a:ext uri="{FF2B5EF4-FFF2-40B4-BE49-F238E27FC236}">
                  <a16:creationId xmlns:a16="http://schemas.microsoft.com/office/drawing/2014/main" id="{D1EBB494-8A23-43C5-ABB3-4CB6838B9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20" y="0"/>
              <a:ext cx="578908" cy="1257300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5" name="矩形 124">
              <a:extLst>
                <a:ext uri="{FF2B5EF4-FFF2-40B4-BE49-F238E27FC236}">
                  <a16:creationId xmlns:a16="http://schemas.microsoft.com/office/drawing/2014/main" id="{43A0F081-9DC7-449B-B10D-7DD065A33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023" y="0"/>
              <a:ext cx="680509" cy="1257300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6" name="矩形 125">
              <a:extLst>
                <a:ext uri="{FF2B5EF4-FFF2-40B4-BE49-F238E27FC236}">
                  <a16:creationId xmlns:a16="http://schemas.microsoft.com/office/drawing/2014/main" id="{830CBBB8-4153-445C-A381-B2E83B22A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027" y="0"/>
              <a:ext cx="832908" cy="1257300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28679" name="PA_组合 126">
            <a:extLst>
              <a:ext uri="{FF2B5EF4-FFF2-40B4-BE49-F238E27FC236}">
                <a16:creationId xmlns:a16="http://schemas.microsoft.com/office/drawing/2014/main" id="{E70C0B6E-6B51-42EC-91CB-596A796E0280}"/>
              </a:ext>
            </a:extLst>
          </p:cNvPr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 flipH="1">
            <a:off x="2506663" y="0"/>
            <a:ext cx="1389062" cy="1287463"/>
            <a:chOff x="0" y="0"/>
            <a:chExt cx="2701935" cy="1257300"/>
          </a:xfrm>
        </p:grpSpPr>
        <p:sp>
          <p:nvSpPr>
            <p:cNvPr id="28689" name="矩形 127">
              <a:extLst>
                <a:ext uri="{FF2B5EF4-FFF2-40B4-BE49-F238E27FC236}">
                  <a16:creationId xmlns:a16="http://schemas.microsoft.com/office/drawing/2014/main" id="{95F5AE17-4369-4B41-A4DC-D7FDD3DEF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5125" cy="125730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0" name="矩形 128">
              <a:extLst>
                <a:ext uri="{FF2B5EF4-FFF2-40B4-BE49-F238E27FC236}">
                  <a16:creationId xmlns:a16="http://schemas.microsoft.com/office/drawing/2014/main" id="{3A3016D3-0994-4E40-A546-87E7CB678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20" y="0"/>
              <a:ext cx="578908" cy="1257300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1" name="矩形 129">
              <a:extLst>
                <a:ext uri="{FF2B5EF4-FFF2-40B4-BE49-F238E27FC236}">
                  <a16:creationId xmlns:a16="http://schemas.microsoft.com/office/drawing/2014/main" id="{02334742-80F2-4F19-91BD-43C09431F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023" y="0"/>
              <a:ext cx="680509" cy="1257300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2" name="矩形 130">
              <a:extLst>
                <a:ext uri="{FF2B5EF4-FFF2-40B4-BE49-F238E27FC236}">
                  <a16:creationId xmlns:a16="http://schemas.microsoft.com/office/drawing/2014/main" id="{D0C12DE7-5EB1-482F-9738-59FC72B7A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027" y="0"/>
              <a:ext cx="832908" cy="1257300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28680" name="PA_文本框 131">
            <a:extLst>
              <a:ext uri="{FF2B5EF4-FFF2-40B4-BE49-F238E27FC236}">
                <a16:creationId xmlns:a16="http://schemas.microsoft.com/office/drawing/2014/main" id="{B73A1CCB-8DC0-4934-8DF9-85F8F000CCA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074823" y="121152"/>
            <a:ext cx="157607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目录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842DEFE-A544-4421-97B3-F9D8E3905A23}"/>
              </a:ext>
            </a:extLst>
          </p:cNvPr>
          <p:cNvGrpSpPr/>
          <p:nvPr/>
        </p:nvGrpSpPr>
        <p:grpSpPr>
          <a:xfrm>
            <a:off x="1335459" y="1688924"/>
            <a:ext cx="3927428" cy="4464634"/>
            <a:chOff x="2368370" y="2027150"/>
            <a:chExt cx="5151200" cy="4464634"/>
          </a:xfrm>
        </p:grpSpPr>
        <p:sp>
          <p:nvSpPr>
            <p:cNvPr id="28674" name="PA_任意多边形 111">
              <a:extLst>
                <a:ext uri="{FF2B5EF4-FFF2-40B4-BE49-F238E27FC236}">
                  <a16:creationId xmlns:a16="http://schemas.microsoft.com/office/drawing/2014/main" id="{39F2C95D-A436-4766-BE04-3936B4F97E2B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 rot="20300013">
              <a:off x="3243428" y="5796459"/>
              <a:ext cx="4250407" cy="695325"/>
            </a:xfrm>
            <a:custGeom>
              <a:avLst/>
              <a:gdLst>
                <a:gd name="T0" fmla="*/ 3880670 w 3877060"/>
                <a:gd name="T1" fmla="*/ 0 h 696658"/>
                <a:gd name="T2" fmla="*/ 3880670 w 3877060"/>
                <a:gd name="T3" fmla="*/ 692667 h 696658"/>
                <a:gd name="T4" fmla="*/ 1755247 w 3877060"/>
                <a:gd name="T5" fmla="*/ 692667 h 696658"/>
                <a:gd name="T6" fmla="*/ 0 w 3877060"/>
                <a:gd name="T7" fmla="*/ 0 h 6966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77060"/>
                <a:gd name="T13" fmla="*/ 0 h 696658"/>
                <a:gd name="T14" fmla="*/ 3877060 w 3877060"/>
                <a:gd name="T15" fmla="*/ 696658 h 6966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77060" h="696658">
                  <a:moveTo>
                    <a:pt x="3877060" y="0"/>
                  </a:moveTo>
                  <a:lnTo>
                    <a:pt x="3877060" y="696658"/>
                  </a:lnTo>
                  <a:lnTo>
                    <a:pt x="1753615" y="696658"/>
                  </a:lnTo>
                  <a:lnTo>
                    <a:pt x="0" y="0"/>
                  </a:lnTo>
                  <a:lnTo>
                    <a:pt x="3877060" y="0"/>
                  </a:lnTo>
                  <a:close/>
                </a:path>
              </a:pathLst>
            </a:custGeom>
            <a:solidFill>
              <a:srgbClr val="F590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8675" name="PA_组合 112">
              <a:extLst>
                <a:ext uri="{FF2B5EF4-FFF2-40B4-BE49-F238E27FC236}">
                  <a16:creationId xmlns:a16="http://schemas.microsoft.com/office/drawing/2014/main" id="{626E2F52-4BEF-401C-B5DC-384B1D30B7A3}"/>
                </a:ext>
              </a:extLst>
            </p:cNvPr>
            <p:cNvGrpSpPr>
              <a:grpSpLocks/>
            </p:cNvGrpSpPr>
            <p:nvPr>
              <p:custDataLst>
                <p:tags r:id="rId9"/>
              </p:custDataLst>
            </p:nvPr>
          </p:nvGrpSpPr>
          <p:grpSpPr bwMode="auto">
            <a:xfrm>
              <a:off x="2368370" y="2349374"/>
              <a:ext cx="5083474" cy="1116446"/>
              <a:chOff x="0" y="5913"/>
              <a:chExt cx="5788780" cy="1115629"/>
            </a:xfrm>
          </p:grpSpPr>
          <p:sp>
            <p:nvSpPr>
              <p:cNvPr id="28701" name="任意多边形 113">
                <a:extLst>
                  <a:ext uri="{FF2B5EF4-FFF2-40B4-BE49-F238E27FC236}">
                    <a16:creationId xmlns:a16="http://schemas.microsoft.com/office/drawing/2014/main" id="{A01976F1-C8B3-4408-9704-D1FBE6B9935F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0" y="9517"/>
                <a:ext cx="5434943" cy="111202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5D4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02" name="任意多边形 114">
                <a:extLst>
                  <a:ext uri="{FF2B5EF4-FFF2-40B4-BE49-F238E27FC236}">
                    <a16:creationId xmlns:a16="http://schemas.microsoft.com/office/drawing/2014/main" id="{933C5384-CCB2-4570-92E9-8EFC7EAEDBF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420000">
                <a:off x="355280" y="5913"/>
                <a:ext cx="5433500" cy="1112025"/>
              </a:xfrm>
              <a:custGeom>
                <a:avLst/>
                <a:gdLst>
                  <a:gd name="T0" fmla="*/ 5433500 w 5433500"/>
                  <a:gd name="T1" fmla="*/ 0 h 1112025"/>
                  <a:gd name="T2" fmla="*/ 5433500 w 5433500"/>
                  <a:gd name="T3" fmla="*/ 358047 h 1112025"/>
                  <a:gd name="T4" fmla="*/ 3143096 w 5433500"/>
                  <a:gd name="T5" fmla="*/ 1112025 h 1112025"/>
                  <a:gd name="T6" fmla="*/ 0 w 5433500"/>
                  <a:gd name="T7" fmla="*/ 1112025 h 1112025"/>
                  <a:gd name="T8" fmla="*/ 3378066 w 5433500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3500"/>
                  <a:gd name="T16" fmla="*/ 0 h 1112025"/>
                  <a:gd name="T17" fmla="*/ 5433500 w 5433500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3500" h="1112025">
                    <a:moveTo>
                      <a:pt x="5433500" y="0"/>
                    </a:moveTo>
                    <a:lnTo>
                      <a:pt x="5433500" y="358047"/>
                    </a:lnTo>
                    <a:lnTo>
                      <a:pt x="3143096" y="1112025"/>
                    </a:lnTo>
                    <a:lnTo>
                      <a:pt x="0" y="1112025"/>
                    </a:lnTo>
                    <a:lnTo>
                      <a:pt x="3378066" y="0"/>
                    </a:lnTo>
                    <a:lnTo>
                      <a:pt x="5433500" y="0"/>
                    </a:lnTo>
                    <a:close/>
                  </a:path>
                </a:pathLst>
              </a:custGeom>
              <a:solidFill>
                <a:srgbClr val="5D4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8676" name="PA_组合 115">
              <a:extLst>
                <a:ext uri="{FF2B5EF4-FFF2-40B4-BE49-F238E27FC236}">
                  <a16:creationId xmlns:a16="http://schemas.microsoft.com/office/drawing/2014/main" id="{26E431FC-0EAB-41C5-9A2B-4C6F945A3E37}"/>
                </a:ext>
              </a:extLst>
            </p:cNvPr>
            <p:cNvGrpSpPr>
              <a:grpSpLocks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2450311" y="3419782"/>
              <a:ext cx="5005230" cy="1120775"/>
              <a:chOff x="0" y="0"/>
              <a:chExt cx="5770322" cy="1121542"/>
            </a:xfrm>
          </p:grpSpPr>
          <p:sp>
            <p:nvSpPr>
              <p:cNvPr id="28699" name="任意多边形 116">
                <a:extLst>
                  <a:ext uri="{FF2B5EF4-FFF2-40B4-BE49-F238E27FC236}">
                    <a16:creationId xmlns:a16="http://schemas.microsoft.com/office/drawing/2014/main" id="{86B9425C-9EAA-416B-9E61-3977D6D3320B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0" y="9517"/>
                <a:ext cx="5434943" cy="111202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B858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00" name="任意多边形 117">
                <a:extLst>
                  <a:ext uri="{FF2B5EF4-FFF2-40B4-BE49-F238E27FC236}">
                    <a16:creationId xmlns:a16="http://schemas.microsoft.com/office/drawing/2014/main" id="{899717ED-12C3-4910-B48B-B7E925DC2E2B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336822" y="0"/>
                <a:ext cx="5433500" cy="1112025"/>
              </a:xfrm>
              <a:custGeom>
                <a:avLst/>
                <a:gdLst>
                  <a:gd name="T0" fmla="*/ 5433500 w 5433500"/>
                  <a:gd name="T1" fmla="*/ 0 h 1112025"/>
                  <a:gd name="T2" fmla="*/ 5433500 w 5433500"/>
                  <a:gd name="T3" fmla="*/ 358047 h 1112025"/>
                  <a:gd name="T4" fmla="*/ 3143096 w 5433500"/>
                  <a:gd name="T5" fmla="*/ 1112025 h 1112025"/>
                  <a:gd name="T6" fmla="*/ 0 w 5433500"/>
                  <a:gd name="T7" fmla="*/ 1112025 h 1112025"/>
                  <a:gd name="T8" fmla="*/ 3378066 w 5433500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3500"/>
                  <a:gd name="T16" fmla="*/ 0 h 1112025"/>
                  <a:gd name="T17" fmla="*/ 5433500 w 5433500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3500" h="1112025">
                    <a:moveTo>
                      <a:pt x="5433500" y="0"/>
                    </a:moveTo>
                    <a:lnTo>
                      <a:pt x="5433500" y="358047"/>
                    </a:lnTo>
                    <a:lnTo>
                      <a:pt x="3143096" y="1112025"/>
                    </a:lnTo>
                    <a:lnTo>
                      <a:pt x="0" y="1112025"/>
                    </a:lnTo>
                    <a:lnTo>
                      <a:pt x="3378066" y="0"/>
                    </a:lnTo>
                    <a:lnTo>
                      <a:pt x="5433500" y="0"/>
                    </a:lnTo>
                    <a:close/>
                  </a:path>
                </a:pathLst>
              </a:custGeom>
              <a:solidFill>
                <a:srgbClr val="B858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8677" name="PA_组合 118">
              <a:extLst>
                <a:ext uri="{FF2B5EF4-FFF2-40B4-BE49-F238E27FC236}">
                  <a16:creationId xmlns:a16="http://schemas.microsoft.com/office/drawing/2014/main" id="{4A8E973C-097D-4DE6-B720-774B35855B05}"/>
                </a:ext>
              </a:extLst>
            </p:cNvPr>
            <p:cNvGrpSpPr>
              <a:grpSpLocks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2479682" y="4480232"/>
              <a:ext cx="5006786" cy="1136650"/>
              <a:chOff x="0" y="0"/>
              <a:chExt cx="5770322" cy="1136374"/>
            </a:xfrm>
          </p:grpSpPr>
          <p:sp>
            <p:nvSpPr>
              <p:cNvPr id="28697" name="任意多边形 119">
                <a:extLst>
                  <a:ext uri="{FF2B5EF4-FFF2-40B4-BE49-F238E27FC236}">
                    <a16:creationId xmlns:a16="http://schemas.microsoft.com/office/drawing/2014/main" id="{2A39B3E9-6D49-42C6-A438-D437A2724ED5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0" y="0"/>
                <a:ext cx="5434943" cy="1112025"/>
              </a:xfrm>
              <a:custGeom>
                <a:avLst/>
                <a:gdLst>
                  <a:gd name="T0" fmla="*/ 5434943 w 5434943"/>
                  <a:gd name="T1" fmla="*/ 0 h 1112025"/>
                  <a:gd name="T2" fmla="*/ 2056877 w 5434943"/>
                  <a:gd name="T3" fmla="*/ 1112025 h 1112025"/>
                  <a:gd name="T4" fmla="*/ 0 w 5434943"/>
                  <a:gd name="T5" fmla="*/ 1112025 h 1112025"/>
                  <a:gd name="T6" fmla="*/ 0 w 5434943"/>
                  <a:gd name="T7" fmla="*/ 754453 h 1112025"/>
                  <a:gd name="T8" fmla="*/ 2291847 w 5434943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4943"/>
                  <a:gd name="T16" fmla="*/ 0 h 1112025"/>
                  <a:gd name="T17" fmla="*/ 5434943 w 5434943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4943" h="1112025">
                    <a:moveTo>
                      <a:pt x="5434943" y="0"/>
                    </a:moveTo>
                    <a:lnTo>
                      <a:pt x="2056877" y="1112025"/>
                    </a:lnTo>
                    <a:lnTo>
                      <a:pt x="0" y="1112025"/>
                    </a:lnTo>
                    <a:lnTo>
                      <a:pt x="0" y="754453"/>
                    </a:lnTo>
                    <a:lnTo>
                      <a:pt x="2291847" y="0"/>
                    </a:lnTo>
                    <a:lnTo>
                      <a:pt x="5434943" y="0"/>
                    </a:lnTo>
                    <a:close/>
                  </a:path>
                </a:pathLst>
              </a:custGeom>
              <a:solidFill>
                <a:srgbClr val="F456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698" name="任意多边形 120">
                <a:extLst>
                  <a:ext uri="{FF2B5EF4-FFF2-40B4-BE49-F238E27FC236}">
                    <a16:creationId xmlns:a16="http://schemas.microsoft.com/office/drawing/2014/main" id="{3DDA641E-2D44-48D3-9034-80E289C77843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000">
                <a:off x="336822" y="24349"/>
                <a:ext cx="5433500" cy="1112025"/>
              </a:xfrm>
              <a:custGeom>
                <a:avLst/>
                <a:gdLst>
                  <a:gd name="T0" fmla="*/ 5433500 w 5433500"/>
                  <a:gd name="T1" fmla="*/ 0 h 1112025"/>
                  <a:gd name="T2" fmla="*/ 5433500 w 5433500"/>
                  <a:gd name="T3" fmla="*/ 358047 h 1112025"/>
                  <a:gd name="T4" fmla="*/ 3143096 w 5433500"/>
                  <a:gd name="T5" fmla="*/ 1112025 h 1112025"/>
                  <a:gd name="T6" fmla="*/ 0 w 5433500"/>
                  <a:gd name="T7" fmla="*/ 1112025 h 1112025"/>
                  <a:gd name="T8" fmla="*/ 3378066 w 5433500"/>
                  <a:gd name="T9" fmla="*/ 0 h 1112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33500"/>
                  <a:gd name="T16" fmla="*/ 0 h 1112025"/>
                  <a:gd name="T17" fmla="*/ 5433500 w 5433500"/>
                  <a:gd name="T18" fmla="*/ 1112025 h 1112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33500" h="1112025">
                    <a:moveTo>
                      <a:pt x="5433500" y="0"/>
                    </a:moveTo>
                    <a:lnTo>
                      <a:pt x="5433500" y="358047"/>
                    </a:lnTo>
                    <a:lnTo>
                      <a:pt x="3143096" y="1112025"/>
                    </a:lnTo>
                    <a:lnTo>
                      <a:pt x="0" y="1112025"/>
                    </a:lnTo>
                    <a:lnTo>
                      <a:pt x="3378066" y="0"/>
                    </a:lnTo>
                    <a:lnTo>
                      <a:pt x="5433500" y="0"/>
                    </a:lnTo>
                    <a:close/>
                  </a:path>
                </a:pathLst>
              </a:custGeom>
              <a:solidFill>
                <a:srgbClr val="F456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681" name="PA_矩形 132">
              <a:extLst>
                <a:ext uri="{FF2B5EF4-FFF2-40B4-BE49-F238E27FC236}">
                  <a16:creationId xmlns:a16="http://schemas.microsoft.com/office/drawing/2014/main" id="{C5D0226F-840E-4F16-836E-F11A8FE4E82A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 rot="21420000">
              <a:off x="2388212" y="2027150"/>
              <a:ext cx="5052553" cy="696912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82" name="PA_矩形 133">
              <a:extLst>
                <a:ext uri="{FF2B5EF4-FFF2-40B4-BE49-F238E27FC236}">
                  <a16:creationId xmlns:a16="http://schemas.microsoft.com/office/drawing/2014/main" id="{AB3485AE-13D8-490B-9665-E4AA6C7668FA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 rot="-180000">
              <a:off x="2383122" y="3097772"/>
              <a:ext cx="5088596" cy="696913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83" name="PA_矩形 134">
              <a:extLst>
                <a:ext uri="{FF2B5EF4-FFF2-40B4-BE49-F238E27FC236}">
                  <a16:creationId xmlns:a16="http://schemas.microsoft.com/office/drawing/2014/main" id="{2E4C91E4-0258-41E4-BE45-F4F6453B9302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 rot="-180000">
              <a:off x="2495261" y="4180589"/>
              <a:ext cx="4970016" cy="695325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84" name="PA_矩形 135">
              <a:extLst>
                <a:ext uri="{FF2B5EF4-FFF2-40B4-BE49-F238E27FC236}">
                  <a16:creationId xmlns:a16="http://schemas.microsoft.com/office/drawing/2014/main" id="{1DEF6987-D40E-431B-A443-661E69CD20FD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 rot="-180000">
              <a:off x="2494476" y="5229849"/>
              <a:ext cx="5025094" cy="696913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85" name="PA_矩形 136">
              <a:extLst>
                <a:ext uri="{FF2B5EF4-FFF2-40B4-BE49-F238E27FC236}">
                  <a16:creationId xmlns:a16="http://schemas.microsoft.com/office/drawing/2014/main" id="{740D565C-C5B1-4A5C-B12C-89584CD1E53E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 rot="21360000">
              <a:off x="3603660" y="2303919"/>
              <a:ext cx="26642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一、变更获取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8686" name="PA_矩形 137">
              <a:extLst>
                <a:ext uri="{FF2B5EF4-FFF2-40B4-BE49-F238E27FC236}">
                  <a16:creationId xmlns:a16="http://schemas.microsoft.com/office/drawing/2014/main" id="{8EDD3FCD-F663-4B6B-B4E6-027641F91F90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 rot="21360000">
              <a:off x="3048404" y="3233223"/>
              <a:ext cx="38468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二、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CCB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委员会确立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8687" name="PA_矩形 138">
              <a:extLst>
                <a:ext uri="{FF2B5EF4-FFF2-40B4-BE49-F238E27FC236}">
                  <a16:creationId xmlns:a16="http://schemas.microsoft.com/office/drawing/2014/main" id="{B676C328-AD13-47AC-A29A-E93D37CC5A2B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 rot="21360000">
              <a:off x="3273470" y="4336952"/>
              <a:ext cx="347163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三、变更影响分析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28688" name="PA_矩形 139">
              <a:extLst>
                <a:ext uri="{FF2B5EF4-FFF2-40B4-BE49-F238E27FC236}">
                  <a16:creationId xmlns:a16="http://schemas.microsoft.com/office/drawing/2014/main" id="{274C0FEE-3681-4542-8059-E6A173035559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 rot="21360000">
              <a:off x="2994754" y="5324465"/>
              <a:ext cx="427899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宋体" panose="02010600030101010101" pitchFamily="2" charset="-122"/>
                  <a:cs typeface="+mn-cs"/>
                  <a:sym typeface="微软雅黑" panose="020B0503020204020204" pitchFamily="34" charset="-122"/>
                </a:rPr>
                <a:t>四、需求变更申请报告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sp>
        <p:nvSpPr>
          <p:cNvPr id="54" name="任意多边形 113">
            <a:extLst>
              <a:ext uri="{FF2B5EF4-FFF2-40B4-BE49-F238E27FC236}">
                <a16:creationId xmlns:a16="http://schemas.microsoft.com/office/drawing/2014/main" id="{8407F7FB-D26A-4E09-A9AB-6CB23E952631}"/>
              </a:ext>
            </a:extLst>
          </p:cNvPr>
          <p:cNvSpPr>
            <a:spLocks/>
          </p:cNvSpPr>
          <p:nvPr/>
        </p:nvSpPr>
        <p:spPr bwMode="auto">
          <a:xfrm rot="21420000">
            <a:off x="1437022" y="6207200"/>
            <a:ext cx="3638886" cy="1112839"/>
          </a:xfrm>
          <a:custGeom>
            <a:avLst/>
            <a:gdLst>
              <a:gd name="T0" fmla="*/ 5434943 w 5434943"/>
              <a:gd name="T1" fmla="*/ 0 h 1112025"/>
              <a:gd name="T2" fmla="*/ 2056877 w 5434943"/>
              <a:gd name="T3" fmla="*/ 1112025 h 1112025"/>
              <a:gd name="T4" fmla="*/ 0 w 5434943"/>
              <a:gd name="T5" fmla="*/ 1112025 h 1112025"/>
              <a:gd name="T6" fmla="*/ 0 w 5434943"/>
              <a:gd name="T7" fmla="*/ 754453 h 1112025"/>
              <a:gd name="T8" fmla="*/ 2291847 w 5434943"/>
              <a:gd name="T9" fmla="*/ 0 h 11120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34943"/>
              <a:gd name="T16" fmla="*/ 0 h 1112025"/>
              <a:gd name="T17" fmla="*/ 5434943 w 5434943"/>
              <a:gd name="T18" fmla="*/ 1112025 h 11120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34943" h="1112025">
                <a:moveTo>
                  <a:pt x="5434943" y="0"/>
                </a:moveTo>
                <a:lnTo>
                  <a:pt x="2056877" y="1112025"/>
                </a:lnTo>
                <a:lnTo>
                  <a:pt x="0" y="1112025"/>
                </a:lnTo>
                <a:lnTo>
                  <a:pt x="0" y="754453"/>
                </a:lnTo>
                <a:lnTo>
                  <a:pt x="2291847" y="0"/>
                </a:lnTo>
                <a:lnTo>
                  <a:pt x="5434943" y="0"/>
                </a:lnTo>
                <a:close/>
              </a:path>
            </a:pathLst>
          </a:custGeom>
          <a:solidFill>
            <a:srgbClr val="5D4E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PA_矩形 132">
            <a:extLst>
              <a:ext uri="{FF2B5EF4-FFF2-40B4-BE49-F238E27FC236}">
                <a16:creationId xmlns:a16="http://schemas.microsoft.com/office/drawing/2014/main" id="{5689819E-A3BE-4FE2-B356-575EFA3F3C14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21420000">
            <a:off x="1452150" y="5881369"/>
            <a:ext cx="3852216" cy="69691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9" name="PA_矩形 136">
            <a:extLst>
              <a:ext uri="{FF2B5EF4-FFF2-40B4-BE49-F238E27FC236}">
                <a16:creationId xmlns:a16="http://schemas.microsoft.com/office/drawing/2014/main" id="{39607F43-AA9A-4892-81A9-11DFABF201C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rot="21360000">
            <a:off x="2014251" y="6021256"/>
            <a:ext cx="26252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五、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CCB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会议召开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90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73341" y="6098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用户手册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6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714269" y="60980"/>
            <a:ext cx="723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SRS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2143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788500" y="1341198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8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97802" y="1755556"/>
            <a:ext cx="20377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用户代表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b="1" dirty="0">
                <a:solidFill>
                  <a:srgbClr val="FFFFFF"/>
                </a:solidFill>
              </a:rPr>
              <a:t>   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确认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3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92971" y="30490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教师用户代表确认</a:t>
            </a:r>
          </a:p>
        </p:txBody>
      </p:sp>
    </p:spTree>
    <p:extLst>
      <p:ext uri="{BB962C8B-B14F-4D97-AF65-F5344CB8AC3E}">
        <p14:creationId xmlns:p14="http://schemas.microsoft.com/office/powerpoint/2010/main" val="307525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92971" y="30490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管理员用户代表确认</a:t>
            </a:r>
          </a:p>
        </p:txBody>
      </p:sp>
    </p:spTree>
    <p:extLst>
      <p:ext uri="{BB962C8B-B14F-4D97-AF65-F5344CB8AC3E}">
        <p14:creationId xmlns:p14="http://schemas.microsoft.com/office/powerpoint/2010/main" val="7633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93805" y="30490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需求优先级</a:t>
            </a:r>
          </a:p>
        </p:txBody>
      </p:sp>
    </p:spTree>
    <p:extLst>
      <p:ext uri="{BB962C8B-B14F-4D97-AF65-F5344CB8AC3E}">
        <p14:creationId xmlns:p14="http://schemas.microsoft.com/office/powerpoint/2010/main" val="109737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788500" y="1341198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9900" b="1" noProof="0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9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16522" y="1679267"/>
            <a:ext cx="25103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需求管理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b="1" dirty="0">
                <a:solidFill>
                  <a:srgbClr val="FFFFFF"/>
                </a:solidFill>
              </a:rPr>
              <a:t>    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工具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111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69567" y="60980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需求管理工具</a:t>
            </a:r>
          </a:p>
        </p:txBody>
      </p:sp>
    </p:spTree>
    <p:extLst>
      <p:ext uri="{BB962C8B-B14F-4D97-AF65-F5344CB8AC3E}">
        <p14:creationId xmlns:p14="http://schemas.microsoft.com/office/powerpoint/2010/main" val="119045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088371" y="1428750"/>
            <a:ext cx="2755883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10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14" name="PA_文本框 17">
            <a:extLst>
              <a:ext uri="{FF2B5EF4-FFF2-40B4-BE49-F238E27FC236}">
                <a16:creationId xmlns:a16="http://schemas.microsoft.com/office/drawing/2014/main" id="{04F6B121-8A78-4BE5-9BB7-72179755A7F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97802" y="1755556"/>
            <a:ext cx="15279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 其他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182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89640" y="78510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变更阶段组内评审</a:t>
            </a:r>
          </a:p>
        </p:txBody>
      </p:sp>
    </p:spTree>
    <p:extLst>
      <p:ext uri="{BB962C8B-B14F-4D97-AF65-F5344CB8AC3E}">
        <p14:creationId xmlns:p14="http://schemas.microsoft.com/office/powerpoint/2010/main" val="287415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>
            <a:extLst>
              <a:ext uri="{FF2B5EF4-FFF2-40B4-BE49-F238E27FC236}">
                <a16:creationId xmlns:a16="http://schemas.microsoft.com/office/drawing/2014/main" id="{7EC44AC9-D98B-4EB9-87FD-4B8F885CA6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>
            <a:extLst>
              <a:ext uri="{FF2B5EF4-FFF2-40B4-BE49-F238E27FC236}">
                <a16:creationId xmlns:a16="http://schemas.microsoft.com/office/drawing/2014/main" id="{E38A5960-1F91-4AC4-9F26-16177DF38B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>
            <a:extLst>
              <a:ext uri="{FF2B5EF4-FFF2-40B4-BE49-F238E27FC236}">
                <a16:creationId xmlns:a16="http://schemas.microsoft.com/office/drawing/2014/main" id="{C315BB2E-7620-44D4-9F3F-33D8B46FA4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>
            <a:extLst>
              <a:ext uri="{FF2B5EF4-FFF2-40B4-BE49-F238E27FC236}">
                <a16:creationId xmlns:a16="http://schemas.microsoft.com/office/drawing/2014/main" id="{C8D1D537-3B3D-44AF-A553-3A13BA9F2DE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>
            <a:extLst>
              <a:ext uri="{FF2B5EF4-FFF2-40B4-BE49-F238E27FC236}">
                <a16:creationId xmlns:a16="http://schemas.microsoft.com/office/drawing/2014/main" id="{780E63F5-3EFA-4949-9983-ADA1CDB84D7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>
            <a:extLst>
              <a:ext uri="{FF2B5EF4-FFF2-40B4-BE49-F238E27FC236}">
                <a16:creationId xmlns:a16="http://schemas.microsoft.com/office/drawing/2014/main" id="{2A53BD4E-F438-4F95-AA53-17EEA39DD34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>
            <a:extLst>
              <a:ext uri="{FF2B5EF4-FFF2-40B4-BE49-F238E27FC236}">
                <a16:creationId xmlns:a16="http://schemas.microsoft.com/office/drawing/2014/main" id="{1A8BADA9-B7FE-41ED-A637-EF25266A6A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>
            <a:extLst>
              <a:ext uri="{FF2B5EF4-FFF2-40B4-BE49-F238E27FC236}">
                <a16:creationId xmlns:a16="http://schemas.microsoft.com/office/drawing/2014/main" id="{237B45BA-E66D-4FD1-94D1-E59DD57AA7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>
            <a:extLst>
              <a:ext uri="{FF2B5EF4-FFF2-40B4-BE49-F238E27FC236}">
                <a16:creationId xmlns:a16="http://schemas.microsoft.com/office/drawing/2014/main" id="{5985E40A-0F6E-4F0B-AE3A-99632E5814A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>
            <a:extLst>
              <a:ext uri="{FF2B5EF4-FFF2-40B4-BE49-F238E27FC236}">
                <a16:creationId xmlns:a16="http://schemas.microsoft.com/office/drawing/2014/main" id="{7B12F1EA-64F9-4460-ACA3-0BFF1569999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>
            <a:extLst>
              <a:ext uri="{FF2B5EF4-FFF2-40B4-BE49-F238E27FC236}">
                <a16:creationId xmlns:a16="http://schemas.microsoft.com/office/drawing/2014/main" id="{A2D2C51A-D7C7-41C8-A625-8BCF8A04ACC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605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1</a:t>
            </a:r>
            <a:endParaRPr kumimoji="0" lang="zh-CN" altLang="en-US" sz="19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>
            <a:extLst>
              <a:ext uri="{FF2B5EF4-FFF2-40B4-BE49-F238E27FC236}">
                <a16:creationId xmlns:a16="http://schemas.microsoft.com/office/drawing/2014/main" id="{136D7366-53EC-4AD5-961B-B665810C898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1157" y="1755556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变更获取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44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89640" y="7851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会议纪要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4AC80D-995C-47E9-8898-85BA7ED7F4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5550" y="1056640"/>
            <a:ext cx="5141814" cy="56794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B80551-9126-434A-8126-A6AC5DFFFE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608" y="930999"/>
            <a:ext cx="4862970" cy="593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4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20607" y="122452"/>
            <a:ext cx="37753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甘特图和项目计划修订</a:t>
            </a:r>
          </a:p>
        </p:txBody>
      </p:sp>
    </p:spTree>
    <p:extLst>
      <p:ext uri="{BB962C8B-B14F-4D97-AF65-F5344CB8AC3E}">
        <p14:creationId xmlns:p14="http://schemas.microsoft.com/office/powerpoint/2010/main" val="317457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4F3EC0C-ADF1-43CC-87E5-407A2D77C2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525" y="720837"/>
            <a:ext cx="4542263" cy="2708163"/>
          </a:xfrm>
          <a:prstGeom prst="rect">
            <a:avLst/>
          </a:prstGeom>
        </p:spPr>
      </p:pic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89640" y="78510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版本更新和管理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08B198-5AA0-463C-AF6D-88F07C5912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4994" y="713990"/>
            <a:ext cx="2522508" cy="53949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4AEC84-36F7-46BF-BF1E-67B5A1E19B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7502" y="713990"/>
            <a:ext cx="2566814" cy="49682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010C0EF-39A6-4767-8CF7-2692DC1F4E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21463" y="2435922"/>
            <a:ext cx="5323488" cy="418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9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65428" y="6098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组员评分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B94979-022D-4D82-A971-13E96162ED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708" y="2481944"/>
            <a:ext cx="12192000" cy="3832756"/>
          </a:xfrm>
          <a:prstGeom prst="rect">
            <a:avLst/>
          </a:prstGeom>
        </p:spPr>
      </p:pic>
      <p:sp>
        <p:nvSpPr>
          <p:cNvPr id="13" name="PA_文本框 55">
            <a:extLst>
              <a:ext uri="{FF2B5EF4-FFF2-40B4-BE49-F238E27FC236}">
                <a16:creationId xmlns:a16="http://schemas.microsoft.com/office/drawing/2014/main" id="{8C41D5F4-CBB8-4311-9375-5AE05F4D68E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46060" y="702865"/>
            <a:ext cx="27469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李晓菁：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95.2</a:t>
            </a:r>
          </a:p>
        </p:txBody>
      </p:sp>
      <p:sp>
        <p:nvSpPr>
          <p:cNvPr id="14" name="PA_文本框 56">
            <a:extLst>
              <a:ext uri="{FF2B5EF4-FFF2-40B4-BE49-F238E27FC236}">
                <a16:creationId xmlns:a16="http://schemas.microsoft.com/office/drawing/2014/main" id="{E88E4CC8-397E-499B-A925-F9EFFB9C10C0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623721" y="702111"/>
            <a:ext cx="19111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1" dirty="0">
                <a:solidFill>
                  <a:srgbClr val="6C5B7B"/>
                </a:solidFill>
              </a:rPr>
              <a:t>曹未：</a:t>
            </a:r>
            <a:r>
              <a:rPr lang="en-US" altLang="zh-CN" b="1" dirty="0">
                <a:solidFill>
                  <a:srgbClr val="6C5B7B"/>
                </a:solidFill>
              </a:rPr>
              <a:t>95.5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5" name="PA_文本框 54">
            <a:extLst>
              <a:ext uri="{FF2B5EF4-FFF2-40B4-BE49-F238E27FC236}">
                <a16:creationId xmlns:a16="http://schemas.microsoft.com/office/drawing/2014/main" id="{F588AA99-4F41-4917-80D6-E2DD6BFFD7B1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210708" y="702111"/>
            <a:ext cx="26803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1" dirty="0">
                <a:solidFill>
                  <a:srgbClr val="F67280"/>
                </a:solidFill>
              </a:rPr>
              <a:t>豆欣童：</a:t>
            </a:r>
            <a:r>
              <a:rPr lang="en-US" altLang="zh-CN" b="1" dirty="0">
                <a:solidFill>
                  <a:srgbClr val="F67280"/>
                </a:solidFill>
              </a:rPr>
              <a:t>95.3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6" name="PA_文本框 55">
            <a:extLst>
              <a:ext uri="{FF2B5EF4-FFF2-40B4-BE49-F238E27FC236}">
                <a16:creationId xmlns:a16="http://schemas.microsoft.com/office/drawing/2014/main" id="{5EDD4462-5127-4AEF-AC41-085C8DE3461F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46060" y="1344750"/>
            <a:ext cx="27469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1" dirty="0">
                <a:solidFill>
                  <a:srgbClr val="C06C84"/>
                </a:solidFill>
              </a:rPr>
              <a:t>王心怡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95.4</a:t>
            </a:r>
          </a:p>
        </p:txBody>
      </p:sp>
      <p:sp>
        <p:nvSpPr>
          <p:cNvPr id="17" name="PA_文本框 56">
            <a:extLst>
              <a:ext uri="{FF2B5EF4-FFF2-40B4-BE49-F238E27FC236}">
                <a16:creationId xmlns:a16="http://schemas.microsoft.com/office/drawing/2014/main" id="{05C49F1E-0B8C-4EF0-AE5D-8B3674808C70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623720" y="1343242"/>
            <a:ext cx="227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1" dirty="0">
                <a:solidFill>
                  <a:srgbClr val="6C5B7B"/>
                </a:solidFill>
              </a:rPr>
              <a:t>邵美芝：</a:t>
            </a:r>
            <a:r>
              <a:rPr lang="en-US" altLang="zh-CN" b="1" dirty="0">
                <a:solidFill>
                  <a:srgbClr val="6C5B7B"/>
                </a:solidFill>
              </a:rPr>
              <a:t>95.9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00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A_矩形 1">
            <a:extLst>
              <a:ext uri="{FF2B5EF4-FFF2-40B4-BE49-F238E27FC236}">
                <a16:creationId xmlns:a16="http://schemas.microsoft.com/office/drawing/2014/main" id="{E2F084F5-1A88-452F-B3F4-D19634E672B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3" name="PA_矩形 2">
            <a:extLst>
              <a:ext uri="{FF2B5EF4-FFF2-40B4-BE49-F238E27FC236}">
                <a16:creationId xmlns:a16="http://schemas.microsoft.com/office/drawing/2014/main" id="{C99A4E7E-AA3A-4245-907B-7F12A731C68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4" name="PA_矩形 3">
            <a:extLst>
              <a:ext uri="{FF2B5EF4-FFF2-40B4-BE49-F238E27FC236}">
                <a16:creationId xmlns:a16="http://schemas.microsoft.com/office/drawing/2014/main" id="{F6F63A0F-A323-43D5-AD48-04ABFB7112A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5" name="PA_矩形 4">
            <a:extLst>
              <a:ext uri="{FF2B5EF4-FFF2-40B4-BE49-F238E27FC236}">
                <a16:creationId xmlns:a16="http://schemas.microsoft.com/office/drawing/2014/main" id="{4017E01F-B24C-4C9B-8593-9FC2C95267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5846" name="PA_矩形 9">
            <a:extLst>
              <a:ext uri="{FF2B5EF4-FFF2-40B4-BE49-F238E27FC236}">
                <a16:creationId xmlns:a16="http://schemas.microsoft.com/office/drawing/2014/main" id="{99E0538A-624A-4D92-82DD-4761DEE4850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407096" y="6098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参考资料</a:t>
            </a:r>
          </a:p>
        </p:txBody>
      </p:sp>
      <p:sp>
        <p:nvSpPr>
          <p:cNvPr id="7" name="PA_文本框 28">
            <a:extLst>
              <a:ext uri="{FF2B5EF4-FFF2-40B4-BE49-F238E27FC236}">
                <a16:creationId xmlns:a16="http://schemas.microsoft.com/office/drawing/2014/main" id="{6C30A57F-3108-40F0-9C15-BB4647FD6DD6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92630" y="3173612"/>
            <a:ext cx="8465402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[1]</a:t>
            </a:r>
            <a:r>
              <a:rPr lang="en-US" altLang="zh-CN" sz="17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RogerS.Pressman,Bruce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7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R.Maxim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软件工程原书第八版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[M].</a:t>
            </a:r>
            <a:r>
              <a:rPr lang="zh-CN" altLang="en-US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机械工业出版社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北京</a:t>
            </a:r>
            <a:r>
              <a:rPr lang="en-US" altLang="zh-CN" sz="17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,2017:1</a:t>
            </a:r>
            <a:r>
              <a:rPr lang="en-US" altLang="zh-CN" sz="1700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.</a:t>
            </a:r>
            <a:endParaRPr lang="en-US" altLang="zh-CN" sz="17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[2]Karl </a:t>
            </a:r>
            <a:r>
              <a:rPr lang="en-US" altLang="zh-CN" sz="1700" kern="100" dirty="0" err="1">
                <a:latin typeface="Times New Roman" panose="02020603050405020304" pitchFamily="18" charset="0"/>
              </a:rPr>
              <a:t>Wiegers,Joy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 Beatty.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软件需求（第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3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版）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[M].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清华大学出版社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: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北京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,2016:1.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zh-CN" sz="17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[3]</a:t>
            </a:r>
            <a:r>
              <a:rPr kumimoji="0" lang="zh-CN" altLang="en-US" sz="17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杨弘平</a:t>
            </a:r>
            <a:r>
              <a:rPr kumimoji="0" lang="en-US" altLang="zh-CN" sz="17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.UML2 </a:t>
            </a:r>
            <a:r>
              <a:rPr kumimoji="0" lang="zh-CN" altLang="en-US" sz="17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基础、建模与设计教程</a:t>
            </a:r>
            <a:r>
              <a:rPr kumimoji="0" lang="en-US" altLang="zh-CN" sz="17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. </a:t>
            </a:r>
            <a:r>
              <a:rPr kumimoji="0" lang="zh-CN" altLang="en-US" sz="17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清华大学出版社</a:t>
            </a:r>
            <a:r>
              <a:rPr kumimoji="0" lang="en-US" altLang="zh-CN" sz="17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2017.3.</a:t>
            </a:r>
            <a:endParaRPr lang="en-US" altLang="zh-CN" sz="1700" kern="100" dirty="0">
              <a:latin typeface="Times New Roman" panose="02020603050405020304" pitchFamily="18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700" kern="100" dirty="0">
                <a:latin typeface="Times New Roman" panose="02020603050405020304" pitchFamily="18" charset="0"/>
              </a:rPr>
              <a:t>[4]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张海藩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软件工程导论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[M].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清华大学出版社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:</a:t>
            </a:r>
            <a:r>
              <a:rPr lang="zh-CN" altLang="en-US" sz="1700" kern="100" dirty="0">
                <a:latin typeface="Times New Roman" panose="02020603050405020304" pitchFamily="18" charset="0"/>
              </a:rPr>
              <a:t>北京</a:t>
            </a:r>
            <a:r>
              <a:rPr lang="en-US" altLang="zh-CN" sz="1700" kern="100" dirty="0">
                <a:latin typeface="Times New Roman" panose="02020603050405020304" pitchFamily="18" charset="0"/>
              </a:rPr>
              <a:t>,2013:8.</a:t>
            </a:r>
          </a:p>
        </p:txBody>
      </p:sp>
      <p:grpSp>
        <p:nvGrpSpPr>
          <p:cNvPr id="10" name="PA_组合 30">
            <a:extLst>
              <a:ext uri="{FF2B5EF4-FFF2-40B4-BE49-F238E27FC236}">
                <a16:creationId xmlns:a16="http://schemas.microsoft.com/office/drawing/2014/main" id="{011B6A2C-0928-40EC-96C4-29E7F669A4C9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557597" y="2941039"/>
            <a:ext cx="1057275" cy="1603922"/>
            <a:chOff x="0" y="0"/>
            <a:chExt cx="1056192" cy="743368"/>
          </a:xfrm>
        </p:grpSpPr>
        <p:sp>
          <p:nvSpPr>
            <p:cNvPr id="11" name="矩形 13">
              <a:extLst>
                <a:ext uri="{FF2B5EF4-FFF2-40B4-BE49-F238E27FC236}">
                  <a16:creationId xmlns:a16="http://schemas.microsoft.com/office/drawing/2014/main" id="{E2560192-2B81-4E34-92C1-A487D612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4C300D71-5827-4C89-BB46-6EF615762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898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3" name="矩形 15">
              <a:extLst>
                <a:ext uri="{FF2B5EF4-FFF2-40B4-BE49-F238E27FC236}">
                  <a16:creationId xmlns:a16="http://schemas.microsoft.com/office/drawing/2014/main" id="{AB674DE1-9AD9-45D6-85BC-618004E2C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235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4" name="矩形 16">
              <a:extLst>
                <a:ext uri="{FF2B5EF4-FFF2-40B4-BE49-F238E27FC236}">
                  <a16:creationId xmlns:a16="http://schemas.microsoft.com/office/drawing/2014/main" id="{9AB861DE-C6E9-4D62-979B-5B5F8DEFE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85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PA_组合 29">
            <a:extLst>
              <a:ext uri="{FF2B5EF4-FFF2-40B4-BE49-F238E27FC236}">
                <a16:creationId xmlns:a16="http://schemas.microsoft.com/office/drawing/2014/main" id="{D1C25838-02FD-4AA6-8A12-0C6FFC55D5F3}"/>
              </a:ext>
            </a:extLst>
          </p:cNvPr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10236468" y="2941039"/>
            <a:ext cx="1038225" cy="1576770"/>
            <a:chOff x="0" y="0"/>
            <a:chExt cx="1039259" cy="743368"/>
          </a:xfrm>
        </p:grpSpPr>
        <p:sp>
          <p:nvSpPr>
            <p:cNvPr id="16" name="矩形 23">
              <a:extLst>
                <a:ext uri="{FF2B5EF4-FFF2-40B4-BE49-F238E27FC236}">
                  <a16:creationId xmlns:a16="http://schemas.microsoft.com/office/drawing/2014/main" id="{5C8B0396-C870-4A55-A088-6D233BBCD29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59405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7" name="矩形 24">
              <a:extLst>
                <a:ext uri="{FF2B5EF4-FFF2-40B4-BE49-F238E27FC236}">
                  <a16:creationId xmlns:a16="http://schemas.microsoft.com/office/drawing/2014/main" id="{B7536D57-3159-4FA1-AE86-0ADB5CD7E2B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8" name="矩形 25">
              <a:extLst>
                <a:ext uri="{FF2B5EF4-FFF2-40B4-BE49-F238E27FC236}">
                  <a16:creationId xmlns:a16="http://schemas.microsoft.com/office/drawing/2014/main" id="{5B606C4B-31BE-4C37-8F30-64BD8CDA01D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8692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19" name="矩形 26">
              <a:extLst>
                <a:ext uri="{FF2B5EF4-FFF2-40B4-BE49-F238E27FC236}">
                  <a16:creationId xmlns:a16="http://schemas.microsoft.com/office/drawing/2014/main" id="{9E52D1A0-EC20-4BC6-9159-795827DBC8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5608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05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53A2274-B726-431F-B8A2-BFAE864FE538}"/>
              </a:ext>
            </a:extLst>
          </p:cNvPr>
          <p:cNvGrpSpPr/>
          <p:nvPr/>
        </p:nvGrpSpPr>
        <p:grpSpPr>
          <a:xfrm>
            <a:off x="3500072" y="1908175"/>
            <a:ext cx="6588125" cy="2019300"/>
            <a:chOff x="3578225" y="1730375"/>
            <a:chExt cx="6588125" cy="2019300"/>
          </a:xfrm>
        </p:grpSpPr>
        <p:sp>
          <p:nvSpPr>
            <p:cNvPr id="62466" name="PA_矩形 6">
              <a:extLst>
                <a:ext uri="{FF2B5EF4-FFF2-40B4-BE49-F238E27FC236}">
                  <a16:creationId xmlns:a16="http://schemas.microsoft.com/office/drawing/2014/main" id="{0B30DF64-FE27-484C-9FE6-09FE136F857B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621088" y="1876425"/>
              <a:ext cx="334962" cy="831850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62467" name="PA_任意多边形 44">
              <a:extLst>
                <a:ext uri="{FF2B5EF4-FFF2-40B4-BE49-F238E27FC236}">
                  <a16:creationId xmlns:a16="http://schemas.microsoft.com/office/drawing/2014/main" id="{32EDFC93-549B-42D6-8711-9E36690ACF58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 rot="-9693783">
              <a:off x="4081463" y="2838450"/>
              <a:ext cx="6084887" cy="628650"/>
            </a:xfrm>
            <a:custGeom>
              <a:avLst/>
              <a:gdLst>
                <a:gd name="T0" fmla="*/ 6077441 w 6084724"/>
                <a:gd name="T1" fmla="*/ 630526 h 627714"/>
                <a:gd name="T2" fmla="*/ 0 w 6084724"/>
                <a:gd name="T3" fmla="*/ 630526 h 627714"/>
                <a:gd name="T4" fmla="*/ 4552789 w 6084724"/>
                <a:gd name="T5" fmla="*/ 0 h 627714"/>
                <a:gd name="T6" fmla="*/ 6085213 w 6084724"/>
                <a:gd name="T7" fmla="*/ 614691 h 6277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84724"/>
                <a:gd name="T13" fmla="*/ 0 h 627714"/>
                <a:gd name="T14" fmla="*/ 6084724 w 6084724"/>
                <a:gd name="T15" fmla="*/ 627714 h 6277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84724" h="627714">
                  <a:moveTo>
                    <a:pt x="6076952" y="627714"/>
                  </a:moveTo>
                  <a:lnTo>
                    <a:pt x="0" y="627714"/>
                  </a:lnTo>
                  <a:lnTo>
                    <a:pt x="4552423" y="0"/>
                  </a:lnTo>
                  <a:lnTo>
                    <a:pt x="6084724" y="611950"/>
                  </a:lnTo>
                  <a:lnTo>
                    <a:pt x="6076952" y="627714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68" name="PA_任意多边形 43">
              <a:extLst>
                <a:ext uri="{FF2B5EF4-FFF2-40B4-BE49-F238E27FC236}">
                  <a16:creationId xmlns:a16="http://schemas.microsoft.com/office/drawing/2014/main" id="{B985EFF9-F2E0-434B-8239-12CAF7489E57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rot="2694935">
              <a:off x="3578225" y="1730375"/>
              <a:ext cx="419100" cy="2019300"/>
            </a:xfrm>
            <a:custGeom>
              <a:avLst/>
              <a:gdLst>
                <a:gd name="T0" fmla="*/ 0 w 419914"/>
                <a:gd name="T1" fmla="*/ 41875 h 2019468"/>
                <a:gd name="T2" fmla="*/ 80660 w 419914"/>
                <a:gd name="T3" fmla="*/ 0 h 2019468"/>
                <a:gd name="T4" fmla="*/ 417477 w 419914"/>
                <a:gd name="T5" fmla="*/ 0 h 2019468"/>
                <a:gd name="T6" fmla="*/ 417477 w 419914"/>
                <a:gd name="T7" fmla="*/ 1600390 h 2019468"/>
                <a:gd name="T8" fmla="*/ 0 w 419914"/>
                <a:gd name="T9" fmla="*/ 2018964 h 20194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9914"/>
                <a:gd name="T16" fmla="*/ 0 h 2019468"/>
                <a:gd name="T17" fmla="*/ 419914 w 419914"/>
                <a:gd name="T18" fmla="*/ 2019468 h 20194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9914" h="2019468">
                  <a:moveTo>
                    <a:pt x="0" y="41884"/>
                  </a:moveTo>
                  <a:lnTo>
                    <a:pt x="81131" y="0"/>
                  </a:lnTo>
                  <a:lnTo>
                    <a:pt x="419914" y="0"/>
                  </a:lnTo>
                  <a:lnTo>
                    <a:pt x="419914" y="1600789"/>
                  </a:lnTo>
                  <a:lnTo>
                    <a:pt x="0" y="2019468"/>
                  </a:lnTo>
                  <a:lnTo>
                    <a:pt x="0" y="41884"/>
                  </a:ln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69" name="PA_矩形 31">
              <a:extLst>
                <a:ext uri="{FF2B5EF4-FFF2-40B4-BE49-F238E27FC236}">
                  <a16:creationId xmlns:a16="http://schemas.microsoft.com/office/drawing/2014/main" id="{4EEE5176-1211-432C-BE6E-46230C92201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527550" y="2730500"/>
              <a:ext cx="100013" cy="65405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62470" name="PA_文本框 32">
            <a:extLst>
              <a:ext uri="{FF2B5EF4-FFF2-40B4-BE49-F238E27FC236}">
                <a16:creationId xmlns:a16="http://schemas.microsoft.com/office/drawing/2014/main" id="{D7EDCF36-F7A2-4986-AA20-FCBDED616E8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135313" y="3940175"/>
            <a:ext cx="509306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感谢      观看</a:t>
            </a:r>
          </a:p>
        </p:txBody>
      </p:sp>
    </p:spTree>
    <p:extLst>
      <p:ext uri="{BB962C8B-B14F-4D97-AF65-F5344CB8AC3E}">
        <p14:creationId xmlns:p14="http://schemas.microsoft.com/office/powerpoint/2010/main" val="106657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73341" y="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变更获取</a:t>
            </a:r>
          </a:p>
        </p:txBody>
      </p:sp>
      <p:sp>
        <p:nvSpPr>
          <p:cNvPr id="34" name="PA_文本框 54">
            <a:extLst>
              <a:ext uri="{FF2B5EF4-FFF2-40B4-BE49-F238E27FC236}">
                <a16:creationId xmlns:a16="http://schemas.microsoft.com/office/drawing/2014/main" id="{6CFD9B91-DFA3-46ED-BD1D-EC136FC827C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43840" y="1478281"/>
            <a:ext cx="5807392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教师用户代表：杨枨老师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发现我们项目的界面原型没有用户可以自主添加标签的功能，提出教师的咨询比较及时，有时候圈内提出一个新的概念时教师总是最先知道，所以教师用户应该能够增加新的标签。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79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>
            <a:extLst>
              <a:ext uri="{FF2B5EF4-FFF2-40B4-BE49-F238E27FC236}">
                <a16:creationId xmlns:a16="http://schemas.microsoft.com/office/drawing/2014/main" id="{7EC44AC9-D98B-4EB9-87FD-4B8F885CA6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>
            <a:extLst>
              <a:ext uri="{FF2B5EF4-FFF2-40B4-BE49-F238E27FC236}">
                <a16:creationId xmlns:a16="http://schemas.microsoft.com/office/drawing/2014/main" id="{E38A5960-1F91-4AC4-9F26-16177DF38B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>
            <a:extLst>
              <a:ext uri="{FF2B5EF4-FFF2-40B4-BE49-F238E27FC236}">
                <a16:creationId xmlns:a16="http://schemas.microsoft.com/office/drawing/2014/main" id="{C315BB2E-7620-44D4-9F3F-33D8B46FA4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>
            <a:extLst>
              <a:ext uri="{FF2B5EF4-FFF2-40B4-BE49-F238E27FC236}">
                <a16:creationId xmlns:a16="http://schemas.microsoft.com/office/drawing/2014/main" id="{C8D1D537-3B3D-44AF-A553-3A13BA9F2DE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>
            <a:extLst>
              <a:ext uri="{FF2B5EF4-FFF2-40B4-BE49-F238E27FC236}">
                <a16:creationId xmlns:a16="http://schemas.microsoft.com/office/drawing/2014/main" id="{780E63F5-3EFA-4949-9983-ADA1CDB84D7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>
            <a:extLst>
              <a:ext uri="{FF2B5EF4-FFF2-40B4-BE49-F238E27FC236}">
                <a16:creationId xmlns:a16="http://schemas.microsoft.com/office/drawing/2014/main" id="{2A53BD4E-F438-4F95-AA53-17EEA39DD34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>
            <a:extLst>
              <a:ext uri="{FF2B5EF4-FFF2-40B4-BE49-F238E27FC236}">
                <a16:creationId xmlns:a16="http://schemas.microsoft.com/office/drawing/2014/main" id="{1A8BADA9-B7FE-41ED-A637-EF25266A6A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>
            <a:extLst>
              <a:ext uri="{FF2B5EF4-FFF2-40B4-BE49-F238E27FC236}">
                <a16:creationId xmlns:a16="http://schemas.microsoft.com/office/drawing/2014/main" id="{237B45BA-E66D-4FD1-94D1-E59DD57AA7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>
            <a:extLst>
              <a:ext uri="{FF2B5EF4-FFF2-40B4-BE49-F238E27FC236}">
                <a16:creationId xmlns:a16="http://schemas.microsoft.com/office/drawing/2014/main" id="{5985E40A-0F6E-4F0B-AE3A-99632E5814A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>
            <a:extLst>
              <a:ext uri="{FF2B5EF4-FFF2-40B4-BE49-F238E27FC236}">
                <a16:creationId xmlns:a16="http://schemas.microsoft.com/office/drawing/2014/main" id="{7B12F1EA-64F9-4460-ACA3-0BFF1569999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>
            <a:extLst>
              <a:ext uri="{FF2B5EF4-FFF2-40B4-BE49-F238E27FC236}">
                <a16:creationId xmlns:a16="http://schemas.microsoft.com/office/drawing/2014/main" id="{A2D2C51A-D7C7-41C8-A625-8BCF8A04ACC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9900" b="1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2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>
            <a:extLst>
              <a:ext uri="{FF2B5EF4-FFF2-40B4-BE49-F238E27FC236}">
                <a16:creationId xmlns:a16="http://schemas.microsoft.com/office/drawing/2014/main" id="{136D7366-53EC-4AD5-961B-B665810C898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55579" y="1319755"/>
            <a:ext cx="203773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CCB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600" b="1" dirty="0">
                <a:solidFill>
                  <a:srgbClr val="FFFFFF"/>
                </a:solidFill>
              </a:rPr>
              <a:t>委员会的</a:t>
            </a:r>
            <a:endParaRPr lang="en-US" altLang="zh-CN" sz="3600" b="1" dirty="0">
              <a:solidFill>
                <a:srgbClr val="FFFFFF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成立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343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444964" y="60980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委员会组成</a:t>
            </a:r>
          </a:p>
        </p:txBody>
      </p:sp>
      <p:sp>
        <p:nvSpPr>
          <p:cNvPr id="13" name="PA_椭圆 51">
            <a:extLst>
              <a:ext uri="{FF2B5EF4-FFF2-40B4-BE49-F238E27FC236}">
                <a16:creationId xmlns:a16="http://schemas.microsoft.com/office/drawing/2014/main" id="{43AD7DE4-F64C-40CA-97CC-9C1EC3DCA4A7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3526" y="1123878"/>
            <a:ext cx="447675" cy="44767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4" name="PA_椭圆 52">
            <a:extLst>
              <a:ext uri="{FF2B5EF4-FFF2-40B4-BE49-F238E27FC236}">
                <a16:creationId xmlns:a16="http://schemas.microsoft.com/office/drawing/2014/main" id="{07468360-302F-41E4-957B-4060E9D55CAD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57200" y="3429000"/>
            <a:ext cx="447675" cy="447675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" name="PA_文本框 54">
            <a:extLst>
              <a:ext uri="{FF2B5EF4-FFF2-40B4-BE49-F238E27FC236}">
                <a16:creationId xmlns:a16="http://schemas.microsoft.com/office/drawing/2014/main" id="{2290CE36-9B42-464D-9896-12F5501EAA87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210978" y="1055329"/>
            <a:ext cx="32391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CCB</a:t>
            </a:r>
            <a:r>
              <a:rPr lang="zh-CN" altLang="en-US" sz="3200" b="1" dirty="0">
                <a:solidFill>
                  <a:srgbClr val="F67280"/>
                </a:solidFill>
              </a:rPr>
              <a:t>主席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7" name="PA_文本框 55">
            <a:extLst>
              <a:ext uri="{FF2B5EF4-FFF2-40B4-BE49-F238E27FC236}">
                <a16:creationId xmlns:a16="http://schemas.microsoft.com/office/drawing/2014/main" id="{A2E61024-470C-4EC6-B1FB-A2CE3AB55C8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210978" y="3360449"/>
            <a:ext cx="21110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b="1" dirty="0">
                <a:solidFill>
                  <a:srgbClr val="C06C84"/>
                </a:solidFill>
              </a:rPr>
              <a:t>CCB</a:t>
            </a:r>
            <a:r>
              <a:rPr lang="zh-CN" altLang="en-US" sz="3200" b="1" dirty="0">
                <a:solidFill>
                  <a:srgbClr val="C06C84"/>
                </a:solidFill>
              </a:rPr>
              <a:t>评审员</a:t>
            </a:r>
            <a:endParaRPr lang="en-US" altLang="zh-CN" sz="3200" b="1" dirty="0">
              <a:solidFill>
                <a:srgbClr val="C06C84"/>
              </a:solidFill>
            </a:endParaRPr>
          </a:p>
        </p:txBody>
      </p:sp>
      <p:sp>
        <p:nvSpPr>
          <p:cNvPr id="20" name="PA_文本框 54">
            <a:extLst>
              <a:ext uri="{FF2B5EF4-FFF2-40B4-BE49-F238E27FC236}">
                <a16:creationId xmlns:a16="http://schemas.microsoft.com/office/drawing/2014/main" id="{58AFA57C-7A83-484C-B9AF-F2108400D069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329337" y="1055329"/>
            <a:ext cx="542223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b="1" dirty="0">
                <a:solidFill>
                  <a:srgbClr val="F67280"/>
                </a:solidFill>
              </a:rPr>
              <a:t>姚腾林</a:t>
            </a:r>
            <a:endParaRPr lang="en-US" altLang="zh-CN" b="1" dirty="0">
              <a:solidFill>
                <a:srgbClr val="F67280"/>
              </a:solidFill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同选题小组组长，对项目有一定的了解，同时也是开发人员代表，了解开发技术上的可行性。</a:t>
            </a:r>
            <a:endParaRPr lang="en-US" altLang="zh-CN" sz="16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sz="2400" b="1" dirty="0">
              <a:solidFill>
                <a:srgbClr val="F67280"/>
              </a:solidFill>
            </a:endParaRPr>
          </a:p>
        </p:txBody>
      </p:sp>
      <p:sp>
        <p:nvSpPr>
          <p:cNvPr id="29" name="PA_文本框 55">
            <a:extLst>
              <a:ext uri="{FF2B5EF4-FFF2-40B4-BE49-F238E27FC236}">
                <a16:creationId xmlns:a16="http://schemas.microsoft.com/office/drawing/2014/main" id="{46156182-09F0-4DDB-ADC5-4ED3E0348EEA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424993" y="3268116"/>
            <a:ext cx="539573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b="1" dirty="0">
                <a:solidFill>
                  <a:srgbClr val="C06C84"/>
                </a:solidFill>
              </a:rPr>
              <a:t>马嘉伟</a:t>
            </a:r>
            <a:endParaRPr lang="en-US" altLang="zh-CN" b="1" dirty="0">
              <a:solidFill>
                <a:srgbClr val="C06C84"/>
              </a:solidFill>
            </a:endParaRP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同专业同学，对该项目有一定了解。</a:t>
            </a:r>
            <a:endParaRPr lang="en-US" altLang="zh-CN" sz="16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32" name="PA_文本框 55">
            <a:extLst>
              <a:ext uri="{FF2B5EF4-FFF2-40B4-BE49-F238E27FC236}">
                <a16:creationId xmlns:a16="http://schemas.microsoft.com/office/drawing/2014/main" id="{1FF583F7-32F5-43D8-9752-63BB47019C13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424993" y="4347392"/>
            <a:ext cx="539573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b="1" dirty="0">
                <a:solidFill>
                  <a:srgbClr val="C06C84"/>
                </a:solidFill>
              </a:rPr>
              <a:t>陈冰洁</a:t>
            </a:r>
            <a:endParaRPr lang="en-US" altLang="zh-CN" b="1" dirty="0">
              <a:solidFill>
                <a:srgbClr val="C06C84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同选题小组成员，对项目有一定了解</a:t>
            </a:r>
            <a:endParaRPr lang="en-US" altLang="zh-CN" sz="16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C6FD027-BAB9-49B5-A1EC-5FC9FA7B2B74}"/>
              </a:ext>
            </a:extLst>
          </p:cNvPr>
          <p:cNvSpPr txBox="1"/>
          <p:nvPr/>
        </p:nvSpPr>
        <p:spPr>
          <a:xfrm>
            <a:off x="757363" y="1841878"/>
            <a:ext cx="38506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变更控制委员会主席；如果</a:t>
            </a:r>
            <a:r>
              <a:rPr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CCB</a:t>
            </a:r>
            <a:r>
              <a:rPr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意见不一致，一般情况下主席有最终的决策权；为每一个变更请求选定评估者和修改者。</a:t>
            </a:r>
            <a:endParaRPr lang="en-US" altLang="zh-CN" sz="1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247F8FC-62B7-444B-91CB-A7EE1A2A5444}"/>
              </a:ext>
            </a:extLst>
          </p:cNvPr>
          <p:cNvSpPr txBox="1"/>
          <p:nvPr/>
        </p:nvSpPr>
        <p:spPr>
          <a:xfrm>
            <a:off x="757363" y="4484904"/>
            <a:ext cx="38506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CCB</a:t>
            </a:r>
            <a:r>
              <a:rPr lang="zh-CN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主席的要求，负责分析可能受提议的变更影响的人；可以是技术人员，客户、市场人员或集这几个角色于一身者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278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/>
      <p:bldP spid="17" grpId="0"/>
      <p:bldP spid="20" grpId="0"/>
      <p:bldP spid="29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63939" y="7851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邀请邮件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593347-0E4C-4D74-954C-25D18FB941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0126" y="601730"/>
            <a:ext cx="8825458" cy="25654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23A6D8-5A2D-41AB-8D4E-41DEC1B846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4095" y="2277745"/>
            <a:ext cx="8821489" cy="267087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D130BFC-2B4F-4F0E-AE4D-2229B80F0E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8096" y="3719164"/>
            <a:ext cx="8909517" cy="286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3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>
            <a:extLst>
              <a:ext uri="{FF2B5EF4-FFF2-40B4-BE49-F238E27FC236}">
                <a16:creationId xmlns:a16="http://schemas.microsoft.com/office/drawing/2014/main" id="{7EC44AC9-D98B-4EB9-87FD-4B8F885CA6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>
            <a:extLst>
              <a:ext uri="{FF2B5EF4-FFF2-40B4-BE49-F238E27FC236}">
                <a16:creationId xmlns:a16="http://schemas.microsoft.com/office/drawing/2014/main" id="{E38A5960-1F91-4AC4-9F26-16177DF38B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>
            <a:extLst>
              <a:ext uri="{FF2B5EF4-FFF2-40B4-BE49-F238E27FC236}">
                <a16:creationId xmlns:a16="http://schemas.microsoft.com/office/drawing/2014/main" id="{C315BB2E-7620-44D4-9F3F-33D8B46FA4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>
            <a:extLst>
              <a:ext uri="{FF2B5EF4-FFF2-40B4-BE49-F238E27FC236}">
                <a16:creationId xmlns:a16="http://schemas.microsoft.com/office/drawing/2014/main" id="{C8D1D537-3B3D-44AF-A553-3A13BA9F2DE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>
            <a:extLst>
              <a:ext uri="{FF2B5EF4-FFF2-40B4-BE49-F238E27FC236}">
                <a16:creationId xmlns:a16="http://schemas.microsoft.com/office/drawing/2014/main" id="{780E63F5-3EFA-4949-9983-ADA1CDB84D7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>
            <a:extLst>
              <a:ext uri="{FF2B5EF4-FFF2-40B4-BE49-F238E27FC236}">
                <a16:creationId xmlns:a16="http://schemas.microsoft.com/office/drawing/2014/main" id="{2A53BD4E-F438-4F95-AA53-17EEA39DD34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>
            <a:extLst>
              <a:ext uri="{FF2B5EF4-FFF2-40B4-BE49-F238E27FC236}">
                <a16:creationId xmlns:a16="http://schemas.microsoft.com/office/drawing/2014/main" id="{1A8BADA9-B7FE-41ED-A637-EF25266A6A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>
            <a:extLst>
              <a:ext uri="{FF2B5EF4-FFF2-40B4-BE49-F238E27FC236}">
                <a16:creationId xmlns:a16="http://schemas.microsoft.com/office/drawing/2014/main" id="{237B45BA-E66D-4FD1-94D1-E59DD57AA7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>
            <a:extLst>
              <a:ext uri="{FF2B5EF4-FFF2-40B4-BE49-F238E27FC236}">
                <a16:creationId xmlns:a16="http://schemas.microsoft.com/office/drawing/2014/main" id="{5985E40A-0F6E-4F0B-AE3A-99632E5814A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>
            <a:extLst>
              <a:ext uri="{FF2B5EF4-FFF2-40B4-BE49-F238E27FC236}">
                <a16:creationId xmlns:a16="http://schemas.microsoft.com/office/drawing/2014/main" id="{7B12F1EA-64F9-4460-ACA3-0BFF1569999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>
            <a:extLst>
              <a:ext uri="{FF2B5EF4-FFF2-40B4-BE49-F238E27FC236}">
                <a16:creationId xmlns:a16="http://schemas.microsoft.com/office/drawing/2014/main" id="{A2D2C51A-D7C7-41C8-A625-8BCF8A04ACC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70274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3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>
            <a:extLst>
              <a:ext uri="{FF2B5EF4-FFF2-40B4-BE49-F238E27FC236}">
                <a16:creationId xmlns:a16="http://schemas.microsoft.com/office/drawing/2014/main" id="{136D7366-53EC-4AD5-961B-B665810C898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1157" y="1755556"/>
            <a:ext cx="20377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变更影响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600" b="1" dirty="0">
                <a:solidFill>
                  <a:srgbClr val="FFFFFF"/>
                </a:solidFill>
              </a:rPr>
              <a:t>  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分析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86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PA_矩形 1">
            <a:extLst>
              <a:ext uri="{FF2B5EF4-FFF2-40B4-BE49-F238E27FC236}">
                <a16:creationId xmlns:a16="http://schemas.microsoft.com/office/drawing/2014/main" id="{5344FA78-E004-49DC-ADC6-AAD3651ABC0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8" name="PA_矩形 2">
            <a:extLst>
              <a:ext uri="{FF2B5EF4-FFF2-40B4-BE49-F238E27FC236}">
                <a16:creationId xmlns:a16="http://schemas.microsoft.com/office/drawing/2014/main" id="{FD076AD9-E9F9-4F7D-B8C1-26CBA3DAE4E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69" name="PA_矩形 3">
            <a:extLst>
              <a:ext uri="{FF2B5EF4-FFF2-40B4-BE49-F238E27FC236}">
                <a16:creationId xmlns:a16="http://schemas.microsoft.com/office/drawing/2014/main" id="{6ECF38B8-39D1-419B-B744-B59FFE49D34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6870" name="PA_矩形 4">
            <a:extLst>
              <a:ext uri="{FF2B5EF4-FFF2-40B4-BE49-F238E27FC236}">
                <a16:creationId xmlns:a16="http://schemas.microsoft.com/office/drawing/2014/main" id="{65B2AFA4-DE88-46DC-9781-E515DD9FA19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" name="PA_矩形 9">
            <a:extLst>
              <a:ext uri="{FF2B5EF4-FFF2-40B4-BE49-F238E27FC236}">
                <a16:creationId xmlns:a16="http://schemas.microsoft.com/office/drawing/2014/main" id="{C9653FA0-E910-4450-AD5A-8C628F1148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63939" y="7851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微软雅黑" panose="020B0503020204020204" pitchFamily="34" charset="-122"/>
              </a:rPr>
              <a:t>邀请邮件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593347-0E4C-4D74-954C-25D18FB941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0126" y="601730"/>
            <a:ext cx="8825458" cy="25654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23A6D8-5A2D-41AB-8D4E-41DEC1B846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4095" y="2277745"/>
            <a:ext cx="8821489" cy="267087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D130BFC-2B4F-4F0E-AE4D-2229B80F0E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8096" y="3719164"/>
            <a:ext cx="8909517" cy="286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8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1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3310</TotalTime>
  <Words>470</Words>
  <Application>Microsoft Office PowerPoint</Application>
  <PresentationFormat>宽屏</PresentationFormat>
  <Paragraphs>90</Paragraphs>
  <Slides>35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等线</vt:lpstr>
      <vt:lpstr>等线 Light</vt:lpstr>
      <vt:lpstr>方正姚体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12_Office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邵美芝</dc:creator>
  <cp:lastModifiedBy>邵 美芝</cp:lastModifiedBy>
  <cp:revision>227</cp:revision>
  <dcterms:created xsi:type="dcterms:W3CDTF">2016-08-30T15:41:43Z</dcterms:created>
  <dcterms:modified xsi:type="dcterms:W3CDTF">2021-06-22T06:23:53Z</dcterms:modified>
</cp:coreProperties>
</file>