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4.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53"/>
  </p:notesMasterIdLst>
  <p:sldIdLst>
    <p:sldId id="256" r:id="rId4"/>
    <p:sldId id="257" r:id="rId5"/>
    <p:sldId id="258" r:id="rId6"/>
    <p:sldId id="261" r:id="rId7"/>
    <p:sldId id="265" r:id="rId8"/>
    <p:sldId id="267" r:id="rId9"/>
    <p:sldId id="264" r:id="rId10"/>
    <p:sldId id="263" r:id="rId11"/>
    <p:sldId id="273" r:id="rId12"/>
    <p:sldId id="268" r:id="rId13"/>
    <p:sldId id="296" r:id="rId14"/>
    <p:sldId id="297" r:id="rId15"/>
    <p:sldId id="298" r:id="rId16"/>
    <p:sldId id="288" r:id="rId17"/>
    <p:sldId id="299" r:id="rId18"/>
    <p:sldId id="300" r:id="rId19"/>
    <p:sldId id="301" r:id="rId20"/>
    <p:sldId id="302" r:id="rId21"/>
    <p:sldId id="303" r:id="rId22"/>
    <p:sldId id="304" r:id="rId23"/>
    <p:sldId id="305" r:id="rId24"/>
    <p:sldId id="306" r:id="rId25"/>
    <p:sldId id="307" r:id="rId26"/>
    <p:sldId id="270" r:id="rId27"/>
    <p:sldId id="308" r:id="rId28"/>
    <p:sldId id="289" r:id="rId29"/>
    <p:sldId id="309" r:id="rId30"/>
    <p:sldId id="310" r:id="rId31"/>
    <p:sldId id="311" r:id="rId32"/>
    <p:sldId id="312" r:id="rId33"/>
    <p:sldId id="313" r:id="rId34"/>
    <p:sldId id="314" r:id="rId35"/>
    <p:sldId id="315" r:id="rId36"/>
    <p:sldId id="316" r:id="rId37"/>
    <p:sldId id="317" r:id="rId38"/>
    <p:sldId id="318" r:id="rId39"/>
    <p:sldId id="286" r:id="rId40"/>
    <p:sldId id="290" r:id="rId41"/>
    <p:sldId id="291" r:id="rId42"/>
    <p:sldId id="295" r:id="rId43"/>
    <p:sldId id="287" r:id="rId44"/>
    <p:sldId id="293" r:id="rId45"/>
    <p:sldId id="292" r:id="rId46"/>
    <p:sldId id="294" r:id="rId47"/>
    <p:sldId id="321" r:id="rId48"/>
    <p:sldId id="319" r:id="rId49"/>
    <p:sldId id="323" r:id="rId50"/>
    <p:sldId id="322" r:id="rId51"/>
    <p:sldId id="285"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7" d="100"/>
          <a:sy n="97" d="100"/>
        </p:scale>
        <p:origin x="48"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98123F5E-35ED-49C9-8B70-876A05555A74}"/>
              </a:ext>
            </a:extLst>
          </p:cNvPr>
          <p:cNvSpPr>
            <a:spLocks noGrp="1" noRot="1" noChangeAspect="1" noTextEdit="1"/>
          </p:cNvSpPr>
          <p:nvPr>
            <p:ph type="sldImg"/>
          </p:nvPr>
        </p:nvSpPr>
        <p:spPr/>
      </p:sp>
      <p:sp>
        <p:nvSpPr>
          <p:cNvPr id="27651" name="备注占位符 2">
            <a:extLst>
              <a:ext uri="{FF2B5EF4-FFF2-40B4-BE49-F238E27FC236}">
                <a16:creationId xmlns:a16="http://schemas.microsoft.com/office/drawing/2014/main" id="{26CA48FE-C9C4-49F5-98A0-8B8E5F9626E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a:extLst>
              <a:ext uri="{FF2B5EF4-FFF2-40B4-BE49-F238E27FC236}">
                <a16:creationId xmlns:a16="http://schemas.microsoft.com/office/drawing/2014/main" id="{95A363CF-9BFB-4C8D-903A-B2856FF3298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0145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C5AC43C9-B608-450A-A09A-32B340A88B0D}"/>
              </a:ext>
            </a:extLst>
          </p:cNvPr>
          <p:cNvSpPr>
            <a:spLocks noGrp="1" noRot="1" noChangeAspect="1" noTextEdit="1"/>
          </p:cNvSpPr>
          <p:nvPr>
            <p:ph type="sldImg"/>
          </p:nvPr>
        </p:nvSpPr>
        <p:spPr/>
      </p:sp>
      <p:sp>
        <p:nvSpPr>
          <p:cNvPr id="29699" name="备注占位符 2">
            <a:extLst>
              <a:ext uri="{FF2B5EF4-FFF2-40B4-BE49-F238E27FC236}">
                <a16:creationId xmlns:a16="http://schemas.microsoft.com/office/drawing/2014/main" id="{CF976688-24AB-42D2-9769-3429CA01F6E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AA662FA6-0FB9-4373-BBF9-402AD854E6D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572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D290267-FA20-46EB-8A38-ECC6184103FE}"/>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D9F38B6C-D08E-476E-9F8B-9C2CCD529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a:extLst>
              <a:ext uri="{FF2B5EF4-FFF2-40B4-BE49-F238E27FC236}">
                <a16:creationId xmlns:a16="http://schemas.microsoft.com/office/drawing/2014/main" id="{7ECF4A07-7B97-4ABE-843D-91DFF7B247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15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02771599-4872-41E3-8677-92AFEB55843A}"/>
              </a:ext>
            </a:extLst>
          </p:cNvPr>
          <p:cNvSpPr>
            <a:spLocks noGrp="1" noRot="1" noChangeAspect="1" noTextEdit="1"/>
          </p:cNvSpPr>
          <p:nvPr>
            <p:ph type="sldImg"/>
          </p:nvPr>
        </p:nvSpPr>
        <p:spPr/>
      </p:sp>
      <p:sp>
        <p:nvSpPr>
          <p:cNvPr id="49155" name="备注占位符 2">
            <a:extLst>
              <a:ext uri="{FF2B5EF4-FFF2-40B4-BE49-F238E27FC236}">
                <a16:creationId xmlns:a16="http://schemas.microsoft.com/office/drawing/2014/main" id="{C8F2D005-26BA-4117-95C1-1E51B9D2AC6F}"/>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a:extLst>
              <a:ext uri="{FF2B5EF4-FFF2-40B4-BE49-F238E27FC236}">
                <a16:creationId xmlns:a16="http://schemas.microsoft.com/office/drawing/2014/main" id="{5C746255-B16E-46FB-BC2E-762071A685F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AA0A70F-FADF-4C3C-A3E0-CC586A2897B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554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6CA3C607-06F4-4C6A-85F0-884B6AB3E393}"/>
              </a:ext>
            </a:extLst>
          </p:cNvPr>
          <p:cNvSpPr>
            <a:spLocks noGrp="1" noRot="1" noChangeAspect="1" noTextEdit="1"/>
          </p:cNvSpPr>
          <p:nvPr>
            <p:ph type="sldImg"/>
          </p:nvPr>
        </p:nvSpPr>
        <p:spPr/>
      </p:sp>
      <p:sp>
        <p:nvSpPr>
          <p:cNvPr id="43011" name="备注占位符 2">
            <a:extLst>
              <a:ext uri="{FF2B5EF4-FFF2-40B4-BE49-F238E27FC236}">
                <a16:creationId xmlns:a16="http://schemas.microsoft.com/office/drawing/2014/main" id="{8DCC75E3-13B2-414E-936A-4ABC06C37804}"/>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a:extLst>
              <a:ext uri="{FF2B5EF4-FFF2-40B4-BE49-F238E27FC236}">
                <a16:creationId xmlns:a16="http://schemas.microsoft.com/office/drawing/2014/main" id="{5C8CE210-C3F1-477C-8B9A-E3168C272D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91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D290267-FA20-46EB-8A38-ECC6184103FE}"/>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D9F38B6C-D08E-476E-9F8B-9C2CCD529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a:extLst>
              <a:ext uri="{FF2B5EF4-FFF2-40B4-BE49-F238E27FC236}">
                <a16:creationId xmlns:a16="http://schemas.microsoft.com/office/drawing/2014/main" id="{7ECF4A07-7B97-4ABE-843D-91DFF7B247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2478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1D3B46B-643E-4998-8119-25B550C0A16A}"/>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76FCB339-9029-4E70-8AB8-59F06CEEDAE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95770B8C-EA04-42F2-A6BD-9BBBAA8FA59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938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2021/3/29</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2021/3/29</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2021/3/29</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2021/3/29</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2021/3/29</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2021/3/29</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2021/3/29</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2021/3/29</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2021/3/29</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2021/3/29</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2021/3/29</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2021/3/29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082768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2021/3/29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678850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2021/3/29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4264412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2021/3/29</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03509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2021/3/29</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892102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2021/3/29</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791320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2021/3/29</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71179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2021/3/29</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879118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2021/3/29</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7955691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2021/3/29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766051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2021/3/29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4581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2021/3/29</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2021/3/29</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655578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tags" Target="../tags/tag221.xml"/><Relationship Id="rId26" Type="http://schemas.openxmlformats.org/officeDocument/2006/relationships/image" Target="../media/image1.png"/><Relationship Id="rId3" Type="http://schemas.openxmlformats.org/officeDocument/2006/relationships/tags" Target="../tags/tag206.xml"/><Relationship Id="rId21" Type="http://schemas.openxmlformats.org/officeDocument/2006/relationships/tags" Target="../tags/tag224.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5" Type="http://schemas.openxmlformats.org/officeDocument/2006/relationships/notesSlide" Target="../notesSlides/notesSlide5.xml"/><Relationship Id="rId2" Type="http://schemas.openxmlformats.org/officeDocument/2006/relationships/tags" Target="../tags/tag205.xml"/><Relationship Id="rId16" Type="http://schemas.openxmlformats.org/officeDocument/2006/relationships/tags" Target="../tags/tag219.xml"/><Relationship Id="rId20" Type="http://schemas.openxmlformats.org/officeDocument/2006/relationships/tags" Target="../tags/tag223.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24" Type="http://schemas.openxmlformats.org/officeDocument/2006/relationships/slideLayout" Target="../slideLayouts/slideLayout18.xml"/><Relationship Id="rId5" Type="http://schemas.openxmlformats.org/officeDocument/2006/relationships/tags" Target="../tags/tag208.xml"/><Relationship Id="rId15" Type="http://schemas.openxmlformats.org/officeDocument/2006/relationships/tags" Target="../tags/tag218.xml"/><Relationship Id="rId23" Type="http://schemas.openxmlformats.org/officeDocument/2006/relationships/tags" Target="../tags/tag226.xml"/><Relationship Id="rId10" Type="http://schemas.openxmlformats.org/officeDocument/2006/relationships/tags" Target="../tags/tag213.xml"/><Relationship Id="rId19" Type="http://schemas.openxmlformats.org/officeDocument/2006/relationships/tags" Target="../tags/tag222.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 Id="rId22" Type="http://schemas.openxmlformats.org/officeDocument/2006/relationships/tags" Target="../tags/tag225.xml"/><Relationship Id="rId27"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slideLayout" Target="../slideLayouts/slideLayout18.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image" Target="../media/image1.png"/><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slideLayout" Target="../slideLayouts/slideLayout18.xml"/><Relationship Id="rId2" Type="http://schemas.openxmlformats.org/officeDocument/2006/relationships/tags" Target="../tags/tag240.xml"/><Relationship Id="rId16" Type="http://schemas.openxmlformats.org/officeDocument/2006/relationships/image" Target="../media/image15.png"/><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image" Target="../media/image14.png"/><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image" Target="../media/image1.png"/><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slideLayout" Target="../slideLayouts/slideLayout18.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63.xml"/><Relationship Id="rId7" Type="http://schemas.openxmlformats.org/officeDocument/2006/relationships/tags" Target="../tags/tag26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slideLayout" Target="../slideLayouts/slideLayout18.xml"/><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tags" Target="../tags/tag279.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tags" Target="../tags/tag278.xml"/><Relationship Id="rId5" Type="http://schemas.openxmlformats.org/officeDocument/2006/relationships/tags" Target="../tags/tag27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18" Type="http://schemas.openxmlformats.org/officeDocument/2006/relationships/image" Target="../media/image1.png"/><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slideLayout" Target="../slideLayouts/slideLayout18.xml"/><Relationship Id="rId2" Type="http://schemas.openxmlformats.org/officeDocument/2006/relationships/tags" Target="../tags/tag281.xml"/><Relationship Id="rId16" Type="http://schemas.openxmlformats.org/officeDocument/2006/relationships/tags" Target="../tags/tag295.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tags" Target="../tags/tag294.xml"/><Relationship Id="rId10" Type="http://schemas.openxmlformats.org/officeDocument/2006/relationships/tags" Target="../tags/tag289.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s>
</file>

<file path=ppt/slides/_rels/slide17.xml.rels><?xml version="1.0" encoding="UTF-8" standalone="yes"?>
<Relationships xmlns="http://schemas.openxmlformats.org/package/2006/relationships"><Relationship Id="rId8" Type="http://schemas.openxmlformats.org/officeDocument/2006/relationships/tags" Target="../tags/tag303.xml"/><Relationship Id="rId13" Type="http://schemas.openxmlformats.org/officeDocument/2006/relationships/tags" Target="../tags/tag308.xml"/><Relationship Id="rId18" Type="http://schemas.openxmlformats.org/officeDocument/2006/relationships/tags" Target="../tags/tag313.xml"/><Relationship Id="rId26" Type="http://schemas.openxmlformats.org/officeDocument/2006/relationships/image" Target="../media/image17.png"/><Relationship Id="rId3" Type="http://schemas.openxmlformats.org/officeDocument/2006/relationships/tags" Target="../tags/tag298.xml"/><Relationship Id="rId21" Type="http://schemas.openxmlformats.org/officeDocument/2006/relationships/tags" Target="../tags/tag316.xml"/><Relationship Id="rId7" Type="http://schemas.openxmlformats.org/officeDocument/2006/relationships/tags" Target="../tags/tag302.xml"/><Relationship Id="rId12" Type="http://schemas.openxmlformats.org/officeDocument/2006/relationships/tags" Target="../tags/tag307.xml"/><Relationship Id="rId17" Type="http://schemas.openxmlformats.org/officeDocument/2006/relationships/tags" Target="../tags/tag312.xml"/><Relationship Id="rId25" Type="http://schemas.openxmlformats.org/officeDocument/2006/relationships/image" Target="../media/image16.png"/><Relationship Id="rId2" Type="http://schemas.openxmlformats.org/officeDocument/2006/relationships/tags" Target="../tags/tag297.xml"/><Relationship Id="rId16" Type="http://schemas.openxmlformats.org/officeDocument/2006/relationships/tags" Target="../tags/tag311.xml"/><Relationship Id="rId20" Type="http://schemas.openxmlformats.org/officeDocument/2006/relationships/tags" Target="../tags/tag315.xml"/><Relationship Id="rId29" Type="http://schemas.openxmlformats.org/officeDocument/2006/relationships/image" Target="../media/image4.png"/><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tags" Target="../tags/tag306.xml"/><Relationship Id="rId24" Type="http://schemas.openxmlformats.org/officeDocument/2006/relationships/image" Target="../media/image13.png"/><Relationship Id="rId5" Type="http://schemas.openxmlformats.org/officeDocument/2006/relationships/tags" Target="../tags/tag300.xml"/><Relationship Id="rId15" Type="http://schemas.openxmlformats.org/officeDocument/2006/relationships/tags" Target="../tags/tag310.xml"/><Relationship Id="rId23" Type="http://schemas.openxmlformats.org/officeDocument/2006/relationships/image" Target="../media/image1.png"/><Relationship Id="rId28" Type="http://schemas.openxmlformats.org/officeDocument/2006/relationships/image" Target="../media/image15.png"/><Relationship Id="rId10" Type="http://schemas.openxmlformats.org/officeDocument/2006/relationships/tags" Target="../tags/tag305.xml"/><Relationship Id="rId19" Type="http://schemas.openxmlformats.org/officeDocument/2006/relationships/tags" Target="../tags/tag314.xml"/><Relationship Id="rId4" Type="http://schemas.openxmlformats.org/officeDocument/2006/relationships/tags" Target="../tags/tag299.xml"/><Relationship Id="rId9" Type="http://schemas.openxmlformats.org/officeDocument/2006/relationships/tags" Target="../tags/tag304.xml"/><Relationship Id="rId14" Type="http://schemas.openxmlformats.org/officeDocument/2006/relationships/tags" Target="../tags/tag309.xml"/><Relationship Id="rId22" Type="http://schemas.openxmlformats.org/officeDocument/2006/relationships/slideLayout" Target="../slideLayouts/slideLayout18.xml"/><Relationship Id="rId27"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tags" Target="../tags/tag324.xml"/><Relationship Id="rId13" Type="http://schemas.openxmlformats.org/officeDocument/2006/relationships/tags" Target="../tags/tag329.xml"/><Relationship Id="rId18" Type="http://schemas.openxmlformats.org/officeDocument/2006/relationships/image" Target="../media/image14.png"/><Relationship Id="rId3" Type="http://schemas.openxmlformats.org/officeDocument/2006/relationships/tags" Target="../tags/tag319.xml"/><Relationship Id="rId7" Type="http://schemas.openxmlformats.org/officeDocument/2006/relationships/tags" Target="../tags/tag323.xml"/><Relationship Id="rId12" Type="http://schemas.openxmlformats.org/officeDocument/2006/relationships/tags" Target="../tags/tag328.xml"/><Relationship Id="rId17" Type="http://schemas.openxmlformats.org/officeDocument/2006/relationships/image" Target="../media/image1.png"/><Relationship Id="rId2" Type="http://schemas.openxmlformats.org/officeDocument/2006/relationships/tags" Target="../tags/tag318.xml"/><Relationship Id="rId16" Type="http://schemas.openxmlformats.org/officeDocument/2006/relationships/slideLayout" Target="../slideLayouts/slideLayout18.xml"/><Relationship Id="rId1" Type="http://schemas.openxmlformats.org/officeDocument/2006/relationships/tags" Target="../tags/tag317.xml"/><Relationship Id="rId6" Type="http://schemas.openxmlformats.org/officeDocument/2006/relationships/tags" Target="../tags/tag322.xml"/><Relationship Id="rId11" Type="http://schemas.openxmlformats.org/officeDocument/2006/relationships/tags" Target="../tags/tag327.xml"/><Relationship Id="rId5" Type="http://schemas.openxmlformats.org/officeDocument/2006/relationships/tags" Target="../tags/tag321.xml"/><Relationship Id="rId15" Type="http://schemas.openxmlformats.org/officeDocument/2006/relationships/tags" Target="../tags/tag331.xml"/><Relationship Id="rId10" Type="http://schemas.openxmlformats.org/officeDocument/2006/relationships/tags" Target="../tags/tag326.xml"/><Relationship Id="rId19" Type="http://schemas.openxmlformats.org/officeDocument/2006/relationships/image" Target="../media/image15.png"/><Relationship Id="rId4" Type="http://schemas.openxmlformats.org/officeDocument/2006/relationships/tags" Target="../tags/tag320.xml"/><Relationship Id="rId9" Type="http://schemas.openxmlformats.org/officeDocument/2006/relationships/tags" Target="../tags/tag325.xml"/><Relationship Id="rId14" Type="http://schemas.openxmlformats.org/officeDocument/2006/relationships/tags" Target="../tags/tag330.xml"/></Relationships>
</file>

<file path=ppt/slides/_rels/slide19.xml.rels><?xml version="1.0" encoding="UTF-8" standalone="yes"?>
<Relationships xmlns="http://schemas.openxmlformats.org/package/2006/relationships"><Relationship Id="rId8" Type="http://schemas.openxmlformats.org/officeDocument/2006/relationships/tags" Target="../tags/tag339.xml"/><Relationship Id="rId13" Type="http://schemas.openxmlformats.org/officeDocument/2006/relationships/tags" Target="../tags/tag344.xml"/><Relationship Id="rId18" Type="http://schemas.openxmlformats.org/officeDocument/2006/relationships/tags" Target="../tags/tag349.xml"/><Relationship Id="rId3" Type="http://schemas.openxmlformats.org/officeDocument/2006/relationships/tags" Target="../tags/tag334.xml"/><Relationship Id="rId21" Type="http://schemas.openxmlformats.org/officeDocument/2006/relationships/tags" Target="../tags/tag352.xml"/><Relationship Id="rId7" Type="http://schemas.openxmlformats.org/officeDocument/2006/relationships/tags" Target="../tags/tag338.xml"/><Relationship Id="rId12" Type="http://schemas.openxmlformats.org/officeDocument/2006/relationships/tags" Target="../tags/tag343.xml"/><Relationship Id="rId17" Type="http://schemas.openxmlformats.org/officeDocument/2006/relationships/tags" Target="../tags/tag348.xml"/><Relationship Id="rId25" Type="http://schemas.openxmlformats.org/officeDocument/2006/relationships/image" Target="../media/image18.png"/><Relationship Id="rId2" Type="http://schemas.openxmlformats.org/officeDocument/2006/relationships/tags" Target="../tags/tag333.xml"/><Relationship Id="rId16" Type="http://schemas.openxmlformats.org/officeDocument/2006/relationships/tags" Target="../tags/tag347.xml"/><Relationship Id="rId20" Type="http://schemas.openxmlformats.org/officeDocument/2006/relationships/tags" Target="../tags/tag351.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tags" Target="../tags/tag342.xml"/><Relationship Id="rId24" Type="http://schemas.openxmlformats.org/officeDocument/2006/relationships/image" Target="../media/image1.png"/><Relationship Id="rId5" Type="http://schemas.openxmlformats.org/officeDocument/2006/relationships/tags" Target="../tags/tag336.xml"/><Relationship Id="rId15" Type="http://schemas.openxmlformats.org/officeDocument/2006/relationships/tags" Target="../tags/tag346.xml"/><Relationship Id="rId23" Type="http://schemas.openxmlformats.org/officeDocument/2006/relationships/notesSlide" Target="../notesSlides/notesSlide6.xml"/><Relationship Id="rId10" Type="http://schemas.openxmlformats.org/officeDocument/2006/relationships/tags" Target="../tags/tag341.xml"/><Relationship Id="rId19" Type="http://schemas.openxmlformats.org/officeDocument/2006/relationships/tags" Target="../tags/tag350.xml"/><Relationship Id="rId4" Type="http://schemas.openxmlformats.org/officeDocument/2006/relationships/tags" Target="../tags/tag335.xml"/><Relationship Id="rId9" Type="http://schemas.openxmlformats.org/officeDocument/2006/relationships/tags" Target="../tags/tag340.xml"/><Relationship Id="rId14" Type="http://schemas.openxmlformats.org/officeDocument/2006/relationships/tags" Target="../tags/tag345.xml"/><Relationship Id="rId22"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image" Target="../media/image1.png"/><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notesSlide" Target="../notesSlides/notesSlide2.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tags" Target="../tags/tag360.xml"/><Relationship Id="rId13" Type="http://schemas.openxmlformats.org/officeDocument/2006/relationships/image" Target="../media/image1.png"/><Relationship Id="rId3" Type="http://schemas.openxmlformats.org/officeDocument/2006/relationships/tags" Target="../tags/tag355.xml"/><Relationship Id="rId7" Type="http://schemas.openxmlformats.org/officeDocument/2006/relationships/tags" Target="../tags/tag359.xml"/><Relationship Id="rId12" Type="http://schemas.openxmlformats.org/officeDocument/2006/relationships/slideLayout" Target="../slideLayouts/slideLayout18.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tags" Target="../tags/tag363.xml"/><Relationship Id="rId5" Type="http://schemas.openxmlformats.org/officeDocument/2006/relationships/tags" Target="../tags/tag357.xml"/><Relationship Id="rId10" Type="http://schemas.openxmlformats.org/officeDocument/2006/relationships/tags" Target="../tags/tag362.xml"/><Relationship Id="rId4" Type="http://schemas.openxmlformats.org/officeDocument/2006/relationships/tags" Target="../tags/tag356.xml"/><Relationship Id="rId9" Type="http://schemas.openxmlformats.org/officeDocument/2006/relationships/tags" Target="../tags/tag361.xml"/><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tags" Target="../tags/tag371.xml"/><Relationship Id="rId13" Type="http://schemas.openxmlformats.org/officeDocument/2006/relationships/image" Target="../media/image1.png"/><Relationship Id="rId3" Type="http://schemas.openxmlformats.org/officeDocument/2006/relationships/tags" Target="../tags/tag366.xml"/><Relationship Id="rId7" Type="http://schemas.openxmlformats.org/officeDocument/2006/relationships/tags" Target="../tags/tag370.xml"/><Relationship Id="rId12" Type="http://schemas.openxmlformats.org/officeDocument/2006/relationships/slideLayout" Target="../slideLayouts/slideLayout18.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tags" Target="../tags/tag374.xml"/><Relationship Id="rId5" Type="http://schemas.openxmlformats.org/officeDocument/2006/relationships/tags" Target="../tags/tag368.xml"/><Relationship Id="rId15" Type="http://schemas.openxmlformats.org/officeDocument/2006/relationships/image" Target="../media/image18.png"/><Relationship Id="rId10" Type="http://schemas.openxmlformats.org/officeDocument/2006/relationships/tags" Target="../tags/tag373.xml"/><Relationship Id="rId4" Type="http://schemas.openxmlformats.org/officeDocument/2006/relationships/tags" Target="../tags/tag367.xml"/><Relationship Id="rId9" Type="http://schemas.openxmlformats.org/officeDocument/2006/relationships/tags" Target="../tags/tag372.xml"/><Relationship Id="rId14"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77.xml"/><Relationship Id="rId7" Type="http://schemas.openxmlformats.org/officeDocument/2006/relationships/tags" Target="../tags/tag381.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tags" Target="../tags/tag380.xml"/><Relationship Id="rId5" Type="http://schemas.openxmlformats.org/officeDocument/2006/relationships/tags" Target="../tags/tag379.xml"/><Relationship Id="rId10" Type="http://schemas.openxmlformats.org/officeDocument/2006/relationships/image" Target="../media/image14.png"/><Relationship Id="rId4" Type="http://schemas.openxmlformats.org/officeDocument/2006/relationships/tags" Target="../tags/tag378.xml"/><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tags" Target="../tags/tag389.xml"/><Relationship Id="rId13" Type="http://schemas.openxmlformats.org/officeDocument/2006/relationships/slideLayout" Target="../slideLayouts/slideLayout18.xml"/><Relationship Id="rId3" Type="http://schemas.openxmlformats.org/officeDocument/2006/relationships/tags" Target="../tags/tag384.xml"/><Relationship Id="rId7" Type="http://schemas.openxmlformats.org/officeDocument/2006/relationships/tags" Target="../tags/tag388.xml"/><Relationship Id="rId12" Type="http://schemas.openxmlformats.org/officeDocument/2006/relationships/tags" Target="../tags/tag393.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tags" Target="../tags/tag387.xml"/><Relationship Id="rId11" Type="http://schemas.openxmlformats.org/officeDocument/2006/relationships/tags" Target="../tags/tag392.xml"/><Relationship Id="rId5" Type="http://schemas.openxmlformats.org/officeDocument/2006/relationships/tags" Target="../tags/tag386.xml"/><Relationship Id="rId10" Type="http://schemas.openxmlformats.org/officeDocument/2006/relationships/tags" Target="../tags/tag391.xml"/><Relationship Id="rId4" Type="http://schemas.openxmlformats.org/officeDocument/2006/relationships/tags" Target="../tags/tag385.xml"/><Relationship Id="rId9" Type="http://schemas.openxmlformats.org/officeDocument/2006/relationships/tags" Target="../tags/tag390.xml"/><Relationship Id="rId1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tags" Target="../tags/tag401.xml"/><Relationship Id="rId13" Type="http://schemas.openxmlformats.org/officeDocument/2006/relationships/tags" Target="../tags/tag406.xml"/><Relationship Id="rId18" Type="http://schemas.openxmlformats.org/officeDocument/2006/relationships/image" Target="../media/image1.png"/><Relationship Id="rId3" Type="http://schemas.openxmlformats.org/officeDocument/2006/relationships/tags" Target="../tags/tag396.xml"/><Relationship Id="rId21" Type="http://schemas.openxmlformats.org/officeDocument/2006/relationships/image" Target="../media/image17.png"/><Relationship Id="rId7" Type="http://schemas.openxmlformats.org/officeDocument/2006/relationships/tags" Target="../tags/tag400.xml"/><Relationship Id="rId12" Type="http://schemas.openxmlformats.org/officeDocument/2006/relationships/tags" Target="../tags/tag405.xml"/><Relationship Id="rId17" Type="http://schemas.openxmlformats.org/officeDocument/2006/relationships/slideLayout" Target="../slideLayouts/slideLayout18.xml"/><Relationship Id="rId2" Type="http://schemas.openxmlformats.org/officeDocument/2006/relationships/tags" Target="../tags/tag395.xml"/><Relationship Id="rId16" Type="http://schemas.openxmlformats.org/officeDocument/2006/relationships/tags" Target="../tags/tag409.xml"/><Relationship Id="rId20" Type="http://schemas.openxmlformats.org/officeDocument/2006/relationships/image" Target="../media/image16.png"/><Relationship Id="rId1" Type="http://schemas.openxmlformats.org/officeDocument/2006/relationships/tags" Target="../tags/tag394.xml"/><Relationship Id="rId6" Type="http://schemas.openxmlformats.org/officeDocument/2006/relationships/tags" Target="../tags/tag399.xml"/><Relationship Id="rId11" Type="http://schemas.openxmlformats.org/officeDocument/2006/relationships/tags" Target="../tags/tag404.xml"/><Relationship Id="rId5" Type="http://schemas.openxmlformats.org/officeDocument/2006/relationships/tags" Target="../tags/tag398.xml"/><Relationship Id="rId15" Type="http://schemas.openxmlformats.org/officeDocument/2006/relationships/tags" Target="../tags/tag408.xml"/><Relationship Id="rId23" Type="http://schemas.openxmlformats.org/officeDocument/2006/relationships/image" Target="../media/image15.png"/><Relationship Id="rId10" Type="http://schemas.openxmlformats.org/officeDocument/2006/relationships/tags" Target="../tags/tag403.xml"/><Relationship Id="rId19" Type="http://schemas.openxmlformats.org/officeDocument/2006/relationships/image" Target="../media/image13.png"/><Relationship Id="rId4" Type="http://schemas.openxmlformats.org/officeDocument/2006/relationships/tags" Target="../tags/tag397.xml"/><Relationship Id="rId9" Type="http://schemas.openxmlformats.org/officeDocument/2006/relationships/tags" Target="../tags/tag402.xml"/><Relationship Id="rId14" Type="http://schemas.openxmlformats.org/officeDocument/2006/relationships/tags" Target="../tags/tag407.xml"/><Relationship Id="rId22"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tags" Target="../tags/tag417.xml"/><Relationship Id="rId13" Type="http://schemas.openxmlformats.org/officeDocument/2006/relationships/image" Target="../media/image15.png"/><Relationship Id="rId3" Type="http://schemas.openxmlformats.org/officeDocument/2006/relationships/tags" Target="../tags/tag412.xml"/><Relationship Id="rId7" Type="http://schemas.openxmlformats.org/officeDocument/2006/relationships/tags" Target="../tags/tag416.xml"/><Relationship Id="rId12" Type="http://schemas.openxmlformats.org/officeDocument/2006/relationships/image" Target="../media/image14.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tags" Target="../tags/tag415.xml"/><Relationship Id="rId11" Type="http://schemas.openxmlformats.org/officeDocument/2006/relationships/image" Target="../media/image1.png"/><Relationship Id="rId5" Type="http://schemas.openxmlformats.org/officeDocument/2006/relationships/tags" Target="../tags/tag414.xml"/><Relationship Id="rId10" Type="http://schemas.openxmlformats.org/officeDocument/2006/relationships/slideLayout" Target="../slideLayouts/slideLayout18.xml"/><Relationship Id="rId4" Type="http://schemas.openxmlformats.org/officeDocument/2006/relationships/tags" Target="../tags/tag413.xml"/><Relationship Id="rId9" Type="http://schemas.openxmlformats.org/officeDocument/2006/relationships/tags" Target="../tags/tag418.xml"/></Relationships>
</file>

<file path=ppt/slides/_rels/slide26.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image" Target="../media/image1.png"/><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slideLayout" Target="../slideLayouts/slideLayout18.xml"/><Relationship Id="rId2" Type="http://schemas.openxmlformats.org/officeDocument/2006/relationships/tags" Target="../tags/tag420.xml"/><Relationship Id="rId16" Type="http://schemas.openxmlformats.org/officeDocument/2006/relationships/image" Target="../media/image17.png"/><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5" Type="http://schemas.openxmlformats.org/officeDocument/2006/relationships/tags" Target="../tags/tag423.xml"/><Relationship Id="rId15" Type="http://schemas.openxmlformats.org/officeDocument/2006/relationships/image" Target="../media/image16.png"/><Relationship Id="rId10" Type="http://schemas.openxmlformats.org/officeDocument/2006/relationships/tags" Target="../tags/tag428.xml"/><Relationship Id="rId4" Type="http://schemas.openxmlformats.org/officeDocument/2006/relationships/tags" Target="../tags/tag422.xml"/><Relationship Id="rId9" Type="http://schemas.openxmlformats.org/officeDocument/2006/relationships/tags" Target="../tags/tag427.xml"/><Relationship Id="rId1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tags" Target="../tags/tag437.xml"/><Relationship Id="rId13" Type="http://schemas.openxmlformats.org/officeDocument/2006/relationships/slideLayout" Target="../slideLayouts/slideLayout18.xml"/><Relationship Id="rId3" Type="http://schemas.openxmlformats.org/officeDocument/2006/relationships/tags" Target="../tags/tag432.xml"/><Relationship Id="rId7" Type="http://schemas.openxmlformats.org/officeDocument/2006/relationships/tags" Target="../tags/tag436.xml"/><Relationship Id="rId12" Type="http://schemas.openxmlformats.org/officeDocument/2006/relationships/tags" Target="../tags/tag441.xml"/><Relationship Id="rId2" Type="http://schemas.openxmlformats.org/officeDocument/2006/relationships/tags" Target="../tags/tag431.xml"/><Relationship Id="rId1" Type="http://schemas.openxmlformats.org/officeDocument/2006/relationships/tags" Target="../tags/tag430.xml"/><Relationship Id="rId6" Type="http://schemas.openxmlformats.org/officeDocument/2006/relationships/tags" Target="../tags/tag435.xml"/><Relationship Id="rId11" Type="http://schemas.openxmlformats.org/officeDocument/2006/relationships/tags" Target="../tags/tag440.xml"/><Relationship Id="rId5" Type="http://schemas.openxmlformats.org/officeDocument/2006/relationships/tags" Target="../tags/tag434.xml"/><Relationship Id="rId10" Type="http://schemas.openxmlformats.org/officeDocument/2006/relationships/tags" Target="../tags/tag439.xml"/><Relationship Id="rId4" Type="http://schemas.openxmlformats.org/officeDocument/2006/relationships/tags" Target="../tags/tag433.xml"/><Relationship Id="rId9" Type="http://schemas.openxmlformats.org/officeDocument/2006/relationships/tags" Target="../tags/tag438.xml"/><Relationship Id="rId1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tags" Target="../tags/tag44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media/image19.emf"/><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image" Target="../media/image15.png"/><Relationship Id="rId5" Type="http://schemas.openxmlformats.org/officeDocument/2006/relationships/tags" Target="../tags/tag446.xml"/><Relationship Id="rId10" Type="http://schemas.openxmlformats.org/officeDocument/2006/relationships/image" Target="../media/image1.png"/><Relationship Id="rId4" Type="http://schemas.openxmlformats.org/officeDocument/2006/relationships/tags" Target="../tags/tag445.xml"/><Relationship Id="rId9"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52.xml"/><Relationship Id="rId7" Type="http://schemas.openxmlformats.org/officeDocument/2006/relationships/tags" Target="../tags/tag456.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tags" Target="../tags/tag455.xml"/><Relationship Id="rId11" Type="http://schemas.openxmlformats.org/officeDocument/2006/relationships/image" Target="../media/image20.emf"/><Relationship Id="rId5" Type="http://schemas.openxmlformats.org/officeDocument/2006/relationships/tags" Target="../tags/tag454.xml"/><Relationship Id="rId10" Type="http://schemas.openxmlformats.org/officeDocument/2006/relationships/image" Target="../media/image14.png"/><Relationship Id="rId4" Type="http://schemas.openxmlformats.org/officeDocument/2006/relationships/tags" Target="../tags/tag453.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18.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tags" Target="../tags/tag464.xml"/><Relationship Id="rId13" Type="http://schemas.openxmlformats.org/officeDocument/2006/relationships/image" Target="../media/image17.png"/><Relationship Id="rId3" Type="http://schemas.openxmlformats.org/officeDocument/2006/relationships/tags" Target="../tags/tag459.xml"/><Relationship Id="rId7" Type="http://schemas.openxmlformats.org/officeDocument/2006/relationships/tags" Target="../tags/tag463.xml"/><Relationship Id="rId12" Type="http://schemas.openxmlformats.org/officeDocument/2006/relationships/image" Target="../media/image13.png"/><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tags" Target="../tags/tag462.xml"/><Relationship Id="rId11" Type="http://schemas.openxmlformats.org/officeDocument/2006/relationships/image" Target="../media/image1.png"/><Relationship Id="rId5" Type="http://schemas.openxmlformats.org/officeDocument/2006/relationships/tags" Target="../tags/tag461.xml"/><Relationship Id="rId10" Type="http://schemas.openxmlformats.org/officeDocument/2006/relationships/slideLayout" Target="../slideLayouts/slideLayout18.xml"/><Relationship Id="rId4" Type="http://schemas.openxmlformats.org/officeDocument/2006/relationships/tags" Target="../tags/tag460.xml"/><Relationship Id="rId9" Type="http://schemas.openxmlformats.org/officeDocument/2006/relationships/tags" Target="../tags/tag465.xml"/><Relationship Id="rId14" Type="http://schemas.openxmlformats.org/officeDocument/2006/relationships/image" Target="../media/image21.emf"/></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68.xml"/><Relationship Id="rId7" Type="http://schemas.openxmlformats.org/officeDocument/2006/relationships/tags" Target="../tags/tag472.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tags" Target="../tags/tag471.xml"/><Relationship Id="rId11" Type="http://schemas.openxmlformats.org/officeDocument/2006/relationships/image" Target="../media/image22.emf"/><Relationship Id="rId5" Type="http://schemas.openxmlformats.org/officeDocument/2006/relationships/tags" Target="../tags/tag470.xml"/><Relationship Id="rId10" Type="http://schemas.openxmlformats.org/officeDocument/2006/relationships/image" Target="../media/image16.png"/><Relationship Id="rId4" Type="http://schemas.openxmlformats.org/officeDocument/2006/relationships/tags" Target="../tags/tag469.xml"/><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75.xml"/><Relationship Id="rId7" Type="http://schemas.openxmlformats.org/officeDocument/2006/relationships/tags" Target="../tags/tag479.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tags" Target="../tags/tag478.xml"/><Relationship Id="rId11" Type="http://schemas.openxmlformats.org/officeDocument/2006/relationships/image" Target="../media/image23.emf"/><Relationship Id="rId5" Type="http://schemas.openxmlformats.org/officeDocument/2006/relationships/tags" Target="../tags/tag477.xml"/><Relationship Id="rId10" Type="http://schemas.openxmlformats.org/officeDocument/2006/relationships/image" Target="../media/image15.png"/><Relationship Id="rId4" Type="http://schemas.openxmlformats.org/officeDocument/2006/relationships/tags" Target="../tags/tag476.xml"/><Relationship Id="rId9" Type="http://schemas.openxmlformats.org/officeDocument/2006/relationships/image" Target="../media/image1.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82.xml"/><Relationship Id="rId7" Type="http://schemas.openxmlformats.org/officeDocument/2006/relationships/tags" Target="../tags/tag486.xml"/><Relationship Id="rId2" Type="http://schemas.openxmlformats.org/officeDocument/2006/relationships/tags" Target="../tags/tag481.xml"/><Relationship Id="rId1" Type="http://schemas.openxmlformats.org/officeDocument/2006/relationships/tags" Target="../tags/tag480.xml"/><Relationship Id="rId6" Type="http://schemas.openxmlformats.org/officeDocument/2006/relationships/tags" Target="../tags/tag485.xml"/><Relationship Id="rId11" Type="http://schemas.openxmlformats.org/officeDocument/2006/relationships/image" Target="../media/image24.png"/><Relationship Id="rId5" Type="http://schemas.openxmlformats.org/officeDocument/2006/relationships/tags" Target="../tags/tag484.xml"/><Relationship Id="rId10" Type="http://schemas.openxmlformats.org/officeDocument/2006/relationships/image" Target="../media/image14.png"/><Relationship Id="rId4" Type="http://schemas.openxmlformats.org/officeDocument/2006/relationships/tags" Target="../tags/tag483.xml"/><Relationship Id="rId9"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89.xml"/><Relationship Id="rId7" Type="http://schemas.openxmlformats.org/officeDocument/2006/relationships/tags" Target="../tags/tag493.xml"/><Relationship Id="rId2" Type="http://schemas.openxmlformats.org/officeDocument/2006/relationships/tags" Target="../tags/tag488.xml"/><Relationship Id="rId1" Type="http://schemas.openxmlformats.org/officeDocument/2006/relationships/tags" Target="../tags/tag487.xml"/><Relationship Id="rId6" Type="http://schemas.openxmlformats.org/officeDocument/2006/relationships/tags" Target="../tags/tag492.xml"/><Relationship Id="rId11" Type="http://schemas.openxmlformats.org/officeDocument/2006/relationships/image" Target="../media/image25.emf"/><Relationship Id="rId5" Type="http://schemas.openxmlformats.org/officeDocument/2006/relationships/tags" Target="../tags/tag491.xml"/><Relationship Id="rId10" Type="http://schemas.openxmlformats.org/officeDocument/2006/relationships/image" Target="../media/image13.png"/><Relationship Id="rId4" Type="http://schemas.openxmlformats.org/officeDocument/2006/relationships/tags" Target="../tags/tag490.xml"/><Relationship Id="rId9" Type="http://schemas.openxmlformats.org/officeDocument/2006/relationships/image" Target="../media/image1.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96.xml"/><Relationship Id="rId7" Type="http://schemas.openxmlformats.org/officeDocument/2006/relationships/tags" Target="../tags/tag500.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tags" Target="../tags/tag499.xml"/><Relationship Id="rId11" Type="http://schemas.openxmlformats.org/officeDocument/2006/relationships/image" Target="../media/image26.png"/><Relationship Id="rId5" Type="http://schemas.openxmlformats.org/officeDocument/2006/relationships/tags" Target="../tags/tag498.xml"/><Relationship Id="rId10" Type="http://schemas.openxmlformats.org/officeDocument/2006/relationships/image" Target="../media/image17.png"/><Relationship Id="rId4" Type="http://schemas.openxmlformats.org/officeDocument/2006/relationships/tags" Target="../tags/tag497.xml"/><Relationship Id="rId9"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503.xml"/><Relationship Id="rId7" Type="http://schemas.openxmlformats.org/officeDocument/2006/relationships/tags" Target="../tags/tag507.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tags" Target="../tags/tag506.xml"/><Relationship Id="rId5" Type="http://schemas.openxmlformats.org/officeDocument/2006/relationships/tags" Target="../tags/tag505.xml"/><Relationship Id="rId10" Type="http://schemas.openxmlformats.org/officeDocument/2006/relationships/image" Target="../media/image27.png"/><Relationship Id="rId4" Type="http://schemas.openxmlformats.org/officeDocument/2006/relationships/tags" Target="../tags/tag504.xml"/><Relationship Id="rId9"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slideLayout" Target="../slideLayouts/slideLayout29.xml"/><Relationship Id="rId3" Type="http://schemas.openxmlformats.org/officeDocument/2006/relationships/tags" Target="../tags/tag510.xml"/><Relationship Id="rId7" Type="http://schemas.openxmlformats.org/officeDocument/2006/relationships/tags" Target="../tags/tag514.xml"/><Relationship Id="rId12" Type="http://schemas.openxmlformats.org/officeDocument/2006/relationships/tags" Target="../tags/tag519.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tags" Target="../tags/tag518.xml"/><Relationship Id="rId5" Type="http://schemas.openxmlformats.org/officeDocument/2006/relationships/tags" Target="../tags/tag512.xml"/><Relationship Id="rId10" Type="http://schemas.openxmlformats.org/officeDocument/2006/relationships/tags" Target="../tags/tag517.xml"/><Relationship Id="rId4" Type="http://schemas.openxmlformats.org/officeDocument/2006/relationships/tags" Target="../tags/tag511.xml"/><Relationship Id="rId9" Type="http://schemas.openxmlformats.org/officeDocument/2006/relationships/tags" Target="../tags/tag516.xml"/><Relationship Id="rId1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tags" Target="../tags/tag527.xml"/><Relationship Id="rId3" Type="http://schemas.openxmlformats.org/officeDocument/2006/relationships/tags" Target="../tags/tag522.xml"/><Relationship Id="rId7" Type="http://schemas.openxmlformats.org/officeDocument/2006/relationships/tags" Target="../tags/tag526.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tags" Target="../tags/tag525.xml"/><Relationship Id="rId11" Type="http://schemas.openxmlformats.org/officeDocument/2006/relationships/image" Target="../media/image1.png"/><Relationship Id="rId5" Type="http://schemas.openxmlformats.org/officeDocument/2006/relationships/tags" Target="../tags/tag524.xml"/><Relationship Id="rId10" Type="http://schemas.openxmlformats.org/officeDocument/2006/relationships/slideLayout" Target="../slideLayouts/slideLayout29.xml"/><Relationship Id="rId4" Type="http://schemas.openxmlformats.org/officeDocument/2006/relationships/tags" Target="../tags/tag523.xml"/><Relationship Id="rId9" Type="http://schemas.openxmlformats.org/officeDocument/2006/relationships/tags" Target="../tags/tag528.xml"/></Relationships>
</file>

<file path=ppt/slides/_rels/slide39.xml.rels><?xml version="1.0" encoding="UTF-8" standalone="yes"?>
<Relationships xmlns="http://schemas.openxmlformats.org/package/2006/relationships"><Relationship Id="rId8" Type="http://schemas.openxmlformats.org/officeDocument/2006/relationships/tags" Target="../tags/tag536.xml"/><Relationship Id="rId13" Type="http://schemas.openxmlformats.org/officeDocument/2006/relationships/tags" Target="../tags/tag541.xml"/><Relationship Id="rId18" Type="http://schemas.openxmlformats.org/officeDocument/2006/relationships/tags" Target="../tags/tag546.xml"/><Relationship Id="rId26" Type="http://schemas.openxmlformats.org/officeDocument/2006/relationships/image" Target="../media/image17.png"/><Relationship Id="rId3" Type="http://schemas.openxmlformats.org/officeDocument/2006/relationships/tags" Target="../tags/tag531.xml"/><Relationship Id="rId21" Type="http://schemas.openxmlformats.org/officeDocument/2006/relationships/tags" Target="../tags/tag549.xml"/><Relationship Id="rId7" Type="http://schemas.openxmlformats.org/officeDocument/2006/relationships/tags" Target="../tags/tag535.xml"/><Relationship Id="rId12" Type="http://schemas.openxmlformats.org/officeDocument/2006/relationships/tags" Target="../tags/tag540.xml"/><Relationship Id="rId17" Type="http://schemas.openxmlformats.org/officeDocument/2006/relationships/tags" Target="../tags/tag545.xml"/><Relationship Id="rId25" Type="http://schemas.openxmlformats.org/officeDocument/2006/relationships/image" Target="../media/image16.png"/><Relationship Id="rId2" Type="http://schemas.openxmlformats.org/officeDocument/2006/relationships/tags" Target="../tags/tag530.xml"/><Relationship Id="rId16" Type="http://schemas.openxmlformats.org/officeDocument/2006/relationships/tags" Target="../tags/tag544.xml"/><Relationship Id="rId20" Type="http://schemas.openxmlformats.org/officeDocument/2006/relationships/tags" Target="../tags/tag548.xml"/><Relationship Id="rId29" Type="http://schemas.openxmlformats.org/officeDocument/2006/relationships/image" Target="../media/image13.png"/><Relationship Id="rId1" Type="http://schemas.openxmlformats.org/officeDocument/2006/relationships/tags" Target="../tags/tag529.xml"/><Relationship Id="rId6" Type="http://schemas.openxmlformats.org/officeDocument/2006/relationships/tags" Target="../tags/tag534.xml"/><Relationship Id="rId11" Type="http://schemas.openxmlformats.org/officeDocument/2006/relationships/tags" Target="../tags/tag539.xml"/><Relationship Id="rId24" Type="http://schemas.openxmlformats.org/officeDocument/2006/relationships/image" Target="../media/image1.png"/><Relationship Id="rId5" Type="http://schemas.openxmlformats.org/officeDocument/2006/relationships/tags" Target="../tags/tag533.xml"/><Relationship Id="rId15" Type="http://schemas.openxmlformats.org/officeDocument/2006/relationships/tags" Target="../tags/tag543.xml"/><Relationship Id="rId23" Type="http://schemas.openxmlformats.org/officeDocument/2006/relationships/slideLayout" Target="../slideLayouts/slideLayout29.xml"/><Relationship Id="rId28" Type="http://schemas.openxmlformats.org/officeDocument/2006/relationships/image" Target="../media/image14.png"/><Relationship Id="rId10" Type="http://schemas.openxmlformats.org/officeDocument/2006/relationships/tags" Target="../tags/tag538.xml"/><Relationship Id="rId19" Type="http://schemas.openxmlformats.org/officeDocument/2006/relationships/tags" Target="../tags/tag547.xml"/><Relationship Id="rId4" Type="http://schemas.openxmlformats.org/officeDocument/2006/relationships/tags" Target="../tags/tag532.xml"/><Relationship Id="rId9" Type="http://schemas.openxmlformats.org/officeDocument/2006/relationships/tags" Target="../tags/tag537.xml"/><Relationship Id="rId14" Type="http://schemas.openxmlformats.org/officeDocument/2006/relationships/tags" Target="../tags/tag542.xml"/><Relationship Id="rId22" Type="http://schemas.openxmlformats.org/officeDocument/2006/relationships/tags" Target="../tags/tag550.xml"/><Relationship Id="rId27"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tags" Target="../tags/tag58.xml"/><Relationship Id="rId21" Type="http://schemas.openxmlformats.org/officeDocument/2006/relationships/tags" Target="../tags/tag76.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image" Target="../media/image3.png"/><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1.png"/><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notesSlide" Target="../notesSlides/notesSlide3.xml"/><Relationship Id="rId10" Type="http://schemas.openxmlformats.org/officeDocument/2006/relationships/tags" Target="../tags/tag65.xml"/><Relationship Id="rId19" Type="http://schemas.openxmlformats.org/officeDocument/2006/relationships/tags" Target="../tags/tag74.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8" Type="http://schemas.openxmlformats.org/officeDocument/2006/relationships/tags" Target="../tags/tag558.xml"/><Relationship Id="rId13" Type="http://schemas.openxmlformats.org/officeDocument/2006/relationships/tags" Target="../tags/tag563.xml"/><Relationship Id="rId18" Type="http://schemas.openxmlformats.org/officeDocument/2006/relationships/tags" Target="../tags/tag568.xml"/><Relationship Id="rId3" Type="http://schemas.openxmlformats.org/officeDocument/2006/relationships/tags" Target="../tags/tag553.xml"/><Relationship Id="rId21" Type="http://schemas.openxmlformats.org/officeDocument/2006/relationships/image" Target="../media/image1.png"/><Relationship Id="rId7" Type="http://schemas.openxmlformats.org/officeDocument/2006/relationships/tags" Target="../tags/tag557.xml"/><Relationship Id="rId12" Type="http://schemas.openxmlformats.org/officeDocument/2006/relationships/tags" Target="../tags/tag562.xml"/><Relationship Id="rId17" Type="http://schemas.openxmlformats.org/officeDocument/2006/relationships/tags" Target="../tags/tag567.xml"/><Relationship Id="rId2" Type="http://schemas.openxmlformats.org/officeDocument/2006/relationships/tags" Target="../tags/tag552.xml"/><Relationship Id="rId16" Type="http://schemas.openxmlformats.org/officeDocument/2006/relationships/tags" Target="../tags/tag566.xml"/><Relationship Id="rId20" Type="http://schemas.openxmlformats.org/officeDocument/2006/relationships/slideLayout" Target="../slideLayouts/slideLayout29.xml"/><Relationship Id="rId1" Type="http://schemas.openxmlformats.org/officeDocument/2006/relationships/tags" Target="../tags/tag551.xml"/><Relationship Id="rId6" Type="http://schemas.openxmlformats.org/officeDocument/2006/relationships/tags" Target="../tags/tag556.xml"/><Relationship Id="rId11" Type="http://schemas.openxmlformats.org/officeDocument/2006/relationships/tags" Target="../tags/tag561.xml"/><Relationship Id="rId5" Type="http://schemas.openxmlformats.org/officeDocument/2006/relationships/tags" Target="../tags/tag555.xml"/><Relationship Id="rId15" Type="http://schemas.openxmlformats.org/officeDocument/2006/relationships/tags" Target="../tags/tag565.xml"/><Relationship Id="rId10" Type="http://schemas.openxmlformats.org/officeDocument/2006/relationships/tags" Target="../tags/tag560.xml"/><Relationship Id="rId19" Type="http://schemas.openxmlformats.org/officeDocument/2006/relationships/tags" Target="../tags/tag569.xml"/><Relationship Id="rId4" Type="http://schemas.openxmlformats.org/officeDocument/2006/relationships/tags" Target="../tags/tag554.xml"/><Relationship Id="rId9" Type="http://schemas.openxmlformats.org/officeDocument/2006/relationships/tags" Target="../tags/tag559.xml"/><Relationship Id="rId14" Type="http://schemas.openxmlformats.org/officeDocument/2006/relationships/tags" Target="../tags/tag564.xml"/></Relationships>
</file>

<file path=ppt/slides/_rels/slide41.xml.rels><?xml version="1.0" encoding="UTF-8" standalone="yes"?>
<Relationships xmlns="http://schemas.openxmlformats.org/package/2006/relationships"><Relationship Id="rId8" Type="http://schemas.openxmlformats.org/officeDocument/2006/relationships/tags" Target="../tags/tag577.xml"/><Relationship Id="rId13" Type="http://schemas.openxmlformats.org/officeDocument/2006/relationships/slideLayout" Target="../slideLayouts/slideLayout29.xml"/><Relationship Id="rId3" Type="http://schemas.openxmlformats.org/officeDocument/2006/relationships/tags" Target="../tags/tag572.xml"/><Relationship Id="rId7" Type="http://schemas.openxmlformats.org/officeDocument/2006/relationships/tags" Target="../tags/tag576.xml"/><Relationship Id="rId12" Type="http://schemas.openxmlformats.org/officeDocument/2006/relationships/tags" Target="../tags/tag581.xml"/><Relationship Id="rId2" Type="http://schemas.openxmlformats.org/officeDocument/2006/relationships/tags" Target="../tags/tag571.xml"/><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tags" Target="../tags/tag580.xml"/><Relationship Id="rId5" Type="http://schemas.openxmlformats.org/officeDocument/2006/relationships/tags" Target="../tags/tag574.xml"/><Relationship Id="rId10" Type="http://schemas.openxmlformats.org/officeDocument/2006/relationships/tags" Target="../tags/tag579.xml"/><Relationship Id="rId4" Type="http://schemas.openxmlformats.org/officeDocument/2006/relationships/tags" Target="../tags/tag573.xml"/><Relationship Id="rId9" Type="http://schemas.openxmlformats.org/officeDocument/2006/relationships/tags" Target="../tags/tag578.xml"/><Relationship Id="rId1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tags" Target="../tags/tag589.xml"/><Relationship Id="rId13" Type="http://schemas.openxmlformats.org/officeDocument/2006/relationships/tags" Target="../tags/tag594.xml"/><Relationship Id="rId18" Type="http://schemas.openxmlformats.org/officeDocument/2006/relationships/image" Target="../media/image14.png"/><Relationship Id="rId3" Type="http://schemas.openxmlformats.org/officeDocument/2006/relationships/tags" Target="../tags/tag584.xml"/><Relationship Id="rId7" Type="http://schemas.openxmlformats.org/officeDocument/2006/relationships/tags" Target="../tags/tag588.xml"/><Relationship Id="rId12" Type="http://schemas.openxmlformats.org/officeDocument/2006/relationships/tags" Target="../tags/tag593.xml"/><Relationship Id="rId17" Type="http://schemas.openxmlformats.org/officeDocument/2006/relationships/image" Target="../media/image15.png"/><Relationship Id="rId2" Type="http://schemas.openxmlformats.org/officeDocument/2006/relationships/tags" Target="../tags/tag583.xml"/><Relationship Id="rId16" Type="http://schemas.openxmlformats.org/officeDocument/2006/relationships/image" Target="../media/image1.png"/><Relationship Id="rId1" Type="http://schemas.openxmlformats.org/officeDocument/2006/relationships/tags" Target="../tags/tag582.xml"/><Relationship Id="rId6" Type="http://schemas.openxmlformats.org/officeDocument/2006/relationships/tags" Target="../tags/tag587.xml"/><Relationship Id="rId11" Type="http://schemas.openxmlformats.org/officeDocument/2006/relationships/tags" Target="../tags/tag592.xml"/><Relationship Id="rId5" Type="http://schemas.openxmlformats.org/officeDocument/2006/relationships/tags" Target="../tags/tag586.xml"/><Relationship Id="rId15" Type="http://schemas.openxmlformats.org/officeDocument/2006/relationships/slideLayout" Target="../slideLayouts/slideLayout29.xml"/><Relationship Id="rId10" Type="http://schemas.openxmlformats.org/officeDocument/2006/relationships/tags" Target="../tags/tag591.xml"/><Relationship Id="rId19" Type="http://schemas.openxmlformats.org/officeDocument/2006/relationships/image" Target="../media/image17.png"/><Relationship Id="rId4" Type="http://schemas.openxmlformats.org/officeDocument/2006/relationships/tags" Target="../tags/tag585.xml"/><Relationship Id="rId9" Type="http://schemas.openxmlformats.org/officeDocument/2006/relationships/tags" Target="../tags/tag590.xml"/><Relationship Id="rId14" Type="http://schemas.openxmlformats.org/officeDocument/2006/relationships/tags" Target="../tags/tag595.xml"/></Relationships>
</file>

<file path=ppt/slides/_rels/slide43.xml.rels><?xml version="1.0" encoding="UTF-8" standalone="yes"?>
<Relationships xmlns="http://schemas.openxmlformats.org/package/2006/relationships"><Relationship Id="rId8" Type="http://schemas.openxmlformats.org/officeDocument/2006/relationships/tags" Target="../tags/tag603.xml"/><Relationship Id="rId13" Type="http://schemas.openxmlformats.org/officeDocument/2006/relationships/tags" Target="../tags/tag608.xml"/><Relationship Id="rId18" Type="http://schemas.openxmlformats.org/officeDocument/2006/relationships/tags" Target="../tags/tag613.xml"/><Relationship Id="rId26" Type="http://schemas.openxmlformats.org/officeDocument/2006/relationships/image" Target="../media/image6.png"/><Relationship Id="rId3" Type="http://schemas.openxmlformats.org/officeDocument/2006/relationships/tags" Target="../tags/tag598.xml"/><Relationship Id="rId21" Type="http://schemas.openxmlformats.org/officeDocument/2006/relationships/tags" Target="../tags/tag616.xml"/><Relationship Id="rId7" Type="http://schemas.openxmlformats.org/officeDocument/2006/relationships/tags" Target="../tags/tag602.xml"/><Relationship Id="rId12" Type="http://schemas.openxmlformats.org/officeDocument/2006/relationships/tags" Target="../tags/tag607.xml"/><Relationship Id="rId17" Type="http://schemas.openxmlformats.org/officeDocument/2006/relationships/tags" Target="../tags/tag612.xml"/><Relationship Id="rId25" Type="http://schemas.openxmlformats.org/officeDocument/2006/relationships/image" Target="../media/image1.png"/><Relationship Id="rId2" Type="http://schemas.openxmlformats.org/officeDocument/2006/relationships/tags" Target="../tags/tag597.xml"/><Relationship Id="rId16" Type="http://schemas.openxmlformats.org/officeDocument/2006/relationships/tags" Target="../tags/tag611.xml"/><Relationship Id="rId20" Type="http://schemas.openxmlformats.org/officeDocument/2006/relationships/tags" Target="../tags/tag615.xml"/><Relationship Id="rId29" Type="http://schemas.openxmlformats.org/officeDocument/2006/relationships/image" Target="../media/image15.png"/><Relationship Id="rId1" Type="http://schemas.openxmlformats.org/officeDocument/2006/relationships/tags" Target="../tags/tag596.xml"/><Relationship Id="rId6" Type="http://schemas.openxmlformats.org/officeDocument/2006/relationships/tags" Target="../tags/tag601.xml"/><Relationship Id="rId11" Type="http://schemas.openxmlformats.org/officeDocument/2006/relationships/tags" Target="../tags/tag606.xml"/><Relationship Id="rId24" Type="http://schemas.openxmlformats.org/officeDocument/2006/relationships/slideLayout" Target="../slideLayouts/slideLayout29.xml"/><Relationship Id="rId5" Type="http://schemas.openxmlformats.org/officeDocument/2006/relationships/tags" Target="../tags/tag600.xml"/><Relationship Id="rId15" Type="http://schemas.openxmlformats.org/officeDocument/2006/relationships/tags" Target="../tags/tag610.xml"/><Relationship Id="rId23" Type="http://schemas.openxmlformats.org/officeDocument/2006/relationships/tags" Target="../tags/tag618.xml"/><Relationship Id="rId28" Type="http://schemas.openxmlformats.org/officeDocument/2006/relationships/image" Target="../media/image16.png"/><Relationship Id="rId10" Type="http://schemas.openxmlformats.org/officeDocument/2006/relationships/tags" Target="../tags/tag605.xml"/><Relationship Id="rId19" Type="http://schemas.openxmlformats.org/officeDocument/2006/relationships/tags" Target="../tags/tag614.xml"/><Relationship Id="rId4" Type="http://schemas.openxmlformats.org/officeDocument/2006/relationships/tags" Target="../tags/tag599.xml"/><Relationship Id="rId9" Type="http://schemas.openxmlformats.org/officeDocument/2006/relationships/tags" Target="../tags/tag604.xml"/><Relationship Id="rId14" Type="http://schemas.openxmlformats.org/officeDocument/2006/relationships/tags" Target="../tags/tag609.xml"/><Relationship Id="rId22" Type="http://schemas.openxmlformats.org/officeDocument/2006/relationships/tags" Target="../tags/tag617.xml"/><Relationship Id="rId27" Type="http://schemas.openxmlformats.org/officeDocument/2006/relationships/image" Target="../media/image5.png"/><Relationship Id="rId30"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tags" Target="../tags/tag626.xml"/><Relationship Id="rId13" Type="http://schemas.openxmlformats.org/officeDocument/2006/relationships/tags" Target="../tags/tag631.xml"/><Relationship Id="rId18" Type="http://schemas.openxmlformats.org/officeDocument/2006/relationships/tags" Target="../tags/tag636.xml"/><Relationship Id="rId3" Type="http://schemas.openxmlformats.org/officeDocument/2006/relationships/tags" Target="../tags/tag621.xml"/><Relationship Id="rId7" Type="http://schemas.openxmlformats.org/officeDocument/2006/relationships/tags" Target="../tags/tag625.xml"/><Relationship Id="rId12" Type="http://schemas.openxmlformats.org/officeDocument/2006/relationships/tags" Target="../tags/tag630.xml"/><Relationship Id="rId17" Type="http://schemas.openxmlformats.org/officeDocument/2006/relationships/tags" Target="../tags/tag635.xml"/><Relationship Id="rId2" Type="http://schemas.openxmlformats.org/officeDocument/2006/relationships/tags" Target="../tags/tag620.xml"/><Relationship Id="rId16" Type="http://schemas.openxmlformats.org/officeDocument/2006/relationships/tags" Target="../tags/tag634.xml"/><Relationship Id="rId20" Type="http://schemas.openxmlformats.org/officeDocument/2006/relationships/image" Target="../media/image1.png"/><Relationship Id="rId1" Type="http://schemas.openxmlformats.org/officeDocument/2006/relationships/tags" Target="../tags/tag619.xml"/><Relationship Id="rId6" Type="http://schemas.openxmlformats.org/officeDocument/2006/relationships/tags" Target="../tags/tag624.xml"/><Relationship Id="rId11" Type="http://schemas.openxmlformats.org/officeDocument/2006/relationships/tags" Target="../tags/tag629.xml"/><Relationship Id="rId5" Type="http://schemas.openxmlformats.org/officeDocument/2006/relationships/tags" Target="../tags/tag623.xml"/><Relationship Id="rId15" Type="http://schemas.openxmlformats.org/officeDocument/2006/relationships/tags" Target="../tags/tag633.xml"/><Relationship Id="rId10" Type="http://schemas.openxmlformats.org/officeDocument/2006/relationships/tags" Target="../tags/tag628.xml"/><Relationship Id="rId19" Type="http://schemas.openxmlformats.org/officeDocument/2006/relationships/slideLayout" Target="../slideLayouts/slideLayout29.xml"/><Relationship Id="rId4" Type="http://schemas.openxmlformats.org/officeDocument/2006/relationships/tags" Target="../tags/tag622.xml"/><Relationship Id="rId9" Type="http://schemas.openxmlformats.org/officeDocument/2006/relationships/tags" Target="../tags/tag627.xml"/><Relationship Id="rId14" Type="http://schemas.openxmlformats.org/officeDocument/2006/relationships/tags" Target="../tags/tag632.xml"/></Relationships>
</file>

<file path=ppt/slides/_rels/slide45.xml.rels><?xml version="1.0" encoding="UTF-8" standalone="yes"?>
<Relationships xmlns="http://schemas.openxmlformats.org/package/2006/relationships"><Relationship Id="rId8" Type="http://schemas.openxmlformats.org/officeDocument/2006/relationships/tags" Target="../tags/tag644.xml"/><Relationship Id="rId13" Type="http://schemas.openxmlformats.org/officeDocument/2006/relationships/slideLayout" Target="../slideLayouts/slideLayout29.xml"/><Relationship Id="rId3" Type="http://schemas.openxmlformats.org/officeDocument/2006/relationships/tags" Target="../tags/tag639.xml"/><Relationship Id="rId7" Type="http://schemas.openxmlformats.org/officeDocument/2006/relationships/tags" Target="../tags/tag643.xml"/><Relationship Id="rId12" Type="http://schemas.openxmlformats.org/officeDocument/2006/relationships/tags" Target="../tags/tag648.xml"/><Relationship Id="rId2" Type="http://schemas.openxmlformats.org/officeDocument/2006/relationships/tags" Target="../tags/tag638.xml"/><Relationship Id="rId1" Type="http://schemas.openxmlformats.org/officeDocument/2006/relationships/tags" Target="../tags/tag637.xml"/><Relationship Id="rId6" Type="http://schemas.openxmlformats.org/officeDocument/2006/relationships/tags" Target="../tags/tag642.xml"/><Relationship Id="rId11" Type="http://schemas.openxmlformats.org/officeDocument/2006/relationships/tags" Target="../tags/tag647.xml"/><Relationship Id="rId5" Type="http://schemas.openxmlformats.org/officeDocument/2006/relationships/tags" Target="../tags/tag641.xml"/><Relationship Id="rId10" Type="http://schemas.openxmlformats.org/officeDocument/2006/relationships/tags" Target="../tags/tag646.xml"/><Relationship Id="rId4" Type="http://schemas.openxmlformats.org/officeDocument/2006/relationships/tags" Target="../tags/tag640.xml"/><Relationship Id="rId9" Type="http://schemas.openxmlformats.org/officeDocument/2006/relationships/tags" Target="../tags/tag645.xml"/><Relationship Id="rId1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651.xml"/><Relationship Id="rId7" Type="http://schemas.openxmlformats.org/officeDocument/2006/relationships/image" Target="../media/image1.png"/><Relationship Id="rId2" Type="http://schemas.openxmlformats.org/officeDocument/2006/relationships/tags" Target="../tags/tag650.xml"/><Relationship Id="rId1" Type="http://schemas.openxmlformats.org/officeDocument/2006/relationships/tags" Target="../tags/tag649.xml"/><Relationship Id="rId6" Type="http://schemas.openxmlformats.org/officeDocument/2006/relationships/slideLayout" Target="../slideLayouts/slideLayout29.xml"/><Relationship Id="rId5" Type="http://schemas.openxmlformats.org/officeDocument/2006/relationships/tags" Target="../tags/tag653.xml"/><Relationship Id="rId4" Type="http://schemas.openxmlformats.org/officeDocument/2006/relationships/tags" Target="../tags/tag652.xml"/><Relationship Id="rId9" Type="http://schemas.openxmlformats.org/officeDocument/2006/relationships/image" Target="../media/image29.jpeg"/></Relationships>
</file>

<file path=ppt/slides/_rels/slide47.xml.rels><?xml version="1.0" encoding="UTF-8" standalone="yes"?>
<Relationships xmlns="http://schemas.openxmlformats.org/package/2006/relationships"><Relationship Id="rId8" Type="http://schemas.openxmlformats.org/officeDocument/2006/relationships/tags" Target="../tags/tag661.xml"/><Relationship Id="rId13" Type="http://schemas.openxmlformats.org/officeDocument/2006/relationships/tags" Target="../tags/tag666.xml"/><Relationship Id="rId18" Type="http://schemas.openxmlformats.org/officeDocument/2006/relationships/image" Target="../media/image17.png"/><Relationship Id="rId3" Type="http://schemas.openxmlformats.org/officeDocument/2006/relationships/tags" Target="../tags/tag656.xml"/><Relationship Id="rId7" Type="http://schemas.openxmlformats.org/officeDocument/2006/relationships/tags" Target="../tags/tag660.xml"/><Relationship Id="rId12" Type="http://schemas.openxmlformats.org/officeDocument/2006/relationships/tags" Target="../tags/tag665.xml"/><Relationship Id="rId17" Type="http://schemas.openxmlformats.org/officeDocument/2006/relationships/image" Target="../media/image1.png"/><Relationship Id="rId2" Type="http://schemas.openxmlformats.org/officeDocument/2006/relationships/tags" Target="../tags/tag655.xml"/><Relationship Id="rId16" Type="http://schemas.openxmlformats.org/officeDocument/2006/relationships/slideLayout" Target="../slideLayouts/slideLayout18.xml"/><Relationship Id="rId1" Type="http://schemas.openxmlformats.org/officeDocument/2006/relationships/tags" Target="../tags/tag654.xml"/><Relationship Id="rId6" Type="http://schemas.openxmlformats.org/officeDocument/2006/relationships/tags" Target="../tags/tag659.xml"/><Relationship Id="rId11" Type="http://schemas.openxmlformats.org/officeDocument/2006/relationships/tags" Target="../tags/tag664.xml"/><Relationship Id="rId5" Type="http://schemas.openxmlformats.org/officeDocument/2006/relationships/tags" Target="../tags/tag658.xml"/><Relationship Id="rId15" Type="http://schemas.openxmlformats.org/officeDocument/2006/relationships/tags" Target="../tags/tag668.xml"/><Relationship Id="rId10" Type="http://schemas.openxmlformats.org/officeDocument/2006/relationships/tags" Target="../tags/tag663.xml"/><Relationship Id="rId19" Type="http://schemas.openxmlformats.org/officeDocument/2006/relationships/image" Target="../media/image30.png"/><Relationship Id="rId4" Type="http://schemas.openxmlformats.org/officeDocument/2006/relationships/tags" Target="../tags/tag657.xml"/><Relationship Id="rId9" Type="http://schemas.openxmlformats.org/officeDocument/2006/relationships/tags" Target="../tags/tag662.xml"/><Relationship Id="rId14" Type="http://schemas.openxmlformats.org/officeDocument/2006/relationships/tags" Target="../tags/tag667.xml"/></Relationships>
</file>

<file path=ppt/slides/_rels/slide48.xml.rels><?xml version="1.0" encoding="UTF-8" standalone="yes"?>
<Relationships xmlns="http://schemas.openxmlformats.org/package/2006/relationships"><Relationship Id="rId8" Type="http://schemas.openxmlformats.org/officeDocument/2006/relationships/tags" Target="../tags/tag676.xml"/><Relationship Id="rId3" Type="http://schemas.openxmlformats.org/officeDocument/2006/relationships/tags" Target="../tags/tag671.xml"/><Relationship Id="rId7" Type="http://schemas.openxmlformats.org/officeDocument/2006/relationships/tags" Target="../tags/tag675.xml"/><Relationship Id="rId2" Type="http://schemas.openxmlformats.org/officeDocument/2006/relationships/tags" Target="../tags/tag670.xml"/><Relationship Id="rId1" Type="http://schemas.openxmlformats.org/officeDocument/2006/relationships/tags" Target="../tags/tag669.xml"/><Relationship Id="rId6" Type="http://schemas.openxmlformats.org/officeDocument/2006/relationships/tags" Target="../tags/tag674.xml"/><Relationship Id="rId5" Type="http://schemas.openxmlformats.org/officeDocument/2006/relationships/tags" Target="../tags/tag673.xml"/><Relationship Id="rId10" Type="http://schemas.openxmlformats.org/officeDocument/2006/relationships/image" Target="../media/image1.png"/><Relationship Id="rId4" Type="http://schemas.openxmlformats.org/officeDocument/2006/relationships/tags" Target="../tags/tag672.xml"/><Relationship Id="rId9"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79.xml"/><Relationship Id="rId7" Type="http://schemas.openxmlformats.org/officeDocument/2006/relationships/notesSlide" Target="../notesSlides/notesSlide7.xml"/><Relationship Id="rId2" Type="http://schemas.openxmlformats.org/officeDocument/2006/relationships/tags" Target="../tags/tag678.xml"/><Relationship Id="rId1" Type="http://schemas.openxmlformats.org/officeDocument/2006/relationships/tags" Target="../tags/tag677.xml"/><Relationship Id="rId6" Type="http://schemas.openxmlformats.org/officeDocument/2006/relationships/slideLayout" Target="../slideLayouts/slideLayout18.xml"/><Relationship Id="rId5" Type="http://schemas.openxmlformats.org/officeDocument/2006/relationships/tags" Target="../tags/tag681.xml"/><Relationship Id="rId4" Type="http://schemas.openxmlformats.org/officeDocument/2006/relationships/tags" Target="../tags/tag680.xml"/></Relationships>
</file>

<file path=ppt/slides/_rels/slide5.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slideLayout" Target="../slideLayouts/slideLayout18.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slideLayout" Target="../slideLayouts/slideLayout18.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tags" Target="../tags/tag121.xml"/><Relationship Id="rId38" Type="http://schemas.openxmlformats.org/officeDocument/2006/relationships/image" Target="../media/image6.png"/><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37" Type="http://schemas.openxmlformats.org/officeDocument/2006/relationships/image" Target="../media/image5.png"/><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36" Type="http://schemas.openxmlformats.org/officeDocument/2006/relationships/image" Target="../media/image4.png"/><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35"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tags" Target="../tags/tag139.xml"/><Relationship Id="rId3" Type="http://schemas.openxmlformats.org/officeDocument/2006/relationships/tags" Target="../tags/tag124.xml"/><Relationship Id="rId21" Type="http://schemas.openxmlformats.org/officeDocument/2006/relationships/tags" Target="../tags/tag142.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5" Type="http://schemas.openxmlformats.org/officeDocument/2006/relationships/image" Target="../media/image1.png"/><Relationship Id="rId2" Type="http://schemas.openxmlformats.org/officeDocument/2006/relationships/tags" Target="../tags/tag123.xml"/><Relationship Id="rId16" Type="http://schemas.openxmlformats.org/officeDocument/2006/relationships/tags" Target="../tags/tag137.xml"/><Relationship Id="rId20" Type="http://schemas.openxmlformats.org/officeDocument/2006/relationships/tags" Target="../tags/tag141.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slideLayout" Target="../slideLayouts/slideLayout18.xml"/><Relationship Id="rId5" Type="http://schemas.openxmlformats.org/officeDocument/2006/relationships/tags" Target="../tags/tag126.xml"/><Relationship Id="rId15" Type="http://schemas.openxmlformats.org/officeDocument/2006/relationships/tags" Target="../tags/tag136.xml"/><Relationship Id="rId23" Type="http://schemas.openxmlformats.org/officeDocument/2006/relationships/tags" Target="../tags/tag144.xml"/><Relationship Id="rId10" Type="http://schemas.openxmlformats.org/officeDocument/2006/relationships/tags" Target="../tags/tag131.xml"/><Relationship Id="rId19" Type="http://schemas.openxmlformats.org/officeDocument/2006/relationships/tags" Target="../tags/tag140.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tags" Target="../tags/tag143.xml"/></Relationships>
</file>

<file path=ppt/slides/_rels/slide8.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 Type="http://schemas.openxmlformats.org/officeDocument/2006/relationships/tags" Target="../tags/tag147.xml"/><Relationship Id="rId21" Type="http://schemas.openxmlformats.org/officeDocument/2006/relationships/tags" Target="../tags/tag165.xml"/><Relationship Id="rId34" Type="http://schemas.openxmlformats.org/officeDocument/2006/relationships/tags" Target="../tags/tag178.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33" Type="http://schemas.openxmlformats.org/officeDocument/2006/relationships/tags" Target="../tags/tag177.xml"/><Relationship Id="rId38" Type="http://schemas.openxmlformats.org/officeDocument/2006/relationships/image" Target="../media/image4.png"/><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29" Type="http://schemas.openxmlformats.org/officeDocument/2006/relationships/tags" Target="../tags/tag173.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32" Type="http://schemas.openxmlformats.org/officeDocument/2006/relationships/tags" Target="../tags/tag176.xml"/><Relationship Id="rId37" Type="http://schemas.openxmlformats.org/officeDocument/2006/relationships/image" Target="../media/image7.png"/><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tags" Target="../tags/tag172.xml"/><Relationship Id="rId36" Type="http://schemas.openxmlformats.org/officeDocument/2006/relationships/image" Target="../media/image1.png"/><Relationship Id="rId10" Type="http://schemas.openxmlformats.org/officeDocument/2006/relationships/tags" Target="../tags/tag154.xml"/><Relationship Id="rId19" Type="http://schemas.openxmlformats.org/officeDocument/2006/relationships/tags" Target="../tags/tag163.xml"/><Relationship Id="rId31" Type="http://schemas.openxmlformats.org/officeDocument/2006/relationships/tags" Target="../tags/tag175.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tags" Target="../tags/tag174.xml"/><Relationship Id="rId35"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tags" Target="../tags/tag196.xml"/><Relationship Id="rId26" Type="http://schemas.openxmlformats.org/officeDocument/2006/relationships/slideLayout" Target="../slideLayouts/slideLayout18.xml"/><Relationship Id="rId3" Type="http://schemas.openxmlformats.org/officeDocument/2006/relationships/tags" Target="../tags/tag181.xml"/><Relationship Id="rId21" Type="http://schemas.openxmlformats.org/officeDocument/2006/relationships/tags" Target="../tags/tag199.xml"/><Relationship Id="rId34" Type="http://schemas.openxmlformats.org/officeDocument/2006/relationships/image" Target="../media/image11.png"/><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5" Type="http://schemas.openxmlformats.org/officeDocument/2006/relationships/tags" Target="../tags/tag203.xml"/><Relationship Id="rId33" Type="http://schemas.openxmlformats.org/officeDocument/2006/relationships/image" Target="../media/image5.png"/><Relationship Id="rId2" Type="http://schemas.openxmlformats.org/officeDocument/2006/relationships/tags" Target="../tags/tag180.xml"/><Relationship Id="rId16" Type="http://schemas.openxmlformats.org/officeDocument/2006/relationships/tags" Target="../tags/tag194.xml"/><Relationship Id="rId20" Type="http://schemas.openxmlformats.org/officeDocument/2006/relationships/tags" Target="../tags/tag198.xml"/><Relationship Id="rId29" Type="http://schemas.openxmlformats.org/officeDocument/2006/relationships/image" Target="../media/image8.png"/><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24" Type="http://schemas.openxmlformats.org/officeDocument/2006/relationships/tags" Target="../tags/tag202.xml"/><Relationship Id="rId32" Type="http://schemas.openxmlformats.org/officeDocument/2006/relationships/image" Target="../media/image10.png"/><Relationship Id="rId5" Type="http://schemas.openxmlformats.org/officeDocument/2006/relationships/tags" Target="../tags/tag183.xml"/><Relationship Id="rId15" Type="http://schemas.openxmlformats.org/officeDocument/2006/relationships/tags" Target="../tags/tag193.xml"/><Relationship Id="rId23" Type="http://schemas.openxmlformats.org/officeDocument/2006/relationships/tags" Target="../tags/tag201.xml"/><Relationship Id="rId28" Type="http://schemas.openxmlformats.org/officeDocument/2006/relationships/image" Target="../media/image1.png"/><Relationship Id="rId10" Type="http://schemas.openxmlformats.org/officeDocument/2006/relationships/tags" Target="../tags/tag188.xml"/><Relationship Id="rId19" Type="http://schemas.openxmlformats.org/officeDocument/2006/relationships/tags" Target="../tags/tag197.xml"/><Relationship Id="rId31" Type="http://schemas.openxmlformats.org/officeDocument/2006/relationships/image" Target="../media/image9.png"/><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 Id="rId22" Type="http://schemas.openxmlformats.org/officeDocument/2006/relationships/tags" Target="../tags/tag200.xml"/><Relationship Id="rId27" Type="http://schemas.openxmlformats.org/officeDocument/2006/relationships/notesSlide" Target="../notesSlides/notesSlide4.xml"/><Relationship Id="rId3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6626" name="PA_椭圆 16">
            <a:extLst>
              <a:ext uri="{FF2B5EF4-FFF2-40B4-BE49-F238E27FC236}">
                <a16:creationId xmlns:a16="http://schemas.microsoft.com/office/drawing/2014/main" id="{FA82A99E-1B82-4518-9EB8-02B7D2C2B71B}"/>
              </a:ext>
            </a:extLst>
          </p:cNvPr>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a:extLst>
              <a:ext uri="{FF2B5EF4-FFF2-40B4-BE49-F238E27FC236}">
                <a16:creationId xmlns:a16="http://schemas.microsoft.com/office/drawing/2014/main" id="{8DC53825-1A77-4D85-B755-2623C633DB6F}"/>
              </a:ext>
            </a:extLst>
          </p:cNvPr>
          <p:cNvGrpSpPr>
            <a:grpSpLocks/>
          </p:cNvGrpSpPr>
          <p:nvPr>
            <p:custDataLst>
              <p:tags r:id="rId2"/>
            </p:custDataLst>
          </p:nvPr>
        </p:nvGrpSpPr>
        <p:grpSpPr bwMode="auto">
          <a:xfrm>
            <a:off x="7207250" y="279400"/>
            <a:ext cx="4295775" cy="6216650"/>
            <a:chOff x="0" y="0"/>
            <a:chExt cx="4294972" cy="6217235"/>
          </a:xfrm>
        </p:grpSpPr>
        <p:sp>
          <p:nvSpPr>
            <p:cNvPr id="26644" name="椭圆 19">
              <a:extLst>
                <a:ext uri="{FF2B5EF4-FFF2-40B4-BE49-F238E27FC236}">
                  <a16:creationId xmlns:a16="http://schemas.microsoft.com/office/drawing/2014/main" id="{EB355374-567B-4113-93B3-192DDED33D26}"/>
                </a:ext>
              </a:extLst>
            </p:cNvPr>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a:extLst>
                <a:ext uri="{FF2B5EF4-FFF2-40B4-BE49-F238E27FC236}">
                  <a16:creationId xmlns:a16="http://schemas.microsoft.com/office/drawing/2014/main" id="{C195BACE-238E-4F54-A9B0-190416320C2F}"/>
                </a:ext>
              </a:extLst>
            </p:cNvPr>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a:extLst>
                <a:ext uri="{FF2B5EF4-FFF2-40B4-BE49-F238E27FC236}">
                  <a16:creationId xmlns:a16="http://schemas.microsoft.com/office/drawing/2014/main" id="{2A915A8B-6B34-4AE2-BAB9-20F2AD1AB44A}"/>
                </a:ext>
              </a:extLst>
            </p:cNvPr>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a:extLst>
                <a:ext uri="{FF2B5EF4-FFF2-40B4-BE49-F238E27FC236}">
                  <a16:creationId xmlns:a16="http://schemas.microsoft.com/office/drawing/2014/main" id="{8A9A22C2-9A91-41BA-86E5-2887041481CF}"/>
                </a:ext>
              </a:extLst>
            </p:cNvPr>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a:extLst>
                <a:ext uri="{FF2B5EF4-FFF2-40B4-BE49-F238E27FC236}">
                  <a16:creationId xmlns:a16="http://schemas.microsoft.com/office/drawing/2014/main" id="{48682882-8821-44A4-B1DE-7B4066F5A046}"/>
                </a:ext>
              </a:extLst>
            </p:cNvPr>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a:extLst>
                <a:ext uri="{FF2B5EF4-FFF2-40B4-BE49-F238E27FC236}">
                  <a16:creationId xmlns:a16="http://schemas.microsoft.com/office/drawing/2014/main" id="{B7E83346-1322-45FA-8286-E114E63461FF}"/>
                </a:ext>
              </a:extLst>
            </p:cNvPr>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a:extLst>
                <a:ext uri="{FF2B5EF4-FFF2-40B4-BE49-F238E27FC236}">
                  <a16:creationId xmlns:a16="http://schemas.microsoft.com/office/drawing/2014/main" id="{789F562E-B872-4F68-B86C-2224E3EA8CAD}"/>
                </a:ext>
              </a:extLst>
            </p:cNvPr>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a:extLst>
                <a:ext uri="{FF2B5EF4-FFF2-40B4-BE49-F238E27FC236}">
                  <a16:creationId xmlns:a16="http://schemas.microsoft.com/office/drawing/2014/main" id="{4E5E85EE-70FD-406E-AF00-A0A6DFFF0E2B}"/>
                </a:ext>
              </a:extLst>
            </p:cNvPr>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a:extLst>
                <a:ext uri="{FF2B5EF4-FFF2-40B4-BE49-F238E27FC236}">
                  <a16:creationId xmlns:a16="http://schemas.microsoft.com/office/drawing/2014/main" id="{1F0DA877-185E-4236-8D75-1332D7F0D66F}"/>
                </a:ext>
              </a:extLst>
            </p:cNvPr>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a:extLst>
                <a:ext uri="{FF2B5EF4-FFF2-40B4-BE49-F238E27FC236}">
                  <a16:creationId xmlns:a16="http://schemas.microsoft.com/office/drawing/2014/main" id="{36BFD928-605D-42F6-99C3-5C50CEDF69CB}"/>
                </a:ext>
              </a:extLst>
            </p:cNvPr>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a:extLst>
                <a:ext uri="{FF2B5EF4-FFF2-40B4-BE49-F238E27FC236}">
                  <a16:creationId xmlns:a16="http://schemas.microsoft.com/office/drawing/2014/main" id="{6D75776B-446D-496F-992D-8CC92CABC55B}"/>
                </a:ext>
              </a:extLst>
            </p:cNvPr>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a:extLst>
                <a:ext uri="{FF2B5EF4-FFF2-40B4-BE49-F238E27FC236}">
                  <a16:creationId xmlns:a16="http://schemas.microsoft.com/office/drawing/2014/main" id="{70FE537A-547C-42C8-A146-46A6D96710DD}"/>
                </a:ext>
              </a:extLst>
            </p:cNvPr>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a:extLst>
                <a:ext uri="{FF2B5EF4-FFF2-40B4-BE49-F238E27FC236}">
                  <a16:creationId xmlns:a16="http://schemas.microsoft.com/office/drawing/2014/main" id="{5E0F6E43-82E1-4DEE-8C61-66841863A9D7}"/>
                </a:ext>
              </a:extLst>
            </p:cNvPr>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a:extLst>
                <a:ext uri="{FF2B5EF4-FFF2-40B4-BE49-F238E27FC236}">
                  <a16:creationId xmlns:a16="http://schemas.microsoft.com/office/drawing/2014/main" id="{89094D78-6A43-42FD-9461-E04731B24098}"/>
                </a:ext>
              </a:extLst>
            </p:cNvPr>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a:extLst>
                <a:ext uri="{FF2B5EF4-FFF2-40B4-BE49-F238E27FC236}">
                  <a16:creationId xmlns:a16="http://schemas.microsoft.com/office/drawing/2014/main" id="{5699AB6D-66FA-4F35-90F7-4CA4CBF6F875}"/>
                </a:ext>
              </a:extLst>
            </p:cNvPr>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a:extLst>
                <a:ext uri="{FF2B5EF4-FFF2-40B4-BE49-F238E27FC236}">
                  <a16:creationId xmlns:a16="http://schemas.microsoft.com/office/drawing/2014/main" id="{70977082-8881-4C10-B3DD-0FD917393542}"/>
                </a:ext>
              </a:extLst>
            </p:cNvPr>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a:extLst>
                <a:ext uri="{FF2B5EF4-FFF2-40B4-BE49-F238E27FC236}">
                  <a16:creationId xmlns:a16="http://schemas.microsoft.com/office/drawing/2014/main" id="{FC05AC33-C23A-4A80-B7D2-71B6B8C356F9}"/>
                </a:ext>
              </a:extLst>
            </p:cNvPr>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a:extLst>
                <a:ext uri="{FF2B5EF4-FFF2-40B4-BE49-F238E27FC236}">
                  <a16:creationId xmlns:a16="http://schemas.microsoft.com/office/drawing/2014/main" id="{282913FC-1311-49FA-931A-5C01E9EB2CEC}"/>
                </a:ext>
              </a:extLst>
            </p:cNvPr>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a:extLst>
                <a:ext uri="{FF2B5EF4-FFF2-40B4-BE49-F238E27FC236}">
                  <a16:creationId xmlns:a16="http://schemas.microsoft.com/office/drawing/2014/main" id="{EA3CEF12-1346-4C44-A60E-AE7D64E80F4B}"/>
                </a:ext>
              </a:extLst>
            </p:cNvPr>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a:extLst>
                <a:ext uri="{FF2B5EF4-FFF2-40B4-BE49-F238E27FC236}">
                  <a16:creationId xmlns:a16="http://schemas.microsoft.com/office/drawing/2014/main" id="{66F58F98-F9DD-46A7-B6AD-E7176E939D3E}"/>
                </a:ext>
              </a:extLst>
            </p:cNvPr>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a:extLst>
                <a:ext uri="{FF2B5EF4-FFF2-40B4-BE49-F238E27FC236}">
                  <a16:creationId xmlns:a16="http://schemas.microsoft.com/office/drawing/2014/main" id="{DDB7B91D-C9FF-46D4-9805-573C1793DC81}"/>
                </a:ext>
              </a:extLst>
            </p:cNvPr>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a:extLst>
                <a:ext uri="{FF2B5EF4-FFF2-40B4-BE49-F238E27FC236}">
                  <a16:creationId xmlns:a16="http://schemas.microsoft.com/office/drawing/2014/main" id="{45130B38-F8A2-4952-A22A-60E9E28DCF3F}"/>
                </a:ext>
              </a:extLst>
            </p:cNvPr>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a:extLst>
                <a:ext uri="{FF2B5EF4-FFF2-40B4-BE49-F238E27FC236}">
                  <a16:creationId xmlns:a16="http://schemas.microsoft.com/office/drawing/2014/main" id="{E168926C-33ED-4AC5-AA0B-91E56219F9F8}"/>
                </a:ext>
              </a:extLst>
            </p:cNvPr>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a:extLst>
                <a:ext uri="{FF2B5EF4-FFF2-40B4-BE49-F238E27FC236}">
                  <a16:creationId xmlns:a16="http://schemas.microsoft.com/office/drawing/2014/main" id="{37DEF386-8434-45F5-AC3E-F9477A0C28EC}"/>
                </a:ext>
              </a:extLst>
            </p:cNvPr>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a:extLst>
                <a:ext uri="{FF2B5EF4-FFF2-40B4-BE49-F238E27FC236}">
                  <a16:creationId xmlns:a16="http://schemas.microsoft.com/office/drawing/2014/main" id="{AF4304A4-6C45-4C72-A2C2-800444B1482F}"/>
                </a:ext>
              </a:extLst>
            </p:cNvPr>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a:extLst>
                <a:ext uri="{FF2B5EF4-FFF2-40B4-BE49-F238E27FC236}">
                  <a16:creationId xmlns:a16="http://schemas.microsoft.com/office/drawing/2014/main" id="{71A94BC7-568A-40D6-AE7A-FF1CF5971352}"/>
                </a:ext>
              </a:extLst>
            </p:cNvPr>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a:extLst>
                <a:ext uri="{FF2B5EF4-FFF2-40B4-BE49-F238E27FC236}">
                  <a16:creationId xmlns:a16="http://schemas.microsoft.com/office/drawing/2014/main" id="{7C5FC7A4-3BAE-43BD-9EC2-03D1B6CA52F4}"/>
                </a:ext>
              </a:extLst>
            </p:cNvPr>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a:extLst>
                <a:ext uri="{FF2B5EF4-FFF2-40B4-BE49-F238E27FC236}">
                  <a16:creationId xmlns:a16="http://schemas.microsoft.com/office/drawing/2014/main" id="{9DEA0E66-B1E2-4DEE-A4DD-4A3F35A29E31}"/>
                </a:ext>
              </a:extLst>
            </p:cNvPr>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a:extLst>
                <a:ext uri="{FF2B5EF4-FFF2-40B4-BE49-F238E27FC236}">
                  <a16:creationId xmlns:a16="http://schemas.microsoft.com/office/drawing/2014/main" id="{0C0B5C88-181F-4834-852C-C43BD8AD5CC5}"/>
                </a:ext>
              </a:extLst>
            </p:cNvPr>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a:extLst>
                <a:ext uri="{FF2B5EF4-FFF2-40B4-BE49-F238E27FC236}">
                  <a16:creationId xmlns:a16="http://schemas.microsoft.com/office/drawing/2014/main" id="{DB304202-F24F-47F3-948B-80EEA59AAC99}"/>
                </a:ext>
              </a:extLst>
            </p:cNvPr>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a:extLst>
                <a:ext uri="{FF2B5EF4-FFF2-40B4-BE49-F238E27FC236}">
                  <a16:creationId xmlns:a16="http://schemas.microsoft.com/office/drawing/2014/main" id="{0E41AF82-A9AF-4AF0-8B27-62208578CECE}"/>
                </a:ext>
              </a:extLst>
            </p:cNvPr>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a:extLst>
                <a:ext uri="{FF2B5EF4-FFF2-40B4-BE49-F238E27FC236}">
                  <a16:creationId xmlns:a16="http://schemas.microsoft.com/office/drawing/2014/main" id="{FF6BA382-0597-4B39-AA15-BF378A04FA7C}"/>
                </a:ext>
              </a:extLst>
            </p:cNvPr>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a:extLst>
                <a:ext uri="{FF2B5EF4-FFF2-40B4-BE49-F238E27FC236}">
                  <a16:creationId xmlns:a16="http://schemas.microsoft.com/office/drawing/2014/main" id="{F1CC9C59-48C3-40AF-843A-4E148C99A453}"/>
                </a:ext>
              </a:extLst>
            </p:cNvPr>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a:extLst>
                <a:ext uri="{FF2B5EF4-FFF2-40B4-BE49-F238E27FC236}">
                  <a16:creationId xmlns:a16="http://schemas.microsoft.com/office/drawing/2014/main" id="{E89FE8E0-7D69-405A-8796-96229B21C553}"/>
                </a:ext>
              </a:extLst>
            </p:cNvPr>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a:extLst>
                <a:ext uri="{FF2B5EF4-FFF2-40B4-BE49-F238E27FC236}">
                  <a16:creationId xmlns:a16="http://schemas.microsoft.com/office/drawing/2014/main" id="{45A06BDC-A2FC-4542-8030-8A14BA098C9C}"/>
                </a:ext>
              </a:extLst>
            </p:cNvPr>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a:extLst>
                <a:ext uri="{FF2B5EF4-FFF2-40B4-BE49-F238E27FC236}">
                  <a16:creationId xmlns:a16="http://schemas.microsoft.com/office/drawing/2014/main" id="{83B1C077-A90C-41EA-9FC2-50D398832892}"/>
                </a:ext>
              </a:extLst>
            </p:cNvPr>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a:extLst>
                <a:ext uri="{FF2B5EF4-FFF2-40B4-BE49-F238E27FC236}">
                  <a16:creationId xmlns:a16="http://schemas.microsoft.com/office/drawing/2014/main" id="{06D05E51-EFE2-4D63-9C41-D49C05688252}"/>
                </a:ext>
              </a:extLst>
            </p:cNvPr>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a:extLst>
                <a:ext uri="{FF2B5EF4-FFF2-40B4-BE49-F238E27FC236}">
                  <a16:creationId xmlns:a16="http://schemas.microsoft.com/office/drawing/2014/main" id="{C396BF65-D7E7-4B6A-9651-906345269E2B}"/>
                </a:ext>
              </a:extLst>
            </p:cNvPr>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a:extLst>
                <a:ext uri="{FF2B5EF4-FFF2-40B4-BE49-F238E27FC236}">
                  <a16:creationId xmlns:a16="http://schemas.microsoft.com/office/drawing/2014/main" id="{26CE5FED-F9B9-4944-A01F-F584082F6E12}"/>
                </a:ext>
              </a:extLst>
            </p:cNvPr>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a:extLst>
                <a:ext uri="{FF2B5EF4-FFF2-40B4-BE49-F238E27FC236}">
                  <a16:creationId xmlns:a16="http://schemas.microsoft.com/office/drawing/2014/main" id="{593D2EB7-A765-4771-86EA-77D673360FD3}"/>
                </a:ext>
              </a:extLst>
            </p:cNvPr>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a:extLst>
                <a:ext uri="{FF2B5EF4-FFF2-40B4-BE49-F238E27FC236}">
                  <a16:creationId xmlns:a16="http://schemas.microsoft.com/office/drawing/2014/main" id="{DF82C02D-F69D-4C39-B2E7-D4178DDB03E4}"/>
                </a:ext>
              </a:extLst>
            </p:cNvPr>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a:extLst>
                <a:ext uri="{FF2B5EF4-FFF2-40B4-BE49-F238E27FC236}">
                  <a16:creationId xmlns:a16="http://schemas.microsoft.com/office/drawing/2014/main" id="{1D35505F-C7A1-47D6-816A-4D62AE966DD4}"/>
                </a:ext>
              </a:extLst>
            </p:cNvPr>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a:extLst>
                <a:ext uri="{FF2B5EF4-FFF2-40B4-BE49-F238E27FC236}">
                  <a16:creationId xmlns:a16="http://schemas.microsoft.com/office/drawing/2014/main" id="{742E1B40-B942-4146-9E85-2713D8566D6A}"/>
                </a:ext>
              </a:extLst>
            </p:cNvPr>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a:extLst>
                <a:ext uri="{FF2B5EF4-FFF2-40B4-BE49-F238E27FC236}">
                  <a16:creationId xmlns:a16="http://schemas.microsoft.com/office/drawing/2014/main" id="{6990ED4F-048B-4B14-875C-1C82B12A9CFF}"/>
                </a:ext>
              </a:extLst>
            </p:cNvPr>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a:extLst>
                <a:ext uri="{FF2B5EF4-FFF2-40B4-BE49-F238E27FC236}">
                  <a16:creationId xmlns:a16="http://schemas.microsoft.com/office/drawing/2014/main" id="{F78880C7-819E-4213-9071-F1F56993D1C0}"/>
                </a:ext>
              </a:extLst>
            </p:cNvPr>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a:extLst>
                <a:ext uri="{FF2B5EF4-FFF2-40B4-BE49-F238E27FC236}">
                  <a16:creationId xmlns:a16="http://schemas.microsoft.com/office/drawing/2014/main" id="{47710489-ADF1-403C-8151-996DEB287F8C}"/>
                </a:ext>
              </a:extLst>
            </p:cNvPr>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a:extLst>
                <a:ext uri="{FF2B5EF4-FFF2-40B4-BE49-F238E27FC236}">
                  <a16:creationId xmlns:a16="http://schemas.microsoft.com/office/drawing/2014/main" id="{3B4A5330-8DDC-412F-8705-3E5670EA69BB}"/>
                </a:ext>
              </a:extLst>
            </p:cNvPr>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a:extLst>
                <a:ext uri="{FF2B5EF4-FFF2-40B4-BE49-F238E27FC236}">
                  <a16:creationId xmlns:a16="http://schemas.microsoft.com/office/drawing/2014/main" id="{50EDAF58-5473-4915-9FFD-A0A9D5C7A29F}"/>
                </a:ext>
              </a:extLst>
            </p:cNvPr>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a:extLst>
                <a:ext uri="{FF2B5EF4-FFF2-40B4-BE49-F238E27FC236}">
                  <a16:creationId xmlns:a16="http://schemas.microsoft.com/office/drawing/2014/main" id="{6FCA187B-14CA-4819-91AF-AD4926A31678}"/>
                </a:ext>
              </a:extLst>
            </p:cNvPr>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a:extLst>
                <a:ext uri="{FF2B5EF4-FFF2-40B4-BE49-F238E27FC236}">
                  <a16:creationId xmlns:a16="http://schemas.microsoft.com/office/drawing/2014/main" id="{EC2BC172-F9B2-4C91-8A89-1BB0D1B7CA3B}"/>
                </a:ext>
              </a:extLst>
            </p:cNvPr>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a:extLst>
                <a:ext uri="{FF2B5EF4-FFF2-40B4-BE49-F238E27FC236}">
                  <a16:creationId xmlns:a16="http://schemas.microsoft.com/office/drawing/2014/main" id="{CDEABBAE-8970-4AB3-AC35-B352C2416ABC}"/>
                </a:ext>
              </a:extLst>
            </p:cNvPr>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a:extLst>
                <a:ext uri="{FF2B5EF4-FFF2-40B4-BE49-F238E27FC236}">
                  <a16:creationId xmlns:a16="http://schemas.microsoft.com/office/drawing/2014/main" id="{CB7458E5-62B9-438C-99EF-DDB322F4AF97}"/>
                </a:ext>
              </a:extLst>
            </p:cNvPr>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a:extLst>
                <a:ext uri="{FF2B5EF4-FFF2-40B4-BE49-F238E27FC236}">
                  <a16:creationId xmlns:a16="http://schemas.microsoft.com/office/drawing/2014/main" id="{102212C1-0A4D-41B9-9A29-031A68C8223C}"/>
                </a:ext>
              </a:extLst>
            </p:cNvPr>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a:extLst>
                <a:ext uri="{FF2B5EF4-FFF2-40B4-BE49-F238E27FC236}">
                  <a16:creationId xmlns:a16="http://schemas.microsoft.com/office/drawing/2014/main" id="{323D190B-E152-40EC-B552-E72BAE51782F}"/>
                </a:ext>
              </a:extLst>
            </p:cNvPr>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a:extLst>
                <a:ext uri="{FF2B5EF4-FFF2-40B4-BE49-F238E27FC236}">
                  <a16:creationId xmlns:a16="http://schemas.microsoft.com/office/drawing/2014/main" id="{ADC0FA8E-99C7-472F-A21D-B1E6BF117CE0}"/>
                </a:ext>
              </a:extLst>
            </p:cNvPr>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a:extLst>
                <a:ext uri="{FF2B5EF4-FFF2-40B4-BE49-F238E27FC236}">
                  <a16:creationId xmlns:a16="http://schemas.microsoft.com/office/drawing/2014/main" id="{CFE8ABC1-0D42-4BC3-8674-5E01AFDB6911}"/>
                </a:ext>
              </a:extLst>
            </p:cNvPr>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a:extLst>
                <a:ext uri="{FF2B5EF4-FFF2-40B4-BE49-F238E27FC236}">
                  <a16:creationId xmlns:a16="http://schemas.microsoft.com/office/drawing/2014/main" id="{2C54DAEB-505D-48A6-B0C5-816E527E0B0E}"/>
                </a:ext>
              </a:extLst>
            </p:cNvPr>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a:extLst>
                <a:ext uri="{FF2B5EF4-FFF2-40B4-BE49-F238E27FC236}">
                  <a16:creationId xmlns:a16="http://schemas.microsoft.com/office/drawing/2014/main" id="{FFB34CB0-6DC8-40B5-9475-ABE7B887ABEB}"/>
                </a:ext>
              </a:extLst>
            </p:cNvPr>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a:extLst>
                <a:ext uri="{FF2B5EF4-FFF2-40B4-BE49-F238E27FC236}">
                  <a16:creationId xmlns:a16="http://schemas.microsoft.com/office/drawing/2014/main" id="{494604FB-EC9A-4FAA-8155-09BABEB5AB89}"/>
                </a:ext>
              </a:extLst>
            </p:cNvPr>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a:extLst>
                <a:ext uri="{FF2B5EF4-FFF2-40B4-BE49-F238E27FC236}">
                  <a16:creationId xmlns:a16="http://schemas.microsoft.com/office/drawing/2014/main" id="{51716756-2DDD-4ABA-A8D1-0D1E8722DFC4}"/>
                </a:ext>
              </a:extLst>
            </p:cNvPr>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a:extLst>
                <a:ext uri="{FF2B5EF4-FFF2-40B4-BE49-F238E27FC236}">
                  <a16:creationId xmlns:a16="http://schemas.microsoft.com/office/drawing/2014/main" id="{AEFDCD54-01FB-459B-B8DC-1EA9CEB011C8}"/>
                </a:ext>
              </a:extLst>
            </p:cNvPr>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a:extLst>
                <a:ext uri="{FF2B5EF4-FFF2-40B4-BE49-F238E27FC236}">
                  <a16:creationId xmlns:a16="http://schemas.microsoft.com/office/drawing/2014/main" id="{6A890C06-8C20-431C-AD00-C1135B324D7F}"/>
                </a:ext>
              </a:extLst>
            </p:cNvPr>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a:extLst>
                <a:ext uri="{FF2B5EF4-FFF2-40B4-BE49-F238E27FC236}">
                  <a16:creationId xmlns:a16="http://schemas.microsoft.com/office/drawing/2014/main" id="{8C6FFE6A-EFB2-44E1-902D-09D8504AEF35}"/>
                </a:ext>
              </a:extLst>
            </p:cNvPr>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a:extLst>
                <a:ext uri="{FF2B5EF4-FFF2-40B4-BE49-F238E27FC236}">
                  <a16:creationId xmlns:a16="http://schemas.microsoft.com/office/drawing/2014/main" id="{99DE32F5-F2EE-4785-A6D2-7AE9E76DB98D}"/>
                </a:ext>
              </a:extLst>
            </p:cNvPr>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a:extLst>
                <a:ext uri="{FF2B5EF4-FFF2-40B4-BE49-F238E27FC236}">
                  <a16:creationId xmlns:a16="http://schemas.microsoft.com/office/drawing/2014/main" id="{2B379280-A832-4D01-A05B-B97CA8E1424E}"/>
                </a:ext>
              </a:extLst>
            </p:cNvPr>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a:extLst>
                <a:ext uri="{FF2B5EF4-FFF2-40B4-BE49-F238E27FC236}">
                  <a16:creationId xmlns:a16="http://schemas.microsoft.com/office/drawing/2014/main" id="{540103DF-4DF5-4613-97F1-F24DFFC96FE4}"/>
                </a:ext>
              </a:extLst>
            </p:cNvPr>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a:extLst>
                <a:ext uri="{FF2B5EF4-FFF2-40B4-BE49-F238E27FC236}">
                  <a16:creationId xmlns:a16="http://schemas.microsoft.com/office/drawing/2014/main" id="{19A33137-99E9-4DB6-BB50-8596A0CB40F4}"/>
                </a:ext>
              </a:extLst>
            </p:cNvPr>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a:extLst>
                <a:ext uri="{FF2B5EF4-FFF2-40B4-BE49-F238E27FC236}">
                  <a16:creationId xmlns:a16="http://schemas.microsoft.com/office/drawing/2014/main" id="{BDDBA013-0BD2-4010-8C84-D5FFF399575F}"/>
                </a:ext>
              </a:extLst>
            </p:cNvPr>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a:extLst>
                <a:ext uri="{FF2B5EF4-FFF2-40B4-BE49-F238E27FC236}">
                  <a16:creationId xmlns:a16="http://schemas.microsoft.com/office/drawing/2014/main" id="{8AB5933E-6E7E-4CAE-B71B-36F7270E8031}"/>
                </a:ext>
              </a:extLst>
            </p:cNvPr>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a:extLst>
                <a:ext uri="{FF2B5EF4-FFF2-40B4-BE49-F238E27FC236}">
                  <a16:creationId xmlns:a16="http://schemas.microsoft.com/office/drawing/2014/main" id="{3D3EEE63-99B9-4399-8922-87FDE6C9FB06}"/>
                </a:ext>
              </a:extLst>
            </p:cNvPr>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a:extLst>
                <a:ext uri="{FF2B5EF4-FFF2-40B4-BE49-F238E27FC236}">
                  <a16:creationId xmlns:a16="http://schemas.microsoft.com/office/drawing/2014/main" id="{5D82BCF9-848F-4969-B9F4-4AA0EB590C16}"/>
                </a:ext>
              </a:extLst>
            </p:cNvPr>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a:extLst>
              <a:ext uri="{FF2B5EF4-FFF2-40B4-BE49-F238E27FC236}">
                <a16:creationId xmlns:a16="http://schemas.microsoft.com/office/drawing/2014/main" id="{00CCA847-CE53-4983-9CA8-FD110446DB05}"/>
              </a:ext>
            </a:extLst>
          </p:cNvPr>
          <p:cNvSpPr>
            <a:spLocks/>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9" name="PA_椭圆 91">
            <a:extLst>
              <a:ext uri="{FF2B5EF4-FFF2-40B4-BE49-F238E27FC236}">
                <a16:creationId xmlns:a16="http://schemas.microsoft.com/office/drawing/2014/main" id="{52189FFC-7292-40D3-A431-C856DCBEFCBB}"/>
              </a:ext>
            </a:extLst>
          </p:cNvPr>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a:extLst>
              <a:ext uri="{FF2B5EF4-FFF2-40B4-BE49-F238E27FC236}">
                <a16:creationId xmlns:a16="http://schemas.microsoft.com/office/drawing/2014/main" id="{DA7453CE-5683-4138-9789-75366D181494}"/>
              </a:ext>
            </a:extLst>
          </p:cNvPr>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a:extLst>
              <a:ext uri="{FF2B5EF4-FFF2-40B4-BE49-F238E27FC236}">
                <a16:creationId xmlns:a16="http://schemas.microsoft.com/office/drawing/2014/main" id="{C974DBE8-45A9-4F82-8972-B0FD1490C78A}"/>
              </a:ext>
            </a:extLst>
          </p:cNvPr>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a:extLst>
              <a:ext uri="{FF2B5EF4-FFF2-40B4-BE49-F238E27FC236}">
                <a16:creationId xmlns:a16="http://schemas.microsoft.com/office/drawing/2014/main" id="{5F5329D9-0E4F-43F7-A7C2-325CC0D746C3}"/>
              </a:ext>
            </a:extLst>
          </p:cNvPr>
          <p:cNvSpPr>
            <a:spLocks/>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3" name="PA_任意多边形 95">
            <a:extLst>
              <a:ext uri="{FF2B5EF4-FFF2-40B4-BE49-F238E27FC236}">
                <a16:creationId xmlns:a16="http://schemas.microsoft.com/office/drawing/2014/main" id="{7BA38FE5-3B71-4162-B8E0-95B37D6A5A0F}"/>
              </a:ext>
            </a:extLst>
          </p:cNvPr>
          <p:cNvSpPr>
            <a:spLocks/>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4" name="PA_任意多边形 96">
            <a:extLst>
              <a:ext uri="{FF2B5EF4-FFF2-40B4-BE49-F238E27FC236}">
                <a16:creationId xmlns:a16="http://schemas.microsoft.com/office/drawing/2014/main" id="{B59C092D-A78A-425A-9571-1C38E76D46FD}"/>
              </a:ext>
            </a:extLst>
          </p:cNvPr>
          <p:cNvSpPr>
            <a:spLocks/>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5" name="PA_任意多边形 97">
            <a:extLst>
              <a:ext uri="{FF2B5EF4-FFF2-40B4-BE49-F238E27FC236}">
                <a16:creationId xmlns:a16="http://schemas.microsoft.com/office/drawing/2014/main" id="{552AC890-C854-4A41-9BE0-12A216D75A69}"/>
              </a:ext>
            </a:extLst>
          </p:cNvPr>
          <p:cNvSpPr>
            <a:spLocks/>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6" name="PA_任意多边形 98">
            <a:extLst>
              <a:ext uri="{FF2B5EF4-FFF2-40B4-BE49-F238E27FC236}">
                <a16:creationId xmlns:a16="http://schemas.microsoft.com/office/drawing/2014/main" id="{613C5055-ED63-4B5D-9DF4-A7AA30D78165}"/>
              </a:ext>
            </a:extLst>
          </p:cNvPr>
          <p:cNvSpPr>
            <a:spLocks/>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7" name="PA_文本框 99">
            <a:extLst>
              <a:ext uri="{FF2B5EF4-FFF2-40B4-BE49-F238E27FC236}">
                <a16:creationId xmlns:a16="http://schemas.microsoft.com/office/drawing/2014/main" id="{2BB4720C-213A-40F8-93FA-8B6127340D7B}"/>
              </a:ext>
            </a:extLst>
          </p:cNvPr>
          <p:cNvSpPr>
            <a:spLocks noChangeArrowheads="1"/>
          </p:cNvSpPr>
          <p:nvPr>
            <p:custDataLst>
              <p:tags r:id="rId12"/>
            </p:custDataLst>
          </p:nvPr>
        </p:nvSpPr>
        <p:spPr bwMode="auto">
          <a:xfrm>
            <a:off x="1842997" y="1957388"/>
            <a:ext cx="46698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第</a:t>
            </a: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章 </a:t>
            </a: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概述</a:t>
            </a:r>
          </a:p>
        </p:txBody>
      </p:sp>
      <p:sp>
        <p:nvSpPr>
          <p:cNvPr id="26638" name="PA_文本框 100">
            <a:extLst>
              <a:ext uri="{FF2B5EF4-FFF2-40B4-BE49-F238E27FC236}">
                <a16:creationId xmlns:a16="http://schemas.microsoft.com/office/drawing/2014/main" id="{7BE3CC08-3BF5-4311-9516-2B66492C5C9F}"/>
              </a:ext>
            </a:extLst>
          </p:cNvPr>
          <p:cNvSpPr>
            <a:spLocks noChangeArrowheads="1"/>
          </p:cNvSpPr>
          <p:nvPr>
            <p:custDataLst>
              <p:tags r:id="rId13"/>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p>
        </p:txBody>
      </p:sp>
      <p:grpSp>
        <p:nvGrpSpPr>
          <p:cNvPr id="26639" name="PA_组合 101">
            <a:extLst>
              <a:ext uri="{FF2B5EF4-FFF2-40B4-BE49-F238E27FC236}">
                <a16:creationId xmlns:a16="http://schemas.microsoft.com/office/drawing/2014/main" id="{33C73BE6-040C-4836-B8CF-FF9A034C5705}"/>
              </a:ext>
            </a:extLst>
          </p:cNvPr>
          <p:cNvGrpSpPr>
            <a:grpSpLocks/>
          </p:cNvGrpSpPr>
          <p:nvPr>
            <p:custDataLst>
              <p:tags r:id="rId14"/>
            </p:custDataLst>
          </p:nvPr>
        </p:nvGrpSpPr>
        <p:grpSpPr bwMode="auto">
          <a:xfrm>
            <a:off x="749300" y="2767013"/>
            <a:ext cx="5995988" cy="195262"/>
            <a:chOff x="0" y="0"/>
            <a:chExt cx="4727045" cy="649007"/>
          </a:xfrm>
        </p:grpSpPr>
        <p:sp>
          <p:nvSpPr>
            <p:cNvPr id="26640" name="矩形 102">
              <a:extLst>
                <a:ext uri="{FF2B5EF4-FFF2-40B4-BE49-F238E27FC236}">
                  <a16:creationId xmlns:a16="http://schemas.microsoft.com/office/drawing/2014/main" id="{6950CCBF-380A-4048-BCCB-F72F2ED7BC66}"/>
                </a:ext>
              </a:extLst>
            </p:cNvPr>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a:extLst>
                <a:ext uri="{FF2B5EF4-FFF2-40B4-BE49-F238E27FC236}">
                  <a16:creationId xmlns:a16="http://schemas.microsoft.com/office/drawing/2014/main" id="{262E9121-4066-4B18-8950-FE8ED47D075E}"/>
                </a:ext>
              </a:extLst>
            </p:cNvPr>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a:extLst>
                <a:ext uri="{FF2B5EF4-FFF2-40B4-BE49-F238E27FC236}">
                  <a16:creationId xmlns:a16="http://schemas.microsoft.com/office/drawing/2014/main" id="{FA91999B-6A2A-4A9B-8E89-861E823DF724}"/>
                </a:ext>
              </a:extLst>
            </p:cNvPr>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a:extLst>
                <a:ext uri="{FF2B5EF4-FFF2-40B4-BE49-F238E27FC236}">
                  <a16:creationId xmlns:a16="http://schemas.microsoft.com/office/drawing/2014/main" id="{8DE04913-CD16-4227-A22F-A9E337D6F4B1}"/>
                </a:ext>
              </a:extLst>
            </p:cNvPr>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3" name="图片 2">
            <a:extLst>
              <a:ext uri="{FF2B5EF4-FFF2-40B4-BE49-F238E27FC236}">
                <a16:creationId xmlns:a16="http://schemas.microsoft.com/office/drawing/2014/main" id="{0330EE6A-410C-4D77-8DA4-9C4CB035052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3302" y="1791355"/>
            <a:ext cx="1021853" cy="1021853"/>
          </a:xfrm>
          <a:prstGeom prst="rect">
            <a:avLst/>
          </a:prstGeom>
        </p:spPr>
      </p:pic>
    </p:spTree>
    <p:extLst>
      <p:ext uri="{BB962C8B-B14F-4D97-AF65-F5344CB8AC3E}">
        <p14:creationId xmlns:p14="http://schemas.microsoft.com/office/powerpoint/2010/main" val="2085054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6626"/>
                                        </p:tgtEl>
                                        <p:attrNameLst>
                                          <p:attrName>style.visibility</p:attrName>
                                        </p:attrNameLst>
                                      </p:cBhvr>
                                      <p:to>
                                        <p:strVal val="visible"/>
                                      </p:to>
                                    </p:set>
                                    <p:anim to="" calcmode="lin" valueType="num">
                                      <p:cBhvr>
                                        <p:cTn id="7" dur="700" fill="hold">
                                          <p:stCondLst>
                                            <p:cond delay="0"/>
                                          </p:stCondLst>
                                        </p:cTn>
                                        <p:tgtEl>
                                          <p:spTgt spid="2662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26626"/>
                                        </p:tgtEl>
                                      </p:cBhvr>
                                    </p:animEffect>
                                  </p:childTnLst>
                                </p:cTn>
                              </p:par>
                              <p:par>
                                <p:cTn id="9" presetID="0" presetClass="entr" presetSubtype="0" fill="hold" nodeType="withEffect">
                                  <p:stCondLst>
                                    <p:cond delay="0"/>
                                  </p:stCondLst>
                                  <p:childTnLst>
                                    <p:set>
                                      <p:cBhvr>
                                        <p:cTn id="10" dur="700" fill="hold">
                                          <p:stCondLst>
                                            <p:cond delay="0"/>
                                          </p:stCondLst>
                                        </p:cTn>
                                        <p:tgtEl>
                                          <p:spTgt spid="26627"/>
                                        </p:tgtEl>
                                        <p:attrNameLst>
                                          <p:attrName>style.visibility</p:attrName>
                                        </p:attrNameLst>
                                      </p:cBhvr>
                                      <p:to>
                                        <p:strVal val="visible"/>
                                      </p:to>
                                    </p:set>
                                    <p:anim to="" calcmode="lin" valueType="num">
                                      <p:cBhvr>
                                        <p:cTn id="11" dur="700" fill="hold">
                                          <p:stCondLst>
                                            <p:cond delay="0"/>
                                          </p:stCondLst>
                                        </p:cTn>
                                        <p:tgtEl>
                                          <p:spTgt spid="2662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2662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6628"/>
                                        </p:tgtEl>
                                        <p:attrNameLst>
                                          <p:attrName>style.visibility</p:attrName>
                                        </p:attrNameLst>
                                      </p:cBhvr>
                                      <p:to>
                                        <p:strVal val="visible"/>
                                      </p:to>
                                    </p:set>
                                    <p:anim to="" calcmode="lin" valueType="num">
                                      <p:cBhvr>
                                        <p:cTn id="15" dur="700" fill="hold">
                                          <p:stCondLst>
                                            <p:cond delay="0"/>
                                          </p:stCondLst>
                                        </p:cTn>
                                        <p:tgtEl>
                                          <p:spTgt spid="2662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2662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26629"/>
                                        </p:tgtEl>
                                        <p:attrNameLst>
                                          <p:attrName>style.visibility</p:attrName>
                                        </p:attrNameLst>
                                      </p:cBhvr>
                                      <p:to>
                                        <p:strVal val="visible"/>
                                      </p:to>
                                    </p:set>
                                    <p:anim to="" calcmode="lin" valueType="num">
                                      <p:cBhvr>
                                        <p:cTn id="19" dur="700" fill="hold">
                                          <p:stCondLst>
                                            <p:cond delay="0"/>
                                          </p:stCondLst>
                                        </p:cTn>
                                        <p:tgtEl>
                                          <p:spTgt spid="2662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2662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26630"/>
                                        </p:tgtEl>
                                        <p:attrNameLst>
                                          <p:attrName>style.visibility</p:attrName>
                                        </p:attrNameLst>
                                      </p:cBhvr>
                                      <p:to>
                                        <p:strVal val="visible"/>
                                      </p:to>
                                    </p:set>
                                    <p:anim to="" calcmode="lin" valueType="num">
                                      <p:cBhvr>
                                        <p:cTn id="23" dur="700" fill="hold">
                                          <p:stCondLst>
                                            <p:cond delay="0"/>
                                          </p:stCondLst>
                                        </p:cTn>
                                        <p:tgtEl>
                                          <p:spTgt spid="2663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2663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6631"/>
                                        </p:tgtEl>
                                        <p:attrNameLst>
                                          <p:attrName>style.visibility</p:attrName>
                                        </p:attrNameLst>
                                      </p:cBhvr>
                                      <p:to>
                                        <p:strVal val="visible"/>
                                      </p:to>
                                    </p:set>
                                    <p:anim to="" calcmode="lin" valueType="num">
                                      <p:cBhvr>
                                        <p:cTn id="27" dur="700" fill="hold">
                                          <p:stCondLst>
                                            <p:cond delay="0"/>
                                          </p:stCondLst>
                                        </p:cTn>
                                        <p:tgtEl>
                                          <p:spTgt spid="26631"/>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2663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6632"/>
                                        </p:tgtEl>
                                        <p:attrNameLst>
                                          <p:attrName>style.visibility</p:attrName>
                                        </p:attrNameLst>
                                      </p:cBhvr>
                                      <p:to>
                                        <p:strVal val="visible"/>
                                      </p:to>
                                    </p:set>
                                    <p:anim to="" calcmode="lin" valueType="num">
                                      <p:cBhvr>
                                        <p:cTn id="31" dur="700" fill="hold">
                                          <p:stCondLst>
                                            <p:cond delay="0"/>
                                          </p:stCondLst>
                                        </p:cTn>
                                        <p:tgtEl>
                                          <p:spTgt spid="26632"/>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266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26633"/>
                                        </p:tgtEl>
                                        <p:attrNameLst>
                                          <p:attrName>style.visibility</p:attrName>
                                        </p:attrNameLst>
                                      </p:cBhvr>
                                      <p:to>
                                        <p:strVal val="visible"/>
                                      </p:to>
                                    </p:set>
                                    <p:anim to="" calcmode="lin" valueType="num">
                                      <p:cBhvr>
                                        <p:cTn id="35" dur="700" fill="hold">
                                          <p:stCondLst>
                                            <p:cond delay="0"/>
                                          </p:stCondLst>
                                        </p:cTn>
                                        <p:tgtEl>
                                          <p:spTgt spid="26633"/>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266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26634"/>
                                        </p:tgtEl>
                                        <p:attrNameLst>
                                          <p:attrName>style.visibility</p:attrName>
                                        </p:attrNameLst>
                                      </p:cBhvr>
                                      <p:to>
                                        <p:strVal val="visible"/>
                                      </p:to>
                                    </p:set>
                                    <p:anim to="" calcmode="lin" valueType="num">
                                      <p:cBhvr>
                                        <p:cTn id="39" dur="700" fill="hold">
                                          <p:stCondLst>
                                            <p:cond delay="0"/>
                                          </p:stCondLst>
                                        </p:cTn>
                                        <p:tgtEl>
                                          <p:spTgt spid="26634"/>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2663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26635"/>
                                        </p:tgtEl>
                                        <p:attrNameLst>
                                          <p:attrName>style.visibility</p:attrName>
                                        </p:attrNameLst>
                                      </p:cBhvr>
                                      <p:to>
                                        <p:strVal val="visible"/>
                                      </p:to>
                                    </p:set>
                                    <p:anim to="" calcmode="lin" valueType="num">
                                      <p:cBhvr>
                                        <p:cTn id="43" dur="700" fill="hold">
                                          <p:stCondLst>
                                            <p:cond delay="0"/>
                                          </p:stCondLst>
                                        </p:cTn>
                                        <p:tgtEl>
                                          <p:spTgt spid="26635"/>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2663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26636"/>
                                        </p:tgtEl>
                                        <p:attrNameLst>
                                          <p:attrName>style.visibility</p:attrName>
                                        </p:attrNameLst>
                                      </p:cBhvr>
                                      <p:to>
                                        <p:strVal val="visible"/>
                                      </p:to>
                                    </p:set>
                                    <p:anim to="" calcmode="lin" valueType="num">
                                      <p:cBhvr>
                                        <p:cTn id="47" dur="700" fill="hold">
                                          <p:stCondLst>
                                            <p:cond delay="0"/>
                                          </p:stCondLst>
                                        </p:cTn>
                                        <p:tgtEl>
                                          <p:spTgt spid="26636"/>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2663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6637"/>
                                        </p:tgtEl>
                                        <p:attrNameLst>
                                          <p:attrName>style.visibility</p:attrName>
                                        </p:attrNameLst>
                                      </p:cBhvr>
                                      <p:to>
                                        <p:strVal val="visible"/>
                                      </p:to>
                                    </p:set>
                                    <p:anim to="" calcmode="lin" valueType="num">
                                      <p:cBhvr>
                                        <p:cTn id="51" dur="700" fill="hold">
                                          <p:stCondLst>
                                            <p:cond delay="0"/>
                                          </p:stCondLst>
                                        </p:cTn>
                                        <p:tgtEl>
                                          <p:spTgt spid="26637"/>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26637"/>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6638"/>
                                        </p:tgtEl>
                                        <p:attrNameLst>
                                          <p:attrName>style.visibility</p:attrName>
                                        </p:attrNameLst>
                                      </p:cBhvr>
                                      <p:to>
                                        <p:strVal val="visible"/>
                                      </p:to>
                                    </p:set>
                                    <p:anim to="" calcmode="lin" valueType="num">
                                      <p:cBhvr>
                                        <p:cTn id="55" dur="700" fill="hold">
                                          <p:stCondLst>
                                            <p:cond delay="0"/>
                                          </p:stCondLst>
                                        </p:cTn>
                                        <p:tgtEl>
                                          <p:spTgt spid="26638"/>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26638"/>
                                        </p:tgtEl>
                                      </p:cBhvr>
                                    </p:animEffect>
                                  </p:childTnLst>
                                </p:cTn>
                              </p:par>
                              <p:par>
                                <p:cTn id="57" presetID="0" presetClass="entr" presetSubtype="0" fill="hold" nodeType="withEffect">
                                  <p:stCondLst>
                                    <p:cond delay="0"/>
                                  </p:stCondLst>
                                  <p:childTnLst>
                                    <p:set>
                                      <p:cBhvr>
                                        <p:cTn id="58" dur="700" fill="hold">
                                          <p:stCondLst>
                                            <p:cond delay="0"/>
                                          </p:stCondLst>
                                        </p:cTn>
                                        <p:tgtEl>
                                          <p:spTgt spid="26639"/>
                                        </p:tgtEl>
                                        <p:attrNameLst>
                                          <p:attrName>style.visibility</p:attrName>
                                        </p:attrNameLst>
                                      </p:cBhvr>
                                      <p:to>
                                        <p:strVal val="visible"/>
                                      </p:to>
                                    </p:set>
                                    <p:anim to="" calcmode="lin" valueType="num">
                                      <p:cBhvr>
                                        <p:cTn id="59" dur="700" fill="hold">
                                          <p:stCondLst>
                                            <p:cond delay="0"/>
                                          </p:stCondLst>
                                        </p:cTn>
                                        <p:tgtEl>
                                          <p:spTgt spid="26639"/>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26639"/>
                                        </p:tgtEl>
                                      </p:cBhvr>
                                    </p:animEffect>
                                  </p:childTnLst>
                                </p:cTn>
                              </p:par>
                              <p:par>
                                <p:cTn id="61" presetID="42"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700"/>
                                        <p:tgtEl>
                                          <p:spTgt spid="3"/>
                                        </p:tgtEl>
                                      </p:cBhvr>
                                    </p:animEffect>
                                    <p:anim calcmode="lin" valueType="num">
                                      <p:cBhvr>
                                        <p:cTn id="64" dur="700" fill="hold"/>
                                        <p:tgtEl>
                                          <p:spTgt spid="3"/>
                                        </p:tgtEl>
                                        <p:attrNameLst>
                                          <p:attrName>ppt_x</p:attrName>
                                        </p:attrNameLst>
                                      </p:cBhvr>
                                      <p:tavLst>
                                        <p:tav tm="0">
                                          <p:val>
                                            <p:strVal val="#ppt_x"/>
                                          </p:val>
                                        </p:tav>
                                        <p:tav tm="100000">
                                          <p:val>
                                            <p:strVal val="#ppt_x"/>
                                          </p:val>
                                        </p:tav>
                                      </p:tavLst>
                                    </p:anim>
                                    <p:anim calcmode="lin" valueType="num">
                                      <p:cBhvr>
                                        <p:cTn id="65" dur="7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P spid="266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41986" name="PA_矩形 1">
            <a:extLst>
              <a:ext uri="{FF2B5EF4-FFF2-40B4-BE49-F238E27FC236}">
                <a16:creationId xmlns:a16="http://schemas.microsoft.com/office/drawing/2014/main" id="{7EC47EDF-7FD5-4D8A-AFF2-5DCF57E01BBD}"/>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a:extLst>
              <a:ext uri="{FF2B5EF4-FFF2-40B4-BE49-F238E27FC236}">
                <a16:creationId xmlns:a16="http://schemas.microsoft.com/office/drawing/2014/main" id="{7BD7E145-F192-41E7-9310-8232B94CB867}"/>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a:extLst>
              <a:ext uri="{FF2B5EF4-FFF2-40B4-BE49-F238E27FC236}">
                <a16:creationId xmlns:a16="http://schemas.microsoft.com/office/drawing/2014/main" id="{E9252018-156D-42DB-B06D-C0BC6AE1329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a:extLst>
              <a:ext uri="{FF2B5EF4-FFF2-40B4-BE49-F238E27FC236}">
                <a16:creationId xmlns:a16="http://schemas.microsoft.com/office/drawing/2014/main" id="{A8266310-69E3-42B7-ADEC-DE4A116CDBD4}"/>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a:extLst>
              <a:ext uri="{FF2B5EF4-FFF2-40B4-BE49-F238E27FC236}">
                <a16:creationId xmlns:a16="http://schemas.microsoft.com/office/drawing/2014/main" id="{5F43C59D-DBD1-4144-AF66-E42F9C10EDD9}"/>
              </a:ext>
            </a:extLst>
          </p:cNvPr>
          <p:cNvSpPr>
            <a:spLocks noChangeArrowheads="1"/>
          </p:cNvSpPr>
          <p:nvPr>
            <p:custDataLst>
              <p:tags r:id="rId5"/>
            </p:custDataLst>
          </p:nvPr>
        </p:nvSpPr>
        <p:spPr bwMode="auto">
          <a:xfrm>
            <a:off x="2816587" y="76200"/>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p>
        </p:txBody>
      </p:sp>
      <p:grpSp>
        <p:nvGrpSpPr>
          <p:cNvPr id="3" name="组合 2">
            <a:extLst>
              <a:ext uri="{FF2B5EF4-FFF2-40B4-BE49-F238E27FC236}">
                <a16:creationId xmlns:a16="http://schemas.microsoft.com/office/drawing/2014/main" id="{A2C17004-FBBF-4981-90B8-4C545609582B}"/>
              </a:ext>
            </a:extLst>
          </p:cNvPr>
          <p:cNvGrpSpPr/>
          <p:nvPr/>
        </p:nvGrpSpPr>
        <p:grpSpPr>
          <a:xfrm>
            <a:off x="1150144" y="1752600"/>
            <a:ext cx="10615392" cy="4354333"/>
            <a:chOff x="1716088" y="1307634"/>
            <a:chExt cx="12767446" cy="5074814"/>
          </a:xfrm>
        </p:grpSpPr>
        <p:sp>
          <p:nvSpPr>
            <p:cNvPr id="42000" name="PA_文本框 68">
              <a:extLst>
                <a:ext uri="{FF2B5EF4-FFF2-40B4-BE49-F238E27FC236}">
                  <a16:creationId xmlns:a16="http://schemas.microsoft.com/office/drawing/2014/main" id="{008D6E31-3B3D-40F7-9B18-797738A1141A}"/>
                </a:ext>
              </a:extLst>
            </p:cNvPr>
            <p:cNvSpPr>
              <a:spLocks noChangeArrowheads="1"/>
            </p:cNvSpPr>
            <p:nvPr>
              <p:custDataLst>
                <p:tags r:id="rId7"/>
              </p:custDataLst>
            </p:nvPr>
          </p:nvSpPr>
          <p:spPr bwMode="auto">
            <a:xfrm>
              <a:off x="6911975" y="1583113"/>
              <a:ext cx="5065187" cy="60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最新版本是</a:t>
              </a:r>
              <a:r>
                <a:rPr kumimoji="0" lang="en-US" altLang="zh-CN"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UML2.1</a:t>
              </a:r>
              <a:r>
                <a:rPr kumimoji="0" lang="zh-CN" altLang="en-US"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2001" name="PA_文本框 69">
              <a:extLst>
                <a:ext uri="{FF2B5EF4-FFF2-40B4-BE49-F238E27FC236}">
                  <a16:creationId xmlns:a16="http://schemas.microsoft.com/office/drawing/2014/main" id="{69B9D050-7FAF-4DD8-B56A-AE87AFDCA0A2}"/>
                </a:ext>
              </a:extLst>
            </p:cNvPr>
            <p:cNvSpPr>
              <a:spLocks noChangeArrowheads="1"/>
            </p:cNvSpPr>
            <p:nvPr>
              <p:custDataLst>
                <p:tags r:id="rId8"/>
              </p:custDataLst>
            </p:nvPr>
          </p:nvSpPr>
          <p:spPr bwMode="auto">
            <a:xfrm>
              <a:off x="6911975" y="2839295"/>
              <a:ext cx="7484800" cy="60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的第一个版本曾被命名为</a:t>
              </a:r>
              <a:r>
                <a:rPr kumimoji="0" lang="en-US" altLang="zh-CN"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UM0.8</a:t>
              </a:r>
              <a:r>
                <a:rPr kumimoji="0" lang="zh-CN" altLang="en-US"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2002" name="PA_文本框 70">
              <a:extLst>
                <a:ext uri="{FF2B5EF4-FFF2-40B4-BE49-F238E27FC236}">
                  <a16:creationId xmlns:a16="http://schemas.microsoft.com/office/drawing/2014/main" id="{0ED6EC22-C47E-416C-87DB-95C8D618DF1E}"/>
                </a:ext>
              </a:extLst>
            </p:cNvPr>
            <p:cNvSpPr>
              <a:spLocks noChangeArrowheads="1"/>
            </p:cNvSpPr>
            <p:nvPr>
              <p:custDataLst>
                <p:tags r:id="rId9"/>
              </p:custDataLst>
            </p:nvPr>
          </p:nvSpPr>
          <p:spPr bwMode="auto">
            <a:xfrm>
              <a:off x="6911975" y="4139879"/>
              <a:ext cx="6927614" cy="60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是一个种面向对象建模语言。</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2003" name="PA_文本框 71">
              <a:extLst>
                <a:ext uri="{FF2B5EF4-FFF2-40B4-BE49-F238E27FC236}">
                  <a16:creationId xmlns:a16="http://schemas.microsoft.com/office/drawing/2014/main" id="{C4B0D1E3-973D-45F8-8253-F35E696EB30A}"/>
                </a:ext>
              </a:extLst>
            </p:cNvPr>
            <p:cNvSpPr>
              <a:spLocks noChangeArrowheads="1"/>
            </p:cNvSpPr>
            <p:nvPr>
              <p:custDataLst>
                <p:tags r:id="rId10"/>
              </p:custDataLst>
            </p:nvPr>
          </p:nvSpPr>
          <p:spPr bwMode="auto">
            <a:xfrm>
              <a:off x="6911975" y="5351141"/>
              <a:ext cx="7571559" cy="60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可以贯穿软件周期的每一个阶段。</a:t>
              </a:r>
              <a:endParaRPr kumimoji="0" lang="en-US" altLang="zh-CN"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1991" name="PA_任意多边形 47">
              <a:extLst>
                <a:ext uri="{FF2B5EF4-FFF2-40B4-BE49-F238E27FC236}">
                  <a16:creationId xmlns:a16="http://schemas.microsoft.com/office/drawing/2014/main" id="{F5393280-5CA7-4CE1-9DD4-CF68EBB37279}"/>
                </a:ext>
              </a:extLst>
            </p:cNvPr>
            <p:cNvSpPr>
              <a:spLocks/>
            </p:cNvSpPr>
            <p:nvPr>
              <p:custDataLst>
                <p:tags r:id="rId11"/>
              </p:custDataLst>
            </p:nvPr>
          </p:nvSpPr>
          <p:spPr bwMode="auto">
            <a:xfrm rot="21480000" flipH="1">
              <a:off x="3038475" y="2651125"/>
              <a:ext cx="1901825" cy="1133475"/>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2" name="PA_任意多边形 51">
              <a:extLst>
                <a:ext uri="{FF2B5EF4-FFF2-40B4-BE49-F238E27FC236}">
                  <a16:creationId xmlns:a16="http://schemas.microsoft.com/office/drawing/2014/main" id="{32ADC768-3740-4057-AA1A-382A1BB4D2F9}"/>
                </a:ext>
              </a:extLst>
            </p:cNvPr>
            <p:cNvSpPr>
              <a:spLocks/>
            </p:cNvSpPr>
            <p:nvPr>
              <p:custDataLst>
                <p:tags r:id="rId12"/>
              </p:custDataLst>
            </p:nvPr>
          </p:nvSpPr>
          <p:spPr bwMode="auto">
            <a:xfrm>
              <a:off x="4895850" y="2625725"/>
              <a:ext cx="1428750" cy="1133475"/>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3" name="PA_任意多边形 63">
              <a:extLst>
                <a:ext uri="{FF2B5EF4-FFF2-40B4-BE49-F238E27FC236}">
                  <a16:creationId xmlns:a16="http://schemas.microsoft.com/office/drawing/2014/main" id="{34CA39E8-5110-467A-B747-AB2421BC36DF}"/>
                </a:ext>
              </a:extLst>
            </p:cNvPr>
            <p:cNvSpPr>
              <a:spLocks/>
            </p:cNvSpPr>
            <p:nvPr>
              <p:custDataLst>
                <p:tags r:id="rId13"/>
              </p:custDataLst>
            </p:nvPr>
          </p:nvSpPr>
          <p:spPr bwMode="auto">
            <a:xfrm rot="120000" flipH="1" flipV="1">
              <a:off x="3038475" y="3841750"/>
              <a:ext cx="1901825" cy="1128713"/>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4" name="PA_任意多边形 53">
              <a:extLst>
                <a:ext uri="{FF2B5EF4-FFF2-40B4-BE49-F238E27FC236}">
                  <a16:creationId xmlns:a16="http://schemas.microsoft.com/office/drawing/2014/main" id="{A3C36F27-6D6E-4B47-BEE9-B438083FCF96}"/>
                </a:ext>
              </a:extLst>
            </p:cNvPr>
            <p:cNvSpPr>
              <a:spLocks/>
            </p:cNvSpPr>
            <p:nvPr>
              <p:custDataLst>
                <p:tags r:id="rId14"/>
              </p:custDataLst>
            </p:nvPr>
          </p:nvSpPr>
          <p:spPr bwMode="auto">
            <a:xfrm flipV="1">
              <a:off x="4878388" y="3867150"/>
              <a:ext cx="1428750" cy="1120775"/>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5" name="PA_任意多边形 55">
              <a:extLst>
                <a:ext uri="{FF2B5EF4-FFF2-40B4-BE49-F238E27FC236}">
                  <a16:creationId xmlns:a16="http://schemas.microsoft.com/office/drawing/2014/main" id="{B635D84A-964D-49DF-A94C-266CE087EDEB}"/>
                </a:ext>
              </a:extLst>
            </p:cNvPr>
            <p:cNvSpPr>
              <a:spLocks/>
            </p:cNvSpPr>
            <p:nvPr>
              <p:custDataLst>
                <p:tags r:id="rId15"/>
              </p:custDataLst>
            </p:nvPr>
          </p:nvSpPr>
          <p:spPr bwMode="auto">
            <a:xfrm rot="13105210" flipV="1">
              <a:off x="2508250" y="4537075"/>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PA_任意多边形 56">
              <a:extLst>
                <a:ext uri="{FF2B5EF4-FFF2-40B4-BE49-F238E27FC236}">
                  <a16:creationId xmlns:a16="http://schemas.microsoft.com/office/drawing/2014/main" id="{9C7EA7CD-FA6E-4C8B-8B79-D463166ED530}"/>
                </a:ext>
              </a:extLst>
            </p:cNvPr>
            <p:cNvSpPr>
              <a:spLocks/>
            </p:cNvSpPr>
            <p:nvPr>
              <p:custDataLst>
                <p:tags r:id="rId16"/>
              </p:custDataLst>
            </p:nvPr>
          </p:nvSpPr>
          <p:spPr bwMode="auto">
            <a:xfrm flipV="1">
              <a:off x="4878388" y="5100124"/>
              <a:ext cx="1428750" cy="111601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7" name="PA_任意多边形 58">
              <a:extLst>
                <a:ext uri="{FF2B5EF4-FFF2-40B4-BE49-F238E27FC236}">
                  <a16:creationId xmlns:a16="http://schemas.microsoft.com/office/drawing/2014/main" id="{529EFC9F-F84E-42AB-BFF6-C809E3A2BF7C}"/>
                </a:ext>
              </a:extLst>
            </p:cNvPr>
            <p:cNvSpPr>
              <a:spLocks/>
            </p:cNvSpPr>
            <p:nvPr>
              <p:custDataLst>
                <p:tags r:id="rId17"/>
              </p:custDataLst>
            </p:nvPr>
          </p:nvSpPr>
          <p:spPr bwMode="auto">
            <a:xfrm rot="8494790">
              <a:off x="2508250" y="2197100"/>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8" name="PA_任意多边形 59">
              <a:extLst>
                <a:ext uri="{FF2B5EF4-FFF2-40B4-BE49-F238E27FC236}">
                  <a16:creationId xmlns:a16="http://schemas.microsoft.com/office/drawing/2014/main" id="{C5D537FA-18EB-4590-8EB7-403EF35EDA35}"/>
                </a:ext>
              </a:extLst>
            </p:cNvPr>
            <p:cNvSpPr>
              <a:spLocks/>
            </p:cNvSpPr>
            <p:nvPr>
              <p:custDataLst>
                <p:tags r:id="rId18"/>
              </p:custDataLst>
            </p:nvPr>
          </p:nvSpPr>
          <p:spPr bwMode="auto">
            <a:xfrm>
              <a:off x="4895850" y="1374775"/>
              <a:ext cx="1428750" cy="1117600"/>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999" name="PA_组合 27">
              <a:extLst>
                <a:ext uri="{FF2B5EF4-FFF2-40B4-BE49-F238E27FC236}">
                  <a16:creationId xmlns:a16="http://schemas.microsoft.com/office/drawing/2014/main" id="{E421AFE1-873F-4237-8AA9-593B2632DB8A}"/>
                </a:ext>
              </a:extLst>
            </p:cNvPr>
            <p:cNvGrpSpPr>
              <a:grpSpLocks/>
            </p:cNvGrpSpPr>
            <p:nvPr>
              <p:custDataLst>
                <p:tags r:id="rId19"/>
              </p:custDataLst>
            </p:nvPr>
          </p:nvGrpSpPr>
          <p:grpSpPr bwMode="auto">
            <a:xfrm>
              <a:off x="1716088" y="3241675"/>
              <a:ext cx="1368425" cy="1374775"/>
              <a:chOff x="0" y="0"/>
              <a:chExt cx="1375837" cy="1380067"/>
            </a:xfrm>
          </p:grpSpPr>
          <p:grpSp>
            <p:nvGrpSpPr>
              <p:cNvPr id="42008" name="组合 25">
                <a:extLst>
                  <a:ext uri="{FF2B5EF4-FFF2-40B4-BE49-F238E27FC236}">
                    <a16:creationId xmlns:a16="http://schemas.microsoft.com/office/drawing/2014/main" id="{3667B5B3-B4C2-4D6E-B083-FEE0F0B9A4F0}"/>
                  </a:ext>
                </a:extLst>
              </p:cNvPr>
              <p:cNvGrpSpPr>
                <a:grpSpLocks/>
              </p:cNvGrpSpPr>
              <p:nvPr/>
            </p:nvGrpSpPr>
            <p:grpSpPr bwMode="auto">
              <a:xfrm>
                <a:off x="0" y="0"/>
                <a:ext cx="1375837" cy="1380067"/>
                <a:chOff x="0" y="0"/>
                <a:chExt cx="1375837" cy="1380067"/>
              </a:xfrm>
            </p:grpSpPr>
            <p:sp>
              <p:nvSpPr>
                <p:cNvPr id="42010" name="矩形 11">
                  <a:extLst>
                    <a:ext uri="{FF2B5EF4-FFF2-40B4-BE49-F238E27FC236}">
                      <a16:creationId xmlns:a16="http://schemas.microsoft.com/office/drawing/2014/main" id="{5D23F6AB-5A1A-44E9-979A-6570062CEA63}"/>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1" name="矩形 12">
                  <a:extLst>
                    <a:ext uri="{FF2B5EF4-FFF2-40B4-BE49-F238E27FC236}">
                      <a16:creationId xmlns:a16="http://schemas.microsoft.com/office/drawing/2014/main" id="{2F26B6FF-3F6A-4924-848A-6B5426A8705F}"/>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2" name="矩形 13">
                  <a:extLst>
                    <a:ext uri="{FF2B5EF4-FFF2-40B4-BE49-F238E27FC236}">
                      <a16:creationId xmlns:a16="http://schemas.microsoft.com/office/drawing/2014/main" id="{B70F5D39-A67D-4439-9971-A10AEC1BFB2E}"/>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3" name="任意多边形 18">
                  <a:extLst>
                    <a:ext uri="{FF2B5EF4-FFF2-40B4-BE49-F238E27FC236}">
                      <a16:creationId xmlns:a16="http://schemas.microsoft.com/office/drawing/2014/main" id="{4F6310CF-C189-464E-9215-70427C139FF4}"/>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4" name="任意多边形 21">
                  <a:extLst>
                    <a:ext uri="{FF2B5EF4-FFF2-40B4-BE49-F238E27FC236}">
                      <a16:creationId xmlns:a16="http://schemas.microsoft.com/office/drawing/2014/main" id="{D3C732FD-54B6-4F5F-9E5F-192DC4A5519E}"/>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5" name="椭圆 22">
                  <a:extLst>
                    <a:ext uri="{FF2B5EF4-FFF2-40B4-BE49-F238E27FC236}">
                      <a16:creationId xmlns:a16="http://schemas.microsoft.com/office/drawing/2014/main" id="{919D409B-04E7-4229-9D67-67D7A943AE4E}"/>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6" name="矩形 23">
                  <a:extLst>
                    <a:ext uri="{FF2B5EF4-FFF2-40B4-BE49-F238E27FC236}">
                      <a16:creationId xmlns:a16="http://schemas.microsoft.com/office/drawing/2014/main" id="{E20FEAD9-18E7-4A96-94DA-F8D0C1CDEBF3}"/>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9" name="椭圆 26">
                <a:extLst>
                  <a:ext uri="{FF2B5EF4-FFF2-40B4-BE49-F238E27FC236}">
                    <a16:creationId xmlns:a16="http://schemas.microsoft.com/office/drawing/2014/main" id="{1E4273DB-FB3D-4F18-9A88-1A24CE5CE879}"/>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4" name="PA_文本框 10">
              <a:extLst>
                <a:ext uri="{FF2B5EF4-FFF2-40B4-BE49-F238E27FC236}">
                  <a16:creationId xmlns:a16="http://schemas.microsoft.com/office/drawing/2014/main" id="{A2C8103F-7086-433E-93CB-2F7A4D5E3C39}"/>
                </a:ext>
              </a:extLst>
            </p:cNvPr>
            <p:cNvSpPr>
              <a:spLocks noChangeArrowheads="1"/>
            </p:cNvSpPr>
            <p:nvPr>
              <p:custDataLst>
                <p:tags r:id="rId20"/>
              </p:custDataLst>
            </p:nvPr>
          </p:nvSpPr>
          <p:spPr bwMode="auto">
            <a:xfrm>
              <a:off x="5122902" y="1307634"/>
              <a:ext cx="987512" cy="129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5" name="PA_文本框 37">
              <a:extLst>
                <a:ext uri="{FF2B5EF4-FFF2-40B4-BE49-F238E27FC236}">
                  <a16:creationId xmlns:a16="http://schemas.microsoft.com/office/drawing/2014/main" id="{F534F684-F4C6-497C-9443-937A2AC927FF}"/>
                </a:ext>
              </a:extLst>
            </p:cNvPr>
            <p:cNvSpPr>
              <a:spLocks noChangeArrowheads="1"/>
            </p:cNvSpPr>
            <p:nvPr>
              <p:custDataLst>
                <p:tags r:id="rId21"/>
              </p:custDataLst>
            </p:nvPr>
          </p:nvSpPr>
          <p:spPr bwMode="auto">
            <a:xfrm>
              <a:off x="5158857" y="2593399"/>
              <a:ext cx="918105" cy="129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B</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6" name="PA_文本框 38">
              <a:extLst>
                <a:ext uri="{FF2B5EF4-FFF2-40B4-BE49-F238E27FC236}">
                  <a16:creationId xmlns:a16="http://schemas.microsoft.com/office/drawing/2014/main" id="{ADBD5FF6-443A-4133-84A0-3993A0837E85}"/>
                </a:ext>
              </a:extLst>
            </p:cNvPr>
            <p:cNvSpPr>
              <a:spLocks noChangeArrowheads="1"/>
            </p:cNvSpPr>
            <p:nvPr>
              <p:custDataLst>
                <p:tags r:id="rId22"/>
              </p:custDataLst>
            </p:nvPr>
          </p:nvSpPr>
          <p:spPr bwMode="auto">
            <a:xfrm>
              <a:off x="5163676" y="3817360"/>
              <a:ext cx="908464" cy="129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C</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7" name="PA_文本框 39">
              <a:extLst>
                <a:ext uri="{FF2B5EF4-FFF2-40B4-BE49-F238E27FC236}">
                  <a16:creationId xmlns:a16="http://schemas.microsoft.com/office/drawing/2014/main" id="{A89F62CC-3AD7-411A-9266-31167AE886B4}"/>
                </a:ext>
              </a:extLst>
            </p:cNvPr>
            <p:cNvSpPr>
              <a:spLocks noChangeArrowheads="1"/>
            </p:cNvSpPr>
            <p:nvPr>
              <p:custDataLst>
                <p:tags r:id="rId23"/>
              </p:custDataLst>
            </p:nvPr>
          </p:nvSpPr>
          <p:spPr bwMode="auto">
            <a:xfrm>
              <a:off x="5103908" y="5091120"/>
              <a:ext cx="1027998" cy="129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D</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47" name="组合 46">
            <a:extLst>
              <a:ext uri="{FF2B5EF4-FFF2-40B4-BE49-F238E27FC236}">
                <a16:creationId xmlns:a16="http://schemas.microsoft.com/office/drawing/2014/main" id="{F60B6C47-7FE0-460F-A7E1-14B7F2455CF2}"/>
              </a:ext>
            </a:extLst>
          </p:cNvPr>
          <p:cNvGrpSpPr/>
          <p:nvPr/>
        </p:nvGrpSpPr>
        <p:grpSpPr>
          <a:xfrm>
            <a:off x="5144167" y="694746"/>
            <a:ext cx="3595858" cy="1107755"/>
            <a:chOff x="348540" y="881064"/>
            <a:chExt cx="3595858" cy="1107755"/>
          </a:xfrm>
        </p:grpSpPr>
        <p:sp>
          <p:nvSpPr>
            <p:cNvPr id="48" name="PA_文本框 44">
              <a:extLst>
                <a:ext uri="{FF2B5EF4-FFF2-40B4-BE49-F238E27FC236}">
                  <a16:creationId xmlns:a16="http://schemas.microsoft.com/office/drawing/2014/main" id="{CFC1677C-3369-4535-9673-9D0577B36633}"/>
                </a:ext>
              </a:extLst>
            </p:cNvPr>
            <p:cNvSpPr>
              <a:spLocks noChangeArrowheads="1"/>
            </p:cNvSpPr>
            <p:nvPr>
              <p:custDataLst>
                <p:tags r:id="rId6"/>
              </p:custDataLst>
            </p:nvPr>
          </p:nvSpPr>
          <p:spPr bwMode="auto">
            <a:xfrm>
              <a:off x="528077" y="1465599"/>
              <a:ext cx="34163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ts val="0"/>
                </a:spcBef>
                <a:buNone/>
                <a:defRPr/>
              </a:pPr>
              <a:r>
                <a:rPr kumimoji="0" lang="zh-CN" altLang="en-US" sz="2800" b="0" i="0" u="none" strike="noStrike" kern="1200" cap="none" spc="0" normalizeH="0" baseline="0" noProof="0" dirty="0">
                  <a:ln>
                    <a:noFill/>
                  </a:ln>
                  <a:effectLst/>
                  <a:uLnTx/>
                  <a:uFillTx/>
                  <a:latin typeface="Calibri"/>
                  <a:ea typeface="宋体"/>
                  <a:cs typeface="+mn-cs"/>
                </a:rPr>
                <a:t>下列说法错误的是：</a:t>
              </a:r>
              <a:endParaRPr kumimoji="0" lang="en-US" altLang="zh-CN" sz="2800" b="0" i="0" u="none" strike="noStrike" kern="1200" cap="none" spc="0" normalizeH="0" baseline="0" noProof="0" dirty="0">
                <a:ln>
                  <a:noFill/>
                </a:ln>
                <a:effectLst/>
                <a:uLnTx/>
                <a:uFillTx/>
                <a:latin typeface="Calibri"/>
                <a:ea typeface="宋体"/>
                <a:cs typeface="+mn-cs"/>
              </a:endParaRPr>
            </a:p>
          </p:txBody>
        </p:sp>
        <p:pic>
          <p:nvPicPr>
            <p:cNvPr id="49" name="图片 48">
              <a:extLst>
                <a:ext uri="{FF2B5EF4-FFF2-40B4-BE49-F238E27FC236}">
                  <a16:creationId xmlns:a16="http://schemas.microsoft.com/office/drawing/2014/main" id="{9FF57C3E-E5A6-4EE1-942A-2E3635AC05DF}"/>
                </a:ext>
              </a:extLst>
            </p:cNvPr>
            <p:cNvPicPr>
              <a:picLocks noChangeAspect="1"/>
            </p:cNvPicPr>
            <p:nvPr/>
          </p:nvPicPr>
          <p:blipFill>
            <a:blip r:embed="rId27"/>
            <a:stretch>
              <a:fillRect/>
            </a:stretch>
          </p:blipFill>
          <p:spPr>
            <a:xfrm>
              <a:off x="348540" y="881064"/>
              <a:ext cx="2000408" cy="541247"/>
            </a:xfrm>
            <a:prstGeom prst="rect">
              <a:avLst/>
            </a:prstGeom>
          </p:spPr>
        </p:pic>
      </p:grpSp>
    </p:spTree>
    <p:extLst>
      <p:ext uri="{BB962C8B-B14F-4D97-AF65-F5344CB8AC3E}">
        <p14:creationId xmlns:p14="http://schemas.microsoft.com/office/powerpoint/2010/main" val="1168774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41990"/>
                                        </p:tgtEl>
                                        <p:attrNameLst>
                                          <p:attrName>style.visibility</p:attrName>
                                        </p:attrNameLst>
                                      </p:cBhvr>
                                      <p:to>
                                        <p:strVal val="visible"/>
                                      </p:to>
                                    </p:set>
                                    <p:anim to="" calcmode="lin" valueType="num">
                                      <p:cBhvr>
                                        <p:cTn id="23" dur="700" fill="hold">
                                          <p:stCondLst>
                                            <p:cond delay="0"/>
                                          </p:stCondLst>
                                        </p:cTn>
                                        <p:tgtEl>
                                          <p:spTgt spid="4199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41990"/>
                                        </p:tgtEl>
                                      </p:cBhvr>
                                    </p:animEffect>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700"/>
                                        <p:tgtEl>
                                          <p:spTgt spid="47"/>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428036" y="84455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7030308"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的特点</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35636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338263" y="1606394"/>
            <a:ext cx="9710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统一了</a:t>
            </a:r>
            <a:r>
              <a:rPr kumimoji="0" lang="en-US" altLang="zh-CN" sz="2800" b="1" i="0" u="none" strike="noStrike" kern="1200" cap="none" spc="0" normalizeH="0" baseline="0" noProof="0" dirty="0" err="1">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Booch</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OMT</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OOSE</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等方法中的基本概念和符号</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1338263" y="2870984"/>
            <a:ext cx="1074685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吸取了面向对象领域的各种优秀思想，也包括非</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OO</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方法的影响</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中凝聚了面向对象领域中的很多人的思想。</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删掉了很多混乱的，多余的和极少用的符号，添加了一些新的符号。</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1338263" y="4669019"/>
            <a:ext cx="1003351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在演变过程中提出了一些新的概念</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比如模板、职责、扩展机制、线程、过程、分布式、并发、模式、合作、</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活动图等新概念。</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并且清晰地区分类型、类和实例、细化、接口和组件</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的概念</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9"/>
            </p:custDataLst>
          </p:nvPr>
        </p:nvPicPr>
        <p:blipFill>
          <a:blip r:embed="rId14">
            <a:extLst>
              <a:ext uri="{28A0092B-C50C-407E-A947-70E740481C1C}">
                <a14:useLocalDpi xmlns:a14="http://schemas.microsoft.com/office/drawing/2010/main" val="0"/>
              </a:ext>
            </a:extLst>
          </a:blip>
          <a:srcRect/>
          <a:stretch>
            <a:fillRect/>
          </a:stretch>
        </p:blipFill>
        <p:spPr bwMode="auto">
          <a:xfrm>
            <a:off x="647598" y="4669019"/>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0"/>
            </p:custDataLst>
          </p:nvPr>
        </p:nvPicPr>
        <p:blipFill>
          <a:blip r:embed="rId15">
            <a:extLst>
              <a:ext uri="{28A0092B-C50C-407E-A947-70E740481C1C}">
                <a14:useLocalDpi xmlns:a14="http://schemas.microsoft.com/office/drawing/2010/main" val="0"/>
              </a:ext>
            </a:extLst>
          </a:blip>
          <a:srcRect/>
          <a:stretch>
            <a:fillRect/>
          </a:stretch>
        </p:blipFill>
        <p:spPr bwMode="auto">
          <a:xfrm>
            <a:off x="508757" y="2938306"/>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11"/>
            </p:custDataLst>
          </p:nvPr>
        </p:nvPicPr>
        <p:blipFill>
          <a:blip r:embed="rId16">
            <a:extLst>
              <a:ext uri="{28A0092B-C50C-407E-A947-70E740481C1C}">
                <a14:useLocalDpi xmlns:a14="http://schemas.microsoft.com/office/drawing/2010/main" val="0"/>
              </a:ext>
            </a:extLst>
          </a:blip>
          <a:srcRect/>
          <a:stretch>
            <a:fillRect/>
          </a:stretch>
        </p:blipFill>
        <p:spPr bwMode="auto">
          <a:xfrm>
            <a:off x="578543" y="1606394"/>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608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P spid="4506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338263" y="1606394"/>
            <a:ext cx="79880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单选题：下面关于</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的说法，不正确的是</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a:extLst>
              <a:ext uri="{FF2B5EF4-FFF2-40B4-BE49-F238E27FC236}">
                <a16:creationId xmlns:a16="http://schemas.microsoft.com/office/drawing/2014/main" id="{5A24D248-E6D0-4444-9330-F58711AB2AEF}"/>
              </a:ext>
            </a:extLst>
          </p:cNvPr>
          <p:cNvSpPr>
            <a:spLocks noChangeArrowheads="1"/>
          </p:cNvSpPr>
          <p:nvPr>
            <p:custDataLst>
              <p:tags r:id="rId8"/>
            </p:custDataLst>
          </p:nvPr>
        </p:nvSpPr>
        <p:spPr bwMode="auto">
          <a:xfrm>
            <a:off x="1338263" y="3531771"/>
            <a:ext cx="4992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给出了一个软件的开发过程</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a:extLst>
              <a:ext uri="{FF2B5EF4-FFF2-40B4-BE49-F238E27FC236}">
                <a16:creationId xmlns:a16="http://schemas.microsoft.com/office/drawing/2014/main" id="{B8190531-FFFE-49C1-BE50-2D9B85CD573D}"/>
              </a:ext>
            </a:extLst>
          </p:cNvPr>
          <p:cNvSpPr>
            <a:spLocks noChangeArrowheads="1"/>
          </p:cNvSpPr>
          <p:nvPr>
            <p:custDataLst>
              <p:tags r:id="rId9"/>
            </p:custDataLst>
          </p:nvPr>
        </p:nvSpPr>
        <p:spPr bwMode="auto">
          <a:xfrm>
            <a:off x="1337003" y="2838228"/>
            <a:ext cx="40639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具有面向对象的思想</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5" name="PA_文本框 21">
            <a:extLst>
              <a:ext uri="{FF2B5EF4-FFF2-40B4-BE49-F238E27FC236}">
                <a16:creationId xmlns:a16="http://schemas.microsoft.com/office/drawing/2014/main" id="{D2835F51-CE3C-4ED9-B139-449BD9D06B3F}"/>
              </a:ext>
            </a:extLst>
          </p:cNvPr>
          <p:cNvSpPr>
            <a:spLocks noChangeArrowheads="1"/>
          </p:cNvSpPr>
          <p:nvPr>
            <p:custDataLst>
              <p:tags r:id="rId10"/>
            </p:custDataLst>
          </p:nvPr>
        </p:nvSpPr>
        <p:spPr bwMode="auto">
          <a:xfrm>
            <a:off x="1337003" y="4188331"/>
            <a:ext cx="8666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统一了</a:t>
            </a:r>
            <a:r>
              <a:rPr kumimoji="0" lang="en-US" altLang="zh-CN" sz="2400" b="1" i="0" u="none" strike="noStrike" kern="1200" cap="none" spc="0" normalizeH="0" baseline="0" noProof="0" dirty="0" err="1">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Booch</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OMT</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OOSE</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等方法中的基本概念和符号</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a:extLst>
              <a:ext uri="{FF2B5EF4-FFF2-40B4-BE49-F238E27FC236}">
                <a16:creationId xmlns:a16="http://schemas.microsoft.com/office/drawing/2014/main" id="{A6B08830-44FF-4C87-9DEB-7899F74232C4}"/>
              </a:ext>
            </a:extLst>
          </p:cNvPr>
          <p:cNvSpPr>
            <a:spLocks noChangeArrowheads="1"/>
          </p:cNvSpPr>
          <p:nvPr>
            <p:custDataLst>
              <p:tags r:id="rId11"/>
            </p:custDataLst>
          </p:nvPr>
        </p:nvSpPr>
        <p:spPr bwMode="auto">
          <a:xfrm>
            <a:off x="1337003" y="4789941"/>
            <a:ext cx="105689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在演变过程中提出了线程、过程、分布式、并发、模式、合作的概念</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1513211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3"/>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2"/>
                                        </p:tgtEl>
                                        <p:attrNameLst>
                                          <p:attrName>style.visibility</p:attrName>
                                        </p:attrNameLst>
                                      </p:cBhvr>
                                      <p:to>
                                        <p:strVal val="visible"/>
                                      </p:to>
                                    </p:set>
                                    <p:anim to="" calcmode="lin" valueType="num">
                                      <p:cBhvr>
                                        <p:cTn id="31"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3"/>
                                        </p:tgtEl>
                                        <p:attrNameLst>
                                          <p:attrName>style.visibility</p:attrName>
                                        </p:attrNameLst>
                                      </p:cBhvr>
                                      <p:to>
                                        <p:strVal val="visible"/>
                                      </p:to>
                                    </p:set>
                                    <p:anim to="" calcmode="lin" valueType="num">
                                      <p:cBhvr>
                                        <p:cTn id="35"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4"/>
                                        </p:tgtEl>
                                        <p:attrNameLst>
                                          <p:attrName>style.visibility</p:attrName>
                                        </p:attrNameLst>
                                      </p:cBhvr>
                                      <p:to>
                                        <p:strVal val="visible"/>
                                      </p:to>
                                    </p:set>
                                    <p:anim to="" calcmode="lin" valueType="num">
                                      <p:cBhvr>
                                        <p:cTn id="39" dur="700" fill="hold">
                                          <p:stCondLst>
                                            <p:cond delay="0"/>
                                          </p:stCondLst>
                                        </p:cTn>
                                        <p:tgtEl>
                                          <p:spTgt spid="14"/>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14"/>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to="" calcmode="lin" valueType="num">
                                      <p:cBhvr>
                                        <p:cTn id="43" dur="700" fill="hold">
                                          <p:stCondLst>
                                            <p:cond delay="0"/>
                                          </p:stCondLst>
                                        </p:cTn>
                                        <p:tgtEl>
                                          <p:spTgt spid="15"/>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15"/>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6"/>
                                        </p:tgtEl>
                                        <p:attrNameLst>
                                          <p:attrName>style.visibility</p:attrName>
                                        </p:attrNameLst>
                                      </p:cBhvr>
                                      <p:to>
                                        <p:strVal val="visible"/>
                                      </p:to>
                                    </p:set>
                                    <p:anim to="" calcmode="lin" valueType="num">
                                      <p:cBhvr>
                                        <p:cTn id="4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13" grpId="0" animBg="1" autoUpdateAnimBg="0"/>
      <p:bldP spid="14" grpId="0" animBg="1" autoUpdateAnimBg="0"/>
      <p:bldP spid="15" grpId="0" animBg="1" autoUpdateAnimBg="0"/>
      <p:bldP spid="1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的特点</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7" name="PA_文本框 26">
            <a:extLst>
              <a:ext uri="{FF2B5EF4-FFF2-40B4-BE49-F238E27FC236}">
                <a16:creationId xmlns:a16="http://schemas.microsoft.com/office/drawing/2014/main" id="{768C1568-AB2F-446D-A55F-0E53937AB3B5}"/>
              </a:ext>
            </a:extLst>
          </p:cNvPr>
          <p:cNvSpPr>
            <a:spLocks noChangeArrowheads="1"/>
          </p:cNvSpPr>
          <p:nvPr>
            <p:custDataLst>
              <p:tags r:id="rId6"/>
            </p:custDataLst>
          </p:nvPr>
        </p:nvSpPr>
        <p:spPr bwMode="auto">
          <a:xfrm>
            <a:off x="-27039" y="2567245"/>
            <a:ext cx="1224607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因此，</a:t>
            </a:r>
            <a:endPar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是一种先进使用的标准建模语言，但某些概念尚待</a:t>
            </a:r>
            <a:endPar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时间来验证，</a:t>
            </a:r>
            <a:r>
              <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必然存在一个进化的过程</a:t>
            </a:r>
            <a:endPar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nvGrpSpPr>
          <p:cNvPr id="18" name="PA_组合 70">
            <a:extLst>
              <a:ext uri="{FF2B5EF4-FFF2-40B4-BE49-F238E27FC236}">
                <a16:creationId xmlns:a16="http://schemas.microsoft.com/office/drawing/2014/main" id="{D214303A-7792-4D91-B59B-B4AEB7C23255}"/>
              </a:ext>
            </a:extLst>
          </p:cNvPr>
          <p:cNvGrpSpPr>
            <a:grpSpLocks/>
          </p:cNvGrpSpPr>
          <p:nvPr>
            <p:custDataLst>
              <p:tags r:id="rId7"/>
            </p:custDataLst>
          </p:nvPr>
        </p:nvGrpSpPr>
        <p:grpSpPr bwMode="auto">
          <a:xfrm>
            <a:off x="570514" y="1151347"/>
            <a:ext cx="1773621" cy="1872072"/>
            <a:chOff x="0" y="0"/>
            <a:chExt cx="1825666" cy="1861627"/>
          </a:xfrm>
        </p:grpSpPr>
        <p:sp>
          <p:nvSpPr>
            <p:cNvPr id="19" name="任意多边形 58">
              <a:extLst>
                <a:ext uri="{FF2B5EF4-FFF2-40B4-BE49-F238E27FC236}">
                  <a16:creationId xmlns:a16="http://schemas.microsoft.com/office/drawing/2014/main" id="{E6E7FC3E-BE15-4F3B-91FF-DD7EB5D8BB49}"/>
                </a:ext>
              </a:extLst>
            </p:cNvPr>
            <p:cNvSpPr>
              <a:spLocks/>
            </p:cNvSpPr>
            <p:nvPr/>
          </p:nvSpPr>
          <p:spPr bwMode="auto">
            <a:xfrm rot="8100000">
              <a:off x="915518" y="981116"/>
              <a:ext cx="910148" cy="319594"/>
            </a:xfrm>
            <a:custGeom>
              <a:avLst/>
              <a:gdLst>
                <a:gd name="T0" fmla="*/ 0 w 1618735"/>
                <a:gd name="T1" fmla="*/ 101035 h 568411"/>
                <a:gd name="T2" fmla="*/ 0 w 1618735"/>
                <a:gd name="T3" fmla="*/ 0 h 568411"/>
                <a:gd name="T4" fmla="*/ 287730 w 1618735"/>
                <a:gd name="T5" fmla="*/ 0 h 568411"/>
                <a:gd name="T6" fmla="*/ 287730 w 1618735"/>
                <a:gd name="T7" fmla="*/ 101035 h 568411"/>
                <a:gd name="T8" fmla="*/ 100568 w 1618735"/>
                <a:gd name="T9" fmla="*/ 101035 h 568411"/>
                <a:gd name="T10" fmla="*/ 50517 w 1618735"/>
                <a:gd name="T11" fmla="*/ 50984 h 568411"/>
                <a:gd name="T12" fmla="*/ 466 w 1618735"/>
                <a:gd name="T13" fmla="*/ 101035 h 568411"/>
                <a:gd name="T14" fmla="*/ 0 60000 65536"/>
                <a:gd name="T15" fmla="*/ 0 60000 65536"/>
                <a:gd name="T16" fmla="*/ 0 60000 65536"/>
                <a:gd name="T17" fmla="*/ 0 60000 65536"/>
                <a:gd name="T18" fmla="*/ 0 60000 65536"/>
                <a:gd name="T19" fmla="*/ 0 60000 65536"/>
                <a:gd name="T20" fmla="*/ 0 60000 65536"/>
                <a:gd name="T21" fmla="*/ 0 w 1618735"/>
                <a:gd name="T22" fmla="*/ 0 h 568411"/>
                <a:gd name="T23" fmla="*/ 1618735 w 1618735"/>
                <a:gd name="T24" fmla="*/ 568411 h 5684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8735" h="568411">
                  <a:moveTo>
                    <a:pt x="0" y="568411"/>
                  </a:moveTo>
                  <a:lnTo>
                    <a:pt x="0" y="0"/>
                  </a:lnTo>
                  <a:lnTo>
                    <a:pt x="1618735" y="0"/>
                  </a:lnTo>
                  <a:lnTo>
                    <a:pt x="1618735" y="568411"/>
                  </a:lnTo>
                  <a:lnTo>
                    <a:pt x="565788" y="568411"/>
                  </a:lnTo>
                  <a:lnTo>
                    <a:pt x="284205" y="286828"/>
                  </a:lnTo>
                  <a:lnTo>
                    <a:pt x="2622" y="568411"/>
                  </a:lnTo>
                  <a:lnTo>
                    <a:pt x="0" y="568411"/>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五边形 59">
              <a:extLst>
                <a:ext uri="{FF2B5EF4-FFF2-40B4-BE49-F238E27FC236}">
                  <a16:creationId xmlns:a16="http://schemas.microsoft.com/office/drawing/2014/main" id="{DC95118B-D378-4F4C-A7A5-3D441C21163F}"/>
                </a:ext>
              </a:extLst>
            </p:cNvPr>
            <p:cNvSpPr>
              <a:spLocks noChangeArrowheads="1"/>
            </p:cNvSpPr>
            <p:nvPr/>
          </p:nvSpPr>
          <p:spPr bwMode="auto">
            <a:xfrm rot="2700000">
              <a:off x="647263" y="366535"/>
              <a:ext cx="1052668" cy="319593"/>
            </a:xfrm>
            <a:prstGeom prst="homePlate">
              <a:avLst>
                <a:gd name="adj" fmla="val 82344"/>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五边形 60">
              <a:extLst>
                <a:ext uri="{FF2B5EF4-FFF2-40B4-BE49-F238E27FC236}">
                  <a16:creationId xmlns:a16="http://schemas.microsoft.com/office/drawing/2014/main" id="{107F6C48-B869-4080-8FB2-DBD70FEC1A95}"/>
                </a:ext>
              </a:extLst>
            </p:cNvPr>
            <p:cNvSpPr>
              <a:spLocks noChangeArrowheads="1"/>
            </p:cNvSpPr>
            <p:nvPr/>
          </p:nvSpPr>
          <p:spPr bwMode="auto">
            <a:xfrm rot="2700000" flipH="1">
              <a:off x="488931" y="813842"/>
              <a:ext cx="319593" cy="1047785"/>
            </a:xfrm>
            <a:prstGeom prst="homePlate">
              <a:avLst>
                <a:gd name="adj" fmla="val 25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任意多边形 61">
              <a:extLst>
                <a:ext uri="{FF2B5EF4-FFF2-40B4-BE49-F238E27FC236}">
                  <a16:creationId xmlns:a16="http://schemas.microsoft.com/office/drawing/2014/main" id="{16F4750C-ABDD-45AA-A7AE-B2A60AB0C70B}"/>
                </a:ext>
              </a:extLst>
            </p:cNvPr>
            <p:cNvSpPr>
              <a:spLocks/>
            </p:cNvSpPr>
            <p:nvPr/>
          </p:nvSpPr>
          <p:spPr bwMode="auto">
            <a:xfrm rot="8100000" flipH="1" flipV="1">
              <a:off x="0" y="566700"/>
              <a:ext cx="910148" cy="319594"/>
            </a:xfrm>
            <a:custGeom>
              <a:avLst/>
              <a:gdLst>
                <a:gd name="T0" fmla="*/ 0 w 1618735"/>
                <a:gd name="T1" fmla="*/ 101035 h 568411"/>
                <a:gd name="T2" fmla="*/ 0 w 1618735"/>
                <a:gd name="T3" fmla="*/ 0 h 568411"/>
                <a:gd name="T4" fmla="*/ 287730 w 1618735"/>
                <a:gd name="T5" fmla="*/ 0 h 568411"/>
                <a:gd name="T6" fmla="*/ 287730 w 1618735"/>
                <a:gd name="T7" fmla="*/ 101035 h 568411"/>
                <a:gd name="T8" fmla="*/ 100568 w 1618735"/>
                <a:gd name="T9" fmla="*/ 101035 h 568411"/>
                <a:gd name="T10" fmla="*/ 50517 w 1618735"/>
                <a:gd name="T11" fmla="*/ 50984 h 568411"/>
                <a:gd name="T12" fmla="*/ 466 w 1618735"/>
                <a:gd name="T13" fmla="*/ 101035 h 568411"/>
                <a:gd name="T14" fmla="*/ 0 60000 65536"/>
                <a:gd name="T15" fmla="*/ 0 60000 65536"/>
                <a:gd name="T16" fmla="*/ 0 60000 65536"/>
                <a:gd name="T17" fmla="*/ 0 60000 65536"/>
                <a:gd name="T18" fmla="*/ 0 60000 65536"/>
                <a:gd name="T19" fmla="*/ 0 60000 65536"/>
                <a:gd name="T20" fmla="*/ 0 60000 65536"/>
                <a:gd name="T21" fmla="*/ 0 w 1618735"/>
                <a:gd name="T22" fmla="*/ 0 h 568411"/>
                <a:gd name="T23" fmla="*/ 1618735 w 1618735"/>
                <a:gd name="T24" fmla="*/ 568411 h 5684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8735" h="568411">
                  <a:moveTo>
                    <a:pt x="0" y="568411"/>
                  </a:moveTo>
                  <a:lnTo>
                    <a:pt x="0" y="0"/>
                  </a:lnTo>
                  <a:lnTo>
                    <a:pt x="1618735" y="0"/>
                  </a:lnTo>
                  <a:lnTo>
                    <a:pt x="1618735" y="568411"/>
                  </a:lnTo>
                  <a:lnTo>
                    <a:pt x="565788" y="568411"/>
                  </a:lnTo>
                  <a:lnTo>
                    <a:pt x="284205" y="286828"/>
                  </a:lnTo>
                  <a:lnTo>
                    <a:pt x="2622" y="568411"/>
                  </a:lnTo>
                  <a:lnTo>
                    <a:pt x="0" y="568411"/>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205266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to="" calcmode="lin" valueType="num">
                                      <p:cBhvr>
                                        <p:cTn id="27" dur="700" fill="hold">
                                          <p:stCondLst>
                                            <p:cond delay="0"/>
                                          </p:stCondLst>
                                        </p:cTn>
                                        <p:tgtEl>
                                          <p:spTgt spid="17"/>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7"/>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to="" calcmode="lin" valueType="num">
                                      <p:cBhvr>
                                        <p:cTn id="31" dur="700" fill="hold">
                                          <p:stCondLst>
                                            <p:cond delay="0"/>
                                          </p:stCondLst>
                                        </p:cTn>
                                        <p:tgtEl>
                                          <p:spTgt spid="18"/>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18"/>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1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428036" y="84455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7030308"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的结构</a:t>
            </a:r>
            <a:endPar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119759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50178" name="PA_矩形 1">
            <a:extLst>
              <a:ext uri="{FF2B5EF4-FFF2-40B4-BE49-F238E27FC236}">
                <a16:creationId xmlns:a16="http://schemas.microsoft.com/office/drawing/2014/main" id="{347D7B20-F677-47C4-9ACC-FBDEEC52FA8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a:extLst>
              <a:ext uri="{FF2B5EF4-FFF2-40B4-BE49-F238E27FC236}">
                <a16:creationId xmlns:a16="http://schemas.microsoft.com/office/drawing/2014/main" id="{49AB772D-3EA6-4BC7-B696-E1E7F9ABFF2C}"/>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a:extLst>
              <a:ext uri="{FF2B5EF4-FFF2-40B4-BE49-F238E27FC236}">
                <a16:creationId xmlns:a16="http://schemas.microsoft.com/office/drawing/2014/main" id="{16A72804-C804-49FB-83D8-2C59BE21BF16}"/>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a:extLst>
              <a:ext uri="{FF2B5EF4-FFF2-40B4-BE49-F238E27FC236}">
                <a16:creationId xmlns:a16="http://schemas.microsoft.com/office/drawing/2014/main" id="{8B3B64B6-DE8F-4161-A0EB-8883F483B1E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a:extLst>
              <a:ext uri="{FF2B5EF4-FFF2-40B4-BE49-F238E27FC236}">
                <a16:creationId xmlns:a16="http://schemas.microsoft.com/office/drawing/2014/main" id="{4EBB512D-A8CE-484B-9B4D-2589BF8A4E09}"/>
              </a:ext>
            </a:extLst>
          </p:cNvPr>
          <p:cNvSpPr>
            <a:spLocks noChangeArrowheads="1"/>
          </p:cNvSpPr>
          <p:nvPr>
            <p:custDataLst>
              <p:tags r:id="rId5"/>
            </p:custDataLst>
          </p:nvPr>
        </p:nvSpPr>
        <p:spPr bwMode="auto">
          <a:xfrm>
            <a:off x="3043412" y="112422"/>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p>
        </p:txBody>
      </p:sp>
      <p:grpSp>
        <p:nvGrpSpPr>
          <p:cNvPr id="2" name="组合 1">
            <a:extLst>
              <a:ext uri="{FF2B5EF4-FFF2-40B4-BE49-F238E27FC236}">
                <a16:creationId xmlns:a16="http://schemas.microsoft.com/office/drawing/2014/main" id="{50745163-A71F-4838-B506-2105365A327B}"/>
              </a:ext>
            </a:extLst>
          </p:cNvPr>
          <p:cNvGrpSpPr/>
          <p:nvPr/>
        </p:nvGrpSpPr>
        <p:grpSpPr>
          <a:xfrm>
            <a:off x="1766043" y="2222090"/>
            <a:ext cx="9868760" cy="4108931"/>
            <a:chOff x="1393235" y="2088389"/>
            <a:chExt cx="10678529" cy="4583113"/>
          </a:xfrm>
        </p:grpSpPr>
        <p:sp>
          <p:nvSpPr>
            <p:cNvPr id="50183" name="PA_任意多边形 12">
              <a:extLst>
                <a:ext uri="{FF2B5EF4-FFF2-40B4-BE49-F238E27FC236}">
                  <a16:creationId xmlns:a16="http://schemas.microsoft.com/office/drawing/2014/main" id="{EC716024-4BF8-4F6C-80B2-7D28B9CCAC58}"/>
                </a:ext>
              </a:extLst>
            </p:cNvPr>
            <p:cNvSpPr>
              <a:spLocks/>
            </p:cNvSpPr>
            <p:nvPr>
              <p:custDataLst>
                <p:tags r:id="rId8"/>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a:extLst>
                <a:ext uri="{FF2B5EF4-FFF2-40B4-BE49-F238E27FC236}">
                  <a16:creationId xmlns:a16="http://schemas.microsoft.com/office/drawing/2014/main" id="{56CCC79A-0A5A-4D92-8AFF-556A6E531DD2}"/>
                </a:ext>
              </a:extLst>
            </p:cNvPr>
            <p:cNvSpPr>
              <a:spLocks/>
            </p:cNvSpPr>
            <p:nvPr>
              <p:custDataLst>
                <p:tags r:id="rId9"/>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a:extLst>
                <a:ext uri="{FF2B5EF4-FFF2-40B4-BE49-F238E27FC236}">
                  <a16:creationId xmlns:a16="http://schemas.microsoft.com/office/drawing/2014/main" id="{BFC45BD5-473D-4395-99D3-499A8E58669E}"/>
                </a:ext>
              </a:extLst>
            </p:cNvPr>
            <p:cNvSpPr>
              <a:spLocks/>
            </p:cNvSpPr>
            <p:nvPr>
              <p:custDataLst>
                <p:tags r:id="rId10"/>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a:extLst>
                <a:ext uri="{FF2B5EF4-FFF2-40B4-BE49-F238E27FC236}">
                  <a16:creationId xmlns:a16="http://schemas.microsoft.com/office/drawing/2014/main" id="{A0CEDDA9-D451-424C-9F30-00F51A26964D}"/>
                </a:ext>
              </a:extLst>
            </p:cNvPr>
            <p:cNvSpPr>
              <a:spLocks noChangeArrowheads="1"/>
            </p:cNvSpPr>
            <p:nvPr>
              <p:custDataLst>
                <p:tags r:id="rId11"/>
              </p:custDataLst>
            </p:nvPr>
          </p:nvSpPr>
          <p:spPr bwMode="auto">
            <a:xfrm>
              <a:off x="5530851" y="2761489"/>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a:extLst>
                <a:ext uri="{FF2B5EF4-FFF2-40B4-BE49-F238E27FC236}">
                  <a16:creationId xmlns:a16="http://schemas.microsoft.com/office/drawing/2014/main" id="{CFA09D7D-2D15-4A22-9F95-88164242E556}"/>
                </a:ext>
              </a:extLst>
            </p:cNvPr>
            <p:cNvSpPr>
              <a:spLocks noChangeArrowheads="1"/>
            </p:cNvSpPr>
            <p:nvPr>
              <p:custDataLst>
                <p:tags r:id="rId12"/>
              </p:custDataLst>
            </p:nvPr>
          </p:nvSpPr>
          <p:spPr bwMode="auto">
            <a:xfrm>
              <a:off x="6978651"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a:extLst>
                <a:ext uri="{FF2B5EF4-FFF2-40B4-BE49-F238E27FC236}">
                  <a16:creationId xmlns:a16="http://schemas.microsoft.com/office/drawing/2014/main" id="{96179E7C-524E-4970-BAA3-B1375E389A3C}"/>
                </a:ext>
              </a:extLst>
            </p:cNvPr>
            <p:cNvSpPr>
              <a:spLocks noChangeArrowheads="1"/>
            </p:cNvSpPr>
            <p:nvPr>
              <p:custDataLst>
                <p:tags r:id="rId13"/>
              </p:custDataLst>
            </p:nvPr>
          </p:nvSpPr>
          <p:spPr bwMode="auto">
            <a:xfrm>
              <a:off x="5638801" y="5215764"/>
              <a:ext cx="874713"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a:extLst>
                <a:ext uri="{FF2B5EF4-FFF2-40B4-BE49-F238E27FC236}">
                  <a16:creationId xmlns:a16="http://schemas.microsoft.com/office/drawing/2014/main" id="{5B0FAA34-ABF4-48BC-8541-8A1F4170F03B}"/>
                </a:ext>
              </a:extLst>
            </p:cNvPr>
            <p:cNvSpPr>
              <a:spLocks noChangeArrowheads="1"/>
            </p:cNvSpPr>
            <p:nvPr>
              <p:custDataLst>
                <p:tags r:id="rId14"/>
              </p:custDataLst>
            </p:nvPr>
          </p:nvSpPr>
          <p:spPr bwMode="auto">
            <a:xfrm>
              <a:off x="1473134" y="2658500"/>
              <a:ext cx="3946414" cy="18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事物</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事物是</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中的重要组成部分</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中一共包含四种事物：构建</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事物，行为事物，分组事物，注释</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事物。</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0190" name="PA_文本框 23">
              <a:extLst>
                <a:ext uri="{FF2B5EF4-FFF2-40B4-BE49-F238E27FC236}">
                  <a16:creationId xmlns:a16="http://schemas.microsoft.com/office/drawing/2014/main" id="{94D5D781-E87A-43D9-B9B1-2E145C85742C}"/>
                </a:ext>
              </a:extLst>
            </p:cNvPr>
            <p:cNvSpPr>
              <a:spLocks noChangeArrowheads="1"/>
            </p:cNvSpPr>
            <p:nvPr>
              <p:custDataLst>
                <p:tags r:id="rId15"/>
              </p:custDataLst>
            </p:nvPr>
          </p:nvSpPr>
          <p:spPr bwMode="auto">
            <a:xfrm>
              <a:off x="1393235" y="5173127"/>
              <a:ext cx="3696642" cy="89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图</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图是很多有相互关系的事物的组</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50191" name="PA_文本框 24">
              <a:extLst>
                <a:ext uri="{FF2B5EF4-FFF2-40B4-BE49-F238E27FC236}">
                  <a16:creationId xmlns:a16="http://schemas.microsoft.com/office/drawing/2014/main" id="{06B7EC47-1454-4027-8047-48223FB2893B}"/>
                </a:ext>
              </a:extLst>
            </p:cNvPr>
            <p:cNvSpPr>
              <a:spLocks noChangeArrowheads="1"/>
            </p:cNvSpPr>
            <p:nvPr>
              <p:custDataLst>
                <p:tags r:id="rId16"/>
              </p:custDataLst>
            </p:nvPr>
          </p:nvSpPr>
          <p:spPr bwMode="auto">
            <a:xfrm>
              <a:off x="8250236" y="3634614"/>
              <a:ext cx="3821528" cy="151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关系把元素紧密联系在一起</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中有四种关系：依赖、关联、</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泛化和实现。</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grpSp>
      <p:sp>
        <p:nvSpPr>
          <p:cNvPr id="16" name="PA_任意多边形 34">
            <a:extLst>
              <a:ext uri="{FF2B5EF4-FFF2-40B4-BE49-F238E27FC236}">
                <a16:creationId xmlns:a16="http://schemas.microsoft.com/office/drawing/2014/main" id="{AE700B84-8C97-46A6-8807-1563063ABAF4}"/>
              </a:ext>
            </a:extLst>
          </p:cNvPr>
          <p:cNvSpPr>
            <a:spLocks/>
          </p:cNvSpPr>
          <p:nvPr>
            <p:custDataLst>
              <p:tags r:id="rId6"/>
            </p:custDataLst>
          </p:nvPr>
        </p:nvSpPr>
        <p:spPr bwMode="auto">
          <a:xfrm flipH="1">
            <a:off x="-14749" y="1130269"/>
            <a:ext cx="4439265"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PA_文本框 44">
            <a:extLst>
              <a:ext uri="{FF2B5EF4-FFF2-40B4-BE49-F238E27FC236}">
                <a16:creationId xmlns:a16="http://schemas.microsoft.com/office/drawing/2014/main" id="{5928AE2F-5A82-40F3-A753-FFD934C17FE9}"/>
              </a:ext>
            </a:extLst>
          </p:cNvPr>
          <p:cNvSpPr>
            <a:spLocks noChangeArrowheads="1"/>
          </p:cNvSpPr>
          <p:nvPr>
            <p:custDataLst>
              <p:tags r:id="rId7"/>
            </p:custDataLst>
          </p:nvPr>
        </p:nvSpPr>
        <p:spPr bwMode="auto">
          <a:xfrm flipH="1">
            <a:off x="185094" y="1284319"/>
            <a:ext cx="3890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的结构主要由以下三部分组成</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extLst>
      <p:ext uri="{BB962C8B-B14F-4D97-AF65-F5344CB8AC3E}">
        <p14:creationId xmlns:p14="http://schemas.microsoft.com/office/powerpoint/2010/main" val="3319645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0178"/>
                                        </p:tgtEl>
                                        <p:attrNameLst>
                                          <p:attrName>ppt_h</p:attrName>
                                        </p:attrNameLst>
                                      </p:cBhvr>
                                      <p:tavLst>
                                        <p:tav tm="0" fmla="#ppt_h-#ppt_h*((1.5-1.5*$)^3-(1.5-1.5*$)^2)">
                                          <p:val>
                                            <p:strVal val="0"/>
                                          </p:val>
                                        </p:tav>
                                        <p:tav tm="100000">
                                          <p:val>
                                            <p:str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strVal val="0"/>
                                          </p:val>
                                        </p:tav>
                                        <p:tav tm="100000">
                                          <p:val>
                                            <p:strVal val="1"/>
                                          </p:val>
                                        </p:tav>
                                      </p:tavLst>
                                    </p:anim>
                                    <p:anim to="" calcmode="lin" valueType="num">
                                      <p:cBhvr>
                                        <p:cTn id="13" dur="700" fill="hold">
                                          <p:stCondLst>
                                            <p:cond delay="0"/>
                                          </p:stCondLst>
                                        </p:cTn>
                                        <p:tgtEl>
                                          <p:spTgt spid="50179"/>
                                        </p:tgtEl>
                                        <p:attrNameLst>
                                          <p:attrName>ppt_h</p:attrName>
                                        </p:attrNameLst>
                                      </p:cBhvr>
                                      <p:tavLst>
                                        <p:tav tm="0" fmla="#ppt_h-#ppt_h*((1.5-1.5*$)^3-(1.5-1.5*$)^2)">
                                          <p:val>
                                            <p:strVal val="0"/>
                                          </p:val>
                                        </p:tav>
                                        <p:tav tm="100000">
                                          <p:val>
                                            <p:str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strVal val="0"/>
                                          </p:val>
                                        </p:tav>
                                        <p:tav tm="100000">
                                          <p:val>
                                            <p:strVal val="1"/>
                                          </p:val>
                                        </p:tav>
                                      </p:tavLst>
                                    </p:anim>
                                    <p:anim to="" calcmode="lin" valueType="num">
                                      <p:cBhvr>
                                        <p:cTn id="18" dur="700" fill="hold">
                                          <p:stCondLst>
                                            <p:cond delay="0"/>
                                          </p:stCondLst>
                                        </p:cTn>
                                        <p:tgtEl>
                                          <p:spTgt spid="50180"/>
                                        </p:tgtEl>
                                        <p:attrNameLst>
                                          <p:attrName>ppt_h</p:attrName>
                                        </p:attrNameLst>
                                      </p:cBhvr>
                                      <p:tavLst>
                                        <p:tav tm="0" fmla="#ppt_h-#ppt_h*((1.5-1.5*$)^3-(1.5-1.5*$)^2)">
                                          <p:val>
                                            <p:strVal val="0"/>
                                          </p:val>
                                        </p:tav>
                                        <p:tav tm="100000">
                                          <p:val>
                                            <p:str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strVal val="0"/>
                                          </p:val>
                                        </p:tav>
                                        <p:tav tm="100000">
                                          <p:val>
                                            <p:strVal val="1"/>
                                          </p:val>
                                        </p:tav>
                                      </p:tavLst>
                                    </p:anim>
                                    <p:anim to="" calcmode="lin" valueType="num">
                                      <p:cBhvr>
                                        <p:cTn id="23" dur="700" fill="hold">
                                          <p:stCondLst>
                                            <p:cond delay="0"/>
                                          </p:stCondLst>
                                        </p:cTn>
                                        <p:tgtEl>
                                          <p:spTgt spid="50181"/>
                                        </p:tgtEl>
                                        <p:attrNameLst>
                                          <p:attrName>ppt_h</p:attrName>
                                        </p:attrNameLst>
                                      </p:cBhvr>
                                      <p:tavLst>
                                        <p:tav tm="0" fmla="#ppt_h-#ppt_h*((1.5-1.5*$)^3-(1.5-1.5*$)^2)">
                                          <p:val>
                                            <p:strVal val="0"/>
                                          </p:val>
                                        </p:tav>
                                        <p:tav tm="100000">
                                          <p:val>
                                            <p:str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50182"/>
                                        </p:tgtEl>
                                        <p:attrNameLst>
                                          <p:attrName>ppt_h</p:attrName>
                                        </p:attrNameLst>
                                      </p:cBhvr>
                                      <p:tavLst>
                                        <p:tav tm="0" fmla="#ppt_h-#ppt_h*((1.5-1.5*$)^3-(1.5-1.5*$)^2)">
                                          <p:val>
                                            <p:strVal val="0"/>
                                          </p:val>
                                        </p:tav>
                                        <p:tav tm="100000">
                                          <p:val>
                                            <p:str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700" fill="hold">
                                          <p:stCondLst>
                                            <p:cond delay="0"/>
                                          </p:stCondLst>
                                        </p:cTn>
                                        <p:tgtEl>
                                          <p:spTgt spid="16"/>
                                        </p:tgtEl>
                                        <p:attrNameLst>
                                          <p:attrName>style.visibility</p:attrName>
                                        </p:attrNameLst>
                                      </p:cBhvr>
                                      <p:to>
                                        <p:strVal val="visible"/>
                                      </p:to>
                                    </p:set>
                                    <p:anim to="" calcmode="lin" valueType="num">
                                      <p:cBhvr>
                                        <p:cTn id="32" dur="700" fill="hold">
                                          <p:stCondLst>
                                            <p:cond delay="0"/>
                                          </p:stCondLst>
                                        </p:cTn>
                                        <p:tgtEl>
                                          <p:spTgt spid="16"/>
                                        </p:tgtEl>
                                        <p:attrNameLst>
                                          <p:attrName>ppt_x</p:attrName>
                                        </p:attrNameLst>
                                      </p:cBhvr>
                                      <p:tavLst>
                                        <p:tav tm="0" fmla="#ppt_x-#ppt_w*((1.5-1.5*$)^3-(1.5-1.5*$)^2)">
                                          <p:val>
                                            <p:strVal val="0"/>
                                          </p:val>
                                        </p:tav>
                                        <p:tav tm="100000">
                                          <p:val>
                                            <p:strVal val="1"/>
                                          </p:val>
                                        </p:tav>
                                      </p:tavLst>
                                    </p:anim>
                                    <p:animEffect filter="fade">
                                      <p:cBhvr>
                                        <p:cTn id="33" dur="700">
                                          <p:stCondLst>
                                            <p:cond delay="0"/>
                                          </p:stCondLst>
                                        </p:cTn>
                                        <p:tgtEl>
                                          <p:spTgt spid="16"/>
                                        </p:tgtEl>
                                      </p:cBhvr>
                                    </p:animEffect>
                                  </p:childTnLst>
                                </p:cTn>
                              </p:par>
                              <p:par>
                                <p:cTn id="34" presetID="0" presetClass="entr" presetSubtype="0" fill="hold" grpId="0" nodeType="withEffect">
                                  <p:stCondLst>
                                    <p:cond delay="0"/>
                                  </p:stCondLst>
                                  <p:iterate type="lt">
                                    <p:tmPct val="10000"/>
                                  </p:iterate>
                                  <p:childTnLst>
                                    <p:set>
                                      <p:cBhvr>
                                        <p:cTn id="35" dur="700" fill="hold">
                                          <p:stCondLst>
                                            <p:cond delay="0"/>
                                          </p:stCondLst>
                                        </p:cTn>
                                        <p:tgtEl>
                                          <p:spTgt spid="18"/>
                                        </p:tgtEl>
                                        <p:attrNameLst>
                                          <p:attrName>style.visibility</p:attrName>
                                        </p:attrNameLst>
                                      </p:cBhvr>
                                      <p:to>
                                        <p:strVal val="visible"/>
                                      </p:to>
                                    </p:set>
                                    <p:anim to="" calcmode="lin" valueType="num">
                                      <p:cBhvr>
                                        <p:cTn id="36" dur="700" fill="hold">
                                          <p:stCondLst>
                                            <p:cond delay="0"/>
                                          </p:stCondLst>
                                        </p:cTn>
                                        <p:tgtEl>
                                          <p:spTgt spid="18"/>
                                        </p:tgtEl>
                                        <p:attrNameLst>
                                          <p:attrName>ppt_x</p:attrName>
                                        </p:attrNameLst>
                                      </p:cBhvr>
                                      <p:tavLst>
                                        <p:tav tm="0" fmla="#ppt_x-#ppt_w*((1.5-1.5*$)^3-(1.5-1.5*$)^2)">
                                          <p:val>
                                            <p:strVal val="0"/>
                                          </p:val>
                                        </p:tav>
                                        <p:tav tm="100000">
                                          <p:val>
                                            <p:strVal val="1"/>
                                          </p:val>
                                        </p:tav>
                                      </p:tavLst>
                                    </p:anim>
                                    <p:animEffect filter="fade">
                                      <p:cBhvr>
                                        <p:cTn id="37" dur="7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1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337841" y="6344"/>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事物</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484440" y="2013673"/>
            <a:ext cx="46602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类</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类是对一组具有相同属性，相同操作，</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相同关系和线条予以对象的抽象。</a:t>
            </a: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1493059" y="3460889"/>
            <a:ext cx="44037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协作</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描述了一组十五件的相互作用的集合</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1493059" y="4786157"/>
            <a:ext cx="507728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也称为“组件”，是物理上或可替换的</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系统部分，它实现了一个接口 的集合。</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在一个系统中，可以使用不同种类的组件。</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9"/>
            </p:custDataLst>
          </p:nvPr>
        </p:nvSpPr>
        <p:spPr bwMode="auto">
          <a:xfrm>
            <a:off x="6889751" y="811788"/>
            <a:ext cx="50577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接口</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接口是指类或组件提供特定服务的一组操作</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的集合，一个接口描述了类或组件对外可见</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的动作。接口可以实现类或组件的全部或部</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分动作。</a:t>
            </a: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10"/>
            </p:custDataLst>
          </p:nvPr>
        </p:nvSpPr>
        <p:spPr bwMode="auto">
          <a:xfrm>
            <a:off x="6877725" y="2698928"/>
            <a:ext cx="53142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描述了一系列系统对一个特定角色执行</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的动作，在模型中用例是通过写作来实现的。</a:t>
            </a:r>
          </a:p>
        </p:txBody>
      </p:sp>
      <p:sp>
        <p:nvSpPr>
          <p:cNvPr id="45068" name="PA_文本框 26">
            <a:extLst>
              <a:ext uri="{FF2B5EF4-FFF2-40B4-BE49-F238E27FC236}">
                <a16:creationId xmlns:a16="http://schemas.microsoft.com/office/drawing/2014/main" id="{7DE54212-8DC4-4A3E-B72E-23CF72128A5D}"/>
              </a:ext>
            </a:extLst>
          </p:cNvPr>
          <p:cNvSpPr>
            <a:spLocks noChangeArrowheads="1"/>
          </p:cNvSpPr>
          <p:nvPr>
            <p:custDataLst>
              <p:tags r:id="rId11"/>
            </p:custDataLst>
          </p:nvPr>
        </p:nvSpPr>
        <p:spPr bwMode="auto">
          <a:xfrm>
            <a:off x="6889751" y="4062882"/>
            <a:ext cx="518603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节点</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可以用来描述实际的</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PC</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、打印机、服务器等</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软件运行的基础硬件。节点是运行时存在的</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物理元素。</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12"/>
            </p:custDataLst>
          </p:nvPr>
        </p:nvPicPr>
        <p:blipFill>
          <a:blip r:embed="rId24">
            <a:extLst>
              <a:ext uri="{28A0092B-C50C-407E-A947-70E740481C1C}">
                <a14:useLocalDpi xmlns:a14="http://schemas.microsoft.com/office/drawing/2010/main" val="0"/>
              </a:ext>
            </a:extLst>
          </a:blip>
          <a:srcRect/>
          <a:stretch>
            <a:fillRect/>
          </a:stretch>
        </p:blipFill>
        <p:spPr bwMode="auto">
          <a:xfrm>
            <a:off x="1039058" y="491966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3"/>
            </p:custDataLst>
          </p:nvPr>
        </p:nvPicPr>
        <p:blipFill>
          <a:blip r:embed="rId25">
            <a:extLst>
              <a:ext uri="{28A0092B-C50C-407E-A947-70E740481C1C}">
                <a14:useLocalDpi xmlns:a14="http://schemas.microsoft.com/office/drawing/2010/main" val="0"/>
              </a:ext>
            </a:extLst>
          </a:blip>
          <a:srcRect/>
          <a:stretch>
            <a:fillRect/>
          </a:stretch>
        </p:blipFill>
        <p:spPr bwMode="auto">
          <a:xfrm>
            <a:off x="6302060" y="2850968"/>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4"/>
            </p:custDataLst>
          </p:nvPr>
        </p:nvPicPr>
        <p:blipFill>
          <a:blip r:embed="rId26">
            <a:extLst>
              <a:ext uri="{28A0092B-C50C-407E-A947-70E740481C1C}">
                <a14:useLocalDpi xmlns:a14="http://schemas.microsoft.com/office/drawing/2010/main" val="0"/>
              </a:ext>
            </a:extLst>
          </a:blip>
          <a:srcRect/>
          <a:stretch>
            <a:fillRect/>
          </a:stretch>
        </p:blipFill>
        <p:spPr bwMode="auto">
          <a:xfrm>
            <a:off x="6396663" y="104952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5"/>
            </p:custDataLst>
          </p:nvPr>
        </p:nvPicPr>
        <p:blipFill>
          <a:blip r:embed="rId27">
            <a:extLst>
              <a:ext uri="{28A0092B-C50C-407E-A947-70E740481C1C}">
                <a14:useLocalDpi xmlns:a14="http://schemas.microsoft.com/office/drawing/2010/main" val="0"/>
              </a:ext>
            </a:extLst>
          </a:blip>
          <a:srcRect/>
          <a:stretch>
            <a:fillRect/>
          </a:stretch>
        </p:blipFill>
        <p:spPr bwMode="auto">
          <a:xfrm>
            <a:off x="866802" y="3540045"/>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16"/>
            </p:custDataLst>
          </p:nvPr>
        </p:nvPicPr>
        <p:blipFill>
          <a:blip r:embed="rId28">
            <a:extLst>
              <a:ext uri="{28A0092B-C50C-407E-A947-70E740481C1C}">
                <a14:useLocalDpi xmlns:a14="http://schemas.microsoft.com/office/drawing/2010/main" val="0"/>
              </a:ext>
            </a:extLst>
          </a:blip>
          <a:srcRect/>
          <a:stretch>
            <a:fillRect/>
          </a:stretch>
        </p:blipFill>
        <p:spPr bwMode="auto">
          <a:xfrm>
            <a:off x="842963" y="223473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a:extLst>
              <a:ext uri="{FF2B5EF4-FFF2-40B4-BE49-F238E27FC236}">
                <a16:creationId xmlns:a16="http://schemas.microsoft.com/office/drawing/2014/main" id="{80531BA8-4A34-4DBF-A340-AE4263E1002D}"/>
              </a:ext>
            </a:extLst>
          </p:cNvPr>
          <p:cNvPicPr>
            <a:picLocks noChangeAspect="1" noChangeArrowheads="1"/>
          </p:cNvPicPr>
          <p:nvPr>
            <p:custDataLst>
              <p:tags r:id="rId17"/>
            </p:custDataLst>
          </p:nvPr>
        </p:nvPicPr>
        <p:blipFill>
          <a:blip r:embed="rId29">
            <a:extLst>
              <a:ext uri="{28A0092B-C50C-407E-A947-70E740481C1C}">
                <a14:useLocalDpi xmlns:a14="http://schemas.microsoft.com/office/drawing/2010/main" val="0"/>
              </a:ext>
            </a:extLst>
          </a:blip>
          <a:srcRect/>
          <a:stretch>
            <a:fillRect/>
          </a:stretch>
        </p:blipFill>
        <p:spPr bwMode="auto">
          <a:xfrm>
            <a:off x="6377132" y="4233308"/>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PA_任意多边形 34">
            <a:extLst>
              <a:ext uri="{FF2B5EF4-FFF2-40B4-BE49-F238E27FC236}">
                <a16:creationId xmlns:a16="http://schemas.microsoft.com/office/drawing/2014/main" id="{FAD866BC-8A06-4EA5-B8CF-9C726FCEBA2A}"/>
              </a:ext>
            </a:extLst>
          </p:cNvPr>
          <p:cNvSpPr>
            <a:spLocks/>
          </p:cNvSpPr>
          <p:nvPr>
            <p:custDataLst>
              <p:tags r:id="rId18"/>
            </p:custDataLst>
          </p:nvPr>
        </p:nvSpPr>
        <p:spPr bwMode="auto">
          <a:xfrm rot="10800000" flipH="1">
            <a:off x="6889751" y="5808477"/>
            <a:ext cx="5287409" cy="811120"/>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4">
            <a:extLst>
              <a:ext uri="{FF2B5EF4-FFF2-40B4-BE49-F238E27FC236}">
                <a16:creationId xmlns:a16="http://schemas.microsoft.com/office/drawing/2014/main" id="{113CE6D8-4341-438E-BF3B-CEA54449B8D7}"/>
              </a:ext>
            </a:extLst>
          </p:cNvPr>
          <p:cNvSpPr>
            <a:spLocks noChangeArrowheads="1"/>
          </p:cNvSpPr>
          <p:nvPr>
            <p:custDataLst>
              <p:tags r:id="rId19"/>
            </p:custDataLst>
          </p:nvPr>
        </p:nvSpPr>
        <p:spPr bwMode="auto">
          <a:xfrm flipH="1">
            <a:off x="7158172" y="5878764"/>
            <a:ext cx="50189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此外，参与者，文档库，页表等都是上述基本事物的变体。</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3" name="PA_任意多边形 34">
            <a:extLst>
              <a:ext uri="{FF2B5EF4-FFF2-40B4-BE49-F238E27FC236}">
                <a16:creationId xmlns:a16="http://schemas.microsoft.com/office/drawing/2014/main" id="{74851441-C5A1-492A-8445-54D72B5B4379}"/>
              </a:ext>
            </a:extLst>
          </p:cNvPr>
          <p:cNvSpPr>
            <a:spLocks/>
          </p:cNvSpPr>
          <p:nvPr>
            <p:custDataLst>
              <p:tags r:id="rId20"/>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a:extLst>
              <a:ext uri="{FF2B5EF4-FFF2-40B4-BE49-F238E27FC236}">
                <a16:creationId xmlns:a16="http://schemas.microsoft.com/office/drawing/2014/main" id="{599A5AA9-C4D5-4A84-8B67-95FF02A76E91}"/>
              </a:ext>
            </a:extLst>
          </p:cNvPr>
          <p:cNvSpPr>
            <a:spLocks noChangeArrowheads="1"/>
          </p:cNvSpPr>
          <p:nvPr>
            <p:custDataLst>
              <p:tags r:id="rId21"/>
            </p:custDataLst>
          </p:nvPr>
        </p:nvSpPr>
        <p:spPr bwMode="auto">
          <a:xfrm flipH="1">
            <a:off x="66294" y="1014561"/>
            <a:ext cx="43704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构建事物是</a:t>
            </a: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模型的静态部分，描述概念或物理元素，包括以下几种：</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Tree>
    <p:extLst>
      <p:ext uri="{BB962C8B-B14F-4D97-AF65-F5344CB8AC3E}">
        <p14:creationId xmlns:p14="http://schemas.microsoft.com/office/powerpoint/2010/main" val="1217480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7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P spid="45065" grpId="0"/>
      <p:bldP spid="45066" grpId="0"/>
      <p:bldP spid="45067" grpId="0"/>
      <p:bldP spid="45068" grpId="0"/>
      <p:bldP spid="21" grpId="0" animBg="1"/>
      <p:bldP spid="22" grpId="0"/>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337841" y="6344"/>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事物</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484440" y="2013673"/>
            <a:ext cx="557075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交互</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实现某功能的一组构建事物之间的消息的集合，</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设计消息、动作序列、连接。</a:t>
            </a: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1460197" y="3247183"/>
            <a:ext cx="53142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状态机</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描述事物或交互在生命周期内相应时间所经历</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的状态序列。</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auto">
          <a:xfrm>
            <a:off x="729681" y="338413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9"/>
            </p:custDataLst>
          </p:nvPr>
        </p:nvPicPr>
        <p:blipFill>
          <a:blip r:embed="rId19">
            <a:extLst>
              <a:ext uri="{28A0092B-C50C-407E-A947-70E740481C1C}">
                <a14:useLocalDpi xmlns:a14="http://schemas.microsoft.com/office/drawing/2010/main" val="0"/>
              </a:ext>
            </a:extLst>
          </a:blip>
          <a:srcRect/>
          <a:stretch>
            <a:fillRect/>
          </a:stretch>
        </p:blipFill>
        <p:spPr bwMode="auto">
          <a:xfrm>
            <a:off x="842963" y="223473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PA_任意多边形 34">
            <a:extLst>
              <a:ext uri="{FF2B5EF4-FFF2-40B4-BE49-F238E27FC236}">
                <a16:creationId xmlns:a16="http://schemas.microsoft.com/office/drawing/2014/main" id="{74851441-C5A1-492A-8445-54D72B5B4379}"/>
              </a:ext>
            </a:extLst>
          </p:cNvPr>
          <p:cNvSpPr>
            <a:spLocks/>
          </p:cNvSpPr>
          <p:nvPr>
            <p:custDataLst>
              <p:tags r:id="rId10"/>
            </p:custDataLst>
          </p:nvPr>
        </p:nvSpPr>
        <p:spPr bwMode="auto">
          <a:xfrm flipH="1">
            <a:off x="0" y="1041846"/>
            <a:ext cx="5302250"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a:extLst>
              <a:ext uri="{FF2B5EF4-FFF2-40B4-BE49-F238E27FC236}">
                <a16:creationId xmlns:a16="http://schemas.microsoft.com/office/drawing/2014/main" id="{599A5AA9-C4D5-4A84-8B67-95FF02A76E91}"/>
              </a:ext>
            </a:extLst>
          </p:cNvPr>
          <p:cNvSpPr>
            <a:spLocks noChangeArrowheads="1"/>
          </p:cNvSpPr>
          <p:nvPr>
            <p:custDataLst>
              <p:tags r:id="rId11"/>
            </p:custDataLst>
          </p:nvPr>
        </p:nvSpPr>
        <p:spPr bwMode="auto">
          <a:xfrm flipH="1">
            <a:off x="66294" y="1014562"/>
            <a:ext cx="48925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行为事物是</a:t>
            </a:r>
            <a:r>
              <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模型的动态部分，描述跨越空间和时间的行为，主要包括以下两种：</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29" name="PA_任意多边形 35">
            <a:extLst>
              <a:ext uri="{FF2B5EF4-FFF2-40B4-BE49-F238E27FC236}">
                <a16:creationId xmlns:a16="http://schemas.microsoft.com/office/drawing/2014/main" id="{725E5B4E-BC80-4130-B292-0F21D87C44A9}"/>
              </a:ext>
            </a:extLst>
          </p:cNvPr>
          <p:cNvSpPr>
            <a:spLocks/>
          </p:cNvSpPr>
          <p:nvPr>
            <p:custDataLst>
              <p:tags r:id="rId12"/>
            </p:custDataLst>
          </p:nvPr>
        </p:nvSpPr>
        <p:spPr bwMode="auto">
          <a:xfrm flipH="1">
            <a:off x="6933" y="4636555"/>
            <a:ext cx="6960536" cy="877897"/>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36">
            <a:extLst>
              <a:ext uri="{FF2B5EF4-FFF2-40B4-BE49-F238E27FC236}">
                <a16:creationId xmlns:a16="http://schemas.microsoft.com/office/drawing/2014/main" id="{F9BE282C-45C6-4150-93ED-BF3896E75A39}"/>
              </a:ext>
            </a:extLst>
          </p:cNvPr>
          <p:cNvSpPr>
            <a:spLocks/>
          </p:cNvSpPr>
          <p:nvPr>
            <p:custDataLst>
              <p:tags r:id="rId13"/>
            </p:custDataLst>
          </p:nvPr>
        </p:nvSpPr>
        <p:spPr bwMode="auto">
          <a:xfrm flipH="1">
            <a:off x="-29918" y="5680414"/>
            <a:ext cx="7892470" cy="952205"/>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文本框 45">
            <a:extLst>
              <a:ext uri="{FF2B5EF4-FFF2-40B4-BE49-F238E27FC236}">
                <a16:creationId xmlns:a16="http://schemas.microsoft.com/office/drawing/2014/main" id="{C5B6086E-41AA-44AA-B673-2898D51FEB15}"/>
              </a:ext>
            </a:extLst>
          </p:cNvPr>
          <p:cNvSpPr>
            <a:spLocks noChangeArrowheads="1"/>
          </p:cNvSpPr>
          <p:nvPr>
            <p:custDataLst>
              <p:tags r:id="rId14"/>
            </p:custDataLst>
          </p:nvPr>
        </p:nvSpPr>
        <p:spPr bwMode="auto">
          <a:xfrm flipH="1">
            <a:off x="66294" y="4721560"/>
            <a:ext cx="68323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分组事物是</a:t>
            </a: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模型图的组织部份，描述事物的组织结构，</a:t>
            </a:r>
            <a:endPar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主要由包（把把元素编程成组的机制）来实现。</a:t>
            </a:r>
            <a:endPar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2" name="PA_文本框 46">
            <a:extLst>
              <a:ext uri="{FF2B5EF4-FFF2-40B4-BE49-F238E27FC236}">
                <a16:creationId xmlns:a16="http://schemas.microsoft.com/office/drawing/2014/main" id="{EA40EC8E-450B-48BE-A5C7-3AE691102764}"/>
              </a:ext>
            </a:extLst>
          </p:cNvPr>
          <p:cNvSpPr>
            <a:spLocks noChangeArrowheads="1"/>
          </p:cNvSpPr>
          <p:nvPr>
            <p:custDataLst>
              <p:tags r:id="rId15"/>
            </p:custDataLst>
          </p:nvPr>
        </p:nvSpPr>
        <p:spPr bwMode="auto">
          <a:xfrm flipH="1">
            <a:off x="6934" y="5791675"/>
            <a:ext cx="76017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注释事物是</a:t>
            </a: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模型的解释部分，用来对模型中的元素进行说明，</a:t>
            </a:r>
            <a:endPar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解释，注解：对元素进行约束或接受的简单符号。</a:t>
            </a:r>
          </a:p>
        </p:txBody>
      </p:sp>
    </p:spTree>
    <p:extLst>
      <p:ext uri="{BB962C8B-B14F-4D97-AF65-F5344CB8AC3E}">
        <p14:creationId xmlns:p14="http://schemas.microsoft.com/office/powerpoint/2010/main" val="2699451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P spid="45064" grpId="0"/>
      <p:bldP spid="23" grpId="0" animBg="1"/>
      <p:bldP spid="24" grpId="0"/>
      <p:bldP spid="29" grpId="0" animBg="1"/>
      <p:bldP spid="30" grpId="0" animBg="1"/>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3794" name="PA_矩形 1">
            <a:extLst>
              <a:ext uri="{FF2B5EF4-FFF2-40B4-BE49-F238E27FC236}">
                <a16:creationId xmlns:a16="http://schemas.microsoft.com/office/drawing/2014/main" id="{6683EDE6-D4E3-4CC6-A089-98211E0DB979}"/>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a:extLst>
              <a:ext uri="{FF2B5EF4-FFF2-40B4-BE49-F238E27FC236}">
                <a16:creationId xmlns:a16="http://schemas.microsoft.com/office/drawing/2014/main" id="{8DBEE7BF-8B22-4BE5-9D62-1AE859BBC2E6}"/>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a:extLst>
              <a:ext uri="{FF2B5EF4-FFF2-40B4-BE49-F238E27FC236}">
                <a16:creationId xmlns:a16="http://schemas.microsoft.com/office/drawing/2014/main" id="{D33D04F1-149C-417F-8FB9-3CC9AA1D3550}"/>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a:extLst>
              <a:ext uri="{FF2B5EF4-FFF2-40B4-BE49-F238E27FC236}">
                <a16:creationId xmlns:a16="http://schemas.microsoft.com/office/drawing/2014/main" id="{90D42F54-124F-4475-BFE4-77A5E8FF220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a:extLst>
              <a:ext uri="{FF2B5EF4-FFF2-40B4-BE49-F238E27FC236}">
                <a16:creationId xmlns:a16="http://schemas.microsoft.com/office/drawing/2014/main" id="{C0C7EB34-7A1C-4F95-8799-AA377BCB3E2F}"/>
              </a:ext>
            </a:extLst>
          </p:cNvPr>
          <p:cNvSpPr>
            <a:spLocks noChangeArrowheads="1"/>
          </p:cNvSpPr>
          <p:nvPr>
            <p:custDataLst>
              <p:tags r:id="rId5"/>
            </p:custDataLst>
          </p:nvPr>
        </p:nvSpPr>
        <p:spPr bwMode="auto">
          <a:xfrm>
            <a:off x="2135188" y="0"/>
            <a:ext cx="32367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关系</a:t>
            </a:r>
          </a:p>
        </p:txBody>
      </p:sp>
      <p:sp>
        <p:nvSpPr>
          <p:cNvPr id="33799" name="PA_任意多边形 33">
            <a:extLst>
              <a:ext uri="{FF2B5EF4-FFF2-40B4-BE49-F238E27FC236}">
                <a16:creationId xmlns:a16="http://schemas.microsoft.com/office/drawing/2014/main" id="{0680A9CC-DAD5-4028-B917-8E9EA08A2E80}"/>
              </a:ext>
            </a:extLst>
          </p:cNvPr>
          <p:cNvSpPr>
            <a:spLocks/>
          </p:cNvSpPr>
          <p:nvPr>
            <p:custDataLst>
              <p:tags r:id="rId6"/>
            </p:custDataLst>
          </p:nvPr>
        </p:nvSpPr>
        <p:spPr bwMode="auto">
          <a:xfrm flipH="1">
            <a:off x="3822699" y="1944688"/>
            <a:ext cx="8254282"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a:extLst>
              <a:ext uri="{FF2B5EF4-FFF2-40B4-BE49-F238E27FC236}">
                <a16:creationId xmlns:a16="http://schemas.microsoft.com/office/drawing/2014/main" id="{8F80D64A-34CF-4377-AC86-8094055F3D0B}"/>
              </a:ext>
            </a:extLst>
          </p:cNvPr>
          <p:cNvSpPr>
            <a:spLocks/>
          </p:cNvSpPr>
          <p:nvPr>
            <p:custDataLst>
              <p:tags r:id="rId7"/>
            </p:custDataLst>
          </p:nvPr>
        </p:nvSpPr>
        <p:spPr bwMode="auto">
          <a:xfrm flipH="1">
            <a:off x="3290884" y="2870200"/>
            <a:ext cx="8119797"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a:extLst>
              <a:ext uri="{FF2B5EF4-FFF2-40B4-BE49-F238E27FC236}">
                <a16:creationId xmlns:a16="http://schemas.microsoft.com/office/drawing/2014/main" id="{0CB0FB7E-51FD-4838-814E-80D45B2F2950}"/>
              </a:ext>
            </a:extLst>
          </p:cNvPr>
          <p:cNvSpPr>
            <a:spLocks/>
          </p:cNvSpPr>
          <p:nvPr>
            <p:custDataLst>
              <p:tags r:id="rId8"/>
            </p:custDataLst>
          </p:nvPr>
        </p:nvSpPr>
        <p:spPr bwMode="auto">
          <a:xfrm flipH="1">
            <a:off x="2640168" y="3763426"/>
            <a:ext cx="8027831"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a:extLst>
              <a:ext uri="{FF2B5EF4-FFF2-40B4-BE49-F238E27FC236}">
                <a16:creationId xmlns:a16="http://schemas.microsoft.com/office/drawing/2014/main" id="{FFC323C5-56C3-47F8-949D-468DD38DF7BF}"/>
              </a:ext>
            </a:extLst>
          </p:cNvPr>
          <p:cNvSpPr>
            <a:spLocks/>
          </p:cNvSpPr>
          <p:nvPr>
            <p:custDataLst>
              <p:tags r:id="rId9"/>
            </p:custDataLst>
          </p:nvPr>
        </p:nvSpPr>
        <p:spPr bwMode="auto">
          <a:xfrm flipH="1">
            <a:off x="2225673" y="4695825"/>
            <a:ext cx="7478558" cy="931863"/>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a:extLst>
              <a:ext uri="{FF2B5EF4-FFF2-40B4-BE49-F238E27FC236}">
                <a16:creationId xmlns:a16="http://schemas.microsoft.com/office/drawing/2014/main" id="{1BB43349-D251-4FBB-83E1-AEEC44B32E00}"/>
              </a:ext>
            </a:extLst>
          </p:cNvPr>
          <p:cNvSpPr>
            <a:spLocks/>
          </p:cNvSpPr>
          <p:nvPr>
            <p:custDataLst>
              <p:tags r:id="rId10"/>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a:t>
            </a:r>
            <a:endParaRPr kumimoji="0" lang="zh-CN" altLang="en-US" sz="20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
        <p:nvSpPr>
          <p:cNvPr id="33804" name="PA_任意多边形 40">
            <a:extLst>
              <a:ext uri="{FF2B5EF4-FFF2-40B4-BE49-F238E27FC236}">
                <a16:creationId xmlns:a16="http://schemas.microsoft.com/office/drawing/2014/main" id="{09FB56B0-F2B9-4C8A-95E0-E600BCA94F4E}"/>
              </a:ext>
            </a:extLst>
          </p:cNvPr>
          <p:cNvSpPr>
            <a:spLocks/>
          </p:cNvSpPr>
          <p:nvPr>
            <p:custDataLst>
              <p:tags r:id="rId11"/>
            </p:custDataLst>
          </p:nvPr>
        </p:nvSpPr>
        <p:spPr bwMode="auto">
          <a:xfrm flipH="1">
            <a:off x="7145" y="2859881"/>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关联</a:t>
            </a:r>
          </a:p>
        </p:txBody>
      </p:sp>
      <p:sp>
        <p:nvSpPr>
          <p:cNvPr id="33805" name="PA_任意多边形 41">
            <a:extLst>
              <a:ext uri="{FF2B5EF4-FFF2-40B4-BE49-F238E27FC236}">
                <a16:creationId xmlns:a16="http://schemas.microsoft.com/office/drawing/2014/main" id="{1E41515E-04A2-449F-A087-02E83A6FC145}"/>
              </a:ext>
            </a:extLst>
          </p:cNvPr>
          <p:cNvSpPr>
            <a:spLocks/>
          </p:cNvSpPr>
          <p:nvPr>
            <p:custDataLst>
              <p:tags r:id="rId12"/>
            </p:custDataLst>
          </p:nvPr>
        </p:nvSpPr>
        <p:spPr bwMode="auto">
          <a:xfrm flipH="1">
            <a:off x="0" y="3775075"/>
            <a:ext cx="11049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泛化</a:t>
            </a:r>
          </a:p>
        </p:txBody>
      </p:sp>
      <p:sp>
        <p:nvSpPr>
          <p:cNvPr id="33806" name="PA_任意多边形 42">
            <a:extLst>
              <a:ext uri="{FF2B5EF4-FFF2-40B4-BE49-F238E27FC236}">
                <a16:creationId xmlns:a16="http://schemas.microsoft.com/office/drawing/2014/main" id="{F8CE438F-F9CC-49E7-A783-04D90C8049FD}"/>
              </a:ext>
            </a:extLst>
          </p:cNvPr>
          <p:cNvSpPr>
            <a:spLocks/>
          </p:cNvSpPr>
          <p:nvPr>
            <p:custDataLst>
              <p:tags r:id="rId13"/>
            </p:custDataLst>
          </p:nvPr>
        </p:nvSpPr>
        <p:spPr bwMode="auto">
          <a:xfrm flipH="1">
            <a:off x="-1" y="4702175"/>
            <a:ext cx="815975" cy="925513"/>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实现</a:t>
            </a:r>
          </a:p>
        </p:txBody>
      </p:sp>
      <p:sp>
        <p:nvSpPr>
          <p:cNvPr id="33807" name="PA_文本框 43">
            <a:extLst>
              <a:ext uri="{FF2B5EF4-FFF2-40B4-BE49-F238E27FC236}">
                <a16:creationId xmlns:a16="http://schemas.microsoft.com/office/drawing/2014/main" id="{DA92740A-0C80-4E0B-8E1A-816647CD1B00}"/>
              </a:ext>
            </a:extLst>
          </p:cNvPr>
          <p:cNvSpPr>
            <a:spLocks noChangeArrowheads="1"/>
          </p:cNvSpPr>
          <p:nvPr>
            <p:custDataLst>
              <p:tags r:id="rId14"/>
            </p:custDataLst>
          </p:nvPr>
        </p:nvSpPr>
        <p:spPr bwMode="auto">
          <a:xfrm flipH="1">
            <a:off x="3940434" y="2053501"/>
            <a:ext cx="74702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依赖是两个模型间的语义关系，其中一个元素发生变化会影响另一个元素的语义。图形上是一条可能有方向的虚线。</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08" name="PA_文本框 44">
            <a:extLst>
              <a:ext uri="{FF2B5EF4-FFF2-40B4-BE49-F238E27FC236}">
                <a16:creationId xmlns:a16="http://schemas.microsoft.com/office/drawing/2014/main" id="{4276932B-7221-414F-8424-C66D61C9E8F9}"/>
              </a:ext>
            </a:extLst>
          </p:cNvPr>
          <p:cNvSpPr>
            <a:spLocks noChangeArrowheads="1"/>
          </p:cNvSpPr>
          <p:nvPr>
            <p:custDataLst>
              <p:tags r:id="rId15"/>
            </p:custDataLst>
          </p:nvPr>
        </p:nvSpPr>
        <p:spPr bwMode="auto">
          <a:xfrm flipH="1">
            <a:off x="3405187" y="3006071"/>
            <a:ext cx="73795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关联指明了一个对象与另一个对象间的关系。在图形上用一条可能有方向的实现表示，偶尔其上带有标记。</a:t>
            </a:r>
          </a:p>
        </p:txBody>
      </p:sp>
      <p:sp>
        <p:nvSpPr>
          <p:cNvPr id="33809" name="PA_文本框 45">
            <a:extLst>
              <a:ext uri="{FF2B5EF4-FFF2-40B4-BE49-F238E27FC236}">
                <a16:creationId xmlns:a16="http://schemas.microsoft.com/office/drawing/2014/main" id="{80A0AE1C-D82E-4DEB-A8A0-AB9B8FE1488B}"/>
              </a:ext>
            </a:extLst>
          </p:cNvPr>
          <p:cNvSpPr>
            <a:spLocks noChangeArrowheads="1"/>
          </p:cNvSpPr>
          <p:nvPr>
            <p:custDataLst>
              <p:tags r:id="rId16"/>
            </p:custDataLst>
          </p:nvPr>
        </p:nvSpPr>
        <p:spPr bwMode="auto">
          <a:xfrm flipH="1">
            <a:off x="2640169" y="3872239"/>
            <a:ext cx="78790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泛化是是父类与</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子类之间的关系，子类继承父类属性和操作，另还能</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添加新的属性和操作。图形上为带空心箭头的实线，箭头指向父类。</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33810" name="PA_文本框 46">
            <a:extLst>
              <a:ext uri="{FF2B5EF4-FFF2-40B4-BE49-F238E27FC236}">
                <a16:creationId xmlns:a16="http://schemas.microsoft.com/office/drawing/2014/main" id="{B456F39D-9B7D-40D1-AB3A-8D9D4A62D783}"/>
              </a:ext>
            </a:extLst>
          </p:cNvPr>
          <p:cNvSpPr>
            <a:spLocks noChangeArrowheads="1"/>
          </p:cNvSpPr>
          <p:nvPr>
            <p:custDataLst>
              <p:tags r:id="rId17"/>
            </p:custDataLst>
          </p:nvPr>
        </p:nvSpPr>
        <p:spPr bwMode="auto">
          <a:xfrm flipH="1">
            <a:off x="2273494" y="4821539"/>
            <a:ext cx="66065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实现是类之间的语义关系，其中一个类指定了由另一个类</a:t>
            </a:r>
            <a:endParaRPr kumimoji="0" lang="en-US" altLang="zh-CN"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必须执行的约定。图形上是一条带空心箭头的虚线。</a:t>
            </a:r>
          </a:p>
        </p:txBody>
      </p:sp>
      <p:sp>
        <p:nvSpPr>
          <p:cNvPr id="33811" name="PA_文本框 47">
            <a:extLst>
              <a:ext uri="{FF2B5EF4-FFF2-40B4-BE49-F238E27FC236}">
                <a16:creationId xmlns:a16="http://schemas.microsoft.com/office/drawing/2014/main" id="{96F37D9A-622A-44D5-9E6B-24A57D48C536}"/>
              </a:ext>
            </a:extLst>
          </p:cNvPr>
          <p:cNvSpPr>
            <a:spLocks noChangeArrowheads="1"/>
          </p:cNvSpPr>
          <p:nvPr>
            <p:custDataLst>
              <p:tags r:id="rId18"/>
            </p:custDataLst>
          </p:nvPr>
        </p:nvSpPr>
        <p:spPr bwMode="auto">
          <a:xfrm>
            <a:off x="2571750" y="202406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0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a:extLst>
              <a:ext uri="{FF2B5EF4-FFF2-40B4-BE49-F238E27FC236}">
                <a16:creationId xmlns:a16="http://schemas.microsoft.com/office/drawing/2014/main" id="{72A8B382-FEC5-4AFC-8428-EE474C469675}"/>
              </a:ext>
            </a:extLst>
          </p:cNvPr>
          <p:cNvSpPr>
            <a:spLocks noChangeArrowheads="1"/>
          </p:cNvSpPr>
          <p:nvPr>
            <p:custDataLst>
              <p:tags r:id="rId19"/>
            </p:custDataLst>
          </p:nvPr>
        </p:nvSpPr>
        <p:spPr bwMode="auto">
          <a:xfrm>
            <a:off x="2055813" y="3019425"/>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40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3" name="PA_文本框 49">
            <a:extLst>
              <a:ext uri="{FF2B5EF4-FFF2-40B4-BE49-F238E27FC236}">
                <a16:creationId xmlns:a16="http://schemas.microsoft.com/office/drawing/2014/main" id="{0A4B5CDB-B404-49D2-9582-74D5BBE9FA1E}"/>
              </a:ext>
            </a:extLst>
          </p:cNvPr>
          <p:cNvSpPr>
            <a:spLocks noChangeArrowheads="1"/>
          </p:cNvSpPr>
          <p:nvPr>
            <p:custDataLst>
              <p:tags r:id="rId20"/>
            </p:custDataLst>
          </p:nvPr>
        </p:nvSpPr>
        <p:spPr bwMode="auto">
          <a:xfrm>
            <a:off x="1524000" y="3875088"/>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0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4" name="PA_文本框 50">
            <a:extLst>
              <a:ext uri="{FF2B5EF4-FFF2-40B4-BE49-F238E27FC236}">
                <a16:creationId xmlns:a16="http://schemas.microsoft.com/office/drawing/2014/main" id="{6266517E-A03B-401C-B422-2DFAE60FC16C}"/>
              </a:ext>
            </a:extLst>
          </p:cNvPr>
          <p:cNvSpPr>
            <a:spLocks noChangeArrowheads="1"/>
          </p:cNvSpPr>
          <p:nvPr>
            <p:custDataLst>
              <p:tags r:id="rId21"/>
            </p:custDataLst>
          </p:nvPr>
        </p:nvSpPr>
        <p:spPr bwMode="auto">
          <a:xfrm>
            <a:off x="1041400" y="4849813"/>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4000" b="1" i="0" u="none" strike="noStrike" kern="1200" cap="none" spc="0" normalizeH="0" baseline="0" noProof="0" dirty="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30" name="图片 29" descr="形状&#10;&#10;中度可信度描述已自动生成">
            <a:extLst>
              <a:ext uri="{FF2B5EF4-FFF2-40B4-BE49-F238E27FC236}">
                <a16:creationId xmlns:a16="http://schemas.microsoft.com/office/drawing/2014/main" id="{EA42F8F0-38B1-46CF-92BE-80DA72E44F2C}"/>
              </a:ext>
            </a:extLst>
          </p:cNvPr>
          <p:cNvPicPr>
            <a:picLocks noChangeAspect="1"/>
          </p:cNvPicPr>
          <p:nvPr/>
        </p:nvPicPr>
        <p:blipFill rotWithShape="1">
          <a:blip r:embed="rId25">
            <a:extLst>
              <a:ext uri="{28A0092B-C50C-407E-A947-70E740481C1C}">
                <a14:useLocalDpi xmlns:a14="http://schemas.microsoft.com/office/drawing/2010/main" val="0"/>
              </a:ext>
            </a:extLst>
          </a:blip>
          <a:srcRect l="-1326" t="72269" r="1326" b="50"/>
          <a:stretch/>
        </p:blipFill>
        <p:spPr>
          <a:xfrm>
            <a:off x="6741956" y="5548500"/>
            <a:ext cx="2962275" cy="1004552"/>
          </a:xfrm>
          <a:prstGeom prst="rect">
            <a:avLst/>
          </a:prstGeom>
        </p:spPr>
      </p:pic>
      <p:pic>
        <p:nvPicPr>
          <p:cNvPr id="5" name="图片 4" descr="形状&#10;&#10;中度可信度描述已自动生成">
            <a:extLst>
              <a:ext uri="{FF2B5EF4-FFF2-40B4-BE49-F238E27FC236}">
                <a16:creationId xmlns:a16="http://schemas.microsoft.com/office/drawing/2014/main" id="{B3300D8F-1ADF-4ABE-988A-DB3012B356C4}"/>
              </a:ext>
            </a:extLst>
          </p:cNvPr>
          <p:cNvPicPr>
            <a:picLocks noChangeAspect="1"/>
          </p:cNvPicPr>
          <p:nvPr/>
        </p:nvPicPr>
        <p:blipFill rotWithShape="1">
          <a:blip r:embed="rId25">
            <a:extLst>
              <a:ext uri="{28A0092B-C50C-407E-A947-70E740481C1C}">
                <a14:useLocalDpi xmlns:a14="http://schemas.microsoft.com/office/drawing/2010/main" val="0"/>
              </a:ext>
            </a:extLst>
          </a:blip>
          <a:srcRect b="83902"/>
          <a:stretch/>
        </p:blipFill>
        <p:spPr>
          <a:xfrm>
            <a:off x="1530350" y="994487"/>
            <a:ext cx="2962275" cy="584200"/>
          </a:xfrm>
          <a:prstGeom prst="rect">
            <a:avLst/>
          </a:prstGeom>
        </p:spPr>
      </p:pic>
      <p:pic>
        <p:nvPicPr>
          <p:cNvPr id="7" name="图片 6" descr="形状&#10;&#10;中度可信度描述已自动生成">
            <a:extLst>
              <a:ext uri="{FF2B5EF4-FFF2-40B4-BE49-F238E27FC236}">
                <a16:creationId xmlns:a16="http://schemas.microsoft.com/office/drawing/2014/main" id="{93735AB6-C711-4F9D-A9C6-55BB414E09E6}"/>
              </a:ext>
            </a:extLst>
          </p:cNvPr>
          <p:cNvPicPr>
            <a:picLocks noChangeAspect="1"/>
          </p:cNvPicPr>
          <p:nvPr/>
        </p:nvPicPr>
        <p:blipFill rotWithShape="1">
          <a:blip r:embed="rId25">
            <a:extLst>
              <a:ext uri="{28A0092B-C50C-407E-A947-70E740481C1C}">
                <a14:useLocalDpi xmlns:a14="http://schemas.microsoft.com/office/drawing/2010/main" val="0"/>
              </a:ext>
            </a:extLst>
          </a:blip>
          <a:srcRect t="15092" b="52041"/>
          <a:stretch/>
        </p:blipFill>
        <p:spPr>
          <a:xfrm>
            <a:off x="6798256" y="670161"/>
            <a:ext cx="2962275" cy="1192771"/>
          </a:xfrm>
          <a:prstGeom prst="rect">
            <a:avLst/>
          </a:prstGeom>
        </p:spPr>
      </p:pic>
      <p:pic>
        <p:nvPicPr>
          <p:cNvPr id="9" name="图片 8" descr="形状&#10;&#10;中度可信度描述已自动生成">
            <a:extLst>
              <a:ext uri="{FF2B5EF4-FFF2-40B4-BE49-F238E27FC236}">
                <a16:creationId xmlns:a16="http://schemas.microsoft.com/office/drawing/2014/main" id="{B51980C6-BBEC-4863-9054-55BF75FB0781}"/>
              </a:ext>
            </a:extLst>
          </p:cNvPr>
          <p:cNvPicPr>
            <a:picLocks noChangeAspect="1"/>
          </p:cNvPicPr>
          <p:nvPr/>
        </p:nvPicPr>
        <p:blipFill rotWithShape="1">
          <a:blip r:embed="rId25">
            <a:extLst>
              <a:ext uri="{28A0092B-C50C-407E-A947-70E740481C1C}">
                <a14:useLocalDpi xmlns:a14="http://schemas.microsoft.com/office/drawing/2010/main" val="0"/>
              </a:ext>
            </a:extLst>
          </a:blip>
          <a:srcRect t="43117" b="26229"/>
          <a:stretch/>
        </p:blipFill>
        <p:spPr>
          <a:xfrm>
            <a:off x="1549689" y="5582164"/>
            <a:ext cx="2962275" cy="1112443"/>
          </a:xfrm>
          <a:prstGeom prst="rect">
            <a:avLst/>
          </a:prstGeom>
        </p:spPr>
      </p:pic>
    </p:spTree>
    <p:extLst>
      <p:ext uri="{BB962C8B-B14F-4D97-AF65-F5344CB8AC3E}">
        <p14:creationId xmlns:p14="http://schemas.microsoft.com/office/powerpoint/2010/main" val="2339307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8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0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0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8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8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8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2" grpId="0" animBg="1"/>
      <p:bldP spid="33803" grpId="0" animBg="1"/>
      <p:bldP spid="33804" grpId="0" animBg="1"/>
      <p:bldP spid="33805" grpId="0" animBg="1"/>
      <p:bldP spid="33806" grpId="0" animBg="1"/>
      <p:bldP spid="33807" grpId="0"/>
      <p:bldP spid="33808" grpId="0"/>
      <p:bldP spid="33809" grpId="0"/>
      <p:bldP spid="33810" grpId="0"/>
      <p:bldP spid="33811" grpId="0"/>
      <p:bldP spid="33812" grpId="0"/>
      <p:bldP spid="33813" grpId="0"/>
      <p:bldP spid="338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2"/>
          <a:srcRect/>
          <a:stretch>
            <a:fillRect/>
          </a:stretch>
        </a:blipFill>
        <a:effectLst/>
      </p:bgPr>
    </p:bg>
    <p:spTree>
      <p:nvGrpSpPr>
        <p:cNvPr id="1" name=""/>
        <p:cNvGrpSpPr/>
        <p:nvPr/>
      </p:nvGrpSpPr>
      <p:grpSpPr>
        <a:xfrm>
          <a:off x="0" y="0"/>
          <a:ext cx="0" cy="0"/>
          <a:chOff x="0" y="0"/>
          <a:chExt cx="0" cy="0"/>
        </a:xfrm>
      </p:grpSpPr>
      <p:grpSp>
        <p:nvGrpSpPr>
          <p:cNvPr id="28679" name="PA_组合 126">
            <a:extLst>
              <a:ext uri="{FF2B5EF4-FFF2-40B4-BE49-F238E27FC236}">
                <a16:creationId xmlns:a16="http://schemas.microsoft.com/office/drawing/2014/main" id="{E70C0B6E-6B51-42EC-91CB-596A796E0280}"/>
              </a:ext>
            </a:extLst>
          </p:cNvPr>
          <p:cNvGrpSpPr>
            <a:grpSpLocks/>
          </p:cNvGrpSpPr>
          <p:nvPr>
            <p:custDataLst>
              <p:tags r:id="rId1"/>
            </p:custDataLst>
          </p:nvPr>
        </p:nvGrpSpPr>
        <p:grpSpPr bwMode="auto">
          <a:xfrm flipH="1">
            <a:off x="2506663" y="0"/>
            <a:ext cx="1389062" cy="1287463"/>
            <a:chOff x="0" y="0"/>
            <a:chExt cx="2701935" cy="1257300"/>
          </a:xfrm>
        </p:grpSpPr>
        <p:sp>
          <p:nvSpPr>
            <p:cNvPr id="28689" name="矩形 127">
              <a:extLst>
                <a:ext uri="{FF2B5EF4-FFF2-40B4-BE49-F238E27FC236}">
                  <a16:creationId xmlns:a16="http://schemas.microsoft.com/office/drawing/2014/main" id="{95F5AE17-4369-4B41-A4DC-D7FDD3DEF90D}"/>
                </a:ext>
              </a:extLst>
            </p:cNvPr>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a:extLst>
                <a:ext uri="{FF2B5EF4-FFF2-40B4-BE49-F238E27FC236}">
                  <a16:creationId xmlns:a16="http://schemas.microsoft.com/office/drawing/2014/main" id="{3A3016D3-0994-4E40-A546-87E7CB67882D}"/>
                </a:ext>
              </a:extLst>
            </p:cNvPr>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a:extLst>
                <a:ext uri="{FF2B5EF4-FFF2-40B4-BE49-F238E27FC236}">
                  <a16:creationId xmlns:a16="http://schemas.microsoft.com/office/drawing/2014/main" id="{02334742-80F2-4F19-91BD-43C09431F269}"/>
                </a:ext>
              </a:extLst>
            </p:cNvPr>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a:extLst>
                <a:ext uri="{FF2B5EF4-FFF2-40B4-BE49-F238E27FC236}">
                  <a16:creationId xmlns:a16="http://schemas.microsoft.com/office/drawing/2014/main" id="{D0C12DE7-5EB1-482F-9738-59FC72B7A98B}"/>
                </a:ext>
              </a:extLst>
            </p:cNvPr>
            <p:cNvSpPr>
              <a:spLocks noChangeArrowheads="1"/>
            </p:cNvSpPr>
            <p:nvPr/>
          </p:nvSpPr>
          <p:spPr bwMode="auto">
            <a:xfrm>
              <a:off x="1869027" y="0"/>
              <a:ext cx="832908" cy="1257300"/>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a:extLst>
              <a:ext uri="{FF2B5EF4-FFF2-40B4-BE49-F238E27FC236}">
                <a16:creationId xmlns:a16="http://schemas.microsoft.com/office/drawing/2014/main" id="{B73A1CCB-8DC0-4934-8DF9-85F8F000CCA4}"/>
              </a:ext>
            </a:extLst>
          </p:cNvPr>
          <p:cNvSpPr>
            <a:spLocks noChangeArrowheads="1"/>
          </p:cNvSpPr>
          <p:nvPr>
            <p:custDataLst>
              <p:tags r:id="rId2"/>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概述</a:t>
            </a:r>
          </a:p>
        </p:txBody>
      </p:sp>
      <p:grpSp>
        <p:nvGrpSpPr>
          <p:cNvPr id="2" name="组合 1">
            <a:extLst>
              <a:ext uri="{FF2B5EF4-FFF2-40B4-BE49-F238E27FC236}">
                <a16:creationId xmlns:a16="http://schemas.microsoft.com/office/drawing/2014/main" id="{0E918C5F-C67E-4DCB-96C0-5D230B6E43DC}"/>
              </a:ext>
            </a:extLst>
          </p:cNvPr>
          <p:cNvGrpSpPr/>
          <p:nvPr/>
        </p:nvGrpSpPr>
        <p:grpSpPr>
          <a:xfrm>
            <a:off x="428451" y="1429425"/>
            <a:ext cx="4527104" cy="4469269"/>
            <a:chOff x="504993" y="2319338"/>
            <a:chExt cx="5957888" cy="4336482"/>
          </a:xfrm>
        </p:grpSpPr>
        <p:sp>
          <p:nvSpPr>
            <p:cNvPr id="28674" name="PA_任意多边形 111">
              <a:extLst>
                <a:ext uri="{FF2B5EF4-FFF2-40B4-BE49-F238E27FC236}">
                  <a16:creationId xmlns:a16="http://schemas.microsoft.com/office/drawing/2014/main" id="{39F2C95D-A436-4766-BE04-3936B4F97E2B}"/>
                </a:ext>
              </a:extLst>
            </p:cNvPr>
            <p:cNvSpPr>
              <a:spLocks/>
            </p:cNvSpPr>
            <p:nvPr>
              <p:custDataLst>
                <p:tags r:id="rId18"/>
              </p:custDataLst>
            </p:nvPr>
          </p:nvSpPr>
          <p:spPr bwMode="auto">
            <a:xfrm rot="20300013">
              <a:off x="2568240" y="5960495"/>
              <a:ext cx="3878263" cy="69532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a:extLst>
                <a:ext uri="{FF2B5EF4-FFF2-40B4-BE49-F238E27FC236}">
                  <a16:creationId xmlns:a16="http://schemas.microsoft.com/office/drawing/2014/main" id="{626E2F52-4BEF-401C-B5DC-384B1D30B7A3}"/>
                </a:ext>
              </a:extLst>
            </p:cNvPr>
            <p:cNvGrpSpPr>
              <a:grpSpLocks/>
            </p:cNvGrpSpPr>
            <p:nvPr>
              <p:custDataLst>
                <p:tags r:id="rId19"/>
              </p:custDataLst>
            </p:nvPr>
          </p:nvGrpSpPr>
          <p:grpSpPr bwMode="auto">
            <a:xfrm>
              <a:off x="543093" y="2638425"/>
              <a:ext cx="5768975" cy="1122363"/>
              <a:chOff x="0" y="0"/>
              <a:chExt cx="5770322" cy="1121542"/>
            </a:xfrm>
          </p:grpSpPr>
          <p:sp>
            <p:nvSpPr>
              <p:cNvPr id="28701" name="任意多边形 113">
                <a:extLst>
                  <a:ext uri="{FF2B5EF4-FFF2-40B4-BE49-F238E27FC236}">
                    <a16:creationId xmlns:a16="http://schemas.microsoft.com/office/drawing/2014/main" id="{A01976F1-C8B3-4408-9704-D1FBE6B9935F}"/>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a:extLst>
                  <a:ext uri="{FF2B5EF4-FFF2-40B4-BE49-F238E27FC236}">
                    <a16:creationId xmlns:a16="http://schemas.microsoft.com/office/drawing/2014/main" id="{933C5384-CCB2-4570-92E9-8EFC7EAEDBFB}"/>
                  </a:ext>
                </a:extLst>
              </p:cNvPr>
              <p:cNvSpPr>
                <a:spLocks/>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a:extLst>
                <a:ext uri="{FF2B5EF4-FFF2-40B4-BE49-F238E27FC236}">
                  <a16:creationId xmlns:a16="http://schemas.microsoft.com/office/drawing/2014/main" id="{26E431FC-0EAB-41C5-9A2B-4C6F945A3E37}"/>
                </a:ext>
              </a:extLst>
            </p:cNvPr>
            <p:cNvGrpSpPr>
              <a:grpSpLocks/>
            </p:cNvGrpSpPr>
            <p:nvPr>
              <p:custDataLst>
                <p:tags r:id="rId20"/>
              </p:custDataLst>
            </p:nvPr>
          </p:nvGrpSpPr>
          <p:grpSpPr bwMode="auto">
            <a:xfrm>
              <a:off x="601831" y="3714750"/>
              <a:ext cx="5770562" cy="1120775"/>
              <a:chOff x="0" y="0"/>
              <a:chExt cx="5770322" cy="1121542"/>
            </a:xfrm>
          </p:grpSpPr>
          <p:sp>
            <p:nvSpPr>
              <p:cNvPr id="28699" name="任意多边形 116">
                <a:extLst>
                  <a:ext uri="{FF2B5EF4-FFF2-40B4-BE49-F238E27FC236}">
                    <a16:creationId xmlns:a16="http://schemas.microsoft.com/office/drawing/2014/main" id="{86B9425C-9EAA-416B-9E61-3977D6D3320B}"/>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a:extLst>
                  <a:ext uri="{FF2B5EF4-FFF2-40B4-BE49-F238E27FC236}">
                    <a16:creationId xmlns:a16="http://schemas.microsoft.com/office/drawing/2014/main" id="{899717ED-12C3-4910-B48B-B7E925DC2E2B}"/>
                  </a:ext>
                </a:extLst>
              </p:cNvPr>
              <p:cNvSpPr>
                <a:spLocks/>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a:extLst>
                <a:ext uri="{FF2B5EF4-FFF2-40B4-BE49-F238E27FC236}">
                  <a16:creationId xmlns:a16="http://schemas.microsoft.com/office/drawing/2014/main" id="{4A8E973C-097D-4DE6-B720-774B35855B05}"/>
                </a:ext>
              </a:extLst>
            </p:cNvPr>
            <p:cNvGrpSpPr>
              <a:grpSpLocks/>
            </p:cNvGrpSpPr>
            <p:nvPr>
              <p:custDataLst>
                <p:tags r:id="rId21"/>
              </p:custDataLst>
            </p:nvPr>
          </p:nvGrpSpPr>
          <p:grpSpPr bwMode="auto">
            <a:xfrm>
              <a:off x="651043" y="4775200"/>
              <a:ext cx="5770563" cy="1136650"/>
              <a:chOff x="0" y="0"/>
              <a:chExt cx="5770322" cy="1136374"/>
            </a:xfrm>
          </p:grpSpPr>
          <p:sp>
            <p:nvSpPr>
              <p:cNvPr id="28697" name="任意多边形 119">
                <a:extLst>
                  <a:ext uri="{FF2B5EF4-FFF2-40B4-BE49-F238E27FC236}">
                    <a16:creationId xmlns:a16="http://schemas.microsoft.com/office/drawing/2014/main" id="{2A39B3E9-6D49-42C6-A438-D437A2724ED5}"/>
                  </a:ext>
                </a:extLst>
              </p:cNvPr>
              <p:cNvSpPr>
                <a:spLocks/>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a:extLst>
                  <a:ext uri="{FF2B5EF4-FFF2-40B4-BE49-F238E27FC236}">
                    <a16:creationId xmlns:a16="http://schemas.microsoft.com/office/drawing/2014/main" id="{3DDA641E-2D44-48D3-9034-80E289C77843}"/>
                  </a:ext>
                </a:extLst>
              </p:cNvPr>
              <p:cNvSpPr>
                <a:spLocks/>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a:extLst>
                <a:ext uri="{FF2B5EF4-FFF2-40B4-BE49-F238E27FC236}">
                  <a16:creationId xmlns:a16="http://schemas.microsoft.com/office/drawing/2014/main" id="{C5D0226F-840E-4F16-836E-F11A8FE4E82A}"/>
                </a:ext>
              </a:extLst>
            </p:cNvPr>
            <p:cNvSpPr>
              <a:spLocks noChangeArrowheads="1"/>
            </p:cNvSpPr>
            <p:nvPr>
              <p:custDataLst>
                <p:tags r:id="rId22"/>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a:extLst>
                <a:ext uri="{FF2B5EF4-FFF2-40B4-BE49-F238E27FC236}">
                  <a16:creationId xmlns:a16="http://schemas.microsoft.com/office/drawing/2014/main" id="{AB3485AE-13D8-490B-9665-E4AA6C7668FA}"/>
                </a:ext>
              </a:extLst>
            </p:cNvPr>
            <p:cNvSpPr>
              <a:spLocks noChangeArrowheads="1"/>
            </p:cNvSpPr>
            <p:nvPr>
              <p:custDataLst>
                <p:tags r:id="rId23"/>
              </p:custDataLst>
            </p:nvPr>
          </p:nvSpPr>
          <p:spPr bwMode="auto">
            <a:xfrm rot="-180000">
              <a:off x="560556" y="3387725"/>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a:extLst>
                <a:ext uri="{FF2B5EF4-FFF2-40B4-BE49-F238E27FC236}">
                  <a16:creationId xmlns:a16="http://schemas.microsoft.com/office/drawing/2014/main" id="{2E4C91E4-0258-41E4-BE45-F4F6453B9302}"/>
                </a:ext>
              </a:extLst>
            </p:cNvPr>
            <p:cNvSpPr>
              <a:spLocks noChangeArrowheads="1"/>
            </p:cNvSpPr>
            <p:nvPr>
              <p:custDataLst>
                <p:tags r:id="rId24"/>
              </p:custDataLst>
            </p:nvPr>
          </p:nvSpPr>
          <p:spPr bwMode="auto">
            <a:xfrm rot="-180000">
              <a:off x="616118"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a:extLst>
                <a:ext uri="{FF2B5EF4-FFF2-40B4-BE49-F238E27FC236}">
                  <a16:creationId xmlns:a16="http://schemas.microsoft.com/office/drawing/2014/main" id="{1DEF6987-D40E-431B-A443-661E69CD20FD}"/>
                </a:ext>
              </a:extLst>
            </p:cNvPr>
            <p:cNvSpPr>
              <a:spLocks noChangeArrowheads="1"/>
            </p:cNvSpPr>
            <p:nvPr>
              <p:custDataLst>
                <p:tags r:id="rId25"/>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a:extLst>
                <a:ext uri="{FF2B5EF4-FFF2-40B4-BE49-F238E27FC236}">
                  <a16:creationId xmlns:a16="http://schemas.microsoft.com/office/drawing/2014/main" id="{740D565C-C5B1-4A5C-B12C-89584CD1E53E}"/>
                </a:ext>
              </a:extLst>
            </p:cNvPr>
            <p:cNvSpPr>
              <a:spLocks noChangeArrowheads="1"/>
            </p:cNvSpPr>
            <p:nvPr>
              <p:custDataLst>
                <p:tags r:id="rId26"/>
              </p:custDataLst>
            </p:nvPr>
          </p:nvSpPr>
          <p:spPr bwMode="auto">
            <a:xfrm rot="21360000">
              <a:off x="2186186" y="2426565"/>
              <a:ext cx="2365317"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什么是</a:t>
              </a: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6" name="PA_矩形 137">
              <a:extLst>
                <a:ext uri="{FF2B5EF4-FFF2-40B4-BE49-F238E27FC236}">
                  <a16:creationId xmlns:a16="http://schemas.microsoft.com/office/drawing/2014/main" id="{8EDD3FCD-F663-4B6B-B4E6-027641F91F90}"/>
                </a:ext>
              </a:extLst>
            </p:cNvPr>
            <p:cNvSpPr>
              <a:spLocks noChangeArrowheads="1"/>
            </p:cNvSpPr>
            <p:nvPr>
              <p:custDataLst>
                <p:tags r:id="rId27"/>
              </p:custDataLst>
            </p:nvPr>
          </p:nvSpPr>
          <p:spPr bwMode="auto">
            <a:xfrm rot="21360000">
              <a:off x="1835106" y="3527496"/>
              <a:ext cx="3175414"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的发展历程</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7" name="PA_矩形 138">
              <a:extLst>
                <a:ext uri="{FF2B5EF4-FFF2-40B4-BE49-F238E27FC236}">
                  <a16:creationId xmlns:a16="http://schemas.microsoft.com/office/drawing/2014/main" id="{B676C328-AD13-47AC-A29A-E93D37CC5A2B}"/>
                </a:ext>
              </a:extLst>
            </p:cNvPr>
            <p:cNvSpPr>
              <a:spLocks noChangeArrowheads="1"/>
            </p:cNvSpPr>
            <p:nvPr>
              <p:custDataLst>
                <p:tags r:id="rId28"/>
              </p:custDataLst>
            </p:nvPr>
          </p:nvSpPr>
          <p:spPr bwMode="auto">
            <a:xfrm rot="21360000">
              <a:off x="2517297" y="4578421"/>
              <a:ext cx="1960267"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特点</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8" name="PA_矩形 139">
              <a:extLst>
                <a:ext uri="{FF2B5EF4-FFF2-40B4-BE49-F238E27FC236}">
                  <a16:creationId xmlns:a16="http://schemas.microsoft.com/office/drawing/2014/main" id="{274C0FEE-3681-4542-8059-E6A173035559}"/>
                </a:ext>
              </a:extLst>
            </p:cNvPr>
            <p:cNvSpPr>
              <a:spLocks noChangeArrowheads="1"/>
            </p:cNvSpPr>
            <p:nvPr>
              <p:custDataLst>
                <p:tags r:id="rId29"/>
              </p:custDataLst>
            </p:nvPr>
          </p:nvSpPr>
          <p:spPr bwMode="auto">
            <a:xfrm rot="21360000">
              <a:off x="2408436" y="5660302"/>
              <a:ext cx="2365317" cy="80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的结构</a:t>
              </a:r>
              <a:endPar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5" name="组合 4">
            <a:extLst>
              <a:ext uri="{FF2B5EF4-FFF2-40B4-BE49-F238E27FC236}">
                <a16:creationId xmlns:a16="http://schemas.microsoft.com/office/drawing/2014/main" id="{2CD1FB7E-A639-46AA-AEAD-CD1C83402E69}"/>
              </a:ext>
            </a:extLst>
          </p:cNvPr>
          <p:cNvGrpSpPr/>
          <p:nvPr/>
        </p:nvGrpSpPr>
        <p:grpSpPr>
          <a:xfrm>
            <a:off x="6311548" y="1758644"/>
            <a:ext cx="4560522" cy="4745040"/>
            <a:chOff x="6532248" y="2358295"/>
            <a:chExt cx="4560522" cy="4745040"/>
          </a:xfrm>
        </p:grpSpPr>
        <p:sp>
          <p:nvSpPr>
            <p:cNvPr id="51" name="PA_任意多边形 111">
              <a:extLst>
                <a:ext uri="{FF2B5EF4-FFF2-40B4-BE49-F238E27FC236}">
                  <a16:creationId xmlns:a16="http://schemas.microsoft.com/office/drawing/2014/main" id="{7741CD65-BD9D-468B-875B-283895A740D7}"/>
                </a:ext>
              </a:extLst>
            </p:cNvPr>
            <p:cNvSpPr>
              <a:spLocks/>
            </p:cNvSpPr>
            <p:nvPr>
              <p:custDataLst>
                <p:tags r:id="rId6"/>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2" name="PA_组合 112">
              <a:extLst>
                <a:ext uri="{FF2B5EF4-FFF2-40B4-BE49-F238E27FC236}">
                  <a16:creationId xmlns:a16="http://schemas.microsoft.com/office/drawing/2014/main" id="{A58C7D36-DB0A-4931-80B2-D90B89375FEA}"/>
                </a:ext>
              </a:extLst>
            </p:cNvPr>
            <p:cNvGrpSpPr>
              <a:grpSpLocks/>
            </p:cNvGrpSpPr>
            <p:nvPr>
              <p:custDataLst>
                <p:tags r:id="rId7"/>
              </p:custDataLst>
            </p:nvPr>
          </p:nvGrpSpPr>
          <p:grpSpPr bwMode="auto">
            <a:xfrm>
              <a:off x="6709212" y="5946605"/>
              <a:ext cx="4383558" cy="1156730"/>
              <a:chOff x="0" y="0"/>
              <a:chExt cx="5770322" cy="1121542"/>
            </a:xfrm>
          </p:grpSpPr>
          <p:sp>
            <p:nvSpPr>
              <p:cNvPr id="67" name="任意多边形 113">
                <a:extLst>
                  <a:ext uri="{FF2B5EF4-FFF2-40B4-BE49-F238E27FC236}">
                    <a16:creationId xmlns:a16="http://schemas.microsoft.com/office/drawing/2014/main" id="{3EDAA440-C71F-4250-94D2-536F1774C5D9}"/>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任意多边形 114">
                <a:extLst>
                  <a:ext uri="{FF2B5EF4-FFF2-40B4-BE49-F238E27FC236}">
                    <a16:creationId xmlns:a16="http://schemas.microsoft.com/office/drawing/2014/main" id="{68250DA4-4962-4113-AD5E-C896F72176A8}"/>
                  </a:ext>
                </a:extLst>
              </p:cNvPr>
              <p:cNvSpPr>
                <a:spLocks/>
              </p:cNvSpPr>
              <p:nvPr/>
            </p:nvSpPr>
            <p:spPr bwMode="auto">
              <a:xfrm rot="21420000">
                <a:off x="336823" y="0"/>
                <a:ext cx="5433499"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3" name="PA_组合 115">
              <a:extLst>
                <a:ext uri="{FF2B5EF4-FFF2-40B4-BE49-F238E27FC236}">
                  <a16:creationId xmlns:a16="http://schemas.microsoft.com/office/drawing/2014/main" id="{1865FD38-9F11-4533-8039-0EEC4DE9C8BD}"/>
                </a:ext>
              </a:extLst>
            </p:cNvPr>
            <p:cNvGrpSpPr>
              <a:grpSpLocks/>
            </p:cNvGrpSpPr>
            <p:nvPr>
              <p:custDataLst>
                <p:tags r:id="rId8"/>
              </p:custDataLst>
            </p:nvPr>
          </p:nvGrpSpPr>
          <p:grpSpPr bwMode="auto">
            <a:xfrm>
              <a:off x="6616225" y="4774215"/>
              <a:ext cx="4393215" cy="1182669"/>
              <a:chOff x="-9771" y="-26056"/>
              <a:chExt cx="5781443" cy="1148317"/>
            </a:xfrm>
          </p:grpSpPr>
          <p:sp>
            <p:nvSpPr>
              <p:cNvPr id="65" name="任意多边形 116">
                <a:extLst>
                  <a:ext uri="{FF2B5EF4-FFF2-40B4-BE49-F238E27FC236}">
                    <a16:creationId xmlns:a16="http://schemas.microsoft.com/office/drawing/2014/main" id="{B0C9E7CE-821B-431A-B167-E81A7C3E62AC}"/>
                  </a:ext>
                </a:extLst>
              </p:cNvPr>
              <p:cNvSpPr>
                <a:spLocks/>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a:extLst>
                  <a:ext uri="{FF2B5EF4-FFF2-40B4-BE49-F238E27FC236}">
                    <a16:creationId xmlns:a16="http://schemas.microsoft.com/office/drawing/2014/main" id="{2AD064D2-C22C-48BD-951F-4D4DCB3984F5}"/>
                  </a:ext>
                </a:extLst>
              </p:cNvPr>
              <p:cNvSpPr>
                <a:spLocks/>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a:extLst>
                <a:ext uri="{FF2B5EF4-FFF2-40B4-BE49-F238E27FC236}">
                  <a16:creationId xmlns:a16="http://schemas.microsoft.com/office/drawing/2014/main" id="{B7E8A5DB-AB31-4818-B907-1625DE9CF442}"/>
                </a:ext>
              </a:extLst>
            </p:cNvPr>
            <p:cNvGrpSpPr>
              <a:grpSpLocks/>
            </p:cNvGrpSpPr>
            <p:nvPr>
              <p:custDataLst>
                <p:tags r:id="rId9"/>
              </p:custDataLst>
            </p:nvPr>
          </p:nvGrpSpPr>
          <p:grpSpPr bwMode="auto">
            <a:xfrm>
              <a:off x="6580636" y="3675828"/>
              <a:ext cx="4384765" cy="1171454"/>
              <a:chOff x="0" y="0"/>
              <a:chExt cx="5770322" cy="1136374"/>
            </a:xfrm>
          </p:grpSpPr>
          <p:sp>
            <p:nvSpPr>
              <p:cNvPr id="63" name="任意多边形 119">
                <a:extLst>
                  <a:ext uri="{FF2B5EF4-FFF2-40B4-BE49-F238E27FC236}">
                    <a16:creationId xmlns:a16="http://schemas.microsoft.com/office/drawing/2014/main" id="{F7FD5EC2-9DEE-4F3F-AD09-7E98DABC75B4}"/>
                  </a:ext>
                </a:extLst>
              </p:cNvPr>
              <p:cNvSpPr>
                <a:spLocks/>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a:extLst>
                  <a:ext uri="{FF2B5EF4-FFF2-40B4-BE49-F238E27FC236}">
                    <a16:creationId xmlns:a16="http://schemas.microsoft.com/office/drawing/2014/main" id="{FE16BB56-50C0-4BDB-B827-74A96539062D}"/>
                  </a:ext>
                </a:extLst>
              </p:cNvPr>
              <p:cNvSpPr>
                <a:spLocks/>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PA_矩形 132">
              <a:extLst>
                <a:ext uri="{FF2B5EF4-FFF2-40B4-BE49-F238E27FC236}">
                  <a16:creationId xmlns:a16="http://schemas.microsoft.com/office/drawing/2014/main" id="{5189BD79-50BC-4741-B08C-808ECDE42112}"/>
                </a:ext>
              </a:extLst>
            </p:cNvPr>
            <p:cNvSpPr>
              <a:spLocks noChangeArrowheads="1"/>
            </p:cNvSpPr>
            <p:nvPr>
              <p:custDataLst>
                <p:tags r:id="rId10"/>
              </p:custDataLst>
            </p:nvPr>
          </p:nvSpPr>
          <p:spPr bwMode="auto">
            <a:xfrm rot="21420000">
              <a:off x="6662262" y="5606717"/>
              <a:ext cx="4400446" cy="71825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133">
              <a:extLst>
                <a:ext uri="{FF2B5EF4-FFF2-40B4-BE49-F238E27FC236}">
                  <a16:creationId xmlns:a16="http://schemas.microsoft.com/office/drawing/2014/main" id="{5183022C-F87C-4B7A-BEFC-F82AB91C8C56}"/>
                </a:ext>
              </a:extLst>
            </p:cNvPr>
            <p:cNvSpPr>
              <a:spLocks noChangeArrowheads="1"/>
            </p:cNvSpPr>
            <p:nvPr>
              <p:custDataLst>
                <p:tags r:id="rId11"/>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a:extLst>
                <a:ext uri="{FF2B5EF4-FFF2-40B4-BE49-F238E27FC236}">
                  <a16:creationId xmlns:a16="http://schemas.microsoft.com/office/drawing/2014/main" id="{7820E4C4-3686-4C42-A028-111E76C95194}"/>
                </a:ext>
              </a:extLst>
            </p:cNvPr>
            <p:cNvSpPr>
              <a:spLocks noChangeArrowheads="1"/>
            </p:cNvSpPr>
            <p:nvPr>
              <p:custDataLst>
                <p:tags r:id="rId12"/>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a:extLst>
                <a:ext uri="{FF2B5EF4-FFF2-40B4-BE49-F238E27FC236}">
                  <a16:creationId xmlns:a16="http://schemas.microsoft.com/office/drawing/2014/main" id="{A169324F-353E-49D8-A066-0C2487822364}"/>
                </a:ext>
              </a:extLst>
            </p:cNvPr>
            <p:cNvSpPr>
              <a:spLocks noChangeArrowheads="1"/>
            </p:cNvSpPr>
            <p:nvPr>
              <p:custDataLst>
                <p:tags r:id="rId13"/>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矩形 136">
              <a:extLst>
                <a:ext uri="{FF2B5EF4-FFF2-40B4-BE49-F238E27FC236}">
                  <a16:creationId xmlns:a16="http://schemas.microsoft.com/office/drawing/2014/main" id="{70D5E72D-7F48-46BC-89F1-4CB94A73147E}"/>
                </a:ext>
              </a:extLst>
            </p:cNvPr>
            <p:cNvSpPr>
              <a:spLocks noChangeArrowheads="1"/>
            </p:cNvSpPr>
            <p:nvPr>
              <p:custDataLst>
                <p:tags r:id="rId14"/>
              </p:custDataLst>
            </p:nvPr>
          </p:nvSpPr>
          <p:spPr bwMode="auto">
            <a:xfrm rot="21360000">
              <a:off x="8424621" y="5717227"/>
              <a:ext cx="8274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dirty="0">
                  <a:solidFill>
                    <a:srgbClr val="FFFFFF"/>
                  </a:solidFill>
                  <a:latin typeface="微软雅黑" panose="020B0503020204020204" pitchFamily="34" charset="-122"/>
                  <a:sym typeface="微软雅黑" panose="020B0503020204020204" pitchFamily="34" charset="-122"/>
                </a:rPr>
                <a:t>其他</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0" name="PA_矩形 137">
              <a:extLst>
                <a:ext uri="{FF2B5EF4-FFF2-40B4-BE49-F238E27FC236}">
                  <a16:creationId xmlns:a16="http://schemas.microsoft.com/office/drawing/2014/main" id="{21B183E5-4DE5-4ED2-B5DA-0662D6C29BE2}"/>
                </a:ext>
              </a:extLst>
            </p:cNvPr>
            <p:cNvSpPr>
              <a:spLocks noChangeArrowheads="1"/>
            </p:cNvSpPr>
            <p:nvPr>
              <p:custDataLst>
                <p:tags r:id="rId15"/>
              </p:custDataLst>
            </p:nvPr>
          </p:nvSpPr>
          <p:spPr bwMode="auto">
            <a:xfrm rot="21360000">
              <a:off x="7679266" y="4572175"/>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系统开发阶段</a:t>
              </a:r>
            </a:p>
          </p:txBody>
        </p:sp>
        <p:sp>
          <p:nvSpPr>
            <p:cNvPr id="61" name="PA_矩形 138">
              <a:extLst>
                <a:ext uri="{FF2B5EF4-FFF2-40B4-BE49-F238E27FC236}">
                  <a16:creationId xmlns:a16="http://schemas.microsoft.com/office/drawing/2014/main" id="{D1179A38-F80D-42EB-BB3D-03696EF91876}"/>
                </a:ext>
              </a:extLst>
            </p:cNvPr>
            <p:cNvSpPr>
              <a:spLocks noChangeArrowheads="1"/>
            </p:cNvSpPr>
            <p:nvPr>
              <p:custDataLst>
                <p:tags r:id="rId16"/>
              </p:custDataLst>
            </p:nvPr>
          </p:nvSpPr>
          <p:spPr bwMode="auto">
            <a:xfrm rot="21360000">
              <a:off x="7473023" y="3659933"/>
              <a:ext cx="2541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UML2.0</a:t>
              </a:r>
              <a:r>
                <a:rPr kumimoji="0" lang="zh-CN" altLang="en-US" sz="2400" b="0" i="0" u="none" strike="noStrike" kern="1200" cap="none" spc="0" normalizeH="0" baseline="0" noProof="0" dirty="0">
                  <a:ln>
                    <a:noFill/>
                  </a:ln>
                  <a:solidFill>
                    <a:schemeClr val="bg1"/>
                  </a:solidFill>
                  <a:effectLst/>
                  <a:uLnTx/>
                  <a:uFillTx/>
                  <a:latin typeface="宋体" panose="02010600030101010101" pitchFamily="2" charset="-122"/>
                  <a:sym typeface="微软雅黑" panose="020B0503020204020204" pitchFamily="34" charset="-122"/>
                </a:rPr>
                <a:t>的新特性</a:t>
              </a:r>
              <a:endParaRPr kumimoji="0" lang="en-US" altLang="zh-CN" sz="2400" b="0" i="0" u="none" strike="noStrike" kern="1200" cap="none" spc="0" normalizeH="0" baseline="0" noProof="0" dirty="0">
                <a:ln>
                  <a:noFill/>
                </a:ln>
                <a:solidFill>
                  <a:schemeClr val="bg1"/>
                </a:solidFill>
                <a:effectLst/>
                <a:uLnTx/>
                <a:uFillTx/>
                <a:latin typeface="宋体" panose="02010600030101010101" pitchFamily="2" charset="-122"/>
                <a:sym typeface="微软雅黑" panose="020B0503020204020204" pitchFamily="34" charset="-122"/>
              </a:endParaRPr>
            </a:p>
          </p:txBody>
        </p:sp>
        <p:sp>
          <p:nvSpPr>
            <p:cNvPr id="62" name="PA_矩形 139">
              <a:extLst>
                <a:ext uri="{FF2B5EF4-FFF2-40B4-BE49-F238E27FC236}">
                  <a16:creationId xmlns:a16="http://schemas.microsoft.com/office/drawing/2014/main" id="{A8425317-988C-4ABF-B069-AC315BC1E9F4}"/>
                </a:ext>
              </a:extLst>
            </p:cNvPr>
            <p:cNvSpPr>
              <a:spLocks noChangeArrowheads="1"/>
            </p:cNvSpPr>
            <p:nvPr>
              <p:custDataLst>
                <p:tags r:id="rId17"/>
              </p:custDataLst>
            </p:nvPr>
          </p:nvSpPr>
          <p:spPr bwMode="auto">
            <a:xfrm rot="21360000">
              <a:off x="8005810" y="2504800"/>
              <a:ext cx="14895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的图</a:t>
              </a:r>
              <a:endParaRPr kumimoji="0" lang="en-US" altLang="zh-CN"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71" name="PA_组合 126">
            <a:extLst>
              <a:ext uri="{FF2B5EF4-FFF2-40B4-BE49-F238E27FC236}">
                <a16:creationId xmlns:a16="http://schemas.microsoft.com/office/drawing/2014/main" id="{5289CDD4-6B7B-4D67-920D-9508EB89423A}"/>
              </a:ext>
            </a:extLst>
          </p:cNvPr>
          <p:cNvGrpSpPr>
            <a:grpSpLocks/>
          </p:cNvGrpSpPr>
          <p:nvPr>
            <p:custDataLst>
              <p:tags r:id="rId3"/>
            </p:custDataLst>
          </p:nvPr>
        </p:nvGrpSpPr>
        <p:grpSpPr bwMode="auto">
          <a:xfrm flipH="1">
            <a:off x="8302167" y="1252"/>
            <a:ext cx="1389062" cy="1287463"/>
            <a:chOff x="0" y="0"/>
            <a:chExt cx="2701935" cy="1257300"/>
          </a:xfrm>
        </p:grpSpPr>
        <p:sp>
          <p:nvSpPr>
            <p:cNvPr id="72" name="矩形 127">
              <a:extLst>
                <a:ext uri="{FF2B5EF4-FFF2-40B4-BE49-F238E27FC236}">
                  <a16:creationId xmlns:a16="http://schemas.microsoft.com/office/drawing/2014/main" id="{DBAA524D-2333-4ECE-AC6B-47439BF3FC9D}"/>
                </a:ext>
              </a:extLst>
            </p:cNvPr>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a:extLst>
                <a:ext uri="{FF2B5EF4-FFF2-40B4-BE49-F238E27FC236}">
                  <a16:creationId xmlns:a16="http://schemas.microsoft.com/office/drawing/2014/main" id="{E06060A2-9863-4A7E-9071-46440CCD38F1}"/>
                </a:ext>
              </a:extLst>
            </p:cNvPr>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a:extLst>
                <a:ext uri="{FF2B5EF4-FFF2-40B4-BE49-F238E27FC236}">
                  <a16:creationId xmlns:a16="http://schemas.microsoft.com/office/drawing/2014/main" id="{FE804435-9274-481C-9FB4-EB8C174BB359}"/>
                </a:ext>
              </a:extLst>
            </p:cNvPr>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a:extLst>
                <a:ext uri="{FF2B5EF4-FFF2-40B4-BE49-F238E27FC236}">
                  <a16:creationId xmlns:a16="http://schemas.microsoft.com/office/drawing/2014/main" id="{D52A37AE-E46C-4132-875A-9D8684E0DD2D}"/>
                </a:ext>
              </a:extLst>
            </p:cNvPr>
            <p:cNvSpPr>
              <a:spLocks noChangeArrowheads="1"/>
            </p:cNvSpPr>
            <p:nvPr/>
          </p:nvSpPr>
          <p:spPr bwMode="auto">
            <a:xfrm>
              <a:off x="1869027" y="0"/>
              <a:ext cx="832908" cy="1257300"/>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9" name="任意多边形 114">
            <a:extLst>
              <a:ext uri="{FF2B5EF4-FFF2-40B4-BE49-F238E27FC236}">
                <a16:creationId xmlns:a16="http://schemas.microsoft.com/office/drawing/2014/main" id="{F6BE7DAB-F45B-4715-876C-9DA8F7096F63}"/>
              </a:ext>
            </a:extLst>
          </p:cNvPr>
          <p:cNvSpPr>
            <a:spLocks/>
          </p:cNvSpPr>
          <p:nvPr/>
        </p:nvSpPr>
        <p:spPr bwMode="auto">
          <a:xfrm rot="21420000">
            <a:off x="943858" y="6009387"/>
            <a:ext cx="4127683" cy="1146914"/>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PA_矩形 132">
            <a:extLst>
              <a:ext uri="{FF2B5EF4-FFF2-40B4-BE49-F238E27FC236}">
                <a16:creationId xmlns:a16="http://schemas.microsoft.com/office/drawing/2014/main" id="{98BEE5E2-465E-43EE-B73E-E6B4578DF13A}"/>
              </a:ext>
            </a:extLst>
          </p:cNvPr>
          <p:cNvSpPr>
            <a:spLocks noChangeArrowheads="1"/>
          </p:cNvSpPr>
          <p:nvPr>
            <p:custDataLst>
              <p:tags r:id="rId4"/>
            </p:custDataLst>
          </p:nvPr>
        </p:nvSpPr>
        <p:spPr bwMode="auto">
          <a:xfrm rot="21420000">
            <a:off x="641033" y="5669499"/>
            <a:ext cx="4400446" cy="71825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6" name="PA_矩形 136">
            <a:extLst>
              <a:ext uri="{FF2B5EF4-FFF2-40B4-BE49-F238E27FC236}">
                <a16:creationId xmlns:a16="http://schemas.microsoft.com/office/drawing/2014/main" id="{A8AE9CF6-CDCC-4323-A7CC-91207F09904C}"/>
              </a:ext>
            </a:extLst>
          </p:cNvPr>
          <p:cNvSpPr>
            <a:spLocks noChangeArrowheads="1"/>
          </p:cNvSpPr>
          <p:nvPr>
            <p:custDataLst>
              <p:tags r:id="rId5"/>
            </p:custDataLst>
          </p:nvPr>
        </p:nvSpPr>
        <p:spPr bwMode="auto">
          <a:xfrm rot="21360000">
            <a:off x="1918486" y="5780009"/>
            <a:ext cx="1797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的视图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238907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28679"/>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28680"/>
                                        </p:tgtEl>
                                        <p:attrNameLst>
                                          <p:attrName>ppt_h</p:attrName>
                                        </p:attrNameLst>
                                      </p:cBhvr>
                                      <p:tavLst>
                                        <p:tav tm="0" fmla="#ppt_h-#ppt_h*((1.5-1.5*$)^3-(1.5-1.5*$)^2)">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71"/>
                                        </p:tgtEl>
                                        <p:attrNameLst>
                                          <p:attrName>ppt_h</p:attrName>
                                        </p:attrNameLst>
                                      </p:cBhvr>
                                      <p:tavLst>
                                        <p:tav tm="0" fmla="#ppt_h-#ppt_h*((1.5-1.5*$)^3-(1.5-1.5*$)^2)">
                                          <p:val>
                                            <p:strVal val="0"/>
                                          </p:val>
                                        </p:tav>
                                        <p:tav tm="100000">
                                          <p:val>
                                            <p:str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338263" y="1606394"/>
            <a:ext cx="59282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单选：下面哪个不是</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的结构</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a:extLst>
              <a:ext uri="{FF2B5EF4-FFF2-40B4-BE49-F238E27FC236}">
                <a16:creationId xmlns:a16="http://schemas.microsoft.com/office/drawing/2014/main" id="{5A24D248-E6D0-4444-9330-F58711AB2AEF}"/>
              </a:ext>
            </a:extLst>
          </p:cNvPr>
          <p:cNvSpPr>
            <a:spLocks noChangeArrowheads="1"/>
          </p:cNvSpPr>
          <p:nvPr>
            <p:custDataLst>
              <p:tags r:id="rId8"/>
            </p:custDataLst>
          </p:nvPr>
        </p:nvSpPr>
        <p:spPr bwMode="auto">
          <a:xfrm>
            <a:off x="1338263" y="3531771"/>
            <a:ext cx="1285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、事物</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a:extLst>
              <a:ext uri="{FF2B5EF4-FFF2-40B4-BE49-F238E27FC236}">
                <a16:creationId xmlns:a16="http://schemas.microsoft.com/office/drawing/2014/main" id="{B8190531-FFFE-49C1-BE50-2D9B85CD573D}"/>
              </a:ext>
            </a:extLst>
          </p:cNvPr>
          <p:cNvSpPr>
            <a:spLocks noChangeArrowheads="1"/>
          </p:cNvSpPr>
          <p:nvPr>
            <p:custDataLst>
              <p:tags r:id="rId9"/>
            </p:custDataLst>
          </p:nvPr>
        </p:nvSpPr>
        <p:spPr bwMode="auto">
          <a:xfrm>
            <a:off x="1337003" y="2838228"/>
            <a:ext cx="1298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5" name="PA_文本框 21">
            <a:extLst>
              <a:ext uri="{FF2B5EF4-FFF2-40B4-BE49-F238E27FC236}">
                <a16:creationId xmlns:a16="http://schemas.microsoft.com/office/drawing/2014/main" id="{D2835F51-CE3C-4ED9-B139-449BD9D06B3F}"/>
              </a:ext>
            </a:extLst>
          </p:cNvPr>
          <p:cNvSpPr>
            <a:spLocks noChangeArrowheads="1"/>
          </p:cNvSpPr>
          <p:nvPr>
            <p:custDataLst>
              <p:tags r:id="rId10"/>
            </p:custDataLst>
          </p:nvPr>
        </p:nvSpPr>
        <p:spPr bwMode="auto">
          <a:xfrm>
            <a:off x="1337003" y="4188331"/>
            <a:ext cx="1276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a:extLst>
              <a:ext uri="{FF2B5EF4-FFF2-40B4-BE49-F238E27FC236}">
                <a16:creationId xmlns:a16="http://schemas.microsoft.com/office/drawing/2014/main" id="{A6B08830-44FF-4C87-9DEB-7899F74232C4}"/>
              </a:ext>
            </a:extLst>
          </p:cNvPr>
          <p:cNvSpPr>
            <a:spLocks noChangeArrowheads="1"/>
          </p:cNvSpPr>
          <p:nvPr>
            <p:custDataLst>
              <p:tags r:id="rId11"/>
            </p:custDataLst>
          </p:nvPr>
        </p:nvSpPr>
        <p:spPr bwMode="auto">
          <a:xfrm>
            <a:off x="1337003" y="4789941"/>
            <a:ext cx="997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、图</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3490547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3"/>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2"/>
                                        </p:tgtEl>
                                        <p:attrNameLst>
                                          <p:attrName>style.visibility</p:attrName>
                                        </p:attrNameLst>
                                      </p:cBhvr>
                                      <p:to>
                                        <p:strVal val="visible"/>
                                      </p:to>
                                    </p:set>
                                    <p:anim to="" calcmode="lin" valueType="num">
                                      <p:cBhvr>
                                        <p:cTn id="31"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3"/>
                                        </p:tgtEl>
                                        <p:attrNameLst>
                                          <p:attrName>style.visibility</p:attrName>
                                        </p:attrNameLst>
                                      </p:cBhvr>
                                      <p:to>
                                        <p:strVal val="visible"/>
                                      </p:to>
                                    </p:set>
                                    <p:anim to="" calcmode="lin" valueType="num">
                                      <p:cBhvr>
                                        <p:cTn id="35"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4"/>
                                        </p:tgtEl>
                                        <p:attrNameLst>
                                          <p:attrName>style.visibility</p:attrName>
                                        </p:attrNameLst>
                                      </p:cBhvr>
                                      <p:to>
                                        <p:strVal val="visible"/>
                                      </p:to>
                                    </p:set>
                                    <p:anim to="" calcmode="lin" valueType="num">
                                      <p:cBhvr>
                                        <p:cTn id="39" dur="700" fill="hold">
                                          <p:stCondLst>
                                            <p:cond delay="0"/>
                                          </p:stCondLst>
                                        </p:cTn>
                                        <p:tgtEl>
                                          <p:spTgt spid="14"/>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14"/>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to="" calcmode="lin" valueType="num">
                                      <p:cBhvr>
                                        <p:cTn id="43" dur="700" fill="hold">
                                          <p:stCondLst>
                                            <p:cond delay="0"/>
                                          </p:stCondLst>
                                        </p:cTn>
                                        <p:tgtEl>
                                          <p:spTgt spid="15"/>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15"/>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6"/>
                                        </p:tgtEl>
                                        <p:attrNameLst>
                                          <p:attrName>style.visibility</p:attrName>
                                        </p:attrNameLst>
                                      </p:cBhvr>
                                      <p:to>
                                        <p:strVal val="visible"/>
                                      </p:to>
                                    </p:set>
                                    <p:anim to="" calcmode="lin" valueType="num">
                                      <p:cBhvr>
                                        <p:cTn id="4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13" grpId="0" animBg="1" autoUpdateAnimBg="0"/>
      <p:bldP spid="14" grpId="0" animBg="1" autoUpdateAnimBg="0"/>
      <p:bldP spid="15" grpId="0" animBg="1" autoUpdateAnimBg="0"/>
      <p:bldP spid="1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338263" y="1606394"/>
            <a:ext cx="79880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单选题：下面的图所示是</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中的什么关系</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a:extLst>
              <a:ext uri="{FF2B5EF4-FFF2-40B4-BE49-F238E27FC236}">
                <a16:creationId xmlns:a16="http://schemas.microsoft.com/office/drawing/2014/main" id="{5A24D248-E6D0-4444-9330-F58711AB2AEF}"/>
              </a:ext>
            </a:extLst>
          </p:cNvPr>
          <p:cNvSpPr>
            <a:spLocks noChangeArrowheads="1"/>
          </p:cNvSpPr>
          <p:nvPr>
            <p:custDataLst>
              <p:tags r:id="rId8"/>
            </p:custDataLst>
          </p:nvPr>
        </p:nvSpPr>
        <p:spPr bwMode="auto">
          <a:xfrm>
            <a:off x="1338263" y="3531771"/>
            <a:ext cx="1285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、依赖</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a:extLst>
              <a:ext uri="{FF2B5EF4-FFF2-40B4-BE49-F238E27FC236}">
                <a16:creationId xmlns:a16="http://schemas.microsoft.com/office/drawing/2014/main" id="{B8190531-FFFE-49C1-BE50-2D9B85CD573D}"/>
              </a:ext>
            </a:extLst>
          </p:cNvPr>
          <p:cNvSpPr>
            <a:spLocks noChangeArrowheads="1"/>
          </p:cNvSpPr>
          <p:nvPr>
            <p:custDataLst>
              <p:tags r:id="rId9"/>
            </p:custDataLst>
          </p:nvPr>
        </p:nvSpPr>
        <p:spPr bwMode="auto">
          <a:xfrm>
            <a:off x="1337003" y="2838228"/>
            <a:ext cx="1298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、关联</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5" name="PA_文本框 21">
            <a:extLst>
              <a:ext uri="{FF2B5EF4-FFF2-40B4-BE49-F238E27FC236}">
                <a16:creationId xmlns:a16="http://schemas.microsoft.com/office/drawing/2014/main" id="{D2835F51-CE3C-4ED9-B139-449BD9D06B3F}"/>
              </a:ext>
            </a:extLst>
          </p:cNvPr>
          <p:cNvSpPr>
            <a:spLocks noChangeArrowheads="1"/>
          </p:cNvSpPr>
          <p:nvPr>
            <p:custDataLst>
              <p:tags r:id="rId10"/>
            </p:custDataLst>
          </p:nvPr>
        </p:nvSpPr>
        <p:spPr bwMode="auto">
          <a:xfrm>
            <a:off x="1337003" y="4188331"/>
            <a:ext cx="1276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、泛化</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a:extLst>
              <a:ext uri="{FF2B5EF4-FFF2-40B4-BE49-F238E27FC236}">
                <a16:creationId xmlns:a16="http://schemas.microsoft.com/office/drawing/2014/main" id="{A6B08830-44FF-4C87-9DEB-7899F74232C4}"/>
              </a:ext>
            </a:extLst>
          </p:cNvPr>
          <p:cNvSpPr>
            <a:spLocks noChangeArrowheads="1"/>
          </p:cNvSpPr>
          <p:nvPr>
            <p:custDataLst>
              <p:tags r:id="rId11"/>
            </p:custDataLst>
          </p:nvPr>
        </p:nvSpPr>
        <p:spPr bwMode="auto">
          <a:xfrm>
            <a:off x="1337003" y="4789941"/>
            <a:ext cx="1306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、实现</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形状&#10;&#10;中度可信度描述已自动生成">
            <a:extLst>
              <a:ext uri="{FF2B5EF4-FFF2-40B4-BE49-F238E27FC236}">
                <a16:creationId xmlns:a16="http://schemas.microsoft.com/office/drawing/2014/main" id="{C5D27DD8-B1A5-4D84-86C1-37BB17F27ED6}"/>
              </a:ext>
            </a:extLst>
          </p:cNvPr>
          <p:cNvPicPr>
            <a:picLocks noChangeAspect="1"/>
          </p:cNvPicPr>
          <p:nvPr/>
        </p:nvPicPr>
        <p:blipFill rotWithShape="1">
          <a:blip r:embed="rId15">
            <a:extLst>
              <a:ext uri="{28A0092B-C50C-407E-A947-70E740481C1C}">
                <a14:useLocalDpi xmlns:a14="http://schemas.microsoft.com/office/drawing/2010/main" val="0"/>
              </a:ext>
            </a:extLst>
          </a:blip>
          <a:srcRect l="23334" t="52831" r="26233" b="37444"/>
          <a:stretch/>
        </p:blipFill>
        <p:spPr>
          <a:xfrm>
            <a:off x="5157989" y="3531771"/>
            <a:ext cx="3749427" cy="885683"/>
          </a:xfrm>
          <a:prstGeom prst="rect">
            <a:avLst/>
          </a:prstGeom>
        </p:spPr>
      </p:pic>
    </p:spTree>
    <p:extLst>
      <p:ext uri="{BB962C8B-B14F-4D97-AF65-F5344CB8AC3E}">
        <p14:creationId xmlns:p14="http://schemas.microsoft.com/office/powerpoint/2010/main" val="1656522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3"/>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2"/>
                                        </p:tgtEl>
                                        <p:attrNameLst>
                                          <p:attrName>style.visibility</p:attrName>
                                        </p:attrNameLst>
                                      </p:cBhvr>
                                      <p:to>
                                        <p:strVal val="visible"/>
                                      </p:to>
                                    </p:set>
                                    <p:anim to="" calcmode="lin" valueType="num">
                                      <p:cBhvr>
                                        <p:cTn id="31"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3"/>
                                        </p:tgtEl>
                                        <p:attrNameLst>
                                          <p:attrName>style.visibility</p:attrName>
                                        </p:attrNameLst>
                                      </p:cBhvr>
                                      <p:to>
                                        <p:strVal val="visible"/>
                                      </p:to>
                                    </p:set>
                                    <p:anim to="" calcmode="lin" valueType="num">
                                      <p:cBhvr>
                                        <p:cTn id="35"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4"/>
                                        </p:tgtEl>
                                        <p:attrNameLst>
                                          <p:attrName>style.visibility</p:attrName>
                                        </p:attrNameLst>
                                      </p:cBhvr>
                                      <p:to>
                                        <p:strVal val="visible"/>
                                      </p:to>
                                    </p:set>
                                    <p:anim to="" calcmode="lin" valueType="num">
                                      <p:cBhvr>
                                        <p:cTn id="39" dur="700" fill="hold">
                                          <p:stCondLst>
                                            <p:cond delay="0"/>
                                          </p:stCondLst>
                                        </p:cTn>
                                        <p:tgtEl>
                                          <p:spTgt spid="14"/>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14"/>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to="" calcmode="lin" valueType="num">
                                      <p:cBhvr>
                                        <p:cTn id="43" dur="700" fill="hold">
                                          <p:stCondLst>
                                            <p:cond delay="0"/>
                                          </p:stCondLst>
                                        </p:cTn>
                                        <p:tgtEl>
                                          <p:spTgt spid="15"/>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15"/>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6"/>
                                        </p:tgtEl>
                                        <p:attrNameLst>
                                          <p:attrName>style.visibility</p:attrName>
                                        </p:attrNameLst>
                                      </p:cBhvr>
                                      <p:to>
                                        <p:strVal val="visible"/>
                                      </p:to>
                                    </p:set>
                                    <p:anim to="" calcmode="lin" valueType="num">
                                      <p:cBhvr>
                                        <p:cTn id="4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13" grpId="0" animBg="1" autoUpdateAnimBg="0"/>
      <p:bldP spid="14" grpId="0" animBg="1" autoUpdateAnimBg="0"/>
      <p:bldP spid="15" grpId="0" animBg="1" autoUpdateAnimBg="0"/>
      <p:bldP spid="1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338263" y="1606394"/>
            <a:ext cx="8400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简答题：请简要描述</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结构中的行为事物。</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831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3"/>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2"/>
                                        </p:tgtEl>
                                        <p:attrNameLst>
                                          <p:attrName>style.visibility</p:attrName>
                                        </p:attrNameLst>
                                      </p:cBhvr>
                                      <p:to>
                                        <p:strVal val="visible"/>
                                      </p:to>
                                    </p:set>
                                    <p:anim to="" calcmode="lin" valueType="num">
                                      <p:cBhvr>
                                        <p:cTn id="31"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a:extLst>
              <a:ext uri="{FF2B5EF4-FFF2-40B4-BE49-F238E27FC236}">
                <a16:creationId xmlns:a16="http://schemas.microsoft.com/office/drawing/2014/main" id="{70EB27CC-3EF3-4666-BEEF-72331F828952}"/>
              </a:ext>
            </a:extLst>
          </p:cNvPr>
          <p:cNvSpPr>
            <a:spLocks noChangeArrowheads="1"/>
          </p:cNvSpPr>
          <p:nvPr>
            <p:custDataLst>
              <p:tags r:id="rId12"/>
            </p:custDataLst>
          </p:nvPr>
        </p:nvSpPr>
        <p:spPr bwMode="auto">
          <a:xfrm>
            <a:off x="7164765" y="1517471"/>
            <a:ext cx="15696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的视图</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9760256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892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932597" y="59889"/>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2246314" y="1711325"/>
            <a:ext cx="361262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）用例视图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用例视图主要强调从系统的外部参与者（主要是用户）的角度所看到的或需要的系统功能。</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2246313" y="3246438"/>
            <a:ext cx="34766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）逻辑视图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逻辑视图主要是从系统的静态结构和动态行为角度显示如何实现系统的功能。</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2214563" y="4891088"/>
            <a:ext cx="364437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）并发视图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并发视图显示了系统的并发性，并解决在并发系统中存在的通信问题和同步问题。</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9"/>
            </p:custDataLst>
          </p:nvPr>
        </p:nvSpPr>
        <p:spPr bwMode="auto">
          <a:xfrm>
            <a:off x="7914980" y="1706563"/>
            <a:ext cx="40047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）组件视图</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组件视图显示代码组件的组织结构。</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10"/>
            </p:custDataLst>
          </p:nvPr>
        </p:nvSpPr>
        <p:spPr bwMode="auto">
          <a:xfrm>
            <a:off x="7914981" y="3246438"/>
            <a:ext cx="40047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配置视图主要描述了系统具体如何进行部署。部署指的是将系统配置到由计算机和设备组成的物理结构上。</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11"/>
            </p:custDataLst>
          </p:nvPr>
        </p:nvPicPr>
        <p:blipFill>
          <a:blip r:embed="rId19">
            <a:extLst>
              <a:ext uri="{28A0092B-C50C-407E-A947-70E740481C1C}">
                <a14:useLocalDpi xmlns:a14="http://schemas.microsoft.com/office/drawing/2010/main" val="0"/>
              </a:ext>
            </a:extLst>
          </a:blip>
          <a:srcRect/>
          <a:stretch>
            <a:fillRect/>
          </a:stretch>
        </p:blipFill>
        <p:spPr bwMode="auto">
          <a:xfrm>
            <a:off x="1357313" y="5156200"/>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2"/>
            </p:custDataLst>
          </p:nvPr>
        </p:nvPicPr>
        <p:blipFill>
          <a:blip r:embed="rId20">
            <a:extLst>
              <a:ext uri="{28A0092B-C50C-407E-A947-70E740481C1C}">
                <a14:useLocalDpi xmlns:a14="http://schemas.microsoft.com/office/drawing/2010/main" val="0"/>
              </a:ext>
            </a:extLst>
          </a:blip>
          <a:srcRect/>
          <a:stretch>
            <a:fillRect/>
          </a:stretch>
        </p:blipFill>
        <p:spPr bwMode="auto">
          <a:xfrm>
            <a:off x="6869113" y="363537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3"/>
            </p:custDataLst>
          </p:nvPr>
        </p:nvPicPr>
        <p:blipFill>
          <a:blip r:embed="rId21">
            <a:extLst>
              <a:ext uri="{28A0092B-C50C-407E-A947-70E740481C1C}">
                <a14:useLocalDpi xmlns:a14="http://schemas.microsoft.com/office/drawing/2010/main" val="0"/>
              </a:ext>
            </a:extLst>
          </a:blip>
          <a:srcRect/>
          <a:stretch>
            <a:fillRect/>
          </a:stretch>
        </p:blipFill>
        <p:spPr bwMode="auto">
          <a:xfrm>
            <a:off x="6927850" y="202723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4"/>
            </p:custDataLst>
          </p:nvPr>
        </p:nvPicPr>
        <p:blipFill>
          <a:blip r:embed="rId22">
            <a:extLst>
              <a:ext uri="{28A0092B-C50C-407E-A947-70E740481C1C}">
                <a14:useLocalDpi xmlns:a14="http://schemas.microsoft.com/office/drawing/2010/main" val="0"/>
              </a:ext>
            </a:extLst>
          </a:blip>
          <a:srcRect/>
          <a:stretch>
            <a:fillRect/>
          </a:stretch>
        </p:blipFill>
        <p:spPr bwMode="auto">
          <a:xfrm>
            <a:off x="1271588" y="3606800"/>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15"/>
            </p:custDataLst>
          </p:nvPr>
        </p:nvPicPr>
        <p:blipFill>
          <a:blip r:embed="rId23">
            <a:extLst>
              <a:ext uri="{28A0092B-C50C-407E-A947-70E740481C1C}">
                <a14:useLocalDpi xmlns:a14="http://schemas.microsoft.com/office/drawing/2010/main" val="0"/>
              </a:ext>
            </a:extLst>
          </a:blip>
          <a:srcRect/>
          <a:stretch>
            <a:fillRect/>
          </a:stretch>
        </p:blipFill>
        <p:spPr bwMode="auto">
          <a:xfrm>
            <a:off x="1271588" y="215900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a:extLst>
              <a:ext uri="{FF2B5EF4-FFF2-40B4-BE49-F238E27FC236}">
                <a16:creationId xmlns:a16="http://schemas.microsoft.com/office/drawing/2014/main" id="{A945E773-D932-49A1-A3B7-6BE6A84EC3F3}"/>
              </a:ext>
            </a:extLst>
          </p:cNvPr>
          <p:cNvSpPr>
            <a:spLocks noChangeArrowheads="1"/>
          </p:cNvSpPr>
          <p:nvPr>
            <p:custDataLst>
              <p:tags r:id="rId16"/>
            </p:custDataLst>
          </p:nvPr>
        </p:nvSpPr>
        <p:spPr bwMode="auto">
          <a:xfrm>
            <a:off x="271418" y="867469"/>
            <a:ext cx="6865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中的视图一般分为以下</a:t>
            </a:r>
            <a:r>
              <a:rPr kumimoji="0" lang="en-US" altLang="zh-CN"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5</a:t>
            </a:r>
            <a:r>
              <a:rPr kumimoji="0" lang="zh-CN" altLang="en-US" sz="32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种。</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spTree>
    <p:extLst>
      <p:ext uri="{BB962C8B-B14F-4D97-AF65-F5344CB8AC3E}">
        <p14:creationId xmlns:p14="http://schemas.microsoft.com/office/powerpoint/2010/main" val="684820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69"/>
                                        </p:tgtEl>
                                        <p:attrNameLst>
                                          <p:attrName>style.visibility</p:attrName>
                                        </p:attrNameLst>
                                      </p:cBhvr>
                                      <p:to>
                                        <p:strVal val="visible"/>
                                      </p:to>
                                    </p:set>
                                    <p:anim to="" calcmode="lin" valueType="num">
                                      <p:cBhvr>
                                        <p:cTn id="27"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0"/>
                                        </p:tgtEl>
                                        <p:attrNameLst>
                                          <p:attrName>style.visibility</p:attrName>
                                        </p:attrNameLst>
                                      </p:cBhvr>
                                      <p:to>
                                        <p:strVal val="visible"/>
                                      </p:to>
                                    </p:set>
                                    <p:anim to="" calcmode="lin" valueType="num">
                                      <p:cBhvr>
                                        <p:cTn id="31"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1"/>
                                        </p:tgtEl>
                                        <p:attrNameLst>
                                          <p:attrName>style.visibility</p:attrName>
                                        </p:attrNameLst>
                                      </p:cBhvr>
                                      <p:to>
                                        <p:strVal val="visible"/>
                                      </p:to>
                                    </p:set>
                                    <p:anim to="" calcmode="lin" valueType="num">
                                      <p:cBhvr>
                                        <p:cTn id="35"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par>
                                <p:cTn id="37" presetID="0" presetClass="entr" presetSubtype="0" fill="hold" nodeType="withEffect">
                                  <p:stCondLst>
                                    <p:cond delay="0"/>
                                  </p:stCondLst>
                                  <p:iterate type="lt">
                                    <p:tmPct val="10000"/>
                                  </p:iterate>
                                  <p:childTnLst>
                                    <p:set>
                                      <p:cBhvr>
                                        <p:cTn id="38" dur="1" fill="hold">
                                          <p:stCondLst>
                                            <p:cond delay="0"/>
                                          </p:stCondLst>
                                        </p:cTn>
                                        <p:tgtEl>
                                          <p:spTgt spid="45072"/>
                                        </p:tgtEl>
                                        <p:attrNameLst>
                                          <p:attrName>style.visibility</p:attrName>
                                        </p:attrNameLst>
                                      </p:cBhvr>
                                      <p:to>
                                        <p:strVal val="visible"/>
                                      </p:to>
                                    </p:set>
                                    <p:anim to="" calcmode="lin" valueType="num">
                                      <p:cBhvr>
                                        <p:cTn id="39"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45073"/>
                                        </p:tgtEl>
                                        <p:attrNameLst>
                                          <p:attrName>style.visibility</p:attrName>
                                        </p:attrNameLst>
                                      </p:cBhvr>
                                      <p:to>
                                        <p:strVal val="visible"/>
                                      </p:to>
                                    </p:set>
                                    <p:anim to="" calcmode="lin" valueType="num">
                                      <p:cBhvr>
                                        <p:cTn id="43"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0"/>
                                        </p:tgtEl>
                                        <p:attrNameLst>
                                          <p:attrName>style.visibility</p:attrName>
                                        </p:attrNameLst>
                                      </p:cBhvr>
                                      <p:to>
                                        <p:strVal val="visible"/>
                                      </p:to>
                                    </p:set>
                                    <p:anim to="" calcmode="lin" valueType="num">
                                      <p:cBhvr>
                                        <p:cTn id="47" dur="700" fill="hold">
                                          <p:stCondLst>
                                            <p:cond delay="0"/>
                                          </p:stCondLst>
                                        </p:cTn>
                                        <p:tgtEl>
                                          <p:spTgt spid="20"/>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20"/>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947345" y="3049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2112963" y="749032"/>
            <a:ext cx="999331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）用例视图</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用例视图也成为外部视图、功能视图、用户视图。</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主要描述一个系统应该具备的功能，指的是从系统的外部参与者所能看到的系统功能。</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用例模型的用途主要是列举出系统中的用例和参与者，并指出哪个参与者参与了哪个用例的执行。</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用例视图是其他</a:t>
            </a:r>
            <a:r>
              <a:rPr kumimoji="0" lang="en-US"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4</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种视图的核心，它的内容直接驱动其他视图的开发。</a:t>
            </a: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2112963" y="3868231"/>
            <a:ext cx="9810010" cy="268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）逻辑视图</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逻辑视图也成为静态视图、结构模型视图，包括类图、对象图和包图。</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主要用于描述在用例图中提出的系统功能的实现。</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与用例视图相比，逻辑视图主要关注系统的内部，它既描述系统的静态结构（系统中的类、对象及它们之间的关系），也描述系统的动态协作关系。系统的静态结构在类图和对象图中进行描述，而动态模型是在状态机图、时序图、通信图及活动图中进行描述。</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逻辑视图的使用者主要是系统的设计人员和开发人员。</a:t>
            </a:r>
          </a:p>
        </p:txBody>
      </p:sp>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auto">
          <a:xfrm>
            <a:off x="1150144" y="518522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9"/>
            </p:custDataLst>
          </p:nvPr>
        </p:nvPicPr>
        <p:blipFill>
          <a:blip r:embed="rId13">
            <a:extLst>
              <a:ext uri="{28A0092B-C50C-407E-A947-70E740481C1C}">
                <a14:useLocalDpi xmlns:a14="http://schemas.microsoft.com/office/drawing/2010/main" val="0"/>
              </a:ext>
            </a:extLst>
          </a:blip>
          <a:srcRect/>
          <a:stretch>
            <a:fillRect/>
          </a:stretch>
        </p:blipFill>
        <p:spPr bwMode="auto">
          <a:xfrm>
            <a:off x="1259681" y="1900237"/>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287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2"/>
                                        </p:tgtEl>
                                        <p:attrNameLst>
                                          <p:attrName>style.visibility</p:attrName>
                                        </p:attrNameLst>
                                      </p:cBhvr>
                                      <p:to>
                                        <p:strVal val="visible"/>
                                      </p:to>
                                    </p:set>
                                    <p:anim to="" calcmode="lin" valueType="num">
                                      <p:cBhvr>
                                        <p:cTn id="27"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3"/>
                                        </p:tgtEl>
                                        <p:attrNameLst>
                                          <p:attrName>style.visibility</p:attrName>
                                        </p:attrNameLst>
                                      </p:cBhvr>
                                      <p:to>
                                        <p:strVal val="visible"/>
                                      </p:to>
                                    </p:set>
                                    <p:anim to="" calcmode="lin" valueType="num">
                                      <p:cBhvr>
                                        <p:cTn id="31"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2819525" y="6098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的视图</a:t>
            </a: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6"/>
            </p:custDataLst>
          </p:nvPr>
        </p:nvSpPr>
        <p:spPr bwMode="auto">
          <a:xfrm>
            <a:off x="1792838" y="708997"/>
            <a:ext cx="10399162" cy="239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）并发视图</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并发视图也成为动态视图、进程视图，进程视图包括动态图（状态机图、交互图、活动图）和实现图（交互图和部署图）。</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主要是从资源的有效利用、代码的并行执行以及系统环境中异步事件的处理等方面来考虑。</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将系统划分为并发执行的控制，此外，并发视图还需要处理线程</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之间的通信和同步</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。并发视图主要由状态机图、通信图和活动图组成。</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并发视图的使用者是开发人员和系统集成人员。</a:t>
            </a: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并发视图显示了系统的并发性，并解决在并发系统中存在的通信问题和同步问题。</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微软雅黑" panose="020B0503020204020204" pitchFamily="34"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7"/>
            </p:custDataLst>
          </p:nvPr>
        </p:nvSpPr>
        <p:spPr bwMode="auto">
          <a:xfrm>
            <a:off x="1727255" y="3175851"/>
            <a:ext cx="10463321" cy="213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）组件视图</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组件视图也称为实现视图、物理视图，</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描述系统的实现模块及他们之间的依赖关系。</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其中，组件指的是不同类型的代码模块，它是构造应用的软件单元。组件视图中也可以添加组件的其他附加信息，例如，资源分配或者其他管理信息。</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组件视图主要由构件图构成</a:t>
            </a:r>
            <a:r>
              <a:rPr kumimoji="0" lang="zh-CN" altLang="en-US"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组件视图的使用者是开发人员。</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8"/>
            </p:custDataLst>
          </p:nvPr>
        </p:nvSpPr>
        <p:spPr bwMode="auto">
          <a:xfrm>
            <a:off x="1662005" y="5375543"/>
            <a:ext cx="10529995" cy="14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部署视图，也称为配置视图。配置视图主要显示系统的物理部署，它描述位于节点上的运行实例的部署情况。配置视图主要由配置图表示，配置视图还允许评估分配结果和资源分配。</a:t>
            </a:r>
            <a:r>
              <a:rPr kumimoji="0" lang="zh-CN" altLang="zh-CN" sz="20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配置视图的使用者是开发人员、系统集成人员和测试人员。</a:t>
            </a: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9"/>
            </p:custDataLst>
          </p:nvPr>
        </p:nvPicPr>
        <p:blipFill>
          <a:blip r:embed="rId14">
            <a:extLst>
              <a:ext uri="{28A0092B-C50C-407E-A947-70E740481C1C}">
                <a14:useLocalDpi xmlns:a14="http://schemas.microsoft.com/office/drawing/2010/main" val="0"/>
              </a:ext>
            </a:extLst>
          </a:blip>
          <a:srcRect/>
          <a:stretch>
            <a:fillRect/>
          </a:stretch>
        </p:blipFill>
        <p:spPr bwMode="auto">
          <a:xfrm>
            <a:off x="962025" y="1745961"/>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0"/>
            </p:custDataLst>
          </p:nvPr>
        </p:nvPicPr>
        <p:blipFill>
          <a:blip r:embed="rId15">
            <a:extLst>
              <a:ext uri="{28A0092B-C50C-407E-A947-70E740481C1C}">
                <a14:useLocalDpi xmlns:a14="http://schemas.microsoft.com/office/drawing/2010/main" val="0"/>
              </a:ext>
            </a:extLst>
          </a:blip>
          <a:srcRect/>
          <a:stretch>
            <a:fillRect/>
          </a:stretch>
        </p:blipFill>
        <p:spPr bwMode="auto">
          <a:xfrm>
            <a:off x="914400" y="5933210"/>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1"/>
            </p:custDataLst>
          </p:nvPr>
        </p:nvPicPr>
        <p:blipFill>
          <a:blip r:embed="rId16">
            <a:extLst>
              <a:ext uri="{28A0092B-C50C-407E-A947-70E740481C1C}">
                <a14:useLocalDpi xmlns:a14="http://schemas.microsoft.com/office/drawing/2010/main" val="0"/>
              </a:ext>
            </a:extLst>
          </a:blip>
          <a:srcRect/>
          <a:stretch>
            <a:fillRect/>
          </a:stretch>
        </p:blipFill>
        <p:spPr bwMode="auto">
          <a:xfrm>
            <a:off x="1020476" y="398087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283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69"/>
                                        </p:tgtEl>
                                        <p:attrNameLst>
                                          <p:attrName>style.visibility</p:attrName>
                                        </p:attrNameLst>
                                      </p:cBhvr>
                                      <p:to>
                                        <p:strVal val="visible"/>
                                      </p:to>
                                    </p:set>
                                    <p:anim to="" calcmode="lin" valueType="num">
                                      <p:cBhvr>
                                        <p:cTn id="27"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5070"/>
                                        </p:tgtEl>
                                        <p:attrNameLst>
                                          <p:attrName>style.visibility</p:attrName>
                                        </p:attrNameLst>
                                      </p:cBhvr>
                                      <p:to>
                                        <p:strVal val="visible"/>
                                      </p:to>
                                    </p:set>
                                    <p:anim to="" calcmode="lin" valueType="num">
                                      <p:cBhvr>
                                        <p:cTn id="31"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45071"/>
                                        </p:tgtEl>
                                        <p:attrNameLst>
                                          <p:attrName>style.visibility</p:attrName>
                                        </p:attrNameLst>
                                      </p:cBhvr>
                                      <p:to>
                                        <p:strVal val="visible"/>
                                      </p:to>
                                    </p:set>
                                    <p:anim to="" calcmode="lin" valueType="num">
                                      <p:cBhvr>
                                        <p:cTn id="35"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6</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a:extLst>
              <a:ext uri="{FF2B5EF4-FFF2-40B4-BE49-F238E27FC236}">
                <a16:creationId xmlns:a16="http://schemas.microsoft.com/office/drawing/2014/main" id="{70EB27CC-3EF3-4666-BEEF-72331F828952}"/>
              </a:ext>
            </a:extLst>
          </p:cNvPr>
          <p:cNvSpPr>
            <a:spLocks noChangeArrowheads="1"/>
          </p:cNvSpPr>
          <p:nvPr>
            <p:custDataLst>
              <p:tags r:id="rId12"/>
            </p:custDataLst>
          </p:nvPr>
        </p:nvSpPr>
        <p:spPr bwMode="auto">
          <a:xfrm>
            <a:off x="7082086" y="1755556"/>
            <a:ext cx="1531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图</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85677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892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270580"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845683" y="1720850"/>
            <a:ext cx="9945686" cy="203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用例图是从用户角度描述系统功能，并指出各功能的操作者。用例图是</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中最简单也是最复杂的一种图。说它简单是因为它采用了面向对象的思想，基于用户角度来描述系统，绘制非常容易，图新表示直观并且容易理解。说它复杂是因为用例图往往不容易控制，要么过于复杂，要么过于简单。用例图展示了一组用例、参与者以及他们之间的关系，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1.5</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p:txBody>
      </p:sp>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1067594" y="2739077"/>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A_文本框 95">
            <a:extLst>
              <a:ext uri="{FF2B5EF4-FFF2-40B4-BE49-F238E27FC236}">
                <a16:creationId xmlns:a16="http://schemas.microsoft.com/office/drawing/2014/main" id="{A945E773-D932-49A1-A3B7-6BE6A84EC3F3}"/>
              </a:ext>
            </a:extLst>
          </p:cNvPr>
          <p:cNvSpPr>
            <a:spLocks noChangeArrowheads="1"/>
          </p:cNvSpPr>
          <p:nvPr>
            <p:custDataLst>
              <p:tags r:id="rId8"/>
            </p:custDataLst>
          </p:nvPr>
        </p:nvSpPr>
        <p:spPr bwMode="auto">
          <a:xfrm>
            <a:off x="457200" y="767110"/>
            <a:ext cx="127226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图是描述</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视图内容的图形。</a:t>
            </a:r>
            <a:endPar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有</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13</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种不同的图，通过它们的相互组合供被建模系统的所有视图。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endParaRPr>
          </a:p>
        </p:txBody>
      </p:sp>
      <p:pic>
        <p:nvPicPr>
          <p:cNvPr id="18" name="Picture 4">
            <a:extLst>
              <a:ext uri="{FF2B5EF4-FFF2-40B4-BE49-F238E27FC236}">
                <a16:creationId xmlns:a16="http://schemas.microsoft.com/office/drawing/2014/main" id="{C08776A1-ACDC-4F4E-AF1B-FF457EDB02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l="4895" t="4445" r="5225" b="5511"/>
          <a:stretch>
            <a:fillRect/>
          </a:stretch>
        </p:blipFill>
        <p:spPr>
          <a:xfrm>
            <a:off x="4686981" y="3757305"/>
            <a:ext cx="2233612" cy="2838080"/>
          </a:xfrm>
          <a:prstGeom prst="rect">
            <a:avLst/>
          </a:prstGeom>
          <a:ln/>
        </p:spPr>
      </p:pic>
      <p:sp>
        <p:nvSpPr>
          <p:cNvPr id="19" name="Rectangle 5">
            <a:extLst>
              <a:ext uri="{FF2B5EF4-FFF2-40B4-BE49-F238E27FC236}">
                <a16:creationId xmlns:a16="http://schemas.microsoft.com/office/drawing/2014/main" id="{B7046247-5EF8-4F29-9DBF-4E331968AC5E}"/>
              </a:ext>
            </a:extLst>
          </p:cNvPr>
          <p:cNvSpPr>
            <a:spLocks noChangeArrowheads="1"/>
          </p:cNvSpPr>
          <p:nvPr/>
        </p:nvSpPr>
        <p:spPr bwMode="auto">
          <a:xfrm>
            <a:off x="5498721" y="6595385"/>
            <a:ext cx="1194558"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1.5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用例图</a:t>
            </a:r>
          </a:p>
        </p:txBody>
      </p:sp>
    </p:spTree>
    <p:extLst>
      <p:ext uri="{BB962C8B-B14F-4D97-AF65-F5344CB8AC3E}">
        <p14:creationId xmlns:p14="http://schemas.microsoft.com/office/powerpoint/2010/main" val="2682706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3"/>
                                        </p:tgtEl>
                                        <p:attrNameLst>
                                          <p:attrName>style.visibility</p:attrName>
                                        </p:attrNameLst>
                                      </p:cBhvr>
                                      <p:to>
                                        <p:strVal val="visible"/>
                                      </p:to>
                                    </p:set>
                                    <p:anim to="" calcmode="lin" valueType="num">
                                      <p:cBhvr>
                                        <p:cTn id="27"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300077" y="304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12" name="PA_文本框 22">
            <a:extLst>
              <a:ext uri="{FF2B5EF4-FFF2-40B4-BE49-F238E27FC236}">
                <a16:creationId xmlns:a16="http://schemas.microsoft.com/office/drawing/2014/main" id="{B9321FF1-2FBD-448C-8C6A-2D3F233C1A58}"/>
              </a:ext>
            </a:extLst>
          </p:cNvPr>
          <p:cNvSpPr>
            <a:spLocks noChangeArrowheads="1"/>
          </p:cNvSpPr>
          <p:nvPr>
            <p:custDataLst>
              <p:tags r:id="rId6"/>
            </p:custDataLst>
          </p:nvPr>
        </p:nvSpPr>
        <p:spPr bwMode="auto">
          <a:xfrm>
            <a:off x="1868858" y="1262224"/>
            <a:ext cx="9810010" cy="14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2</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）类图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类图是</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面向对象中最常用的一种图，类图可以帮助人们更直观地了解一个系统地体系结构。通过关系和类表示地类图，可以图形化地描述一个系统地设计部分，如图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1.6</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p:txBody>
      </p:sp>
      <p:pic>
        <p:nvPicPr>
          <p:cNvPr id="13" name="PA_图片 30">
            <a:extLst>
              <a:ext uri="{FF2B5EF4-FFF2-40B4-BE49-F238E27FC236}">
                <a16:creationId xmlns:a16="http://schemas.microsoft.com/office/drawing/2014/main" id="{3AD96A96-51C5-47CC-91CC-3CDD76C2AAE2}"/>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1150144" y="2003452"/>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04AF372E-5BA0-4EF9-9AEC-92CBEC58DC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7751" t="7753" r="8380" b="8379"/>
          <a:stretch>
            <a:fillRect/>
          </a:stretch>
        </p:blipFill>
        <p:spPr>
          <a:xfrm>
            <a:off x="4669631" y="2832653"/>
            <a:ext cx="2852737" cy="3490912"/>
          </a:xfrm>
          <a:prstGeom prst="rect">
            <a:avLst/>
          </a:prstGeom>
          <a:ln/>
        </p:spPr>
      </p:pic>
      <p:sp>
        <p:nvSpPr>
          <p:cNvPr id="15" name="Rectangle 5">
            <a:extLst>
              <a:ext uri="{FF2B5EF4-FFF2-40B4-BE49-F238E27FC236}">
                <a16:creationId xmlns:a16="http://schemas.microsoft.com/office/drawing/2014/main" id="{94641A0E-1FCC-4147-ACC1-F81F9B290919}"/>
              </a:ext>
            </a:extLst>
          </p:cNvPr>
          <p:cNvSpPr>
            <a:spLocks noChangeArrowheads="1"/>
          </p:cNvSpPr>
          <p:nvPr/>
        </p:nvSpPr>
        <p:spPr bwMode="auto">
          <a:xfrm>
            <a:off x="5510213" y="6323565"/>
            <a:ext cx="101502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1.6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类图</a:t>
            </a:r>
          </a:p>
        </p:txBody>
      </p:sp>
    </p:spTree>
    <p:extLst>
      <p:ext uri="{BB962C8B-B14F-4D97-AF65-F5344CB8AC3E}">
        <p14:creationId xmlns:p14="http://schemas.microsoft.com/office/powerpoint/2010/main" val="3873726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to="" calcmode="lin" valueType="num">
                                      <p:cBhvr>
                                        <p:cTn id="27"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zh-CN" altLang="en-US"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6858000" y="1527175"/>
            <a:ext cx="172354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4000"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rPr>
              <a:t>什么是</a:t>
            </a:r>
            <a:endParaRPr kumimoji="0" lang="en-US" altLang="zh-CN" sz="4000" b="0" i="0" u="none" strike="noStrike" kern="1200" cap="none" spc="0" normalizeH="0" baseline="0" noProof="0" dirty="0">
              <a:ln>
                <a:noFill/>
              </a:ln>
              <a:solidFill>
                <a:srgbClr val="FFFFFF"/>
              </a:solidFill>
              <a:effectLst/>
              <a:uLnTx/>
              <a:uFillTx/>
              <a:latin typeface="+mj-ea"/>
              <a:ea typeface="+mj-ea"/>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UML</a:t>
            </a: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270580"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11" name="PA_文本框 23">
            <a:extLst>
              <a:ext uri="{FF2B5EF4-FFF2-40B4-BE49-F238E27FC236}">
                <a16:creationId xmlns:a16="http://schemas.microsoft.com/office/drawing/2014/main" id="{A5E57229-06EF-4735-81A3-CB3BE1CFAC1D}"/>
              </a:ext>
            </a:extLst>
          </p:cNvPr>
          <p:cNvSpPr>
            <a:spLocks noChangeArrowheads="1"/>
          </p:cNvSpPr>
          <p:nvPr>
            <p:custDataLst>
              <p:tags r:id="rId6"/>
            </p:custDataLst>
          </p:nvPr>
        </p:nvSpPr>
        <p:spPr bwMode="auto">
          <a:xfrm>
            <a:off x="2451628" y="997245"/>
            <a:ext cx="9087229" cy="148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面向对象中对象图是类图地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16" name="PA_图片 27">
            <a:extLst>
              <a:ext uri="{FF2B5EF4-FFF2-40B4-BE49-F238E27FC236}">
                <a16:creationId xmlns:a16="http://schemas.microsoft.com/office/drawing/2014/main" id="{FE41556F-6335-43D6-93DF-247157BF5462}"/>
              </a:ext>
            </a:extLst>
          </p:cNvPr>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a:stretch>
            <a:fillRect/>
          </a:stretch>
        </p:blipFill>
        <p:spPr bwMode="auto">
          <a:xfrm>
            <a:off x="1530350" y="1709217"/>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A_文本框 24">
            <a:extLst>
              <a:ext uri="{FF2B5EF4-FFF2-40B4-BE49-F238E27FC236}">
                <a16:creationId xmlns:a16="http://schemas.microsoft.com/office/drawing/2014/main" id="{3E9CDF4A-6053-4E52-92A6-EA8B2251A1B8}"/>
              </a:ext>
            </a:extLst>
          </p:cNvPr>
          <p:cNvSpPr>
            <a:spLocks noChangeArrowheads="1"/>
          </p:cNvSpPr>
          <p:nvPr>
            <p:custDataLst>
              <p:tags r:id="rId8"/>
            </p:custDataLst>
          </p:nvPr>
        </p:nvSpPr>
        <p:spPr bwMode="auto">
          <a:xfrm>
            <a:off x="2451628" y="2694670"/>
            <a:ext cx="9087229" cy="145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4</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）状态机图</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描述一个实体基于事件反应的动态行为，显示了该实体是如何根据当前所处的状态对不同的事件做出反应的，如图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1.7</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8" name="PA_图片 29">
            <a:extLst>
              <a:ext uri="{FF2B5EF4-FFF2-40B4-BE49-F238E27FC236}">
                <a16:creationId xmlns:a16="http://schemas.microsoft.com/office/drawing/2014/main" id="{040630D0-6852-447F-AD0A-6BDF776E0F5D}"/>
              </a:ext>
            </a:extLst>
          </p:cNvPr>
          <p:cNvPicPr>
            <a:picLocks noChangeAspect="1" noChangeArrowheads="1"/>
          </p:cNvPicPr>
          <p:nvPr>
            <p:custDataLst>
              <p:tags r:id="rId9"/>
            </p:custDataLst>
          </p:nvPr>
        </p:nvPicPr>
        <p:blipFill>
          <a:blip r:embed="rId13">
            <a:extLst>
              <a:ext uri="{28A0092B-C50C-407E-A947-70E740481C1C}">
                <a14:useLocalDpi xmlns:a14="http://schemas.microsoft.com/office/drawing/2010/main" val="0"/>
              </a:ext>
            </a:extLst>
          </a:blip>
          <a:srcRect/>
          <a:stretch>
            <a:fillRect/>
          </a:stretch>
        </p:blipFill>
        <p:spPr bwMode="auto">
          <a:xfrm>
            <a:off x="1530350" y="3167062"/>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a:extLst>
              <a:ext uri="{FF2B5EF4-FFF2-40B4-BE49-F238E27FC236}">
                <a16:creationId xmlns:a16="http://schemas.microsoft.com/office/drawing/2014/main" id="{9259BAA2-C320-4938-ACC4-9B95B75B4F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3401" t="10609" r="3810" b="10913"/>
          <a:stretch>
            <a:fillRect/>
          </a:stretch>
        </p:blipFill>
        <p:spPr bwMode="auto">
          <a:xfrm>
            <a:off x="2908216" y="4260522"/>
            <a:ext cx="6723910" cy="206566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648045" y="6440360"/>
            <a:ext cx="124425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1.7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状态图</a:t>
            </a:r>
          </a:p>
        </p:txBody>
      </p:sp>
    </p:spTree>
    <p:extLst>
      <p:ext uri="{BB962C8B-B14F-4D97-AF65-F5344CB8AC3E}">
        <p14:creationId xmlns:p14="http://schemas.microsoft.com/office/powerpoint/2010/main" val="383454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 to="" calcmode="lin" valueType="num">
                                      <p:cBhvr>
                                        <p:cTn id="2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to="" calcmode="lin" valueType="num">
                                      <p:cBhvr>
                                        <p:cTn id="31" dur="700" fill="hold">
                                          <p:stCondLst>
                                            <p:cond delay="0"/>
                                          </p:stCondLst>
                                        </p:cTn>
                                        <p:tgtEl>
                                          <p:spTgt spid="18"/>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18"/>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534732" y="355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13" name="PA_文本框 25">
            <a:extLst>
              <a:ext uri="{FF2B5EF4-FFF2-40B4-BE49-F238E27FC236}">
                <a16:creationId xmlns:a16="http://schemas.microsoft.com/office/drawing/2014/main" id="{55F93F64-169D-49C5-BD53-D3F5F40D0E48}"/>
              </a:ext>
            </a:extLst>
          </p:cNvPr>
          <p:cNvSpPr>
            <a:spLocks noChangeArrowheads="1"/>
          </p:cNvSpPr>
          <p:nvPr>
            <p:custDataLst>
              <p:tags r:id="rId6"/>
            </p:custDataLst>
          </p:nvPr>
        </p:nvSpPr>
        <p:spPr bwMode="auto">
          <a:xfrm>
            <a:off x="1384300" y="876506"/>
            <a:ext cx="10807700" cy="255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5</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）配置视图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活动图由一些活动组成，图中同时包括对这些活动的说明。当一个活动执行完毕之后，将沿着控制转移箭头转向下一个活动。活动图中还可以方便地描述控制转移的条件及并行执行等要求，如图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1.8</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p:txBody>
      </p:sp>
      <p:pic>
        <p:nvPicPr>
          <p:cNvPr id="14" name="PA_图片 28">
            <a:extLst>
              <a:ext uri="{FF2B5EF4-FFF2-40B4-BE49-F238E27FC236}">
                <a16:creationId xmlns:a16="http://schemas.microsoft.com/office/drawing/2014/main" id="{2436ED85-8D28-48E1-97FF-160B6D09BACF}"/>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 y="2046061"/>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a:extLst>
              <a:ext uri="{FF2B5EF4-FFF2-40B4-BE49-F238E27FC236}">
                <a16:creationId xmlns:a16="http://schemas.microsoft.com/office/drawing/2014/main" id="{438694F7-4417-43D3-A560-1517204532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5350" t="4782" r="5962" b="6209"/>
          <a:stretch>
            <a:fillRect/>
          </a:stretch>
        </p:blipFill>
        <p:spPr bwMode="auto">
          <a:xfrm>
            <a:off x="5134202" y="3109054"/>
            <a:ext cx="2974521" cy="344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7">
            <a:extLst>
              <a:ext uri="{FF2B5EF4-FFF2-40B4-BE49-F238E27FC236}">
                <a16:creationId xmlns:a16="http://schemas.microsoft.com/office/drawing/2014/main" id="{AF40A6A2-FD57-4D53-ABC6-A2BFF84D27A6}"/>
              </a:ext>
            </a:extLst>
          </p:cNvPr>
          <p:cNvSpPr>
            <a:spLocks noChangeArrowheads="1"/>
          </p:cNvSpPr>
          <p:nvPr/>
        </p:nvSpPr>
        <p:spPr bwMode="auto">
          <a:xfrm>
            <a:off x="5344554" y="6550223"/>
            <a:ext cx="124425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1.8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活动图</a:t>
            </a:r>
          </a:p>
        </p:txBody>
      </p:sp>
    </p:spTree>
    <p:extLst>
      <p:ext uri="{BB962C8B-B14F-4D97-AF65-F5344CB8AC3E}">
        <p14:creationId xmlns:p14="http://schemas.microsoft.com/office/powerpoint/2010/main" val="14234503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 to="" calcmode="lin" valueType="num">
                                      <p:cBhvr>
                                        <p:cTn id="27" dur="700" fill="hold">
                                          <p:stCondLst>
                                            <p:cond delay="0"/>
                                          </p:stCondLst>
                                        </p:cTn>
                                        <p:tgtEl>
                                          <p:spTgt spid="14"/>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4"/>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442645" y="6098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066727" y="1143056"/>
            <a:ext cx="10734675" cy="216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6</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顺序图描述了对象之间动态的交互关系，主要体现对象之间进行消息传递的时间顺序。</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顺序图由一组对象构成，每个对象分别带有一条竖线，称作对象的生命线，它代表时间轴，时间沿竖线向下延伸。</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面向对象中顺序图描述了这些对象随着时间的推移相互之间交换消息的过程。消息用从一个对象的生命线指向另一个对象的生命线的水平箭头表示。图中还可以根据需要增加有关时间的说明和其他注释，如图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1.9</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p:txBody>
      </p:sp>
      <p:pic>
        <p:nvPicPr>
          <p:cNvPr id="45073" name="PA_图片 31">
            <a:extLst>
              <a:ext uri="{FF2B5EF4-FFF2-40B4-BE49-F238E27FC236}">
                <a16:creationId xmlns:a16="http://schemas.microsoft.com/office/drawing/2014/main" id="{EF55A6F2-8886-4B09-B341-A9727BC94557}"/>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 y="2048613"/>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a:extLst>
              <a:ext uri="{FF2B5EF4-FFF2-40B4-BE49-F238E27FC236}">
                <a16:creationId xmlns:a16="http://schemas.microsoft.com/office/drawing/2014/main" id="{B7046247-5EF8-4F29-9DBF-4E331968AC5E}"/>
              </a:ext>
            </a:extLst>
          </p:cNvPr>
          <p:cNvSpPr>
            <a:spLocks noChangeArrowheads="1"/>
          </p:cNvSpPr>
          <p:nvPr/>
        </p:nvSpPr>
        <p:spPr bwMode="auto">
          <a:xfrm>
            <a:off x="5498721" y="6595384"/>
            <a:ext cx="1244251"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1.9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顺序图</a:t>
            </a:r>
            <a:endPar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endParaRPr>
          </a:p>
        </p:txBody>
      </p:sp>
      <p:pic>
        <p:nvPicPr>
          <p:cNvPr id="12" name="Picture 5">
            <a:extLst>
              <a:ext uri="{FF2B5EF4-FFF2-40B4-BE49-F238E27FC236}">
                <a16:creationId xmlns:a16="http://schemas.microsoft.com/office/drawing/2014/main" id="{5F0764DA-1AD4-4B73-ADD8-50550FD990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12762" t="5147" r="11549" b="10309"/>
          <a:stretch>
            <a:fillRect/>
          </a:stretch>
        </p:blipFill>
        <p:spPr bwMode="auto">
          <a:xfrm>
            <a:off x="4927122" y="3307751"/>
            <a:ext cx="2387448" cy="32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637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5073"/>
                                        </p:tgtEl>
                                        <p:attrNameLst>
                                          <p:attrName>style.visibility</p:attrName>
                                        </p:attrNameLst>
                                      </p:cBhvr>
                                      <p:to>
                                        <p:strVal val="visible"/>
                                      </p:to>
                                    </p:set>
                                    <p:anim to="" calcmode="lin" valueType="num">
                                      <p:cBhvr>
                                        <p:cTn id="27" dur="700" fill="hold">
                                          <p:stCondLst>
                                            <p:cond delay="0"/>
                                          </p:stCondLst>
                                        </p:cTn>
                                        <p:tgtEl>
                                          <p:spTgt spid="4507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7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413148" y="304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图</a:t>
            </a:r>
          </a:p>
        </p:txBody>
      </p:sp>
      <p:sp>
        <p:nvSpPr>
          <p:cNvPr id="12" name="PA_文本框 22">
            <a:extLst>
              <a:ext uri="{FF2B5EF4-FFF2-40B4-BE49-F238E27FC236}">
                <a16:creationId xmlns:a16="http://schemas.microsoft.com/office/drawing/2014/main" id="{B9321FF1-2FBD-448C-8C6A-2D3F233C1A58}"/>
              </a:ext>
            </a:extLst>
          </p:cNvPr>
          <p:cNvSpPr>
            <a:spLocks noChangeArrowheads="1"/>
          </p:cNvSpPr>
          <p:nvPr>
            <p:custDataLst>
              <p:tags r:id="rId6"/>
            </p:custDataLst>
          </p:nvPr>
        </p:nvSpPr>
        <p:spPr bwMode="auto">
          <a:xfrm>
            <a:off x="1211941" y="855940"/>
            <a:ext cx="10795001" cy="231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7</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）通信图</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面向对象中通信图用于显示组件及其交互关系的空间组织结构，它并不侧重于交互的顺序。通信图显示了交互中各个对象之间的组织交互关系以及对象之间的链接。与顺序图不同，通信图显示的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1.10</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p:txBody>
      </p:sp>
      <p:pic>
        <p:nvPicPr>
          <p:cNvPr id="13" name="PA_图片 30">
            <a:extLst>
              <a:ext uri="{FF2B5EF4-FFF2-40B4-BE49-F238E27FC236}">
                <a16:creationId xmlns:a16="http://schemas.microsoft.com/office/drawing/2014/main" id="{3AD96A96-51C5-47CC-91CC-3CDD76C2AAE2}"/>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457200" y="1871788"/>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5">
            <a:extLst>
              <a:ext uri="{FF2B5EF4-FFF2-40B4-BE49-F238E27FC236}">
                <a16:creationId xmlns:a16="http://schemas.microsoft.com/office/drawing/2014/main" id="{94641A0E-1FCC-4147-ACC1-F81F9B290919}"/>
              </a:ext>
            </a:extLst>
          </p:cNvPr>
          <p:cNvSpPr>
            <a:spLocks noChangeArrowheads="1"/>
          </p:cNvSpPr>
          <p:nvPr/>
        </p:nvSpPr>
        <p:spPr bwMode="auto">
          <a:xfrm>
            <a:off x="5632581" y="6593754"/>
            <a:ext cx="1343638" cy="52322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1.10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通信图</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pic>
        <p:nvPicPr>
          <p:cNvPr id="11" name="Picture 5">
            <a:extLst>
              <a:ext uri="{FF2B5EF4-FFF2-40B4-BE49-F238E27FC236}">
                <a16:creationId xmlns:a16="http://schemas.microsoft.com/office/drawing/2014/main" id="{502FAF88-2652-4778-B398-6B8E4C84F5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4276" y="3416946"/>
            <a:ext cx="5178993" cy="31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27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to="" calcmode="lin" valueType="num">
                                      <p:cBhvr>
                                        <p:cTn id="27" dur="700" fill="hold">
                                          <p:stCondLst>
                                            <p:cond delay="0"/>
                                          </p:stCondLst>
                                        </p:cTn>
                                        <p:tgtEl>
                                          <p:spTgt spid="1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3"/>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342645" y="304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11" name="PA_文本框 23">
            <a:extLst>
              <a:ext uri="{FF2B5EF4-FFF2-40B4-BE49-F238E27FC236}">
                <a16:creationId xmlns:a16="http://schemas.microsoft.com/office/drawing/2014/main" id="{A5E57229-06EF-4735-81A3-CB3BE1CFAC1D}"/>
              </a:ext>
            </a:extLst>
          </p:cNvPr>
          <p:cNvSpPr>
            <a:spLocks noChangeArrowheads="1"/>
          </p:cNvSpPr>
          <p:nvPr>
            <p:custDataLst>
              <p:tags r:id="rId6"/>
            </p:custDataLst>
          </p:nvPr>
        </p:nvSpPr>
        <p:spPr bwMode="auto">
          <a:xfrm>
            <a:off x="1762163" y="1447124"/>
            <a:ext cx="10353637" cy="175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8</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构件图，也称为组件图。构件图描述代码部件的物理结构及各部件之间的依赖关系，构件图有助于分析和理解部件之间的相互影响程度。从构件图中，可以了解各软件组件（如源代码文件或动态链接库）之间的编译器和运行时依赖关系，使用构件图可以将系统划分为内聚组件并显示代码自身的结构。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1.11</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p:txBody>
      </p:sp>
      <p:pic>
        <p:nvPicPr>
          <p:cNvPr id="16" name="PA_图片 27">
            <a:extLst>
              <a:ext uri="{FF2B5EF4-FFF2-40B4-BE49-F238E27FC236}">
                <a16:creationId xmlns:a16="http://schemas.microsoft.com/office/drawing/2014/main" id="{FE41556F-6335-43D6-93DF-247157BF5462}"/>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914400" y="232685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843542" y="5717427"/>
            <a:ext cx="1555841" cy="52322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1.11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构件图</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pic>
        <p:nvPicPr>
          <p:cNvPr id="13" name="Picture 5">
            <a:extLst>
              <a:ext uri="{FF2B5EF4-FFF2-40B4-BE49-F238E27FC236}">
                <a16:creationId xmlns:a16="http://schemas.microsoft.com/office/drawing/2014/main" id="{44C43793-9531-4A6C-B11A-F83F33CC51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3571" t="8856" r="5829" b="11618"/>
          <a:stretch>
            <a:fillRect/>
          </a:stretch>
        </p:blipFill>
        <p:spPr bwMode="auto">
          <a:xfrm>
            <a:off x="4207443" y="3651421"/>
            <a:ext cx="4392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919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6"/>
                                        </p:tgtEl>
                                        <p:attrNameLst>
                                          <p:attrName>style.visibility</p:attrName>
                                        </p:attrNameLst>
                                      </p:cBhvr>
                                      <p:to>
                                        <p:strVal val="visible"/>
                                      </p:to>
                                    </p:set>
                                    <p:anim to="" calcmode="lin" valueType="num">
                                      <p:cBhvr>
                                        <p:cTn id="27" dur="700" fill="hold">
                                          <p:stCondLst>
                                            <p:cond delay="0"/>
                                          </p:stCondLst>
                                        </p:cTn>
                                        <p:tgtEl>
                                          <p:spTgt spid="16"/>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6"/>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413148" y="66049"/>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17" name="PA_文本框 24">
            <a:extLst>
              <a:ext uri="{FF2B5EF4-FFF2-40B4-BE49-F238E27FC236}">
                <a16:creationId xmlns:a16="http://schemas.microsoft.com/office/drawing/2014/main" id="{3E9CDF4A-6053-4E52-92A6-EA8B2251A1B8}"/>
              </a:ext>
            </a:extLst>
          </p:cNvPr>
          <p:cNvSpPr>
            <a:spLocks noChangeArrowheads="1"/>
          </p:cNvSpPr>
          <p:nvPr>
            <p:custDataLst>
              <p:tags r:id="rId6"/>
            </p:custDataLst>
          </p:nvPr>
        </p:nvSpPr>
        <p:spPr bwMode="auto">
          <a:xfrm>
            <a:off x="1401082" y="942107"/>
            <a:ext cx="10614932" cy="241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）部署图</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部署图，也称为配置图。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面向对象中配置图描述系统中硬件和软件的物理配置情况和系统体系结构。</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       </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在配置图中，用结点表示实际的物理设备，如计算机和各种外部设备等，并依据它们之间的连接关系，将相应的结点连接起来，并说明其连接方式。在结点里面，说明分配该结点上运行的可执行构件或对象，从而说明哪些软件单元被分配在哪些结点上运行，如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1.12</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所示。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8" name="PA_图片 29">
            <a:extLst>
              <a:ext uri="{FF2B5EF4-FFF2-40B4-BE49-F238E27FC236}">
                <a16:creationId xmlns:a16="http://schemas.microsoft.com/office/drawing/2014/main" id="{040630D0-6852-447F-AD0A-6BDF776E0F5D}"/>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704850" y="1950812"/>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413762" y="6418589"/>
            <a:ext cx="1364476"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1.12  </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配置图</a:t>
            </a:r>
          </a:p>
        </p:txBody>
      </p:sp>
      <p:pic>
        <p:nvPicPr>
          <p:cNvPr id="14" name="Picture 5">
            <a:extLst>
              <a:ext uri="{FF2B5EF4-FFF2-40B4-BE49-F238E27FC236}">
                <a16:creationId xmlns:a16="http://schemas.microsoft.com/office/drawing/2014/main" id="{91807876-733C-47C5-B462-595F9F7EBC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4904" y="3429000"/>
            <a:ext cx="5184775"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036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to="" calcmode="lin" valueType="num">
                                      <p:cBhvr>
                                        <p:cTn id="27" dur="700" fill="hold">
                                          <p:stCondLst>
                                            <p:cond delay="0"/>
                                          </p:stCondLst>
                                        </p:cTn>
                                        <p:tgtEl>
                                          <p:spTgt spid="18"/>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18"/>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3432813" y="44736"/>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图</a:t>
            </a:r>
          </a:p>
        </p:txBody>
      </p:sp>
      <p:sp>
        <p:nvSpPr>
          <p:cNvPr id="17" name="PA_文本框 24">
            <a:extLst>
              <a:ext uri="{FF2B5EF4-FFF2-40B4-BE49-F238E27FC236}">
                <a16:creationId xmlns:a16="http://schemas.microsoft.com/office/drawing/2014/main" id="{3E9CDF4A-6053-4E52-92A6-EA8B2251A1B8}"/>
              </a:ext>
            </a:extLst>
          </p:cNvPr>
          <p:cNvSpPr>
            <a:spLocks noChangeArrowheads="1"/>
          </p:cNvSpPr>
          <p:nvPr>
            <p:custDataLst>
              <p:tags r:id="rId6"/>
            </p:custDataLst>
          </p:nvPr>
        </p:nvSpPr>
        <p:spPr bwMode="auto">
          <a:xfrm>
            <a:off x="1384300" y="1038449"/>
            <a:ext cx="10614932"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sym typeface="Calibri" panose="020F0502020204030204" pitchFamily="34" charset="0"/>
              </a:rPr>
              <a:t>上述几种图可归纳为</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sym typeface="Calibri" panose="020F0502020204030204" pitchFamily="34" charset="0"/>
              </a:rPr>
              <a:t>5</a:t>
            </a:r>
            <a:r>
              <a:rPr kumimoji="0" lang="zh-CN"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sym typeface="Calibri" panose="020F0502020204030204" pitchFamily="34" charset="0"/>
              </a:rPr>
              <a:t>类，如表</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sym typeface="Calibri" panose="020F0502020204030204" pitchFamily="34" charset="0"/>
              </a:rPr>
              <a:t>1.1</a:t>
            </a:r>
            <a:r>
              <a:rPr kumimoji="0" lang="zh-CN"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sym typeface="Calibri" panose="020F0502020204030204" pitchFamily="34" charset="0"/>
              </a:rPr>
              <a:t>所示。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0" name="Rectangle 6">
            <a:extLst>
              <a:ext uri="{FF2B5EF4-FFF2-40B4-BE49-F238E27FC236}">
                <a16:creationId xmlns:a16="http://schemas.microsoft.com/office/drawing/2014/main" id="{A3FE0755-66D2-48EE-AC0D-71802F90AF51}"/>
              </a:ext>
            </a:extLst>
          </p:cNvPr>
          <p:cNvSpPr>
            <a:spLocks noChangeArrowheads="1"/>
          </p:cNvSpPr>
          <p:nvPr/>
        </p:nvSpPr>
        <p:spPr bwMode="auto">
          <a:xfrm>
            <a:off x="5085988" y="1584954"/>
            <a:ext cx="1622560" cy="30777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表</a:t>
            </a:r>
            <a:r>
              <a:rPr kumimoji="0" lang="en-US" altLang="zh-CN"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1.1  UML</a:t>
            </a:r>
            <a:r>
              <a:rPr kumimoji="0" lang="zh-CN" altLang="en-US" sz="14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图分类</a:t>
            </a:r>
          </a:p>
        </p:txBody>
      </p:sp>
      <p:pic>
        <p:nvPicPr>
          <p:cNvPr id="7" name="图片 6">
            <a:extLst>
              <a:ext uri="{FF2B5EF4-FFF2-40B4-BE49-F238E27FC236}">
                <a16:creationId xmlns:a16="http://schemas.microsoft.com/office/drawing/2014/main" id="{8A540E5B-1862-4946-B08F-9B3F0EE8C7C7}"/>
              </a:ext>
            </a:extLst>
          </p:cNvPr>
          <p:cNvPicPr>
            <a:picLocks noChangeAspect="1"/>
          </p:cNvPicPr>
          <p:nvPr/>
        </p:nvPicPr>
        <p:blipFill>
          <a:blip r:embed="rId10"/>
          <a:stretch>
            <a:fillRect/>
          </a:stretch>
        </p:blipFill>
        <p:spPr>
          <a:xfrm>
            <a:off x="1934737" y="1947725"/>
            <a:ext cx="8818988" cy="1942922"/>
          </a:xfrm>
          <a:prstGeom prst="rect">
            <a:avLst/>
          </a:prstGeom>
        </p:spPr>
      </p:pic>
      <p:sp>
        <p:nvSpPr>
          <p:cNvPr id="19" name="PA_文本框 24">
            <a:extLst>
              <a:ext uri="{FF2B5EF4-FFF2-40B4-BE49-F238E27FC236}">
                <a16:creationId xmlns:a16="http://schemas.microsoft.com/office/drawing/2014/main" id="{BF308147-9B2D-4409-A71E-D2EA0D00AD32}"/>
              </a:ext>
            </a:extLst>
          </p:cNvPr>
          <p:cNvSpPr>
            <a:spLocks noChangeArrowheads="1"/>
          </p:cNvSpPr>
          <p:nvPr>
            <p:custDataLst>
              <p:tags r:id="rId7"/>
            </p:custDataLst>
          </p:nvPr>
        </p:nvSpPr>
        <p:spPr bwMode="auto">
          <a:xfrm>
            <a:off x="1123950" y="4308414"/>
            <a:ext cx="10614932"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从应用的角度看，当采用面向对象技术设计系统时第一步描述需求；第二步根据需求建立系统的静态模型，以构造系统的结构；第三步是描述系统的行为。其中，在第一步与第二步中所建立的模型都是静态的，包括用例图、类图（包含包）、对象图、构件图和配置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5</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个图形，是标准建模语言</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的静态建模机制。第三步中所建立的模型或者可以执行，或者表示执行时的时序状态或交互关系。它包括状态机图、活动图、顺序图和合作图</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4</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个图形，是标准建模语言</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的动态建模机制。因此，标准建模语言</a:t>
            </a:r>
            <a:r>
              <a:rPr kumimoji="0" lang="en-US"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UML</a:t>
            </a:r>
            <a:r>
              <a:rPr kumimoji="0" lang="zh-CN" altLang="zh-CN" sz="2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sym typeface="Calibri" panose="020F0502020204030204" pitchFamily="34" charset="0"/>
              </a:rPr>
              <a:t>的主要内容也可以归纳为静态建模机制和动态建模机制两大类。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extLst>
      <p:ext uri="{BB962C8B-B14F-4D97-AF65-F5344CB8AC3E}">
        <p14:creationId xmlns:p14="http://schemas.microsoft.com/office/powerpoint/2010/main" val="2316852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7</a:t>
            </a:r>
          </a:p>
        </p:txBody>
      </p:sp>
      <p:sp>
        <p:nvSpPr>
          <p:cNvPr id="30733" name="PA_文本框 17"/>
          <p:cNvSpPr>
            <a:spLocks noChangeArrowheads="1"/>
          </p:cNvSpPr>
          <p:nvPr>
            <p:custDataLst>
              <p:tags r:id="rId12"/>
            </p:custDataLst>
          </p:nvPr>
        </p:nvSpPr>
        <p:spPr bwMode="auto">
          <a:xfrm>
            <a:off x="6958330" y="1508760"/>
            <a:ext cx="17424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UML 2.0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新特性</a:t>
            </a:r>
            <a:endParaRPr kumimoji="0" lang="zh-CN" altLang="en-US" sz="3600" b="0" i="0" u="none" strike="noStrike" kern="1200" cap="none" spc="0" normalizeH="0" baseline="0" noProof="0" dirty="0">
              <a:ln>
                <a:noFill/>
              </a:ln>
              <a:solidFill>
                <a:srgbClr val="FFFFFF"/>
              </a:solidFill>
              <a:effectLst/>
              <a:uLnTx/>
              <a:uFillTx/>
              <a:latin typeface="宋体"/>
              <a:ea typeface="宋体"/>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 2.0 </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的特性</a:t>
            </a:r>
          </a:p>
        </p:txBody>
      </p:sp>
      <p:sp>
        <p:nvSpPr>
          <p:cNvPr id="17" name="PA_文本框 26"/>
          <p:cNvSpPr>
            <a:spLocks noChangeArrowheads="1"/>
          </p:cNvSpPr>
          <p:nvPr>
            <p:custDataLst>
              <p:tags r:id="rId6"/>
            </p:custDataLst>
          </p:nvPr>
        </p:nvSpPr>
        <p:spPr bwMode="auto">
          <a:xfrm>
            <a:off x="1673860" y="2164715"/>
            <a:ext cx="944181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UML 2.0 </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在可视化建模方面进行了许多改革和创新，它可以描述现今软件系统中存在的许多技术，例如模型驱动架构（</a:t>
            </a:r>
            <a:r>
              <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MDA</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）和面向服务的架构（</a:t>
            </a:r>
            <a:r>
              <a:rPr kumimoji="0" lang="en-US" altLang="zh-CN"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SOA</a:t>
            </a:r>
            <a:r>
              <a:rPr kumimoji="0" lang="zh-CN" altLang="en-US" sz="3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p>
        </p:txBody>
      </p:sp>
      <p:grpSp>
        <p:nvGrpSpPr>
          <p:cNvPr id="18" name="PA_组合 70"/>
          <p:cNvGrpSpPr/>
          <p:nvPr>
            <p:custDataLst>
              <p:tags r:id="rId7"/>
            </p:custDataLst>
          </p:nvPr>
        </p:nvGrpSpPr>
        <p:grpSpPr bwMode="auto">
          <a:xfrm>
            <a:off x="570514" y="1151347"/>
            <a:ext cx="1773621" cy="1872072"/>
            <a:chOff x="0" y="0"/>
            <a:chExt cx="1825666" cy="1861627"/>
          </a:xfrm>
        </p:grpSpPr>
        <p:sp>
          <p:nvSpPr>
            <p:cNvPr id="19" name="任意多边形 58"/>
            <p:cNvSpPr/>
            <p:nvPr/>
          </p:nvSpPr>
          <p:spPr bwMode="auto">
            <a:xfrm rot="8100000">
              <a:off x="915518" y="981116"/>
              <a:ext cx="910148" cy="319594"/>
            </a:xfrm>
            <a:custGeom>
              <a:avLst/>
              <a:gdLst>
                <a:gd name="T0" fmla="*/ 0 w 1618735"/>
                <a:gd name="T1" fmla="*/ 101035 h 568411"/>
                <a:gd name="T2" fmla="*/ 0 w 1618735"/>
                <a:gd name="T3" fmla="*/ 0 h 568411"/>
                <a:gd name="T4" fmla="*/ 287730 w 1618735"/>
                <a:gd name="T5" fmla="*/ 0 h 568411"/>
                <a:gd name="T6" fmla="*/ 287730 w 1618735"/>
                <a:gd name="T7" fmla="*/ 101035 h 568411"/>
                <a:gd name="T8" fmla="*/ 100568 w 1618735"/>
                <a:gd name="T9" fmla="*/ 101035 h 568411"/>
                <a:gd name="T10" fmla="*/ 50517 w 1618735"/>
                <a:gd name="T11" fmla="*/ 50984 h 568411"/>
                <a:gd name="T12" fmla="*/ 466 w 1618735"/>
                <a:gd name="T13" fmla="*/ 101035 h 568411"/>
                <a:gd name="T14" fmla="*/ 0 60000 65536"/>
                <a:gd name="T15" fmla="*/ 0 60000 65536"/>
                <a:gd name="T16" fmla="*/ 0 60000 65536"/>
                <a:gd name="T17" fmla="*/ 0 60000 65536"/>
                <a:gd name="T18" fmla="*/ 0 60000 65536"/>
                <a:gd name="T19" fmla="*/ 0 60000 65536"/>
                <a:gd name="T20" fmla="*/ 0 60000 65536"/>
                <a:gd name="T21" fmla="*/ 0 w 1618735"/>
                <a:gd name="T22" fmla="*/ 0 h 568411"/>
                <a:gd name="T23" fmla="*/ 1618735 w 1618735"/>
                <a:gd name="T24" fmla="*/ 568411 h 5684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8735" h="568411">
                  <a:moveTo>
                    <a:pt x="0" y="568411"/>
                  </a:moveTo>
                  <a:lnTo>
                    <a:pt x="0" y="0"/>
                  </a:lnTo>
                  <a:lnTo>
                    <a:pt x="1618735" y="0"/>
                  </a:lnTo>
                  <a:lnTo>
                    <a:pt x="1618735" y="568411"/>
                  </a:lnTo>
                  <a:lnTo>
                    <a:pt x="565788" y="568411"/>
                  </a:lnTo>
                  <a:lnTo>
                    <a:pt x="284205" y="286828"/>
                  </a:lnTo>
                  <a:lnTo>
                    <a:pt x="2622" y="568411"/>
                  </a:lnTo>
                  <a:lnTo>
                    <a:pt x="0" y="568411"/>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五边形 59"/>
            <p:cNvSpPr>
              <a:spLocks noChangeArrowheads="1"/>
            </p:cNvSpPr>
            <p:nvPr/>
          </p:nvSpPr>
          <p:spPr bwMode="auto">
            <a:xfrm rot="2700000">
              <a:off x="647263" y="366535"/>
              <a:ext cx="1052668" cy="319593"/>
            </a:xfrm>
            <a:prstGeom prst="homePlate">
              <a:avLst>
                <a:gd name="adj" fmla="val 82344"/>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五边形 60"/>
            <p:cNvSpPr>
              <a:spLocks noChangeArrowheads="1"/>
            </p:cNvSpPr>
            <p:nvPr/>
          </p:nvSpPr>
          <p:spPr bwMode="auto">
            <a:xfrm rot="2700000" flipH="1">
              <a:off x="488931" y="813842"/>
              <a:ext cx="319593" cy="1047785"/>
            </a:xfrm>
            <a:prstGeom prst="homePlate">
              <a:avLst>
                <a:gd name="adj" fmla="val 25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任意多边形 61"/>
            <p:cNvSpPr/>
            <p:nvPr/>
          </p:nvSpPr>
          <p:spPr bwMode="auto">
            <a:xfrm rot="8100000" flipH="1" flipV="1">
              <a:off x="0" y="566700"/>
              <a:ext cx="910148" cy="319594"/>
            </a:xfrm>
            <a:custGeom>
              <a:avLst/>
              <a:gdLst>
                <a:gd name="T0" fmla="*/ 0 w 1618735"/>
                <a:gd name="T1" fmla="*/ 101035 h 568411"/>
                <a:gd name="T2" fmla="*/ 0 w 1618735"/>
                <a:gd name="T3" fmla="*/ 0 h 568411"/>
                <a:gd name="T4" fmla="*/ 287730 w 1618735"/>
                <a:gd name="T5" fmla="*/ 0 h 568411"/>
                <a:gd name="T6" fmla="*/ 287730 w 1618735"/>
                <a:gd name="T7" fmla="*/ 101035 h 568411"/>
                <a:gd name="T8" fmla="*/ 100568 w 1618735"/>
                <a:gd name="T9" fmla="*/ 101035 h 568411"/>
                <a:gd name="T10" fmla="*/ 50517 w 1618735"/>
                <a:gd name="T11" fmla="*/ 50984 h 568411"/>
                <a:gd name="T12" fmla="*/ 466 w 1618735"/>
                <a:gd name="T13" fmla="*/ 101035 h 568411"/>
                <a:gd name="T14" fmla="*/ 0 60000 65536"/>
                <a:gd name="T15" fmla="*/ 0 60000 65536"/>
                <a:gd name="T16" fmla="*/ 0 60000 65536"/>
                <a:gd name="T17" fmla="*/ 0 60000 65536"/>
                <a:gd name="T18" fmla="*/ 0 60000 65536"/>
                <a:gd name="T19" fmla="*/ 0 60000 65536"/>
                <a:gd name="T20" fmla="*/ 0 60000 65536"/>
                <a:gd name="T21" fmla="*/ 0 w 1618735"/>
                <a:gd name="T22" fmla="*/ 0 h 568411"/>
                <a:gd name="T23" fmla="*/ 1618735 w 1618735"/>
                <a:gd name="T24" fmla="*/ 568411 h 5684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8735" h="568411">
                  <a:moveTo>
                    <a:pt x="0" y="568411"/>
                  </a:moveTo>
                  <a:lnTo>
                    <a:pt x="0" y="0"/>
                  </a:lnTo>
                  <a:lnTo>
                    <a:pt x="1618735" y="0"/>
                  </a:lnTo>
                  <a:lnTo>
                    <a:pt x="1618735" y="568411"/>
                  </a:lnTo>
                  <a:lnTo>
                    <a:pt x="565788" y="568411"/>
                  </a:lnTo>
                  <a:lnTo>
                    <a:pt x="284205" y="286828"/>
                  </a:lnTo>
                  <a:lnTo>
                    <a:pt x="2622" y="568411"/>
                  </a:lnTo>
                  <a:lnTo>
                    <a:pt x="0" y="568411"/>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4" name="PA_文本框 21"/>
          <p:cNvSpPr>
            <a:spLocks noChangeArrowheads="1"/>
          </p:cNvSpPr>
          <p:nvPr>
            <p:custDataLst>
              <p:tags r:id="rId8"/>
            </p:custDataLst>
          </p:nvPr>
        </p:nvSpPr>
        <p:spPr bwMode="auto">
          <a:xfrm>
            <a:off x="2015490" y="5254625"/>
            <a:ext cx="90995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2400" b="1" i="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SOA</a:t>
            </a:r>
            <a:r>
              <a:rPr kumimoji="0" lang="zh-CN" altLang="en-US" sz="2400" b="1" i="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：是一个组件模型，将应用程序的不同功能单元进行拆分，并通过这些服务之间良好的接口和协议联系起来。</a:t>
            </a:r>
          </a:p>
        </p:txBody>
      </p:sp>
      <p:sp>
        <p:nvSpPr>
          <p:cNvPr id="2" name="PA_文本框 21"/>
          <p:cNvSpPr>
            <a:spLocks noChangeArrowheads="1"/>
          </p:cNvSpPr>
          <p:nvPr>
            <p:custDataLst>
              <p:tags r:id="rId9"/>
            </p:custDataLst>
          </p:nvPr>
        </p:nvSpPr>
        <p:spPr bwMode="auto">
          <a:xfrm>
            <a:off x="2015183" y="4685443"/>
            <a:ext cx="75526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2400" b="1" i="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MDA</a:t>
            </a:r>
            <a:r>
              <a:rPr kumimoji="0" lang="zh-CN" altLang="en-US" sz="2400" b="1" i="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：是以模型为核心并由模型映射驱动开发的过程。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to="" calcmode="lin" valueType="num">
                                      <p:cBhvr>
                                        <p:cTn id="27" dur="700" fill="hold">
                                          <p:stCondLst>
                                            <p:cond delay="0"/>
                                          </p:stCondLst>
                                        </p:cTn>
                                        <p:tgtEl>
                                          <p:spTgt spid="17"/>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17"/>
                                        </p:tgtEl>
                                        <p:attrNameLst>
                                          <p:attrName>ppt_h</p:attrName>
                                        </p:attrNameLst>
                                      </p:cBhvr>
                                      <p:tavLst>
                                        <p:tav tm="0" fmla="#ppt_h-#ppt_h*((1.5-1.5*$)^3-(1.5-1.5*$)^2)">
                                          <p:val>
                                            <p:fltVal val="0"/>
                                          </p:val>
                                        </p:tav>
                                        <p:tav tm="100000">
                                          <p:val>
                                            <p:fltVal val="1"/>
                                          </p:val>
                                        </p:tav>
                                      </p:tavLst>
                                    </p:anim>
                                  </p:childTnLst>
                                </p:cTn>
                              </p:par>
                              <p:par>
                                <p:cTn id="29" presetID="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to="" calcmode="lin" valueType="num">
                                      <p:cBhvr>
                                        <p:cTn id="31" dur="700" fill="hold">
                                          <p:stCondLst>
                                            <p:cond delay="0"/>
                                          </p:stCondLst>
                                        </p:cTn>
                                        <p:tgtEl>
                                          <p:spTgt spid="18"/>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18"/>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4"/>
                                        </p:tgtEl>
                                        <p:attrNameLst>
                                          <p:attrName>style.visibility</p:attrName>
                                        </p:attrNameLst>
                                      </p:cBhvr>
                                      <p:to>
                                        <p:strVal val="visible"/>
                                      </p:to>
                                    </p:set>
                                    <p:anim to="" calcmode="lin" valueType="num">
                                      <p:cBhvr>
                                        <p:cTn id="35"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2"/>
                                        </p:tgtEl>
                                        <p:attrNameLst>
                                          <p:attrName>style.visibility</p:attrName>
                                        </p:attrNameLst>
                                      </p:cBhvr>
                                      <p:to>
                                        <p:strVal val="visible"/>
                                      </p:to>
                                    </p:set>
                                    <p:anim to="" calcmode="lin" valueType="num">
                                      <p:cBhvr>
                                        <p:cTn id="39"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45062" grpId="0"/>
      <p:bldP spid="17" grpId="0" animBg="1" autoUpdateAnimBg="0"/>
      <p:bldP spid="14" grpId="0" animBg="1" autoUpdateAnimBg="0"/>
      <p:bldP spid="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 2.0 </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的特性</a:t>
            </a:r>
          </a:p>
        </p:txBody>
      </p:sp>
      <p:sp>
        <p:nvSpPr>
          <p:cNvPr id="45063" name="PA_文本框 21"/>
          <p:cNvSpPr>
            <a:spLocks noChangeArrowheads="1"/>
          </p:cNvSpPr>
          <p:nvPr>
            <p:custDataLst>
              <p:tags r:id="rId6"/>
            </p:custDataLst>
          </p:nvPr>
        </p:nvSpPr>
        <p:spPr bwMode="auto">
          <a:xfrm>
            <a:off x="1489075" y="2052955"/>
            <a:ext cx="434657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用例图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为每个用例增加了一个称为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Subject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的特征，该特征的取值可以作为在逻辑层面划分一组用例的一项依据。</a:t>
            </a:r>
          </a:p>
        </p:txBody>
      </p:sp>
      <p:sp>
        <p:nvSpPr>
          <p:cNvPr id="45064" name="PA_文本框 22"/>
          <p:cNvSpPr>
            <a:spLocks noChangeArrowheads="1"/>
          </p:cNvSpPr>
          <p:nvPr>
            <p:custDataLst>
              <p:tags r:id="rId7"/>
            </p:custDataLst>
          </p:nvPr>
        </p:nvSpPr>
        <p:spPr bwMode="auto">
          <a:xfrm>
            <a:off x="1489075" y="3745230"/>
            <a:ext cx="433832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顺序图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允许顺序图中明确地表达分支判断逻辑。</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允许</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纵向</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与</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横向</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地对顺序图进行拆分与引用。</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提供了一种新图，称为</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交互概况图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，可以直观地表达一组相关顺序图之间的转向逻辑。</a:t>
            </a:r>
          </a:p>
        </p:txBody>
      </p:sp>
      <p:sp>
        <p:nvSpPr>
          <p:cNvPr id="45065" name="PA_文本框 23"/>
          <p:cNvSpPr>
            <a:spLocks noChangeArrowheads="1"/>
          </p:cNvSpPr>
          <p:nvPr>
            <p:custDataLst>
              <p:tags r:id="rId8"/>
            </p:custDataLst>
          </p:nvPr>
        </p:nvSpPr>
        <p:spPr bwMode="auto">
          <a:xfrm>
            <a:off x="7015480" y="1041400"/>
            <a:ext cx="483806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活动图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泳道可以划分成层次，增加丰富的同步表达能力，在活动图中引入对象等特性。</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sp>
        <p:nvSpPr>
          <p:cNvPr id="45066" name="PA_文本框 24"/>
          <p:cNvSpPr>
            <a:spLocks noChangeArrowheads="1"/>
          </p:cNvSpPr>
          <p:nvPr>
            <p:custDataLst>
              <p:tags r:id="rId9"/>
            </p:custDataLst>
          </p:nvPr>
        </p:nvSpPr>
        <p:spPr bwMode="auto">
          <a:xfrm>
            <a:off x="7009130" y="2765425"/>
            <a:ext cx="479488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构件图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组件本身内容的表述更清晰，包括组件提供的接口、所要求的接口、组件之间的依赖关系通过</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组装连接器</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更明确地表达。</a:t>
            </a:r>
          </a:p>
        </p:txBody>
      </p:sp>
      <p:sp>
        <p:nvSpPr>
          <p:cNvPr id="45067" name="PA_文本框 25"/>
          <p:cNvSpPr>
            <a:spLocks noChangeArrowheads="1"/>
          </p:cNvSpPr>
          <p:nvPr>
            <p:custDataLst>
              <p:tags r:id="rId10"/>
            </p:custDataLst>
          </p:nvPr>
        </p:nvSpPr>
        <p:spPr bwMode="auto">
          <a:xfrm>
            <a:off x="7015480" y="4490720"/>
            <a:ext cx="480695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新增加的图</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增加了</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包图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组合结构图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交互概览图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和</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时间图</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a:t>
            </a:r>
          </a:p>
        </p:txBody>
      </p:sp>
      <p:grpSp>
        <p:nvGrpSpPr>
          <p:cNvPr id="18" name="组合 17"/>
          <p:cNvGrpSpPr/>
          <p:nvPr/>
        </p:nvGrpSpPr>
        <p:grpSpPr>
          <a:xfrm>
            <a:off x="6280150" y="4490720"/>
            <a:ext cx="692150" cy="692150"/>
            <a:chOff x="9760" y="4086"/>
            <a:chExt cx="1090" cy="1090"/>
          </a:xfrm>
        </p:grpSpPr>
        <p:sp>
          <p:nvSpPr>
            <p:cNvPr id="6" name="PA_椭圆 13"/>
            <p:cNvSpPr>
              <a:spLocks noChangeArrowheads="1"/>
            </p:cNvSpPr>
            <p:nvPr>
              <p:custDataLst>
                <p:tags r:id="rId21"/>
              </p:custDataLst>
            </p:nvPr>
          </p:nvSpPr>
          <p:spPr bwMode="auto">
            <a:xfrm>
              <a:off x="9760" y="4086"/>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0" name="PA_图片 28"/>
            <p:cNvPicPr>
              <a:picLocks noChangeAspect="1" noChangeArrowheads="1"/>
            </p:cNvPicPr>
            <p:nvPr>
              <p:custDataLst>
                <p:tags r:id="rId22"/>
              </p:custDataLst>
            </p:nvPr>
          </p:nvPicPr>
          <p:blipFill>
            <a:blip r:embed="rId25">
              <a:extLst>
                <a:ext uri="{28A0092B-C50C-407E-A947-70E740481C1C}">
                  <a14:useLocalDpi xmlns:a14="http://schemas.microsoft.com/office/drawing/2010/main" val="0"/>
                </a:ext>
              </a:extLst>
            </a:blip>
            <a:srcRect/>
            <a:stretch>
              <a:fillRect/>
            </a:stretch>
          </p:blipFill>
          <p:spPr bwMode="auto">
            <a:xfrm>
              <a:off x="9981" y="4349"/>
              <a:ext cx="61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p:nvGrpSpPr>
        <p:grpSpPr>
          <a:xfrm>
            <a:off x="6273800" y="2765425"/>
            <a:ext cx="692150" cy="692150"/>
            <a:chOff x="9760" y="1521"/>
            <a:chExt cx="1090" cy="1090"/>
          </a:xfrm>
        </p:grpSpPr>
        <p:sp>
          <p:nvSpPr>
            <p:cNvPr id="5" name="PA_椭圆 13"/>
            <p:cNvSpPr>
              <a:spLocks noChangeArrowheads="1"/>
            </p:cNvSpPr>
            <p:nvPr>
              <p:custDataLst>
                <p:tags r:id="rId19"/>
              </p:custDataLst>
            </p:nvPr>
          </p:nvSpPr>
          <p:spPr bwMode="auto">
            <a:xfrm>
              <a:off x="9760" y="1521"/>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1" name="PA_图片 29"/>
            <p:cNvPicPr>
              <a:picLocks noChangeAspect="1" noChangeArrowheads="1"/>
            </p:cNvPicPr>
            <p:nvPr>
              <p:custDataLst>
                <p:tags r:id="rId20"/>
              </p:custDataLst>
            </p:nvPr>
          </p:nvPicPr>
          <p:blipFill>
            <a:blip r:embed="rId26">
              <a:extLst>
                <a:ext uri="{28A0092B-C50C-407E-A947-70E740481C1C}">
                  <a14:useLocalDpi xmlns:a14="http://schemas.microsoft.com/office/drawing/2010/main" val="0"/>
                </a:ext>
              </a:extLst>
            </a:blip>
            <a:srcRect/>
            <a:stretch>
              <a:fillRect/>
            </a:stretch>
          </p:blipFill>
          <p:spPr bwMode="auto">
            <a:xfrm>
              <a:off x="10038" y="1724"/>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a:xfrm>
            <a:off x="779780" y="2052955"/>
            <a:ext cx="692150" cy="692150"/>
            <a:chOff x="1252" y="3233"/>
            <a:chExt cx="1090" cy="1090"/>
          </a:xfrm>
        </p:grpSpPr>
        <p:sp>
          <p:nvSpPr>
            <p:cNvPr id="2" name="PA_椭圆 13"/>
            <p:cNvSpPr>
              <a:spLocks noChangeArrowheads="1"/>
            </p:cNvSpPr>
            <p:nvPr>
              <p:custDataLst>
                <p:tags r:id="rId17"/>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8"/>
              </p:custDataLst>
            </p:nvPr>
          </p:nvPicPr>
          <p:blipFill>
            <a:blip r:embed="rId27">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PA_任意多边形 34"/>
          <p:cNvSpPr/>
          <p:nvPr>
            <p:custDataLst>
              <p:tags r:id="rId11"/>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2"/>
            </p:custDataLst>
          </p:nvPr>
        </p:nvSpPr>
        <p:spPr bwMode="auto">
          <a:xfrm flipH="1">
            <a:off x="636270" y="1078865"/>
            <a:ext cx="33877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UML 2.0 </a:t>
            </a:r>
            <a:r>
              <a:rPr kumimoji="0"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的变化</a:t>
            </a:r>
          </a:p>
        </p:txBody>
      </p:sp>
      <p:grpSp>
        <p:nvGrpSpPr>
          <p:cNvPr id="15" name="组合 14"/>
          <p:cNvGrpSpPr/>
          <p:nvPr/>
        </p:nvGrpSpPr>
        <p:grpSpPr>
          <a:xfrm>
            <a:off x="817880" y="3745230"/>
            <a:ext cx="692150" cy="692150"/>
            <a:chOff x="1252" y="5417"/>
            <a:chExt cx="1090" cy="1090"/>
          </a:xfrm>
        </p:grpSpPr>
        <p:sp>
          <p:nvSpPr>
            <p:cNvPr id="3" name="PA_椭圆 13"/>
            <p:cNvSpPr>
              <a:spLocks noChangeArrowheads="1"/>
            </p:cNvSpPr>
            <p:nvPr>
              <p:custDataLst>
                <p:tags r:id="rId15"/>
              </p:custDataLst>
            </p:nvPr>
          </p:nvSpPr>
          <p:spPr bwMode="auto">
            <a:xfrm>
              <a:off x="1252" y="5417"/>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6"/>
              </p:custDataLst>
            </p:nvPr>
          </p:nvPicPr>
          <p:blipFill>
            <a:blip r:embed="rId28">
              <a:extLst>
                <a:ext uri="{28A0092B-C50C-407E-A947-70E740481C1C}">
                  <a14:useLocalDpi xmlns:a14="http://schemas.microsoft.com/office/drawing/2010/main" val="0"/>
                </a:ext>
              </a:extLst>
            </a:blip>
            <a:srcRect/>
            <a:stretch>
              <a:fillRect/>
            </a:stretch>
          </p:blipFill>
          <p:spPr bwMode="auto">
            <a:xfrm>
              <a:off x="1385" y="5572"/>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6287770" y="1055370"/>
            <a:ext cx="692150" cy="692150"/>
            <a:chOff x="508" y="6667"/>
            <a:chExt cx="1090" cy="1090"/>
          </a:xfrm>
        </p:grpSpPr>
        <p:sp>
          <p:nvSpPr>
            <p:cNvPr id="4" name="PA_椭圆 13"/>
            <p:cNvSpPr>
              <a:spLocks noChangeArrowheads="1"/>
            </p:cNvSpPr>
            <p:nvPr>
              <p:custDataLst>
                <p:tags r:id="rId13"/>
              </p:custDataLst>
            </p:nvPr>
          </p:nvSpPr>
          <p:spPr bwMode="auto">
            <a:xfrm>
              <a:off x="508" y="6667"/>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69" name="PA_图片 27"/>
            <p:cNvPicPr>
              <a:picLocks noChangeAspect="1" noChangeArrowheads="1"/>
            </p:cNvPicPr>
            <p:nvPr>
              <p:custDataLst>
                <p:tags r:id="rId14"/>
              </p:custDataLst>
            </p:nvPr>
          </p:nvPicPr>
          <p:blipFill>
            <a:blip r:embed="rId29">
              <a:extLst>
                <a:ext uri="{28A0092B-C50C-407E-A947-70E740481C1C}">
                  <a14:useLocalDpi xmlns:a14="http://schemas.microsoft.com/office/drawing/2010/main" val="0"/>
                </a:ext>
              </a:extLst>
            </a:blip>
            <a:srcRect/>
            <a:stretch>
              <a:fillRect/>
            </a:stretch>
          </p:blipFill>
          <p:spPr bwMode="auto">
            <a:xfrm>
              <a:off x="795" y="6868"/>
              <a:ext cx="517"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45062" grpId="0"/>
      <p:bldP spid="45063" grpId="0"/>
      <p:bldP spid="45064" grpId="0"/>
      <p:bldP spid="45065" grpId="0"/>
      <p:bldP spid="45066" grpId="0"/>
      <p:bldP spid="45067" grpId="0"/>
      <p:bldP spid="23" grpId="0" bldLvl="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3799" name="PA_任意多边形 33">
            <a:extLst>
              <a:ext uri="{FF2B5EF4-FFF2-40B4-BE49-F238E27FC236}">
                <a16:creationId xmlns:a16="http://schemas.microsoft.com/office/drawing/2014/main" id="{0680A9CC-DAD5-4028-B917-8E9EA08A2E80}"/>
              </a:ext>
            </a:extLst>
          </p:cNvPr>
          <p:cNvSpPr>
            <a:spLocks/>
          </p:cNvSpPr>
          <p:nvPr>
            <p:custDataLst>
              <p:tags r:id="rId1"/>
            </p:custDataLst>
          </p:nvPr>
        </p:nvSpPr>
        <p:spPr bwMode="auto">
          <a:xfrm flipH="1">
            <a:off x="3822699" y="1944688"/>
            <a:ext cx="7608887"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a:extLst>
              <a:ext uri="{FF2B5EF4-FFF2-40B4-BE49-F238E27FC236}">
                <a16:creationId xmlns:a16="http://schemas.microsoft.com/office/drawing/2014/main" id="{8F80D64A-34CF-4377-AC86-8094055F3D0B}"/>
              </a:ext>
            </a:extLst>
          </p:cNvPr>
          <p:cNvSpPr>
            <a:spLocks/>
          </p:cNvSpPr>
          <p:nvPr>
            <p:custDataLst>
              <p:tags r:id="rId2"/>
            </p:custDataLst>
          </p:nvPr>
        </p:nvSpPr>
        <p:spPr bwMode="auto">
          <a:xfrm flipH="1">
            <a:off x="3290887" y="2870200"/>
            <a:ext cx="7608887"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a:extLst>
              <a:ext uri="{FF2B5EF4-FFF2-40B4-BE49-F238E27FC236}">
                <a16:creationId xmlns:a16="http://schemas.microsoft.com/office/drawing/2014/main" id="{0CB0FB7E-51FD-4838-814E-80D45B2F2950}"/>
              </a:ext>
            </a:extLst>
          </p:cNvPr>
          <p:cNvSpPr>
            <a:spLocks/>
          </p:cNvSpPr>
          <p:nvPr>
            <p:custDataLst>
              <p:tags r:id="rId3"/>
            </p:custDataLst>
          </p:nvPr>
        </p:nvSpPr>
        <p:spPr bwMode="auto">
          <a:xfrm flipH="1">
            <a:off x="3290884" y="3783013"/>
            <a:ext cx="7608888"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2" name="PA_任意多边形 36">
            <a:extLst>
              <a:ext uri="{FF2B5EF4-FFF2-40B4-BE49-F238E27FC236}">
                <a16:creationId xmlns:a16="http://schemas.microsoft.com/office/drawing/2014/main" id="{FFC323C5-56C3-47F8-949D-468DD38DF7BF}"/>
              </a:ext>
            </a:extLst>
          </p:cNvPr>
          <p:cNvSpPr>
            <a:spLocks/>
          </p:cNvSpPr>
          <p:nvPr>
            <p:custDataLst>
              <p:tags r:id="rId4"/>
            </p:custDataLst>
          </p:nvPr>
        </p:nvSpPr>
        <p:spPr bwMode="auto">
          <a:xfrm flipH="1">
            <a:off x="2225674" y="4695825"/>
            <a:ext cx="7608886" cy="925513"/>
          </a:xfrm>
          <a:custGeom>
            <a:avLst/>
            <a:gdLst>
              <a:gd name="T0" fmla="*/ 462526 w 4736306"/>
              <a:gd name="T1" fmla="*/ 0 h 925514"/>
              <a:gd name="T2" fmla="*/ 519645 w 4736306"/>
              <a:gd name="T3" fmla="*/ 5761 h 925514"/>
              <a:gd name="T4" fmla="*/ 519645 w 4736306"/>
              <a:gd name="T5" fmla="*/ 0 h 925514"/>
              <a:gd name="T6" fmla="*/ 4733927 w 4736306"/>
              <a:gd name="T7" fmla="*/ 0 h 925514"/>
              <a:gd name="T8" fmla="*/ 4733927 w 4736306"/>
              <a:gd name="T9" fmla="*/ 925511 h 925514"/>
              <a:gd name="T10" fmla="*/ 519645 w 4736306"/>
              <a:gd name="T11" fmla="*/ 925511 h 925514"/>
              <a:gd name="T12" fmla="*/ 519645 w 4736306"/>
              <a:gd name="T13" fmla="*/ 919750 h 925514"/>
              <a:gd name="T14" fmla="*/ 462526 w 4736306"/>
              <a:gd name="T15" fmla="*/ 925511 h 925514"/>
              <a:gd name="T16" fmla="*/ 0 w 4736306"/>
              <a:gd name="T17" fmla="*/ 462757 h 925514"/>
              <a:gd name="T18" fmla="*/ 462526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a:extLst>
              <a:ext uri="{FF2B5EF4-FFF2-40B4-BE49-F238E27FC236}">
                <a16:creationId xmlns:a16="http://schemas.microsoft.com/office/drawing/2014/main" id="{1BB43349-D251-4FBB-83E1-AEEC44B32E00}"/>
              </a:ext>
            </a:extLst>
          </p:cNvPr>
          <p:cNvSpPr>
            <a:spLocks/>
          </p:cNvSpPr>
          <p:nvPr>
            <p:custDataLst>
              <p:tags r:id="rId5"/>
            </p:custDataLst>
          </p:nvPr>
        </p:nvSpPr>
        <p:spPr bwMode="auto">
          <a:xfrm flipH="1">
            <a:off x="0" y="1944688"/>
            <a:ext cx="213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a:extLst>
              <a:ext uri="{FF2B5EF4-FFF2-40B4-BE49-F238E27FC236}">
                <a16:creationId xmlns:a16="http://schemas.microsoft.com/office/drawing/2014/main" id="{09FB56B0-F2B9-4C8A-95E0-E600BCA94F4E}"/>
              </a:ext>
            </a:extLst>
          </p:cNvPr>
          <p:cNvSpPr>
            <a:spLocks/>
          </p:cNvSpPr>
          <p:nvPr>
            <p:custDataLst>
              <p:tags r:id="rId6"/>
            </p:custDataLst>
          </p:nvPr>
        </p:nvSpPr>
        <p:spPr bwMode="auto">
          <a:xfrm flipH="1">
            <a:off x="0" y="2860675"/>
            <a:ext cx="1638300" cy="925513"/>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a:extLst>
              <a:ext uri="{FF2B5EF4-FFF2-40B4-BE49-F238E27FC236}">
                <a16:creationId xmlns:a16="http://schemas.microsoft.com/office/drawing/2014/main" id="{1E41515E-04A2-449F-A087-02E83A6FC145}"/>
              </a:ext>
            </a:extLst>
          </p:cNvPr>
          <p:cNvSpPr>
            <a:spLocks/>
          </p:cNvSpPr>
          <p:nvPr>
            <p:custDataLst>
              <p:tags r:id="rId7"/>
            </p:custDataLst>
          </p:nvPr>
        </p:nvSpPr>
        <p:spPr bwMode="auto">
          <a:xfrm flipH="1">
            <a:off x="0" y="3775075"/>
            <a:ext cx="1638300"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6" name="PA_任意多边形 42">
            <a:extLst>
              <a:ext uri="{FF2B5EF4-FFF2-40B4-BE49-F238E27FC236}">
                <a16:creationId xmlns:a16="http://schemas.microsoft.com/office/drawing/2014/main" id="{F8CE438F-F9CC-49E7-A783-04D90C8049FD}"/>
              </a:ext>
            </a:extLst>
          </p:cNvPr>
          <p:cNvSpPr>
            <a:spLocks/>
          </p:cNvSpPr>
          <p:nvPr>
            <p:custDataLst>
              <p:tags r:id="rId8"/>
            </p:custDataLst>
          </p:nvPr>
        </p:nvSpPr>
        <p:spPr bwMode="auto">
          <a:xfrm flipH="1">
            <a:off x="0" y="4702175"/>
            <a:ext cx="673100" cy="925513"/>
          </a:xfrm>
          <a:custGeom>
            <a:avLst/>
            <a:gdLst>
              <a:gd name="T0" fmla="*/ 0 w 3720214"/>
              <a:gd name="T1" fmla="*/ 0 h 925514"/>
              <a:gd name="T2" fmla="*/ 22034 w 3720214"/>
              <a:gd name="T3" fmla="*/ 0 h 925514"/>
              <a:gd name="T4" fmla="*/ 22034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7" name="PA_文本框 43">
            <a:extLst>
              <a:ext uri="{FF2B5EF4-FFF2-40B4-BE49-F238E27FC236}">
                <a16:creationId xmlns:a16="http://schemas.microsoft.com/office/drawing/2014/main" id="{DA92740A-0C80-4E0B-8E1A-816647CD1B00}"/>
              </a:ext>
            </a:extLst>
          </p:cNvPr>
          <p:cNvSpPr>
            <a:spLocks noChangeArrowheads="1"/>
          </p:cNvSpPr>
          <p:nvPr>
            <p:custDataLst>
              <p:tags r:id="rId9"/>
            </p:custDataLst>
          </p:nvPr>
        </p:nvSpPr>
        <p:spPr bwMode="auto">
          <a:xfrm flipH="1">
            <a:off x="3833565" y="2068847"/>
            <a:ext cx="76320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Unified Modeling Language</a:t>
            </a:r>
            <a:r>
              <a:rPr kumimoji="0" lang="zh-CN" altLang="en-US" sz="32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，统一建模语言</a:t>
            </a:r>
          </a:p>
        </p:txBody>
      </p:sp>
      <p:sp>
        <p:nvSpPr>
          <p:cNvPr id="33808" name="PA_文本框 44">
            <a:extLst>
              <a:ext uri="{FF2B5EF4-FFF2-40B4-BE49-F238E27FC236}">
                <a16:creationId xmlns:a16="http://schemas.microsoft.com/office/drawing/2014/main" id="{4276932B-7221-414F-8424-C66D61C9E8F9}"/>
              </a:ext>
            </a:extLst>
          </p:cNvPr>
          <p:cNvSpPr>
            <a:spLocks noChangeArrowheads="1"/>
          </p:cNvSpPr>
          <p:nvPr>
            <p:custDataLst>
              <p:tags r:id="rId10"/>
            </p:custDataLst>
          </p:nvPr>
        </p:nvSpPr>
        <p:spPr bwMode="auto">
          <a:xfrm flipH="1">
            <a:off x="3399958" y="2917457"/>
            <a:ext cx="61061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是一种能够描述问题、描述解决方案、</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起到沟通作用的语言。</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3809" name="PA_文本框 45">
            <a:extLst>
              <a:ext uri="{FF2B5EF4-FFF2-40B4-BE49-F238E27FC236}">
                <a16:creationId xmlns:a16="http://schemas.microsoft.com/office/drawing/2014/main" id="{80A0AE1C-D82E-4DEB-A8A0-AB9B8FE1488B}"/>
              </a:ext>
            </a:extLst>
          </p:cNvPr>
          <p:cNvSpPr>
            <a:spLocks noChangeArrowheads="1"/>
          </p:cNvSpPr>
          <p:nvPr>
            <p:custDataLst>
              <p:tags r:id="rId11"/>
            </p:custDataLst>
          </p:nvPr>
        </p:nvSpPr>
        <p:spPr bwMode="auto">
          <a:xfrm flipH="1">
            <a:off x="3369153" y="3827344"/>
            <a:ext cx="6955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是一种用文本、图形和符号的集合来描述</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现实生活中各类事务、活动及其之间关系的语言。</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0" name="PA_文本框 46">
            <a:extLst>
              <a:ext uri="{FF2B5EF4-FFF2-40B4-BE49-F238E27FC236}">
                <a16:creationId xmlns:a16="http://schemas.microsoft.com/office/drawing/2014/main" id="{B456F39D-9B7D-40D1-AB3A-8D9D4A62D783}"/>
              </a:ext>
            </a:extLst>
          </p:cNvPr>
          <p:cNvSpPr>
            <a:spLocks noChangeArrowheads="1"/>
          </p:cNvSpPr>
          <p:nvPr>
            <p:custDataLst>
              <p:tags r:id="rId12"/>
            </p:custDataLst>
          </p:nvPr>
        </p:nvSpPr>
        <p:spPr bwMode="auto">
          <a:xfrm flipH="1">
            <a:off x="2314813" y="4743082"/>
            <a:ext cx="75713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可以贯穿软件开发周期中的每个阶段，</a:t>
            </a:r>
            <a:endParaRPr kumimoji="0" lang="en-US" altLang="zh-CN" sz="24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FFFF"/>
                </a:solidFill>
                <a:effectLst/>
                <a:uLnTx/>
                <a:uFillTx/>
                <a:ea typeface="宋体" panose="02010600030101010101" pitchFamily="2" charset="-122"/>
                <a:cs typeface="+mn-cs"/>
                <a:sym typeface="Calibri" panose="020F0502020204030204" pitchFamily="34" charset="0"/>
              </a:rPr>
              <a:t>最适用于数据建模、业务建模、对象建模和组件建模。</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1" name="PA_文本框 47">
            <a:extLst>
              <a:ext uri="{FF2B5EF4-FFF2-40B4-BE49-F238E27FC236}">
                <a16:creationId xmlns:a16="http://schemas.microsoft.com/office/drawing/2014/main" id="{96F37D9A-622A-44D5-9E6B-24A57D48C536}"/>
              </a:ext>
            </a:extLst>
          </p:cNvPr>
          <p:cNvSpPr>
            <a:spLocks noChangeArrowheads="1"/>
          </p:cNvSpPr>
          <p:nvPr>
            <p:custDataLst>
              <p:tags r:id="rId13"/>
            </p:custDataLst>
          </p:nvPr>
        </p:nvSpPr>
        <p:spPr bwMode="auto">
          <a:xfrm>
            <a:off x="390924" y="2024201"/>
            <a:ext cx="29754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    </a:t>
            </a:r>
            <a:r>
              <a:rPr kumimoji="0" lang="en-US" altLang="zh-CN" sz="40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 </a:t>
            </a:r>
            <a:r>
              <a:rPr kumimoji="0" lang="zh-CN" altLang="en-US" sz="32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全称</a:t>
            </a:r>
            <a:endParaRPr kumimoji="0" lang="zh-CN" altLang="en-US" sz="40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a:extLst>
              <a:ext uri="{FF2B5EF4-FFF2-40B4-BE49-F238E27FC236}">
                <a16:creationId xmlns:a16="http://schemas.microsoft.com/office/drawing/2014/main" id="{72A8B382-FEC5-4AFC-8428-EE474C469675}"/>
              </a:ext>
            </a:extLst>
          </p:cNvPr>
          <p:cNvSpPr>
            <a:spLocks noChangeArrowheads="1"/>
          </p:cNvSpPr>
          <p:nvPr>
            <p:custDataLst>
              <p:tags r:id="rId14"/>
            </p:custDataLst>
          </p:nvPr>
        </p:nvSpPr>
        <p:spPr bwMode="auto">
          <a:xfrm>
            <a:off x="130766" y="3019425"/>
            <a:ext cx="29306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chemeClr val="bg1"/>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  </a:t>
            </a:r>
            <a:r>
              <a:rPr kumimoji="0" lang="zh-CN" altLang="en-US" sz="32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是什么</a:t>
            </a:r>
            <a:endParaRPr kumimoji="0" lang="zh-CN" altLang="en-US" sz="40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4" name="PA_文本框 50">
            <a:extLst>
              <a:ext uri="{FF2B5EF4-FFF2-40B4-BE49-F238E27FC236}">
                <a16:creationId xmlns:a16="http://schemas.microsoft.com/office/drawing/2014/main" id="{6266517E-A03B-401C-B422-2DFAE60FC16C}"/>
              </a:ext>
            </a:extLst>
          </p:cNvPr>
          <p:cNvSpPr>
            <a:spLocks noChangeArrowheads="1"/>
          </p:cNvSpPr>
          <p:nvPr>
            <p:custDataLst>
              <p:tags r:id="rId15"/>
            </p:custDataLst>
          </p:nvPr>
        </p:nvSpPr>
        <p:spPr bwMode="auto">
          <a:xfrm>
            <a:off x="640350" y="4897939"/>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1" i="0" u="none" strike="noStrike" kern="1200" cap="none" spc="0" normalizeH="0" baseline="0" noProof="0" dirty="0">
                <a:ln>
                  <a:noFill/>
                </a:ln>
                <a:solidFill>
                  <a:srgbClr val="6C5B7B"/>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作为工具</a:t>
            </a:r>
          </a:p>
        </p:txBody>
      </p:sp>
      <p:pic>
        <p:nvPicPr>
          <p:cNvPr id="33818" name="PA_图片 55">
            <a:extLst>
              <a:ext uri="{FF2B5EF4-FFF2-40B4-BE49-F238E27FC236}">
                <a16:creationId xmlns:a16="http://schemas.microsoft.com/office/drawing/2014/main" id="{74D6934F-1CDA-4617-AC9A-300C672C7BAA}"/>
              </a:ext>
            </a:extLst>
          </p:cNvPr>
          <p:cNvPicPr>
            <a:picLocks noChangeAspect="1" noChangeArrowheads="1"/>
          </p:cNvPicPr>
          <p:nvPr>
            <p:custDataLst>
              <p:tags r:id="rId16"/>
            </p:custDataLst>
          </p:nvPr>
        </p:nvPicPr>
        <p:blipFill>
          <a:blip r:embed="rId25">
            <a:extLst>
              <a:ext uri="{28A0092B-C50C-407E-A947-70E740481C1C}">
                <a14:useLocalDpi xmlns:a14="http://schemas.microsoft.com/office/drawing/2010/main" val="0"/>
              </a:ext>
            </a:extLst>
          </a:blip>
          <a:srcRect/>
          <a:stretch>
            <a:fillRect/>
          </a:stretch>
        </p:blipFill>
        <p:spPr bwMode="auto">
          <a:xfrm>
            <a:off x="104775" y="4937125"/>
            <a:ext cx="458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PA_矩形 1">
            <a:extLst>
              <a:ext uri="{FF2B5EF4-FFF2-40B4-BE49-F238E27FC236}">
                <a16:creationId xmlns:a16="http://schemas.microsoft.com/office/drawing/2014/main" id="{A4F7D3F1-8A1F-4B69-8990-CD68106D1C0A}"/>
              </a:ext>
            </a:extLst>
          </p:cNvPr>
          <p:cNvSpPr>
            <a:spLocks noChangeArrowheads="1"/>
          </p:cNvSpPr>
          <p:nvPr>
            <p:custDataLst>
              <p:tags r:id="rId17"/>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a:extLst>
              <a:ext uri="{FF2B5EF4-FFF2-40B4-BE49-F238E27FC236}">
                <a16:creationId xmlns:a16="http://schemas.microsoft.com/office/drawing/2014/main" id="{F9906548-B325-4DE8-9D8B-7890329D95AD}"/>
              </a:ext>
            </a:extLst>
          </p:cNvPr>
          <p:cNvSpPr>
            <a:spLocks noChangeArrowheads="1"/>
          </p:cNvSpPr>
          <p:nvPr>
            <p:custDataLst>
              <p:tags r:id="rId18"/>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a:extLst>
              <a:ext uri="{FF2B5EF4-FFF2-40B4-BE49-F238E27FC236}">
                <a16:creationId xmlns:a16="http://schemas.microsoft.com/office/drawing/2014/main" id="{7204FB52-22AA-430D-9A30-2645CF443670}"/>
              </a:ext>
            </a:extLst>
          </p:cNvPr>
          <p:cNvSpPr>
            <a:spLocks noChangeArrowheads="1"/>
          </p:cNvSpPr>
          <p:nvPr>
            <p:custDataLst>
              <p:tags r:id="rId19"/>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a:extLst>
              <a:ext uri="{FF2B5EF4-FFF2-40B4-BE49-F238E27FC236}">
                <a16:creationId xmlns:a16="http://schemas.microsoft.com/office/drawing/2014/main" id="{AB8232F8-2A0B-4292-AC9F-AA7A3766E79D}"/>
              </a:ext>
            </a:extLst>
          </p:cNvPr>
          <p:cNvSpPr>
            <a:spLocks noChangeArrowheads="1"/>
          </p:cNvSpPr>
          <p:nvPr>
            <p:custDataLst>
              <p:tags r:id="rId20"/>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a:extLst>
              <a:ext uri="{FF2B5EF4-FFF2-40B4-BE49-F238E27FC236}">
                <a16:creationId xmlns:a16="http://schemas.microsoft.com/office/drawing/2014/main" id="{799FB6C5-DB04-4D52-A282-1D25EBE8F9AD}"/>
              </a:ext>
            </a:extLst>
          </p:cNvPr>
          <p:cNvSpPr>
            <a:spLocks noChangeArrowheads="1"/>
          </p:cNvSpPr>
          <p:nvPr>
            <p:custDataLst>
              <p:tags r:id="rId21"/>
            </p:custDataLst>
          </p:nvPr>
        </p:nvSpPr>
        <p:spPr bwMode="auto">
          <a:xfrm>
            <a:off x="1708150" y="76200"/>
            <a:ext cx="45482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什么是</a:t>
            </a: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201641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9"/>
                                        </p:tgtEl>
                                        <p:attrNameLst>
                                          <p:attrName>style.visibility</p:attrName>
                                        </p:attrNameLst>
                                      </p:cBhvr>
                                      <p:to>
                                        <p:strVal val="visible"/>
                                      </p:to>
                                    </p:set>
                                    <p:anim to="" calcmode="lin" valueType="num">
                                      <p:cBhvr>
                                        <p:cTn id="7" dur="700" fill="hold">
                                          <p:stCondLst>
                                            <p:cond delay="0"/>
                                          </p:stCondLst>
                                        </p:cTn>
                                        <p:tgtEl>
                                          <p:spTgt spid="33799"/>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33799"/>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800"/>
                                        </p:tgtEl>
                                        <p:attrNameLst>
                                          <p:attrName>style.visibility</p:attrName>
                                        </p:attrNameLst>
                                      </p:cBhvr>
                                      <p:to>
                                        <p:strVal val="visible"/>
                                      </p:to>
                                    </p:set>
                                    <p:anim to="" calcmode="lin" valueType="num">
                                      <p:cBhvr>
                                        <p:cTn id="11" dur="700" fill="hold">
                                          <p:stCondLst>
                                            <p:cond delay="0"/>
                                          </p:stCondLst>
                                        </p:cTn>
                                        <p:tgtEl>
                                          <p:spTgt spid="33800"/>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33800"/>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801"/>
                                        </p:tgtEl>
                                        <p:attrNameLst>
                                          <p:attrName>style.visibility</p:attrName>
                                        </p:attrNameLst>
                                      </p:cBhvr>
                                      <p:to>
                                        <p:strVal val="visible"/>
                                      </p:to>
                                    </p:set>
                                    <p:anim to="" calcmode="lin" valueType="num">
                                      <p:cBhvr>
                                        <p:cTn id="15" dur="700" fill="hold">
                                          <p:stCondLst>
                                            <p:cond delay="0"/>
                                          </p:stCondLst>
                                        </p:cTn>
                                        <p:tgtEl>
                                          <p:spTgt spid="33801"/>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33801"/>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802"/>
                                        </p:tgtEl>
                                        <p:attrNameLst>
                                          <p:attrName>style.visibility</p:attrName>
                                        </p:attrNameLst>
                                      </p:cBhvr>
                                      <p:to>
                                        <p:strVal val="visible"/>
                                      </p:to>
                                    </p:set>
                                    <p:anim to="" calcmode="lin" valueType="num">
                                      <p:cBhvr>
                                        <p:cTn id="19" dur="700" fill="hold">
                                          <p:stCondLst>
                                            <p:cond delay="0"/>
                                          </p:stCondLst>
                                        </p:cTn>
                                        <p:tgtEl>
                                          <p:spTgt spid="33802"/>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33802"/>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803"/>
                                        </p:tgtEl>
                                        <p:attrNameLst>
                                          <p:attrName>style.visibility</p:attrName>
                                        </p:attrNameLst>
                                      </p:cBhvr>
                                      <p:to>
                                        <p:strVal val="visible"/>
                                      </p:to>
                                    </p:set>
                                    <p:anim to="" calcmode="lin" valueType="num">
                                      <p:cBhvr>
                                        <p:cTn id="23" dur="700" fill="hold">
                                          <p:stCondLst>
                                            <p:cond delay="0"/>
                                          </p:stCondLst>
                                        </p:cTn>
                                        <p:tgtEl>
                                          <p:spTgt spid="33803"/>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33803"/>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3804"/>
                                        </p:tgtEl>
                                        <p:attrNameLst>
                                          <p:attrName>style.visibility</p:attrName>
                                        </p:attrNameLst>
                                      </p:cBhvr>
                                      <p:to>
                                        <p:strVal val="visible"/>
                                      </p:to>
                                    </p:set>
                                    <p:anim to="" calcmode="lin" valueType="num">
                                      <p:cBhvr>
                                        <p:cTn id="27" dur="700" fill="hold">
                                          <p:stCondLst>
                                            <p:cond delay="0"/>
                                          </p:stCondLst>
                                        </p:cTn>
                                        <p:tgtEl>
                                          <p:spTgt spid="33804"/>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33804"/>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3805"/>
                                        </p:tgtEl>
                                        <p:attrNameLst>
                                          <p:attrName>style.visibility</p:attrName>
                                        </p:attrNameLst>
                                      </p:cBhvr>
                                      <p:to>
                                        <p:strVal val="visible"/>
                                      </p:to>
                                    </p:set>
                                    <p:anim to="" calcmode="lin" valueType="num">
                                      <p:cBhvr>
                                        <p:cTn id="31" dur="700" fill="hold">
                                          <p:stCondLst>
                                            <p:cond delay="0"/>
                                          </p:stCondLst>
                                        </p:cTn>
                                        <p:tgtEl>
                                          <p:spTgt spid="33805"/>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33805"/>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806"/>
                                        </p:tgtEl>
                                        <p:attrNameLst>
                                          <p:attrName>style.visibility</p:attrName>
                                        </p:attrNameLst>
                                      </p:cBhvr>
                                      <p:to>
                                        <p:strVal val="visible"/>
                                      </p:to>
                                    </p:set>
                                    <p:anim to="" calcmode="lin" valueType="num">
                                      <p:cBhvr>
                                        <p:cTn id="35" dur="700" fill="hold">
                                          <p:stCondLst>
                                            <p:cond delay="0"/>
                                          </p:stCondLst>
                                        </p:cTn>
                                        <p:tgtEl>
                                          <p:spTgt spid="33806"/>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33806"/>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3807"/>
                                        </p:tgtEl>
                                        <p:attrNameLst>
                                          <p:attrName>style.visibility</p:attrName>
                                        </p:attrNameLst>
                                      </p:cBhvr>
                                      <p:to>
                                        <p:strVal val="visible"/>
                                      </p:to>
                                    </p:set>
                                    <p:anim to="" calcmode="lin" valueType="num">
                                      <p:cBhvr>
                                        <p:cTn id="39" dur="700" fill="hold">
                                          <p:stCondLst>
                                            <p:cond delay="0"/>
                                          </p:stCondLst>
                                        </p:cTn>
                                        <p:tgtEl>
                                          <p:spTgt spid="33807"/>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33807"/>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3808"/>
                                        </p:tgtEl>
                                        <p:attrNameLst>
                                          <p:attrName>style.visibility</p:attrName>
                                        </p:attrNameLst>
                                      </p:cBhvr>
                                      <p:to>
                                        <p:strVal val="visible"/>
                                      </p:to>
                                    </p:set>
                                    <p:anim to="" calcmode="lin" valueType="num">
                                      <p:cBhvr>
                                        <p:cTn id="43" dur="700" fill="hold">
                                          <p:stCondLst>
                                            <p:cond delay="0"/>
                                          </p:stCondLst>
                                        </p:cTn>
                                        <p:tgtEl>
                                          <p:spTgt spid="33808"/>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33808"/>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3809"/>
                                        </p:tgtEl>
                                        <p:attrNameLst>
                                          <p:attrName>style.visibility</p:attrName>
                                        </p:attrNameLst>
                                      </p:cBhvr>
                                      <p:to>
                                        <p:strVal val="visible"/>
                                      </p:to>
                                    </p:set>
                                    <p:anim to="" calcmode="lin" valueType="num">
                                      <p:cBhvr>
                                        <p:cTn id="47" dur="700" fill="hold">
                                          <p:stCondLst>
                                            <p:cond delay="0"/>
                                          </p:stCondLst>
                                        </p:cTn>
                                        <p:tgtEl>
                                          <p:spTgt spid="33809"/>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33809"/>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3810"/>
                                        </p:tgtEl>
                                        <p:attrNameLst>
                                          <p:attrName>style.visibility</p:attrName>
                                        </p:attrNameLst>
                                      </p:cBhvr>
                                      <p:to>
                                        <p:strVal val="visible"/>
                                      </p:to>
                                    </p:set>
                                    <p:anim to="" calcmode="lin" valueType="num">
                                      <p:cBhvr>
                                        <p:cTn id="51" dur="700" fill="hold">
                                          <p:stCondLst>
                                            <p:cond delay="0"/>
                                          </p:stCondLst>
                                        </p:cTn>
                                        <p:tgtEl>
                                          <p:spTgt spid="33810"/>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33810"/>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3811"/>
                                        </p:tgtEl>
                                        <p:attrNameLst>
                                          <p:attrName>style.visibility</p:attrName>
                                        </p:attrNameLst>
                                      </p:cBhvr>
                                      <p:to>
                                        <p:strVal val="visible"/>
                                      </p:to>
                                    </p:set>
                                    <p:anim to="" calcmode="lin" valueType="num">
                                      <p:cBhvr>
                                        <p:cTn id="55" dur="700" fill="hold">
                                          <p:stCondLst>
                                            <p:cond delay="0"/>
                                          </p:stCondLst>
                                        </p:cTn>
                                        <p:tgtEl>
                                          <p:spTgt spid="33811"/>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33811"/>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3812"/>
                                        </p:tgtEl>
                                        <p:attrNameLst>
                                          <p:attrName>style.visibility</p:attrName>
                                        </p:attrNameLst>
                                      </p:cBhvr>
                                      <p:to>
                                        <p:strVal val="visible"/>
                                      </p:to>
                                    </p:set>
                                    <p:anim to="" calcmode="lin" valueType="num">
                                      <p:cBhvr>
                                        <p:cTn id="59" dur="700" fill="hold">
                                          <p:stCondLst>
                                            <p:cond delay="0"/>
                                          </p:stCondLst>
                                        </p:cTn>
                                        <p:tgtEl>
                                          <p:spTgt spid="33812"/>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33812"/>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3814"/>
                                        </p:tgtEl>
                                        <p:attrNameLst>
                                          <p:attrName>style.visibility</p:attrName>
                                        </p:attrNameLst>
                                      </p:cBhvr>
                                      <p:to>
                                        <p:strVal val="visible"/>
                                      </p:to>
                                    </p:set>
                                    <p:anim to="" calcmode="lin" valueType="num">
                                      <p:cBhvr>
                                        <p:cTn id="63" dur="700" fill="hold">
                                          <p:stCondLst>
                                            <p:cond delay="0"/>
                                          </p:stCondLst>
                                        </p:cTn>
                                        <p:tgtEl>
                                          <p:spTgt spid="33814"/>
                                        </p:tgtEl>
                                        <p:attrNameLst>
                                          <p:attrName>ppt_x</p:attrName>
                                        </p:attrNameLst>
                                      </p:cBhvr>
                                      <p:tavLst>
                                        <p:tav tm="0" fmla="#ppt_x-#ppt_w*((1.5-1.5*$)^3-(1.5-1.5*$)^2)">
                                          <p:val>
                                            <p:strVal val="0"/>
                                          </p:val>
                                        </p:tav>
                                        <p:tav tm="100000">
                                          <p:val>
                                            <p:strVal val="1"/>
                                          </p:val>
                                        </p:tav>
                                      </p:tavLst>
                                    </p:anim>
                                    <p:animEffect filter="fade">
                                      <p:cBhvr>
                                        <p:cTn id="64" dur="700">
                                          <p:stCondLst>
                                            <p:cond delay="0"/>
                                          </p:stCondLst>
                                        </p:cTn>
                                        <p:tgtEl>
                                          <p:spTgt spid="33814"/>
                                        </p:tgtEl>
                                      </p:cBhvr>
                                    </p:animEffect>
                                  </p:childTnLst>
                                </p:cTn>
                              </p:par>
                              <p:par>
                                <p:cTn id="65" presetID="0" presetClass="entr" presetSubtype="0" fill="hold" nodeType="withEffect">
                                  <p:stCondLst>
                                    <p:cond delay="0"/>
                                  </p:stCondLst>
                                  <p:childTnLst>
                                    <p:set>
                                      <p:cBhvr>
                                        <p:cTn id="66" dur="700" fill="hold">
                                          <p:stCondLst>
                                            <p:cond delay="0"/>
                                          </p:stCondLst>
                                        </p:cTn>
                                        <p:tgtEl>
                                          <p:spTgt spid="33818"/>
                                        </p:tgtEl>
                                        <p:attrNameLst>
                                          <p:attrName>style.visibility</p:attrName>
                                        </p:attrNameLst>
                                      </p:cBhvr>
                                      <p:to>
                                        <p:strVal val="visible"/>
                                      </p:to>
                                    </p:set>
                                    <p:anim to="" calcmode="lin" valueType="num">
                                      <p:cBhvr>
                                        <p:cTn id="67" dur="700" fill="hold">
                                          <p:stCondLst>
                                            <p:cond delay="0"/>
                                          </p:stCondLst>
                                        </p:cTn>
                                        <p:tgtEl>
                                          <p:spTgt spid="33818"/>
                                        </p:tgtEl>
                                        <p:attrNameLst>
                                          <p:attrName>ppt_x</p:attrName>
                                        </p:attrNameLst>
                                      </p:cBhvr>
                                      <p:tavLst>
                                        <p:tav tm="0" fmla="#ppt_x-#ppt_w*((1.5-1.5*$)^3-(1.5-1.5*$)^2)">
                                          <p:val>
                                            <p:strVal val="0"/>
                                          </p:val>
                                        </p:tav>
                                        <p:tav tm="100000">
                                          <p:val>
                                            <p:strVal val="1"/>
                                          </p:val>
                                        </p:tav>
                                      </p:tavLst>
                                    </p:anim>
                                    <p:animEffect filter="fade">
                                      <p:cBhvr>
                                        <p:cTn id="68" dur="700">
                                          <p:stCondLst>
                                            <p:cond delay="0"/>
                                          </p:stCondLst>
                                        </p:cTn>
                                        <p:tgtEl>
                                          <p:spTgt spid="33818"/>
                                        </p:tgtEl>
                                      </p:cBhvr>
                                    </p:animEffect>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28"/>
                                        </p:tgtEl>
                                        <p:attrNameLst>
                                          <p:attrName>style.visibility</p:attrName>
                                        </p:attrNameLst>
                                      </p:cBhvr>
                                      <p:to>
                                        <p:strVal val="visible"/>
                                      </p:to>
                                    </p:set>
                                    <p:anim to="" calcmode="lin" valueType="num">
                                      <p:cBhvr>
                                        <p:cTn id="71" dur="700" fill="hold">
                                          <p:stCondLst>
                                            <p:cond delay="0"/>
                                          </p:stCondLst>
                                        </p:cTn>
                                        <p:tgtEl>
                                          <p:spTgt spid="28"/>
                                        </p:tgtEl>
                                        <p:attrNameLst>
                                          <p:attrName>ppt_x</p:attrName>
                                        </p:attrNameLst>
                                      </p:cBhvr>
                                      <p:tavLst>
                                        <p:tav tm="0" fmla="#ppt_x-#ppt_w*((1.5-1.5*$)^3-(1.5-1.5*$)^2)">
                                          <p:val>
                                            <p:strVal val="0"/>
                                          </p:val>
                                        </p:tav>
                                        <p:tav tm="100000">
                                          <p:val>
                                            <p:strVal val="1"/>
                                          </p:val>
                                        </p:tav>
                                      </p:tavLst>
                                    </p:anim>
                                    <p:animEffect filter="fade">
                                      <p:cBhvr>
                                        <p:cTn id="72" dur="700">
                                          <p:stCondLst>
                                            <p:cond delay="0"/>
                                          </p:stCondLst>
                                        </p:cTn>
                                        <p:tgtEl>
                                          <p:spTgt spid="28"/>
                                        </p:tgtEl>
                                      </p:cBhvr>
                                    </p:animEffect>
                                  </p:childTnLst>
                                </p:cTn>
                              </p:par>
                              <p:par>
                                <p:cTn id="73" presetID="0" presetClass="entr" presetSubtype="0" fill="hold" grpId="0" nodeType="withEffect">
                                  <p:stCondLst>
                                    <p:cond delay="0"/>
                                  </p:stCondLst>
                                  <p:iterate type="lt">
                                    <p:tmPct val="10000"/>
                                  </p:iterate>
                                  <p:childTnLst>
                                    <p:set>
                                      <p:cBhvr>
                                        <p:cTn id="74" dur="700" fill="hold">
                                          <p:stCondLst>
                                            <p:cond delay="0"/>
                                          </p:stCondLst>
                                        </p:cTn>
                                        <p:tgtEl>
                                          <p:spTgt spid="29"/>
                                        </p:tgtEl>
                                        <p:attrNameLst>
                                          <p:attrName>style.visibility</p:attrName>
                                        </p:attrNameLst>
                                      </p:cBhvr>
                                      <p:to>
                                        <p:strVal val="visible"/>
                                      </p:to>
                                    </p:set>
                                    <p:anim to="" calcmode="lin" valueType="num">
                                      <p:cBhvr>
                                        <p:cTn id="75" dur="700" fill="hold">
                                          <p:stCondLst>
                                            <p:cond delay="0"/>
                                          </p:stCondLst>
                                        </p:cTn>
                                        <p:tgtEl>
                                          <p:spTgt spid="29"/>
                                        </p:tgtEl>
                                        <p:attrNameLst>
                                          <p:attrName>ppt_x</p:attrName>
                                        </p:attrNameLst>
                                      </p:cBhvr>
                                      <p:tavLst>
                                        <p:tav tm="0" fmla="#ppt_x-#ppt_w*((1.5-1.5*$)^3-(1.5-1.5*$)^2)">
                                          <p:val>
                                            <p:strVal val="0"/>
                                          </p:val>
                                        </p:tav>
                                        <p:tav tm="100000">
                                          <p:val>
                                            <p:strVal val="1"/>
                                          </p:val>
                                        </p:tav>
                                      </p:tavLst>
                                    </p:anim>
                                    <p:animEffect filter="fade">
                                      <p:cBhvr>
                                        <p:cTn id="76" dur="700">
                                          <p:stCondLst>
                                            <p:cond delay="0"/>
                                          </p:stCondLst>
                                        </p:cTn>
                                        <p:tgtEl>
                                          <p:spTgt spid="29"/>
                                        </p:tgtEl>
                                      </p:cBhvr>
                                    </p:animEffect>
                                  </p:childTnLst>
                                </p:cTn>
                              </p:par>
                              <p:par>
                                <p:cTn id="77" presetID="0" presetClass="entr" presetSubtype="0" fill="hold" grpId="0" nodeType="withEffect">
                                  <p:stCondLst>
                                    <p:cond delay="0"/>
                                  </p:stCondLst>
                                  <p:iterate type="lt">
                                    <p:tmPct val="10000"/>
                                  </p:iterate>
                                  <p:childTnLst>
                                    <p:set>
                                      <p:cBhvr>
                                        <p:cTn id="78" dur="700" fill="hold">
                                          <p:stCondLst>
                                            <p:cond delay="0"/>
                                          </p:stCondLst>
                                        </p:cTn>
                                        <p:tgtEl>
                                          <p:spTgt spid="30"/>
                                        </p:tgtEl>
                                        <p:attrNameLst>
                                          <p:attrName>style.visibility</p:attrName>
                                        </p:attrNameLst>
                                      </p:cBhvr>
                                      <p:to>
                                        <p:strVal val="visible"/>
                                      </p:to>
                                    </p:set>
                                    <p:anim to="" calcmode="lin" valueType="num">
                                      <p:cBhvr>
                                        <p:cTn id="79" dur="700" fill="hold">
                                          <p:stCondLst>
                                            <p:cond delay="0"/>
                                          </p:stCondLst>
                                        </p:cTn>
                                        <p:tgtEl>
                                          <p:spTgt spid="30"/>
                                        </p:tgtEl>
                                        <p:attrNameLst>
                                          <p:attrName>ppt_x</p:attrName>
                                        </p:attrNameLst>
                                      </p:cBhvr>
                                      <p:tavLst>
                                        <p:tav tm="0" fmla="#ppt_x-#ppt_w*((1.5-1.5*$)^3-(1.5-1.5*$)^2)">
                                          <p:val>
                                            <p:strVal val="0"/>
                                          </p:val>
                                        </p:tav>
                                        <p:tav tm="100000">
                                          <p:val>
                                            <p:strVal val="1"/>
                                          </p:val>
                                        </p:tav>
                                      </p:tavLst>
                                    </p:anim>
                                    <p:animEffect filter="fade">
                                      <p:cBhvr>
                                        <p:cTn id="80" dur="700">
                                          <p:stCondLst>
                                            <p:cond delay="0"/>
                                          </p:stCondLst>
                                        </p:cTn>
                                        <p:tgtEl>
                                          <p:spTgt spid="30"/>
                                        </p:tgtEl>
                                      </p:cBhvr>
                                    </p:animEffect>
                                  </p:childTnLst>
                                </p:cTn>
                              </p:par>
                              <p:par>
                                <p:cTn id="81" presetID="0" presetClass="entr" presetSubtype="0" fill="hold" grpId="0" nodeType="withEffect">
                                  <p:stCondLst>
                                    <p:cond delay="0"/>
                                  </p:stCondLst>
                                  <p:iterate type="lt">
                                    <p:tmPct val="10000"/>
                                  </p:iterate>
                                  <p:childTnLst>
                                    <p:set>
                                      <p:cBhvr>
                                        <p:cTn id="82" dur="700" fill="hold">
                                          <p:stCondLst>
                                            <p:cond delay="0"/>
                                          </p:stCondLst>
                                        </p:cTn>
                                        <p:tgtEl>
                                          <p:spTgt spid="31"/>
                                        </p:tgtEl>
                                        <p:attrNameLst>
                                          <p:attrName>style.visibility</p:attrName>
                                        </p:attrNameLst>
                                      </p:cBhvr>
                                      <p:to>
                                        <p:strVal val="visible"/>
                                      </p:to>
                                    </p:set>
                                    <p:anim to="" calcmode="lin" valueType="num">
                                      <p:cBhvr>
                                        <p:cTn id="83" dur="700" fill="hold">
                                          <p:stCondLst>
                                            <p:cond delay="0"/>
                                          </p:stCondLst>
                                        </p:cTn>
                                        <p:tgtEl>
                                          <p:spTgt spid="31"/>
                                        </p:tgtEl>
                                        <p:attrNameLst>
                                          <p:attrName>ppt_x</p:attrName>
                                        </p:attrNameLst>
                                      </p:cBhvr>
                                      <p:tavLst>
                                        <p:tav tm="0" fmla="#ppt_x-#ppt_w*((1.5-1.5*$)^3-(1.5-1.5*$)^2)">
                                          <p:val>
                                            <p:strVal val="0"/>
                                          </p:val>
                                        </p:tav>
                                        <p:tav tm="100000">
                                          <p:val>
                                            <p:strVal val="1"/>
                                          </p:val>
                                        </p:tav>
                                      </p:tavLst>
                                    </p:anim>
                                    <p:animEffect filter="fade">
                                      <p:cBhvr>
                                        <p:cTn id="84" dur="700">
                                          <p:stCondLst>
                                            <p:cond delay="0"/>
                                          </p:stCondLst>
                                        </p:cTn>
                                        <p:tgtEl>
                                          <p:spTgt spid="31"/>
                                        </p:tgtEl>
                                      </p:cBhvr>
                                    </p:animEffect>
                                  </p:childTnLst>
                                </p:cTn>
                              </p:par>
                              <p:par>
                                <p:cTn id="85" presetID="0" presetClass="entr" presetSubtype="0" fill="hold" grpId="0" nodeType="withEffect">
                                  <p:stCondLst>
                                    <p:cond delay="0"/>
                                  </p:stCondLst>
                                  <p:iterate type="lt">
                                    <p:tmPct val="10000"/>
                                  </p:iterate>
                                  <p:childTnLst>
                                    <p:set>
                                      <p:cBhvr>
                                        <p:cTn id="86" dur="700" fill="hold">
                                          <p:stCondLst>
                                            <p:cond delay="0"/>
                                          </p:stCondLst>
                                        </p:cTn>
                                        <p:tgtEl>
                                          <p:spTgt spid="32"/>
                                        </p:tgtEl>
                                        <p:attrNameLst>
                                          <p:attrName>style.visibility</p:attrName>
                                        </p:attrNameLst>
                                      </p:cBhvr>
                                      <p:to>
                                        <p:strVal val="visible"/>
                                      </p:to>
                                    </p:set>
                                    <p:anim to="" calcmode="lin" valueType="num">
                                      <p:cBhvr>
                                        <p:cTn id="87" dur="700" fill="hold">
                                          <p:stCondLst>
                                            <p:cond delay="0"/>
                                          </p:stCondLst>
                                        </p:cTn>
                                        <p:tgtEl>
                                          <p:spTgt spid="32"/>
                                        </p:tgtEl>
                                        <p:attrNameLst>
                                          <p:attrName>ppt_x</p:attrName>
                                        </p:attrNameLst>
                                      </p:cBhvr>
                                      <p:tavLst>
                                        <p:tav tm="0" fmla="#ppt_x-#ppt_w*((1.5-1.5*$)^3-(1.5-1.5*$)^2)">
                                          <p:val>
                                            <p:strVal val="0"/>
                                          </p:val>
                                        </p:tav>
                                        <p:tav tm="100000">
                                          <p:val>
                                            <p:strVal val="1"/>
                                          </p:val>
                                        </p:tav>
                                      </p:tavLst>
                                    </p:anim>
                                    <p:animEffect filter="fade">
                                      <p:cBhvr>
                                        <p:cTn id="88"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2" grpId="0" animBg="1"/>
      <p:bldP spid="33803" grpId="0" animBg="1"/>
      <p:bldP spid="33804" grpId="0" animBg="1"/>
      <p:bldP spid="33805" grpId="0" animBg="1"/>
      <p:bldP spid="33806" grpId="0" animBg="1"/>
      <p:bldP spid="33807" grpId="0"/>
      <p:bldP spid="33808" grpId="0"/>
      <p:bldP spid="33809" grpId="0"/>
      <p:bldP spid="33810" grpId="0"/>
      <p:bldP spid="33811" grpId="0"/>
      <p:bldP spid="33812" grpId="0"/>
      <p:bldP spid="33814" grpId="0"/>
      <p:bldP spid="28" grpId="0" animBg="1"/>
      <p:bldP spid="29" grpId="0" animBg="1"/>
      <p:bldP spid="30" grpId="0" animBg="1"/>
      <p:bldP spid="31" grpId="0" animBg="1"/>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5325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255" name="PA_任意多边形 10"/>
          <p:cNvSpPr/>
          <p:nvPr>
            <p:custDataLst>
              <p:tags r:id="rId5"/>
            </p:custDataLst>
          </p:nvPr>
        </p:nvSpPr>
        <p:spPr bwMode="auto">
          <a:xfrm rot="16200000" flipH="1">
            <a:off x="1060132" y="1726566"/>
            <a:ext cx="1330325" cy="2203450"/>
          </a:xfrm>
          <a:custGeom>
            <a:avLst/>
            <a:gdLst>
              <a:gd name="T0" fmla="*/ 0 w 2696561"/>
              <a:gd name="T1" fmla="*/ 381231 h 4469351"/>
              <a:gd name="T2" fmla="*/ 56346 w 2696561"/>
              <a:gd name="T3" fmla="*/ 296392 h 4469351"/>
              <a:gd name="T4" fmla="*/ 60560 w 2696561"/>
              <a:gd name="T5" fmla="*/ 295087 h 4469351"/>
              <a:gd name="T6" fmla="*/ 57746 w 2696561"/>
              <a:gd name="T7" fmla="*/ 289913 h 4469351"/>
              <a:gd name="T8" fmla="*/ 51335 w 2696561"/>
              <a:gd name="T9" fmla="*/ 258221 h 4469351"/>
              <a:gd name="T10" fmla="*/ 101162 w 2696561"/>
              <a:gd name="T11" fmla="*/ 183198 h 4469351"/>
              <a:gd name="T12" fmla="*/ 105101 w 2696561"/>
              <a:gd name="T13" fmla="*/ 181978 h 4469351"/>
              <a:gd name="T14" fmla="*/ 105466 w 2696561"/>
              <a:gd name="T15" fmla="*/ 174764 h 4469351"/>
              <a:gd name="T16" fmla="*/ 193624 w 2696561"/>
              <a:gd name="T17" fmla="*/ 78663 h 4469351"/>
              <a:gd name="T18" fmla="*/ 207374 w 2696561"/>
              <a:gd name="T19" fmla="*/ 77366 h 4469351"/>
              <a:gd name="T20" fmla="*/ 207865 w 2696561"/>
              <a:gd name="T21" fmla="*/ 76103 h 4469351"/>
              <a:gd name="T22" fmla="*/ 213191 w 2696561"/>
              <a:gd name="T23" fmla="*/ 61037 h 4469351"/>
              <a:gd name="T24" fmla="*/ 222716 w 2696561"/>
              <a:gd name="T25" fmla="*/ 0 h 4469351"/>
              <a:gd name="T26" fmla="*/ 241066 w 2696561"/>
              <a:gd name="T27" fmla="*/ 50337 h 4469351"/>
              <a:gd name="T28" fmla="*/ 246602 w 2696561"/>
              <a:gd name="T29" fmla="*/ 77532 h 4469351"/>
              <a:gd name="T30" fmla="*/ 247133 w 2696561"/>
              <a:gd name="T31" fmla="*/ 82254 h 4469351"/>
              <a:gd name="T32" fmla="*/ 256941 w 2696561"/>
              <a:gd name="T33" fmla="*/ 85292 h 4469351"/>
              <a:gd name="T34" fmla="*/ 323782 w 2696561"/>
              <a:gd name="T35" fmla="*/ 185932 h 4469351"/>
              <a:gd name="T36" fmla="*/ 323404 w 2696561"/>
              <a:gd name="T37" fmla="*/ 193387 h 4469351"/>
              <a:gd name="T38" fmla="*/ 323404 w 2696561"/>
              <a:gd name="T39" fmla="*/ 420575 h 4469351"/>
              <a:gd name="T40" fmla="*/ 323782 w 2696561"/>
              <a:gd name="T41" fmla="*/ 428034 h 4469351"/>
              <a:gd name="T42" fmla="*/ 323404 w 2696561"/>
              <a:gd name="T43" fmla="*/ 435493 h 4469351"/>
              <a:gd name="T44" fmla="*/ 323404 w 2696561"/>
              <a:gd name="T45" fmla="*/ 438741 h 4469351"/>
              <a:gd name="T46" fmla="*/ 323240 w 2696561"/>
              <a:gd name="T47" fmla="*/ 438741 h 4469351"/>
              <a:gd name="T48" fmla="*/ 323226 w 2696561"/>
              <a:gd name="T49" fmla="*/ 439029 h 4469351"/>
              <a:gd name="T50" fmla="*/ 216025 w 2696561"/>
              <a:gd name="T51" fmla="*/ 535575 h 4469351"/>
              <a:gd name="T52" fmla="*/ 116737 w 2696561"/>
              <a:gd name="T53" fmla="*/ 469894 h 4469351"/>
              <a:gd name="T54" fmla="*/ 116644 w 2696561"/>
              <a:gd name="T55" fmla="*/ 469639 h 4469351"/>
              <a:gd name="T56" fmla="*/ 110850 w 2696561"/>
              <a:gd name="T57" fmla="*/ 471434 h 4469351"/>
              <a:gd name="T58" fmla="*/ 92257 w 2696561"/>
              <a:gd name="T59" fmla="*/ 473304 h 4469351"/>
              <a:gd name="T60" fmla="*/ 0 w 2696561"/>
              <a:gd name="T61" fmla="*/ 381231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6" name="PA_任意多边形 12"/>
          <p:cNvSpPr/>
          <p:nvPr>
            <p:custDataLst>
              <p:tags r:id="rId6"/>
            </p:custDataLst>
          </p:nvPr>
        </p:nvSpPr>
        <p:spPr bwMode="auto">
          <a:xfrm rot="16200000" flipH="1">
            <a:off x="3891439" y="1725772"/>
            <a:ext cx="1330325" cy="2205037"/>
          </a:xfrm>
          <a:custGeom>
            <a:avLst/>
            <a:gdLst>
              <a:gd name="T0" fmla="*/ 0 w 2696561"/>
              <a:gd name="T1" fmla="*/ 382055 h 4469351"/>
              <a:gd name="T2" fmla="*/ 56346 w 2696561"/>
              <a:gd name="T3" fmla="*/ 297033 h 4469351"/>
              <a:gd name="T4" fmla="*/ 60560 w 2696561"/>
              <a:gd name="T5" fmla="*/ 295725 h 4469351"/>
              <a:gd name="T6" fmla="*/ 57746 w 2696561"/>
              <a:gd name="T7" fmla="*/ 290540 h 4469351"/>
              <a:gd name="T8" fmla="*/ 51335 w 2696561"/>
              <a:gd name="T9" fmla="*/ 258779 h 4469351"/>
              <a:gd name="T10" fmla="*/ 101162 w 2696561"/>
              <a:gd name="T11" fmla="*/ 183595 h 4469351"/>
              <a:gd name="T12" fmla="*/ 105101 w 2696561"/>
              <a:gd name="T13" fmla="*/ 182371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3 h 4469351"/>
              <a:gd name="T36" fmla="*/ 323404 w 2696561"/>
              <a:gd name="T37" fmla="*/ 193806 h 4469351"/>
              <a:gd name="T38" fmla="*/ 323404 w 2696561"/>
              <a:gd name="T39" fmla="*/ 421484 h 4469351"/>
              <a:gd name="T40" fmla="*/ 323782 w 2696561"/>
              <a:gd name="T41" fmla="*/ 428959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0 h 4469351"/>
              <a:gd name="T54" fmla="*/ 116644 w 2696561"/>
              <a:gd name="T55" fmla="*/ 470654 h 4469351"/>
              <a:gd name="T56" fmla="*/ 110850 w 2696561"/>
              <a:gd name="T57" fmla="*/ 472453 h 4469351"/>
              <a:gd name="T58" fmla="*/ 92257 w 2696561"/>
              <a:gd name="T59" fmla="*/ 474327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7" name="PA_任意多边形 13"/>
          <p:cNvSpPr/>
          <p:nvPr>
            <p:custDataLst>
              <p:tags r:id="rId7"/>
            </p:custDataLst>
          </p:nvPr>
        </p:nvSpPr>
        <p:spPr bwMode="auto">
          <a:xfrm rot="16200000" flipH="1">
            <a:off x="6718776" y="1725772"/>
            <a:ext cx="1330325" cy="2205038"/>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8" name="PA_任意多边形 14"/>
          <p:cNvSpPr/>
          <p:nvPr>
            <p:custDataLst>
              <p:tags r:id="rId8"/>
            </p:custDataLst>
          </p:nvPr>
        </p:nvSpPr>
        <p:spPr bwMode="auto">
          <a:xfrm rot="16200000" flipH="1">
            <a:off x="9544526" y="1725772"/>
            <a:ext cx="1330325" cy="2205038"/>
          </a:xfrm>
          <a:custGeom>
            <a:avLst/>
            <a:gdLst>
              <a:gd name="T0" fmla="*/ 0 w 2696561"/>
              <a:gd name="T1" fmla="*/ 382055 h 4469351"/>
              <a:gd name="T2" fmla="*/ 56346 w 2696561"/>
              <a:gd name="T3" fmla="*/ 297034 h 4469351"/>
              <a:gd name="T4" fmla="*/ 60560 w 2696561"/>
              <a:gd name="T5" fmla="*/ 295726 h 4469351"/>
              <a:gd name="T6" fmla="*/ 57746 w 2696561"/>
              <a:gd name="T7" fmla="*/ 290540 h 4469351"/>
              <a:gd name="T8" fmla="*/ 51335 w 2696561"/>
              <a:gd name="T9" fmla="*/ 258779 h 4469351"/>
              <a:gd name="T10" fmla="*/ 101162 w 2696561"/>
              <a:gd name="T11" fmla="*/ 183595 h 4469351"/>
              <a:gd name="T12" fmla="*/ 105101 w 2696561"/>
              <a:gd name="T13" fmla="*/ 182372 h 4469351"/>
              <a:gd name="T14" fmla="*/ 105466 w 2696561"/>
              <a:gd name="T15" fmla="*/ 175142 h 4469351"/>
              <a:gd name="T16" fmla="*/ 193624 w 2696561"/>
              <a:gd name="T17" fmla="*/ 78833 h 4469351"/>
              <a:gd name="T18" fmla="*/ 207374 w 2696561"/>
              <a:gd name="T19" fmla="*/ 77533 h 4469351"/>
              <a:gd name="T20" fmla="*/ 207865 w 2696561"/>
              <a:gd name="T21" fmla="*/ 76267 h 4469351"/>
              <a:gd name="T22" fmla="*/ 213191 w 2696561"/>
              <a:gd name="T23" fmla="*/ 61168 h 4469351"/>
              <a:gd name="T24" fmla="*/ 222716 w 2696561"/>
              <a:gd name="T25" fmla="*/ 0 h 4469351"/>
              <a:gd name="T26" fmla="*/ 241066 w 2696561"/>
              <a:gd name="T27" fmla="*/ 50445 h 4469351"/>
              <a:gd name="T28" fmla="*/ 246602 w 2696561"/>
              <a:gd name="T29" fmla="*/ 77700 h 4469351"/>
              <a:gd name="T30" fmla="*/ 247133 w 2696561"/>
              <a:gd name="T31" fmla="*/ 82432 h 4469351"/>
              <a:gd name="T32" fmla="*/ 256941 w 2696561"/>
              <a:gd name="T33" fmla="*/ 85477 h 4469351"/>
              <a:gd name="T34" fmla="*/ 323782 w 2696561"/>
              <a:gd name="T35" fmla="*/ 186334 h 4469351"/>
              <a:gd name="T36" fmla="*/ 323404 w 2696561"/>
              <a:gd name="T37" fmla="*/ 193806 h 4469351"/>
              <a:gd name="T38" fmla="*/ 323404 w 2696561"/>
              <a:gd name="T39" fmla="*/ 421485 h 4469351"/>
              <a:gd name="T40" fmla="*/ 323782 w 2696561"/>
              <a:gd name="T41" fmla="*/ 428960 h 4469351"/>
              <a:gd name="T42" fmla="*/ 323404 w 2696561"/>
              <a:gd name="T43" fmla="*/ 436434 h 4469351"/>
              <a:gd name="T44" fmla="*/ 323404 w 2696561"/>
              <a:gd name="T45" fmla="*/ 439690 h 4469351"/>
              <a:gd name="T46" fmla="*/ 323240 w 2696561"/>
              <a:gd name="T47" fmla="*/ 439690 h 4469351"/>
              <a:gd name="T48" fmla="*/ 323226 w 2696561"/>
              <a:gd name="T49" fmla="*/ 439979 h 4469351"/>
              <a:gd name="T50" fmla="*/ 216025 w 2696561"/>
              <a:gd name="T51" fmla="*/ 536734 h 4469351"/>
              <a:gd name="T52" fmla="*/ 116737 w 2696561"/>
              <a:gd name="T53" fmla="*/ 470911 h 4469351"/>
              <a:gd name="T54" fmla="*/ 116644 w 2696561"/>
              <a:gd name="T55" fmla="*/ 470655 h 4469351"/>
              <a:gd name="T56" fmla="*/ 110850 w 2696561"/>
              <a:gd name="T57" fmla="*/ 472453 h 4469351"/>
              <a:gd name="T58" fmla="*/ 92257 w 2696561"/>
              <a:gd name="T59" fmla="*/ 474328 h 4469351"/>
              <a:gd name="T60" fmla="*/ 0 w 2696561"/>
              <a:gd name="T61" fmla="*/ 382055 h 44693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96561"/>
              <a:gd name="T94" fmla="*/ 0 h 4469351"/>
              <a:gd name="T95" fmla="*/ 2696561 w 2696561"/>
              <a:gd name="T96" fmla="*/ 4469351 h 446935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96561" h="4469351">
                <a:moveTo>
                  <a:pt x="0" y="3181349"/>
                </a:moveTo>
                <a:cubicBezTo>
                  <a:pt x="0" y="2863088"/>
                  <a:pt x="193501" y="2590021"/>
                  <a:pt x="469273" y="2473380"/>
                </a:cubicBezTo>
                <a:lnTo>
                  <a:pt x="504360" y="2462488"/>
                </a:lnTo>
                <a:lnTo>
                  <a:pt x="480923" y="2419310"/>
                </a:lnTo>
                <a:cubicBezTo>
                  <a:pt x="446541" y="2338022"/>
                  <a:pt x="427529" y="2248650"/>
                  <a:pt x="427529" y="2154838"/>
                </a:cubicBezTo>
                <a:cubicBezTo>
                  <a:pt x="427529" y="1873400"/>
                  <a:pt x="598641" y="1631928"/>
                  <a:pt x="842506" y="1528782"/>
                </a:cubicBezTo>
                <a:lnTo>
                  <a:pt x="875314" y="1518598"/>
                </a:lnTo>
                <a:lnTo>
                  <a:pt x="878354" y="1458397"/>
                </a:lnTo>
                <a:cubicBezTo>
                  <a:pt x="919195" y="1056241"/>
                  <a:pt x="1221479" y="731374"/>
                  <a:pt x="1612563" y="656441"/>
                </a:cubicBezTo>
                <a:lnTo>
                  <a:pt x="1727078" y="645617"/>
                </a:lnTo>
                <a:lnTo>
                  <a:pt x="1731164" y="635071"/>
                </a:lnTo>
                <a:cubicBezTo>
                  <a:pt x="1743796" y="600804"/>
                  <a:pt x="1758450" y="559446"/>
                  <a:pt x="1775523" y="509345"/>
                </a:cubicBezTo>
                <a:cubicBezTo>
                  <a:pt x="1873400" y="143127"/>
                  <a:pt x="1828412" y="169782"/>
                  <a:pt x="1854856" y="0"/>
                </a:cubicBezTo>
                <a:cubicBezTo>
                  <a:pt x="1897858" y="149940"/>
                  <a:pt x="1976581" y="246306"/>
                  <a:pt x="2007676" y="420056"/>
                </a:cubicBezTo>
                <a:cubicBezTo>
                  <a:pt x="2031975" y="493472"/>
                  <a:pt x="2044367" y="569863"/>
                  <a:pt x="2053783" y="646999"/>
                </a:cubicBezTo>
                <a:lnTo>
                  <a:pt x="2058202" y="686403"/>
                </a:lnTo>
                <a:lnTo>
                  <a:pt x="2139884" y="711759"/>
                </a:lnTo>
                <a:cubicBezTo>
                  <a:pt x="2467019" y="850125"/>
                  <a:pt x="2696560" y="1174051"/>
                  <a:pt x="2696560" y="1551588"/>
                </a:cubicBezTo>
                <a:lnTo>
                  <a:pt x="2693418" y="1613811"/>
                </a:lnTo>
                <a:lnTo>
                  <a:pt x="2693418" y="3509677"/>
                </a:lnTo>
                <a:lnTo>
                  <a:pt x="2696561" y="3571920"/>
                </a:lnTo>
                <a:lnTo>
                  <a:pt x="2693418" y="3634162"/>
                </a:lnTo>
                <a:lnTo>
                  <a:pt x="2693418" y="3661270"/>
                </a:lnTo>
                <a:lnTo>
                  <a:pt x="2692049" y="3661270"/>
                </a:lnTo>
                <a:lnTo>
                  <a:pt x="2691928" y="3663677"/>
                </a:lnTo>
                <a:cubicBezTo>
                  <a:pt x="2645970" y="4116212"/>
                  <a:pt x="2263790" y="4469351"/>
                  <a:pt x="1799130" y="4469351"/>
                </a:cubicBezTo>
                <a:cubicBezTo>
                  <a:pt x="1427402" y="4469351"/>
                  <a:pt x="1108461" y="4243342"/>
                  <a:pt x="972224" y="3921241"/>
                </a:cubicBezTo>
                <a:lnTo>
                  <a:pt x="971445" y="3919113"/>
                </a:lnTo>
                <a:lnTo>
                  <a:pt x="923199" y="3934089"/>
                </a:lnTo>
                <a:cubicBezTo>
                  <a:pt x="873181" y="3944324"/>
                  <a:pt x="821393" y="3949699"/>
                  <a:pt x="768350" y="3949699"/>
                </a:cubicBezTo>
                <a:cubicBezTo>
                  <a:pt x="344002" y="3949699"/>
                  <a:pt x="0" y="3605697"/>
                  <a:pt x="0" y="3181349"/>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9" name="PA_文本框 15"/>
          <p:cNvSpPr>
            <a:spLocks noChangeArrowheads="1"/>
          </p:cNvSpPr>
          <p:nvPr>
            <p:custDataLst>
              <p:tags r:id="rId9"/>
            </p:custDataLst>
          </p:nvPr>
        </p:nvSpPr>
        <p:spPr bwMode="auto">
          <a:xfrm>
            <a:off x="745490" y="3632835"/>
            <a:ext cx="220281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展现模型要素的基本组织单元，以及这些组织单元之间的依赖关系和扩展关系。</a:t>
            </a: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3260" name="PA_文本框 16"/>
          <p:cNvSpPr>
            <a:spLocks noChangeArrowheads="1"/>
          </p:cNvSpPr>
          <p:nvPr>
            <p:custDataLst>
              <p:tags r:id="rId10"/>
            </p:custDataLst>
          </p:nvPr>
        </p:nvSpPr>
        <p:spPr bwMode="auto">
          <a:xfrm>
            <a:off x="3608705" y="3632835"/>
            <a:ext cx="220535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描述系统中的某一部分的内部内容，包括该部分与系统其他部分的交互点，能够展示该部分内容</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内部</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参与者的配置情况。</a:t>
            </a:r>
          </a:p>
        </p:txBody>
      </p:sp>
      <p:sp>
        <p:nvSpPr>
          <p:cNvPr id="53261" name="PA_文本框 17"/>
          <p:cNvSpPr>
            <a:spLocks noChangeArrowheads="1"/>
          </p:cNvSpPr>
          <p:nvPr>
            <p:custDataLst>
              <p:tags r:id="rId11"/>
            </p:custDataLst>
          </p:nvPr>
        </p:nvSpPr>
        <p:spPr bwMode="auto">
          <a:xfrm>
            <a:off x="6281420" y="3632835"/>
            <a:ext cx="220535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引入了一些重要的概念，例如：</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端口</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将组合结构与外部环境蛤蜊，实现了双向的封装；</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协议</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基于</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中的</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协作</a:t>
            </a: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的概念，展示那些可复用的交互序列。</a:t>
            </a:r>
          </a:p>
        </p:txBody>
      </p:sp>
      <p:sp>
        <p:nvSpPr>
          <p:cNvPr id="53262" name="PA_文本框 18"/>
          <p:cNvSpPr>
            <a:spLocks noChangeArrowheads="1"/>
          </p:cNvSpPr>
          <p:nvPr>
            <p:custDataLst>
              <p:tags r:id="rId12"/>
            </p:custDataLst>
          </p:nvPr>
        </p:nvSpPr>
        <p:spPr bwMode="auto">
          <a:xfrm>
            <a:off x="9329420" y="3632835"/>
            <a:ext cx="220535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是一种可选的交互图，展示交互过程中的真实时间信息，具体描述对象状态变化的时间以及维持特定状态的时间段。</a:t>
            </a: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3263" name="PA_文本框 19"/>
          <p:cNvSpPr>
            <a:spLocks noChangeArrowheads="1"/>
          </p:cNvSpPr>
          <p:nvPr>
            <p:custDataLst>
              <p:tags r:id="rId13"/>
            </p:custDataLst>
          </p:nvPr>
        </p:nvSpPr>
        <p:spPr bwMode="auto">
          <a:xfrm>
            <a:off x="1296670" y="2674303"/>
            <a:ext cx="110109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包图</a:t>
            </a:r>
          </a:p>
        </p:txBody>
      </p:sp>
      <p:sp>
        <p:nvSpPr>
          <p:cNvPr id="53264" name="PA_文本框 20"/>
          <p:cNvSpPr>
            <a:spLocks noChangeArrowheads="1"/>
          </p:cNvSpPr>
          <p:nvPr>
            <p:custDataLst>
              <p:tags r:id="rId14"/>
            </p:custDataLst>
          </p:nvPr>
        </p:nvSpPr>
        <p:spPr bwMode="auto">
          <a:xfrm>
            <a:off x="3855085" y="2742883"/>
            <a:ext cx="17132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组合结构图</a:t>
            </a:r>
          </a:p>
        </p:txBody>
      </p:sp>
      <p:sp>
        <p:nvSpPr>
          <p:cNvPr id="53265" name="PA_文本框 21"/>
          <p:cNvSpPr>
            <a:spLocks noChangeArrowheads="1"/>
          </p:cNvSpPr>
          <p:nvPr>
            <p:custDataLst>
              <p:tags r:id="rId15"/>
            </p:custDataLst>
          </p:nvPr>
        </p:nvSpPr>
        <p:spPr bwMode="auto">
          <a:xfrm>
            <a:off x="6721475" y="2760028"/>
            <a:ext cx="17132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交互概览图</a:t>
            </a:r>
          </a:p>
        </p:txBody>
      </p:sp>
      <p:sp>
        <p:nvSpPr>
          <p:cNvPr id="53266" name="PA_文本框 22"/>
          <p:cNvSpPr>
            <a:spLocks noChangeArrowheads="1"/>
          </p:cNvSpPr>
          <p:nvPr>
            <p:custDataLst>
              <p:tags r:id="rId16"/>
            </p:custDataLst>
          </p:nvPr>
        </p:nvSpPr>
        <p:spPr bwMode="auto">
          <a:xfrm>
            <a:off x="9651683" y="2674303"/>
            <a:ext cx="15601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时间图</a:t>
            </a:r>
          </a:p>
        </p:txBody>
      </p:sp>
      <p:sp>
        <p:nvSpPr>
          <p:cNvPr id="45062" name="PA_矩形 9"/>
          <p:cNvSpPr>
            <a:spLocks noChangeArrowheads="1"/>
          </p:cNvSpPr>
          <p:nvPr>
            <p:custDataLst>
              <p:tags r:id="rId17"/>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 2.0 </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的特性</a:t>
            </a:r>
          </a:p>
        </p:txBody>
      </p:sp>
      <p:sp>
        <p:nvSpPr>
          <p:cNvPr id="23" name="PA_任意多边形 34"/>
          <p:cNvSpPr/>
          <p:nvPr>
            <p:custDataLst>
              <p:tags r:id="rId18"/>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19"/>
            </p:custDataLst>
          </p:nvPr>
        </p:nvSpPr>
        <p:spPr bwMode="auto">
          <a:xfrm flipH="1">
            <a:off x="1293495" y="1078865"/>
            <a:ext cx="207391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新增的图</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3250"/>
                                        </p:tgtEl>
                                        <p:attrNameLst>
                                          <p:attrName>style.visibility</p:attrName>
                                        </p:attrNameLst>
                                      </p:cBhvr>
                                      <p:to>
                                        <p:strVal val="visible"/>
                                      </p:to>
                                    </p:set>
                                    <p:anim to="" calcmode="lin" valueType="num">
                                      <p:cBhvr>
                                        <p:cTn id="7" dur="700" fill="hold">
                                          <p:stCondLst>
                                            <p:cond delay="0"/>
                                          </p:stCondLst>
                                        </p:cTn>
                                        <p:tgtEl>
                                          <p:spTgt spid="53250"/>
                                        </p:tgtEl>
                                        <p:attrNameLst>
                                          <p:attrName>ppt_x</p:attrName>
                                        </p:attrNameLst>
                                      </p:cBhvr>
                                      <p:tavLst>
                                        <p:tav tm="0" fmla="#ppt_x+#ppt_w*1.2*((1.5-1.5*$)^3-(1.5-1.5*$)^2)">
                                          <p:val>
                                            <p:fltVal val="0"/>
                                          </p:val>
                                        </p:tav>
                                        <p:tav tm="100000">
                                          <p:val>
                                            <p:fltVal val="1"/>
                                          </p:val>
                                        </p:tav>
                                      </p:tavLst>
                                    </p:anim>
                                    <p:anim to="" calcmode="lin" valueType="num">
                                      <p:cBhvr>
                                        <p:cTn id="8" dur="700" fill="hold">
                                          <p:stCondLst>
                                            <p:cond delay="0"/>
                                          </p:stCondLst>
                                        </p:cTn>
                                        <p:tgtEl>
                                          <p:spTgt spid="53250"/>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9" dur="700" fill="hold">
                                          <p:stCondLst>
                                            <p:cond delay="0"/>
                                          </p:stCondLst>
                                        </p:cTn>
                                        <p:tgtEl>
                                          <p:spTgt spid="53250"/>
                                        </p:tgtEl>
                                        <p:attrNameLst>
                                          <p:attrName>ppt_w</p:attrName>
                                        </p:attrNameLst>
                                      </p:cBhvr>
                                      <p:tavLst>
                                        <p:tav tm="0" fmla="#ppt_w/2*($)^6">
                                          <p:val>
                                            <p:fltVal val="0"/>
                                          </p:val>
                                        </p:tav>
                                        <p:tav tm="50000" fmla="#ppt_w-#ppt_w/2*(2-$)^6">
                                          <p:val>
                                            <p:fltVal val="1"/>
                                          </p:val>
                                        </p:tav>
                                        <p:tav tm="100000">
                                          <p:val>
                                            <p:fltVal val="2"/>
                                          </p:val>
                                        </p:tav>
                                      </p:tavLst>
                                    </p:anim>
                                  </p:childTnLst>
                                </p:cTn>
                              </p:par>
                              <p:par>
                                <p:cTn id="10" presetID="0" presetClass="entr" presetSubtype="0" fill="hold" grpId="0" nodeType="withEffect">
                                  <p:stCondLst>
                                    <p:cond delay="0"/>
                                  </p:stCondLst>
                                  <p:iterate type="lt">
                                    <p:tmPct val="10000"/>
                                  </p:iterate>
                                  <p:childTnLst>
                                    <p:set>
                                      <p:cBhvr>
                                        <p:cTn id="11" dur="700" fill="hold">
                                          <p:stCondLst>
                                            <p:cond delay="0"/>
                                          </p:stCondLst>
                                        </p:cTn>
                                        <p:tgtEl>
                                          <p:spTgt spid="53251"/>
                                        </p:tgtEl>
                                        <p:attrNameLst>
                                          <p:attrName>style.visibility</p:attrName>
                                        </p:attrNameLst>
                                      </p:cBhvr>
                                      <p:to>
                                        <p:strVal val="visible"/>
                                      </p:to>
                                    </p:set>
                                    <p:anim to="" calcmode="lin" valueType="num">
                                      <p:cBhvr>
                                        <p:cTn id="12" dur="700" fill="hold">
                                          <p:stCondLst>
                                            <p:cond delay="0"/>
                                          </p:stCondLst>
                                        </p:cTn>
                                        <p:tgtEl>
                                          <p:spTgt spid="53251"/>
                                        </p:tgtEl>
                                        <p:attrNameLst>
                                          <p:attrName>ppt_x</p:attrName>
                                        </p:attrNameLst>
                                      </p:cBhvr>
                                      <p:tavLst>
                                        <p:tav tm="0" fmla="#ppt_x+#ppt_w*1.2*((1.5-1.5*$)^3-(1.5-1.5*$)^2)">
                                          <p:val>
                                            <p:fltVal val="0"/>
                                          </p:val>
                                        </p:tav>
                                        <p:tav tm="100000">
                                          <p:val>
                                            <p:fltVal val="1"/>
                                          </p:val>
                                        </p:tav>
                                      </p:tavLst>
                                    </p:anim>
                                    <p:anim to="" calcmode="lin" valueType="num">
                                      <p:cBhvr>
                                        <p:cTn id="13" dur="700" fill="hold">
                                          <p:stCondLst>
                                            <p:cond delay="0"/>
                                          </p:stCondLst>
                                        </p:cTn>
                                        <p:tgtEl>
                                          <p:spTgt spid="53251"/>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14" dur="700" fill="hold">
                                          <p:stCondLst>
                                            <p:cond delay="0"/>
                                          </p:stCondLst>
                                        </p:cTn>
                                        <p:tgtEl>
                                          <p:spTgt spid="53251"/>
                                        </p:tgtEl>
                                        <p:attrNameLst>
                                          <p:attrName>ppt_w</p:attrName>
                                        </p:attrNameLst>
                                      </p:cBhvr>
                                      <p:tavLst>
                                        <p:tav tm="0" fmla="#ppt_w/2*($)^6">
                                          <p:val>
                                            <p:fltVal val="0"/>
                                          </p:val>
                                        </p:tav>
                                        <p:tav tm="50000" fmla="#ppt_w-#ppt_w/2*(2-$)^6">
                                          <p:val>
                                            <p:fltVal val="1"/>
                                          </p:val>
                                        </p:tav>
                                        <p:tav tm="100000">
                                          <p:val>
                                            <p:fltVal val="2"/>
                                          </p:val>
                                        </p:tav>
                                      </p:tavLst>
                                    </p:anim>
                                  </p:childTnLst>
                                </p:cTn>
                              </p:par>
                              <p:par>
                                <p:cTn id="15" presetID="0" presetClass="entr" presetSubtype="0" fill="hold" grpId="0" nodeType="withEffect">
                                  <p:stCondLst>
                                    <p:cond delay="0"/>
                                  </p:stCondLst>
                                  <p:iterate type="lt">
                                    <p:tmPct val="10000"/>
                                  </p:iterate>
                                  <p:childTnLst>
                                    <p:set>
                                      <p:cBhvr>
                                        <p:cTn id="16" dur="700" fill="hold">
                                          <p:stCondLst>
                                            <p:cond delay="0"/>
                                          </p:stCondLst>
                                        </p:cTn>
                                        <p:tgtEl>
                                          <p:spTgt spid="53252"/>
                                        </p:tgtEl>
                                        <p:attrNameLst>
                                          <p:attrName>style.visibility</p:attrName>
                                        </p:attrNameLst>
                                      </p:cBhvr>
                                      <p:to>
                                        <p:strVal val="visible"/>
                                      </p:to>
                                    </p:set>
                                    <p:anim to="" calcmode="lin" valueType="num">
                                      <p:cBhvr>
                                        <p:cTn id="17" dur="700" fill="hold">
                                          <p:stCondLst>
                                            <p:cond delay="0"/>
                                          </p:stCondLst>
                                        </p:cTn>
                                        <p:tgtEl>
                                          <p:spTgt spid="53252"/>
                                        </p:tgtEl>
                                        <p:attrNameLst>
                                          <p:attrName>ppt_x</p:attrName>
                                        </p:attrNameLst>
                                      </p:cBhvr>
                                      <p:tavLst>
                                        <p:tav tm="0" fmla="#ppt_x+#ppt_w*1.2*((1.5-1.5*$)^3-(1.5-1.5*$)^2)">
                                          <p:val>
                                            <p:fltVal val="0"/>
                                          </p:val>
                                        </p:tav>
                                        <p:tav tm="100000">
                                          <p:val>
                                            <p:fltVal val="1"/>
                                          </p:val>
                                        </p:tav>
                                      </p:tavLst>
                                    </p:anim>
                                    <p:anim to="" calcmode="lin" valueType="num">
                                      <p:cBhvr>
                                        <p:cTn id="18" dur="700" fill="hold">
                                          <p:stCondLst>
                                            <p:cond delay="0"/>
                                          </p:stCondLst>
                                        </p:cTn>
                                        <p:tgtEl>
                                          <p:spTgt spid="53252"/>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19" dur="700" fill="hold">
                                          <p:stCondLst>
                                            <p:cond delay="0"/>
                                          </p:stCondLst>
                                        </p:cTn>
                                        <p:tgtEl>
                                          <p:spTgt spid="53252"/>
                                        </p:tgtEl>
                                        <p:attrNameLst>
                                          <p:attrName>ppt_w</p:attrName>
                                        </p:attrNameLst>
                                      </p:cBhvr>
                                      <p:tavLst>
                                        <p:tav tm="0" fmla="#ppt_w/2*($)^6">
                                          <p:val>
                                            <p:fltVal val="0"/>
                                          </p:val>
                                        </p:tav>
                                        <p:tav tm="50000" fmla="#ppt_w-#ppt_w/2*(2-$)^6">
                                          <p:val>
                                            <p:fltVal val="1"/>
                                          </p:val>
                                        </p:tav>
                                        <p:tav tm="100000">
                                          <p:val>
                                            <p:fltVal val="2"/>
                                          </p:val>
                                        </p:tav>
                                      </p:tavLst>
                                    </p:anim>
                                  </p:childTnLst>
                                </p:cTn>
                              </p:par>
                              <p:par>
                                <p:cTn id="20" presetID="0" presetClass="entr" presetSubtype="0" fill="hold" grpId="0" nodeType="withEffect">
                                  <p:stCondLst>
                                    <p:cond delay="0"/>
                                  </p:stCondLst>
                                  <p:iterate type="lt">
                                    <p:tmPct val="10000"/>
                                  </p:iterate>
                                  <p:childTnLst>
                                    <p:set>
                                      <p:cBhvr>
                                        <p:cTn id="21" dur="700" fill="hold">
                                          <p:stCondLst>
                                            <p:cond delay="0"/>
                                          </p:stCondLst>
                                        </p:cTn>
                                        <p:tgtEl>
                                          <p:spTgt spid="53253"/>
                                        </p:tgtEl>
                                        <p:attrNameLst>
                                          <p:attrName>style.visibility</p:attrName>
                                        </p:attrNameLst>
                                      </p:cBhvr>
                                      <p:to>
                                        <p:strVal val="visible"/>
                                      </p:to>
                                    </p:set>
                                    <p:anim to="" calcmode="lin" valueType="num">
                                      <p:cBhvr>
                                        <p:cTn id="22" dur="700" fill="hold">
                                          <p:stCondLst>
                                            <p:cond delay="0"/>
                                          </p:stCondLst>
                                        </p:cTn>
                                        <p:tgtEl>
                                          <p:spTgt spid="53253"/>
                                        </p:tgtEl>
                                        <p:attrNameLst>
                                          <p:attrName>ppt_x</p:attrName>
                                        </p:attrNameLst>
                                      </p:cBhvr>
                                      <p:tavLst>
                                        <p:tav tm="0" fmla="#ppt_x+#ppt_w*1.2*((1.5-1.5*$)^3-(1.5-1.5*$)^2)">
                                          <p:val>
                                            <p:fltVal val="0"/>
                                          </p:val>
                                        </p:tav>
                                        <p:tav tm="100000">
                                          <p:val>
                                            <p:fltVal val="1"/>
                                          </p:val>
                                        </p:tav>
                                      </p:tavLst>
                                    </p:anim>
                                    <p:anim to="" calcmode="lin" valueType="num">
                                      <p:cBhvr>
                                        <p:cTn id="23" dur="700" fill="hold">
                                          <p:stCondLst>
                                            <p:cond delay="0"/>
                                          </p:stCondLst>
                                        </p:cTn>
                                        <p:tgtEl>
                                          <p:spTgt spid="53253"/>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24" dur="700" fill="hold">
                                          <p:stCondLst>
                                            <p:cond delay="0"/>
                                          </p:stCondLst>
                                        </p:cTn>
                                        <p:tgtEl>
                                          <p:spTgt spid="53253"/>
                                        </p:tgtEl>
                                        <p:attrNameLst>
                                          <p:attrName>ppt_w</p:attrName>
                                        </p:attrNameLst>
                                      </p:cBhvr>
                                      <p:tavLst>
                                        <p:tav tm="0" fmla="#ppt_w/2*($)^6">
                                          <p:val>
                                            <p:fltVal val="0"/>
                                          </p:val>
                                        </p:tav>
                                        <p:tav tm="50000" fmla="#ppt_w-#ppt_w/2*(2-$)^6">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53255"/>
                                        </p:tgtEl>
                                        <p:attrNameLst>
                                          <p:attrName>style.visibility</p:attrName>
                                        </p:attrNameLst>
                                      </p:cBhvr>
                                      <p:to>
                                        <p:strVal val="visible"/>
                                      </p:to>
                                    </p:set>
                                    <p:anim to="" calcmode="lin" valueType="num">
                                      <p:cBhvr>
                                        <p:cTn id="27" dur="700" fill="hold">
                                          <p:stCondLst>
                                            <p:cond delay="0"/>
                                          </p:stCondLst>
                                        </p:cTn>
                                        <p:tgtEl>
                                          <p:spTgt spid="53255"/>
                                        </p:tgtEl>
                                        <p:attrNameLst>
                                          <p:attrName>ppt_x</p:attrName>
                                        </p:attrNameLst>
                                      </p:cBhvr>
                                      <p:tavLst>
                                        <p:tav tm="0" fmla="#ppt_x+#ppt_w*1.2*((1.5-1.5*$)^3-(1.5-1.5*$)^2)">
                                          <p:val>
                                            <p:fltVal val="0"/>
                                          </p:val>
                                        </p:tav>
                                        <p:tav tm="100000">
                                          <p:val>
                                            <p:fltVal val="1"/>
                                          </p:val>
                                        </p:tav>
                                      </p:tavLst>
                                    </p:anim>
                                    <p:anim to="" calcmode="lin" valueType="num">
                                      <p:cBhvr>
                                        <p:cTn id="28" dur="700" fill="hold">
                                          <p:stCondLst>
                                            <p:cond delay="0"/>
                                          </p:stCondLst>
                                        </p:cTn>
                                        <p:tgtEl>
                                          <p:spTgt spid="53255"/>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29" dur="700" fill="hold">
                                          <p:stCondLst>
                                            <p:cond delay="0"/>
                                          </p:stCondLst>
                                        </p:cTn>
                                        <p:tgtEl>
                                          <p:spTgt spid="53255"/>
                                        </p:tgtEl>
                                        <p:attrNameLst>
                                          <p:attrName>ppt_w</p:attrName>
                                        </p:attrNameLst>
                                      </p:cBhvr>
                                      <p:tavLst>
                                        <p:tav tm="0" fmla="#ppt_w/2*($)^6">
                                          <p:val>
                                            <p:fltVal val="0"/>
                                          </p:val>
                                        </p:tav>
                                        <p:tav tm="50000" fmla="#ppt_w-#ppt_w/2*(2-$)^6">
                                          <p:val>
                                            <p:fltVal val="1"/>
                                          </p:val>
                                        </p:tav>
                                        <p:tav tm="100000">
                                          <p:val>
                                            <p:fltVal val="2"/>
                                          </p:val>
                                        </p:tav>
                                      </p:tavLst>
                                    </p:anim>
                                  </p:childTnLst>
                                </p:cTn>
                              </p:par>
                              <p:par>
                                <p:cTn id="30" presetID="0" presetClass="entr" presetSubtype="0" fill="hold" grpId="0" nodeType="withEffect">
                                  <p:stCondLst>
                                    <p:cond delay="0"/>
                                  </p:stCondLst>
                                  <p:iterate type="lt">
                                    <p:tmPct val="10000"/>
                                  </p:iterate>
                                  <p:childTnLst>
                                    <p:set>
                                      <p:cBhvr>
                                        <p:cTn id="31" dur="700" fill="hold">
                                          <p:stCondLst>
                                            <p:cond delay="0"/>
                                          </p:stCondLst>
                                        </p:cTn>
                                        <p:tgtEl>
                                          <p:spTgt spid="53256"/>
                                        </p:tgtEl>
                                        <p:attrNameLst>
                                          <p:attrName>style.visibility</p:attrName>
                                        </p:attrNameLst>
                                      </p:cBhvr>
                                      <p:to>
                                        <p:strVal val="visible"/>
                                      </p:to>
                                    </p:set>
                                    <p:anim to="" calcmode="lin" valueType="num">
                                      <p:cBhvr>
                                        <p:cTn id="32" dur="700" fill="hold">
                                          <p:stCondLst>
                                            <p:cond delay="0"/>
                                          </p:stCondLst>
                                        </p:cTn>
                                        <p:tgtEl>
                                          <p:spTgt spid="53256"/>
                                        </p:tgtEl>
                                        <p:attrNameLst>
                                          <p:attrName>ppt_x</p:attrName>
                                        </p:attrNameLst>
                                      </p:cBhvr>
                                      <p:tavLst>
                                        <p:tav tm="0" fmla="#ppt_x+#ppt_w*1.2*((1.5-1.5*$)^3-(1.5-1.5*$)^2)">
                                          <p:val>
                                            <p:fltVal val="0"/>
                                          </p:val>
                                        </p:tav>
                                        <p:tav tm="100000">
                                          <p:val>
                                            <p:fltVal val="1"/>
                                          </p:val>
                                        </p:tav>
                                      </p:tavLst>
                                    </p:anim>
                                    <p:anim to="" calcmode="lin" valueType="num">
                                      <p:cBhvr>
                                        <p:cTn id="33" dur="700" fill="hold">
                                          <p:stCondLst>
                                            <p:cond delay="0"/>
                                          </p:stCondLst>
                                        </p:cTn>
                                        <p:tgtEl>
                                          <p:spTgt spid="53256"/>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34" dur="700" fill="hold">
                                          <p:stCondLst>
                                            <p:cond delay="0"/>
                                          </p:stCondLst>
                                        </p:cTn>
                                        <p:tgtEl>
                                          <p:spTgt spid="53256"/>
                                        </p:tgtEl>
                                        <p:attrNameLst>
                                          <p:attrName>ppt_w</p:attrName>
                                        </p:attrNameLst>
                                      </p:cBhvr>
                                      <p:tavLst>
                                        <p:tav tm="0" fmla="#ppt_w/2*($)^6">
                                          <p:val>
                                            <p:fltVal val="0"/>
                                          </p:val>
                                        </p:tav>
                                        <p:tav tm="50000" fmla="#ppt_w-#ppt_w/2*(2-$)^6">
                                          <p:val>
                                            <p:fltVal val="1"/>
                                          </p:val>
                                        </p:tav>
                                        <p:tav tm="100000">
                                          <p:val>
                                            <p:fltVal val="2"/>
                                          </p:val>
                                        </p:tav>
                                      </p:tavLst>
                                    </p:anim>
                                  </p:childTnLst>
                                </p:cTn>
                              </p:par>
                              <p:par>
                                <p:cTn id="35" presetID="0" presetClass="entr" presetSubtype="0" fill="hold" grpId="0" nodeType="withEffect">
                                  <p:stCondLst>
                                    <p:cond delay="0"/>
                                  </p:stCondLst>
                                  <p:iterate type="lt">
                                    <p:tmPct val="10000"/>
                                  </p:iterate>
                                  <p:childTnLst>
                                    <p:set>
                                      <p:cBhvr>
                                        <p:cTn id="36" dur="700" fill="hold">
                                          <p:stCondLst>
                                            <p:cond delay="0"/>
                                          </p:stCondLst>
                                        </p:cTn>
                                        <p:tgtEl>
                                          <p:spTgt spid="53257"/>
                                        </p:tgtEl>
                                        <p:attrNameLst>
                                          <p:attrName>style.visibility</p:attrName>
                                        </p:attrNameLst>
                                      </p:cBhvr>
                                      <p:to>
                                        <p:strVal val="visible"/>
                                      </p:to>
                                    </p:set>
                                    <p:anim to="" calcmode="lin" valueType="num">
                                      <p:cBhvr>
                                        <p:cTn id="37" dur="700" fill="hold">
                                          <p:stCondLst>
                                            <p:cond delay="0"/>
                                          </p:stCondLst>
                                        </p:cTn>
                                        <p:tgtEl>
                                          <p:spTgt spid="53257"/>
                                        </p:tgtEl>
                                        <p:attrNameLst>
                                          <p:attrName>ppt_x</p:attrName>
                                        </p:attrNameLst>
                                      </p:cBhvr>
                                      <p:tavLst>
                                        <p:tav tm="0" fmla="#ppt_x+#ppt_w*1.2*((1.5-1.5*$)^3-(1.5-1.5*$)^2)">
                                          <p:val>
                                            <p:fltVal val="0"/>
                                          </p:val>
                                        </p:tav>
                                        <p:tav tm="100000">
                                          <p:val>
                                            <p:fltVal val="1"/>
                                          </p:val>
                                        </p:tav>
                                      </p:tavLst>
                                    </p:anim>
                                    <p:anim to="" calcmode="lin" valueType="num">
                                      <p:cBhvr>
                                        <p:cTn id="38" dur="700" fill="hold">
                                          <p:stCondLst>
                                            <p:cond delay="0"/>
                                          </p:stCondLst>
                                        </p:cTn>
                                        <p:tgtEl>
                                          <p:spTgt spid="53257"/>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39" dur="700" fill="hold">
                                          <p:stCondLst>
                                            <p:cond delay="0"/>
                                          </p:stCondLst>
                                        </p:cTn>
                                        <p:tgtEl>
                                          <p:spTgt spid="53257"/>
                                        </p:tgtEl>
                                        <p:attrNameLst>
                                          <p:attrName>ppt_w</p:attrName>
                                        </p:attrNameLst>
                                      </p:cBhvr>
                                      <p:tavLst>
                                        <p:tav tm="0" fmla="#ppt_w/2*($)^6">
                                          <p:val>
                                            <p:fltVal val="0"/>
                                          </p:val>
                                        </p:tav>
                                        <p:tav tm="50000" fmla="#ppt_w-#ppt_w/2*(2-$)^6">
                                          <p:val>
                                            <p:fltVal val="1"/>
                                          </p:val>
                                        </p:tav>
                                        <p:tav tm="100000">
                                          <p:val>
                                            <p:fltVal val="2"/>
                                          </p:val>
                                        </p:tav>
                                      </p:tavLst>
                                    </p:anim>
                                  </p:childTnLst>
                                </p:cTn>
                              </p:par>
                              <p:par>
                                <p:cTn id="40" presetID="0" presetClass="entr" presetSubtype="0" fill="hold" grpId="0" nodeType="withEffect">
                                  <p:stCondLst>
                                    <p:cond delay="0"/>
                                  </p:stCondLst>
                                  <p:iterate type="lt">
                                    <p:tmPct val="10000"/>
                                  </p:iterate>
                                  <p:childTnLst>
                                    <p:set>
                                      <p:cBhvr>
                                        <p:cTn id="41" dur="700" fill="hold">
                                          <p:stCondLst>
                                            <p:cond delay="0"/>
                                          </p:stCondLst>
                                        </p:cTn>
                                        <p:tgtEl>
                                          <p:spTgt spid="53258"/>
                                        </p:tgtEl>
                                        <p:attrNameLst>
                                          <p:attrName>style.visibility</p:attrName>
                                        </p:attrNameLst>
                                      </p:cBhvr>
                                      <p:to>
                                        <p:strVal val="visible"/>
                                      </p:to>
                                    </p:set>
                                    <p:anim to="" calcmode="lin" valueType="num">
                                      <p:cBhvr>
                                        <p:cTn id="42" dur="700" fill="hold">
                                          <p:stCondLst>
                                            <p:cond delay="0"/>
                                          </p:stCondLst>
                                        </p:cTn>
                                        <p:tgtEl>
                                          <p:spTgt spid="53258"/>
                                        </p:tgtEl>
                                        <p:attrNameLst>
                                          <p:attrName>ppt_x</p:attrName>
                                        </p:attrNameLst>
                                      </p:cBhvr>
                                      <p:tavLst>
                                        <p:tav tm="0" fmla="#ppt_x+#ppt_w*1.2*((1.5-1.5*$)^3-(1.5-1.5*$)^2)">
                                          <p:val>
                                            <p:fltVal val="0"/>
                                          </p:val>
                                        </p:tav>
                                        <p:tav tm="100000">
                                          <p:val>
                                            <p:fltVal val="1"/>
                                          </p:val>
                                        </p:tav>
                                      </p:tavLst>
                                    </p:anim>
                                    <p:anim to="" calcmode="lin" valueType="num">
                                      <p:cBhvr>
                                        <p:cTn id="43" dur="700" fill="hold">
                                          <p:stCondLst>
                                            <p:cond delay="0"/>
                                          </p:stCondLst>
                                        </p:cTn>
                                        <p:tgtEl>
                                          <p:spTgt spid="53258"/>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44" dur="700" fill="hold">
                                          <p:stCondLst>
                                            <p:cond delay="0"/>
                                          </p:stCondLst>
                                        </p:cTn>
                                        <p:tgtEl>
                                          <p:spTgt spid="53258"/>
                                        </p:tgtEl>
                                        <p:attrNameLst>
                                          <p:attrName>ppt_w</p:attrName>
                                        </p:attrNameLst>
                                      </p:cBhvr>
                                      <p:tavLst>
                                        <p:tav tm="0" fmla="#ppt_w/2*($)^6">
                                          <p:val>
                                            <p:fltVal val="0"/>
                                          </p:val>
                                        </p:tav>
                                        <p:tav tm="50000" fmla="#ppt_w-#ppt_w/2*(2-$)^6">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53259"/>
                                        </p:tgtEl>
                                        <p:attrNameLst>
                                          <p:attrName>style.visibility</p:attrName>
                                        </p:attrNameLst>
                                      </p:cBhvr>
                                      <p:to>
                                        <p:strVal val="visible"/>
                                      </p:to>
                                    </p:set>
                                    <p:anim to="" calcmode="lin" valueType="num">
                                      <p:cBhvr>
                                        <p:cTn id="47" dur="700" fill="hold">
                                          <p:stCondLst>
                                            <p:cond delay="0"/>
                                          </p:stCondLst>
                                        </p:cTn>
                                        <p:tgtEl>
                                          <p:spTgt spid="53259"/>
                                        </p:tgtEl>
                                        <p:attrNameLst>
                                          <p:attrName>ppt_x</p:attrName>
                                        </p:attrNameLst>
                                      </p:cBhvr>
                                      <p:tavLst>
                                        <p:tav tm="0" fmla="#ppt_x+#ppt_w*1.2*((1.5-1.5*$)^3-(1.5-1.5*$)^2)">
                                          <p:val>
                                            <p:fltVal val="0"/>
                                          </p:val>
                                        </p:tav>
                                        <p:tav tm="100000">
                                          <p:val>
                                            <p:fltVal val="1"/>
                                          </p:val>
                                        </p:tav>
                                      </p:tavLst>
                                    </p:anim>
                                    <p:anim to="" calcmode="lin" valueType="num">
                                      <p:cBhvr>
                                        <p:cTn id="48" dur="700" fill="hold">
                                          <p:stCondLst>
                                            <p:cond delay="0"/>
                                          </p:stCondLst>
                                        </p:cTn>
                                        <p:tgtEl>
                                          <p:spTgt spid="53259"/>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49" dur="700" fill="hold">
                                          <p:stCondLst>
                                            <p:cond delay="0"/>
                                          </p:stCondLst>
                                        </p:cTn>
                                        <p:tgtEl>
                                          <p:spTgt spid="53259"/>
                                        </p:tgtEl>
                                        <p:attrNameLst>
                                          <p:attrName>ppt_w</p:attrName>
                                        </p:attrNameLst>
                                      </p:cBhvr>
                                      <p:tavLst>
                                        <p:tav tm="0" fmla="#ppt_w/2*($)^6">
                                          <p:val>
                                            <p:fltVal val="0"/>
                                          </p:val>
                                        </p:tav>
                                        <p:tav tm="50000" fmla="#ppt_w-#ppt_w/2*(2-$)^6">
                                          <p:val>
                                            <p:fltVal val="1"/>
                                          </p:val>
                                        </p:tav>
                                        <p:tav tm="100000">
                                          <p:val>
                                            <p:fltVal val="2"/>
                                          </p:val>
                                        </p:tav>
                                      </p:tavLst>
                                    </p:anim>
                                  </p:childTnLst>
                                </p:cTn>
                              </p:par>
                              <p:par>
                                <p:cTn id="50" presetID="0" presetClass="entr" presetSubtype="0" fill="hold" grpId="0" nodeType="withEffect">
                                  <p:stCondLst>
                                    <p:cond delay="0"/>
                                  </p:stCondLst>
                                  <p:iterate type="lt">
                                    <p:tmPct val="10000"/>
                                  </p:iterate>
                                  <p:childTnLst>
                                    <p:set>
                                      <p:cBhvr>
                                        <p:cTn id="51" dur="700" fill="hold">
                                          <p:stCondLst>
                                            <p:cond delay="0"/>
                                          </p:stCondLst>
                                        </p:cTn>
                                        <p:tgtEl>
                                          <p:spTgt spid="53260"/>
                                        </p:tgtEl>
                                        <p:attrNameLst>
                                          <p:attrName>style.visibility</p:attrName>
                                        </p:attrNameLst>
                                      </p:cBhvr>
                                      <p:to>
                                        <p:strVal val="visible"/>
                                      </p:to>
                                    </p:set>
                                    <p:anim to="" calcmode="lin" valueType="num">
                                      <p:cBhvr>
                                        <p:cTn id="52" dur="700" fill="hold">
                                          <p:stCondLst>
                                            <p:cond delay="0"/>
                                          </p:stCondLst>
                                        </p:cTn>
                                        <p:tgtEl>
                                          <p:spTgt spid="53260"/>
                                        </p:tgtEl>
                                        <p:attrNameLst>
                                          <p:attrName>ppt_x</p:attrName>
                                        </p:attrNameLst>
                                      </p:cBhvr>
                                      <p:tavLst>
                                        <p:tav tm="0" fmla="#ppt_x+#ppt_w*1.2*((1.5-1.5*$)^3-(1.5-1.5*$)^2)">
                                          <p:val>
                                            <p:fltVal val="0"/>
                                          </p:val>
                                        </p:tav>
                                        <p:tav tm="100000">
                                          <p:val>
                                            <p:fltVal val="1"/>
                                          </p:val>
                                        </p:tav>
                                      </p:tavLst>
                                    </p:anim>
                                    <p:anim to="" calcmode="lin" valueType="num">
                                      <p:cBhvr>
                                        <p:cTn id="53" dur="700" fill="hold">
                                          <p:stCondLst>
                                            <p:cond delay="0"/>
                                          </p:stCondLst>
                                        </p:cTn>
                                        <p:tgtEl>
                                          <p:spTgt spid="53260"/>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54" dur="700" fill="hold">
                                          <p:stCondLst>
                                            <p:cond delay="0"/>
                                          </p:stCondLst>
                                        </p:cTn>
                                        <p:tgtEl>
                                          <p:spTgt spid="53260"/>
                                        </p:tgtEl>
                                        <p:attrNameLst>
                                          <p:attrName>ppt_w</p:attrName>
                                        </p:attrNameLst>
                                      </p:cBhvr>
                                      <p:tavLst>
                                        <p:tav tm="0" fmla="#ppt_w/2*($)^6">
                                          <p:val>
                                            <p:fltVal val="0"/>
                                          </p:val>
                                        </p:tav>
                                        <p:tav tm="50000" fmla="#ppt_w-#ppt_w/2*(2-$)^6">
                                          <p:val>
                                            <p:fltVal val="1"/>
                                          </p:val>
                                        </p:tav>
                                        <p:tav tm="100000">
                                          <p:val>
                                            <p:fltVal val="2"/>
                                          </p:val>
                                        </p:tav>
                                      </p:tavLst>
                                    </p:anim>
                                  </p:childTnLst>
                                </p:cTn>
                              </p:par>
                              <p:par>
                                <p:cTn id="55" presetID="0" presetClass="entr" presetSubtype="0" fill="hold" grpId="0" nodeType="withEffect">
                                  <p:stCondLst>
                                    <p:cond delay="0"/>
                                  </p:stCondLst>
                                  <p:iterate type="lt">
                                    <p:tmPct val="10000"/>
                                  </p:iterate>
                                  <p:childTnLst>
                                    <p:set>
                                      <p:cBhvr>
                                        <p:cTn id="56" dur="700" fill="hold">
                                          <p:stCondLst>
                                            <p:cond delay="0"/>
                                          </p:stCondLst>
                                        </p:cTn>
                                        <p:tgtEl>
                                          <p:spTgt spid="53261"/>
                                        </p:tgtEl>
                                        <p:attrNameLst>
                                          <p:attrName>style.visibility</p:attrName>
                                        </p:attrNameLst>
                                      </p:cBhvr>
                                      <p:to>
                                        <p:strVal val="visible"/>
                                      </p:to>
                                    </p:set>
                                    <p:anim to="" calcmode="lin" valueType="num">
                                      <p:cBhvr>
                                        <p:cTn id="57" dur="700" fill="hold">
                                          <p:stCondLst>
                                            <p:cond delay="0"/>
                                          </p:stCondLst>
                                        </p:cTn>
                                        <p:tgtEl>
                                          <p:spTgt spid="53261"/>
                                        </p:tgtEl>
                                        <p:attrNameLst>
                                          <p:attrName>ppt_x</p:attrName>
                                        </p:attrNameLst>
                                      </p:cBhvr>
                                      <p:tavLst>
                                        <p:tav tm="0" fmla="#ppt_x+#ppt_w*1.2*((1.5-1.5*$)^3-(1.5-1.5*$)^2)">
                                          <p:val>
                                            <p:fltVal val="0"/>
                                          </p:val>
                                        </p:tav>
                                        <p:tav tm="100000">
                                          <p:val>
                                            <p:fltVal val="1"/>
                                          </p:val>
                                        </p:tav>
                                      </p:tavLst>
                                    </p:anim>
                                    <p:anim to="" calcmode="lin" valueType="num">
                                      <p:cBhvr>
                                        <p:cTn id="58" dur="700" fill="hold">
                                          <p:stCondLst>
                                            <p:cond delay="0"/>
                                          </p:stCondLst>
                                        </p:cTn>
                                        <p:tgtEl>
                                          <p:spTgt spid="53261"/>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59" dur="700" fill="hold">
                                          <p:stCondLst>
                                            <p:cond delay="0"/>
                                          </p:stCondLst>
                                        </p:cTn>
                                        <p:tgtEl>
                                          <p:spTgt spid="53261"/>
                                        </p:tgtEl>
                                        <p:attrNameLst>
                                          <p:attrName>ppt_w</p:attrName>
                                        </p:attrNameLst>
                                      </p:cBhvr>
                                      <p:tavLst>
                                        <p:tav tm="0" fmla="#ppt_w/2*($)^6">
                                          <p:val>
                                            <p:fltVal val="0"/>
                                          </p:val>
                                        </p:tav>
                                        <p:tav tm="50000" fmla="#ppt_w-#ppt_w/2*(2-$)^6">
                                          <p:val>
                                            <p:fltVal val="1"/>
                                          </p:val>
                                        </p:tav>
                                        <p:tav tm="100000">
                                          <p:val>
                                            <p:fltVal val="2"/>
                                          </p:val>
                                        </p:tav>
                                      </p:tavLst>
                                    </p:anim>
                                  </p:childTnLst>
                                </p:cTn>
                              </p:par>
                              <p:par>
                                <p:cTn id="60" presetID="0" presetClass="entr" presetSubtype="0" fill="hold" grpId="0" nodeType="withEffect">
                                  <p:stCondLst>
                                    <p:cond delay="0"/>
                                  </p:stCondLst>
                                  <p:iterate type="lt">
                                    <p:tmPct val="10000"/>
                                  </p:iterate>
                                  <p:childTnLst>
                                    <p:set>
                                      <p:cBhvr>
                                        <p:cTn id="61" dur="700" fill="hold">
                                          <p:stCondLst>
                                            <p:cond delay="0"/>
                                          </p:stCondLst>
                                        </p:cTn>
                                        <p:tgtEl>
                                          <p:spTgt spid="53262"/>
                                        </p:tgtEl>
                                        <p:attrNameLst>
                                          <p:attrName>style.visibility</p:attrName>
                                        </p:attrNameLst>
                                      </p:cBhvr>
                                      <p:to>
                                        <p:strVal val="visible"/>
                                      </p:to>
                                    </p:set>
                                    <p:anim to="" calcmode="lin" valueType="num">
                                      <p:cBhvr>
                                        <p:cTn id="62" dur="700" fill="hold">
                                          <p:stCondLst>
                                            <p:cond delay="0"/>
                                          </p:stCondLst>
                                        </p:cTn>
                                        <p:tgtEl>
                                          <p:spTgt spid="53262"/>
                                        </p:tgtEl>
                                        <p:attrNameLst>
                                          <p:attrName>ppt_x</p:attrName>
                                        </p:attrNameLst>
                                      </p:cBhvr>
                                      <p:tavLst>
                                        <p:tav tm="0" fmla="#ppt_x+#ppt_w*1.2*((1.5-1.5*$)^3-(1.5-1.5*$)^2)">
                                          <p:val>
                                            <p:fltVal val="0"/>
                                          </p:val>
                                        </p:tav>
                                        <p:tav tm="100000">
                                          <p:val>
                                            <p:fltVal val="1"/>
                                          </p:val>
                                        </p:tav>
                                      </p:tavLst>
                                    </p:anim>
                                    <p:anim to="" calcmode="lin" valueType="num">
                                      <p:cBhvr>
                                        <p:cTn id="63" dur="700" fill="hold">
                                          <p:stCondLst>
                                            <p:cond delay="0"/>
                                          </p:stCondLst>
                                        </p:cTn>
                                        <p:tgtEl>
                                          <p:spTgt spid="53262"/>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64" dur="700" fill="hold">
                                          <p:stCondLst>
                                            <p:cond delay="0"/>
                                          </p:stCondLst>
                                        </p:cTn>
                                        <p:tgtEl>
                                          <p:spTgt spid="53262"/>
                                        </p:tgtEl>
                                        <p:attrNameLst>
                                          <p:attrName>ppt_w</p:attrName>
                                        </p:attrNameLst>
                                      </p:cBhvr>
                                      <p:tavLst>
                                        <p:tav tm="0" fmla="#ppt_w/2*($)^6">
                                          <p:val>
                                            <p:fltVal val="0"/>
                                          </p:val>
                                        </p:tav>
                                        <p:tav tm="50000" fmla="#ppt_w-#ppt_w/2*(2-$)^6">
                                          <p:val>
                                            <p:fltVal val="1"/>
                                          </p:val>
                                        </p:tav>
                                        <p:tav tm="100000">
                                          <p:val>
                                            <p:fltVal val="2"/>
                                          </p:val>
                                        </p:tav>
                                      </p:tavLst>
                                    </p:anim>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53263"/>
                                        </p:tgtEl>
                                        <p:attrNameLst>
                                          <p:attrName>style.visibility</p:attrName>
                                        </p:attrNameLst>
                                      </p:cBhvr>
                                      <p:to>
                                        <p:strVal val="visible"/>
                                      </p:to>
                                    </p:set>
                                    <p:anim to="" calcmode="lin" valueType="num">
                                      <p:cBhvr>
                                        <p:cTn id="67" dur="700" fill="hold">
                                          <p:stCondLst>
                                            <p:cond delay="0"/>
                                          </p:stCondLst>
                                        </p:cTn>
                                        <p:tgtEl>
                                          <p:spTgt spid="53263"/>
                                        </p:tgtEl>
                                        <p:attrNameLst>
                                          <p:attrName>ppt_x</p:attrName>
                                        </p:attrNameLst>
                                      </p:cBhvr>
                                      <p:tavLst>
                                        <p:tav tm="0" fmla="#ppt_x+#ppt_w*1.2*((1.5-1.5*$)^3-(1.5-1.5*$)^2)">
                                          <p:val>
                                            <p:fltVal val="0"/>
                                          </p:val>
                                        </p:tav>
                                        <p:tav tm="100000">
                                          <p:val>
                                            <p:fltVal val="1"/>
                                          </p:val>
                                        </p:tav>
                                      </p:tavLst>
                                    </p:anim>
                                    <p:anim to="" calcmode="lin" valueType="num">
                                      <p:cBhvr>
                                        <p:cTn id="68" dur="700" fill="hold">
                                          <p:stCondLst>
                                            <p:cond delay="0"/>
                                          </p:stCondLst>
                                        </p:cTn>
                                        <p:tgtEl>
                                          <p:spTgt spid="53263"/>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69" dur="700" fill="hold">
                                          <p:stCondLst>
                                            <p:cond delay="0"/>
                                          </p:stCondLst>
                                        </p:cTn>
                                        <p:tgtEl>
                                          <p:spTgt spid="53263"/>
                                        </p:tgtEl>
                                        <p:attrNameLst>
                                          <p:attrName>ppt_w</p:attrName>
                                        </p:attrNameLst>
                                      </p:cBhvr>
                                      <p:tavLst>
                                        <p:tav tm="0" fmla="#ppt_w/2*($)^6">
                                          <p:val>
                                            <p:fltVal val="0"/>
                                          </p:val>
                                        </p:tav>
                                        <p:tav tm="50000" fmla="#ppt_w-#ppt_w/2*(2-$)^6">
                                          <p:val>
                                            <p:fltVal val="1"/>
                                          </p:val>
                                        </p:tav>
                                        <p:tav tm="100000">
                                          <p:val>
                                            <p:fltVal val="2"/>
                                          </p:val>
                                        </p:tav>
                                      </p:tavLst>
                                    </p:anim>
                                  </p:childTnLst>
                                </p:cTn>
                              </p:par>
                              <p:par>
                                <p:cTn id="70" presetID="0" presetClass="entr" presetSubtype="0" fill="hold" grpId="0" nodeType="withEffect">
                                  <p:stCondLst>
                                    <p:cond delay="0"/>
                                  </p:stCondLst>
                                  <p:iterate type="lt">
                                    <p:tmPct val="10000"/>
                                  </p:iterate>
                                  <p:childTnLst>
                                    <p:set>
                                      <p:cBhvr>
                                        <p:cTn id="71" dur="700" fill="hold">
                                          <p:stCondLst>
                                            <p:cond delay="0"/>
                                          </p:stCondLst>
                                        </p:cTn>
                                        <p:tgtEl>
                                          <p:spTgt spid="53264"/>
                                        </p:tgtEl>
                                        <p:attrNameLst>
                                          <p:attrName>style.visibility</p:attrName>
                                        </p:attrNameLst>
                                      </p:cBhvr>
                                      <p:to>
                                        <p:strVal val="visible"/>
                                      </p:to>
                                    </p:set>
                                    <p:anim to="" calcmode="lin" valueType="num">
                                      <p:cBhvr>
                                        <p:cTn id="72" dur="700" fill="hold">
                                          <p:stCondLst>
                                            <p:cond delay="0"/>
                                          </p:stCondLst>
                                        </p:cTn>
                                        <p:tgtEl>
                                          <p:spTgt spid="53264"/>
                                        </p:tgtEl>
                                        <p:attrNameLst>
                                          <p:attrName>ppt_x</p:attrName>
                                        </p:attrNameLst>
                                      </p:cBhvr>
                                      <p:tavLst>
                                        <p:tav tm="0" fmla="#ppt_x+#ppt_w*1.2*((1.5-1.5*$)^3-(1.5-1.5*$)^2)">
                                          <p:val>
                                            <p:fltVal val="0"/>
                                          </p:val>
                                        </p:tav>
                                        <p:tav tm="100000">
                                          <p:val>
                                            <p:fltVal val="1"/>
                                          </p:val>
                                        </p:tav>
                                      </p:tavLst>
                                    </p:anim>
                                    <p:anim to="" calcmode="lin" valueType="num">
                                      <p:cBhvr>
                                        <p:cTn id="73" dur="700" fill="hold">
                                          <p:stCondLst>
                                            <p:cond delay="0"/>
                                          </p:stCondLst>
                                        </p:cTn>
                                        <p:tgtEl>
                                          <p:spTgt spid="53264"/>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74" dur="700" fill="hold">
                                          <p:stCondLst>
                                            <p:cond delay="0"/>
                                          </p:stCondLst>
                                        </p:cTn>
                                        <p:tgtEl>
                                          <p:spTgt spid="53264"/>
                                        </p:tgtEl>
                                        <p:attrNameLst>
                                          <p:attrName>ppt_w</p:attrName>
                                        </p:attrNameLst>
                                      </p:cBhvr>
                                      <p:tavLst>
                                        <p:tav tm="0" fmla="#ppt_w/2*($)^6">
                                          <p:val>
                                            <p:fltVal val="0"/>
                                          </p:val>
                                        </p:tav>
                                        <p:tav tm="50000" fmla="#ppt_w-#ppt_w/2*(2-$)^6">
                                          <p:val>
                                            <p:fltVal val="1"/>
                                          </p:val>
                                        </p:tav>
                                        <p:tav tm="100000">
                                          <p:val>
                                            <p:fltVal val="2"/>
                                          </p:val>
                                        </p:tav>
                                      </p:tavLst>
                                    </p:anim>
                                  </p:childTnLst>
                                </p:cTn>
                              </p:par>
                              <p:par>
                                <p:cTn id="75" presetID="0" presetClass="entr" presetSubtype="0" fill="hold" grpId="0" nodeType="withEffect">
                                  <p:stCondLst>
                                    <p:cond delay="0"/>
                                  </p:stCondLst>
                                  <p:iterate type="lt">
                                    <p:tmPct val="10000"/>
                                  </p:iterate>
                                  <p:childTnLst>
                                    <p:set>
                                      <p:cBhvr>
                                        <p:cTn id="76" dur="700" fill="hold">
                                          <p:stCondLst>
                                            <p:cond delay="0"/>
                                          </p:stCondLst>
                                        </p:cTn>
                                        <p:tgtEl>
                                          <p:spTgt spid="53265"/>
                                        </p:tgtEl>
                                        <p:attrNameLst>
                                          <p:attrName>style.visibility</p:attrName>
                                        </p:attrNameLst>
                                      </p:cBhvr>
                                      <p:to>
                                        <p:strVal val="visible"/>
                                      </p:to>
                                    </p:set>
                                    <p:anim to="" calcmode="lin" valueType="num">
                                      <p:cBhvr>
                                        <p:cTn id="77" dur="700" fill="hold">
                                          <p:stCondLst>
                                            <p:cond delay="0"/>
                                          </p:stCondLst>
                                        </p:cTn>
                                        <p:tgtEl>
                                          <p:spTgt spid="53265"/>
                                        </p:tgtEl>
                                        <p:attrNameLst>
                                          <p:attrName>ppt_x</p:attrName>
                                        </p:attrNameLst>
                                      </p:cBhvr>
                                      <p:tavLst>
                                        <p:tav tm="0" fmla="#ppt_x+#ppt_w*1.2*((1.5-1.5*$)^3-(1.5-1.5*$)^2)">
                                          <p:val>
                                            <p:fltVal val="0"/>
                                          </p:val>
                                        </p:tav>
                                        <p:tav tm="100000">
                                          <p:val>
                                            <p:fltVal val="1"/>
                                          </p:val>
                                        </p:tav>
                                      </p:tavLst>
                                    </p:anim>
                                    <p:anim to="" calcmode="lin" valueType="num">
                                      <p:cBhvr>
                                        <p:cTn id="78" dur="700" fill="hold">
                                          <p:stCondLst>
                                            <p:cond delay="0"/>
                                          </p:stCondLst>
                                        </p:cTn>
                                        <p:tgtEl>
                                          <p:spTgt spid="53265"/>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79" dur="700" fill="hold">
                                          <p:stCondLst>
                                            <p:cond delay="0"/>
                                          </p:stCondLst>
                                        </p:cTn>
                                        <p:tgtEl>
                                          <p:spTgt spid="53265"/>
                                        </p:tgtEl>
                                        <p:attrNameLst>
                                          <p:attrName>ppt_w</p:attrName>
                                        </p:attrNameLst>
                                      </p:cBhvr>
                                      <p:tavLst>
                                        <p:tav tm="0" fmla="#ppt_w/2*($)^6">
                                          <p:val>
                                            <p:fltVal val="0"/>
                                          </p:val>
                                        </p:tav>
                                        <p:tav tm="50000" fmla="#ppt_w-#ppt_w/2*(2-$)^6">
                                          <p:val>
                                            <p:fltVal val="1"/>
                                          </p:val>
                                        </p:tav>
                                        <p:tav tm="100000">
                                          <p:val>
                                            <p:fltVal val="2"/>
                                          </p:val>
                                        </p:tav>
                                      </p:tavLst>
                                    </p:anim>
                                  </p:childTnLst>
                                </p:cTn>
                              </p:par>
                              <p:par>
                                <p:cTn id="80" presetID="0" presetClass="entr" presetSubtype="0" fill="hold" grpId="0" nodeType="withEffect">
                                  <p:stCondLst>
                                    <p:cond delay="0"/>
                                  </p:stCondLst>
                                  <p:iterate type="lt">
                                    <p:tmPct val="10000"/>
                                  </p:iterate>
                                  <p:childTnLst>
                                    <p:set>
                                      <p:cBhvr>
                                        <p:cTn id="81" dur="700" fill="hold">
                                          <p:stCondLst>
                                            <p:cond delay="0"/>
                                          </p:stCondLst>
                                        </p:cTn>
                                        <p:tgtEl>
                                          <p:spTgt spid="53266"/>
                                        </p:tgtEl>
                                        <p:attrNameLst>
                                          <p:attrName>style.visibility</p:attrName>
                                        </p:attrNameLst>
                                      </p:cBhvr>
                                      <p:to>
                                        <p:strVal val="visible"/>
                                      </p:to>
                                    </p:set>
                                    <p:anim to="" calcmode="lin" valueType="num">
                                      <p:cBhvr>
                                        <p:cTn id="82" dur="700" fill="hold">
                                          <p:stCondLst>
                                            <p:cond delay="0"/>
                                          </p:stCondLst>
                                        </p:cTn>
                                        <p:tgtEl>
                                          <p:spTgt spid="53266"/>
                                        </p:tgtEl>
                                        <p:attrNameLst>
                                          <p:attrName>ppt_x</p:attrName>
                                        </p:attrNameLst>
                                      </p:cBhvr>
                                      <p:tavLst>
                                        <p:tav tm="0" fmla="#ppt_x+#ppt_w*1.2*((1.5-1.5*$)^3-(1.5-1.5*$)^2)">
                                          <p:val>
                                            <p:fltVal val="0"/>
                                          </p:val>
                                        </p:tav>
                                        <p:tav tm="100000">
                                          <p:val>
                                            <p:fltVal val="1"/>
                                          </p:val>
                                        </p:tav>
                                      </p:tavLst>
                                    </p:anim>
                                    <p:anim to="" calcmode="lin" valueType="num">
                                      <p:cBhvr>
                                        <p:cTn id="83" dur="700" fill="hold">
                                          <p:stCondLst>
                                            <p:cond delay="0"/>
                                          </p:stCondLst>
                                        </p:cTn>
                                        <p:tgtEl>
                                          <p:spTgt spid="53266"/>
                                        </p:tgtEl>
                                        <p:attrNameLst>
                                          <p:attrName>ppt_h</p:attrName>
                                        </p:attrNameLst>
                                      </p:cBhvr>
                                      <p:tavLst>
                                        <p:tav tm="0" fmla="#ppt_h/2*($)^6">
                                          <p:val>
                                            <p:fltVal val="0"/>
                                          </p:val>
                                        </p:tav>
                                        <p:tav tm="50000" fmla="#ppt_h-#ppt_h/2*(2-$)^6">
                                          <p:val>
                                            <p:fltVal val="1"/>
                                          </p:val>
                                        </p:tav>
                                        <p:tav tm="100000">
                                          <p:val>
                                            <p:fltVal val="2"/>
                                          </p:val>
                                        </p:tav>
                                      </p:tavLst>
                                    </p:anim>
                                    <p:anim to="" calcmode="lin" valueType="num">
                                      <p:cBhvr>
                                        <p:cTn id="84" dur="700" fill="hold">
                                          <p:stCondLst>
                                            <p:cond delay="0"/>
                                          </p:stCondLst>
                                        </p:cTn>
                                        <p:tgtEl>
                                          <p:spTgt spid="53266"/>
                                        </p:tgtEl>
                                        <p:attrNameLst>
                                          <p:attrName>ppt_w</p:attrName>
                                        </p:attrNameLst>
                                      </p:cBhvr>
                                      <p:tavLst>
                                        <p:tav tm="0" fmla="#ppt_w/2*($)^6">
                                          <p:val>
                                            <p:fltVal val="0"/>
                                          </p:val>
                                        </p:tav>
                                        <p:tav tm="50000" fmla="#ppt_w-#ppt_w/2*(2-$)^6">
                                          <p:val>
                                            <p:fltVal val="1"/>
                                          </p:val>
                                        </p:tav>
                                        <p:tav tm="100000">
                                          <p:val>
                                            <p:fltVal val="2"/>
                                          </p:val>
                                        </p:tav>
                                      </p:tavLst>
                                    </p:anim>
                                  </p:childTnLst>
                                </p:cTn>
                              </p:par>
                              <p:par>
                                <p:cTn id="85" presetID="0" presetClass="entr" presetSubtype="0" fill="hold" grpId="0" nodeType="withEffect">
                                  <p:stCondLst>
                                    <p:cond delay="0"/>
                                  </p:stCondLst>
                                  <p:iterate type="lt">
                                    <p:tmPct val="10000"/>
                                  </p:iterate>
                                  <p:childTnLst>
                                    <p:set>
                                      <p:cBhvr>
                                        <p:cTn id="86" dur="1" fill="hold">
                                          <p:stCondLst>
                                            <p:cond delay="0"/>
                                          </p:stCondLst>
                                        </p:cTn>
                                        <p:tgtEl>
                                          <p:spTgt spid="45062"/>
                                        </p:tgtEl>
                                        <p:attrNameLst>
                                          <p:attrName>style.visibility</p:attrName>
                                        </p:attrNameLst>
                                      </p:cBhvr>
                                      <p:to>
                                        <p:strVal val="visible"/>
                                      </p:to>
                                    </p:set>
                                    <p:anim to="" calcmode="lin" valueType="num">
                                      <p:cBhvr>
                                        <p:cTn id="87"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88"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1" grpId="0" bldLvl="0" animBg="1"/>
      <p:bldP spid="53252" grpId="0" bldLvl="0" animBg="1"/>
      <p:bldP spid="53253" grpId="0" bldLvl="0" animBg="1"/>
      <p:bldP spid="53255" grpId="0" bldLvl="0" animBg="1"/>
      <p:bldP spid="53256" grpId="0" bldLvl="0" animBg="1"/>
      <p:bldP spid="53257" grpId="0" bldLvl="0" animBg="1"/>
      <p:bldP spid="53258" grpId="0" bldLvl="0" animBg="1"/>
      <p:bldP spid="53259" grpId="0"/>
      <p:bldP spid="53260" grpId="0"/>
      <p:bldP spid="53261" grpId="0"/>
      <p:bldP spid="53262" grpId="0"/>
      <p:bldP spid="53263" grpId="0"/>
      <p:bldP spid="53264" grpId="0"/>
      <p:bldP spid="53265" grpId="0"/>
      <p:bldP spid="53266" grpId="0"/>
      <p:bldP spid="45062" grpId="0"/>
      <p:bldP spid="23" grpId="0" bldLvl="0" animBg="1"/>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8</a:t>
            </a:r>
          </a:p>
        </p:txBody>
      </p:sp>
      <p:sp>
        <p:nvSpPr>
          <p:cNvPr id="30733" name="PA_文本框 17"/>
          <p:cNvSpPr>
            <a:spLocks noChangeArrowheads="1"/>
          </p:cNvSpPr>
          <p:nvPr>
            <p:custDataLst>
              <p:tags r:id="rId12"/>
            </p:custDataLst>
          </p:nvPr>
        </p:nvSpPr>
        <p:spPr bwMode="auto">
          <a:xfrm>
            <a:off x="6819900" y="1508760"/>
            <a:ext cx="20193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系统</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开发阶段</a:t>
            </a:r>
            <a:endParaRPr kumimoji="0" lang="zh-CN" altLang="en-US" sz="3600" b="1" i="0" u="none" strike="noStrike" kern="1200" cap="none" spc="0" normalizeH="0" baseline="0" noProof="0" dirty="0">
              <a:ln>
                <a:noFill/>
              </a:ln>
              <a:solidFill>
                <a:srgbClr val="FFFFFF"/>
              </a:solidFill>
              <a:effectLst/>
              <a:uLnTx/>
              <a:uFillTx/>
              <a:latin typeface="宋体"/>
              <a:ea typeface="宋体"/>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系统开发阶段</a:t>
            </a:r>
          </a:p>
        </p:txBody>
      </p:sp>
      <p:sp>
        <p:nvSpPr>
          <p:cNvPr id="4" name="PA_文本框 21"/>
          <p:cNvSpPr>
            <a:spLocks noChangeArrowheads="1"/>
          </p:cNvSpPr>
          <p:nvPr>
            <p:custDataLst>
              <p:tags r:id="rId6"/>
            </p:custDataLst>
          </p:nvPr>
        </p:nvSpPr>
        <p:spPr bwMode="auto">
          <a:xfrm>
            <a:off x="1409700" y="1287780"/>
            <a:ext cx="93726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sz="2800" b="1" i="0" u="none" strike="noStrike" kern="1200" cap="none" spc="0" normalizeH="0" baseline="0" noProof="0">
                <a:ln>
                  <a:noFill/>
                </a:ln>
                <a:solidFill>
                  <a:srgbClr val="6C5B7B"/>
                </a:solidFill>
                <a:effectLst/>
                <a:uLnTx/>
                <a:uFillTx/>
                <a:latin typeface="宋体"/>
                <a:ea typeface="宋体"/>
                <a:cs typeface="+mn-cs"/>
                <a:sym typeface="Calibri" panose="020F0502020204030204" pitchFamily="34" charset="0"/>
              </a:rPr>
              <a:t>软件开发过程主要是描述开发软件系统所牵涉的相关活动，以及如何循序渐进地执行这些活动。</a:t>
            </a:r>
          </a:p>
        </p:txBody>
      </p:sp>
      <p:sp>
        <p:nvSpPr>
          <p:cNvPr id="5" name="PA_文本框 22"/>
          <p:cNvSpPr>
            <a:spLocks noChangeArrowheads="1"/>
          </p:cNvSpPr>
          <p:nvPr>
            <p:custDataLst>
              <p:tags r:id="rId7"/>
            </p:custDataLst>
          </p:nvPr>
        </p:nvSpPr>
        <p:spPr bwMode="auto">
          <a:xfrm>
            <a:off x="1432560" y="2583180"/>
            <a:ext cx="932688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不同的系统、组织及开发，其管理工具所采用的流程都有可能不同。</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Calibri" panose="020F0502020204030204" pitchFamily="34" charset="0"/>
              </a:rPr>
              <a:t>例如，有些系统适合采用按部就班的方式，从分析、设计、实现、测试到移交逐步地进行；有些系统则适合采用反复循环的方式，不断地重复执行分析、设计、实现、测试等活动。</a:t>
            </a:r>
          </a:p>
        </p:txBody>
      </p:sp>
      <p:sp>
        <p:nvSpPr>
          <p:cNvPr id="6" name="PA_文本框 23"/>
          <p:cNvSpPr>
            <a:spLocks noChangeArrowheads="1"/>
          </p:cNvSpPr>
          <p:nvPr>
            <p:custDataLst>
              <p:tags r:id="rId8"/>
            </p:custDataLst>
          </p:nvPr>
        </p:nvSpPr>
        <p:spPr bwMode="auto">
          <a:xfrm>
            <a:off x="1432560" y="5070475"/>
            <a:ext cx="93726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软件系统的特性之一就是需求经常会发生变动，许多系统每隔半年甚至几个月就会改版。</a:t>
            </a:r>
            <a:endPar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7" name="组合 6"/>
          <p:cNvGrpSpPr/>
          <p:nvPr/>
        </p:nvGrpSpPr>
        <p:grpSpPr>
          <a:xfrm>
            <a:off x="717550" y="1211580"/>
            <a:ext cx="692150" cy="692150"/>
            <a:chOff x="1252" y="3233"/>
            <a:chExt cx="1090" cy="1090"/>
          </a:xfrm>
        </p:grpSpPr>
        <p:sp>
          <p:nvSpPr>
            <p:cNvPr id="8" name="PA_椭圆 13"/>
            <p:cNvSpPr>
              <a:spLocks noChangeArrowheads="1"/>
            </p:cNvSpPr>
            <p:nvPr>
              <p:custDataLst>
                <p:tags r:id="rId13"/>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3" name="PA_图片 31"/>
            <p:cNvPicPr>
              <a:picLocks noChangeAspect="1" noChangeArrowheads="1"/>
            </p:cNvPicPr>
            <p:nvPr>
              <p:custDataLst>
                <p:tags r:id="rId14"/>
              </p:custDataLst>
            </p:nvPr>
          </p:nvPicPr>
          <p:blipFill>
            <a:blip r:embed="rId17">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717550" y="2583180"/>
            <a:ext cx="692150" cy="692150"/>
            <a:chOff x="825" y="3913"/>
            <a:chExt cx="1090" cy="1090"/>
          </a:xfrm>
        </p:grpSpPr>
        <p:sp>
          <p:nvSpPr>
            <p:cNvPr id="9" name="PA_椭圆 13"/>
            <p:cNvSpPr>
              <a:spLocks noChangeArrowheads="1"/>
            </p:cNvSpPr>
            <p:nvPr>
              <p:custDataLst>
                <p:tags r:id="rId11"/>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2" name="PA_图片 30"/>
            <p:cNvPicPr>
              <a:picLocks noChangeAspect="1" noChangeArrowheads="1"/>
            </p:cNvPicPr>
            <p:nvPr>
              <p:custDataLst>
                <p:tags r:id="rId12"/>
              </p:custDataLst>
            </p:nvPr>
          </p:nvPicPr>
          <p:blipFill>
            <a:blip r:embed="rId18">
              <a:extLst>
                <a:ext uri="{28A0092B-C50C-407E-A947-70E740481C1C}">
                  <a14:useLocalDpi xmlns:a14="http://schemas.microsoft.com/office/drawing/2010/main" val="0"/>
                </a:ext>
              </a:extLst>
            </a:blip>
            <a:srcRect/>
            <a:stretch>
              <a:fillRect/>
            </a:stretch>
          </p:blipFill>
          <p:spPr bwMode="auto">
            <a:xfrm>
              <a:off x="958"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717550" y="5039995"/>
            <a:ext cx="692150" cy="676910"/>
            <a:chOff x="870" y="6094"/>
            <a:chExt cx="1090" cy="1066"/>
          </a:xfrm>
        </p:grpSpPr>
        <p:sp>
          <p:nvSpPr>
            <p:cNvPr id="11" name="PA_椭圆 13"/>
            <p:cNvSpPr>
              <a:spLocks noChangeArrowheads="1"/>
            </p:cNvSpPr>
            <p:nvPr>
              <p:custDataLst>
                <p:tags r:id="rId9"/>
              </p:custDataLst>
            </p:nvPr>
          </p:nvSpPr>
          <p:spPr bwMode="auto">
            <a:xfrm>
              <a:off x="870" y="6094"/>
              <a:ext cx="1090" cy="106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5071" name="PA_图片 29"/>
            <p:cNvPicPr>
              <a:picLocks noChangeAspect="1" noChangeArrowheads="1"/>
            </p:cNvPicPr>
            <p:nvPr>
              <p:custDataLst>
                <p:tags r:id="rId10"/>
              </p:custDataLst>
            </p:nvPr>
          </p:nvPicPr>
          <p:blipFill>
            <a:blip r:embed="rId19">
              <a:extLst>
                <a:ext uri="{28A0092B-C50C-407E-A947-70E740481C1C}">
                  <a14:useLocalDpi xmlns:a14="http://schemas.microsoft.com/office/drawing/2010/main" val="0"/>
                </a:ext>
              </a:extLst>
            </a:blip>
            <a:srcRect/>
            <a:stretch>
              <a:fillRect/>
            </a:stretch>
          </p:blipFill>
          <p:spPr bwMode="auto">
            <a:xfrm>
              <a:off x="1148" y="6297"/>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
                                        </p:tgtEl>
                                        <p:attrNameLst>
                                          <p:attrName>style.visibility</p:attrName>
                                        </p:attrNameLst>
                                      </p:cBhvr>
                                      <p:to>
                                        <p:strVal val="visible"/>
                                      </p:to>
                                    </p:set>
                                    <p:anim to="" calcmode="lin" valueType="num">
                                      <p:cBhvr>
                                        <p:cTn id="23" dur="700" fill="hold">
                                          <p:stCondLst>
                                            <p:cond delay="0"/>
                                          </p:stCondLst>
                                        </p:cTn>
                                        <p:tgtEl>
                                          <p:spTgt spid="3"/>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3" grpId="0"/>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51202" name="PA_直接连接符 24"/>
          <p:cNvSpPr>
            <a:spLocks noChangeShapeType="1"/>
          </p:cNvSpPr>
          <p:nvPr>
            <p:custDataLst>
              <p:tags r:id="rId1"/>
            </p:custDataLst>
          </p:nvPr>
        </p:nvSpPr>
        <p:spPr bwMode="auto">
          <a:xfrm>
            <a:off x="1122363" y="2911475"/>
            <a:ext cx="10117137" cy="1588"/>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3" name="PA_椭圆 2"/>
          <p:cNvSpPr>
            <a:spLocks noChangeArrowheads="1"/>
          </p:cNvSpPr>
          <p:nvPr>
            <p:custDataLst>
              <p:tags r:id="rId2"/>
            </p:custDataLst>
          </p:nvPr>
        </p:nvSpPr>
        <p:spPr bwMode="auto">
          <a:xfrm>
            <a:off x="5455285" y="2203450"/>
            <a:ext cx="1306195" cy="131762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4" name="PA_椭圆 3"/>
          <p:cNvSpPr>
            <a:spLocks noChangeArrowheads="1"/>
          </p:cNvSpPr>
          <p:nvPr>
            <p:custDataLst>
              <p:tags r:id="rId3"/>
            </p:custDataLst>
          </p:nvPr>
        </p:nvSpPr>
        <p:spPr bwMode="auto">
          <a:xfrm>
            <a:off x="2905125" y="2203450"/>
            <a:ext cx="1308100" cy="13081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5" name="PA_椭圆 4"/>
          <p:cNvSpPr>
            <a:spLocks noChangeArrowheads="1"/>
          </p:cNvSpPr>
          <p:nvPr>
            <p:custDataLst>
              <p:tags r:id="rId4"/>
            </p:custDataLst>
          </p:nvPr>
        </p:nvSpPr>
        <p:spPr bwMode="auto">
          <a:xfrm>
            <a:off x="757238" y="2214563"/>
            <a:ext cx="1308100" cy="13081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6" name="PA_椭圆 5"/>
          <p:cNvSpPr>
            <a:spLocks noChangeArrowheads="1"/>
          </p:cNvSpPr>
          <p:nvPr>
            <p:custDataLst>
              <p:tags r:id="rId5"/>
            </p:custDataLst>
          </p:nvPr>
        </p:nvSpPr>
        <p:spPr bwMode="auto">
          <a:xfrm>
            <a:off x="7954963" y="2212975"/>
            <a:ext cx="1308100" cy="13081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7" name="PA_椭圆 6"/>
          <p:cNvSpPr>
            <a:spLocks noChangeArrowheads="1"/>
          </p:cNvSpPr>
          <p:nvPr>
            <p:custDataLst>
              <p:tags r:id="rId6"/>
            </p:custDataLst>
          </p:nvPr>
        </p:nvSpPr>
        <p:spPr bwMode="auto">
          <a:xfrm>
            <a:off x="10104438" y="2214563"/>
            <a:ext cx="1308100" cy="13081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8" name="PA_文本框 13"/>
          <p:cNvSpPr>
            <a:spLocks noChangeArrowheads="1"/>
          </p:cNvSpPr>
          <p:nvPr>
            <p:custDataLst>
              <p:tags r:id="rId7"/>
            </p:custDataLst>
          </p:nvPr>
        </p:nvSpPr>
        <p:spPr bwMode="auto">
          <a:xfrm>
            <a:off x="257175" y="3906520"/>
            <a:ext cx="2167890" cy="190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0"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需求分析</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主要内容是了解客户的需求、分析系统的可能性、分析需求的一致性及正确性等。</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51209" name="PA_文本框 14"/>
          <p:cNvSpPr>
            <a:spLocks noChangeArrowheads="1"/>
          </p:cNvSpPr>
          <p:nvPr>
            <p:custDataLst>
              <p:tags r:id="rId8"/>
            </p:custDataLst>
          </p:nvPr>
        </p:nvSpPr>
        <p:spPr bwMode="auto">
          <a:xfrm>
            <a:off x="2646045" y="3889375"/>
            <a:ext cx="212598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0"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系统分析</a:t>
            </a:r>
            <a:endParaRPr kumimoji="0" lang="en-US" altLang="zh-CN" sz="2000" b="0"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以系统的整体最优为目标，对系统的各个方面进行特性和定量分析。</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51210" name="PA_文本框 15"/>
          <p:cNvSpPr>
            <a:spLocks noChangeArrowheads="1"/>
          </p:cNvSpPr>
          <p:nvPr>
            <p:custDataLst>
              <p:tags r:id="rId9"/>
            </p:custDataLst>
          </p:nvPr>
        </p:nvSpPr>
        <p:spPr bwMode="auto">
          <a:xfrm>
            <a:off x="7461885" y="3874770"/>
            <a:ext cx="212407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0"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程序实现</a:t>
            </a:r>
            <a:endParaRPr kumimoji="0" lang="en-US" altLang="zh-CN" sz="2000" b="0"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通过程序语言，将所设计的内容转化为可以执行的软件系统。</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51211" name="PA_文本框 16"/>
          <p:cNvSpPr>
            <a:spLocks noChangeArrowheads="1"/>
          </p:cNvSpPr>
          <p:nvPr>
            <p:custDataLst>
              <p:tags r:id="rId10"/>
            </p:custDataLst>
          </p:nvPr>
        </p:nvSpPr>
        <p:spPr bwMode="auto">
          <a:xfrm>
            <a:off x="9806940" y="3889375"/>
            <a:ext cx="2200275" cy="273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0"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测试阶段</a:t>
            </a:r>
            <a:endParaRPr kumimoji="0" lang="en-US" altLang="zh-CN" sz="2000" b="0"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rPr>
              <a:t>是对实现的程序代码模块进行检测，检验其功能是否正确、性能是否符合要求。一般可分为单元测试、继承测试、系统测试与验收测试。</a:t>
            </a:r>
          </a:p>
        </p:txBody>
      </p:sp>
      <p:sp>
        <p:nvSpPr>
          <p:cNvPr id="51212" name="PA_文本框 17"/>
          <p:cNvSpPr>
            <a:spLocks noChangeArrowheads="1"/>
          </p:cNvSpPr>
          <p:nvPr>
            <p:custDataLst>
              <p:tags r:id="rId11"/>
            </p:custDataLst>
          </p:nvPr>
        </p:nvSpPr>
        <p:spPr bwMode="auto">
          <a:xfrm>
            <a:off x="4993005" y="3886200"/>
            <a:ext cx="2247900"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系统设计</a:t>
            </a:r>
            <a:endParaRPr kumimoji="0" lang="en-US" altLang="zh-CN" sz="24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是将需求转换为系统的重要过程。包含架构设计、模块间的接口设计、数据库设计、算法设计与数据结构设计等。</a:t>
            </a:r>
          </a:p>
        </p:txBody>
      </p:sp>
      <p:sp>
        <p:nvSpPr>
          <p:cNvPr id="51213" name="PA_矩形 19"/>
          <p:cNvSpPr>
            <a:spLocks noChangeArrowheads="1"/>
          </p:cNvSpPr>
          <p:nvPr>
            <p:custDataLst>
              <p:tags r:id="rId1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p:cNvSpPr>
            <a:spLocks noChangeArrowheads="1"/>
          </p:cNvSpPr>
          <p:nvPr>
            <p:custDataLst>
              <p:tags r:id="rId1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p:cNvSpPr>
            <a:spLocks noChangeArrowheads="1"/>
          </p:cNvSpPr>
          <p:nvPr>
            <p:custDataLst>
              <p:tags r:id="rId1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p:cNvSpPr>
            <a:spLocks noChangeArrowheads="1"/>
          </p:cNvSpPr>
          <p:nvPr>
            <p:custDataLst>
              <p:tags r:id="rId1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1218" name="PA_图片 25"/>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8350250" y="2597150"/>
            <a:ext cx="5683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A_图片 26"/>
          <p:cNvPicPr>
            <a:picLocks noChangeAspect="1" noChangeArrowheads="1"/>
          </p:cNvPicPr>
          <p:nvPr>
            <p:custDataLst>
              <p:tags r:id="rId17"/>
            </p:custDataLst>
          </p:nvPr>
        </p:nvPicPr>
        <p:blipFill>
          <a:blip r:embed="rId27">
            <a:extLst>
              <a:ext uri="{28A0092B-C50C-407E-A947-70E740481C1C}">
                <a14:useLocalDpi xmlns:a14="http://schemas.microsoft.com/office/drawing/2010/main" val="0"/>
              </a:ext>
            </a:extLst>
          </a:blip>
          <a:srcRect/>
          <a:stretch>
            <a:fillRect/>
          </a:stretch>
        </p:blipFill>
        <p:spPr bwMode="auto">
          <a:xfrm>
            <a:off x="3255963" y="2543175"/>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A_图片 27"/>
          <p:cNvPicPr>
            <a:picLocks noChangeAspect="1" noChangeArrowheads="1"/>
          </p:cNvPicPr>
          <p:nvPr>
            <p:custDataLst>
              <p:tags r:id="rId18"/>
            </p:custDataLst>
          </p:nvPr>
        </p:nvPicPr>
        <p:blipFill>
          <a:blip r:embed="rId28">
            <a:extLst>
              <a:ext uri="{28A0092B-C50C-407E-A947-70E740481C1C}">
                <a14:useLocalDpi xmlns:a14="http://schemas.microsoft.com/office/drawing/2010/main" val="0"/>
              </a:ext>
            </a:extLst>
          </a:blip>
          <a:srcRect/>
          <a:stretch>
            <a:fillRect/>
          </a:stretch>
        </p:blipFill>
        <p:spPr bwMode="auto">
          <a:xfrm>
            <a:off x="10456863" y="2570163"/>
            <a:ext cx="600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A_图片 28"/>
          <p:cNvPicPr>
            <a:picLocks noChangeAspect="1" noChangeArrowheads="1"/>
          </p:cNvPicPr>
          <p:nvPr>
            <p:custDataLst>
              <p:tags r:id="rId19"/>
            </p:custDataLst>
          </p:nvPr>
        </p:nvPicPr>
        <p:blipFill>
          <a:blip r:embed="rId29">
            <a:extLst>
              <a:ext uri="{28A0092B-C50C-407E-A947-70E740481C1C}">
                <a14:useLocalDpi xmlns:a14="http://schemas.microsoft.com/office/drawing/2010/main" val="0"/>
              </a:ext>
            </a:extLst>
          </a:blip>
          <a:srcRect/>
          <a:stretch>
            <a:fillRect/>
          </a:stretch>
        </p:blipFill>
        <p:spPr bwMode="auto">
          <a:xfrm>
            <a:off x="5695950" y="2543175"/>
            <a:ext cx="824865" cy="59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A_图片 29"/>
          <p:cNvPicPr>
            <a:picLocks noChangeAspect="1"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1095375" y="2570163"/>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PA_矩形 9"/>
          <p:cNvSpPr>
            <a:spLocks noChangeArrowheads="1"/>
          </p:cNvSpPr>
          <p:nvPr>
            <p:custDataLst>
              <p:tags r:id="rId21"/>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系统开发阶段</a:t>
            </a:r>
          </a:p>
        </p:txBody>
      </p:sp>
      <p:sp>
        <p:nvSpPr>
          <p:cNvPr id="23" name="PA_任意多边形 34"/>
          <p:cNvSpPr/>
          <p:nvPr>
            <p:custDataLst>
              <p:tags r:id="rId22"/>
            </p:custDataLst>
          </p:nvPr>
        </p:nvSpPr>
        <p:spPr bwMode="auto">
          <a:xfrm flipH="1">
            <a:off x="0" y="1041113"/>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文本框 44"/>
          <p:cNvSpPr>
            <a:spLocks noChangeArrowheads="1"/>
          </p:cNvSpPr>
          <p:nvPr>
            <p:custDataLst>
              <p:tags r:id="rId23"/>
            </p:custDataLst>
          </p:nvPr>
        </p:nvSpPr>
        <p:spPr bwMode="auto">
          <a:xfrm flipH="1">
            <a:off x="393700" y="1140460"/>
            <a:ext cx="38735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Calibri" panose="020F0502020204030204" pitchFamily="34" charset="0"/>
              </a:rPr>
              <a:t>系统开发共有五个阶段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1202"/>
                                        </p:tgtEl>
                                        <p:attrNameLst>
                                          <p:attrName>style.visibility</p:attrName>
                                        </p:attrNameLst>
                                      </p:cBhvr>
                                      <p:to>
                                        <p:strVal val="visible"/>
                                      </p:to>
                                    </p:set>
                                    <p:anim to="" calcmode="lin" valueType="num">
                                      <p:cBhvr>
                                        <p:cTn id="7" dur="700" fill="hold">
                                          <p:stCondLst>
                                            <p:cond delay="0"/>
                                          </p:stCondLst>
                                        </p:cTn>
                                        <p:tgtEl>
                                          <p:spTgt spid="51202"/>
                                        </p:tgtEl>
                                        <p:attrNameLst>
                                          <p:attrName>ppt_x</p:attrName>
                                        </p:attrNameLst>
                                      </p:cBhvr>
                                      <p:tavLst>
                                        <p:tav tm="0" fmla="#ppt_x-#ppt_h*((1.5-1.5*$)^3-(1.5-1.5*$)^2)">
                                          <p:val>
                                            <p:fltVal val="0"/>
                                          </p:val>
                                        </p:tav>
                                        <p:tav tm="100000">
                                          <p:val>
                                            <p:fltVal val="1"/>
                                          </p:val>
                                        </p:tav>
                                      </p:tavLst>
                                    </p:anim>
                                    <p:anim to="" calcmode="lin" valueType="num">
                                      <p:cBhvr>
                                        <p:cTn id="8" dur="700" fill="hold">
                                          <p:stCondLst>
                                            <p:cond delay="0"/>
                                          </p:stCondLst>
                                        </p:cTn>
                                        <p:tgtEl>
                                          <p:spTgt spid="51202"/>
                                        </p:tgtEl>
                                        <p:attrNameLst>
                                          <p:attrName>style.rotation</p:attrName>
                                        </p:attrNameLst>
                                      </p:cBhvr>
                                      <p:tavLst>
                                        <p:tav tm="0" fmla="#ppt_r+180*((1.5-1.5*$)^3-(1.5-1.5*$)^2)">
                                          <p:val>
                                            <p:fltVal val="0"/>
                                          </p:val>
                                        </p:tav>
                                        <p:tav tm="100000">
                                          <p:val>
                                            <p:fltVal val="1"/>
                                          </p:val>
                                        </p:tav>
                                      </p:tavLst>
                                    </p:anim>
                                    <p:animEffect filter="fade">
                                      <p:cBhvr>
                                        <p:cTn id="9" dur="300">
                                          <p:stCondLst>
                                            <p:cond delay="0"/>
                                          </p:stCondLst>
                                        </p:cTn>
                                        <p:tgtEl>
                                          <p:spTgt spid="51202"/>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1203"/>
                                        </p:tgtEl>
                                        <p:attrNameLst>
                                          <p:attrName>style.visibility</p:attrName>
                                        </p:attrNameLst>
                                      </p:cBhvr>
                                      <p:to>
                                        <p:strVal val="visible"/>
                                      </p:to>
                                    </p:set>
                                    <p:anim to="" calcmode="lin" valueType="num">
                                      <p:cBhvr>
                                        <p:cTn id="12" dur="700" fill="hold">
                                          <p:stCondLst>
                                            <p:cond delay="0"/>
                                          </p:stCondLst>
                                        </p:cTn>
                                        <p:tgtEl>
                                          <p:spTgt spid="51203"/>
                                        </p:tgtEl>
                                        <p:attrNameLst>
                                          <p:attrName>ppt_x</p:attrName>
                                        </p:attrNameLst>
                                      </p:cBhvr>
                                      <p:tavLst>
                                        <p:tav tm="0" fmla="#ppt_x-#ppt_h*((1.5-1.5*$)^3-(1.5-1.5*$)^2)">
                                          <p:val>
                                            <p:fltVal val="0"/>
                                          </p:val>
                                        </p:tav>
                                        <p:tav tm="100000">
                                          <p:val>
                                            <p:fltVal val="1"/>
                                          </p:val>
                                        </p:tav>
                                      </p:tavLst>
                                    </p:anim>
                                    <p:anim to="" calcmode="lin" valueType="num">
                                      <p:cBhvr>
                                        <p:cTn id="13" dur="700" fill="hold">
                                          <p:stCondLst>
                                            <p:cond delay="0"/>
                                          </p:stCondLst>
                                        </p:cTn>
                                        <p:tgtEl>
                                          <p:spTgt spid="51203"/>
                                        </p:tgtEl>
                                        <p:attrNameLst>
                                          <p:attrName>style.rotation</p:attrName>
                                        </p:attrNameLst>
                                      </p:cBhvr>
                                      <p:tavLst>
                                        <p:tav tm="0" fmla="#ppt_r+180*((1.5-1.5*$)^3-(1.5-1.5*$)^2)">
                                          <p:val>
                                            <p:fltVal val="0"/>
                                          </p:val>
                                        </p:tav>
                                        <p:tav tm="100000">
                                          <p:val>
                                            <p:fltVal val="1"/>
                                          </p:val>
                                        </p:tav>
                                      </p:tavLst>
                                    </p:anim>
                                    <p:animEffect filter="fade">
                                      <p:cBhvr>
                                        <p:cTn id="14" dur="300">
                                          <p:stCondLst>
                                            <p:cond delay="0"/>
                                          </p:stCondLst>
                                        </p:cTn>
                                        <p:tgtEl>
                                          <p:spTgt spid="51203"/>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1204"/>
                                        </p:tgtEl>
                                        <p:attrNameLst>
                                          <p:attrName>style.visibility</p:attrName>
                                        </p:attrNameLst>
                                      </p:cBhvr>
                                      <p:to>
                                        <p:strVal val="visible"/>
                                      </p:to>
                                    </p:set>
                                    <p:anim to="" calcmode="lin" valueType="num">
                                      <p:cBhvr>
                                        <p:cTn id="17" dur="700" fill="hold">
                                          <p:stCondLst>
                                            <p:cond delay="0"/>
                                          </p:stCondLst>
                                        </p:cTn>
                                        <p:tgtEl>
                                          <p:spTgt spid="51204"/>
                                        </p:tgtEl>
                                        <p:attrNameLst>
                                          <p:attrName>ppt_x</p:attrName>
                                        </p:attrNameLst>
                                      </p:cBhvr>
                                      <p:tavLst>
                                        <p:tav tm="0" fmla="#ppt_x-#ppt_h*((1.5-1.5*$)^3-(1.5-1.5*$)^2)">
                                          <p:val>
                                            <p:fltVal val="0"/>
                                          </p:val>
                                        </p:tav>
                                        <p:tav tm="100000">
                                          <p:val>
                                            <p:fltVal val="1"/>
                                          </p:val>
                                        </p:tav>
                                      </p:tavLst>
                                    </p:anim>
                                    <p:anim to="" calcmode="lin" valueType="num">
                                      <p:cBhvr>
                                        <p:cTn id="18" dur="700" fill="hold">
                                          <p:stCondLst>
                                            <p:cond delay="0"/>
                                          </p:stCondLst>
                                        </p:cTn>
                                        <p:tgtEl>
                                          <p:spTgt spid="51204"/>
                                        </p:tgtEl>
                                        <p:attrNameLst>
                                          <p:attrName>style.rotation</p:attrName>
                                        </p:attrNameLst>
                                      </p:cBhvr>
                                      <p:tavLst>
                                        <p:tav tm="0" fmla="#ppt_r+180*((1.5-1.5*$)^3-(1.5-1.5*$)^2)">
                                          <p:val>
                                            <p:fltVal val="0"/>
                                          </p:val>
                                        </p:tav>
                                        <p:tav tm="100000">
                                          <p:val>
                                            <p:fltVal val="1"/>
                                          </p:val>
                                        </p:tav>
                                      </p:tavLst>
                                    </p:anim>
                                    <p:animEffect filter="fade">
                                      <p:cBhvr>
                                        <p:cTn id="19" dur="300">
                                          <p:stCondLst>
                                            <p:cond delay="0"/>
                                          </p:stCondLst>
                                        </p:cTn>
                                        <p:tgtEl>
                                          <p:spTgt spid="51204"/>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1205"/>
                                        </p:tgtEl>
                                        <p:attrNameLst>
                                          <p:attrName>style.visibility</p:attrName>
                                        </p:attrNameLst>
                                      </p:cBhvr>
                                      <p:to>
                                        <p:strVal val="visible"/>
                                      </p:to>
                                    </p:set>
                                    <p:anim to="" calcmode="lin" valueType="num">
                                      <p:cBhvr>
                                        <p:cTn id="22" dur="700" fill="hold">
                                          <p:stCondLst>
                                            <p:cond delay="0"/>
                                          </p:stCondLst>
                                        </p:cTn>
                                        <p:tgtEl>
                                          <p:spTgt spid="51205"/>
                                        </p:tgtEl>
                                        <p:attrNameLst>
                                          <p:attrName>ppt_x</p:attrName>
                                        </p:attrNameLst>
                                      </p:cBhvr>
                                      <p:tavLst>
                                        <p:tav tm="0" fmla="#ppt_x-#ppt_h*((1.5-1.5*$)^3-(1.5-1.5*$)^2)">
                                          <p:val>
                                            <p:fltVal val="0"/>
                                          </p:val>
                                        </p:tav>
                                        <p:tav tm="100000">
                                          <p:val>
                                            <p:fltVal val="1"/>
                                          </p:val>
                                        </p:tav>
                                      </p:tavLst>
                                    </p:anim>
                                    <p:anim to="" calcmode="lin" valueType="num">
                                      <p:cBhvr>
                                        <p:cTn id="23" dur="700" fill="hold">
                                          <p:stCondLst>
                                            <p:cond delay="0"/>
                                          </p:stCondLst>
                                        </p:cTn>
                                        <p:tgtEl>
                                          <p:spTgt spid="51205"/>
                                        </p:tgtEl>
                                        <p:attrNameLst>
                                          <p:attrName>style.rotation</p:attrName>
                                        </p:attrNameLst>
                                      </p:cBhvr>
                                      <p:tavLst>
                                        <p:tav tm="0" fmla="#ppt_r+180*((1.5-1.5*$)^3-(1.5-1.5*$)^2)">
                                          <p:val>
                                            <p:fltVal val="0"/>
                                          </p:val>
                                        </p:tav>
                                        <p:tav tm="100000">
                                          <p:val>
                                            <p:fltVal val="1"/>
                                          </p:val>
                                        </p:tav>
                                      </p:tavLst>
                                    </p:anim>
                                    <p:animEffect filter="fade">
                                      <p:cBhvr>
                                        <p:cTn id="24" dur="300">
                                          <p:stCondLst>
                                            <p:cond delay="0"/>
                                          </p:stCondLst>
                                        </p:cTn>
                                        <p:tgtEl>
                                          <p:spTgt spid="51205"/>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1206"/>
                                        </p:tgtEl>
                                        <p:attrNameLst>
                                          <p:attrName>style.visibility</p:attrName>
                                        </p:attrNameLst>
                                      </p:cBhvr>
                                      <p:to>
                                        <p:strVal val="visible"/>
                                      </p:to>
                                    </p:set>
                                    <p:anim to="" calcmode="lin" valueType="num">
                                      <p:cBhvr>
                                        <p:cTn id="27" dur="700" fill="hold">
                                          <p:stCondLst>
                                            <p:cond delay="0"/>
                                          </p:stCondLst>
                                        </p:cTn>
                                        <p:tgtEl>
                                          <p:spTgt spid="51206"/>
                                        </p:tgtEl>
                                        <p:attrNameLst>
                                          <p:attrName>ppt_x</p:attrName>
                                        </p:attrNameLst>
                                      </p:cBhvr>
                                      <p:tavLst>
                                        <p:tav tm="0" fmla="#ppt_x-#ppt_h*((1.5-1.5*$)^3-(1.5-1.5*$)^2)">
                                          <p:val>
                                            <p:fltVal val="0"/>
                                          </p:val>
                                        </p:tav>
                                        <p:tav tm="100000">
                                          <p:val>
                                            <p:fltVal val="1"/>
                                          </p:val>
                                        </p:tav>
                                      </p:tavLst>
                                    </p:anim>
                                    <p:anim to="" calcmode="lin" valueType="num">
                                      <p:cBhvr>
                                        <p:cTn id="28" dur="700" fill="hold">
                                          <p:stCondLst>
                                            <p:cond delay="0"/>
                                          </p:stCondLst>
                                        </p:cTn>
                                        <p:tgtEl>
                                          <p:spTgt spid="51206"/>
                                        </p:tgtEl>
                                        <p:attrNameLst>
                                          <p:attrName>style.rotation</p:attrName>
                                        </p:attrNameLst>
                                      </p:cBhvr>
                                      <p:tavLst>
                                        <p:tav tm="0" fmla="#ppt_r+180*((1.5-1.5*$)^3-(1.5-1.5*$)^2)">
                                          <p:val>
                                            <p:fltVal val="0"/>
                                          </p:val>
                                        </p:tav>
                                        <p:tav tm="100000">
                                          <p:val>
                                            <p:fltVal val="1"/>
                                          </p:val>
                                        </p:tav>
                                      </p:tavLst>
                                    </p:anim>
                                    <p:animEffect filter="fade">
                                      <p:cBhvr>
                                        <p:cTn id="29" dur="300">
                                          <p:stCondLst>
                                            <p:cond delay="0"/>
                                          </p:stCondLst>
                                        </p:cTn>
                                        <p:tgtEl>
                                          <p:spTgt spid="51206"/>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1207"/>
                                        </p:tgtEl>
                                        <p:attrNameLst>
                                          <p:attrName>style.visibility</p:attrName>
                                        </p:attrNameLst>
                                      </p:cBhvr>
                                      <p:to>
                                        <p:strVal val="visible"/>
                                      </p:to>
                                    </p:set>
                                    <p:anim to="" calcmode="lin" valueType="num">
                                      <p:cBhvr>
                                        <p:cTn id="32" dur="700" fill="hold">
                                          <p:stCondLst>
                                            <p:cond delay="0"/>
                                          </p:stCondLst>
                                        </p:cTn>
                                        <p:tgtEl>
                                          <p:spTgt spid="51207"/>
                                        </p:tgtEl>
                                        <p:attrNameLst>
                                          <p:attrName>ppt_x</p:attrName>
                                        </p:attrNameLst>
                                      </p:cBhvr>
                                      <p:tavLst>
                                        <p:tav tm="0" fmla="#ppt_x-#ppt_h*((1.5-1.5*$)^3-(1.5-1.5*$)^2)">
                                          <p:val>
                                            <p:fltVal val="0"/>
                                          </p:val>
                                        </p:tav>
                                        <p:tav tm="100000">
                                          <p:val>
                                            <p:fltVal val="1"/>
                                          </p:val>
                                        </p:tav>
                                      </p:tavLst>
                                    </p:anim>
                                    <p:anim to="" calcmode="lin" valueType="num">
                                      <p:cBhvr>
                                        <p:cTn id="33" dur="700" fill="hold">
                                          <p:stCondLst>
                                            <p:cond delay="0"/>
                                          </p:stCondLst>
                                        </p:cTn>
                                        <p:tgtEl>
                                          <p:spTgt spid="51207"/>
                                        </p:tgtEl>
                                        <p:attrNameLst>
                                          <p:attrName>style.rotation</p:attrName>
                                        </p:attrNameLst>
                                      </p:cBhvr>
                                      <p:tavLst>
                                        <p:tav tm="0" fmla="#ppt_r+180*((1.5-1.5*$)^3-(1.5-1.5*$)^2)">
                                          <p:val>
                                            <p:fltVal val="0"/>
                                          </p:val>
                                        </p:tav>
                                        <p:tav tm="100000">
                                          <p:val>
                                            <p:fltVal val="1"/>
                                          </p:val>
                                        </p:tav>
                                      </p:tavLst>
                                    </p:anim>
                                    <p:animEffect filter="fade">
                                      <p:cBhvr>
                                        <p:cTn id="34" dur="300">
                                          <p:stCondLst>
                                            <p:cond delay="0"/>
                                          </p:stCondLst>
                                        </p:cTn>
                                        <p:tgtEl>
                                          <p:spTgt spid="51207"/>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1208"/>
                                        </p:tgtEl>
                                        <p:attrNameLst>
                                          <p:attrName>style.visibility</p:attrName>
                                        </p:attrNameLst>
                                      </p:cBhvr>
                                      <p:to>
                                        <p:strVal val="visible"/>
                                      </p:to>
                                    </p:set>
                                    <p:anim to="" calcmode="lin" valueType="num">
                                      <p:cBhvr>
                                        <p:cTn id="37" dur="700" fill="hold">
                                          <p:stCondLst>
                                            <p:cond delay="0"/>
                                          </p:stCondLst>
                                        </p:cTn>
                                        <p:tgtEl>
                                          <p:spTgt spid="51208"/>
                                        </p:tgtEl>
                                        <p:attrNameLst>
                                          <p:attrName>ppt_x</p:attrName>
                                        </p:attrNameLst>
                                      </p:cBhvr>
                                      <p:tavLst>
                                        <p:tav tm="0" fmla="#ppt_x-#ppt_h*((1.5-1.5*$)^3-(1.5-1.5*$)^2)">
                                          <p:val>
                                            <p:fltVal val="0"/>
                                          </p:val>
                                        </p:tav>
                                        <p:tav tm="100000">
                                          <p:val>
                                            <p:fltVal val="1"/>
                                          </p:val>
                                        </p:tav>
                                      </p:tavLst>
                                    </p:anim>
                                    <p:anim to="" calcmode="lin" valueType="num">
                                      <p:cBhvr>
                                        <p:cTn id="38" dur="700" fill="hold">
                                          <p:stCondLst>
                                            <p:cond delay="0"/>
                                          </p:stCondLst>
                                        </p:cTn>
                                        <p:tgtEl>
                                          <p:spTgt spid="51208"/>
                                        </p:tgtEl>
                                        <p:attrNameLst>
                                          <p:attrName>style.rotation</p:attrName>
                                        </p:attrNameLst>
                                      </p:cBhvr>
                                      <p:tavLst>
                                        <p:tav tm="0" fmla="#ppt_r+180*((1.5-1.5*$)^3-(1.5-1.5*$)^2)">
                                          <p:val>
                                            <p:fltVal val="0"/>
                                          </p:val>
                                        </p:tav>
                                        <p:tav tm="100000">
                                          <p:val>
                                            <p:fltVal val="1"/>
                                          </p:val>
                                        </p:tav>
                                      </p:tavLst>
                                    </p:anim>
                                    <p:animEffect filter="fade">
                                      <p:cBhvr>
                                        <p:cTn id="39" dur="300">
                                          <p:stCondLst>
                                            <p:cond delay="0"/>
                                          </p:stCondLst>
                                        </p:cTn>
                                        <p:tgtEl>
                                          <p:spTgt spid="51208"/>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1209"/>
                                        </p:tgtEl>
                                        <p:attrNameLst>
                                          <p:attrName>style.visibility</p:attrName>
                                        </p:attrNameLst>
                                      </p:cBhvr>
                                      <p:to>
                                        <p:strVal val="visible"/>
                                      </p:to>
                                    </p:set>
                                    <p:anim to="" calcmode="lin" valueType="num">
                                      <p:cBhvr>
                                        <p:cTn id="42" dur="700" fill="hold">
                                          <p:stCondLst>
                                            <p:cond delay="0"/>
                                          </p:stCondLst>
                                        </p:cTn>
                                        <p:tgtEl>
                                          <p:spTgt spid="51209"/>
                                        </p:tgtEl>
                                        <p:attrNameLst>
                                          <p:attrName>ppt_x</p:attrName>
                                        </p:attrNameLst>
                                      </p:cBhvr>
                                      <p:tavLst>
                                        <p:tav tm="0" fmla="#ppt_x-#ppt_h*((1.5-1.5*$)^3-(1.5-1.5*$)^2)">
                                          <p:val>
                                            <p:fltVal val="0"/>
                                          </p:val>
                                        </p:tav>
                                        <p:tav tm="100000">
                                          <p:val>
                                            <p:fltVal val="1"/>
                                          </p:val>
                                        </p:tav>
                                      </p:tavLst>
                                    </p:anim>
                                    <p:anim to="" calcmode="lin" valueType="num">
                                      <p:cBhvr>
                                        <p:cTn id="43" dur="700" fill="hold">
                                          <p:stCondLst>
                                            <p:cond delay="0"/>
                                          </p:stCondLst>
                                        </p:cTn>
                                        <p:tgtEl>
                                          <p:spTgt spid="51209"/>
                                        </p:tgtEl>
                                        <p:attrNameLst>
                                          <p:attrName>style.rotation</p:attrName>
                                        </p:attrNameLst>
                                      </p:cBhvr>
                                      <p:tavLst>
                                        <p:tav tm="0" fmla="#ppt_r+180*((1.5-1.5*$)^3-(1.5-1.5*$)^2)">
                                          <p:val>
                                            <p:fltVal val="0"/>
                                          </p:val>
                                        </p:tav>
                                        <p:tav tm="100000">
                                          <p:val>
                                            <p:fltVal val="1"/>
                                          </p:val>
                                        </p:tav>
                                      </p:tavLst>
                                    </p:anim>
                                    <p:animEffect filter="fade">
                                      <p:cBhvr>
                                        <p:cTn id="44" dur="300">
                                          <p:stCondLst>
                                            <p:cond delay="0"/>
                                          </p:stCondLst>
                                        </p:cTn>
                                        <p:tgtEl>
                                          <p:spTgt spid="51209"/>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1210"/>
                                        </p:tgtEl>
                                        <p:attrNameLst>
                                          <p:attrName>style.visibility</p:attrName>
                                        </p:attrNameLst>
                                      </p:cBhvr>
                                      <p:to>
                                        <p:strVal val="visible"/>
                                      </p:to>
                                    </p:set>
                                    <p:anim to="" calcmode="lin" valueType="num">
                                      <p:cBhvr>
                                        <p:cTn id="47" dur="700" fill="hold">
                                          <p:stCondLst>
                                            <p:cond delay="0"/>
                                          </p:stCondLst>
                                        </p:cTn>
                                        <p:tgtEl>
                                          <p:spTgt spid="51210"/>
                                        </p:tgtEl>
                                        <p:attrNameLst>
                                          <p:attrName>ppt_x</p:attrName>
                                        </p:attrNameLst>
                                      </p:cBhvr>
                                      <p:tavLst>
                                        <p:tav tm="0" fmla="#ppt_x-#ppt_h*((1.5-1.5*$)^3-(1.5-1.5*$)^2)">
                                          <p:val>
                                            <p:fltVal val="0"/>
                                          </p:val>
                                        </p:tav>
                                        <p:tav tm="100000">
                                          <p:val>
                                            <p:fltVal val="1"/>
                                          </p:val>
                                        </p:tav>
                                      </p:tavLst>
                                    </p:anim>
                                    <p:anim to="" calcmode="lin" valueType="num">
                                      <p:cBhvr>
                                        <p:cTn id="48" dur="700" fill="hold">
                                          <p:stCondLst>
                                            <p:cond delay="0"/>
                                          </p:stCondLst>
                                        </p:cTn>
                                        <p:tgtEl>
                                          <p:spTgt spid="51210"/>
                                        </p:tgtEl>
                                        <p:attrNameLst>
                                          <p:attrName>style.rotation</p:attrName>
                                        </p:attrNameLst>
                                      </p:cBhvr>
                                      <p:tavLst>
                                        <p:tav tm="0" fmla="#ppt_r+180*((1.5-1.5*$)^3-(1.5-1.5*$)^2)">
                                          <p:val>
                                            <p:fltVal val="0"/>
                                          </p:val>
                                        </p:tav>
                                        <p:tav tm="100000">
                                          <p:val>
                                            <p:fltVal val="1"/>
                                          </p:val>
                                        </p:tav>
                                      </p:tavLst>
                                    </p:anim>
                                    <p:animEffect filter="fade">
                                      <p:cBhvr>
                                        <p:cTn id="49" dur="300">
                                          <p:stCondLst>
                                            <p:cond delay="0"/>
                                          </p:stCondLst>
                                        </p:cTn>
                                        <p:tgtEl>
                                          <p:spTgt spid="51210"/>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1211"/>
                                        </p:tgtEl>
                                        <p:attrNameLst>
                                          <p:attrName>style.visibility</p:attrName>
                                        </p:attrNameLst>
                                      </p:cBhvr>
                                      <p:to>
                                        <p:strVal val="visible"/>
                                      </p:to>
                                    </p:set>
                                    <p:anim to="" calcmode="lin" valueType="num">
                                      <p:cBhvr>
                                        <p:cTn id="52" dur="700" fill="hold">
                                          <p:stCondLst>
                                            <p:cond delay="0"/>
                                          </p:stCondLst>
                                        </p:cTn>
                                        <p:tgtEl>
                                          <p:spTgt spid="51211"/>
                                        </p:tgtEl>
                                        <p:attrNameLst>
                                          <p:attrName>ppt_x</p:attrName>
                                        </p:attrNameLst>
                                      </p:cBhvr>
                                      <p:tavLst>
                                        <p:tav tm="0" fmla="#ppt_x-#ppt_h*((1.5-1.5*$)^3-(1.5-1.5*$)^2)">
                                          <p:val>
                                            <p:fltVal val="0"/>
                                          </p:val>
                                        </p:tav>
                                        <p:tav tm="100000">
                                          <p:val>
                                            <p:fltVal val="1"/>
                                          </p:val>
                                        </p:tav>
                                      </p:tavLst>
                                    </p:anim>
                                    <p:anim to="" calcmode="lin" valueType="num">
                                      <p:cBhvr>
                                        <p:cTn id="53" dur="700" fill="hold">
                                          <p:stCondLst>
                                            <p:cond delay="0"/>
                                          </p:stCondLst>
                                        </p:cTn>
                                        <p:tgtEl>
                                          <p:spTgt spid="51211"/>
                                        </p:tgtEl>
                                        <p:attrNameLst>
                                          <p:attrName>style.rotation</p:attrName>
                                        </p:attrNameLst>
                                      </p:cBhvr>
                                      <p:tavLst>
                                        <p:tav tm="0" fmla="#ppt_r+180*((1.5-1.5*$)^3-(1.5-1.5*$)^2)">
                                          <p:val>
                                            <p:fltVal val="0"/>
                                          </p:val>
                                        </p:tav>
                                        <p:tav tm="100000">
                                          <p:val>
                                            <p:fltVal val="1"/>
                                          </p:val>
                                        </p:tav>
                                      </p:tavLst>
                                    </p:anim>
                                    <p:animEffect filter="fade">
                                      <p:cBhvr>
                                        <p:cTn id="54" dur="300">
                                          <p:stCondLst>
                                            <p:cond delay="0"/>
                                          </p:stCondLst>
                                        </p:cTn>
                                        <p:tgtEl>
                                          <p:spTgt spid="51211"/>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1212"/>
                                        </p:tgtEl>
                                        <p:attrNameLst>
                                          <p:attrName>style.visibility</p:attrName>
                                        </p:attrNameLst>
                                      </p:cBhvr>
                                      <p:to>
                                        <p:strVal val="visible"/>
                                      </p:to>
                                    </p:set>
                                    <p:anim to="" calcmode="lin" valueType="num">
                                      <p:cBhvr>
                                        <p:cTn id="57" dur="700" fill="hold">
                                          <p:stCondLst>
                                            <p:cond delay="0"/>
                                          </p:stCondLst>
                                        </p:cTn>
                                        <p:tgtEl>
                                          <p:spTgt spid="51212"/>
                                        </p:tgtEl>
                                        <p:attrNameLst>
                                          <p:attrName>ppt_x</p:attrName>
                                        </p:attrNameLst>
                                      </p:cBhvr>
                                      <p:tavLst>
                                        <p:tav tm="0" fmla="#ppt_x-#ppt_h*((1.5-1.5*$)^3-(1.5-1.5*$)^2)">
                                          <p:val>
                                            <p:fltVal val="0"/>
                                          </p:val>
                                        </p:tav>
                                        <p:tav tm="100000">
                                          <p:val>
                                            <p:fltVal val="1"/>
                                          </p:val>
                                        </p:tav>
                                      </p:tavLst>
                                    </p:anim>
                                    <p:anim to="" calcmode="lin" valueType="num">
                                      <p:cBhvr>
                                        <p:cTn id="58" dur="700" fill="hold">
                                          <p:stCondLst>
                                            <p:cond delay="0"/>
                                          </p:stCondLst>
                                        </p:cTn>
                                        <p:tgtEl>
                                          <p:spTgt spid="51212"/>
                                        </p:tgtEl>
                                        <p:attrNameLst>
                                          <p:attrName>style.rotation</p:attrName>
                                        </p:attrNameLst>
                                      </p:cBhvr>
                                      <p:tavLst>
                                        <p:tav tm="0" fmla="#ppt_r+180*((1.5-1.5*$)^3-(1.5-1.5*$)^2)">
                                          <p:val>
                                            <p:fltVal val="0"/>
                                          </p:val>
                                        </p:tav>
                                        <p:tav tm="100000">
                                          <p:val>
                                            <p:fltVal val="1"/>
                                          </p:val>
                                        </p:tav>
                                      </p:tavLst>
                                    </p:anim>
                                    <p:animEffect filter="fade">
                                      <p:cBhvr>
                                        <p:cTn id="59" dur="300">
                                          <p:stCondLst>
                                            <p:cond delay="0"/>
                                          </p:stCondLst>
                                        </p:cTn>
                                        <p:tgtEl>
                                          <p:spTgt spid="51212"/>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1213"/>
                                        </p:tgtEl>
                                        <p:attrNameLst>
                                          <p:attrName>style.visibility</p:attrName>
                                        </p:attrNameLst>
                                      </p:cBhvr>
                                      <p:to>
                                        <p:strVal val="visible"/>
                                      </p:to>
                                    </p:set>
                                    <p:anim to="" calcmode="lin" valueType="num">
                                      <p:cBhvr>
                                        <p:cTn id="62" dur="700" fill="hold">
                                          <p:stCondLst>
                                            <p:cond delay="0"/>
                                          </p:stCondLst>
                                        </p:cTn>
                                        <p:tgtEl>
                                          <p:spTgt spid="51213"/>
                                        </p:tgtEl>
                                        <p:attrNameLst>
                                          <p:attrName>ppt_x</p:attrName>
                                        </p:attrNameLst>
                                      </p:cBhvr>
                                      <p:tavLst>
                                        <p:tav tm="0" fmla="#ppt_x-#ppt_h*((1.5-1.5*$)^3-(1.5-1.5*$)^2)">
                                          <p:val>
                                            <p:fltVal val="0"/>
                                          </p:val>
                                        </p:tav>
                                        <p:tav tm="100000">
                                          <p:val>
                                            <p:fltVal val="1"/>
                                          </p:val>
                                        </p:tav>
                                      </p:tavLst>
                                    </p:anim>
                                    <p:anim to="" calcmode="lin" valueType="num">
                                      <p:cBhvr>
                                        <p:cTn id="63" dur="700" fill="hold">
                                          <p:stCondLst>
                                            <p:cond delay="0"/>
                                          </p:stCondLst>
                                        </p:cTn>
                                        <p:tgtEl>
                                          <p:spTgt spid="51213"/>
                                        </p:tgtEl>
                                        <p:attrNameLst>
                                          <p:attrName>style.rotation</p:attrName>
                                        </p:attrNameLst>
                                      </p:cBhvr>
                                      <p:tavLst>
                                        <p:tav tm="0" fmla="#ppt_r+180*((1.5-1.5*$)^3-(1.5-1.5*$)^2)">
                                          <p:val>
                                            <p:fltVal val="0"/>
                                          </p:val>
                                        </p:tav>
                                        <p:tav tm="100000">
                                          <p:val>
                                            <p:fltVal val="1"/>
                                          </p:val>
                                        </p:tav>
                                      </p:tavLst>
                                    </p:anim>
                                    <p:animEffect filter="fade">
                                      <p:cBhvr>
                                        <p:cTn id="64" dur="300">
                                          <p:stCondLst>
                                            <p:cond delay="0"/>
                                          </p:stCondLst>
                                        </p:cTn>
                                        <p:tgtEl>
                                          <p:spTgt spid="51213"/>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1214"/>
                                        </p:tgtEl>
                                        <p:attrNameLst>
                                          <p:attrName>style.visibility</p:attrName>
                                        </p:attrNameLst>
                                      </p:cBhvr>
                                      <p:to>
                                        <p:strVal val="visible"/>
                                      </p:to>
                                    </p:set>
                                    <p:anim to="" calcmode="lin" valueType="num">
                                      <p:cBhvr>
                                        <p:cTn id="67" dur="700" fill="hold">
                                          <p:stCondLst>
                                            <p:cond delay="0"/>
                                          </p:stCondLst>
                                        </p:cTn>
                                        <p:tgtEl>
                                          <p:spTgt spid="51214"/>
                                        </p:tgtEl>
                                        <p:attrNameLst>
                                          <p:attrName>ppt_x</p:attrName>
                                        </p:attrNameLst>
                                      </p:cBhvr>
                                      <p:tavLst>
                                        <p:tav tm="0" fmla="#ppt_x-#ppt_h*((1.5-1.5*$)^3-(1.5-1.5*$)^2)">
                                          <p:val>
                                            <p:fltVal val="0"/>
                                          </p:val>
                                        </p:tav>
                                        <p:tav tm="100000">
                                          <p:val>
                                            <p:fltVal val="1"/>
                                          </p:val>
                                        </p:tav>
                                      </p:tavLst>
                                    </p:anim>
                                    <p:anim to="" calcmode="lin" valueType="num">
                                      <p:cBhvr>
                                        <p:cTn id="68" dur="700" fill="hold">
                                          <p:stCondLst>
                                            <p:cond delay="0"/>
                                          </p:stCondLst>
                                        </p:cTn>
                                        <p:tgtEl>
                                          <p:spTgt spid="51214"/>
                                        </p:tgtEl>
                                        <p:attrNameLst>
                                          <p:attrName>style.rotation</p:attrName>
                                        </p:attrNameLst>
                                      </p:cBhvr>
                                      <p:tavLst>
                                        <p:tav tm="0" fmla="#ppt_r+180*((1.5-1.5*$)^3-(1.5-1.5*$)^2)">
                                          <p:val>
                                            <p:fltVal val="0"/>
                                          </p:val>
                                        </p:tav>
                                        <p:tav tm="100000">
                                          <p:val>
                                            <p:fltVal val="1"/>
                                          </p:val>
                                        </p:tav>
                                      </p:tavLst>
                                    </p:anim>
                                    <p:animEffect filter="fade">
                                      <p:cBhvr>
                                        <p:cTn id="69" dur="300">
                                          <p:stCondLst>
                                            <p:cond delay="0"/>
                                          </p:stCondLst>
                                        </p:cTn>
                                        <p:tgtEl>
                                          <p:spTgt spid="51214"/>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1215"/>
                                        </p:tgtEl>
                                        <p:attrNameLst>
                                          <p:attrName>style.visibility</p:attrName>
                                        </p:attrNameLst>
                                      </p:cBhvr>
                                      <p:to>
                                        <p:strVal val="visible"/>
                                      </p:to>
                                    </p:set>
                                    <p:anim to="" calcmode="lin" valueType="num">
                                      <p:cBhvr>
                                        <p:cTn id="72" dur="700" fill="hold">
                                          <p:stCondLst>
                                            <p:cond delay="0"/>
                                          </p:stCondLst>
                                        </p:cTn>
                                        <p:tgtEl>
                                          <p:spTgt spid="51215"/>
                                        </p:tgtEl>
                                        <p:attrNameLst>
                                          <p:attrName>ppt_x</p:attrName>
                                        </p:attrNameLst>
                                      </p:cBhvr>
                                      <p:tavLst>
                                        <p:tav tm="0" fmla="#ppt_x-#ppt_h*((1.5-1.5*$)^3-(1.5-1.5*$)^2)">
                                          <p:val>
                                            <p:fltVal val="0"/>
                                          </p:val>
                                        </p:tav>
                                        <p:tav tm="100000">
                                          <p:val>
                                            <p:fltVal val="1"/>
                                          </p:val>
                                        </p:tav>
                                      </p:tavLst>
                                    </p:anim>
                                    <p:anim to="" calcmode="lin" valueType="num">
                                      <p:cBhvr>
                                        <p:cTn id="73" dur="700" fill="hold">
                                          <p:stCondLst>
                                            <p:cond delay="0"/>
                                          </p:stCondLst>
                                        </p:cTn>
                                        <p:tgtEl>
                                          <p:spTgt spid="51215"/>
                                        </p:tgtEl>
                                        <p:attrNameLst>
                                          <p:attrName>style.rotation</p:attrName>
                                        </p:attrNameLst>
                                      </p:cBhvr>
                                      <p:tavLst>
                                        <p:tav tm="0" fmla="#ppt_r+180*((1.5-1.5*$)^3-(1.5-1.5*$)^2)">
                                          <p:val>
                                            <p:fltVal val="0"/>
                                          </p:val>
                                        </p:tav>
                                        <p:tav tm="100000">
                                          <p:val>
                                            <p:fltVal val="1"/>
                                          </p:val>
                                        </p:tav>
                                      </p:tavLst>
                                    </p:anim>
                                    <p:animEffect filter="fade">
                                      <p:cBhvr>
                                        <p:cTn id="74" dur="300">
                                          <p:stCondLst>
                                            <p:cond delay="0"/>
                                          </p:stCondLst>
                                        </p:cTn>
                                        <p:tgtEl>
                                          <p:spTgt spid="51215"/>
                                        </p:tgtEl>
                                      </p:cBhvr>
                                    </p:animEffect>
                                  </p:childTnLst>
                                </p:cTn>
                              </p:par>
                              <p:par>
                                <p:cTn id="75" presetID="0" presetClass="entr" presetSubtype="0" fill="hold" grpId="0" nodeType="withEffect">
                                  <p:stCondLst>
                                    <p:cond delay="0"/>
                                  </p:stCondLst>
                                  <p:iterate type="lt">
                                    <p:tmPct val="10000"/>
                                  </p:iterate>
                                  <p:childTnLst>
                                    <p:set>
                                      <p:cBhvr>
                                        <p:cTn id="76" dur="1" fill="hold">
                                          <p:stCondLst>
                                            <p:cond delay="0"/>
                                          </p:stCondLst>
                                        </p:cTn>
                                        <p:tgtEl>
                                          <p:spTgt spid="51216"/>
                                        </p:tgtEl>
                                        <p:attrNameLst>
                                          <p:attrName>style.visibility</p:attrName>
                                        </p:attrNameLst>
                                      </p:cBhvr>
                                      <p:to>
                                        <p:strVal val="visible"/>
                                      </p:to>
                                    </p:set>
                                    <p:anim to="" calcmode="lin" valueType="num">
                                      <p:cBhvr>
                                        <p:cTn id="77" dur="700" fill="hold">
                                          <p:stCondLst>
                                            <p:cond delay="0"/>
                                          </p:stCondLst>
                                        </p:cTn>
                                        <p:tgtEl>
                                          <p:spTgt spid="51216"/>
                                        </p:tgtEl>
                                        <p:attrNameLst>
                                          <p:attrName>ppt_x</p:attrName>
                                        </p:attrNameLst>
                                      </p:cBhvr>
                                      <p:tavLst>
                                        <p:tav tm="0" fmla="#ppt_x-#ppt_h*((1.5-1.5*$)^3-(1.5-1.5*$)^2)">
                                          <p:val>
                                            <p:fltVal val="0"/>
                                          </p:val>
                                        </p:tav>
                                        <p:tav tm="100000">
                                          <p:val>
                                            <p:fltVal val="1"/>
                                          </p:val>
                                        </p:tav>
                                      </p:tavLst>
                                    </p:anim>
                                    <p:anim to="" calcmode="lin" valueType="num">
                                      <p:cBhvr>
                                        <p:cTn id="78" dur="700" fill="hold">
                                          <p:stCondLst>
                                            <p:cond delay="0"/>
                                          </p:stCondLst>
                                        </p:cTn>
                                        <p:tgtEl>
                                          <p:spTgt spid="51216"/>
                                        </p:tgtEl>
                                        <p:attrNameLst>
                                          <p:attrName>style.rotation</p:attrName>
                                        </p:attrNameLst>
                                      </p:cBhvr>
                                      <p:tavLst>
                                        <p:tav tm="0" fmla="#ppt_r+180*((1.5-1.5*$)^3-(1.5-1.5*$)^2)">
                                          <p:val>
                                            <p:fltVal val="0"/>
                                          </p:val>
                                        </p:tav>
                                        <p:tav tm="100000">
                                          <p:val>
                                            <p:fltVal val="1"/>
                                          </p:val>
                                        </p:tav>
                                      </p:tavLst>
                                    </p:anim>
                                    <p:animEffect filter="fade">
                                      <p:cBhvr>
                                        <p:cTn id="79" dur="300">
                                          <p:stCondLst>
                                            <p:cond delay="0"/>
                                          </p:stCondLst>
                                        </p:cTn>
                                        <p:tgtEl>
                                          <p:spTgt spid="51216"/>
                                        </p:tgtEl>
                                      </p:cBhvr>
                                    </p:animEffect>
                                  </p:childTnLst>
                                </p:cTn>
                              </p:par>
                              <p:par>
                                <p:cTn id="80" presetID="0" presetClass="entr" presetSubtype="0" fill="hold" nodeType="withEffect">
                                  <p:stCondLst>
                                    <p:cond delay="0"/>
                                  </p:stCondLst>
                                  <p:childTnLst>
                                    <p:set>
                                      <p:cBhvr>
                                        <p:cTn id="81" dur="1" fill="hold">
                                          <p:stCondLst>
                                            <p:cond delay="0"/>
                                          </p:stCondLst>
                                        </p:cTn>
                                        <p:tgtEl>
                                          <p:spTgt spid="51218"/>
                                        </p:tgtEl>
                                        <p:attrNameLst>
                                          <p:attrName>style.visibility</p:attrName>
                                        </p:attrNameLst>
                                      </p:cBhvr>
                                      <p:to>
                                        <p:strVal val="visible"/>
                                      </p:to>
                                    </p:set>
                                    <p:anim to="" calcmode="lin" valueType="num">
                                      <p:cBhvr>
                                        <p:cTn id="82" dur="700" fill="hold">
                                          <p:stCondLst>
                                            <p:cond delay="0"/>
                                          </p:stCondLst>
                                        </p:cTn>
                                        <p:tgtEl>
                                          <p:spTgt spid="51218"/>
                                        </p:tgtEl>
                                        <p:attrNameLst>
                                          <p:attrName>ppt_x</p:attrName>
                                        </p:attrNameLst>
                                      </p:cBhvr>
                                      <p:tavLst>
                                        <p:tav tm="0" fmla="#ppt_x-#ppt_h*((1.5-1.5*$)^3-(1.5-1.5*$)^2)">
                                          <p:val>
                                            <p:fltVal val="0"/>
                                          </p:val>
                                        </p:tav>
                                        <p:tav tm="100000">
                                          <p:val>
                                            <p:fltVal val="1"/>
                                          </p:val>
                                        </p:tav>
                                      </p:tavLst>
                                    </p:anim>
                                    <p:anim to="" calcmode="lin" valueType="num">
                                      <p:cBhvr>
                                        <p:cTn id="83" dur="700" fill="hold">
                                          <p:stCondLst>
                                            <p:cond delay="0"/>
                                          </p:stCondLst>
                                        </p:cTn>
                                        <p:tgtEl>
                                          <p:spTgt spid="51218"/>
                                        </p:tgtEl>
                                        <p:attrNameLst>
                                          <p:attrName>style.rotation</p:attrName>
                                        </p:attrNameLst>
                                      </p:cBhvr>
                                      <p:tavLst>
                                        <p:tav tm="0" fmla="#ppt_r+180*((1.5-1.5*$)^3-(1.5-1.5*$)^2)">
                                          <p:val>
                                            <p:fltVal val="0"/>
                                          </p:val>
                                        </p:tav>
                                        <p:tav tm="100000">
                                          <p:val>
                                            <p:fltVal val="1"/>
                                          </p:val>
                                        </p:tav>
                                      </p:tavLst>
                                    </p:anim>
                                    <p:animEffect filter="fade">
                                      <p:cBhvr>
                                        <p:cTn id="84" dur="300">
                                          <p:stCondLst>
                                            <p:cond delay="0"/>
                                          </p:stCondLst>
                                        </p:cTn>
                                        <p:tgtEl>
                                          <p:spTgt spid="51218"/>
                                        </p:tgtEl>
                                      </p:cBhvr>
                                    </p:animEffect>
                                  </p:childTnLst>
                                </p:cTn>
                              </p:par>
                              <p:par>
                                <p:cTn id="85" presetID="0" presetClass="entr" presetSubtype="0" fill="hold" nodeType="withEffect">
                                  <p:stCondLst>
                                    <p:cond delay="0"/>
                                  </p:stCondLst>
                                  <p:childTnLst>
                                    <p:set>
                                      <p:cBhvr>
                                        <p:cTn id="86" dur="1" fill="hold">
                                          <p:stCondLst>
                                            <p:cond delay="0"/>
                                          </p:stCondLst>
                                        </p:cTn>
                                        <p:tgtEl>
                                          <p:spTgt spid="51219"/>
                                        </p:tgtEl>
                                        <p:attrNameLst>
                                          <p:attrName>style.visibility</p:attrName>
                                        </p:attrNameLst>
                                      </p:cBhvr>
                                      <p:to>
                                        <p:strVal val="visible"/>
                                      </p:to>
                                    </p:set>
                                    <p:anim to="" calcmode="lin" valueType="num">
                                      <p:cBhvr>
                                        <p:cTn id="87" dur="700" fill="hold">
                                          <p:stCondLst>
                                            <p:cond delay="0"/>
                                          </p:stCondLst>
                                        </p:cTn>
                                        <p:tgtEl>
                                          <p:spTgt spid="51219"/>
                                        </p:tgtEl>
                                        <p:attrNameLst>
                                          <p:attrName>ppt_x</p:attrName>
                                        </p:attrNameLst>
                                      </p:cBhvr>
                                      <p:tavLst>
                                        <p:tav tm="0" fmla="#ppt_x-#ppt_h*((1.5-1.5*$)^3-(1.5-1.5*$)^2)">
                                          <p:val>
                                            <p:fltVal val="0"/>
                                          </p:val>
                                        </p:tav>
                                        <p:tav tm="100000">
                                          <p:val>
                                            <p:fltVal val="1"/>
                                          </p:val>
                                        </p:tav>
                                      </p:tavLst>
                                    </p:anim>
                                    <p:anim to="" calcmode="lin" valueType="num">
                                      <p:cBhvr>
                                        <p:cTn id="88" dur="700" fill="hold">
                                          <p:stCondLst>
                                            <p:cond delay="0"/>
                                          </p:stCondLst>
                                        </p:cTn>
                                        <p:tgtEl>
                                          <p:spTgt spid="51219"/>
                                        </p:tgtEl>
                                        <p:attrNameLst>
                                          <p:attrName>style.rotation</p:attrName>
                                        </p:attrNameLst>
                                      </p:cBhvr>
                                      <p:tavLst>
                                        <p:tav tm="0" fmla="#ppt_r+180*((1.5-1.5*$)^3-(1.5-1.5*$)^2)">
                                          <p:val>
                                            <p:fltVal val="0"/>
                                          </p:val>
                                        </p:tav>
                                        <p:tav tm="100000">
                                          <p:val>
                                            <p:fltVal val="1"/>
                                          </p:val>
                                        </p:tav>
                                      </p:tavLst>
                                    </p:anim>
                                    <p:animEffect filter="fade">
                                      <p:cBhvr>
                                        <p:cTn id="89" dur="300">
                                          <p:stCondLst>
                                            <p:cond delay="0"/>
                                          </p:stCondLst>
                                        </p:cTn>
                                        <p:tgtEl>
                                          <p:spTgt spid="51219"/>
                                        </p:tgtEl>
                                      </p:cBhvr>
                                    </p:animEffect>
                                  </p:childTnLst>
                                </p:cTn>
                              </p:par>
                              <p:par>
                                <p:cTn id="90" presetID="0" presetClass="entr" presetSubtype="0" fill="hold" nodeType="withEffect">
                                  <p:stCondLst>
                                    <p:cond delay="0"/>
                                  </p:stCondLst>
                                  <p:childTnLst>
                                    <p:set>
                                      <p:cBhvr>
                                        <p:cTn id="91" dur="1" fill="hold">
                                          <p:stCondLst>
                                            <p:cond delay="0"/>
                                          </p:stCondLst>
                                        </p:cTn>
                                        <p:tgtEl>
                                          <p:spTgt spid="51220"/>
                                        </p:tgtEl>
                                        <p:attrNameLst>
                                          <p:attrName>style.visibility</p:attrName>
                                        </p:attrNameLst>
                                      </p:cBhvr>
                                      <p:to>
                                        <p:strVal val="visible"/>
                                      </p:to>
                                    </p:set>
                                    <p:anim to="" calcmode="lin" valueType="num">
                                      <p:cBhvr>
                                        <p:cTn id="92" dur="700" fill="hold">
                                          <p:stCondLst>
                                            <p:cond delay="0"/>
                                          </p:stCondLst>
                                        </p:cTn>
                                        <p:tgtEl>
                                          <p:spTgt spid="51220"/>
                                        </p:tgtEl>
                                        <p:attrNameLst>
                                          <p:attrName>ppt_x</p:attrName>
                                        </p:attrNameLst>
                                      </p:cBhvr>
                                      <p:tavLst>
                                        <p:tav tm="0" fmla="#ppt_x-#ppt_h*((1.5-1.5*$)^3-(1.5-1.5*$)^2)">
                                          <p:val>
                                            <p:fltVal val="0"/>
                                          </p:val>
                                        </p:tav>
                                        <p:tav tm="100000">
                                          <p:val>
                                            <p:fltVal val="1"/>
                                          </p:val>
                                        </p:tav>
                                      </p:tavLst>
                                    </p:anim>
                                    <p:anim to="" calcmode="lin" valueType="num">
                                      <p:cBhvr>
                                        <p:cTn id="93" dur="700" fill="hold">
                                          <p:stCondLst>
                                            <p:cond delay="0"/>
                                          </p:stCondLst>
                                        </p:cTn>
                                        <p:tgtEl>
                                          <p:spTgt spid="51220"/>
                                        </p:tgtEl>
                                        <p:attrNameLst>
                                          <p:attrName>style.rotation</p:attrName>
                                        </p:attrNameLst>
                                      </p:cBhvr>
                                      <p:tavLst>
                                        <p:tav tm="0" fmla="#ppt_r+180*((1.5-1.5*$)^3-(1.5-1.5*$)^2)">
                                          <p:val>
                                            <p:fltVal val="0"/>
                                          </p:val>
                                        </p:tav>
                                        <p:tav tm="100000">
                                          <p:val>
                                            <p:fltVal val="1"/>
                                          </p:val>
                                        </p:tav>
                                      </p:tavLst>
                                    </p:anim>
                                    <p:animEffect filter="fade">
                                      <p:cBhvr>
                                        <p:cTn id="94" dur="300">
                                          <p:stCondLst>
                                            <p:cond delay="0"/>
                                          </p:stCondLst>
                                        </p:cTn>
                                        <p:tgtEl>
                                          <p:spTgt spid="51220"/>
                                        </p:tgtEl>
                                      </p:cBhvr>
                                    </p:animEffect>
                                  </p:childTnLst>
                                </p:cTn>
                              </p:par>
                              <p:par>
                                <p:cTn id="95" presetID="0" presetClass="entr" presetSubtype="0" fill="hold" nodeType="withEffect">
                                  <p:stCondLst>
                                    <p:cond delay="0"/>
                                  </p:stCondLst>
                                  <p:childTnLst>
                                    <p:set>
                                      <p:cBhvr>
                                        <p:cTn id="96" dur="1" fill="hold">
                                          <p:stCondLst>
                                            <p:cond delay="0"/>
                                          </p:stCondLst>
                                        </p:cTn>
                                        <p:tgtEl>
                                          <p:spTgt spid="51221"/>
                                        </p:tgtEl>
                                        <p:attrNameLst>
                                          <p:attrName>style.visibility</p:attrName>
                                        </p:attrNameLst>
                                      </p:cBhvr>
                                      <p:to>
                                        <p:strVal val="visible"/>
                                      </p:to>
                                    </p:set>
                                    <p:anim to="" calcmode="lin" valueType="num">
                                      <p:cBhvr>
                                        <p:cTn id="97" dur="700" fill="hold">
                                          <p:stCondLst>
                                            <p:cond delay="0"/>
                                          </p:stCondLst>
                                        </p:cTn>
                                        <p:tgtEl>
                                          <p:spTgt spid="51221"/>
                                        </p:tgtEl>
                                        <p:attrNameLst>
                                          <p:attrName>ppt_x</p:attrName>
                                        </p:attrNameLst>
                                      </p:cBhvr>
                                      <p:tavLst>
                                        <p:tav tm="0" fmla="#ppt_x-#ppt_h*((1.5-1.5*$)^3-(1.5-1.5*$)^2)">
                                          <p:val>
                                            <p:fltVal val="0"/>
                                          </p:val>
                                        </p:tav>
                                        <p:tav tm="100000">
                                          <p:val>
                                            <p:fltVal val="1"/>
                                          </p:val>
                                        </p:tav>
                                      </p:tavLst>
                                    </p:anim>
                                    <p:anim to="" calcmode="lin" valueType="num">
                                      <p:cBhvr>
                                        <p:cTn id="98" dur="700" fill="hold">
                                          <p:stCondLst>
                                            <p:cond delay="0"/>
                                          </p:stCondLst>
                                        </p:cTn>
                                        <p:tgtEl>
                                          <p:spTgt spid="51221"/>
                                        </p:tgtEl>
                                        <p:attrNameLst>
                                          <p:attrName>style.rotation</p:attrName>
                                        </p:attrNameLst>
                                      </p:cBhvr>
                                      <p:tavLst>
                                        <p:tav tm="0" fmla="#ppt_r+180*((1.5-1.5*$)^3-(1.5-1.5*$)^2)">
                                          <p:val>
                                            <p:fltVal val="0"/>
                                          </p:val>
                                        </p:tav>
                                        <p:tav tm="100000">
                                          <p:val>
                                            <p:fltVal val="1"/>
                                          </p:val>
                                        </p:tav>
                                      </p:tavLst>
                                    </p:anim>
                                    <p:animEffect filter="fade">
                                      <p:cBhvr>
                                        <p:cTn id="99" dur="300">
                                          <p:stCondLst>
                                            <p:cond delay="0"/>
                                          </p:stCondLst>
                                        </p:cTn>
                                        <p:tgtEl>
                                          <p:spTgt spid="51221"/>
                                        </p:tgtEl>
                                      </p:cBhvr>
                                    </p:animEffect>
                                  </p:childTnLst>
                                </p:cTn>
                              </p:par>
                              <p:par>
                                <p:cTn id="100" presetID="0" presetClass="entr" presetSubtype="0" fill="hold" nodeType="withEffect">
                                  <p:stCondLst>
                                    <p:cond delay="0"/>
                                  </p:stCondLst>
                                  <p:childTnLst>
                                    <p:set>
                                      <p:cBhvr>
                                        <p:cTn id="101" dur="1" fill="hold">
                                          <p:stCondLst>
                                            <p:cond delay="0"/>
                                          </p:stCondLst>
                                        </p:cTn>
                                        <p:tgtEl>
                                          <p:spTgt spid="51222"/>
                                        </p:tgtEl>
                                        <p:attrNameLst>
                                          <p:attrName>style.visibility</p:attrName>
                                        </p:attrNameLst>
                                      </p:cBhvr>
                                      <p:to>
                                        <p:strVal val="visible"/>
                                      </p:to>
                                    </p:set>
                                    <p:anim to="" calcmode="lin" valueType="num">
                                      <p:cBhvr>
                                        <p:cTn id="102" dur="700" fill="hold">
                                          <p:stCondLst>
                                            <p:cond delay="0"/>
                                          </p:stCondLst>
                                        </p:cTn>
                                        <p:tgtEl>
                                          <p:spTgt spid="51222"/>
                                        </p:tgtEl>
                                        <p:attrNameLst>
                                          <p:attrName>ppt_x</p:attrName>
                                        </p:attrNameLst>
                                      </p:cBhvr>
                                      <p:tavLst>
                                        <p:tav tm="0" fmla="#ppt_x-#ppt_h*((1.5-1.5*$)^3-(1.5-1.5*$)^2)">
                                          <p:val>
                                            <p:fltVal val="0"/>
                                          </p:val>
                                        </p:tav>
                                        <p:tav tm="100000">
                                          <p:val>
                                            <p:fltVal val="1"/>
                                          </p:val>
                                        </p:tav>
                                      </p:tavLst>
                                    </p:anim>
                                    <p:anim to="" calcmode="lin" valueType="num">
                                      <p:cBhvr>
                                        <p:cTn id="103" dur="700" fill="hold">
                                          <p:stCondLst>
                                            <p:cond delay="0"/>
                                          </p:stCondLst>
                                        </p:cTn>
                                        <p:tgtEl>
                                          <p:spTgt spid="51222"/>
                                        </p:tgtEl>
                                        <p:attrNameLst>
                                          <p:attrName>style.rotation</p:attrName>
                                        </p:attrNameLst>
                                      </p:cBhvr>
                                      <p:tavLst>
                                        <p:tav tm="0" fmla="#ppt_r+180*((1.5-1.5*$)^3-(1.5-1.5*$)^2)">
                                          <p:val>
                                            <p:fltVal val="0"/>
                                          </p:val>
                                        </p:tav>
                                        <p:tav tm="100000">
                                          <p:val>
                                            <p:fltVal val="1"/>
                                          </p:val>
                                        </p:tav>
                                      </p:tavLst>
                                    </p:anim>
                                    <p:animEffect filter="fade">
                                      <p:cBhvr>
                                        <p:cTn id="104" dur="300">
                                          <p:stCondLst>
                                            <p:cond delay="0"/>
                                          </p:stCondLst>
                                        </p:cTn>
                                        <p:tgtEl>
                                          <p:spTgt spid="51222"/>
                                        </p:tgtEl>
                                      </p:cBhvr>
                                    </p:animEffect>
                                  </p:childTnLst>
                                </p:cTn>
                              </p:par>
                              <p:par>
                                <p:cTn id="105" presetID="0" presetClass="entr" presetSubtype="0" fill="hold" grpId="0" nodeType="withEffect">
                                  <p:stCondLst>
                                    <p:cond delay="0"/>
                                  </p:stCondLst>
                                  <p:iterate type="lt">
                                    <p:tmPct val="10000"/>
                                  </p:iterate>
                                  <p:childTnLst>
                                    <p:set>
                                      <p:cBhvr>
                                        <p:cTn id="106" dur="1" fill="hold">
                                          <p:stCondLst>
                                            <p:cond delay="0"/>
                                          </p:stCondLst>
                                        </p:cTn>
                                        <p:tgtEl>
                                          <p:spTgt spid="45062"/>
                                        </p:tgtEl>
                                        <p:attrNameLst>
                                          <p:attrName>style.visibility</p:attrName>
                                        </p:attrNameLst>
                                      </p:cBhvr>
                                      <p:to>
                                        <p:strVal val="visible"/>
                                      </p:to>
                                    </p:set>
                                    <p:anim to="" calcmode="lin" valueType="num">
                                      <p:cBhvr>
                                        <p:cTn id="107"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108"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p:bldP spid="51203" grpId="0" bldLvl="0" animBg="1"/>
      <p:bldP spid="51204" grpId="0" bldLvl="0" animBg="1"/>
      <p:bldP spid="51205" grpId="0" bldLvl="0" animBg="1"/>
      <p:bldP spid="51206" grpId="0" bldLvl="0" animBg="1"/>
      <p:bldP spid="51207" grpId="0" bldLvl="0" animBg="1"/>
      <p:bldP spid="51208" grpId="0"/>
      <p:bldP spid="51209" grpId="0"/>
      <p:bldP spid="51210" grpId="0"/>
      <p:bldP spid="51211" grpId="0"/>
      <p:bldP spid="51212" grpId="0"/>
      <p:bldP spid="51213" grpId="0" bldLvl="0" animBg="1"/>
      <p:bldP spid="51214" grpId="0" bldLvl="0" animBg="1"/>
      <p:bldP spid="51215" grpId="0" bldLvl="0" animBg="1"/>
      <p:bldP spid="51216" grpId="0" bldLvl="0" animBg="1"/>
      <p:bldP spid="45062" grpId="0"/>
      <p:bldP spid="23" grpId="0" bldLvl="0" animBg="1"/>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37895" name="PA_组合 31"/>
          <p:cNvGrpSpPr/>
          <p:nvPr>
            <p:custDataLst>
              <p:tags r:id="rId5"/>
            </p:custDataLst>
          </p:nvPr>
        </p:nvGrpSpPr>
        <p:grpSpPr bwMode="auto">
          <a:xfrm rot="5400000">
            <a:off x="407988" y="1508125"/>
            <a:ext cx="4622800" cy="4429125"/>
            <a:chOff x="0" y="0"/>
            <a:chExt cx="5970957" cy="5720949"/>
          </a:xfrm>
        </p:grpSpPr>
        <p:sp>
          <p:nvSpPr>
            <p:cNvPr id="37908"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09"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10"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11"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7896" name="PA_文本框 38"/>
          <p:cNvSpPr>
            <a:spLocks noChangeArrowheads="1"/>
          </p:cNvSpPr>
          <p:nvPr>
            <p:custDataLst>
              <p:tags r:id="rId6"/>
            </p:custDataLst>
          </p:nvPr>
        </p:nvSpPr>
        <p:spPr bwMode="auto">
          <a:xfrm>
            <a:off x="2363788" y="217011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897" name="PA_文本框 39"/>
          <p:cNvSpPr>
            <a:spLocks noChangeArrowheads="1"/>
          </p:cNvSpPr>
          <p:nvPr>
            <p:custDataLst>
              <p:tags r:id="rId7"/>
            </p:custDataLst>
          </p:nvPr>
        </p:nvSpPr>
        <p:spPr bwMode="auto">
          <a:xfrm>
            <a:off x="3513138" y="3421063"/>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898" name="PA_文本框 40"/>
          <p:cNvSpPr>
            <a:spLocks noChangeArrowheads="1"/>
          </p:cNvSpPr>
          <p:nvPr>
            <p:custDataLst>
              <p:tags r:id="rId8"/>
            </p:custDataLst>
          </p:nvPr>
        </p:nvSpPr>
        <p:spPr bwMode="auto">
          <a:xfrm>
            <a:off x="2351088" y="4616450"/>
            <a:ext cx="755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899" name="PA_文本框 41"/>
          <p:cNvSpPr>
            <a:spLocks noChangeArrowheads="1"/>
          </p:cNvSpPr>
          <p:nvPr>
            <p:custDataLst>
              <p:tags r:id="rId9"/>
            </p:custDataLst>
          </p:nvPr>
        </p:nvSpPr>
        <p:spPr bwMode="auto">
          <a:xfrm>
            <a:off x="1222375" y="336708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04</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0" name="PA_椭圆 42"/>
          <p:cNvSpPr>
            <a:spLocks noChangeArrowheads="1"/>
          </p:cNvSpPr>
          <p:nvPr>
            <p:custDataLst>
              <p:tags r:id="rId10"/>
            </p:custDataLst>
          </p:nvPr>
        </p:nvSpPr>
        <p:spPr bwMode="auto">
          <a:xfrm>
            <a:off x="6332855" y="1615123"/>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1" name="PA_椭圆 43"/>
          <p:cNvSpPr>
            <a:spLocks noChangeArrowheads="1"/>
          </p:cNvSpPr>
          <p:nvPr>
            <p:custDataLst>
              <p:tags r:id="rId11"/>
            </p:custDataLst>
          </p:nvPr>
        </p:nvSpPr>
        <p:spPr bwMode="auto">
          <a:xfrm>
            <a:off x="6332855" y="2812098"/>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2" name="PA_椭圆 44"/>
          <p:cNvSpPr>
            <a:spLocks noChangeArrowheads="1"/>
          </p:cNvSpPr>
          <p:nvPr>
            <p:custDataLst>
              <p:tags r:id="rId12"/>
            </p:custDataLst>
          </p:nvPr>
        </p:nvSpPr>
        <p:spPr bwMode="auto">
          <a:xfrm>
            <a:off x="6332855" y="4009073"/>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3" name="PA_椭圆 45"/>
          <p:cNvSpPr>
            <a:spLocks noChangeArrowheads="1"/>
          </p:cNvSpPr>
          <p:nvPr>
            <p:custDataLst>
              <p:tags r:id="rId13"/>
            </p:custDataLst>
          </p:nvPr>
        </p:nvSpPr>
        <p:spPr bwMode="auto">
          <a:xfrm>
            <a:off x="6332855" y="5485448"/>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4" name="PA_文本框 47"/>
          <p:cNvSpPr>
            <a:spLocks noChangeArrowheads="1"/>
          </p:cNvSpPr>
          <p:nvPr>
            <p:custDataLst>
              <p:tags r:id="rId14"/>
            </p:custDataLst>
          </p:nvPr>
        </p:nvSpPr>
        <p:spPr bwMode="auto">
          <a:xfrm>
            <a:off x="7157085" y="1270635"/>
            <a:ext cx="347662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单元测试</a:t>
            </a:r>
            <a:endParaRPr kumimoji="0" lang="en-US" altLang="zh-CN" sz="1600" b="1" i="0" u="none" strike="noStrike" kern="1200" cap="none" spc="0" normalizeH="0" baseline="0" noProof="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测试单元模块功能是否能正常运行。</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5" name="PA_文本框 48"/>
          <p:cNvSpPr>
            <a:spLocks noChangeArrowheads="1"/>
          </p:cNvSpPr>
          <p:nvPr>
            <p:custDataLst>
              <p:tags r:id="rId15"/>
            </p:custDataLst>
          </p:nvPr>
        </p:nvSpPr>
        <p:spPr bwMode="auto">
          <a:xfrm>
            <a:off x="7157085" y="2467610"/>
            <a:ext cx="3476625"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集成测试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测试模块或子系统的接口集成是否能正常运行。</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6" name="PA_文本框 49"/>
          <p:cNvSpPr>
            <a:spLocks noChangeArrowheads="1"/>
          </p:cNvSpPr>
          <p:nvPr>
            <p:custDataLst>
              <p:tags r:id="rId16"/>
            </p:custDataLst>
          </p:nvPr>
        </p:nvSpPr>
        <p:spPr bwMode="auto">
          <a:xfrm>
            <a:off x="7157085" y="3664585"/>
            <a:ext cx="347662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系统测试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测试系统的整体性能、安全性、稳定度等非功能性需求是否符合预期目标。</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7" name="PA_文本框 50"/>
          <p:cNvSpPr>
            <a:spLocks noChangeArrowheads="1"/>
          </p:cNvSpPr>
          <p:nvPr>
            <p:custDataLst>
              <p:tags r:id="rId17"/>
            </p:custDataLst>
          </p:nvPr>
        </p:nvSpPr>
        <p:spPr bwMode="auto">
          <a:xfrm>
            <a:off x="7157085" y="5155565"/>
            <a:ext cx="347599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验收测试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测试系统的整体性能是否符合使用者的要求。</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2" name="PA_矩形 9"/>
          <p:cNvSpPr>
            <a:spLocks noChangeArrowheads="1"/>
          </p:cNvSpPr>
          <p:nvPr>
            <p:custDataLst>
              <p:tags r:id="rId18"/>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系统开发阶段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nodeType="withEffect">
                                  <p:stCondLst>
                                    <p:cond delay="0"/>
                                  </p:stCondLst>
                                  <p:childTnLst>
                                    <p:set>
                                      <p:cBhvr>
                                        <p:cTn id="22" dur="700" fill="hold">
                                          <p:stCondLst>
                                            <p:cond delay="0"/>
                                          </p:stCondLst>
                                        </p:cTn>
                                        <p:tgtEl>
                                          <p:spTgt spid="37895"/>
                                        </p:tgtEl>
                                        <p:attrNameLst>
                                          <p:attrName>style.visibility</p:attrName>
                                        </p:attrNameLst>
                                      </p:cBhvr>
                                      <p:to>
                                        <p:strVal val="visible"/>
                                      </p:to>
                                    </p:set>
                                    <p:animEffect filter="fade">
                                      <p:cBhvr>
                                        <p:cTn id="23" dur="700">
                                          <p:stCondLst>
                                            <p:cond delay="0"/>
                                          </p:stCondLst>
                                        </p:cTn>
                                        <p:tgtEl>
                                          <p:spTgt spid="37895"/>
                                        </p:tgtEl>
                                      </p:cBhvr>
                                    </p:animEffect>
                                    <p:anim to="" calcmode="lin" valueType="num">
                                      <p:cBhvr>
                                        <p:cTn id="24" dur="700" fill="hold">
                                          <p:stCondLst>
                                            <p:cond delay="0"/>
                                          </p:stCondLst>
                                        </p:cTn>
                                        <p:tgtEl>
                                          <p:spTgt spid="37895"/>
                                        </p:tgtEl>
                                        <p:attrNameLst>
                                          <p:attrName>ppt_y</p:attrName>
                                        </p:attrNameLst>
                                      </p:cBhvr>
                                      <p:tavLst>
                                        <p:tav tm="0" fmla="#ppt_y-#ppt_h*((1.5-1.5*$)^2-(1.5-1.5*$)^3)">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896"/>
                                        </p:tgtEl>
                                        <p:attrNameLst>
                                          <p:attrName>style.visibility</p:attrName>
                                        </p:attrNameLst>
                                      </p:cBhvr>
                                      <p:to>
                                        <p:strVal val="visible"/>
                                      </p:to>
                                    </p:set>
                                    <p:animEffect filter="fade">
                                      <p:cBhvr>
                                        <p:cTn id="27" dur="700">
                                          <p:stCondLst>
                                            <p:cond delay="0"/>
                                          </p:stCondLst>
                                        </p:cTn>
                                        <p:tgtEl>
                                          <p:spTgt spid="37896"/>
                                        </p:tgtEl>
                                      </p:cBhvr>
                                    </p:animEffect>
                                    <p:anim to="" calcmode="lin" valueType="num">
                                      <p:cBhvr>
                                        <p:cTn id="28" dur="700" fill="hold">
                                          <p:stCondLst>
                                            <p:cond delay="0"/>
                                          </p:stCondLst>
                                        </p:cTn>
                                        <p:tgtEl>
                                          <p:spTgt spid="37896"/>
                                        </p:tgtEl>
                                        <p:attrNameLst>
                                          <p:attrName>ppt_y</p:attrName>
                                        </p:attrNameLst>
                                      </p:cBhvr>
                                      <p:tavLst>
                                        <p:tav tm="0" fmla="#ppt_y-#ppt_h*((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897"/>
                                        </p:tgtEl>
                                        <p:attrNameLst>
                                          <p:attrName>style.visibility</p:attrName>
                                        </p:attrNameLst>
                                      </p:cBhvr>
                                      <p:to>
                                        <p:strVal val="visible"/>
                                      </p:to>
                                    </p:set>
                                    <p:animEffect filter="fade">
                                      <p:cBhvr>
                                        <p:cTn id="31" dur="700">
                                          <p:stCondLst>
                                            <p:cond delay="0"/>
                                          </p:stCondLst>
                                        </p:cTn>
                                        <p:tgtEl>
                                          <p:spTgt spid="37897"/>
                                        </p:tgtEl>
                                      </p:cBhvr>
                                    </p:animEffect>
                                    <p:anim to="" calcmode="lin" valueType="num">
                                      <p:cBhvr>
                                        <p:cTn id="32" dur="700" fill="hold">
                                          <p:stCondLst>
                                            <p:cond delay="0"/>
                                          </p:stCondLst>
                                        </p:cTn>
                                        <p:tgtEl>
                                          <p:spTgt spid="37897"/>
                                        </p:tgtEl>
                                        <p:attrNameLst>
                                          <p:attrName>ppt_y</p:attrName>
                                        </p:attrNameLst>
                                      </p:cBhvr>
                                      <p:tavLst>
                                        <p:tav tm="0" fmla="#ppt_y-#ppt_h*((1.5-1.5*$)^2-(1.5-1.5*$)^3)">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898"/>
                                        </p:tgtEl>
                                        <p:attrNameLst>
                                          <p:attrName>style.visibility</p:attrName>
                                        </p:attrNameLst>
                                      </p:cBhvr>
                                      <p:to>
                                        <p:strVal val="visible"/>
                                      </p:to>
                                    </p:set>
                                    <p:animEffect filter="fade">
                                      <p:cBhvr>
                                        <p:cTn id="35" dur="700">
                                          <p:stCondLst>
                                            <p:cond delay="0"/>
                                          </p:stCondLst>
                                        </p:cTn>
                                        <p:tgtEl>
                                          <p:spTgt spid="37898"/>
                                        </p:tgtEl>
                                      </p:cBhvr>
                                    </p:animEffect>
                                    <p:anim to="" calcmode="lin" valueType="num">
                                      <p:cBhvr>
                                        <p:cTn id="36" dur="700" fill="hold">
                                          <p:stCondLst>
                                            <p:cond delay="0"/>
                                          </p:stCondLst>
                                        </p:cTn>
                                        <p:tgtEl>
                                          <p:spTgt spid="37898"/>
                                        </p:tgtEl>
                                        <p:attrNameLst>
                                          <p:attrName>ppt_y</p:attrName>
                                        </p:attrNameLst>
                                      </p:cBhvr>
                                      <p:tavLst>
                                        <p:tav tm="0" fmla="#ppt_y-#ppt_h*((1.5-1.5*$)^2-(1.5-1.5*$)^3)">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899"/>
                                        </p:tgtEl>
                                        <p:attrNameLst>
                                          <p:attrName>style.visibility</p:attrName>
                                        </p:attrNameLst>
                                      </p:cBhvr>
                                      <p:to>
                                        <p:strVal val="visible"/>
                                      </p:to>
                                    </p:set>
                                    <p:animEffect filter="fade">
                                      <p:cBhvr>
                                        <p:cTn id="39" dur="700">
                                          <p:stCondLst>
                                            <p:cond delay="0"/>
                                          </p:stCondLst>
                                        </p:cTn>
                                        <p:tgtEl>
                                          <p:spTgt spid="37899"/>
                                        </p:tgtEl>
                                      </p:cBhvr>
                                    </p:animEffect>
                                    <p:anim to="" calcmode="lin" valueType="num">
                                      <p:cBhvr>
                                        <p:cTn id="40" dur="700" fill="hold">
                                          <p:stCondLst>
                                            <p:cond delay="0"/>
                                          </p:stCondLst>
                                        </p:cTn>
                                        <p:tgtEl>
                                          <p:spTgt spid="37899"/>
                                        </p:tgtEl>
                                        <p:attrNameLst>
                                          <p:attrName>ppt_y</p:attrName>
                                        </p:attrNameLst>
                                      </p:cBhvr>
                                      <p:tavLst>
                                        <p:tav tm="0" fmla="#ppt_y-#ppt_h*((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7900"/>
                                        </p:tgtEl>
                                        <p:attrNameLst>
                                          <p:attrName>style.visibility</p:attrName>
                                        </p:attrNameLst>
                                      </p:cBhvr>
                                      <p:to>
                                        <p:strVal val="visible"/>
                                      </p:to>
                                    </p:set>
                                    <p:animEffect filter="fade">
                                      <p:cBhvr>
                                        <p:cTn id="43" dur="700">
                                          <p:stCondLst>
                                            <p:cond delay="0"/>
                                          </p:stCondLst>
                                        </p:cTn>
                                        <p:tgtEl>
                                          <p:spTgt spid="37900"/>
                                        </p:tgtEl>
                                      </p:cBhvr>
                                    </p:animEffect>
                                    <p:anim to="" calcmode="lin" valueType="num">
                                      <p:cBhvr>
                                        <p:cTn id="44" dur="700" fill="hold">
                                          <p:stCondLst>
                                            <p:cond delay="0"/>
                                          </p:stCondLst>
                                        </p:cTn>
                                        <p:tgtEl>
                                          <p:spTgt spid="37900"/>
                                        </p:tgtEl>
                                        <p:attrNameLst>
                                          <p:attrName>ppt_y</p:attrName>
                                        </p:attrNameLst>
                                      </p:cBhvr>
                                      <p:tavLst>
                                        <p:tav tm="0" fmla="#ppt_y-#ppt_h*((1.5-1.5*$)^2-(1.5-1.5*$)^3)">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7901"/>
                                        </p:tgtEl>
                                        <p:attrNameLst>
                                          <p:attrName>style.visibility</p:attrName>
                                        </p:attrNameLst>
                                      </p:cBhvr>
                                      <p:to>
                                        <p:strVal val="visible"/>
                                      </p:to>
                                    </p:set>
                                    <p:animEffect filter="fade">
                                      <p:cBhvr>
                                        <p:cTn id="47" dur="700">
                                          <p:stCondLst>
                                            <p:cond delay="0"/>
                                          </p:stCondLst>
                                        </p:cTn>
                                        <p:tgtEl>
                                          <p:spTgt spid="37901"/>
                                        </p:tgtEl>
                                      </p:cBhvr>
                                    </p:animEffect>
                                    <p:anim to="" calcmode="lin" valueType="num">
                                      <p:cBhvr>
                                        <p:cTn id="48" dur="700" fill="hold">
                                          <p:stCondLst>
                                            <p:cond delay="0"/>
                                          </p:stCondLst>
                                        </p:cTn>
                                        <p:tgtEl>
                                          <p:spTgt spid="37901"/>
                                        </p:tgtEl>
                                        <p:attrNameLst>
                                          <p:attrName>ppt_y</p:attrName>
                                        </p:attrNameLst>
                                      </p:cBhvr>
                                      <p:tavLst>
                                        <p:tav tm="0" fmla="#ppt_y-#ppt_h*((1.5-1.5*$)^2-(1.5-1.5*$)^3)">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7902"/>
                                        </p:tgtEl>
                                        <p:attrNameLst>
                                          <p:attrName>style.visibility</p:attrName>
                                        </p:attrNameLst>
                                      </p:cBhvr>
                                      <p:to>
                                        <p:strVal val="visible"/>
                                      </p:to>
                                    </p:set>
                                    <p:animEffect filter="fade">
                                      <p:cBhvr>
                                        <p:cTn id="51" dur="700">
                                          <p:stCondLst>
                                            <p:cond delay="0"/>
                                          </p:stCondLst>
                                        </p:cTn>
                                        <p:tgtEl>
                                          <p:spTgt spid="37902"/>
                                        </p:tgtEl>
                                      </p:cBhvr>
                                    </p:animEffect>
                                    <p:anim to="" calcmode="lin" valueType="num">
                                      <p:cBhvr>
                                        <p:cTn id="52" dur="700" fill="hold">
                                          <p:stCondLst>
                                            <p:cond delay="0"/>
                                          </p:stCondLst>
                                        </p:cTn>
                                        <p:tgtEl>
                                          <p:spTgt spid="37902"/>
                                        </p:tgtEl>
                                        <p:attrNameLst>
                                          <p:attrName>ppt_y</p:attrName>
                                        </p:attrNameLst>
                                      </p:cBhvr>
                                      <p:tavLst>
                                        <p:tav tm="0" fmla="#ppt_y-#ppt_h*((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7903"/>
                                        </p:tgtEl>
                                        <p:attrNameLst>
                                          <p:attrName>style.visibility</p:attrName>
                                        </p:attrNameLst>
                                      </p:cBhvr>
                                      <p:to>
                                        <p:strVal val="visible"/>
                                      </p:to>
                                    </p:set>
                                    <p:animEffect filter="fade">
                                      <p:cBhvr>
                                        <p:cTn id="55" dur="700">
                                          <p:stCondLst>
                                            <p:cond delay="0"/>
                                          </p:stCondLst>
                                        </p:cTn>
                                        <p:tgtEl>
                                          <p:spTgt spid="37903"/>
                                        </p:tgtEl>
                                      </p:cBhvr>
                                    </p:animEffect>
                                    <p:anim to="" calcmode="lin" valueType="num">
                                      <p:cBhvr>
                                        <p:cTn id="56" dur="700" fill="hold">
                                          <p:stCondLst>
                                            <p:cond delay="0"/>
                                          </p:stCondLst>
                                        </p:cTn>
                                        <p:tgtEl>
                                          <p:spTgt spid="37903"/>
                                        </p:tgtEl>
                                        <p:attrNameLst>
                                          <p:attrName>ppt_y</p:attrName>
                                        </p:attrNameLst>
                                      </p:cBhvr>
                                      <p:tavLst>
                                        <p:tav tm="0" fmla="#ppt_y-#ppt_h*((1.5-1.5*$)^2-(1.5-1.5*$)^3)">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7904"/>
                                        </p:tgtEl>
                                        <p:attrNameLst>
                                          <p:attrName>style.visibility</p:attrName>
                                        </p:attrNameLst>
                                      </p:cBhvr>
                                      <p:to>
                                        <p:strVal val="visible"/>
                                      </p:to>
                                    </p:set>
                                    <p:animEffect filter="fade">
                                      <p:cBhvr>
                                        <p:cTn id="59" dur="700">
                                          <p:stCondLst>
                                            <p:cond delay="0"/>
                                          </p:stCondLst>
                                        </p:cTn>
                                        <p:tgtEl>
                                          <p:spTgt spid="37904"/>
                                        </p:tgtEl>
                                      </p:cBhvr>
                                    </p:animEffect>
                                    <p:anim to="" calcmode="lin" valueType="num">
                                      <p:cBhvr>
                                        <p:cTn id="60" dur="700" fill="hold">
                                          <p:stCondLst>
                                            <p:cond delay="0"/>
                                          </p:stCondLst>
                                        </p:cTn>
                                        <p:tgtEl>
                                          <p:spTgt spid="37904"/>
                                        </p:tgtEl>
                                        <p:attrNameLst>
                                          <p:attrName>ppt_y</p:attrName>
                                        </p:attrNameLst>
                                      </p:cBhvr>
                                      <p:tavLst>
                                        <p:tav tm="0" fmla="#ppt_y-#ppt_h*((1.5-1.5*$)^2-(1.5-1.5*$)^3)">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7905"/>
                                        </p:tgtEl>
                                        <p:attrNameLst>
                                          <p:attrName>style.visibility</p:attrName>
                                        </p:attrNameLst>
                                      </p:cBhvr>
                                      <p:to>
                                        <p:strVal val="visible"/>
                                      </p:to>
                                    </p:set>
                                    <p:animEffect filter="fade">
                                      <p:cBhvr>
                                        <p:cTn id="63" dur="700">
                                          <p:stCondLst>
                                            <p:cond delay="0"/>
                                          </p:stCondLst>
                                        </p:cTn>
                                        <p:tgtEl>
                                          <p:spTgt spid="37905"/>
                                        </p:tgtEl>
                                      </p:cBhvr>
                                    </p:animEffect>
                                    <p:anim to="" calcmode="lin" valueType="num">
                                      <p:cBhvr>
                                        <p:cTn id="64" dur="700" fill="hold">
                                          <p:stCondLst>
                                            <p:cond delay="0"/>
                                          </p:stCondLst>
                                        </p:cTn>
                                        <p:tgtEl>
                                          <p:spTgt spid="37905"/>
                                        </p:tgtEl>
                                        <p:attrNameLst>
                                          <p:attrName>ppt_y</p:attrName>
                                        </p:attrNameLst>
                                      </p:cBhvr>
                                      <p:tavLst>
                                        <p:tav tm="0" fmla="#ppt_y-#ppt_h*((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37906"/>
                                        </p:tgtEl>
                                        <p:attrNameLst>
                                          <p:attrName>style.visibility</p:attrName>
                                        </p:attrNameLst>
                                      </p:cBhvr>
                                      <p:to>
                                        <p:strVal val="visible"/>
                                      </p:to>
                                    </p:set>
                                    <p:animEffect filter="fade">
                                      <p:cBhvr>
                                        <p:cTn id="67" dur="700">
                                          <p:stCondLst>
                                            <p:cond delay="0"/>
                                          </p:stCondLst>
                                        </p:cTn>
                                        <p:tgtEl>
                                          <p:spTgt spid="37906"/>
                                        </p:tgtEl>
                                      </p:cBhvr>
                                    </p:animEffect>
                                    <p:anim to="" calcmode="lin" valueType="num">
                                      <p:cBhvr>
                                        <p:cTn id="68" dur="700" fill="hold">
                                          <p:stCondLst>
                                            <p:cond delay="0"/>
                                          </p:stCondLst>
                                        </p:cTn>
                                        <p:tgtEl>
                                          <p:spTgt spid="37906"/>
                                        </p:tgtEl>
                                        <p:attrNameLst>
                                          <p:attrName>ppt_y</p:attrName>
                                        </p:attrNameLst>
                                      </p:cBhvr>
                                      <p:tavLst>
                                        <p:tav tm="0" fmla="#ppt_y-#ppt_h*((1.5-1.5*$)^2-(1.5-1.5*$)^3)">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37907"/>
                                        </p:tgtEl>
                                        <p:attrNameLst>
                                          <p:attrName>style.visibility</p:attrName>
                                        </p:attrNameLst>
                                      </p:cBhvr>
                                      <p:to>
                                        <p:strVal val="visible"/>
                                      </p:to>
                                    </p:set>
                                    <p:animEffect filter="fade">
                                      <p:cBhvr>
                                        <p:cTn id="71" dur="700">
                                          <p:stCondLst>
                                            <p:cond delay="0"/>
                                          </p:stCondLst>
                                        </p:cTn>
                                        <p:tgtEl>
                                          <p:spTgt spid="37907"/>
                                        </p:tgtEl>
                                      </p:cBhvr>
                                    </p:animEffect>
                                    <p:anim to="" calcmode="lin" valueType="num">
                                      <p:cBhvr>
                                        <p:cTn id="72" dur="700" fill="hold">
                                          <p:stCondLst>
                                            <p:cond delay="0"/>
                                          </p:stCondLst>
                                        </p:cTn>
                                        <p:tgtEl>
                                          <p:spTgt spid="37907"/>
                                        </p:tgtEl>
                                        <p:attrNameLst>
                                          <p:attrName>ppt_y</p:attrName>
                                        </p:attrNameLst>
                                      </p:cBhvr>
                                      <p:tavLst>
                                        <p:tav tm="0" fmla="#ppt_y-#ppt_h*((1.5-1.5*$)^2-(1.5-1.5*$)^3)">
                                          <p:val>
                                            <p:fltVal val="0"/>
                                          </p:val>
                                        </p:tav>
                                        <p:tav tm="100000">
                                          <p:val>
                                            <p:flt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45062"/>
                                        </p:tgtEl>
                                        <p:attrNameLst>
                                          <p:attrName>style.visibility</p:attrName>
                                        </p:attrNameLst>
                                      </p:cBhvr>
                                      <p:to>
                                        <p:strVal val="visible"/>
                                      </p:to>
                                    </p:set>
                                    <p:anim to="" calcmode="lin" valueType="num">
                                      <p:cBhvr>
                                        <p:cTn id="75"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76"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37896" grpId="0"/>
      <p:bldP spid="37897" grpId="0"/>
      <p:bldP spid="37898" grpId="0"/>
      <p:bldP spid="37899" grpId="0"/>
      <p:bldP spid="37900" grpId="0" bldLvl="0" animBg="1"/>
      <p:bldP spid="37901" grpId="0" bldLvl="0" animBg="1"/>
      <p:bldP spid="37902" grpId="0" bldLvl="0" animBg="1"/>
      <p:bldP spid="37903" grpId="0" bldLvl="0" animBg="1"/>
      <p:bldP spid="37904" grpId="0"/>
      <p:bldP spid="37905" grpId="0"/>
      <p:bldP spid="37906" grpId="0"/>
      <p:bldP spid="37907" grpId="0"/>
      <p:bldP spid="4506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8</a:t>
            </a:r>
          </a:p>
        </p:txBody>
      </p:sp>
      <p:sp>
        <p:nvSpPr>
          <p:cNvPr id="30733" name="PA_文本框 17"/>
          <p:cNvSpPr>
            <a:spLocks noChangeArrowheads="1"/>
          </p:cNvSpPr>
          <p:nvPr>
            <p:custDataLst>
              <p:tags r:id="rId12"/>
            </p:custDataLst>
          </p:nvPr>
        </p:nvSpPr>
        <p:spPr bwMode="auto">
          <a:xfrm>
            <a:off x="7273949" y="1816784"/>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其他</a:t>
            </a:r>
            <a:endParaRPr kumimoji="0" lang="zh-CN" altLang="en-US" sz="3600" b="1" i="0" u="none" strike="noStrike" kern="1200" cap="none" spc="0" normalizeH="0" baseline="0" noProof="0" dirty="0">
              <a:ln>
                <a:noFill/>
              </a:ln>
              <a:solidFill>
                <a:srgbClr val="FFFFFF"/>
              </a:solidFill>
              <a:effectLst/>
              <a:uLnTx/>
              <a:uFillTx/>
              <a:latin typeface="宋体"/>
              <a:ea typeface="宋体"/>
              <a:cs typeface="+mn-ea"/>
              <a:sym typeface="+mn-ea"/>
            </a:endParaRPr>
          </a:p>
        </p:txBody>
      </p:sp>
    </p:spTree>
    <p:extLst>
      <p:ext uri="{BB962C8B-B14F-4D97-AF65-F5344CB8AC3E}">
        <p14:creationId xmlns:p14="http://schemas.microsoft.com/office/powerpoint/2010/main" val="19664387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23" grpId="0" bldLvl="0" animBg="1"/>
      <p:bldP spid="30724" grpId="0" bldLvl="0" animBg="1"/>
      <p:bldP spid="30725" grpId="0" bldLvl="0" animBg="1"/>
      <p:bldP spid="30726" grpId="0" bldLvl="0" animBg="1"/>
      <p:bldP spid="30727" grpId="0" bldLvl="0" animBg="1"/>
      <p:bldP spid="30728" grpId="0" bldLvl="0" animBg="1"/>
      <p:bldP spid="30729" grpId="0" bldLvl="0" animBg="1"/>
      <p:bldP spid="30730" grpId="0" bldLvl="0" animBg="1"/>
      <p:bldP spid="30731" grpId="0" bldLvl="0" animBg="1"/>
      <p:bldP spid="30732" grpId="0"/>
      <p:bldP spid="3073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会议纪要</a:t>
            </a:r>
          </a:p>
        </p:txBody>
      </p:sp>
      <p:pic>
        <p:nvPicPr>
          <p:cNvPr id="3" name="图片 2">
            <a:extLst>
              <a:ext uri="{FF2B5EF4-FFF2-40B4-BE49-F238E27FC236}">
                <a16:creationId xmlns:a16="http://schemas.microsoft.com/office/drawing/2014/main" id="{C1D8EAFB-79DB-4641-8DC3-EA5B0D5D7455}"/>
              </a:ext>
            </a:extLst>
          </p:cNvPr>
          <p:cNvPicPr>
            <a:picLocks noChangeAspect="1"/>
          </p:cNvPicPr>
          <p:nvPr/>
        </p:nvPicPr>
        <p:blipFill>
          <a:blip r:embed="rId8"/>
          <a:stretch>
            <a:fillRect/>
          </a:stretch>
        </p:blipFill>
        <p:spPr>
          <a:xfrm>
            <a:off x="1203487" y="688259"/>
            <a:ext cx="5197907" cy="6268064"/>
          </a:xfrm>
          <a:prstGeom prst="rect">
            <a:avLst/>
          </a:prstGeom>
        </p:spPr>
      </p:pic>
      <p:pic>
        <p:nvPicPr>
          <p:cNvPr id="1026" name="图片 1" descr="a66be5913c5800c47793351caafcf8a">
            <a:extLst>
              <a:ext uri="{FF2B5EF4-FFF2-40B4-BE49-F238E27FC236}">
                <a16:creationId xmlns:a16="http://schemas.microsoft.com/office/drawing/2014/main" id="{59F441C0-5FF2-4C98-8F15-7600E7A8ED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8659" y="2194027"/>
            <a:ext cx="2577793" cy="300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418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4506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a:extLst>
              <a:ext uri="{FF2B5EF4-FFF2-40B4-BE49-F238E27FC236}">
                <a16:creationId xmlns:a16="http://schemas.microsoft.com/office/drawing/2014/main" id="{BD9CC17D-2859-4364-B3A8-E410AF6EBB28}"/>
              </a:ext>
            </a:extLst>
          </p:cNvPr>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95.5</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a:extLst>
              <a:ext uri="{FF2B5EF4-FFF2-40B4-BE49-F238E27FC236}">
                <a16:creationId xmlns:a16="http://schemas.microsoft.com/office/drawing/2014/main" id="{9EFDA646-6691-4BC4-A1CE-22BF7571B7A7}"/>
              </a:ext>
            </a:extLst>
          </p:cNvPr>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a:extLst>
              <a:ext uri="{FF2B5EF4-FFF2-40B4-BE49-F238E27FC236}">
                <a16:creationId xmlns:a16="http://schemas.microsoft.com/office/drawing/2014/main" id="{6CDF7D20-7401-407C-BC68-78ABC375EF97}"/>
              </a:ext>
            </a:extLst>
          </p:cNvPr>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a:extLst>
              <a:ext uri="{FF2B5EF4-FFF2-40B4-BE49-F238E27FC236}">
                <a16:creationId xmlns:a16="http://schemas.microsoft.com/office/drawing/2014/main" id="{1B96B6F7-3847-4433-A2D8-84410F3DDE38}"/>
              </a:ext>
            </a:extLst>
          </p:cNvPr>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95.6</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a:extLst>
              <a:ext uri="{FF2B5EF4-FFF2-40B4-BE49-F238E27FC236}">
                <a16:creationId xmlns:a16="http://schemas.microsoft.com/office/drawing/2014/main" id="{7E3AD5ED-F61E-40F3-A0A7-59FDB3794F95}"/>
              </a:ext>
            </a:extLst>
          </p:cNvPr>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a:extLst>
              <a:ext uri="{FF2B5EF4-FFF2-40B4-BE49-F238E27FC236}">
                <a16:creationId xmlns:a16="http://schemas.microsoft.com/office/drawing/2014/main" id="{F40B71D9-7B84-45A7-9632-1BD17F6F49C0}"/>
              </a:ext>
            </a:extLst>
          </p:cNvPr>
          <p:cNvPicPr>
            <a:picLocks noChangeAspect="1" noChangeArrowheads="1"/>
          </p:cNvPicPr>
          <p:nvPr>
            <p:custDataLst>
              <p:tags r:id="rId11"/>
            </p:custDataLst>
          </p:nvPr>
        </p:nvPicPr>
        <p:blipFill>
          <a:blip r:embed="rId18">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a:extLst>
              <a:ext uri="{FF2B5EF4-FFF2-40B4-BE49-F238E27FC236}">
                <a16:creationId xmlns:a16="http://schemas.microsoft.com/office/drawing/2014/main" id="{3645AA6D-8734-472F-A4D6-2CA58FF19FE3}"/>
              </a:ext>
            </a:extLst>
          </p:cNvPr>
          <p:cNvPicPr>
            <a:picLocks noChangeAspect="1" noChangeArrowheads="1"/>
          </p:cNvPicPr>
          <p:nvPr>
            <p:custDataLst>
              <p:tags r:id="rId12"/>
            </p:custDataLst>
          </p:nvPr>
        </p:nvPicPr>
        <p:blipFill>
          <a:blip r:embed="rId18">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a:extLst>
              <a:ext uri="{FF2B5EF4-FFF2-40B4-BE49-F238E27FC236}">
                <a16:creationId xmlns:a16="http://schemas.microsoft.com/office/drawing/2014/main" id="{2D7CFC56-66A5-41DC-921E-ECEB36EE81C0}"/>
              </a:ext>
            </a:extLst>
          </p:cNvPr>
          <p:cNvPicPr>
            <a:picLocks noChangeAspect="1" noChangeArrowheads="1"/>
          </p:cNvPicPr>
          <p:nvPr>
            <p:custDataLst>
              <p:tags r:id="rId13"/>
            </p:custDataLst>
          </p:nvPr>
        </p:nvPicPr>
        <p:blipFill>
          <a:blip r:embed="rId18">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a:extLst>
              <a:ext uri="{FF2B5EF4-FFF2-40B4-BE49-F238E27FC236}">
                <a16:creationId xmlns:a16="http://schemas.microsoft.com/office/drawing/2014/main" id="{79646D74-DF04-4AB8-98D9-120AA0B54D06}"/>
              </a:ext>
            </a:extLst>
          </p:cNvPr>
          <p:cNvPicPr>
            <a:picLocks noChangeAspect="1" noChangeArrowheads="1"/>
          </p:cNvPicPr>
          <p:nvPr>
            <p:custDataLst>
              <p:tags r:id="rId14"/>
            </p:custDataLst>
          </p:nvPr>
        </p:nvPicPr>
        <p:blipFill>
          <a:blip r:embed="rId18">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a:extLst>
              <a:ext uri="{FF2B5EF4-FFF2-40B4-BE49-F238E27FC236}">
                <a16:creationId xmlns:a16="http://schemas.microsoft.com/office/drawing/2014/main" id="{F9EACF24-1548-4953-AD00-102389976870}"/>
              </a:ext>
            </a:extLst>
          </p:cNvPr>
          <p:cNvPicPr>
            <a:picLocks noChangeAspect="1" noChangeArrowheads="1"/>
          </p:cNvPicPr>
          <p:nvPr>
            <p:custDataLst>
              <p:tags r:id="rId15"/>
            </p:custDataLst>
          </p:nvPr>
        </p:nvPicPr>
        <p:blipFill>
          <a:blip r:embed="rId18">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7446637C-9AD7-43C4-A762-ECF29DBB6E8C}"/>
              </a:ext>
            </a:extLst>
          </p:cNvPr>
          <p:cNvPicPr>
            <a:picLocks noChangeAspect="1"/>
          </p:cNvPicPr>
          <p:nvPr/>
        </p:nvPicPr>
        <p:blipFill>
          <a:blip r:embed="rId19"/>
          <a:stretch>
            <a:fillRect/>
          </a:stretch>
        </p:blipFill>
        <p:spPr>
          <a:xfrm>
            <a:off x="0" y="2825993"/>
            <a:ext cx="12192000" cy="3496930"/>
          </a:xfrm>
          <a:prstGeom prst="rect">
            <a:avLst/>
          </a:prstGeom>
        </p:spPr>
      </p:pic>
    </p:spTree>
    <p:extLst>
      <p:ext uri="{BB962C8B-B14F-4D97-AF65-F5344CB8AC3E}">
        <p14:creationId xmlns:p14="http://schemas.microsoft.com/office/powerpoint/2010/main" val="4201222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a:extLst>
              <a:ext uri="{FF2B5EF4-FFF2-40B4-BE49-F238E27FC236}">
                <a16:creationId xmlns:a16="http://schemas.microsoft.com/office/drawing/2014/main" id="{B1EA7BF7-D57C-4E36-AC79-7C045F0F7EA2}"/>
              </a:ext>
            </a:extLst>
          </p:cNvPr>
          <p:cNvGrpSpPr>
            <a:grpSpLocks/>
          </p:cNvGrpSpPr>
          <p:nvPr>
            <p:custDataLst>
              <p:tags r:id="rId6"/>
            </p:custDataLst>
          </p:nvPr>
        </p:nvGrpSpPr>
        <p:grpSpPr bwMode="auto">
          <a:xfrm>
            <a:off x="557597" y="2941039"/>
            <a:ext cx="1057275" cy="1603922"/>
            <a:chOff x="0" y="0"/>
            <a:chExt cx="1056192" cy="743368"/>
          </a:xfrm>
        </p:grpSpPr>
        <p:sp>
          <p:nvSpPr>
            <p:cNvPr id="17" name="矩形 13">
              <a:extLst>
                <a:ext uri="{FF2B5EF4-FFF2-40B4-BE49-F238E27FC236}">
                  <a16:creationId xmlns:a16="http://schemas.microsoft.com/office/drawing/2014/main" id="{1E9160AA-381F-4537-B65D-291C5ACF8B25}"/>
                </a:ext>
              </a:extLst>
            </p:cNvPr>
            <p:cNvSpPr>
              <a:spLocks noChangeArrowheads="1"/>
            </p:cNvSpPr>
            <p:nvPr/>
          </p:nvSpPr>
          <p:spPr bwMode="auto">
            <a:xfrm>
              <a:off x="0"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a:extLst>
                <a:ext uri="{FF2B5EF4-FFF2-40B4-BE49-F238E27FC236}">
                  <a16:creationId xmlns:a16="http://schemas.microsoft.com/office/drawing/2014/main" id="{6D0CEA91-5071-420B-8587-9D2252314637}"/>
                </a:ext>
              </a:extLst>
            </p:cNvPr>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a:extLst>
                <a:ext uri="{FF2B5EF4-FFF2-40B4-BE49-F238E27FC236}">
                  <a16:creationId xmlns:a16="http://schemas.microsoft.com/office/drawing/2014/main" id="{508FBD7F-D352-4C95-99C1-4956E9EEF625}"/>
                </a:ext>
              </a:extLst>
            </p:cNvPr>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a:extLst>
                <a:ext uri="{FF2B5EF4-FFF2-40B4-BE49-F238E27FC236}">
                  <a16:creationId xmlns:a16="http://schemas.microsoft.com/office/drawing/2014/main" id="{D8755831-D5AD-4131-85B4-9C23134AB4A4}"/>
                </a:ext>
              </a:extLst>
            </p:cNvPr>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a:extLst>
              <a:ext uri="{FF2B5EF4-FFF2-40B4-BE49-F238E27FC236}">
                <a16:creationId xmlns:a16="http://schemas.microsoft.com/office/drawing/2014/main" id="{F647F2E2-64A6-4096-B2F5-152A78956510}"/>
              </a:ext>
            </a:extLst>
          </p:cNvPr>
          <p:cNvGrpSpPr>
            <a:grpSpLocks/>
          </p:cNvGrpSpPr>
          <p:nvPr>
            <p:custDataLst>
              <p:tags r:id="rId7"/>
            </p:custDataLst>
          </p:nvPr>
        </p:nvGrpSpPr>
        <p:grpSpPr bwMode="auto">
          <a:xfrm>
            <a:off x="10236468" y="2941039"/>
            <a:ext cx="1038225" cy="1576770"/>
            <a:chOff x="0" y="0"/>
            <a:chExt cx="1039259" cy="743368"/>
          </a:xfrm>
        </p:grpSpPr>
        <p:sp>
          <p:nvSpPr>
            <p:cNvPr id="13" name="矩形 23">
              <a:extLst>
                <a:ext uri="{FF2B5EF4-FFF2-40B4-BE49-F238E27FC236}">
                  <a16:creationId xmlns:a16="http://schemas.microsoft.com/office/drawing/2014/main" id="{A250697F-4F33-40AA-841B-4F076742DBF4}"/>
                </a:ext>
              </a:extLst>
            </p:cNvPr>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a:extLst>
                <a:ext uri="{FF2B5EF4-FFF2-40B4-BE49-F238E27FC236}">
                  <a16:creationId xmlns:a16="http://schemas.microsoft.com/office/drawing/2014/main" id="{17C13F18-843B-4639-BB23-D6042A459DAD}"/>
                </a:ext>
              </a:extLst>
            </p:cNvPr>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a:extLst>
                <a:ext uri="{FF2B5EF4-FFF2-40B4-BE49-F238E27FC236}">
                  <a16:creationId xmlns:a16="http://schemas.microsoft.com/office/drawing/2014/main" id="{2FE5F066-092B-42CC-9FF6-198E06A49F4B}"/>
                </a:ext>
              </a:extLst>
            </p:cNvPr>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a:extLst>
                <a:ext uri="{FF2B5EF4-FFF2-40B4-BE49-F238E27FC236}">
                  <a16:creationId xmlns:a16="http://schemas.microsoft.com/office/drawing/2014/main" id="{68A10FE6-7CA1-493E-95FD-F3B69E3802F9}"/>
                </a:ext>
              </a:extLst>
            </p:cNvPr>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a:extLst>
              <a:ext uri="{FF2B5EF4-FFF2-40B4-BE49-F238E27FC236}">
                <a16:creationId xmlns:a16="http://schemas.microsoft.com/office/drawing/2014/main" id="{3DFE87F0-4921-41D1-99EB-0017D23DD10C}"/>
              </a:ext>
            </a:extLst>
          </p:cNvPr>
          <p:cNvSpPr>
            <a:spLocks noChangeArrowheads="1"/>
          </p:cNvSpPr>
          <p:nvPr>
            <p:custDataLst>
              <p:tags r:id="rId8"/>
            </p:custDataLst>
          </p:nvPr>
        </p:nvSpPr>
        <p:spPr bwMode="auto">
          <a:xfrm>
            <a:off x="1782590" y="3087329"/>
            <a:ext cx="846540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RogerS.Pressman,Bruce</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 </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R.Maxim</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软件工程原书第八版</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[M].</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机械工业出版社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北京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,2017:1.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[2]Karl </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Wiegers,Joy</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 Beatty.</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软件需求（第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3</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版）</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[M].</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清华大学出版社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北京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,2016:1.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lang="en-US" altLang="zh-CN" sz="1700" kern="100" dirty="0">
                <a:solidFill>
                  <a:srgbClr val="000000"/>
                </a:solidFill>
                <a:latin typeface="Times New Roman" panose="02020603050405020304" pitchFamily="18" charset="0"/>
              </a:rPr>
              <a:t>2</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杨弘平</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.UML2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基础、建模与设计教程</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清华大学出版社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2017.3.</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[4]</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张海藩</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软件工程导论</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[M].</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清华大学出版社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北京</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,2013:8.</a:t>
            </a:r>
          </a:p>
        </p:txBody>
      </p:sp>
    </p:spTree>
    <p:extLst>
      <p:ext uri="{BB962C8B-B14F-4D97-AF65-F5344CB8AC3E}">
        <p14:creationId xmlns:p14="http://schemas.microsoft.com/office/powerpoint/2010/main" val="3075255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F03866-9D37-4EBF-8A3E-0FED78C7CB52}"/>
              </a:ext>
            </a:extLst>
          </p:cNvPr>
          <p:cNvGrpSpPr/>
          <p:nvPr/>
        </p:nvGrpSpPr>
        <p:grpSpPr>
          <a:xfrm>
            <a:off x="3578225" y="1730375"/>
            <a:ext cx="6588125" cy="2019300"/>
            <a:chOff x="3578225" y="1730375"/>
            <a:chExt cx="6588125" cy="2019300"/>
          </a:xfrm>
        </p:grpSpPr>
        <p:sp>
          <p:nvSpPr>
            <p:cNvPr id="62466" name="PA_矩形 6">
              <a:extLst>
                <a:ext uri="{FF2B5EF4-FFF2-40B4-BE49-F238E27FC236}">
                  <a16:creationId xmlns:a16="http://schemas.microsoft.com/office/drawing/2014/main" id="{0B30DF64-FE27-484C-9FE6-09FE136F857B}"/>
                </a:ext>
              </a:extLst>
            </p:cNvPr>
            <p:cNvSpPr>
              <a:spLocks noChangeArrowheads="1"/>
            </p:cNvSpPr>
            <p:nvPr>
              <p:custDataLst>
                <p:tags r:id="rId2"/>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a:extLst>
                <a:ext uri="{FF2B5EF4-FFF2-40B4-BE49-F238E27FC236}">
                  <a16:creationId xmlns:a16="http://schemas.microsoft.com/office/drawing/2014/main" id="{32EDFC93-549B-42D6-8711-9E36690ACF58}"/>
                </a:ext>
              </a:extLst>
            </p:cNvPr>
            <p:cNvSpPr>
              <a:spLocks/>
            </p:cNvSpPr>
            <p:nvPr>
              <p:custDataLst>
                <p:tags r:id="rId3"/>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a:extLst>
                <a:ext uri="{FF2B5EF4-FFF2-40B4-BE49-F238E27FC236}">
                  <a16:creationId xmlns:a16="http://schemas.microsoft.com/office/drawing/2014/main" id="{B985EFF9-F2E0-434B-8239-12CAF7489E57}"/>
                </a:ext>
              </a:extLst>
            </p:cNvPr>
            <p:cNvSpPr>
              <a:spLocks/>
            </p:cNvSpPr>
            <p:nvPr>
              <p:custDataLst>
                <p:tags r:id="rId4"/>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a:extLst>
                <a:ext uri="{FF2B5EF4-FFF2-40B4-BE49-F238E27FC236}">
                  <a16:creationId xmlns:a16="http://schemas.microsoft.com/office/drawing/2014/main" id="{4EEE5176-1211-432C-BE6E-46230C92201E}"/>
                </a:ext>
              </a:extLst>
            </p:cNvPr>
            <p:cNvSpPr>
              <a:spLocks noChangeArrowheads="1"/>
            </p:cNvSpPr>
            <p:nvPr>
              <p:custDataLst>
                <p:tags r:id="rId5"/>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2470" name="PA_文本框 32">
            <a:extLst>
              <a:ext uri="{FF2B5EF4-FFF2-40B4-BE49-F238E27FC236}">
                <a16:creationId xmlns:a16="http://schemas.microsoft.com/office/drawing/2014/main" id="{D7EDCF36-F7A2-4986-AA20-FCBDED616E80}"/>
              </a:ext>
            </a:extLst>
          </p:cNvPr>
          <p:cNvSpPr>
            <a:spLocks noChangeArrowheads="1"/>
          </p:cNvSpPr>
          <p:nvPr>
            <p:custDataLst>
              <p:tags r:id="rId1"/>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066572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70"/>
                                        </p:tgtEl>
                                        <p:attrNameLst>
                                          <p:attrName>style.visibility</p:attrName>
                                        </p:attrNameLst>
                                      </p:cBhvr>
                                      <p:to>
                                        <p:strVal val="visible"/>
                                      </p:to>
                                    </p:set>
                                    <p:anim to="" calcmode="lin" valueType="num">
                                      <p:cBhvr>
                                        <p:cTn id="7" dur="700" fill="hold">
                                          <p:stCondLst>
                                            <p:cond delay="0"/>
                                          </p:stCondLst>
                                        </p:cTn>
                                        <p:tgtEl>
                                          <p:spTgt spid="62470"/>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a:extLst>
              <a:ext uri="{FF2B5EF4-FFF2-40B4-BE49-F238E27FC236}">
                <a16:creationId xmlns:a16="http://schemas.microsoft.com/office/drawing/2014/main" id="{70EB27CC-3EF3-4666-BEEF-72331F828952}"/>
              </a:ext>
            </a:extLst>
          </p:cNvPr>
          <p:cNvSpPr>
            <a:spLocks noChangeArrowheads="1"/>
          </p:cNvSpPr>
          <p:nvPr>
            <p:custDataLst>
              <p:tags r:id="rId12"/>
            </p:custDataLst>
          </p:nvPr>
        </p:nvSpPr>
        <p:spPr bwMode="auto">
          <a:xfrm>
            <a:off x="6858000" y="1527175"/>
            <a:ext cx="2031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发展历程</a:t>
            </a:r>
            <a:endParaRPr kumimoji="0" lang="en-US" altLang="zh-CN" sz="36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3720874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892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5"/>
          <a:srcRect/>
          <a:stretch>
            <a:fillRect/>
          </a:stretch>
        </a:blipFill>
        <a:effectLst/>
      </p:bgPr>
    </p:bg>
    <p:spTree>
      <p:nvGrpSpPr>
        <p:cNvPr id="1" name=""/>
        <p:cNvGrpSpPr/>
        <p:nvPr/>
      </p:nvGrpSpPr>
      <p:grpSpPr>
        <a:xfrm>
          <a:off x="0" y="0"/>
          <a:ext cx="0" cy="0"/>
          <a:chOff x="0" y="0"/>
          <a:chExt cx="0" cy="0"/>
        </a:xfrm>
      </p:grpSpPr>
      <p:sp>
        <p:nvSpPr>
          <p:cNvPr id="40962" name="PA_矩形 1">
            <a:extLst>
              <a:ext uri="{FF2B5EF4-FFF2-40B4-BE49-F238E27FC236}">
                <a16:creationId xmlns:a16="http://schemas.microsoft.com/office/drawing/2014/main" id="{4A5EE390-BF41-4372-908B-D0029C44B00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3" name="PA_矩形 2">
            <a:extLst>
              <a:ext uri="{FF2B5EF4-FFF2-40B4-BE49-F238E27FC236}">
                <a16:creationId xmlns:a16="http://schemas.microsoft.com/office/drawing/2014/main" id="{B212D563-27FF-47AF-9AC5-A0B48221815A}"/>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4" name="PA_矩形 3">
            <a:extLst>
              <a:ext uri="{FF2B5EF4-FFF2-40B4-BE49-F238E27FC236}">
                <a16:creationId xmlns:a16="http://schemas.microsoft.com/office/drawing/2014/main" id="{439E1676-93A0-49D1-AB39-B0954CFCDA8E}"/>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5" name="PA_矩形 4">
            <a:extLst>
              <a:ext uri="{FF2B5EF4-FFF2-40B4-BE49-F238E27FC236}">
                <a16:creationId xmlns:a16="http://schemas.microsoft.com/office/drawing/2014/main" id="{0B591DF4-4625-411D-9AE0-B39ADCAC5660}"/>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a:extLst>
              <a:ext uri="{FF2B5EF4-FFF2-40B4-BE49-F238E27FC236}">
                <a16:creationId xmlns:a16="http://schemas.microsoft.com/office/drawing/2014/main" id="{8AF47CC6-D077-409E-B12C-40A4C8419BAC}"/>
              </a:ext>
            </a:extLst>
          </p:cNvPr>
          <p:cNvSpPr>
            <a:spLocks noChangeArrowheads="1"/>
          </p:cNvSpPr>
          <p:nvPr>
            <p:custDataLst>
              <p:tags r:id="rId5"/>
            </p:custDataLst>
          </p:nvPr>
        </p:nvSpPr>
        <p:spPr bwMode="auto">
          <a:xfrm>
            <a:off x="1708150" y="76200"/>
            <a:ext cx="47212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微软雅黑" panose="020B0503020204020204" pitchFamily="34"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0967" name="PA_直接连接符 18">
            <a:extLst>
              <a:ext uri="{FF2B5EF4-FFF2-40B4-BE49-F238E27FC236}">
                <a16:creationId xmlns:a16="http://schemas.microsoft.com/office/drawing/2014/main" id="{9672FE7A-0872-424C-9DBC-63117B9A843E}"/>
              </a:ext>
            </a:extLst>
          </p:cNvPr>
          <p:cNvSpPr>
            <a:spLocks noChangeShapeType="1"/>
          </p:cNvSpPr>
          <p:nvPr>
            <p:custDataLst>
              <p:tags r:id="rId6"/>
            </p:custDataLst>
          </p:nvPr>
        </p:nvSpPr>
        <p:spPr bwMode="auto">
          <a:xfrm>
            <a:off x="1038225" y="3561346"/>
            <a:ext cx="10115550" cy="0"/>
          </a:xfrm>
          <a:prstGeom prst="line">
            <a:avLst/>
          </a:prstGeom>
          <a:noFill/>
          <a:ln w="28575">
            <a:solidFill>
              <a:schemeClr val="accent1"/>
            </a:solidFill>
            <a:prstDash val="sysDash"/>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68" name="PA_矩形 23">
            <a:extLst>
              <a:ext uri="{FF2B5EF4-FFF2-40B4-BE49-F238E27FC236}">
                <a16:creationId xmlns:a16="http://schemas.microsoft.com/office/drawing/2014/main" id="{156E4201-6C23-4470-AA24-9F6A41138BB5}"/>
              </a:ext>
            </a:extLst>
          </p:cNvPr>
          <p:cNvSpPr>
            <a:spLocks noChangeArrowheads="1"/>
          </p:cNvSpPr>
          <p:nvPr>
            <p:custDataLst>
              <p:tags r:id="rId7"/>
            </p:custDataLst>
          </p:nvPr>
        </p:nvSpPr>
        <p:spPr bwMode="auto">
          <a:xfrm>
            <a:off x="1446213" y="3904246"/>
            <a:ext cx="2101850" cy="59848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a:extLst>
              <a:ext uri="{FF2B5EF4-FFF2-40B4-BE49-F238E27FC236}">
                <a16:creationId xmlns:a16="http://schemas.microsoft.com/office/drawing/2014/main" id="{1B57F839-2633-4C45-B856-238272D5905F}"/>
              </a:ext>
            </a:extLst>
          </p:cNvPr>
          <p:cNvSpPr>
            <a:spLocks noChangeArrowheads="1"/>
          </p:cNvSpPr>
          <p:nvPr>
            <p:custDataLst>
              <p:tags r:id="rId8"/>
            </p:custDataLst>
          </p:nvPr>
        </p:nvSpPr>
        <p:spPr bwMode="auto">
          <a:xfrm>
            <a:off x="1481389" y="3953626"/>
            <a:ext cx="2037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dirty="0">
                <a:solidFill>
                  <a:srgbClr val="FFFFFF"/>
                </a:solidFill>
              </a:rPr>
              <a:t>20</a:t>
            </a:r>
            <a:r>
              <a:rPr lang="zh-CN" altLang="en-US" sz="2400" dirty="0">
                <a:solidFill>
                  <a:srgbClr val="FFFFFF"/>
                </a:solidFill>
              </a:rPr>
              <a:t>世纪</a:t>
            </a:r>
            <a:r>
              <a:rPr lang="en-US" altLang="zh-CN" sz="2400" dirty="0">
                <a:solidFill>
                  <a:srgbClr val="FFFFFF"/>
                </a:solidFill>
              </a:rPr>
              <a:t>70</a:t>
            </a:r>
            <a:r>
              <a:rPr lang="zh-CN" altLang="en-US" sz="2400" dirty="0">
                <a:solidFill>
                  <a:srgbClr val="FFFFFF"/>
                </a:solidFill>
              </a:rPr>
              <a:t>年代</a:t>
            </a:r>
            <a:endPar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70" name="PA_矩形 25">
            <a:extLst>
              <a:ext uri="{FF2B5EF4-FFF2-40B4-BE49-F238E27FC236}">
                <a16:creationId xmlns:a16="http://schemas.microsoft.com/office/drawing/2014/main" id="{314A5F37-8698-43B8-A094-49D857F31642}"/>
              </a:ext>
            </a:extLst>
          </p:cNvPr>
          <p:cNvSpPr>
            <a:spLocks noChangeArrowheads="1"/>
          </p:cNvSpPr>
          <p:nvPr>
            <p:custDataLst>
              <p:tags r:id="rId9"/>
            </p:custDataLst>
          </p:nvPr>
        </p:nvSpPr>
        <p:spPr bwMode="auto">
          <a:xfrm>
            <a:off x="5118100" y="3904246"/>
            <a:ext cx="2101850" cy="598488"/>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a:extLst>
              <a:ext uri="{FF2B5EF4-FFF2-40B4-BE49-F238E27FC236}">
                <a16:creationId xmlns:a16="http://schemas.microsoft.com/office/drawing/2014/main" id="{5F2A138F-F840-4A92-B0AB-EDB83FE13046}"/>
              </a:ext>
            </a:extLst>
          </p:cNvPr>
          <p:cNvSpPr>
            <a:spLocks noChangeArrowheads="1"/>
          </p:cNvSpPr>
          <p:nvPr>
            <p:custDataLst>
              <p:tags r:id="rId10"/>
            </p:custDataLst>
          </p:nvPr>
        </p:nvSpPr>
        <p:spPr bwMode="auto">
          <a:xfrm>
            <a:off x="5153277" y="3969668"/>
            <a:ext cx="2037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20</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世纪</a:t>
            </a: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90</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年代</a:t>
            </a:r>
          </a:p>
        </p:txBody>
      </p:sp>
      <p:sp>
        <p:nvSpPr>
          <p:cNvPr id="40972" name="PA_矩形 27">
            <a:extLst>
              <a:ext uri="{FF2B5EF4-FFF2-40B4-BE49-F238E27FC236}">
                <a16:creationId xmlns:a16="http://schemas.microsoft.com/office/drawing/2014/main" id="{7239F5C5-8CB5-414F-8DEC-8F70D66CEA59}"/>
              </a:ext>
            </a:extLst>
          </p:cNvPr>
          <p:cNvSpPr>
            <a:spLocks noChangeArrowheads="1"/>
          </p:cNvSpPr>
          <p:nvPr>
            <p:custDataLst>
              <p:tags r:id="rId11"/>
            </p:custDataLst>
          </p:nvPr>
        </p:nvSpPr>
        <p:spPr bwMode="auto">
          <a:xfrm>
            <a:off x="8775700" y="3904246"/>
            <a:ext cx="2101850" cy="598488"/>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a:extLst>
              <a:ext uri="{FF2B5EF4-FFF2-40B4-BE49-F238E27FC236}">
                <a16:creationId xmlns:a16="http://schemas.microsoft.com/office/drawing/2014/main" id="{2E7C411A-85B9-4337-A0FD-ED43C6A084BC}"/>
              </a:ext>
            </a:extLst>
          </p:cNvPr>
          <p:cNvSpPr>
            <a:spLocks noChangeArrowheads="1"/>
          </p:cNvSpPr>
          <p:nvPr>
            <p:custDataLst>
              <p:tags r:id="rId12"/>
            </p:custDataLst>
          </p:nvPr>
        </p:nvSpPr>
        <p:spPr bwMode="auto">
          <a:xfrm>
            <a:off x="8937625" y="3985710"/>
            <a:ext cx="17267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90</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年代中期</a:t>
            </a:r>
            <a:endPar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74" name="PA_文本框 29">
            <a:extLst>
              <a:ext uri="{FF2B5EF4-FFF2-40B4-BE49-F238E27FC236}">
                <a16:creationId xmlns:a16="http://schemas.microsoft.com/office/drawing/2014/main" id="{35CAF5F2-7528-45DA-97A3-21C7FEC0DA07}"/>
              </a:ext>
            </a:extLst>
          </p:cNvPr>
          <p:cNvSpPr>
            <a:spLocks noChangeArrowheads="1"/>
          </p:cNvSpPr>
          <p:nvPr>
            <p:custDataLst>
              <p:tags r:id="rId13"/>
            </p:custDataLst>
          </p:nvPr>
        </p:nvSpPr>
        <p:spPr bwMode="auto">
          <a:xfrm>
            <a:off x="1418056" y="4656721"/>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面向对象建模语言</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开始出现。</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0975" name="PA_文本框 33">
            <a:extLst>
              <a:ext uri="{FF2B5EF4-FFF2-40B4-BE49-F238E27FC236}">
                <a16:creationId xmlns:a16="http://schemas.microsoft.com/office/drawing/2014/main" id="{AC330474-01EA-4BFC-AAEE-39E915F15B6D}"/>
              </a:ext>
            </a:extLst>
          </p:cNvPr>
          <p:cNvSpPr>
            <a:spLocks noChangeArrowheads="1"/>
          </p:cNvSpPr>
          <p:nvPr>
            <p:custDataLst>
              <p:tags r:id="rId14"/>
            </p:custDataLst>
          </p:nvPr>
        </p:nvSpPr>
        <p:spPr bwMode="auto">
          <a:xfrm>
            <a:off x="5087270" y="4631321"/>
            <a:ext cx="223651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面向对象建模语言</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数量激增。由于用</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户很难根据应用特</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点选择合适的建模</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语言，爆发了一场</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“方法大战”。</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0976" name="PA_文本框 34">
            <a:extLst>
              <a:ext uri="{FF2B5EF4-FFF2-40B4-BE49-F238E27FC236}">
                <a16:creationId xmlns:a16="http://schemas.microsoft.com/office/drawing/2014/main" id="{3BAB4E80-B6B9-4912-A1B4-885D6546EE09}"/>
              </a:ext>
            </a:extLst>
          </p:cNvPr>
          <p:cNvSpPr>
            <a:spLocks noChangeArrowheads="1"/>
          </p:cNvSpPr>
          <p:nvPr>
            <p:custDataLst>
              <p:tags r:id="rId15"/>
            </p:custDataLst>
          </p:nvPr>
        </p:nvSpPr>
        <p:spPr bwMode="auto">
          <a:xfrm>
            <a:off x="8727240" y="4656721"/>
            <a:ext cx="22958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人们决定开始统一</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建模语言。</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开</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始出现。</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0980" name="PA_椭圆 39">
            <a:extLst>
              <a:ext uri="{FF2B5EF4-FFF2-40B4-BE49-F238E27FC236}">
                <a16:creationId xmlns:a16="http://schemas.microsoft.com/office/drawing/2014/main" id="{D87CB42B-5588-416C-BD7B-6EE6A1864A36}"/>
              </a:ext>
            </a:extLst>
          </p:cNvPr>
          <p:cNvSpPr>
            <a:spLocks noChangeArrowheads="1"/>
          </p:cNvSpPr>
          <p:nvPr>
            <p:custDataLst>
              <p:tags r:id="rId16"/>
            </p:custDataLst>
          </p:nvPr>
        </p:nvSpPr>
        <p:spPr bwMode="auto">
          <a:xfrm flipV="1">
            <a:off x="2339975" y="3391484"/>
            <a:ext cx="280988" cy="280987"/>
          </a:xfrm>
          <a:prstGeom prst="ellipse">
            <a:avLst/>
          </a:prstGeom>
          <a:solidFill>
            <a:schemeClr val="bg1"/>
          </a:solidFill>
          <a:ln w="762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1" name="PA_椭圆 40">
            <a:extLst>
              <a:ext uri="{FF2B5EF4-FFF2-40B4-BE49-F238E27FC236}">
                <a16:creationId xmlns:a16="http://schemas.microsoft.com/office/drawing/2014/main" id="{9CB5E805-B6C7-4D83-BE14-D9F0CC04508F}"/>
              </a:ext>
            </a:extLst>
          </p:cNvPr>
          <p:cNvSpPr>
            <a:spLocks noChangeArrowheads="1"/>
          </p:cNvSpPr>
          <p:nvPr>
            <p:custDataLst>
              <p:tags r:id="rId17"/>
            </p:custDataLst>
          </p:nvPr>
        </p:nvSpPr>
        <p:spPr bwMode="auto">
          <a:xfrm flipV="1">
            <a:off x="5961063" y="3416884"/>
            <a:ext cx="280987" cy="280987"/>
          </a:xfrm>
          <a:prstGeom prst="ellipse">
            <a:avLst/>
          </a:prstGeom>
          <a:solidFill>
            <a:schemeClr val="bg1"/>
          </a:solidFill>
          <a:ln w="76200">
            <a:solidFill>
              <a:srgbClr val="C06C84"/>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2" name="PA_椭圆 41">
            <a:extLst>
              <a:ext uri="{FF2B5EF4-FFF2-40B4-BE49-F238E27FC236}">
                <a16:creationId xmlns:a16="http://schemas.microsoft.com/office/drawing/2014/main" id="{53A1344E-B324-4A66-9D3A-464E06D9331D}"/>
              </a:ext>
            </a:extLst>
          </p:cNvPr>
          <p:cNvSpPr>
            <a:spLocks noChangeArrowheads="1"/>
          </p:cNvSpPr>
          <p:nvPr>
            <p:custDataLst>
              <p:tags r:id="rId18"/>
            </p:custDataLst>
          </p:nvPr>
        </p:nvSpPr>
        <p:spPr bwMode="auto">
          <a:xfrm flipV="1">
            <a:off x="9564688" y="3415296"/>
            <a:ext cx="280987" cy="282575"/>
          </a:xfrm>
          <a:prstGeom prst="ellipse">
            <a:avLst/>
          </a:prstGeom>
          <a:solidFill>
            <a:schemeClr val="bg1"/>
          </a:solidFill>
          <a:ln w="76200">
            <a:solidFill>
              <a:srgbClr val="F67280"/>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33" name="组合 32">
            <a:extLst>
              <a:ext uri="{FF2B5EF4-FFF2-40B4-BE49-F238E27FC236}">
                <a16:creationId xmlns:a16="http://schemas.microsoft.com/office/drawing/2014/main" id="{646D1863-6B03-4A5A-B7D4-32A6775DB0D7}"/>
              </a:ext>
            </a:extLst>
          </p:cNvPr>
          <p:cNvGrpSpPr/>
          <p:nvPr/>
        </p:nvGrpSpPr>
        <p:grpSpPr>
          <a:xfrm>
            <a:off x="2068334" y="1975433"/>
            <a:ext cx="824270" cy="956845"/>
            <a:chOff x="2070100" y="2022475"/>
            <a:chExt cx="1816100" cy="2108200"/>
          </a:xfrm>
        </p:grpSpPr>
        <p:sp>
          <p:nvSpPr>
            <p:cNvPr id="34" name="PA_等腰三角形 12">
              <a:extLst>
                <a:ext uri="{FF2B5EF4-FFF2-40B4-BE49-F238E27FC236}">
                  <a16:creationId xmlns:a16="http://schemas.microsoft.com/office/drawing/2014/main" id="{C7F1D4DB-2091-4982-A689-44C9EC31479F}"/>
                </a:ext>
              </a:extLst>
            </p:cNvPr>
            <p:cNvSpPr>
              <a:spLocks noChangeArrowheads="1"/>
            </p:cNvSpPr>
            <p:nvPr>
              <p:custDataLst>
                <p:tags r:id="rId32"/>
              </p:custDataLst>
            </p:nvPr>
          </p:nvSpPr>
          <p:spPr bwMode="auto">
            <a:xfrm rot="5400000">
              <a:off x="1924050" y="2168525"/>
              <a:ext cx="2108200" cy="1816100"/>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5" name="PA_图片 19">
              <a:extLst>
                <a:ext uri="{FF2B5EF4-FFF2-40B4-BE49-F238E27FC236}">
                  <a16:creationId xmlns:a16="http://schemas.microsoft.com/office/drawing/2014/main" id="{54C23170-1910-4241-8543-A79CD33A5E67}"/>
                </a:ext>
              </a:extLst>
            </p:cNvPr>
            <p:cNvPicPr>
              <a:picLocks noChangeAspect="1" noChangeArrowheads="1"/>
            </p:cNvPicPr>
            <p:nvPr>
              <p:custDataLst>
                <p:tags r:id="rId33"/>
              </p:custDataLst>
            </p:nvPr>
          </p:nvPicPr>
          <p:blipFill>
            <a:blip r:embed="rId36">
              <a:extLst>
                <a:ext uri="{28A0092B-C50C-407E-A947-70E740481C1C}">
                  <a14:useLocalDpi xmlns:a14="http://schemas.microsoft.com/office/drawing/2010/main" val="0"/>
                </a:ext>
              </a:extLst>
            </a:blip>
            <a:srcRect/>
            <a:stretch>
              <a:fillRect/>
            </a:stretch>
          </p:blipFill>
          <p:spPr bwMode="auto">
            <a:xfrm>
              <a:off x="2362200" y="2774950"/>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a:extLst>
              <a:ext uri="{FF2B5EF4-FFF2-40B4-BE49-F238E27FC236}">
                <a16:creationId xmlns:a16="http://schemas.microsoft.com/office/drawing/2014/main" id="{D5B94E62-C540-453C-AC2D-E0F3008DC4B0}"/>
              </a:ext>
            </a:extLst>
          </p:cNvPr>
          <p:cNvGrpSpPr/>
          <p:nvPr/>
        </p:nvGrpSpPr>
        <p:grpSpPr>
          <a:xfrm>
            <a:off x="5683865" y="1975433"/>
            <a:ext cx="824270" cy="954089"/>
            <a:chOff x="5630863" y="2022475"/>
            <a:chExt cx="1817687" cy="2108200"/>
          </a:xfrm>
        </p:grpSpPr>
        <p:sp>
          <p:nvSpPr>
            <p:cNvPr id="37" name="PA_等腰三角形 13">
              <a:extLst>
                <a:ext uri="{FF2B5EF4-FFF2-40B4-BE49-F238E27FC236}">
                  <a16:creationId xmlns:a16="http://schemas.microsoft.com/office/drawing/2014/main" id="{2B748711-A75E-4219-84F4-E2D209AE1BF2}"/>
                </a:ext>
              </a:extLst>
            </p:cNvPr>
            <p:cNvSpPr>
              <a:spLocks noChangeArrowheads="1"/>
            </p:cNvSpPr>
            <p:nvPr>
              <p:custDataLst>
                <p:tags r:id="rId30"/>
              </p:custDataLst>
            </p:nvPr>
          </p:nvSpPr>
          <p:spPr bwMode="auto">
            <a:xfrm rot="5400000">
              <a:off x="5485607" y="2167731"/>
              <a:ext cx="2108200" cy="1817687"/>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8" name="PA_图片 17">
              <a:extLst>
                <a:ext uri="{FF2B5EF4-FFF2-40B4-BE49-F238E27FC236}">
                  <a16:creationId xmlns:a16="http://schemas.microsoft.com/office/drawing/2014/main" id="{8B7E89CF-CD2C-4CF2-B0BE-5988B3AFD2B4}"/>
                </a:ext>
              </a:extLst>
            </p:cNvPr>
            <p:cNvPicPr>
              <a:picLocks noChangeAspect="1" noChangeArrowheads="1"/>
            </p:cNvPicPr>
            <p:nvPr>
              <p:custDataLst>
                <p:tags r:id="rId31"/>
              </p:custDataLst>
            </p:nvPr>
          </p:nvPicPr>
          <p:blipFill>
            <a:blip r:embed="rId37">
              <a:extLst>
                <a:ext uri="{28A0092B-C50C-407E-A947-70E740481C1C}">
                  <a14:useLocalDpi xmlns:a14="http://schemas.microsoft.com/office/drawing/2010/main" val="0"/>
                </a:ext>
              </a:extLst>
            </a:blip>
            <a:srcRect/>
            <a:stretch>
              <a:fillRect/>
            </a:stretch>
          </p:blipFill>
          <p:spPr bwMode="auto">
            <a:xfrm>
              <a:off x="6019800" y="2759075"/>
              <a:ext cx="601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组合 38">
            <a:extLst>
              <a:ext uri="{FF2B5EF4-FFF2-40B4-BE49-F238E27FC236}">
                <a16:creationId xmlns:a16="http://schemas.microsoft.com/office/drawing/2014/main" id="{1040E360-A042-4A52-8E35-6EB14388910E}"/>
              </a:ext>
            </a:extLst>
          </p:cNvPr>
          <p:cNvGrpSpPr/>
          <p:nvPr/>
        </p:nvGrpSpPr>
        <p:grpSpPr>
          <a:xfrm>
            <a:off x="9299396" y="1975432"/>
            <a:ext cx="824271" cy="956846"/>
            <a:chOff x="9194800" y="2022475"/>
            <a:chExt cx="1817688" cy="2108200"/>
          </a:xfrm>
        </p:grpSpPr>
        <p:sp>
          <p:nvSpPr>
            <p:cNvPr id="40" name="PA_等腰三角形 14">
              <a:extLst>
                <a:ext uri="{FF2B5EF4-FFF2-40B4-BE49-F238E27FC236}">
                  <a16:creationId xmlns:a16="http://schemas.microsoft.com/office/drawing/2014/main" id="{539DCD8C-93C1-46AE-B35C-E19CF4748217}"/>
                </a:ext>
              </a:extLst>
            </p:cNvPr>
            <p:cNvSpPr>
              <a:spLocks noChangeArrowheads="1"/>
            </p:cNvSpPr>
            <p:nvPr>
              <p:custDataLst>
                <p:tags r:id="rId28"/>
              </p:custDataLst>
            </p:nvPr>
          </p:nvSpPr>
          <p:spPr bwMode="auto">
            <a:xfrm rot="5400000">
              <a:off x="9049544" y="2167731"/>
              <a:ext cx="2108200" cy="1817688"/>
            </a:xfrm>
            <a:prstGeom prst="triangle">
              <a:avLst>
                <a:gd name="adj" fmla="val 5000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1" name="PA_图片 16">
              <a:extLst>
                <a:ext uri="{FF2B5EF4-FFF2-40B4-BE49-F238E27FC236}">
                  <a16:creationId xmlns:a16="http://schemas.microsoft.com/office/drawing/2014/main" id="{A1747CB7-7DAA-489E-B42D-B48257FEA594}"/>
                </a:ext>
              </a:extLst>
            </p:cNvPr>
            <p:cNvPicPr>
              <a:picLocks noChangeAspect="1" noChangeArrowheads="1"/>
            </p:cNvPicPr>
            <p:nvPr>
              <p:custDataLst>
                <p:tags r:id="rId29"/>
              </p:custDataLst>
            </p:nvPr>
          </p:nvPicPr>
          <p:blipFill>
            <a:blip r:embed="rId38">
              <a:extLst>
                <a:ext uri="{28A0092B-C50C-407E-A947-70E740481C1C}">
                  <a14:useLocalDpi xmlns:a14="http://schemas.microsoft.com/office/drawing/2010/main" val="0"/>
                </a:ext>
              </a:extLst>
            </a:blip>
            <a:srcRect/>
            <a:stretch>
              <a:fillRect/>
            </a:stretch>
          </p:blipFill>
          <p:spPr bwMode="auto">
            <a:xfrm>
              <a:off x="9534525" y="2759075"/>
              <a:ext cx="569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a:extLst>
              <a:ext uri="{FF2B5EF4-FFF2-40B4-BE49-F238E27FC236}">
                <a16:creationId xmlns:a16="http://schemas.microsoft.com/office/drawing/2014/main" id="{95BF9D11-8B6E-4A35-8C4C-52E1F1ADE018}"/>
              </a:ext>
            </a:extLst>
          </p:cNvPr>
          <p:cNvGrpSpPr/>
          <p:nvPr/>
        </p:nvGrpSpPr>
        <p:grpSpPr>
          <a:xfrm>
            <a:off x="914400" y="930838"/>
            <a:ext cx="6548333" cy="584201"/>
            <a:chOff x="560491" y="964724"/>
            <a:chExt cx="6548333" cy="584201"/>
          </a:xfrm>
        </p:grpSpPr>
        <p:grpSp>
          <p:nvGrpSpPr>
            <p:cNvPr id="5" name="组合 4">
              <a:extLst>
                <a:ext uri="{FF2B5EF4-FFF2-40B4-BE49-F238E27FC236}">
                  <a16:creationId xmlns:a16="http://schemas.microsoft.com/office/drawing/2014/main" id="{71B5386C-049B-469C-815D-CA0FFF3C9B18}"/>
                </a:ext>
              </a:extLst>
            </p:cNvPr>
            <p:cNvGrpSpPr/>
            <p:nvPr/>
          </p:nvGrpSpPr>
          <p:grpSpPr>
            <a:xfrm>
              <a:off x="560491" y="964724"/>
              <a:ext cx="568409" cy="584201"/>
              <a:chOff x="345991" y="637886"/>
              <a:chExt cx="1136817" cy="1152646"/>
            </a:xfrm>
          </p:grpSpPr>
          <p:sp>
            <p:nvSpPr>
              <p:cNvPr id="43" name="PA_任意多边形 47">
                <a:extLst>
                  <a:ext uri="{FF2B5EF4-FFF2-40B4-BE49-F238E27FC236}">
                    <a16:creationId xmlns:a16="http://schemas.microsoft.com/office/drawing/2014/main" id="{5E6953D1-7089-4C59-86C6-9D4EA7A67570}"/>
                  </a:ext>
                </a:extLst>
              </p:cNvPr>
              <p:cNvSpPr>
                <a:spLocks/>
              </p:cNvSpPr>
              <p:nvPr>
                <p:custDataLst>
                  <p:tags r:id="rId19"/>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PA_任意多边形 51">
                <a:extLst>
                  <a:ext uri="{FF2B5EF4-FFF2-40B4-BE49-F238E27FC236}">
                    <a16:creationId xmlns:a16="http://schemas.microsoft.com/office/drawing/2014/main" id="{BE65E1D0-BDF6-4E27-A10D-61AF0191D004}"/>
                  </a:ext>
                </a:extLst>
              </p:cNvPr>
              <p:cNvSpPr>
                <a:spLocks/>
              </p:cNvSpPr>
              <p:nvPr>
                <p:custDataLst>
                  <p:tags r:id="rId20"/>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PA_任意多边形 63">
                <a:extLst>
                  <a:ext uri="{FF2B5EF4-FFF2-40B4-BE49-F238E27FC236}">
                    <a16:creationId xmlns:a16="http://schemas.microsoft.com/office/drawing/2014/main" id="{3DF96E5F-E901-4293-AE86-A527D5AAAC12}"/>
                  </a:ext>
                </a:extLst>
              </p:cNvPr>
              <p:cNvSpPr>
                <a:spLocks/>
              </p:cNvSpPr>
              <p:nvPr>
                <p:custDataLst>
                  <p:tags r:id="rId21"/>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PA_任意多边形 53">
                <a:extLst>
                  <a:ext uri="{FF2B5EF4-FFF2-40B4-BE49-F238E27FC236}">
                    <a16:creationId xmlns:a16="http://schemas.microsoft.com/office/drawing/2014/main" id="{7F06F892-A7BA-4021-9F29-2754BEA2A0E3}"/>
                  </a:ext>
                </a:extLst>
              </p:cNvPr>
              <p:cNvSpPr>
                <a:spLocks/>
              </p:cNvSpPr>
              <p:nvPr>
                <p:custDataLst>
                  <p:tags r:id="rId22"/>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PA_任意多边形 55">
                <a:extLst>
                  <a:ext uri="{FF2B5EF4-FFF2-40B4-BE49-F238E27FC236}">
                    <a16:creationId xmlns:a16="http://schemas.microsoft.com/office/drawing/2014/main" id="{6EE266D8-C7A4-44FA-80B4-D5986A148F7D}"/>
                  </a:ext>
                </a:extLst>
              </p:cNvPr>
              <p:cNvSpPr>
                <a:spLocks/>
              </p:cNvSpPr>
              <p:nvPr>
                <p:custDataLst>
                  <p:tags r:id="rId23"/>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PA_任意多边形 56">
                <a:extLst>
                  <a:ext uri="{FF2B5EF4-FFF2-40B4-BE49-F238E27FC236}">
                    <a16:creationId xmlns:a16="http://schemas.microsoft.com/office/drawing/2014/main" id="{692C7811-1A5C-4BBB-B4AA-40CBE56DB996}"/>
                  </a:ext>
                </a:extLst>
              </p:cNvPr>
              <p:cNvSpPr>
                <a:spLocks/>
              </p:cNvSpPr>
              <p:nvPr>
                <p:custDataLst>
                  <p:tags r:id="rId24"/>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PA_任意多边形 58">
                <a:extLst>
                  <a:ext uri="{FF2B5EF4-FFF2-40B4-BE49-F238E27FC236}">
                    <a16:creationId xmlns:a16="http://schemas.microsoft.com/office/drawing/2014/main" id="{A064766A-133E-4073-85BC-AF521B516667}"/>
                  </a:ext>
                </a:extLst>
              </p:cNvPr>
              <p:cNvSpPr>
                <a:spLocks/>
              </p:cNvSpPr>
              <p:nvPr>
                <p:custDataLst>
                  <p:tags r:id="rId25"/>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PA_任意多边形 59">
                <a:extLst>
                  <a:ext uri="{FF2B5EF4-FFF2-40B4-BE49-F238E27FC236}">
                    <a16:creationId xmlns:a16="http://schemas.microsoft.com/office/drawing/2014/main" id="{F6AD7913-3809-45A7-AA5C-C6A34FC199B3}"/>
                  </a:ext>
                </a:extLst>
              </p:cNvPr>
              <p:cNvSpPr>
                <a:spLocks/>
              </p:cNvSpPr>
              <p:nvPr>
                <p:custDataLst>
                  <p:tags r:id="rId26"/>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1" name="PA_组合 27">
                <a:extLst>
                  <a:ext uri="{FF2B5EF4-FFF2-40B4-BE49-F238E27FC236}">
                    <a16:creationId xmlns:a16="http://schemas.microsoft.com/office/drawing/2014/main" id="{AEC96904-CEA0-40EC-BFD1-496CD0EA17EF}"/>
                  </a:ext>
                </a:extLst>
              </p:cNvPr>
              <p:cNvGrpSpPr>
                <a:grpSpLocks/>
              </p:cNvGrpSpPr>
              <p:nvPr>
                <p:custDataLst>
                  <p:tags r:id="rId27"/>
                </p:custDataLst>
              </p:nvPr>
            </p:nvGrpSpPr>
            <p:grpSpPr bwMode="auto">
              <a:xfrm>
                <a:off x="345991" y="1081008"/>
                <a:ext cx="337560" cy="326313"/>
                <a:chOff x="0" y="0"/>
                <a:chExt cx="1375837" cy="1380067"/>
              </a:xfrm>
            </p:grpSpPr>
            <p:grpSp>
              <p:nvGrpSpPr>
                <p:cNvPr id="56" name="组合 25">
                  <a:extLst>
                    <a:ext uri="{FF2B5EF4-FFF2-40B4-BE49-F238E27FC236}">
                      <a16:creationId xmlns:a16="http://schemas.microsoft.com/office/drawing/2014/main" id="{AD81F4BD-3B65-450A-A404-5F7CA6AC855A}"/>
                    </a:ext>
                  </a:extLst>
                </p:cNvPr>
                <p:cNvGrpSpPr>
                  <a:grpSpLocks/>
                </p:cNvGrpSpPr>
                <p:nvPr/>
              </p:nvGrpSpPr>
              <p:grpSpPr bwMode="auto">
                <a:xfrm>
                  <a:off x="0" y="0"/>
                  <a:ext cx="1375837" cy="1380067"/>
                  <a:chOff x="0" y="0"/>
                  <a:chExt cx="1375837" cy="1380067"/>
                </a:xfrm>
              </p:grpSpPr>
              <p:sp>
                <p:nvSpPr>
                  <p:cNvPr id="58" name="矩形 11">
                    <a:extLst>
                      <a:ext uri="{FF2B5EF4-FFF2-40B4-BE49-F238E27FC236}">
                        <a16:creationId xmlns:a16="http://schemas.microsoft.com/office/drawing/2014/main" id="{25E15532-7141-45A1-9CE8-BC072A19D17B}"/>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矩形 12">
                    <a:extLst>
                      <a:ext uri="{FF2B5EF4-FFF2-40B4-BE49-F238E27FC236}">
                        <a16:creationId xmlns:a16="http://schemas.microsoft.com/office/drawing/2014/main" id="{A53312E2-4E7A-40AE-99B5-8B642285F894}"/>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矩形 13">
                    <a:extLst>
                      <a:ext uri="{FF2B5EF4-FFF2-40B4-BE49-F238E27FC236}">
                        <a16:creationId xmlns:a16="http://schemas.microsoft.com/office/drawing/2014/main" id="{33A3D9B2-CA41-4012-BCA5-CD8DC547B991}"/>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1" name="任意多边形 18">
                    <a:extLst>
                      <a:ext uri="{FF2B5EF4-FFF2-40B4-BE49-F238E27FC236}">
                        <a16:creationId xmlns:a16="http://schemas.microsoft.com/office/drawing/2014/main" id="{312A8E11-6D9F-4765-823E-E52DE28B2A12}"/>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任意多边形 21">
                    <a:extLst>
                      <a:ext uri="{FF2B5EF4-FFF2-40B4-BE49-F238E27FC236}">
                        <a16:creationId xmlns:a16="http://schemas.microsoft.com/office/drawing/2014/main" id="{5CF36669-D2E7-423A-9389-D7B17CC9B9F2}"/>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椭圆 22">
                    <a:extLst>
                      <a:ext uri="{FF2B5EF4-FFF2-40B4-BE49-F238E27FC236}">
                        <a16:creationId xmlns:a16="http://schemas.microsoft.com/office/drawing/2014/main" id="{72C20D7D-F655-4DED-ACB8-737B1A6C2352}"/>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4" name="矩形 23">
                    <a:extLst>
                      <a:ext uri="{FF2B5EF4-FFF2-40B4-BE49-F238E27FC236}">
                        <a16:creationId xmlns:a16="http://schemas.microsoft.com/office/drawing/2014/main" id="{88BBD33A-FC24-4A03-9F63-E3419FF0DCCB}"/>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57" name="椭圆 26">
                  <a:extLst>
                    <a:ext uri="{FF2B5EF4-FFF2-40B4-BE49-F238E27FC236}">
                      <a16:creationId xmlns:a16="http://schemas.microsoft.com/office/drawing/2014/main" id="{3DC22624-24B1-4DAE-A0C3-67E31A4BBDB6}"/>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 name="文本框 5">
              <a:extLst>
                <a:ext uri="{FF2B5EF4-FFF2-40B4-BE49-F238E27FC236}">
                  <a16:creationId xmlns:a16="http://schemas.microsoft.com/office/drawing/2014/main" id="{643CEFE1-5B5D-41FF-A9E8-A2ADC2A7CD2E}"/>
                </a:ext>
              </a:extLst>
            </p:cNvPr>
            <p:cNvSpPr txBox="1"/>
            <p:nvPr/>
          </p:nvSpPr>
          <p:spPr>
            <a:xfrm>
              <a:off x="1150143" y="1025705"/>
              <a:ext cx="5958681"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UML</a:t>
              </a:r>
              <a:r>
                <a:rPr lang="zh-CN" altLang="en-US" sz="2800" dirty="0">
                  <a:latin typeface="+mn-ea"/>
                </a:rPr>
                <a:t>起源于多种面向对象建模方法。</a:t>
              </a:r>
            </a:p>
          </p:txBody>
        </p:sp>
      </p:grpSp>
    </p:spTree>
    <p:extLst>
      <p:ext uri="{BB962C8B-B14F-4D97-AF65-F5344CB8AC3E}">
        <p14:creationId xmlns:p14="http://schemas.microsoft.com/office/powerpoint/2010/main" val="1410897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0962"/>
                                        </p:tgtEl>
                                        <p:attrNameLst>
                                          <p:attrName>style.visibility</p:attrName>
                                        </p:attrNameLst>
                                      </p:cBhvr>
                                      <p:to>
                                        <p:strVal val="visible"/>
                                      </p:to>
                                    </p:set>
                                    <p:anim to="" calcmode="lin" valueType="num">
                                      <p:cBhvr>
                                        <p:cTn id="7" dur="700" fill="hold">
                                          <p:stCondLst>
                                            <p:cond delay="0"/>
                                          </p:stCondLst>
                                        </p:cTn>
                                        <p:tgtEl>
                                          <p:spTgt spid="40962"/>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0962"/>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0963"/>
                                        </p:tgtEl>
                                        <p:attrNameLst>
                                          <p:attrName>style.visibility</p:attrName>
                                        </p:attrNameLst>
                                      </p:cBhvr>
                                      <p:to>
                                        <p:strVal val="visible"/>
                                      </p:to>
                                    </p:set>
                                    <p:anim to="" calcmode="lin" valueType="num">
                                      <p:cBhvr>
                                        <p:cTn id="11" dur="700" fill="hold">
                                          <p:stCondLst>
                                            <p:cond delay="0"/>
                                          </p:stCondLst>
                                        </p:cTn>
                                        <p:tgtEl>
                                          <p:spTgt spid="40963"/>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0963"/>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0964"/>
                                        </p:tgtEl>
                                        <p:attrNameLst>
                                          <p:attrName>style.visibility</p:attrName>
                                        </p:attrNameLst>
                                      </p:cBhvr>
                                      <p:to>
                                        <p:strVal val="visible"/>
                                      </p:to>
                                    </p:set>
                                    <p:anim to="" calcmode="lin" valueType="num">
                                      <p:cBhvr>
                                        <p:cTn id="15" dur="700" fill="hold">
                                          <p:stCondLst>
                                            <p:cond delay="0"/>
                                          </p:stCondLst>
                                        </p:cTn>
                                        <p:tgtEl>
                                          <p:spTgt spid="40964"/>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0964"/>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0965"/>
                                        </p:tgtEl>
                                        <p:attrNameLst>
                                          <p:attrName>style.visibility</p:attrName>
                                        </p:attrNameLst>
                                      </p:cBhvr>
                                      <p:to>
                                        <p:strVal val="visible"/>
                                      </p:to>
                                    </p:set>
                                    <p:anim to="" calcmode="lin" valueType="num">
                                      <p:cBhvr>
                                        <p:cTn id="19" dur="700" fill="hold">
                                          <p:stCondLst>
                                            <p:cond delay="0"/>
                                          </p:stCondLst>
                                        </p:cTn>
                                        <p:tgtEl>
                                          <p:spTgt spid="40965"/>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0965"/>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0966"/>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0967"/>
                                        </p:tgtEl>
                                        <p:attrNameLst>
                                          <p:attrName>style.visibility</p:attrName>
                                        </p:attrNameLst>
                                      </p:cBhvr>
                                      <p:to>
                                        <p:strVal val="visible"/>
                                      </p:to>
                                    </p:set>
                                    <p:anim to="" calcmode="lin" valueType="num">
                                      <p:cBhvr>
                                        <p:cTn id="27" dur="700" fill="hold">
                                          <p:stCondLst>
                                            <p:cond delay="0"/>
                                          </p:stCondLst>
                                        </p:cTn>
                                        <p:tgtEl>
                                          <p:spTgt spid="40967"/>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0967"/>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68"/>
                                        </p:tgtEl>
                                        <p:attrNameLst>
                                          <p:attrName>style.visibility</p:attrName>
                                        </p:attrNameLst>
                                      </p:cBhvr>
                                      <p:to>
                                        <p:strVal val="visible"/>
                                      </p:to>
                                    </p:set>
                                    <p:anim to="" calcmode="lin" valueType="num">
                                      <p:cBhvr>
                                        <p:cTn id="31" dur="700" fill="hold">
                                          <p:stCondLst>
                                            <p:cond delay="0"/>
                                          </p:stCondLst>
                                        </p:cTn>
                                        <p:tgtEl>
                                          <p:spTgt spid="40968"/>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0968"/>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0969"/>
                                        </p:tgtEl>
                                        <p:attrNameLst>
                                          <p:attrName>style.visibility</p:attrName>
                                        </p:attrNameLst>
                                      </p:cBhvr>
                                      <p:to>
                                        <p:strVal val="visible"/>
                                      </p:to>
                                    </p:set>
                                    <p:anim to="" calcmode="lin" valueType="num">
                                      <p:cBhvr>
                                        <p:cTn id="35" dur="700" fill="hold">
                                          <p:stCondLst>
                                            <p:cond delay="0"/>
                                          </p:stCondLst>
                                        </p:cTn>
                                        <p:tgtEl>
                                          <p:spTgt spid="40969"/>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0969"/>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0970"/>
                                        </p:tgtEl>
                                        <p:attrNameLst>
                                          <p:attrName>style.visibility</p:attrName>
                                        </p:attrNameLst>
                                      </p:cBhvr>
                                      <p:to>
                                        <p:strVal val="visible"/>
                                      </p:to>
                                    </p:set>
                                    <p:anim to="" calcmode="lin" valueType="num">
                                      <p:cBhvr>
                                        <p:cTn id="39" dur="700" fill="hold">
                                          <p:stCondLst>
                                            <p:cond delay="0"/>
                                          </p:stCondLst>
                                        </p:cTn>
                                        <p:tgtEl>
                                          <p:spTgt spid="40970"/>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0970"/>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0971"/>
                                        </p:tgtEl>
                                        <p:attrNameLst>
                                          <p:attrName>style.visibility</p:attrName>
                                        </p:attrNameLst>
                                      </p:cBhvr>
                                      <p:to>
                                        <p:strVal val="visible"/>
                                      </p:to>
                                    </p:set>
                                    <p:anim to="" calcmode="lin" valueType="num">
                                      <p:cBhvr>
                                        <p:cTn id="43" dur="700" fill="hold">
                                          <p:stCondLst>
                                            <p:cond delay="0"/>
                                          </p:stCondLst>
                                        </p:cTn>
                                        <p:tgtEl>
                                          <p:spTgt spid="40971"/>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0971"/>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0972"/>
                                        </p:tgtEl>
                                        <p:attrNameLst>
                                          <p:attrName>style.visibility</p:attrName>
                                        </p:attrNameLst>
                                      </p:cBhvr>
                                      <p:to>
                                        <p:strVal val="visible"/>
                                      </p:to>
                                    </p:set>
                                    <p:anim to="" calcmode="lin" valueType="num">
                                      <p:cBhvr>
                                        <p:cTn id="47" dur="700" fill="hold">
                                          <p:stCondLst>
                                            <p:cond delay="0"/>
                                          </p:stCondLst>
                                        </p:cTn>
                                        <p:tgtEl>
                                          <p:spTgt spid="40972"/>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40972"/>
                                        </p:tgtEl>
                                        <p:attrNameLst>
                                          <p:attrName>ppt_h</p:attrName>
                                        </p:attrNameLst>
                                      </p:cBhvr>
                                      <p:tavLst>
                                        <p:tav tm="0" fmla="#ppt_h-#ppt_h*((1.5-1.5*$)^3-(1.5-1.5*$)^2)">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0973"/>
                                        </p:tgtEl>
                                        <p:attrNameLst>
                                          <p:attrName>style.visibility</p:attrName>
                                        </p:attrNameLst>
                                      </p:cBhvr>
                                      <p:to>
                                        <p:strVal val="visible"/>
                                      </p:to>
                                    </p:set>
                                    <p:anim to="" calcmode="lin" valueType="num">
                                      <p:cBhvr>
                                        <p:cTn id="51" dur="700" fill="hold">
                                          <p:stCondLst>
                                            <p:cond delay="0"/>
                                          </p:stCondLst>
                                        </p:cTn>
                                        <p:tgtEl>
                                          <p:spTgt spid="40973"/>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40973"/>
                                        </p:tgtEl>
                                        <p:attrNameLst>
                                          <p:attrName>ppt_h</p:attrName>
                                        </p:attrNameLst>
                                      </p:cBhvr>
                                      <p:tavLst>
                                        <p:tav tm="0" fmla="#ppt_h-#ppt_h*((1.5-1.5*$)^3-(1.5-1.5*$)^2)">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40974"/>
                                        </p:tgtEl>
                                        <p:attrNameLst>
                                          <p:attrName>style.visibility</p:attrName>
                                        </p:attrNameLst>
                                      </p:cBhvr>
                                      <p:to>
                                        <p:strVal val="visible"/>
                                      </p:to>
                                    </p:set>
                                    <p:anim to="" calcmode="lin" valueType="num">
                                      <p:cBhvr>
                                        <p:cTn id="55" dur="700" fill="hold">
                                          <p:stCondLst>
                                            <p:cond delay="0"/>
                                          </p:stCondLst>
                                        </p:cTn>
                                        <p:tgtEl>
                                          <p:spTgt spid="40974"/>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40974"/>
                                        </p:tgtEl>
                                        <p:attrNameLst>
                                          <p:attrName>ppt_h</p:attrName>
                                        </p:attrNameLst>
                                      </p:cBhvr>
                                      <p:tavLst>
                                        <p:tav tm="0" fmla="#ppt_h-#ppt_h*((1.5-1.5*$)^3-(1.5-1.5*$)^2)">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40975"/>
                                        </p:tgtEl>
                                        <p:attrNameLst>
                                          <p:attrName>style.visibility</p:attrName>
                                        </p:attrNameLst>
                                      </p:cBhvr>
                                      <p:to>
                                        <p:strVal val="visible"/>
                                      </p:to>
                                    </p:set>
                                    <p:anim to="" calcmode="lin" valueType="num">
                                      <p:cBhvr>
                                        <p:cTn id="59" dur="700" fill="hold">
                                          <p:stCondLst>
                                            <p:cond delay="0"/>
                                          </p:stCondLst>
                                        </p:cTn>
                                        <p:tgtEl>
                                          <p:spTgt spid="40975"/>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40975"/>
                                        </p:tgtEl>
                                        <p:attrNameLst>
                                          <p:attrName>ppt_h</p:attrName>
                                        </p:attrNameLst>
                                      </p:cBhvr>
                                      <p:tavLst>
                                        <p:tav tm="0" fmla="#ppt_h-#ppt_h*((1.5-1.5*$)^3-(1.5-1.5*$)^2)">
                                          <p:val>
                                            <p:strVal val="0"/>
                                          </p:val>
                                        </p:tav>
                                        <p:tav tm="100000">
                                          <p:val>
                                            <p:str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40976"/>
                                        </p:tgtEl>
                                        <p:attrNameLst>
                                          <p:attrName>style.visibility</p:attrName>
                                        </p:attrNameLst>
                                      </p:cBhvr>
                                      <p:to>
                                        <p:strVal val="visible"/>
                                      </p:to>
                                    </p:set>
                                    <p:anim to="" calcmode="lin" valueType="num">
                                      <p:cBhvr>
                                        <p:cTn id="63" dur="700" fill="hold">
                                          <p:stCondLst>
                                            <p:cond delay="0"/>
                                          </p:stCondLst>
                                        </p:cTn>
                                        <p:tgtEl>
                                          <p:spTgt spid="40976"/>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40976"/>
                                        </p:tgtEl>
                                        <p:attrNameLst>
                                          <p:attrName>ppt_h</p:attrName>
                                        </p:attrNameLst>
                                      </p:cBhvr>
                                      <p:tavLst>
                                        <p:tav tm="0" fmla="#ppt_h-#ppt_h*((1.5-1.5*$)^3-(1.5-1.5*$)^2)">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0980"/>
                                        </p:tgtEl>
                                        <p:attrNameLst>
                                          <p:attrName>style.visibility</p:attrName>
                                        </p:attrNameLst>
                                      </p:cBhvr>
                                      <p:to>
                                        <p:strVal val="visible"/>
                                      </p:to>
                                    </p:set>
                                    <p:anim to="" calcmode="lin" valueType="num">
                                      <p:cBhvr>
                                        <p:cTn id="67" dur="700" fill="hold">
                                          <p:stCondLst>
                                            <p:cond delay="0"/>
                                          </p:stCondLst>
                                        </p:cTn>
                                        <p:tgtEl>
                                          <p:spTgt spid="40980"/>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40980"/>
                                        </p:tgtEl>
                                        <p:attrNameLst>
                                          <p:attrName>ppt_h</p:attrName>
                                        </p:attrNameLst>
                                      </p:cBhvr>
                                      <p:tavLst>
                                        <p:tav tm="0" fmla="#ppt_h-#ppt_h*((1.5-1.5*$)^3-(1.5-1.5*$)^2)">
                                          <p:val>
                                            <p:strVal val="0"/>
                                          </p:val>
                                        </p:tav>
                                        <p:tav tm="100000">
                                          <p:val>
                                            <p:str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40981"/>
                                        </p:tgtEl>
                                        <p:attrNameLst>
                                          <p:attrName>style.visibility</p:attrName>
                                        </p:attrNameLst>
                                      </p:cBhvr>
                                      <p:to>
                                        <p:strVal val="visible"/>
                                      </p:to>
                                    </p:set>
                                    <p:anim to="" calcmode="lin" valueType="num">
                                      <p:cBhvr>
                                        <p:cTn id="71" dur="700" fill="hold">
                                          <p:stCondLst>
                                            <p:cond delay="0"/>
                                          </p:stCondLst>
                                        </p:cTn>
                                        <p:tgtEl>
                                          <p:spTgt spid="40981"/>
                                        </p:tgtEl>
                                        <p:attrNameLst>
                                          <p:attrName>ppt_y</p:attrName>
                                        </p:attrNameLst>
                                      </p:cBhvr>
                                      <p:tavLst>
                                        <p:tav tm="0" fmla="#ppt_y+#ppt_h/2*((1.5-1.5*$)^3-(1.5-1.5*$)^2)*8/9">
                                          <p:val>
                                            <p:strVal val="0"/>
                                          </p:val>
                                        </p:tav>
                                        <p:tav tm="100000">
                                          <p:val>
                                            <p:strVal val="1"/>
                                          </p:val>
                                        </p:tav>
                                      </p:tavLst>
                                    </p:anim>
                                    <p:anim to="" calcmode="lin" valueType="num">
                                      <p:cBhvr>
                                        <p:cTn id="72" dur="700" fill="hold">
                                          <p:stCondLst>
                                            <p:cond delay="0"/>
                                          </p:stCondLst>
                                        </p:cTn>
                                        <p:tgtEl>
                                          <p:spTgt spid="40981"/>
                                        </p:tgtEl>
                                        <p:attrNameLst>
                                          <p:attrName>ppt_h</p:attrName>
                                        </p:attrNameLst>
                                      </p:cBhvr>
                                      <p:tavLst>
                                        <p:tav tm="0" fmla="#ppt_h-#ppt_h*((1.5-1.5*$)^3-(1.5-1.5*$)^2)">
                                          <p:val>
                                            <p:strVal val="0"/>
                                          </p:val>
                                        </p:tav>
                                        <p:tav tm="100000">
                                          <p:val>
                                            <p:str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40982"/>
                                        </p:tgtEl>
                                        <p:attrNameLst>
                                          <p:attrName>style.visibility</p:attrName>
                                        </p:attrNameLst>
                                      </p:cBhvr>
                                      <p:to>
                                        <p:strVal val="visible"/>
                                      </p:to>
                                    </p:set>
                                    <p:anim to="" calcmode="lin" valueType="num">
                                      <p:cBhvr>
                                        <p:cTn id="75" dur="700" fill="hold">
                                          <p:stCondLst>
                                            <p:cond delay="0"/>
                                          </p:stCondLst>
                                        </p:cTn>
                                        <p:tgtEl>
                                          <p:spTgt spid="40982"/>
                                        </p:tgtEl>
                                        <p:attrNameLst>
                                          <p:attrName>ppt_y</p:attrName>
                                        </p:attrNameLst>
                                      </p:cBhvr>
                                      <p:tavLst>
                                        <p:tav tm="0" fmla="#ppt_y+#ppt_h/2*((1.5-1.5*$)^3-(1.5-1.5*$)^2)*8/9">
                                          <p:val>
                                            <p:strVal val="0"/>
                                          </p:val>
                                        </p:tav>
                                        <p:tav tm="100000">
                                          <p:val>
                                            <p:strVal val="1"/>
                                          </p:val>
                                        </p:tav>
                                      </p:tavLst>
                                    </p:anim>
                                    <p:anim to="" calcmode="lin" valueType="num">
                                      <p:cBhvr>
                                        <p:cTn id="76" dur="700" fill="hold">
                                          <p:stCondLst>
                                            <p:cond delay="0"/>
                                          </p:stCondLst>
                                        </p:cTn>
                                        <p:tgtEl>
                                          <p:spTgt spid="40982"/>
                                        </p:tgtEl>
                                        <p:attrNameLst>
                                          <p:attrName>ppt_h</p:attrName>
                                        </p:attrNameLst>
                                      </p:cBhvr>
                                      <p:tavLst>
                                        <p:tav tm="0" fmla="#ppt_h-#ppt_h*((1.5-1.5*$)^3-(1.5-1.5*$)^2)">
                                          <p:val>
                                            <p:strVal val="0"/>
                                          </p:val>
                                        </p:tav>
                                        <p:tav tm="100000">
                                          <p:val>
                                            <p:strVal val="1"/>
                                          </p:val>
                                        </p:tav>
                                      </p:tavLst>
                                    </p:anim>
                                  </p:childTnLst>
                                </p:cTn>
                              </p:par>
                              <p:par>
                                <p:cTn id="77" presetID="10"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7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700"/>
                                        <p:tgtEl>
                                          <p:spTgt spid="33"/>
                                        </p:tgtEl>
                                      </p:cBhvr>
                                    </p:animEffect>
                                  </p:childTnLst>
                                </p:cTn>
                              </p:par>
                              <p:par>
                                <p:cTn id="83" presetID="10"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7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7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autoUpdateAnimBg="0"/>
      <p:bldP spid="40963" grpId="0" animBg="1" autoUpdateAnimBg="0"/>
      <p:bldP spid="40964" grpId="0" animBg="1" autoUpdateAnimBg="0"/>
      <p:bldP spid="40965" grpId="0" animBg="1" autoUpdateAnimBg="0"/>
      <p:bldP spid="40966" grpId="0"/>
      <p:bldP spid="40967" grpId="0" animBg="1" autoUpdateAnimBg="0"/>
      <p:bldP spid="40968" grpId="0" animBg="1" autoUpdateAnimBg="0"/>
      <p:bldP spid="40969" grpId="0" animBg="1" autoUpdateAnimBg="0"/>
      <p:bldP spid="40970" grpId="0" animBg="1" autoUpdateAnimBg="0"/>
      <p:bldP spid="40971" grpId="0" animBg="1" autoUpdateAnimBg="0"/>
      <p:bldP spid="40972" grpId="0" animBg="1" autoUpdateAnimBg="0"/>
      <p:bldP spid="40973" grpId="0" animBg="1" autoUpdateAnimBg="0"/>
      <p:bldP spid="40974" grpId="0" animBg="1" autoUpdateAnimBg="0"/>
      <p:bldP spid="40975" grpId="0" animBg="1" autoUpdateAnimBg="0"/>
      <p:bldP spid="40976" grpId="0" animBg="1" autoUpdateAnimBg="0"/>
      <p:bldP spid="40980" grpId="0" animBg="1" autoUpdateAnimBg="0"/>
      <p:bldP spid="40981" grpId="0" animBg="1" autoUpdateAnimBg="0"/>
      <p:bldP spid="4098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2744068" y="76200"/>
            <a:ext cx="26636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37895" name="PA_组合 31">
            <a:extLst>
              <a:ext uri="{FF2B5EF4-FFF2-40B4-BE49-F238E27FC236}">
                <a16:creationId xmlns:a16="http://schemas.microsoft.com/office/drawing/2014/main" id="{EF838CDB-EFB5-4C04-AACF-F4B4FFB9038D}"/>
              </a:ext>
            </a:extLst>
          </p:cNvPr>
          <p:cNvGrpSpPr>
            <a:grpSpLocks/>
          </p:cNvGrpSpPr>
          <p:nvPr>
            <p:custDataLst>
              <p:tags r:id="rId6"/>
            </p:custDataLst>
          </p:nvPr>
        </p:nvGrpSpPr>
        <p:grpSpPr bwMode="auto">
          <a:xfrm rot="5400000">
            <a:off x="597533" y="2301640"/>
            <a:ext cx="2777541" cy="2940520"/>
            <a:chOff x="0" y="0"/>
            <a:chExt cx="5970957" cy="5720949"/>
          </a:xfrm>
        </p:grpSpPr>
        <p:sp>
          <p:nvSpPr>
            <p:cNvPr id="37908" name="任意多边形 29">
              <a:extLst>
                <a:ext uri="{FF2B5EF4-FFF2-40B4-BE49-F238E27FC236}">
                  <a16:creationId xmlns:a16="http://schemas.microsoft.com/office/drawing/2014/main" id="{224AF7F6-EF90-4F7B-BF08-9936FADFE5BB}"/>
                </a:ext>
              </a:extLst>
            </p:cNvPr>
            <p:cNvSpPr>
              <a:spLocks/>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09" name="任意多边形 27">
              <a:extLst>
                <a:ext uri="{FF2B5EF4-FFF2-40B4-BE49-F238E27FC236}">
                  <a16:creationId xmlns:a16="http://schemas.microsoft.com/office/drawing/2014/main" id="{CDC5366E-3388-47C3-90BB-D19EF9241BF0}"/>
                </a:ext>
              </a:extLst>
            </p:cNvPr>
            <p:cNvSpPr>
              <a:spLocks/>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10" name="任意多边形 28">
              <a:extLst>
                <a:ext uri="{FF2B5EF4-FFF2-40B4-BE49-F238E27FC236}">
                  <a16:creationId xmlns:a16="http://schemas.microsoft.com/office/drawing/2014/main" id="{331CAC37-9A4B-4A90-8B7F-C8CBD7DA5F60}"/>
                </a:ext>
              </a:extLst>
            </p:cNvPr>
            <p:cNvSpPr>
              <a:spLocks/>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911" name="任意多边形 30">
              <a:extLst>
                <a:ext uri="{FF2B5EF4-FFF2-40B4-BE49-F238E27FC236}">
                  <a16:creationId xmlns:a16="http://schemas.microsoft.com/office/drawing/2014/main" id="{E4AE1EFC-AC7E-45A9-A5BE-6B897008AC73}"/>
                </a:ext>
              </a:extLst>
            </p:cNvPr>
            <p:cNvSpPr>
              <a:spLocks/>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7900" name="PA_椭圆 42">
            <a:extLst>
              <a:ext uri="{FF2B5EF4-FFF2-40B4-BE49-F238E27FC236}">
                <a16:creationId xmlns:a16="http://schemas.microsoft.com/office/drawing/2014/main" id="{43CFFD94-2556-4F98-AD75-ECC3D32FFE6A}"/>
              </a:ext>
            </a:extLst>
          </p:cNvPr>
          <p:cNvSpPr>
            <a:spLocks noChangeArrowheads="1"/>
          </p:cNvSpPr>
          <p:nvPr>
            <p:custDataLst>
              <p:tags r:id="rId7"/>
            </p:custDataLst>
          </p:nvPr>
        </p:nvSpPr>
        <p:spPr bwMode="auto">
          <a:xfrm>
            <a:off x="3959732" y="1642228"/>
            <a:ext cx="447675" cy="4476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1" name="PA_椭圆 43">
            <a:extLst>
              <a:ext uri="{FF2B5EF4-FFF2-40B4-BE49-F238E27FC236}">
                <a16:creationId xmlns:a16="http://schemas.microsoft.com/office/drawing/2014/main" id="{D3C55FE6-04DA-4448-AC77-879B4488F843}"/>
              </a:ext>
            </a:extLst>
          </p:cNvPr>
          <p:cNvSpPr>
            <a:spLocks noChangeArrowheads="1"/>
          </p:cNvSpPr>
          <p:nvPr>
            <p:custDataLst>
              <p:tags r:id="rId8"/>
            </p:custDataLst>
          </p:nvPr>
        </p:nvSpPr>
        <p:spPr bwMode="auto">
          <a:xfrm>
            <a:off x="3959732" y="2951497"/>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2" name="PA_椭圆 44">
            <a:extLst>
              <a:ext uri="{FF2B5EF4-FFF2-40B4-BE49-F238E27FC236}">
                <a16:creationId xmlns:a16="http://schemas.microsoft.com/office/drawing/2014/main" id="{031361BE-BD4C-45A5-8132-33E494CB9D7F}"/>
              </a:ext>
            </a:extLst>
          </p:cNvPr>
          <p:cNvSpPr>
            <a:spLocks noChangeArrowheads="1"/>
          </p:cNvSpPr>
          <p:nvPr>
            <p:custDataLst>
              <p:tags r:id="rId9"/>
            </p:custDataLst>
          </p:nvPr>
        </p:nvSpPr>
        <p:spPr bwMode="auto">
          <a:xfrm>
            <a:off x="3959732" y="4260766"/>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3" name="PA_椭圆 45">
            <a:extLst>
              <a:ext uri="{FF2B5EF4-FFF2-40B4-BE49-F238E27FC236}">
                <a16:creationId xmlns:a16="http://schemas.microsoft.com/office/drawing/2014/main" id="{2F8713F4-877D-483A-A5B5-1B2F3143872A}"/>
              </a:ext>
            </a:extLst>
          </p:cNvPr>
          <p:cNvSpPr>
            <a:spLocks noChangeArrowheads="1"/>
          </p:cNvSpPr>
          <p:nvPr>
            <p:custDataLst>
              <p:tags r:id="rId10"/>
            </p:custDataLst>
          </p:nvPr>
        </p:nvSpPr>
        <p:spPr bwMode="auto">
          <a:xfrm>
            <a:off x="3959732" y="5810665"/>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4" name="PA_文本框 47">
            <a:extLst>
              <a:ext uri="{FF2B5EF4-FFF2-40B4-BE49-F238E27FC236}">
                <a16:creationId xmlns:a16="http://schemas.microsoft.com/office/drawing/2014/main" id="{20B27633-0B51-4D49-AC2B-545EA0A6A799}"/>
              </a:ext>
            </a:extLst>
          </p:cNvPr>
          <p:cNvSpPr>
            <a:spLocks noChangeArrowheads="1"/>
          </p:cNvSpPr>
          <p:nvPr>
            <p:custDataLst>
              <p:tags r:id="rId11"/>
            </p:custDataLst>
          </p:nvPr>
        </p:nvSpPr>
        <p:spPr bwMode="auto">
          <a:xfrm>
            <a:off x="4783645" y="1297740"/>
            <a:ext cx="689463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b="1" dirty="0" err="1">
                <a:solidFill>
                  <a:srgbClr val="F8B193"/>
                </a:solidFill>
              </a:rPr>
              <a:t>Booch</a:t>
            </a:r>
            <a:r>
              <a:rPr lang="en-US" altLang="zh-CN" b="1" dirty="0">
                <a:solidFill>
                  <a:srgbClr val="F8B193"/>
                </a:solidFill>
              </a:rPr>
              <a:t> 1993</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lang="zh-CN" altLang="en-US" sz="2000" dirty="0">
                <a:solidFill>
                  <a:srgbClr val="000000"/>
                </a:solidFill>
              </a:rPr>
              <a:t>面向对象软件工程的概念最早是由</a:t>
            </a:r>
            <a:r>
              <a:rPr lang="en-US" altLang="zh-CN" sz="2000" dirty="0" err="1">
                <a:solidFill>
                  <a:srgbClr val="000000"/>
                </a:solidFill>
              </a:rPr>
              <a:t>Booch</a:t>
            </a:r>
            <a:r>
              <a:rPr lang="zh-CN" altLang="en-US" sz="2000" dirty="0">
                <a:solidFill>
                  <a:srgbClr val="000000"/>
                </a:solidFill>
              </a:rPr>
              <a:t>提出的</a:t>
            </a:r>
            <a:r>
              <a:rPr lang="en-US" altLang="zh-CN" sz="2000" dirty="0">
                <a:solidFill>
                  <a:srgbClr val="000000"/>
                </a:solidFill>
              </a:rPr>
              <a:t>,</a:t>
            </a:r>
            <a:r>
              <a:rPr lang="zh-CN" altLang="en-US" sz="2000" dirty="0">
                <a:solidFill>
                  <a:srgbClr val="000000"/>
                </a:solidFill>
              </a:rPr>
              <a:t>他是面向对象方法最早的倡导者之一。</a:t>
            </a:r>
            <a:r>
              <a:rPr lang="en-US" altLang="zh-CN" sz="2000" dirty="0" err="1">
                <a:solidFill>
                  <a:srgbClr val="000000"/>
                </a:solidFill>
              </a:rPr>
              <a:t>Booch</a:t>
            </a:r>
            <a:r>
              <a:rPr lang="zh-CN" altLang="en-US" sz="2000" dirty="0">
                <a:solidFill>
                  <a:srgbClr val="000000"/>
                </a:solidFill>
              </a:rPr>
              <a:t>方法偏向于对系统的静态描述，对动态描述支持较少，拥有丰富的符号体系。</a:t>
            </a:r>
            <a:endPar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7905" name="PA_文本框 48">
            <a:extLst>
              <a:ext uri="{FF2B5EF4-FFF2-40B4-BE49-F238E27FC236}">
                <a16:creationId xmlns:a16="http://schemas.microsoft.com/office/drawing/2014/main" id="{D1D4704A-5490-4C7F-A272-F7DD5E076B22}"/>
              </a:ext>
            </a:extLst>
          </p:cNvPr>
          <p:cNvSpPr>
            <a:spLocks noChangeArrowheads="1"/>
          </p:cNvSpPr>
          <p:nvPr>
            <p:custDataLst>
              <p:tags r:id="rId12"/>
            </p:custDataLst>
          </p:nvPr>
        </p:nvSpPr>
        <p:spPr bwMode="auto">
          <a:xfrm>
            <a:off x="4783645" y="2607009"/>
            <a:ext cx="689231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b="1" dirty="0">
                <a:solidFill>
                  <a:srgbClr val="F67280"/>
                </a:solidFill>
              </a:rPr>
              <a:t>OMT-2</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lang="en-US" altLang="zh-CN" sz="2000" dirty="0">
                <a:solidFill>
                  <a:srgbClr val="000000"/>
                </a:solidFill>
              </a:rPr>
              <a:t>Rumbaugh</a:t>
            </a:r>
            <a:r>
              <a:rPr lang="zh-CN" altLang="en-US" sz="2000" dirty="0">
                <a:solidFill>
                  <a:srgbClr val="000000"/>
                </a:solidFill>
              </a:rPr>
              <a:t>等人提出了面向对象的建模技术</a:t>
            </a:r>
            <a:r>
              <a:rPr lang="en-US" altLang="zh-CN" sz="2000" dirty="0">
                <a:solidFill>
                  <a:srgbClr val="000000"/>
                </a:solidFill>
              </a:rPr>
              <a:t>(OMT)</a:t>
            </a:r>
            <a:r>
              <a:rPr lang="zh-CN" altLang="en-US" sz="2000" dirty="0">
                <a:solidFill>
                  <a:srgbClr val="000000"/>
                </a:solidFill>
              </a:rPr>
              <a:t>方法</a:t>
            </a:r>
            <a:r>
              <a:rPr lang="en-US" altLang="zh-CN" sz="2000" dirty="0">
                <a:solidFill>
                  <a:srgbClr val="000000"/>
                </a:solidFill>
              </a:rPr>
              <a:t>,</a:t>
            </a:r>
            <a:r>
              <a:rPr lang="zh-CN" altLang="en-US" sz="2000" dirty="0">
                <a:solidFill>
                  <a:srgbClr val="000000"/>
                </a:solidFill>
              </a:rPr>
              <a:t>采用了面向对象的概念</a:t>
            </a:r>
            <a:r>
              <a:rPr lang="en-US" altLang="zh-CN" sz="2000" dirty="0">
                <a:solidFill>
                  <a:srgbClr val="000000"/>
                </a:solidFill>
              </a:rPr>
              <a:t>,</a:t>
            </a:r>
            <a:r>
              <a:rPr lang="zh-CN" altLang="en-US" sz="2000" dirty="0">
                <a:solidFill>
                  <a:srgbClr val="000000"/>
                </a:solidFill>
              </a:rPr>
              <a:t>并引入各种独立于语言的表示符。</a:t>
            </a:r>
            <a:r>
              <a:rPr lang="en-US" altLang="zh-CN" sz="2000" dirty="0">
                <a:solidFill>
                  <a:srgbClr val="000000"/>
                </a:solidFill>
              </a:rPr>
              <a:t>OMT-2</a:t>
            </a:r>
            <a:r>
              <a:rPr lang="zh-CN" altLang="en-US" sz="2000" dirty="0">
                <a:solidFill>
                  <a:srgbClr val="000000"/>
                </a:solidFill>
              </a:rPr>
              <a:t>特别适用于分析和描述以数据为中心的信息系统。</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6" name="PA_文本框 49">
            <a:extLst>
              <a:ext uri="{FF2B5EF4-FFF2-40B4-BE49-F238E27FC236}">
                <a16:creationId xmlns:a16="http://schemas.microsoft.com/office/drawing/2014/main" id="{D9251328-8ADC-4863-A09F-CBCE7A56B8C9}"/>
              </a:ext>
            </a:extLst>
          </p:cNvPr>
          <p:cNvSpPr>
            <a:spLocks noChangeArrowheads="1"/>
          </p:cNvSpPr>
          <p:nvPr>
            <p:custDataLst>
              <p:tags r:id="rId13"/>
            </p:custDataLst>
          </p:nvPr>
        </p:nvSpPr>
        <p:spPr bwMode="auto">
          <a:xfrm>
            <a:off x="4783645" y="3916278"/>
            <a:ext cx="689231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OOSE</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J</a:t>
            </a:r>
            <a:r>
              <a:rPr lang="en-US" altLang="zh-CN" sz="2000" dirty="0" err="1">
                <a:solidFill>
                  <a:srgbClr val="000000"/>
                </a:solidFill>
              </a:rPr>
              <a:t>acobson</a:t>
            </a:r>
            <a:r>
              <a:rPr lang="zh-CN" altLang="en-US" sz="2000" dirty="0">
                <a:solidFill>
                  <a:srgbClr val="000000"/>
                </a:solidFill>
              </a:rPr>
              <a:t>提出了</a:t>
            </a:r>
            <a:r>
              <a:rPr lang="en-US" altLang="zh-CN" sz="2000" dirty="0">
                <a:solidFill>
                  <a:srgbClr val="000000"/>
                </a:solidFill>
              </a:rPr>
              <a:t>OOSE</a:t>
            </a:r>
            <a:r>
              <a:rPr lang="zh-CN" altLang="en-US" sz="2000" dirty="0">
                <a:solidFill>
                  <a:srgbClr val="000000"/>
                </a:solidFill>
              </a:rPr>
              <a:t>方法</a:t>
            </a:r>
            <a:r>
              <a:rPr lang="en-US" altLang="zh-CN" sz="2000" dirty="0">
                <a:solidFill>
                  <a:srgbClr val="000000"/>
                </a:solidFill>
              </a:rPr>
              <a:t>,</a:t>
            </a:r>
            <a:r>
              <a:rPr lang="zh-CN" altLang="en-US" sz="2000" dirty="0">
                <a:solidFill>
                  <a:srgbClr val="000000"/>
                </a:solidFill>
              </a:rPr>
              <a:t>其最大特点是面向用例</a:t>
            </a:r>
            <a:r>
              <a:rPr lang="en-US" altLang="zh-CN" sz="2000" dirty="0">
                <a:solidFill>
                  <a:srgbClr val="000000"/>
                </a:solidFill>
              </a:rPr>
              <a:t>(Use-Case) ,</a:t>
            </a:r>
            <a:r>
              <a:rPr lang="zh-CN" altLang="en-US" sz="2000" dirty="0">
                <a:solidFill>
                  <a:srgbClr val="000000"/>
                </a:solidFill>
              </a:rPr>
              <a:t>并在用例的描述中引入了外部角色的概念。用例贯穿于整个开发过程</a:t>
            </a:r>
            <a:r>
              <a:rPr lang="en-US" altLang="zh-CN" sz="2000" dirty="0">
                <a:solidFill>
                  <a:srgbClr val="000000"/>
                </a:solidFill>
              </a:rPr>
              <a:t>,</a:t>
            </a:r>
            <a:r>
              <a:rPr lang="zh-CN" altLang="en-US" sz="2000" dirty="0">
                <a:solidFill>
                  <a:srgbClr val="000000"/>
                </a:solidFill>
              </a:rPr>
              <a:t>包括对系统的测试和验证。</a:t>
            </a:r>
            <a:r>
              <a:rPr lang="en-US" altLang="zh-CN" sz="2000" dirty="0">
                <a:solidFill>
                  <a:srgbClr val="000000"/>
                </a:solidFill>
              </a:rPr>
              <a:t>OOSE</a:t>
            </a:r>
            <a:r>
              <a:rPr lang="zh-CN" altLang="en-US" sz="2000" dirty="0">
                <a:solidFill>
                  <a:srgbClr val="000000"/>
                </a:solidFill>
              </a:rPr>
              <a:t>比较适合支持商业工程和需求分析。</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7907" name="PA_文本框 50">
            <a:extLst>
              <a:ext uri="{FF2B5EF4-FFF2-40B4-BE49-F238E27FC236}">
                <a16:creationId xmlns:a16="http://schemas.microsoft.com/office/drawing/2014/main" id="{9D0E56E9-C944-481B-AF9A-3CEF8DC25225}"/>
              </a:ext>
            </a:extLst>
          </p:cNvPr>
          <p:cNvSpPr>
            <a:spLocks noChangeArrowheads="1"/>
          </p:cNvSpPr>
          <p:nvPr>
            <p:custDataLst>
              <p:tags r:id="rId14"/>
            </p:custDataLst>
          </p:nvPr>
        </p:nvSpPr>
        <p:spPr bwMode="auto">
          <a:xfrm>
            <a:off x="4783645" y="5480465"/>
            <a:ext cx="689231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b="1" dirty="0">
                <a:solidFill>
                  <a:srgbClr val="6C5B7B"/>
                </a:solidFill>
              </a:rPr>
              <a:t>OOA/OOD(Coad/Yourdon</a:t>
            </a:r>
            <a:r>
              <a:rPr lang="zh-CN" altLang="en-US" b="1" dirty="0">
                <a:solidFill>
                  <a:srgbClr val="6C5B7B"/>
                </a:solidFill>
              </a:rPr>
              <a:t>方法</a:t>
            </a:r>
            <a:r>
              <a:rPr lang="en-US" altLang="zh-CN" b="1" dirty="0">
                <a:solidFill>
                  <a:srgbClr val="6C5B7B"/>
                </a:solidFill>
              </a:rPr>
              <a:t>)</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lang="zh-CN" altLang="en-US" sz="2000" dirty="0">
                <a:solidFill>
                  <a:srgbClr val="000000"/>
                </a:solidFill>
              </a:rPr>
              <a:t>该方法简单、易学</a:t>
            </a:r>
            <a:r>
              <a:rPr lang="en-US" altLang="zh-CN" sz="2000" dirty="0">
                <a:solidFill>
                  <a:srgbClr val="000000"/>
                </a:solidFill>
              </a:rPr>
              <a:t>,</a:t>
            </a:r>
            <a:r>
              <a:rPr lang="zh-CN" altLang="en-US" sz="2000" dirty="0">
                <a:solidFill>
                  <a:srgbClr val="000000"/>
                </a:solidFill>
              </a:rPr>
              <a:t>适合于面向对象技术的初学者使用</a:t>
            </a:r>
            <a:r>
              <a:rPr lang="en-US" altLang="zh-CN" sz="2000" dirty="0">
                <a:solidFill>
                  <a:srgbClr val="000000"/>
                </a:solidFill>
              </a:rPr>
              <a:t>,</a:t>
            </a:r>
            <a:r>
              <a:rPr lang="zh-CN" altLang="en-US" sz="2000" dirty="0">
                <a:solidFill>
                  <a:srgbClr val="000000"/>
                </a:solidFill>
              </a:rPr>
              <a:t>但由于该方法在处理能力方面具有局限性</a:t>
            </a:r>
            <a:r>
              <a:rPr lang="en-US" altLang="zh-CN" sz="2000" dirty="0">
                <a:solidFill>
                  <a:srgbClr val="000000"/>
                </a:solidFill>
              </a:rPr>
              <a:t>,</a:t>
            </a:r>
            <a:r>
              <a:rPr lang="zh-CN" altLang="en-US" sz="2000" dirty="0">
                <a:solidFill>
                  <a:srgbClr val="000000"/>
                </a:solidFill>
              </a:rPr>
              <a:t>目前用得很少。</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4" name="组合 23">
            <a:extLst>
              <a:ext uri="{FF2B5EF4-FFF2-40B4-BE49-F238E27FC236}">
                <a16:creationId xmlns:a16="http://schemas.microsoft.com/office/drawing/2014/main" id="{AA35F8BD-F2F1-41A7-B9C5-9BF2D0093E62}"/>
              </a:ext>
            </a:extLst>
          </p:cNvPr>
          <p:cNvGrpSpPr/>
          <p:nvPr/>
        </p:nvGrpSpPr>
        <p:grpSpPr>
          <a:xfrm>
            <a:off x="408828" y="742817"/>
            <a:ext cx="6548333" cy="584201"/>
            <a:chOff x="560491" y="964724"/>
            <a:chExt cx="6548333" cy="584201"/>
          </a:xfrm>
        </p:grpSpPr>
        <p:grpSp>
          <p:nvGrpSpPr>
            <p:cNvPr id="25" name="组合 24">
              <a:extLst>
                <a:ext uri="{FF2B5EF4-FFF2-40B4-BE49-F238E27FC236}">
                  <a16:creationId xmlns:a16="http://schemas.microsoft.com/office/drawing/2014/main" id="{4F83DD2A-7679-4025-BAB1-A448F982B07C}"/>
                </a:ext>
              </a:extLst>
            </p:cNvPr>
            <p:cNvGrpSpPr/>
            <p:nvPr/>
          </p:nvGrpSpPr>
          <p:grpSpPr>
            <a:xfrm>
              <a:off x="560491" y="964724"/>
              <a:ext cx="568409" cy="584201"/>
              <a:chOff x="345991" y="637886"/>
              <a:chExt cx="1136817" cy="1152646"/>
            </a:xfrm>
          </p:grpSpPr>
          <p:sp>
            <p:nvSpPr>
              <p:cNvPr id="27" name="PA_任意多边形 47">
                <a:extLst>
                  <a:ext uri="{FF2B5EF4-FFF2-40B4-BE49-F238E27FC236}">
                    <a16:creationId xmlns:a16="http://schemas.microsoft.com/office/drawing/2014/main" id="{2729495E-570C-48B7-A1F1-FF945FE61E6A}"/>
                  </a:ext>
                </a:extLst>
              </p:cNvPr>
              <p:cNvSpPr>
                <a:spLocks/>
              </p:cNvSpPr>
              <p:nvPr>
                <p:custDataLst>
                  <p:tags r:id="rId15"/>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1">
                <a:extLst>
                  <a:ext uri="{FF2B5EF4-FFF2-40B4-BE49-F238E27FC236}">
                    <a16:creationId xmlns:a16="http://schemas.microsoft.com/office/drawing/2014/main" id="{DC92C601-189F-48E4-911D-37C4B69FC2E4}"/>
                  </a:ext>
                </a:extLst>
              </p:cNvPr>
              <p:cNvSpPr>
                <a:spLocks/>
              </p:cNvSpPr>
              <p:nvPr>
                <p:custDataLst>
                  <p:tags r:id="rId16"/>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63">
                <a:extLst>
                  <a:ext uri="{FF2B5EF4-FFF2-40B4-BE49-F238E27FC236}">
                    <a16:creationId xmlns:a16="http://schemas.microsoft.com/office/drawing/2014/main" id="{9B868E2E-9638-4B64-802D-3F46AC68A92A}"/>
                  </a:ext>
                </a:extLst>
              </p:cNvPr>
              <p:cNvSpPr>
                <a:spLocks/>
              </p:cNvSpPr>
              <p:nvPr>
                <p:custDataLst>
                  <p:tags r:id="rId17"/>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PA_任意多边形 53">
                <a:extLst>
                  <a:ext uri="{FF2B5EF4-FFF2-40B4-BE49-F238E27FC236}">
                    <a16:creationId xmlns:a16="http://schemas.microsoft.com/office/drawing/2014/main" id="{F0F6DF06-E9CF-45E9-A765-299F80C4FED1}"/>
                  </a:ext>
                </a:extLst>
              </p:cNvPr>
              <p:cNvSpPr>
                <a:spLocks/>
              </p:cNvSpPr>
              <p:nvPr>
                <p:custDataLst>
                  <p:tags r:id="rId18"/>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5">
                <a:extLst>
                  <a:ext uri="{FF2B5EF4-FFF2-40B4-BE49-F238E27FC236}">
                    <a16:creationId xmlns:a16="http://schemas.microsoft.com/office/drawing/2014/main" id="{02C00553-763F-4D1E-B6DB-5CBE3CDDEF5D}"/>
                  </a:ext>
                </a:extLst>
              </p:cNvPr>
              <p:cNvSpPr>
                <a:spLocks/>
              </p:cNvSpPr>
              <p:nvPr>
                <p:custDataLst>
                  <p:tags r:id="rId19"/>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6">
                <a:extLst>
                  <a:ext uri="{FF2B5EF4-FFF2-40B4-BE49-F238E27FC236}">
                    <a16:creationId xmlns:a16="http://schemas.microsoft.com/office/drawing/2014/main" id="{C15B8686-8D11-400B-AFAE-C105FC5BA313}"/>
                  </a:ext>
                </a:extLst>
              </p:cNvPr>
              <p:cNvSpPr>
                <a:spLocks/>
              </p:cNvSpPr>
              <p:nvPr>
                <p:custDataLst>
                  <p:tags r:id="rId20"/>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8">
                <a:extLst>
                  <a:ext uri="{FF2B5EF4-FFF2-40B4-BE49-F238E27FC236}">
                    <a16:creationId xmlns:a16="http://schemas.microsoft.com/office/drawing/2014/main" id="{3C07CA6B-1022-4ED5-9495-DB9C748845E8}"/>
                  </a:ext>
                </a:extLst>
              </p:cNvPr>
              <p:cNvSpPr>
                <a:spLocks/>
              </p:cNvSpPr>
              <p:nvPr>
                <p:custDataLst>
                  <p:tags r:id="rId21"/>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9">
                <a:extLst>
                  <a:ext uri="{FF2B5EF4-FFF2-40B4-BE49-F238E27FC236}">
                    <a16:creationId xmlns:a16="http://schemas.microsoft.com/office/drawing/2014/main" id="{680F246F-D5A8-43A0-9890-C9509B610B62}"/>
                  </a:ext>
                </a:extLst>
              </p:cNvPr>
              <p:cNvSpPr>
                <a:spLocks/>
              </p:cNvSpPr>
              <p:nvPr>
                <p:custDataLst>
                  <p:tags r:id="rId22"/>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5" name="PA_组合 27">
                <a:extLst>
                  <a:ext uri="{FF2B5EF4-FFF2-40B4-BE49-F238E27FC236}">
                    <a16:creationId xmlns:a16="http://schemas.microsoft.com/office/drawing/2014/main" id="{1151B2FA-B856-4F1F-9218-EA95F04187BC}"/>
                  </a:ext>
                </a:extLst>
              </p:cNvPr>
              <p:cNvGrpSpPr>
                <a:grpSpLocks/>
              </p:cNvGrpSpPr>
              <p:nvPr>
                <p:custDataLst>
                  <p:tags r:id="rId23"/>
                </p:custDataLst>
              </p:nvPr>
            </p:nvGrpSpPr>
            <p:grpSpPr bwMode="auto">
              <a:xfrm>
                <a:off x="345991" y="1081008"/>
                <a:ext cx="337560" cy="326313"/>
                <a:chOff x="0" y="0"/>
                <a:chExt cx="1375837" cy="1380067"/>
              </a:xfrm>
            </p:grpSpPr>
            <p:grpSp>
              <p:nvGrpSpPr>
                <p:cNvPr id="36" name="组合 25">
                  <a:extLst>
                    <a:ext uri="{FF2B5EF4-FFF2-40B4-BE49-F238E27FC236}">
                      <a16:creationId xmlns:a16="http://schemas.microsoft.com/office/drawing/2014/main" id="{73283D73-6A05-4E21-B599-78F49CCA07F4}"/>
                    </a:ext>
                  </a:extLst>
                </p:cNvPr>
                <p:cNvGrpSpPr>
                  <a:grpSpLocks/>
                </p:cNvGrpSpPr>
                <p:nvPr/>
              </p:nvGrpSpPr>
              <p:grpSpPr bwMode="auto">
                <a:xfrm>
                  <a:off x="0" y="0"/>
                  <a:ext cx="1375837" cy="1380067"/>
                  <a:chOff x="0" y="0"/>
                  <a:chExt cx="1375837" cy="1380067"/>
                </a:xfrm>
              </p:grpSpPr>
              <p:sp>
                <p:nvSpPr>
                  <p:cNvPr id="38" name="矩形 11">
                    <a:extLst>
                      <a:ext uri="{FF2B5EF4-FFF2-40B4-BE49-F238E27FC236}">
                        <a16:creationId xmlns:a16="http://schemas.microsoft.com/office/drawing/2014/main" id="{9D797F02-F381-478E-943E-40E23D62148C}"/>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12">
                    <a:extLst>
                      <a:ext uri="{FF2B5EF4-FFF2-40B4-BE49-F238E27FC236}">
                        <a16:creationId xmlns:a16="http://schemas.microsoft.com/office/drawing/2014/main" id="{DF6A0C99-1D29-4B6C-95C6-02F9FB677783}"/>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矩形 13">
                    <a:extLst>
                      <a:ext uri="{FF2B5EF4-FFF2-40B4-BE49-F238E27FC236}">
                        <a16:creationId xmlns:a16="http://schemas.microsoft.com/office/drawing/2014/main" id="{28113A62-5529-41FC-AACA-5FBC26D6E4EB}"/>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任意多边形 18">
                    <a:extLst>
                      <a:ext uri="{FF2B5EF4-FFF2-40B4-BE49-F238E27FC236}">
                        <a16:creationId xmlns:a16="http://schemas.microsoft.com/office/drawing/2014/main" id="{FEAE2CF3-598C-4C14-B604-86A7EB8C13A0}"/>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任意多边形 21">
                    <a:extLst>
                      <a:ext uri="{FF2B5EF4-FFF2-40B4-BE49-F238E27FC236}">
                        <a16:creationId xmlns:a16="http://schemas.microsoft.com/office/drawing/2014/main" id="{A6462581-AB27-4956-AAFB-D6E2EC3B0BA0}"/>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椭圆 22">
                    <a:extLst>
                      <a:ext uri="{FF2B5EF4-FFF2-40B4-BE49-F238E27FC236}">
                        <a16:creationId xmlns:a16="http://schemas.microsoft.com/office/drawing/2014/main" id="{47DE524B-F438-46BD-8C78-58C6EACE429E}"/>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23">
                    <a:extLst>
                      <a:ext uri="{FF2B5EF4-FFF2-40B4-BE49-F238E27FC236}">
                        <a16:creationId xmlns:a16="http://schemas.microsoft.com/office/drawing/2014/main" id="{A7A015C8-8C7F-4879-958F-D8E33C75110F}"/>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7" name="椭圆 26">
                  <a:extLst>
                    <a:ext uri="{FF2B5EF4-FFF2-40B4-BE49-F238E27FC236}">
                      <a16:creationId xmlns:a16="http://schemas.microsoft.com/office/drawing/2014/main" id="{E91E9C37-C235-4E8A-8995-2CF7A3086921}"/>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6" name="文本框 25">
              <a:extLst>
                <a:ext uri="{FF2B5EF4-FFF2-40B4-BE49-F238E27FC236}">
                  <a16:creationId xmlns:a16="http://schemas.microsoft.com/office/drawing/2014/main" id="{5796ABA3-1F4D-432A-95B0-41DEA65BC10A}"/>
                </a:ext>
              </a:extLst>
            </p:cNvPr>
            <p:cNvSpPr txBox="1"/>
            <p:nvPr/>
          </p:nvSpPr>
          <p:spPr>
            <a:xfrm>
              <a:off x="1150143" y="1025705"/>
              <a:ext cx="5958681" cy="523220"/>
            </a:xfrm>
            <a:prstGeom prst="rect">
              <a:avLst/>
            </a:prstGeom>
            <a:noFill/>
          </p:spPr>
          <p:txBody>
            <a:bodyPr wrap="square" rtlCol="0">
              <a:spAutoFit/>
            </a:bodyPr>
            <a:lstStyle/>
            <a:p>
              <a:r>
                <a:rPr lang="zh-CN" altLang="en-US" sz="2800" dirty="0">
                  <a:latin typeface="+mn-ea"/>
                </a:rPr>
                <a:t>“方法大战”主要参赛选手</a:t>
              </a:r>
            </a:p>
          </p:txBody>
        </p:sp>
      </p:grpSp>
    </p:spTree>
    <p:extLst>
      <p:ext uri="{BB962C8B-B14F-4D97-AF65-F5344CB8AC3E}">
        <p14:creationId xmlns:p14="http://schemas.microsoft.com/office/powerpoint/2010/main" val="3031055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par>
                                <p:cTn id="25" presetID="0" presetClass="entr" presetSubtype="0" fill="hold" nodeType="withEffect">
                                  <p:stCondLst>
                                    <p:cond delay="0"/>
                                  </p:stCondLst>
                                  <p:childTnLst>
                                    <p:set>
                                      <p:cBhvr>
                                        <p:cTn id="26" dur="700" fill="hold">
                                          <p:stCondLst>
                                            <p:cond delay="0"/>
                                          </p:stCondLst>
                                        </p:cTn>
                                        <p:tgtEl>
                                          <p:spTgt spid="37895"/>
                                        </p:tgtEl>
                                        <p:attrNameLst>
                                          <p:attrName>style.visibility</p:attrName>
                                        </p:attrNameLst>
                                      </p:cBhvr>
                                      <p:to>
                                        <p:strVal val="visible"/>
                                      </p:to>
                                    </p:set>
                                    <p:animEffect filter="fade">
                                      <p:cBhvr>
                                        <p:cTn id="27" dur="700">
                                          <p:stCondLst>
                                            <p:cond delay="0"/>
                                          </p:stCondLst>
                                        </p:cTn>
                                        <p:tgtEl>
                                          <p:spTgt spid="37895"/>
                                        </p:tgtEl>
                                      </p:cBhvr>
                                    </p:animEffect>
                                    <p:anim to="" calcmode="lin" valueType="num">
                                      <p:cBhvr>
                                        <p:cTn id="28" dur="700" fill="hold">
                                          <p:stCondLst>
                                            <p:cond delay="0"/>
                                          </p:stCondLst>
                                        </p:cTn>
                                        <p:tgtEl>
                                          <p:spTgt spid="37895"/>
                                        </p:tgtEl>
                                        <p:attrNameLst>
                                          <p:attrName>ppt_y</p:attrName>
                                        </p:attrNameLst>
                                      </p:cBhvr>
                                      <p:tavLst>
                                        <p:tav tm="0" fmla="#ppt_y-#ppt_h*((1.5-1.5*$)^2-(1.5-1.5*$)^3)">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900"/>
                                        </p:tgtEl>
                                        <p:attrNameLst>
                                          <p:attrName>style.visibility</p:attrName>
                                        </p:attrNameLst>
                                      </p:cBhvr>
                                      <p:to>
                                        <p:strVal val="visible"/>
                                      </p:to>
                                    </p:set>
                                    <p:animEffect filter="fade">
                                      <p:cBhvr>
                                        <p:cTn id="31" dur="700">
                                          <p:stCondLst>
                                            <p:cond delay="0"/>
                                          </p:stCondLst>
                                        </p:cTn>
                                        <p:tgtEl>
                                          <p:spTgt spid="37900"/>
                                        </p:tgtEl>
                                      </p:cBhvr>
                                    </p:animEffect>
                                    <p:anim to="" calcmode="lin" valueType="num">
                                      <p:cBhvr>
                                        <p:cTn id="32" dur="700" fill="hold">
                                          <p:stCondLst>
                                            <p:cond delay="0"/>
                                          </p:stCondLst>
                                        </p:cTn>
                                        <p:tgtEl>
                                          <p:spTgt spid="37900"/>
                                        </p:tgtEl>
                                        <p:attrNameLst>
                                          <p:attrName>ppt_y</p:attrName>
                                        </p:attrNameLst>
                                      </p:cBhvr>
                                      <p:tavLst>
                                        <p:tav tm="0" fmla="#ppt_y-#ppt_h*((1.5-1.5*$)^2-(1.5-1.5*$)^3)">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901"/>
                                        </p:tgtEl>
                                        <p:attrNameLst>
                                          <p:attrName>style.visibility</p:attrName>
                                        </p:attrNameLst>
                                      </p:cBhvr>
                                      <p:to>
                                        <p:strVal val="visible"/>
                                      </p:to>
                                    </p:set>
                                    <p:animEffect filter="fade">
                                      <p:cBhvr>
                                        <p:cTn id="35" dur="700">
                                          <p:stCondLst>
                                            <p:cond delay="0"/>
                                          </p:stCondLst>
                                        </p:cTn>
                                        <p:tgtEl>
                                          <p:spTgt spid="37901"/>
                                        </p:tgtEl>
                                      </p:cBhvr>
                                    </p:animEffect>
                                    <p:anim to="" calcmode="lin" valueType="num">
                                      <p:cBhvr>
                                        <p:cTn id="36" dur="700" fill="hold">
                                          <p:stCondLst>
                                            <p:cond delay="0"/>
                                          </p:stCondLst>
                                        </p:cTn>
                                        <p:tgtEl>
                                          <p:spTgt spid="37901"/>
                                        </p:tgtEl>
                                        <p:attrNameLst>
                                          <p:attrName>ppt_y</p:attrName>
                                        </p:attrNameLst>
                                      </p:cBhvr>
                                      <p:tavLst>
                                        <p:tav tm="0" fmla="#ppt_y-#ppt_h*((1.5-1.5*$)^2-(1.5-1.5*$)^3)">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902"/>
                                        </p:tgtEl>
                                        <p:attrNameLst>
                                          <p:attrName>style.visibility</p:attrName>
                                        </p:attrNameLst>
                                      </p:cBhvr>
                                      <p:to>
                                        <p:strVal val="visible"/>
                                      </p:to>
                                    </p:set>
                                    <p:animEffect filter="fade">
                                      <p:cBhvr>
                                        <p:cTn id="39" dur="700">
                                          <p:stCondLst>
                                            <p:cond delay="0"/>
                                          </p:stCondLst>
                                        </p:cTn>
                                        <p:tgtEl>
                                          <p:spTgt spid="37902"/>
                                        </p:tgtEl>
                                      </p:cBhvr>
                                    </p:animEffect>
                                    <p:anim to="" calcmode="lin" valueType="num">
                                      <p:cBhvr>
                                        <p:cTn id="40" dur="700" fill="hold">
                                          <p:stCondLst>
                                            <p:cond delay="0"/>
                                          </p:stCondLst>
                                        </p:cTn>
                                        <p:tgtEl>
                                          <p:spTgt spid="37902"/>
                                        </p:tgtEl>
                                        <p:attrNameLst>
                                          <p:attrName>ppt_y</p:attrName>
                                        </p:attrNameLst>
                                      </p:cBhvr>
                                      <p:tavLst>
                                        <p:tav tm="0" fmla="#ppt_y-#ppt_h*((1.5-1.5*$)^2-(1.5-1.5*$)^3)">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7903"/>
                                        </p:tgtEl>
                                        <p:attrNameLst>
                                          <p:attrName>style.visibility</p:attrName>
                                        </p:attrNameLst>
                                      </p:cBhvr>
                                      <p:to>
                                        <p:strVal val="visible"/>
                                      </p:to>
                                    </p:set>
                                    <p:animEffect filter="fade">
                                      <p:cBhvr>
                                        <p:cTn id="43" dur="700">
                                          <p:stCondLst>
                                            <p:cond delay="0"/>
                                          </p:stCondLst>
                                        </p:cTn>
                                        <p:tgtEl>
                                          <p:spTgt spid="37903"/>
                                        </p:tgtEl>
                                      </p:cBhvr>
                                    </p:animEffect>
                                    <p:anim to="" calcmode="lin" valueType="num">
                                      <p:cBhvr>
                                        <p:cTn id="44" dur="700" fill="hold">
                                          <p:stCondLst>
                                            <p:cond delay="0"/>
                                          </p:stCondLst>
                                        </p:cTn>
                                        <p:tgtEl>
                                          <p:spTgt spid="37903"/>
                                        </p:tgtEl>
                                        <p:attrNameLst>
                                          <p:attrName>ppt_y</p:attrName>
                                        </p:attrNameLst>
                                      </p:cBhvr>
                                      <p:tavLst>
                                        <p:tav tm="0" fmla="#ppt_y-#ppt_h*((1.5-1.5*$)^2-(1.5-1.5*$)^3)">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7904"/>
                                        </p:tgtEl>
                                        <p:attrNameLst>
                                          <p:attrName>style.visibility</p:attrName>
                                        </p:attrNameLst>
                                      </p:cBhvr>
                                      <p:to>
                                        <p:strVal val="visible"/>
                                      </p:to>
                                    </p:set>
                                    <p:animEffect filter="fade">
                                      <p:cBhvr>
                                        <p:cTn id="47" dur="700">
                                          <p:stCondLst>
                                            <p:cond delay="0"/>
                                          </p:stCondLst>
                                        </p:cTn>
                                        <p:tgtEl>
                                          <p:spTgt spid="37904"/>
                                        </p:tgtEl>
                                      </p:cBhvr>
                                    </p:animEffect>
                                    <p:anim to="" calcmode="lin" valueType="num">
                                      <p:cBhvr>
                                        <p:cTn id="48" dur="700" fill="hold">
                                          <p:stCondLst>
                                            <p:cond delay="0"/>
                                          </p:stCondLst>
                                        </p:cTn>
                                        <p:tgtEl>
                                          <p:spTgt spid="37904"/>
                                        </p:tgtEl>
                                        <p:attrNameLst>
                                          <p:attrName>ppt_y</p:attrName>
                                        </p:attrNameLst>
                                      </p:cBhvr>
                                      <p:tavLst>
                                        <p:tav tm="0" fmla="#ppt_y-#ppt_h*((1.5-1.5*$)^2-(1.5-1.5*$)^3)">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37905"/>
                                        </p:tgtEl>
                                        <p:attrNameLst>
                                          <p:attrName>style.visibility</p:attrName>
                                        </p:attrNameLst>
                                      </p:cBhvr>
                                      <p:to>
                                        <p:strVal val="visible"/>
                                      </p:to>
                                    </p:set>
                                    <p:animEffect filter="fade">
                                      <p:cBhvr>
                                        <p:cTn id="51" dur="700">
                                          <p:stCondLst>
                                            <p:cond delay="0"/>
                                          </p:stCondLst>
                                        </p:cTn>
                                        <p:tgtEl>
                                          <p:spTgt spid="37905"/>
                                        </p:tgtEl>
                                      </p:cBhvr>
                                    </p:animEffect>
                                    <p:anim to="" calcmode="lin" valueType="num">
                                      <p:cBhvr>
                                        <p:cTn id="52" dur="700" fill="hold">
                                          <p:stCondLst>
                                            <p:cond delay="0"/>
                                          </p:stCondLst>
                                        </p:cTn>
                                        <p:tgtEl>
                                          <p:spTgt spid="37905"/>
                                        </p:tgtEl>
                                        <p:attrNameLst>
                                          <p:attrName>ppt_y</p:attrName>
                                        </p:attrNameLst>
                                      </p:cBhvr>
                                      <p:tavLst>
                                        <p:tav tm="0" fmla="#ppt_y-#ppt_h*((1.5-1.5*$)^2-(1.5-1.5*$)^3)">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37906"/>
                                        </p:tgtEl>
                                        <p:attrNameLst>
                                          <p:attrName>style.visibility</p:attrName>
                                        </p:attrNameLst>
                                      </p:cBhvr>
                                      <p:to>
                                        <p:strVal val="visible"/>
                                      </p:to>
                                    </p:set>
                                    <p:animEffect filter="fade">
                                      <p:cBhvr>
                                        <p:cTn id="55" dur="700">
                                          <p:stCondLst>
                                            <p:cond delay="0"/>
                                          </p:stCondLst>
                                        </p:cTn>
                                        <p:tgtEl>
                                          <p:spTgt spid="37906"/>
                                        </p:tgtEl>
                                      </p:cBhvr>
                                    </p:animEffect>
                                    <p:anim to="" calcmode="lin" valueType="num">
                                      <p:cBhvr>
                                        <p:cTn id="56" dur="700" fill="hold">
                                          <p:stCondLst>
                                            <p:cond delay="0"/>
                                          </p:stCondLst>
                                        </p:cTn>
                                        <p:tgtEl>
                                          <p:spTgt spid="37906"/>
                                        </p:tgtEl>
                                        <p:attrNameLst>
                                          <p:attrName>ppt_y</p:attrName>
                                        </p:attrNameLst>
                                      </p:cBhvr>
                                      <p:tavLst>
                                        <p:tav tm="0" fmla="#ppt_y-#ppt_h*((1.5-1.5*$)^2-(1.5-1.5*$)^3)">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7907"/>
                                        </p:tgtEl>
                                        <p:attrNameLst>
                                          <p:attrName>style.visibility</p:attrName>
                                        </p:attrNameLst>
                                      </p:cBhvr>
                                      <p:to>
                                        <p:strVal val="visible"/>
                                      </p:to>
                                    </p:set>
                                    <p:animEffect filter="fade">
                                      <p:cBhvr>
                                        <p:cTn id="59" dur="700">
                                          <p:stCondLst>
                                            <p:cond delay="0"/>
                                          </p:stCondLst>
                                        </p:cTn>
                                        <p:tgtEl>
                                          <p:spTgt spid="37907"/>
                                        </p:tgtEl>
                                      </p:cBhvr>
                                    </p:animEffect>
                                    <p:anim to="" calcmode="lin" valueType="num">
                                      <p:cBhvr>
                                        <p:cTn id="60" dur="700" fill="hold">
                                          <p:stCondLst>
                                            <p:cond delay="0"/>
                                          </p:stCondLst>
                                        </p:cTn>
                                        <p:tgtEl>
                                          <p:spTgt spid="37907"/>
                                        </p:tgtEl>
                                        <p:attrNameLst>
                                          <p:attrName>ppt_y</p:attrName>
                                        </p:attrNameLst>
                                      </p:cBhvr>
                                      <p:tavLst>
                                        <p:tav tm="0" fmla="#ppt_y-#ppt_h*((1.5-1.5*$)^2-(1.5-1.5*$)^3)">
                                          <p:val>
                                            <p:strVal val="0"/>
                                          </p:val>
                                        </p:tav>
                                        <p:tav tm="100000">
                                          <p:val>
                                            <p:strVal val="1"/>
                                          </p:val>
                                        </p:tav>
                                      </p:tavLst>
                                    </p:anim>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P spid="37900" grpId="0" animBg="1"/>
      <p:bldP spid="37901" grpId="0" animBg="1"/>
      <p:bldP spid="37902" grpId="0" animBg="1"/>
      <p:bldP spid="37903" grpId="0" animBg="1"/>
      <p:bldP spid="37904" grpId="0"/>
      <p:bldP spid="37905" grpId="0"/>
      <p:bldP spid="37906" grpId="0"/>
      <p:bldP spid="37907"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6"/>
          <a:srcRect/>
          <a:stretch>
            <a:fillRect/>
          </a:stretch>
        </a:blipFill>
        <a:effectLst/>
      </p:bgPr>
    </p:bg>
    <p:spTree>
      <p:nvGrpSpPr>
        <p:cNvPr id="1" name=""/>
        <p:cNvGrpSpPr/>
        <p:nvPr/>
      </p:nvGrpSpPr>
      <p:grpSpPr>
        <a:xfrm>
          <a:off x="0" y="0"/>
          <a:ext cx="0" cy="0"/>
          <a:chOff x="0" y="0"/>
          <a:chExt cx="0" cy="0"/>
        </a:xfrm>
      </p:grpSpPr>
      <p:sp>
        <p:nvSpPr>
          <p:cNvPr id="36867" name="PA_矩形 1">
            <a:extLst>
              <a:ext uri="{FF2B5EF4-FFF2-40B4-BE49-F238E27FC236}">
                <a16:creationId xmlns:a16="http://schemas.microsoft.com/office/drawing/2014/main" id="{5344FA78-E004-49DC-ADC6-AAD3651ABC0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a:extLst>
              <a:ext uri="{FF2B5EF4-FFF2-40B4-BE49-F238E27FC236}">
                <a16:creationId xmlns:a16="http://schemas.microsoft.com/office/drawing/2014/main" id="{FD076AD9-E9F9-4F7D-B8C1-26CBA3DAE4E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a:extLst>
              <a:ext uri="{FF2B5EF4-FFF2-40B4-BE49-F238E27FC236}">
                <a16:creationId xmlns:a16="http://schemas.microsoft.com/office/drawing/2014/main" id="{6ECF38B8-39D1-419B-B744-B59FFE49D345}"/>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a:extLst>
              <a:ext uri="{FF2B5EF4-FFF2-40B4-BE49-F238E27FC236}">
                <a16:creationId xmlns:a16="http://schemas.microsoft.com/office/drawing/2014/main" id="{65B2AFA4-DE88-46DC-9781-E515DD9FA198}"/>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a:extLst>
              <a:ext uri="{FF2B5EF4-FFF2-40B4-BE49-F238E27FC236}">
                <a16:creationId xmlns:a16="http://schemas.microsoft.com/office/drawing/2014/main" id="{1D36C876-615E-4B2C-AD90-794A277C96F0}"/>
              </a:ext>
            </a:extLst>
          </p:cNvPr>
          <p:cNvSpPr>
            <a:spLocks noChangeArrowheads="1"/>
          </p:cNvSpPr>
          <p:nvPr>
            <p:custDataLst>
              <p:tags r:id="rId5"/>
            </p:custDataLst>
          </p:nvPr>
        </p:nvSpPr>
        <p:spPr bwMode="auto">
          <a:xfrm>
            <a:off x="2816587" y="76200"/>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p>
        </p:txBody>
      </p:sp>
      <p:grpSp>
        <p:nvGrpSpPr>
          <p:cNvPr id="8" name="组合 7">
            <a:extLst>
              <a:ext uri="{FF2B5EF4-FFF2-40B4-BE49-F238E27FC236}">
                <a16:creationId xmlns:a16="http://schemas.microsoft.com/office/drawing/2014/main" id="{72A1EC8E-D1B9-48C6-A7F1-8379BC45BC9D}"/>
              </a:ext>
            </a:extLst>
          </p:cNvPr>
          <p:cNvGrpSpPr/>
          <p:nvPr/>
        </p:nvGrpSpPr>
        <p:grpSpPr>
          <a:xfrm>
            <a:off x="-12699" y="2247900"/>
            <a:ext cx="11353798" cy="3918117"/>
            <a:chOff x="-12699" y="2247900"/>
            <a:chExt cx="11353798" cy="3918117"/>
          </a:xfrm>
        </p:grpSpPr>
        <p:grpSp>
          <p:nvGrpSpPr>
            <p:cNvPr id="7" name="组合 6">
              <a:extLst>
                <a:ext uri="{FF2B5EF4-FFF2-40B4-BE49-F238E27FC236}">
                  <a16:creationId xmlns:a16="http://schemas.microsoft.com/office/drawing/2014/main" id="{1FAD7EC3-CFE7-4ADD-B59E-4C53208F968D}"/>
                </a:ext>
              </a:extLst>
            </p:cNvPr>
            <p:cNvGrpSpPr/>
            <p:nvPr/>
          </p:nvGrpSpPr>
          <p:grpSpPr>
            <a:xfrm>
              <a:off x="-12699" y="2247900"/>
              <a:ext cx="11353798" cy="3918117"/>
              <a:chOff x="1" y="2006600"/>
              <a:chExt cx="11353798" cy="3918117"/>
            </a:xfrm>
          </p:grpSpPr>
          <p:sp>
            <p:nvSpPr>
              <p:cNvPr id="36873" name="PA_任意多边形 27">
                <a:extLst>
                  <a:ext uri="{FF2B5EF4-FFF2-40B4-BE49-F238E27FC236}">
                    <a16:creationId xmlns:a16="http://schemas.microsoft.com/office/drawing/2014/main" id="{679E1A51-9C25-4633-A047-3630DA378081}"/>
                  </a:ext>
                </a:extLst>
              </p:cNvPr>
              <p:cNvSpPr>
                <a:spLocks/>
              </p:cNvSpPr>
              <p:nvPr>
                <p:custDataLst>
                  <p:tags r:id="rId17"/>
                </p:custDataLst>
              </p:nvPr>
            </p:nvSpPr>
            <p:spPr bwMode="auto">
              <a:xfrm>
                <a:off x="1816262" y="2666842"/>
                <a:ext cx="862943" cy="1855949"/>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94" name="PA_任意多边形 40">
                <a:extLst>
                  <a:ext uri="{FF2B5EF4-FFF2-40B4-BE49-F238E27FC236}">
                    <a16:creationId xmlns:a16="http://schemas.microsoft.com/office/drawing/2014/main" id="{721B33A8-668F-49B6-94FC-814D1E7A84E7}"/>
                  </a:ext>
                </a:extLst>
              </p:cNvPr>
              <p:cNvSpPr>
                <a:spLocks/>
              </p:cNvSpPr>
              <p:nvPr>
                <p:custDataLst>
                  <p:tags r:id="rId18"/>
                </p:custDataLst>
              </p:nvPr>
            </p:nvSpPr>
            <p:spPr bwMode="auto">
              <a:xfrm flipH="1">
                <a:off x="2421788" y="2825750"/>
                <a:ext cx="439298" cy="1543218"/>
              </a:xfrm>
              <a:custGeom>
                <a:avLst/>
                <a:gdLst>
                  <a:gd name="T0" fmla="*/ 164718 w 593997"/>
                  <a:gd name="T1" fmla="*/ 0 h 1073886"/>
                  <a:gd name="T2" fmla="*/ 164718 w 593997"/>
                  <a:gd name="T3" fmla="*/ 971278 h 1073886"/>
                  <a:gd name="T4" fmla="*/ 0 w 593997"/>
                  <a:gd name="T5" fmla="*/ 1360686 h 1073886"/>
                  <a:gd name="T6" fmla="*/ 0 w 593997"/>
                  <a:gd name="T7" fmla="*/ 389408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2" name="PA_任意多边形 26">
                <a:extLst>
                  <a:ext uri="{FF2B5EF4-FFF2-40B4-BE49-F238E27FC236}">
                    <a16:creationId xmlns:a16="http://schemas.microsoft.com/office/drawing/2014/main" id="{7D893360-ED49-476C-A4D9-768B24EA87D1}"/>
                  </a:ext>
                </a:extLst>
              </p:cNvPr>
              <p:cNvSpPr>
                <a:spLocks/>
              </p:cNvSpPr>
              <p:nvPr>
                <p:custDataLst>
                  <p:tags r:id="rId19"/>
                </p:custDataLst>
              </p:nvPr>
            </p:nvSpPr>
            <p:spPr bwMode="auto">
              <a:xfrm>
                <a:off x="1895821" y="2011363"/>
                <a:ext cx="535025" cy="1155700"/>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4" name="PA_任意多边形 28">
                <a:extLst>
                  <a:ext uri="{FF2B5EF4-FFF2-40B4-BE49-F238E27FC236}">
                    <a16:creationId xmlns:a16="http://schemas.microsoft.com/office/drawing/2014/main" id="{8F84F2B0-7785-420A-BC42-A92FBDAA3AA3}"/>
                  </a:ext>
                </a:extLst>
              </p:cNvPr>
              <p:cNvSpPr>
                <a:spLocks/>
              </p:cNvSpPr>
              <p:nvPr>
                <p:custDataLst>
                  <p:tags r:id="rId20"/>
                </p:custDataLst>
              </p:nvPr>
            </p:nvSpPr>
            <p:spPr bwMode="auto">
              <a:xfrm>
                <a:off x="1893166" y="3922713"/>
                <a:ext cx="533697" cy="1989137"/>
              </a:xfrm>
              <a:custGeom>
                <a:avLst/>
                <a:gdLst>
                  <a:gd name="T0" fmla="*/ 736633 w 593997"/>
                  <a:gd name="T1" fmla="*/ 0 h 1848987"/>
                  <a:gd name="T2" fmla="*/ 736633 w 593997"/>
                  <a:gd name="T3" fmla="*/ 1921107 h 1848987"/>
                  <a:gd name="T4" fmla="*/ 722416 w 593997"/>
                  <a:gd name="T5" fmla="*/ 1928490 h 1848987"/>
                  <a:gd name="T6" fmla="*/ 722416 w 593997"/>
                  <a:gd name="T7" fmla="*/ 1926849 h 1848987"/>
                  <a:gd name="T8" fmla="*/ 0 w 593997"/>
                  <a:gd name="T9" fmla="*/ 2302111 h 1848987"/>
                  <a:gd name="T10" fmla="*/ 0 w 593997"/>
                  <a:gd name="T11" fmla="*/ 389225 h 1848987"/>
                  <a:gd name="T12" fmla="*/ 722416 w 593997"/>
                  <a:gd name="T13" fmla="*/ 13962 h 1848987"/>
                  <a:gd name="T14" fmla="*/ 722416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6" name="PA_矩形 30">
                <a:extLst>
                  <a:ext uri="{FF2B5EF4-FFF2-40B4-BE49-F238E27FC236}">
                    <a16:creationId xmlns:a16="http://schemas.microsoft.com/office/drawing/2014/main" id="{870E4077-85AA-4C31-A1AF-6861559B3E7B}"/>
                  </a:ext>
                </a:extLst>
              </p:cNvPr>
              <p:cNvSpPr>
                <a:spLocks noChangeArrowheads="1"/>
              </p:cNvSpPr>
              <p:nvPr>
                <p:custDataLst>
                  <p:tags r:id="rId21"/>
                </p:custDataLst>
              </p:nvPr>
            </p:nvSpPr>
            <p:spPr bwMode="auto">
              <a:xfrm>
                <a:off x="1" y="2331720"/>
                <a:ext cx="1897148" cy="82867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7" name="PA_矩形 31">
                <a:extLst>
                  <a:ext uri="{FF2B5EF4-FFF2-40B4-BE49-F238E27FC236}">
                    <a16:creationId xmlns:a16="http://schemas.microsoft.com/office/drawing/2014/main" id="{50EA82AA-815A-4DC2-AFAA-FDB3D9E03BAE}"/>
                  </a:ext>
                </a:extLst>
              </p:cNvPr>
              <p:cNvSpPr>
                <a:spLocks noChangeArrowheads="1"/>
              </p:cNvSpPr>
              <p:nvPr>
                <p:custDataLst>
                  <p:tags r:id="rId22"/>
                </p:custDataLst>
              </p:nvPr>
            </p:nvSpPr>
            <p:spPr bwMode="auto">
              <a:xfrm>
                <a:off x="1" y="3160394"/>
                <a:ext cx="1897148" cy="112744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8" name="PA_矩形 32">
                <a:extLst>
                  <a:ext uri="{FF2B5EF4-FFF2-40B4-BE49-F238E27FC236}">
                    <a16:creationId xmlns:a16="http://schemas.microsoft.com/office/drawing/2014/main" id="{0F960A87-D40E-431B-AD81-E812476BFD15}"/>
                  </a:ext>
                </a:extLst>
              </p:cNvPr>
              <p:cNvSpPr>
                <a:spLocks noChangeArrowheads="1"/>
              </p:cNvSpPr>
              <p:nvPr>
                <p:custDataLst>
                  <p:tags r:id="rId23"/>
                </p:custDataLst>
              </p:nvPr>
            </p:nvSpPr>
            <p:spPr bwMode="auto">
              <a:xfrm>
                <a:off x="1" y="4281170"/>
                <a:ext cx="1897148" cy="1636713"/>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84" name="PA_任意多边形 39">
                <a:extLst>
                  <a:ext uri="{FF2B5EF4-FFF2-40B4-BE49-F238E27FC236}">
                    <a16:creationId xmlns:a16="http://schemas.microsoft.com/office/drawing/2014/main" id="{9F3D261E-2B4D-41E0-B701-643777BA78DE}"/>
                  </a:ext>
                </a:extLst>
              </p:cNvPr>
              <p:cNvSpPr>
                <a:spLocks/>
              </p:cNvSpPr>
              <p:nvPr>
                <p:custDataLst>
                  <p:tags r:id="rId24"/>
                </p:custDataLst>
              </p:nvPr>
            </p:nvSpPr>
            <p:spPr bwMode="auto">
              <a:xfrm>
                <a:off x="2754783" y="2009775"/>
                <a:ext cx="535025" cy="1155700"/>
              </a:xfrm>
              <a:custGeom>
                <a:avLst/>
                <a:gdLst>
                  <a:gd name="T0" fmla="*/ 742142 w 593997"/>
                  <a:gd name="T1" fmla="*/ 0 h 1073886"/>
                  <a:gd name="T2" fmla="*/ 742142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5" name="PA_任意多边形 41">
                <a:extLst>
                  <a:ext uri="{FF2B5EF4-FFF2-40B4-BE49-F238E27FC236}">
                    <a16:creationId xmlns:a16="http://schemas.microsoft.com/office/drawing/2014/main" id="{BD0554CB-5A67-4104-8E9A-F1AB39D78482}"/>
                  </a:ext>
                </a:extLst>
              </p:cNvPr>
              <p:cNvSpPr>
                <a:spLocks/>
              </p:cNvSpPr>
              <p:nvPr>
                <p:custDataLst>
                  <p:tags r:id="rId25"/>
                </p:custDataLst>
              </p:nvPr>
            </p:nvSpPr>
            <p:spPr bwMode="auto">
              <a:xfrm>
                <a:off x="2758214" y="2670340"/>
                <a:ext cx="792678" cy="1724028"/>
              </a:xfrm>
              <a:custGeom>
                <a:avLst/>
                <a:gdLst>
                  <a:gd name="T0" fmla="*/ 846097 w 593997"/>
                  <a:gd name="T1" fmla="*/ 0 h 1073886"/>
                  <a:gd name="T2" fmla="*/ 846097 w 593997"/>
                  <a:gd name="T3" fmla="*/ 1306306 h 1073886"/>
                  <a:gd name="T4" fmla="*/ 0 w 593997"/>
                  <a:gd name="T5" fmla="*/ 1830033 h 1073886"/>
                  <a:gd name="T6" fmla="*/ 0 w 593997"/>
                  <a:gd name="T7" fmla="*/ 52372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6" name="PA_任意多边形 42">
                <a:extLst>
                  <a:ext uri="{FF2B5EF4-FFF2-40B4-BE49-F238E27FC236}">
                    <a16:creationId xmlns:a16="http://schemas.microsoft.com/office/drawing/2014/main" id="{1C347998-C092-4C43-8089-D0D13FF59B96}"/>
                  </a:ext>
                </a:extLst>
              </p:cNvPr>
              <p:cNvSpPr>
                <a:spLocks/>
              </p:cNvSpPr>
              <p:nvPr>
                <p:custDataLst>
                  <p:tags r:id="rId26"/>
                </p:custDataLst>
              </p:nvPr>
            </p:nvSpPr>
            <p:spPr bwMode="auto">
              <a:xfrm>
                <a:off x="2424208" y="3921125"/>
                <a:ext cx="329246" cy="2001838"/>
              </a:xfrm>
              <a:custGeom>
                <a:avLst/>
                <a:gdLst>
                  <a:gd name="T0" fmla="*/ 0 w 366467"/>
                  <a:gd name="T1" fmla="*/ 0 h 1859919"/>
                  <a:gd name="T2" fmla="*/ 8019 w 366467"/>
                  <a:gd name="T3" fmla="*/ 169 h 1859919"/>
                  <a:gd name="T4" fmla="*/ 8019 w 366467"/>
                  <a:gd name="T5" fmla="*/ 4694 h 1859919"/>
                  <a:gd name="T6" fmla="*/ 454388 w 366467"/>
                  <a:gd name="T7" fmla="*/ 390062 h 1859919"/>
                  <a:gd name="T8" fmla="*/ 454388 w 366467"/>
                  <a:gd name="T9" fmla="*/ 2318989 h 1859919"/>
                  <a:gd name="T10" fmla="*/ 451092 w 366467"/>
                  <a:gd name="T11" fmla="*/ 2318989 h 1859919"/>
                  <a:gd name="T12" fmla="*/ 9836 w 366467"/>
                  <a:gd name="T13" fmla="*/ 1938036 h 1859919"/>
                  <a:gd name="T14" fmla="*/ 9836 w 366467"/>
                  <a:gd name="T15" fmla="*/ 1943841 h 1859919"/>
                  <a:gd name="T16" fmla="*/ 0 w 366467"/>
                  <a:gd name="T17" fmla="*/ 1935349 h 18599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467"/>
                  <a:gd name="T28" fmla="*/ 0 h 1859919"/>
                  <a:gd name="T29" fmla="*/ 366467 w 366467"/>
                  <a:gd name="T30" fmla="*/ 1859919 h 18599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467" h="1859919">
                    <a:moveTo>
                      <a:pt x="0" y="0"/>
                    </a:moveTo>
                    <a:lnTo>
                      <a:pt x="6467" y="136"/>
                    </a:lnTo>
                    <a:lnTo>
                      <a:pt x="6467" y="3765"/>
                    </a:lnTo>
                    <a:lnTo>
                      <a:pt x="366467" y="312845"/>
                    </a:lnTo>
                    <a:lnTo>
                      <a:pt x="366467" y="1859919"/>
                    </a:lnTo>
                    <a:lnTo>
                      <a:pt x="363809" y="1859919"/>
                    </a:lnTo>
                    <a:lnTo>
                      <a:pt x="7933" y="1554380"/>
                    </a:lnTo>
                    <a:lnTo>
                      <a:pt x="7933" y="1559036"/>
                    </a:lnTo>
                    <a:lnTo>
                      <a:pt x="0" y="1552225"/>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7" name="PA_任意多边形 43">
                <a:extLst>
                  <a:ext uri="{FF2B5EF4-FFF2-40B4-BE49-F238E27FC236}">
                    <a16:creationId xmlns:a16="http://schemas.microsoft.com/office/drawing/2014/main" id="{E0BB9678-C6AA-4DBC-A0E5-6774CCD4A6CF}"/>
                  </a:ext>
                </a:extLst>
              </p:cNvPr>
              <p:cNvSpPr>
                <a:spLocks/>
              </p:cNvSpPr>
              <p:nvPr>
                <p:custDataLst>
                  <p:tags r:id="rId27"/>
                </p:custDataLst>
              </p:nvPr>
            </p:nvSpPr>
            <p:spPr bwMode="auto">
              <a:xfrm>
                <a:off x="2746538" y="3935580"/>
                <a:ext cx="535025" cy="1989137"/>
              </a:xfrm>
              <a:custGeom>
                <a:avLst/>
                <a:gdLst>
                  <a:gd name="T0" fmla="*/ 742142 w 593997"/>
                  <a:gd name="T1" fmla="*/ 0 h 1848987"/>
                  <a:gd name="T2" fmla="*/ 742142 w 593997"/>
                  <a:gd name="T3" fmla="*/ 1921107 h 1848987"/>
                  <a:gd name="T4" fmla="*/ 727819 w 593997"/>
                  <a:gd name="T5" fmla="*/ 1928490 h 1848987"/>
                  <a:gd name="T6" fmla="*/ 727819 w 593997"/>
                  <a:gd name="T7" fmla="*/ 1926849 h 1848987"/>
                  <a:gd name="T8" fmla="*/ 0 w 593997"/>
                  <a:gd name="T9" fmla="*/ 2302111 h 1848987"/>
                  <a:gd name="T10" fmla="*/ 0 w 593997"/>
                  <a:gd name="T11" fmla="*/ 389225 h 1848987"/>
                  <a:gd name="T12" fmla="*/ 727819 w 593997"/>
                  <a:gd name="T13" fmla="*/ 13962 h 1848987"/>
                  <a:gd name="T14" fmla="*/ 727819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8" name="PA_五边形 44">
                <a:extLst>
                  <a:ext uri="{FF2B5EF4-FFF2-40B4-BE49-F238E27FC236}">
                    <a16:creationId xmlns:a16="http://schemas.microsoft.com/office/drawing/2014/main" id="{54A40B8C-1E25-4609-9845-9EA3AAA41F42}"/>
                  </a:ext>
                </a:extLst>
              </p:cNvPr>
              <p:cNvSpPr>
                <a:spLocks noChangeArrowheads="1"/>
              </p:cNvSpPr>
              <p:nvPr>
                <p:custDataLst>
                  <p:tags r:id="rId28"/>
                </p:custDataLst>
              </p:nvPr>
            </p:nvSpPr>
            <p:spPr bwMode="auto">
              <a:xfrm>
                <a:off x="3289807" y="2006600"/>
                <a:ext cx="5310074" cy="819150"/>
              </a:xfrm>
              <a:prstGeom prst="homePlate">
                <a:avLst>
                  <a:gd name="adj" fmla="val 127471"/>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89" name="PA_五边形 45">
                <a:extLst>
                  <a:ext uri="{FF2B5EF4-FFF2-40B4-BE49-F238E27FC236}">
                    <a16:creationId xmlns:a16="http://schemas.microsoft.com/office/drawing/2014/main" id="{1B37829D-C77E-469F-B633-AFCF0D61D0A5}"/>
                  </a:ext>
                </a:extLst>
              </p:cNvPr>
              <p:cNvSpPr>
                <a:spLocks noChangeArrowheads="1"/>
              </p:cNvSpPr>
              <p:nvPr>
                <p:custDataLst>
                  <p:tags r:id="rId29"/>
                </p:custDataLst>
              </p:nvPr>
            </p:nvSpPr>
            <p:spPr bwMode="auto">
              <a:xfrm>
                <a:off x="3284497" y="2824162"/>
                <a:ext cx="6608233" cy="1134575"/>
              </a:xfrm>
              <a:prstGeom prst="homePlate">
                <a:avLst>
                  <a:gd name="adj" fmla="val 1440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0" name="PA_五边形 46">
                <a:extLst>
                  <a:ext uri="{FF2B5EF4-FFF2-40B4-BE49-F238E27FC236}">
                    <a16:creationId xmlns:a16="http://schemas.microsoft.com/office/drawing/2014/main" id="{91C5734D-6A26-4B22-90EF-9064AE3F03E9}"/>
                  </a:ext>
                </a:extLst>
              </p:cNvPr>
              <p:cNvSpPr>
                <a:spLocks noChangeArrowheads="1"/>
              </p:cNvSpPr>
              <p:nvPr>
                <p:custDataLst>
                  <p:tags r:id="rId30"/>
                </p:custDataLst>
              </p:nvPr>
            </p:nvSpPr>
            <p:spPr bwMode="auto">
              <a:xfrm>
                <a:off x="3281562" y="3930817"/>
                <a:ext cx="8072237" cy="1666875"/>
              </a:xfrm>
              <a:prstGeom prst="homePlate">
                <a:avLst>
                  <a:gd name="adj" fmla="val 86381"/>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1" name="PA_文本框 47">
                <a:extLst>
                  <a:ext uri="{FF2B5EF4-FFF2-40B4-BE49-F238E27FC236}">
                    <a16:creationId xmlns:a16="http://schemas.microsoft.com/office/drawing/2014/main" id="{E58B895D-5027-47C3-BA28-6FBE6AEB8021}"/>
                  </a:ext>
                </a:extLst>
              </p:cNvPr>
              <p:cNvSpPr>
                <a:spLocks noChangeArrowheads="1"/>
              </p:cNvSpPr>
              <p:nvPr>
                <p:custDataLst>
                  <p:tags r:id="rId31"/>
                </p:custDataLst>
              </p:nvPr>
            </p:nvSpPr>
            <p:spPr bwMode="auto">
              <a:xfrm>
                <a:off x="3471689" y="2043112"/>
                <a:ext cx="4008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众多建模语言各有特点，有各自擅长和不足的地方。</a:t>
                </a:r>
                <a:endPar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6892" name="PA_文本框 48">
                <a:extLst>
                  <a:ext uri="{FF2B5EF4-FFF2-40B4-BE49-F238E27FC236}">
                    <a16:creationId xmlns:a16="http://schemas.microsoft.com/office/drawing/2014/main" id="{8380E2A8-EEF6-407D-A317-0F5E916150A5}"/>
                  </a:ext>
                </a:extLst>
              </p:cNvPr>
              <p:cNvSpPr>
                <a:spLocks noChangeArrowheads="1"/>
              </p:cNvSpPr>
              <p:nvPr>
                <p:custDataLst>
                  <p:tags r:id="rId32"/>
                </p:custDataLst>
              </p:nvPr>
            </p:nvSpPr>
            <p:spPr bwMode="auto">
              <a:xfrm>
                <a:off x="3478327" y="2867025"/>
                <a:ext cx="47639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面对众多建模语言，用于由于没有能力区分不同语言的差别，因此很难找到一种比较适合其应用特点的语言。</a:t>
                </a:r>
                <a:endPar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6893" name="PA_文本框 49">
                <a:extLst>
                  <a:ext uri="{FF2B5EF4-FFF2-40B4-BE49-F238E27FC236}">
                    <a16:creationId xmlns:a16="http://schemas.microsoft.com/office/drawing/2014/main" id="{D14EAF1C-E515-40CD-BE62-A362AC4A048A}"/>
                  </a:ext>
                </a:extLst>
              </p:cNvPr>
              <p:cNvSpPr>
                <a:spLocks noChangeArrowheads="1"/>
              </p:cNvSpPr>
              <p:nvPr>
                <p:custDataLst>
                  <p:tags r:id="rId33"/>
                </p:custDataLst>
              </p:nvPr>
            </p:nvSpPr>
            <p:spPr bwMode="auto">
              <a:xfrm>
                <a:off x="3450168" y="4135438"/>
                <a:ext cx="63176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000" dirty="0">
                    <a:solidFill>
                      <a:srgbClr val="FFFFFF"/>
                    </a:solidFill>
                    <a:latin typeface="微软雅黑" panose="020B0503020204020204" pitchFamily="34" charset="-122"/>
                    <a:sym typeface="微软雅黑" panose="020B0503020204020204" pitchFamily="34" charset="-122"/>
                  </a:rPr>
                  <a:t>建模语言大多类同，但仍然拥有自己的独特表示法。这些细微的差别极大地妨碍了用户之间的交流。</a:t>
                </a:r>
                <a:endParaRPr lang="en-US" altLang="zh-CN" sz="2000" dirty="0">
                  <a:solidFill>
                    <a:srgbClr val="FFFFFF"/>
                  </a:solidFill>
                  <a:latin typeface="微软雅黑" panose="020B0503020204020204" pitchFamily="34"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6866" name="PA_任意多边形 38">
                <a:extLst>
                  <a:ext uri="{FF2B5EF4-FFF2-40B4-BE49-F238E27FC236}">
                    <a16:creationId xmlns:a16="http://schemas.microsoft.com/office/drawing/2014/main" id="{EEE0771F-0604-4821-9FED-0CE24ED0D439}"/>
                  </a:ext>
                </a:extLst>
              </p:cNvPr>
              <p:cNvSpPr>
                <a:spLocks/>
              </p:cNvSpPr>
              <p:nvPr>
                <p:custDataLst>
                  <p:tags r:id="rId34"/>
                </p:custDataLst>
              </p:nvPr>
            </p:nvSpPr>
            <p:spPr bwMode="auto">
              <a:xfrm flipH="1">
                <a:off x="2430847" y="2006600"/>
                <a:ext cx="323936" cy="1163638"/>
              </a:xfrm>
              <a:custGeom>
                <a:avLst/>
                <a:gdLst>
                  <a:gd name="T0" fmla="*/ 164718 w 593997"/>
                  <a:gd name="T1" fmla="*/ 0 h 1073886"/>
                  <a:gd name="T2" fmla="*/ 164718 w 593997"/>
                  <a:gd name="T3" fmla="*/ 975266 h 1073886"/>
                  <a:gd name="T4" fmla="*/ 0 w 593997"/>
                  <a:gd name="T5" fmla="*/ 1366272 h 1073886"/>
                  <a:gd name="T6" fmla="*/ 0 w 593997"/>
                  <a:gd name="T7" fmla="*/ 39100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49" name="PA_图片 17">
              <a:extLst>
                <a:ext uri="{FF2B5EF4-FFF2-40B4-BE49-F238E27FC236}">
                  <a16:creationId xmlns:a16="http://schemas.microsoft.com/office/drawing/2014/main" id="{3D4AE5EB-152F-4B08-A80B-5B910EA5E42D}"/>
                </a:ext>
              </a:extLst>
            </p:cNvPr>
            <p:cNvPicPr>
              <a:picLocks noChangeAspect="1" noChangeArrowheads="1"/>
            </p:cNvPicPr>
            <p:nvPr>
              <p:custDataLst>
                <p:tags r:id="rId15"/>
              </p:custDataLst>
            </p:nvPr>
          </p:nvPicPr>
          <p:blipFill>
            <a:blip r:embed="rId37">
              <a:extLst>
                <a:ext uri="{28A0092B-C50C-407E-A947-70E740481C1C}">
                  <a14:useLocalDpi xmlns:a14="http://schemas.microsoft.com/office/drawing/2010/main" val="0"/>
                </a:ext>
              </a:extLst>
            </a:blip>
            <a:srcRect/>
            <a:stretch>
              <a:fillRect/>
            </a:stretch>
          </p:blipFill>
          <p:spPr bwMode="auto">
            <a:xfrm>
              <a:off x="602982" y="2768801"/>
              <a:ext cx="619187" cy="44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A_图片 19">
              <a:extLst>
                <a:ext uri="{FF2B5EF4-FFF2-40B4-BE49-F238E27FC236}">
                  <a16:creationId xmlns:a16="http://schemas.microsoft.com/office/drawing/2014/main" id="{C2345BB1-31E5-4029-B100-0290AB1128AD}"/>
                </a:ext>
              </a:extLst>
            </p:cNvPr>
            <p:cNvPicPr>
              <a:picLocks noChangeAspect="1" noChangeArrowheads="1"/>
            </p:cNvPicPr>
            <p:nvPr>
              <p:custDataLst>
                <p:tags r:id="rId16"/>
              </p:custDataLst>
            </p:nvPr>
          </p:nvPicPr>
          <p:blipFill>
            <a:blip r:embed="rId38">
              <a:extLst>
                <a:ext uri="{28A0092B-C50C-407E-A947-70E740481C1C}">
                  <a14:useLocalDpi xmlns:a14="http://schemas.microsoft.com/office/drawing/2010/main" val="0"/>
                </a:ext>
              </a:extLst>
            </a:blip>
            <a:srcRect/>
            <a:stretch>
              <a:fillRect/>
            </a:stretch>
          </p:blipFill>
          <p:spPr bwMode="auto">
            <a:xfrm>
              <a:off x="612714" y="3755069"/>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组合 25">
              <a:extLst>
                <a:ext uri="{FF2B5EF4-FFF2-40B4-BE49-F238E27FC236}">
                  <a16:creationId xmlns:a16="http://schemas.microsoft.com/office/drawing/2014/main" id="{D78E3B16-5AD6-4BEF-8748-6473C7DB8C5A}"/>
                </a:ext>
              </a:extLst>
            </p:cNvPr>
            <p:cNvGrpSpPr>
              <a:grpSpLocks/>
            </p:cNvGrpSpPr>
            <p:nvPr/>
          </p:nvGrpSpPr>
          <p:grpSpPr bwMode="auto">
            <a:xfrm>
              <a:off x="517376" y="4914901"/>
              <a:ext cx="955824" cy="805814"/>
              <a:chOff x="0" y="0"/>
              <a:chExt cx="1375837" cy="1380067"/>
            </a:xfrm>
            <a:solidFill>
              <a:schemeClr val="bg1"/>
            </a:solidFill>
          </p:grpSpPr>
          <p:sp>
            <p:nvSpPr>
              <p:cNvPr id="54" name="矩形 11">
                <a:extLst>
                  <a:ext uri="{FF2B5EF4-FFF2-40B4-BE49-F238E27FC236}">
                    <a16:creationId xmlns:a16="http://schemas.microsoft.com/office/drawing/2014/main" id="{516B5FC6-F421-4F52-B2AA-D46C4AC23714}"/>
                  </a:ext>
                </a:extLst>
              </p:cNvPr>
              <p:cNvSpPr>
                <a:spLocks noChangeArrowheads="1"/>
              </p:cNvSpPr>
              <p:nvPr/>
            </p:nvSpPr>
            <p:spPr bwMode="auto">
              <a:xfrm>
                <a:off x="0" y="254000"/>
                <a:ext cx="795866" cy="6265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矩形 12">
                <a:extLst>
                  <a:ext uri="{FF2B5EF4-FFF2-40B4-BE49-F238E27FC236}">
                    <a16:creationId xmlns:a16="http://schemas.microsoft.com/office/drawing/2014/main" id="{5E177E8C-D1CF-4659-8E43-25564E1015DC}"/>
                  </a:ext>
                </a:extLst>
              </p:cNvPr>
              <p:cNvSpPr>
                <a:spLocks noChangeArrowheads="1"/>
              </p:cNvSpPr>
              <p:nvPr/>
            </p:nvSpPr>
            <p:spPr bwMode="auto">
              <a:xfrm>
                <a:off x="0" y="0"/>
                <a:ext cx="559857" cy="254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矩形 13">
                <a:extLst>
                  <a:ext uri="{FF2B5EF4-FFF2-40B4-BE49-F238E27FC236}">
                    <a16:creationId xmlns:a16="http://schemas.microsoft.com/office/drawing/2014/main" id="{4A91244F-EC71-4CEC-B1EC-CA7FD8451CC2}"/>
                  </a:ext>
                </a:extLst>
              </p:cNvPr>
              <p:cNvSpPr>
                <a:spLocks noChangeArrowheads="1"/>
              </p:cNvSpPr>
              <p:nvPr/>
            </p:nvSpPr>
            <p:spPr bwMode="auto">
              <a:xfrm>
                <a:off x="829733" y="287867"/>
                <a:ext cx="295406" cy="5672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任意多边形 18">
                <a:extLst>
                  <a:ext uri="{FF2B5EF4-FFF2-40B4-BE49-F238E27FC236}">
                    <a16:creationId xmlns:a16="http://schemas.microsoft.com/office/drawing/2014/main" id="{0A2C3EC9-E28B-410A-9B84-9CB1D8677A1E}"/>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任意多边形 21">
                <a:extLst>
                  <a:ext uri="{FF2B5EF4-FFF2-40B4-BE49-F238E27FC236}">
                    <a16:creationId xmlns:a16="http://schemas.microsoft.com/office/drawing/2014/main" id="{121D3D9D-7353-40FA-B7F9-4535A7531627}"/>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椭圆 22">
                <a:extLst>
                  <a:ext uri="{FF2B5EF4-FFF2-40B4-BE49-F238E27FC236}">
                    <a16:creationId xmlns:a16="http://schemas.microsoft.com/office/drawing/2014/main" id="{001F8944-5A20-4E90-9D2F-B23E88C96A56}"/>
                  </a:ext>
                </a:extLst>
              </p:cNvPr>
              <p:cNvSpPr>
                <a:spLocks noChangeArrowheads="1"/>
              </p:cNvSpPr>
              <p:nvPr/>
            </p:nvSpPr>
            <p:spPr bwMode="auto">
              <a:xfrm>
                <a:off x="470600" y="1004001"/>
                <a:ext cx="376066" cy="3760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 name="矩形 23">
                <a:extLst>
                  <a:ext uri="{FF2B5EF4-FFF2-40B4-BE49-F238E27FC236}">
                    <a16:creationId xmlns:a16="http://schemas.microsoft.com/office/drawing/2014/main" id="{F665D71B-7073-4E1B-80E4-233343CDEEFE}"/>
                  </a:ext>
                </a:extLst>
              </p:cNvPr>
              <p:cNvSpPr>
                <a:spLocks noChangeArrowheads="1"/>
              </p:cNvSpPr>
              <p:nvPr/>
            </p:nvSpPr>
            <p:spPr bwMode="auto">
              <a:xfrm>
                <a:off x="476797" y="812801"/>
                <a:ext cx="167786" cy="5672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grpSp>
        <p:nvGrpSpPr>
          <p:cNvPr id="64" name="组合 63">
            <a:extLst>
              <a:ext uri="{FF2B5EF4-FFF2-40B4-BE49-F238E27FC236}">
                <a16:creationId xmlns:a16="http://schemas.microsoft.com/office/drawing/2014/main" id="{5C5F92E1-50A0-46A4-961C-20ECD96499D5}"/>
              </a:ext>
            </a:extLst>
          </p:cNvPr>
          <p:cNvGrpSpPr/>
          <p:nvPr/>
        </p:nvGrpSpPr>
        <p:grpSpPr>
          <a:xfrm>
            <a:off x="517376" y="1109661"/>
            <a:ext cx="6548333" cy="584201"/>
            <a:chOff x="560491" y="964724"/>
            <a:chExt cx="6548333" cy="584201"/>
          </a:xfrm>
        </p:grpSpPr>
        <p:grpSp>
          <p:nvGrpSpPr>
            <p:cNvPr id="65" name="组合 64">
              <a:extLst>
                <a:ext uri="{FF2B5EF4-FFF2-40B4-BE49-F238E27FC236}">
                  <a16:creationId xmlns:a16="http://schemas.microsoft.com/office/drawing/2014/main" id="{175A107E-8EEA-41E1-99FD-4D4A86D504AC}"/>
                </a:ext>
              </a:extLst>
            </p:cNvPr>
            <p:cNvGrpSpPr/>
            <p:nvPr/>
          </p:nvGrpSpPr>
          <p:grpSpPr>
            <a:xfrm>
              <a:off x="560491" y="964724"/>
              <a:ext cx="568409" cy="584201"/>
              <a:chOff x="345991" y="637886"/>
              <a:chExt cx="1136817" cy="1152646"/>
            </a:xfrm>
          </p:grpSpPr>
          <p:sp>
            <p:nvSpPr>
              <p:cNvPr id="67" name="PA_任意多边形 47">
                <a:extLst>
                  <a:ext uri="{FF2B5EF4-FFF2-40B4-BE49-F238E27FC236}">
                    <a16:creationId xmlns:a16="http://schemas.microsoft.com/office/drawing/2014/main" id="{2BE39BEE-7903-4692-AC2E-96C1AA397AED}"/>
                  </a:ext>
                </a:extLst>
              </p:cNvPr>
              <p:cNvSpPr>
                <a:spLocks/>
              </p:cNvSpPr>
              <p:nvPr>
                <p:custDataLst>
                  <p:tags r:id="rId6"/>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PA_任意多边形 51">
                <a:extLst>
                  <a:ext uri="{FF2B5EF4-FFF2-40B4-BE49-F238E27FC236}">
                    <a16:creationId xmlns:a16="http://schemas.microsoft.com/office/drawing/2014/main" id="{9ECDBBFC-D7B3-47F5-AEDA-349E650D6BCD}"/>
                  </a:ext>
                </a:extLst>
              </p:cNvPr>
              <p:cNvSpPr>
                <a:spLocks/>
              </p:cNvSpPr>
              <p:nvPr>
                <p:custDataLst>
                  <p:tags r:id="rId7"/>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PA_任意多边形 63">
                <a:extLst>
                  <a:ext uri="{FF2B5EF4-FFF2-40B4-BE49-F238E27FC236}">
                    <a16:creationId xmlns:a16="http://schemas.microsoft.com/office/drawing/2014/main" id="{A4E77428-2581-423C-9BD8-242985B26E74}"/>
                  </a:ext>
                </a:extLst>
              </p:cNvPr>
              <p:cNvSpPr>
                <a:spLocks/>
              </p:cNvSpPr>
              <p:nvPr>
                <p:custDataLst>
                  <p:tags r:id="rId8"/>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PA_任意多边形 53">
                <a:extLst>
                  <a:ext uri="{FF2B5EF4-FFF2-40B4-BE49-F238E27FC236}">
                    <a16:creationId xmlns:a16="http://schemas.microsoft.com/office/drawing/2014/main" id="{0CF3CF89-9E8C-42E8-BCC0-07F944720FEA}"/>
                  </a:ext>
                </a:extLst>
              </p:cNvPr>
              <p:cNvSpPr>
                <a:spLocks/>
              </p:cNvSpPr>
              <p:nvPr>
                <p:custDataLst>
                  <p:tags r:id="rId9"/>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PA_任意多边形 55">
                <a:extLst>
                  <a:ext uri="{FF2B5EF4-FFF2-40B4-BE49-F238E27FC236}">
                    <a16:creationId xmlns:a16="http://schemas.microsoft.com/office/drawing/2014/main" id="{ECE9055E-C01E-48C4-8CEC-B8EF045B8C69}"/>
                  </a:ext>
                </a:extLst>
              </p:cNvPr>
              <p:cNvSpPr>
                <a:spLocks/>
              </p:cNvSpPr>
              <p:nvPr>
                <p:custDataLst>
                  <p:tags r:id="rId10"/>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PA_任意多边形 56">
                <a:extLst>
                  <a:ext uri="{FF2B5EF4-FFF2-40B4-BE49-F238E27FC236}">
                    <a16:creationId xmlns:a16="http://schemas.microsoft.com/office/drawing/2014/main" id="{FE207B7D-BB38-4DD9-BE73-30C59C750FCF}"/>
                  </a:ext>
                </a:extLst>
              </p:cNvPr>
              <p:cNvSpPr>
                <a:spLocks/>
              </p:cNvSpPr>
              <p:nvPr>
                <p:custDataLst>
                  <p:tags r:id="rId11"/>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PA_任意多边形 58">
                <a:extLst>
                  <a:ext uri="{FF2B5EF4-FFF2-40B4-BE49-F238E27FC236}">
                    <a16:creationId xmlns:a16="http://schemas.microsoft.com/office/drawing/2014/main" id="{5A905457-3547-43D9-910D-D1CE51608BEB}"/>
                  </a:ext>
                </a:extLst>
              </p:cNvPr>
              <p:cNvSpPr>
                <a:spLocks/>
              </p:cNvSpPr>
              <p:nvPr>
                <p:custDataLst>
                  <p:tags r:id="rId12"/>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PA_任意多边形 59">
                <a:extLst>
                  <a:ext uri="{FF2B5EF4-FFF2-40B4-BE49-F238E27FC236}">
                    <a16:creationId xmlns:a16="http://schemas.microsoft.com/office/drawing/2014/main" id="{40D5A962-9E88-487B-AB2F-93A1E6D75291}"/>
                  </a:ext>
                </a:extLst>
              </p:cNvPr>
              <p:cNvSpPr>
                <a:spLocks/>
              </p:cNvSpPr>
              <p:nvPr>
                <p:custDataLst>
                  <p:tags r:id="rId13"/>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5" name="PA_组合 27">
                <a:extLst>
                  <a:ext uri="{FF2B5EF4-FFF2-40B4-BE49-F238E27FC236}">
                    <a16:creationId xmlns:a16="http://schemas.microsoft.com/office/drawing/2014/main" id="{26D38777-EB0C-4889-BDC4-2BE7356CD198}"/>
                  </a:ext>
                </a:extLst>
              </p:cNvPr>
              <p:cNvGrpSpPr>
                <a:grpSpLocks/>
              </p:cNvGrpSpPr>
              <p:nvPr>
                <p:custDataLst>
                  <p:tags r:id="rId14"/>
                </p:custDataLst>
              </p:nvPr>
            </p:nvGrpSpPr>
            <p:grpSpPr bwMode="auto">
              <a:xfrm>
                <a:off x="345991" y="1081008"/>
                <a:ext cx="337560" cy="326313"/>
                <a:chOff x="0" y="0"/>
                <a:chExt cx="1375837" cy="1380067"/>
              </a:xfrm>
            </p:grpSpPr>
            <p:grpSp>
              <p:nvGrpSpPr>
                <p:cNvPr id="76" name="组合 25">
                  <a:extLst>
                    <a:ext uri="{FF2B5EF4-FFF2-40B4-BE49-F238E27FC236}">
                      <a16:creationId xmlns:a16="http://schemas.microsoft.com/office/drawing/2014/main" id="{3C5626BF-165E-4E58-B4E7-E6414A743B28}"/>
                    </a:ext>
                  </a:extLst>
                </p:cNvPr>
                <p:cNvGrpSpPr>
                  <a:grpSpLocks/>
                </p:cNvGrpSpPr>
                <p:nvPr/>
              </p:nvGrpSpPr>
              <p:grpSpPr bwMode="auto">
                <a:xfrm>
                  <a:off x="0" y="0"/>
                  <a:ext cx="1375837" cy="1380067"/>
                  <a:chOff x="0" y="0"/>
                  <a:chExt cx="1375837" cy="1380067"/>
                </a:xfrm>
              </p:grpSpPr>
              <p:sp>
                <p:nvSpPr>
                  <p:cNvPr id="78" name="矩形 11">
                    <a:extLst>
                      <a:ext uri="{FF2B5EF4-FFF2-40B4-BE49-F238E27FC236}">
                        <a16:creationId xmlns:a16="http://schemas.microsoft.com/office/drawing/2014/main" id="{61E84739-0128-41CA-B591-57E2F9F440D0}"/>
                      </a:ext>
                    </a:extLst>
                  </p:cNvPr>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9" name="矩形 12">
                    <a:extLst>
                      <a:ext uri="{FF2B5EF4-FFF2-40B4-BE49-F238E27FC236}">
                        <a16:creationId xmlns:a16="http://schemas.microsoft.com/office/drawing/2014/main" id="{D39DD72A-1147-47F0-B446-55E1EE489BC7}"/>
                      </a:ext>
                    </a:extLst>
                  </p:cNvPr>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0" name="矩形 13">
                    <a:extLst>
                      <a:ext uri="{FF2B5EF4-FFF2-40B4-BE49-F238E27FC236}">
                        <a16:creationId xmlns:a16="http://schemas.microsoft.com/office/drawing/2014/main" id="{63D2E1D7-8D0C-4057-8E21-DBC1F470BAD4}"/>
                      </a:ext>
                    </a:extLst>
                  </p:cNvPr>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1" name="任意多边形 18">
                    <a:extLst>
                      <a:ext uri="{FF2B5EF4-FFF2-40B4-BE49-F238E27FC236}">
                        <a16:creationId xmlns:a16="http://schemas.microsoft.com/office/drawing/2014/main" id="{F8AAA9F7-70C5-4B91-B585-572D36692890}"/>
                      </a:ext>
                    </a:extLst>
                  </p:cNvPr>
                  <p:cNvSpPr>
                    <a:spLocks/>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任意多边形 21">
                    <a:extLst>
                      <a:ext uri="{FF2B5EF4-FFF2-40B4-BE49-F238E27FC236}">
                        <a16:creationId xmlns:a16="http://schemas.microsoft.com/office/drawing/2014/main" id="{4D88D732-BAA7-47D0-83F0-C23CAF7FE756}"/>
                      </a:ext>
                    </a:extLst>
                  </p:cNvPr>
                  <p:cNvSpPr>
                    <a:spLocks/>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椭圆 22">
                    <a:extLst>
                      <a:ext uri="{FF2B5EF4-FFF2-40B4-BE49-F238E27FC236}">
                        <a16:creationId xmlns:a16="http://schemas.microsoft.com/office/drawing/2014/main" id="{35865DBB-F136-4FBC-B11E-A07EF2A74597}"/>
                      </a:ext>
                    </a:extLst>
                  </p:cNvPr>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84" name="矩形 23">
                    <a:extLst>
                      <a:ext uri="{FF2B5EF4-FFF2-40B4-BE49-F238E27FC236}">
                        <a16:creationId xmlns:a16="http://schemas.microsoft.com/office/drawing/2014/main" id="{67F66CDA-DA90-4D94-9CDA-3F235F52A772}"/>
                      </a:ext>
                    </a:extLst>
                  </p:cNvPr>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77" name="椭圆 26">
                  <a:extLst>
                    <a:ext uri="{FF2B5EF4-FFF2-40B4-BE49-F238E27FC236}">
                      <a16:creationId xmlns:a16="http://schemas.microsoft.com/office/drawing/2014/main" id="{331269AE-17A8-4168-8AD7-5A461604B445}"/>
                    </a:ext>
                  </a:extLst>
                </p:cNvPr>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66" name="文本框 65">
              <a:extLst>
                <a:ext uri="{FF2B5EF4-FFF2-40B4-BE49-F238E27FC236}">
                  <a16:creationId xmlns:a16="http://schemas.microsoft.com/office/drawing/2014/main" id="{1DFC39FF-FCAE-4AB4-A24D-13F3BFA7E137}"/>
                </a:ext>
              </a:extLst>
            </p:cNvPr>
            <p:cNvSpPr txBox="1"/>
            <p:nvPr/>
          </p:nvSpPr>
          <p:spPr>
            <a:xfrm>
              <a:off x="1150143" y="1025705"/>
              <a:ext cx="5958681" cy="523220"/>
            </a:xfrm>
            <a:prstGeom prst="rect">
              <a:avLst/>
            </a:prstGeom>
            <a:noFill/>
          </p:spPr>
          <p:txBody>
            <a:bodyPr wrap="square" rtlCol="0">
              <a:spAutoFit/>
            </a:bodyPr>
            <a:lstStyle/>
            <a:p>
              <a:r>
                <a:rPr lang="zh-CN" altLang="en-US" sz="2800" dirty="0">
                  <a:latin typeface="+mn-ea"/>
                </a:rPr>
                <a:t>统一建模语言的必要性</a:t>
              </a:r>
            </a:p>
          </p:txBody>
        </p:sp>
      </p:grpSp>
    </p:spTree>
    <p:extLst>
      <p:ext uri="{BB962C8B-B14F-4D97-AF65-F5344CB8AC3E}">
        <p14:creationId xmlns:p14="http://schemas.microsoft.com/office/powerpoint/2010/main" val="4241799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6867"/>
                                        </p:tgtEl>
                                        <p:attrNameLst>
                                          <p:attrName>style.visibility</p:attrName>
                                        </p:attrNameLst>
                                      </p:cBhvr>
                                      <p:to>
                                        <p:strVal val="visible"/>
                                      </p:to>
                                    </p:set>
                                    <p:anim to="" calcmode="lin" valueType="num">
                                      <p:cBhvr>
                                        <p:cTn id="7" dur="700" fill="hold">
                                          <p:stCondLst>
                                            <p:cond delay="0"/>
                                          </p:stCondLst>
                                        </p:cTn>
                                        <p:tgtEl>
                                          <p:spTgt spid="36867"/>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36867"/>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6868"/>
                                        </p:tgtEl>
                                        <p:attrNameLst>
                                          <p:attrName>style.visibility</p:attrName>
                                        </p:attrNameLst>
                                      </p:cBhvr>
                                      <p:to>
                                        <p:strVal val="visible"/>
                                      </p:to>
                                    </p:set>
                                    <p:anim to="" calcmode="lin" valueType="num">
                                      <p:cBhvr>
                                        <p:cTn id="11" dur="700" fill="hold">
                                          <p:stCondLst>
                                            <p:cond delay="0"/>
                                          </p:stCondLst>
                                        </p:cTn>
                                        <p:tgtEl>
                                          <p:spTgt spid="36868"/>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36868"/>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6869"/>
                                        </p:tgtEl>
                                        <p:attrNameLst>
                                          <p:attrName>style.visibility</p:attrName>
                                        </p:attrNameLst>
                                      </p:cBhvr>
                                      <p:to>
                                        <p:strVal val="visible"/>
                                      </p:to>
                                    </p:set>
                                    <p:anim to="" calcmode="lin" valueType="num">
                                      <p:cBhvr>
                                        <p:cTn id="15" dur="700" fill="hold">
                                          <p:stCondLst>
                                            <p:cond delay="0"/>
                                          </p:stCondLst>
                                        </p:cTn>
                                        <p:tgtEl>
                                          <p:spTgt spid="36869"/>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36869"/>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6870"/>
                                        </p:tgtEl>
                                        <p:attrNameLst>
                                          <p:attrName>style.visibility</p:attrName>
                                        </p:attrNameLst>
                                      </p:cBhvr>
                                      <p:to>
                                        <p:strVal val="visible"/>
                                      </p:to>
                                    </p:set>
                                    <p:anim to="" calcmode="lin" valueType="num">
                                      <p:cBhvr>
                                        <p:cTn id="19" dur="700" fill="hold">
                                          <p:stCondLst>
                                            <p:cond delay="0"/>
                                          </p:stCondLst>
                                        </p:cTn>
                                        <p:tgtEl>
                                          <p:spTgt spid="36870"/>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36870"/>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36871"/>
                                        </p:tgtEl>
                                        <p:attrNameLst>
                                          <p:attrName>style.visibility</p:attrName>
                                        </p:attrNameLst>
                                      </p:cBhvr>
                                      <p:to>
                                        <p:strVal val="visible"/>
                                      </p:to>
                                    </p:set>
                                    <p:anim to="" calcmode="lin" valueType="num">
                                      <p:cBhvr>
                                        <p:cTn id="23" dur="700" fill="hold">
                                          <p:stCondLst>
                                            <p:cond delay="0"/>
                                          </p:stCondLst>
                                        </p:cTn>
                                        <p:tgtEl>
                                          <p:spTgt spid="36871"/>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36871"/>
                                        </p:tgtEl>
                                        <p:attrNameLst>
                                          <p:attrName>ppt_h</p:attrName>
                                        </p:attrNameLst>
                                      </p:cBhvr>
                                      <p:tavLst>
                                        <p:tav tm="0" fmla="#ppt_h-#ppt_h*((1.5-1.5*$)^3-(1.5-1.5*$)^2)">
                                          <p:val>
                                            <p:strVal val="0"/>
                                          </p:val>
                                        </p:tav>
                                        <p:tav tm="100000">
                                          <p:val>
                                            <p:strVal val="1"/>
                                          </p:val>
                                        </p:tav>
                                      </p:tavLst>
                                    </p:anim>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7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autoUpdateAnimBg="0"/>
      <p:bldP spid="36868" grpId="0" animBg="1" autoUpdateAnimBg="0"/>
      <p:bldP spid="36869" grpId="0" animBg="1" autoUpdateAnimBg="0"/>
      <p:bldP spid="36870" grpId="0" animBg="1"/>
      <p:bldP spid="36871"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8"/>
          <a:srcRect/>
          <a:stretch>
            <a:fillRect/>
          </a:stretch>
        </a:blipFill>
        <a:effectLst/>
      </p:bgPr>
    </p:bg>
    <p:spTree>
      <p:nvGrpSpPr>
        <p:cNvPr id="1" name=""/>
        <p:cNvGrpSpPr/>
        <p:nvPr/>
      </p:nvGrpSpPr>
      <p:grpSpPr>
        <a:xfrm>
          <a:off x="0" y="0"/>
          <a:ext cx="0" cy="0"/>
          <a:chOff x="0" y="0"/>
          <a:chExt cx="0" cy="0"/>
        </a:xfrm>
      </p:grpSpPr>
      <p:sp>
        <p:nvSpPr>
          <p:cNvPr id="48130" name="PA_矩形 1">
            <a:extLst>
              <a:ext uri="{FF2B5EF4-FFF2-40B4-BE49-F238E27FC236}">
                <a16:creationId xmlns:a16="http://schemas.microsoft.com/office/drawing/2014/main" id="{2E77817D-C10B-47AC-A65D-004E7C6D94E1}"/>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1" name="PA_矩形 2">
            <a:extLst>
              <a:ext uri="{FF2B5EF4-FFF2-40B4-BE49-F238E27FC236}">
                <a16:creationId xmlns:a16="http://schemas.microsoft.com/office/drawing/2014/main" id="{024D14DD-D239-42B0-AD05-2201C6BFCAB6}"/>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2" name="PA_矩形 3">
            <a:extLst>
              <a:ext uri="{FF2B5EF4-FFF2-40B4-BE49-F238E27FC236}">
                <a16:creationId xmlns:a16="http://schemas.microsoft.com/office/drawing/2014/main" id="{C6A8301A-324D-4193-8D81-833CBEB83BB3}"/>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3" name="PA_矩形 4">
            <a:extLst>
              <a:ext uri="{FF2B5EF4-FFF2-40B4-BE49-F238E27FC236}">
                <a16:creationId xmlns:a16="http://schemas.microsoft.com/office/drawing/2014/main" id="{BDDAFA6D-CB58-4CDD-AA94-10B32E2855BE}"/>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4" name="PA_矩形 9">
            <a:extLst>
              <a:ext uri="{FF2B5EF4-FFF2-40B4-BE49-F238E27FC236}">
                <a16:creationId xmlns:a16="http://schemas.microsoft.com/office/drawing/2014/main" id="{89518A2F-F111-4233-9C52-2977721C8A65}"/>
              </a:ext>
            </a:extLst>
          </p:cNvPr>
          <p:cNvSpPr>
            <a:spLocks noChangeArrowheads="1"/>
          </p:cNvSpPr>
          <p:nvPr>
            <p:custDataLst>
              <p:tags r:id="rId5"/>
            </p:custDataLst>
          </p:nvPr>
        </p:nvSpPr>
        <p:spPr bwMode="auto">
          <a:xfrm>
            <a:off x="2816587" y="76200"/>
            <a:ext cx="2518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pitchFamily="49" charset="-122"/>
                <a:ea typeface="黑体" panose="02010609060101010101" pitchFamily="49" charset="-122"/>
                <a:sym typeface="微软雅黑" panose="020B0503020204020204" pitchFamily="34" charset="-122"/>
              </a:rPr>
              <a:t>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的发展历程</a:t>
            </a:r>
          </a:p>
        </p:txBody>
      </p:sp>
      <p:sp>
        <p:nvSpPr>
          <p:cNvPr id="48135" name="PA_六边形 10">
            <a:extLst>
              <a:ext uri="{FF2B5EF4-FFF2-40B4-BE49-F238E27FC236}">
                <a16:creationId xmlns:a16="http://schemas.microsoft.com/office/drawing/2014/main" id="{8D3F1B45-BB84-4C81-950C-A50598EA709B}"/>
              </a:ext>
            </a:extLst>
          </p:cNvPr>
          <p:cNvSpPr>
            <a:spLocks noChangeArrowheads="1"/>
          </p:cNvSpPr>
          <p:nvPr>
            <p:custDataLst>
              <p:tags r:id="rId6"/>
            </p:custDataLst>
          </p:nvPr>
        </p:nvSpPr>
        <p:spPr bwMode="auto">
          <a:xfrm rot="5400000">
            <a:off x="4071144" y="2842419"/>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6" name="PA_六边形 11">
            <a:extLst>
              <a:ext uri="{FF2B5EF4-FFF2-40B4-BE49-F238E27FC236}">
                <a16:creationId xmlns:a16="http://schemas.microsoft.com/office/drawing/2014/main" id="{E092D738-E488-4243-BA02-FBE3DEBD1FAD}"/>
              </a:ext>
            </a:extLst>
          </p:cNvPr>
          <p:cNvSpPr>
            <a:spLocks noChangeArrowheads="1"/>
          </p:cNvSpPr>
          <p:nvPr>
            <p:custDataLst>
              <p:tags r:id="rId7"/>
            </p:custDataLst>
          </p:nvPr>
        </p:nvSpPr>
        <p:spPr bwMode="auto">
          <a:xfrm rot="5400000">
            <a:off x="4701382" y="4034631"/>
            <a:ext cx="1466850" cy="1265237"/>
          </a:xfrm>
          <a:prstGeom prst="hexagon">
            <a:avLst>
              <a:gd name="adj" fmla="val 24980"/>
              <a:gd name="vf" fmla="val 115470"/>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7" name="PA_六边形 12">
            <a:extLst>
              <a:ext uri="{FF2B5EF4-FFF2-40B4-BE49-F238E27FC236}">
                <a16:creationId xmlns:a16="http://schemas.microsoft.com/office/drawing/2014/main" id="{E04FB218-44CC-497B-8A42-61991A15B57D}"/>
              </a:ext>
            </a:extLst>
          </p:cNvPr>
          <p:cNvSpPr>
            <a:spLocks noChangeArrowheads="1"/>
          </p:cNvSpPr>
          <p:nvPr>
            <p:custDataLst>
              <p:tags r:id="rId8"/>
            </p:custDataLst>
          </p:nvPr>
        </p:nvSpPr>
        <p:spPr bwMode="auto">
          <a:xfrm rot="5400000">
            <a:off x="5995194" y="4018756"/>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8" name="PA_六边形 13">
            <a:extLst>
              <a:ext uri="{FF2B5EF4-FFF2-40B4-BE49-F238E27FC236}">
                <a16:creationId xmlns:a16="http://schemas.microsoft.com/office/drawing/2014/main" id="{AEAEECDE-DFC7-48C4-8758-773882FB499B}"/>
              </a:ext>
            </a:extLst>
          </p:cNvPr>
          <p:cNvSpPr>
            <a:spLocks noChangeArrowheads="1"/>
          </p:cNvSpPr>
          <p:nvPr>
            <p:custDataLst>
              <p:tags r:id="rId9"/>
            </p:custDataLst>
          </p:nvPr>
        </p:nvSpPr>
        <p:spPr bwMode="auto">
          <a:xfrm rot="5400000">
            <a:off x="6641307" y="2842419"/>
            <a:ext cx="1466850" cy="1265237"/>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9" name="PA_六边形 14">
            <a:extLst>
              <a:ext uri="{FF2B5EF4-FFF2-40B4-BE49-F238E27FC236}">
                <a16:creationId xmlns:a16="http://schemas.microsoft.com/office/drawing/2014/main" id="{042EE845-1B5D-4DD3-A9F7-B483699D143B}"/>
              </a:ext>
            </a:extLst>
          </p:cNvPr>
          <p:cNvSpPr>
            <a:spLocks noChangeArrowheads="1"/>
          </p:cNvSpPr>
          <p:nvPr>
            <p:custDataLst>
              <p:tags r:id="rId10"/>
            </p:custDataLst>
          </p:nvPr>
        </p:nvSpPr>
        <p:spPr bwMode="auto">
          <a:xfrm rot="5400000">
            <a:off x="6018213" y="1649413"/>
            <a:ext cx="1468437" cy="1265237"/>
          </a:xfrm>
          <a:prstGeom prst="hexagon">
            <a:avLst>
              <a:gd name="adj" fmla="val 25007"/>
              <a:gd name="vf" fmla="val 11547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0" name="PA_六边形 15">
            <a:extLst>
              <a:ext uri="{FF2B5EF4-FFF2-40B4-BE49-F238E27FC236}">
                <a16:creationId xmlns:a16="http://schemas.microsoft.com/office/drawing/2014/main" id="{C219CBE3-439C-4DFB-8CEF-1DE54B295D19}"/>
              </a:ext>
            </a:extLst>
          </p:cNvPr>
          <p:cNvSpPr>
            <a:spLocks noChangeArrowheads="1"/>
          </p:cNvSpPr>
          <p:nvPr>
            <p:custDataLst>
              <p:tags r:id="rId11"/>
            </p:custDataLst>
          </p:nvPr>
        </p:nvSpPr>
        <p:spPr bwMode="auto">
          <a:xfrm rot="5400000">
            <a:off x="4712494" y="1658144"/>
            <a:ext cx="1466850" cy="1265238"/>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1" name="PA_六边形 16">
            <a:extLst>
              <a:ext uri="{FF2B5EF4-FFF2-40B4-BE49-F238E27FC236}">
                <a16:creationId xmlns:a16="http://schemas.microsoft.com/office/drawing/2014/main" id="{D6968AC8-812F-4AF5-9857-35C1B4C44F6F}"/>
              </a:ext>
            </a:extLst>
          </p:cNvPr>
          <p:cNvSpPr>
            <a:spLocks noChangeArrowheads="1"/>
          </p:cNvSpPr>
          <p:nvPr>
            <p:custDataLst>
              <p:tags r:id="rId12"/>
            </p:custDataLst>
          </p:nvPr>
        </p:nvSpPr>
        <p:spPr bwMode="auto">
          <a:xfrm rot="5400000">
            <a:off x="5405438" y="2884488"/>
            <a:ext cx="1379537" cy="1189037"/>
          </a:xfrm>
          <a:prstGeom prst="hexagon">
            <a:avLst>
              <a:gd name="adj" fmla="val 24993"/>
              <a:gd name="vf" fmla="val 11547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2" name="PA_文本框 17">
            <a:extLst>
              <a:ext uri="{FF2B5EF4-FFF2-40B4-BE49-F238E27FC236}">
                <a16:creationId xmlns:a16="http://schemas.microsoft.com/office/drawing/2014/main" id="{F79324A6-8A93-4CF7-A369-209BB3EC1A04}"/>
              </a:ext>
            </a:extLst>
          </p:cNvPr>
          <p:cNvSpPr>
            <a:spLocks noChangeArrowheads="1"/>
          </p:cNvSpPr>
          <p:nvPr>
            <p:custDataLst>
              <p:tags r:id="rId13"/>
            </p:custDataLst>
          </p:nvPr>
        </p:nvSpPr>
        <p:spPr bwMode="auto">
          <a:xfrm>
            <a:off x="349249" y="1549400"/>
            <a:ext cx="437197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b="1" dirty="0">
                <a:solidFill>
                  <a:srgbClr val="C06C84"/>
                </a:solidFill>
              </a:rPr>
              <a:t>UM0.8(</a:t>
            </a:r>
            <a:r>
              <a:rPr lang="en-US" altLang="zh-CN" sz="2400" b="1" dirty="0" err="1">
                <a:solidFill>
                  <a:srgbClr val="C06C84"/>
                </a:solidFill>
              </a:rPr>
              <a:t>Unitied</a:t>
            </a:r>
            <a:r>
              <a:rPr lang="en-US" altLang="zh-CN" sz="2400" b="1" dirty="0">
                <a:solidFill>
                  <a:srgbClr val="C06C84"/>
                </a:solidFill>
              </a:rPr>
              <a:t> Method)</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Grady</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1800" b="0" i="0" u="none" strike="noStrike" kern="1200" cap="none" spc="0" normalizeH="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Booch</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 </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Jim Rumbaugh</a:t>
            </a:r>
            <a:r>
              <a:rPr kumimoji="0" lang="zh-CN" altLang="en-US"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将</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Booch1993 </a:t>
            </a:r>
            <a:r>
              <a:rPr kumimoji="0" lang="zh-CN" altLang="en-US"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 </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OMT-2 </a:t>
            </a:r>
            <a:r>
              <a:rPr kumimoji="0" lang="zh-CN" altLang="en-US"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统一起来，并于</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1995</a:t>
            </a:r>
            <a:r>
              <a:rPr kumimoji="0" lang="zh-CN" altLang="en-US"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10</a:t>
            </a:r>
            <a:r>
              <a:rPr kumimoji="0" lang="zh-CN" altLang="en-US"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月发布了统一方法</a:t>
            </a:r>
            <a:r>
              <a:rPr kumimoji="0" lang="en-US" altLang="zh-CN" sz="1800" b="0" i="0" u="none" strike="noStrike" kern="1200" cap="none" spc="0" normalizeH="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UM0.8</a:t>
            </a:r>
            <a:r>
              <a:rPr lang="en-US" altLang="zh-CN" sz="1800" dirty="0">
                <a:solidFill>
                  <a:srgbClr val="000000"/>
                </a:solidFill>
              </a:rPr>
              <a:t>(</a:t>
            </a:r>
            <a:r>
              <a:rPr lang="en-US" altLang="zh-CN" sz="1800" dirty="0" err="1">
                <a:solidFill>
                  <a:srgbClr val="000000"/>
                </a:solidFill>
              </a:rPr>
              <a:t>Unitied</a:t>
            </a:r>
            <a:r>
              <a:rPr lang="en-US" altLang="zh-CN" sz="1800" dirty="0">
                <a:solidFill>
                  <a:srgbClr val="000000"/>
                </a:solidFill>
              </a:rPr>
              <a:t> Method)</a:t>
            </a:r>
            <a:r>
              <a:rPr lang="zh-CN" altLang="en-US" sz="1800" dirty="0">
                <a:solidFill>
                  <a:srgbClr val="000000"/>
                </a:solidFill>
              </a:rPr>
              <a:t>。</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3" name="PA_文本框 18">
            <a:extLst>
              <a:ext uri="{FF2B5EF4-FFF2-40B4-BE49-F238E27FC236}">
                <a16:creationId xmlns:a16="http://schemas.microsoft.com/office/drawing/2014/main" id="{0EF5884B-5FCA-4976-8DF1-2D4353EEA8C7}"/>
              </a:ext>
            </a:extLst>
          </p:cNvPr>
          <p:cNvSpPr>
            <a:spLocks noChangeArrowheads="1"/>
          </p:cNvSpPr>
          <p:nvPr>
            <p:custDataLst>
              <p:tags r:id="rId14"/>
            </p:custDataLst>
          </p:nvPr>
        </p:nvSpPr>
        <p:spPr bwMode="auto">
          <a:xfrm>
            <a:off x="349249" y="2909888"/>
            <a:ext cx="380682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lang="en-US" altLang="zh-CN" sz="2400" b="1" dirty="0">
                <a:solidFill>
                  <a:srgbClr val="F67280"/>
                </a:solidFill>
              </a:rPr>
              <a:t>0.9</a:t>
            </a:r>
            <a:r>
              <a:rPr lang="zh-CN" altLang="en-US" sz="2400" b="1" dirty="0">
                <a:solidFill>
                  <a:srgbClr val="F67280"/>
                </a:solidFill>
              </a:rPr>
              <a:t>和</a:t>
            </a:r>
            <a:r>
              <a:rPr lang="en-US" altLang="zh-CN" sz="2400" b="1" dirty="0">
                <a:solidFill>
                  <a:srgbClr val="F67280"/>
                </a:solidFill>
              </a:rPr>
              <a:t>UML0.91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800" noProof="0" dirty="0">
                <a:solidFill>
                  <a:srgbClr val="000000"/>
                </a:solidFill>
              </a:rPr>
              <a:t>Jacobson</a:t>
            </a:r>
            <a:r>
              <a:rPr lang="zh-CN" altLang="en-US" sz="1800" noProof="0" dirty="0">
                <a:solidFill>
                  <a:srgbClr val="000000"/>
                </a:solidFill>
              </a:rPr>
              <a:t>加入了</a:t>
            </a:r>
            <a:r>
              <a:rPr lang="en-US" altLang="zh-CN" sz="1800" noProof="0" dirty="0" err="1">
                <a:solidFill>
                  <a:srgbClr val="000000"/>
                </a:solidFill>
              </a:rPr>
              <a:t>Booch</a:t>
            </a:r>
            <a:r>
              <a:rPr lang="zh-CN" altLang="en-US" sz="1800" noProof="0" dirty="0">
                <a:solidFill>
                  <a:srgbClr val="000000"/>
                </a:solidFill>
              </a:rPr>
              <a:t>和</a:t>
            </a:r>
            <a:r>
              <a:rPr lang="en-US" altLang="zh-CN" sz="1800" noProof="0" dirty="0">
                <a:solidFill>
                  <a:srgbClr val="000000"/>
                </a:solidFill>
              </a:rPr>
              <a:t>Rumbaugh</a:t>
            </a:r>
            <a:r>
              <a:rPr lang="zh-CN" altLang="en-US" sz="1800" noProof="0" dirty="0">
                <a:solidFill>
                  <a:srgbClr val="000000"/>
                </a:solidFill>
              </a:rPr>
              <a:t>，于</a:t>
            </a:r>
            <a:r>
              <a:rPr lang="en-US" altLang="zh-CN" sz="1800" noProof="0" dirty="0">
                <a:solidFill>
                  <a:srgbClr val="000000"/>
                </a:solidFill>
              </a:rPr>
              <a:t>1996</a:t>
            </a:r>
            <a:r>
              <a:rPr lang="zh-CN" altLang="en-US" sz="1800" noProof="0" dirty="0">
                <a:solidFill>
                  <a:srgbClr val="000000"/>
                </a:solidFill>
              </a:rPr>
              <a:t>年</a:t>
            </a:r>
            <a:r>
              <a:rPr lang="en-US" altLang="zh-CN" sz="1800" noProof="0" dirty="0">
                <a:solidFill>
                  <a:srgbClr val="000000"/>
                </a:solidFill>
              </a:rPr>
              <a:t>6</a:t>
            </a:r>
            <a:r>
              <a:rPr lang="zh-CN" altLang="en-US" sz="1800" noProof="0" dirty="0">
                <a:solidFill>
                  <a:srgbClr val="000000"/>
                </a:solidFill>
              </a:rPr>
              <a:t>月和</a:t>
            </a:r>
            <a:r>
              <a:rPr lang="en-US" altLang="zh-CN" sz="1800" noProof="0" dirty="0">
                <a:solidFill>
                  <a:srgbClr val="000000"/>
                </a:solidFill>
              </a:rPr>
              <a:t>10</a:t>
            </a:r>
            <a:r>
              <a:rPr lang="zh-CN" altLang="en-US" sz="1800" noProof="0" dirty="0">
                <a:solidFill>
                  <a:srgbClr val="000000"/>
                </a:solidFill>
              </a:rPr>
              <a:t>月发布了</a:t>
            </a:r>
            <a:r>
              <a:rPr lang="en-US" altLang="zh-CN" sz="1800" noProof="0" dirty="0">
                <a:solidFill>
                  <a:srgbClr val="000000"/>
                </a:solidFill>
              </a:rPr>
              <a:t>UML0.9</a:t>
            </a:r>
            <a:r>
              <a:rPr lang="zh-CN" altLang="en-US" sz="1800" noProof="0" dirty="0">
                <a:solidFill>
                  <a:srgbClr val="000000"/>
                </a:solidFill>
              </a:rPr>
              <a:t>和</a:t>
            </a:r>
            <a:r>
              <a:rPr lang="en-US" altLang="zh-CN" sz="1800" noProof="0" dirty="0">
                <a:solidFill>
                  <a:srgbClr val="000000"/>
                </a:solidFill>
              </a:rPr>
              <a:t>UML0.91</a:t>
            </a:r>
            <a:r>
              <a:rPr lang="zh-CN" altLang="en-US" sz="1800" noProof="0" dirty="0">
                <a:solidFill>
                  <a:srgbClr val="000000"/>
                </a:solidFill>
              </a:rPr>
              <a:t>，并将</a:t>
            </a:r>
            <a:r>
              <a:rPr lang="en-US" altLang="zh-CN" sz="1800" noProof="0" dirty="0">
                <a:solidFill>
                  <a:srgbClr val="000000"/>
                </a:solidFill>
              </a:rPr>
              <a:t>UM</a:t>
            </a:r>
            <a:r>
              <a:rPr lang="zh-CN" altLang="en-US" sz="1800" noProof="0" dirty="0">
                <a:solidFill>
                  <a:srgbClr val="000000"/>
                </a:solidFill>
              </a:rPr>
              <a:t>重新命名为</a:t>
            </a:r>
            <a:r>
              <a:rPr lang="en-US" altLang="zh-CN" sz="1800" noProof="0" dirty="0">
                <a:solidFill>
                  <a:srgbClr val="000000"/>
                </a:solidFill>
              </a:rPr>
              <a:t>UML</a:t>
            </a:r>
            <a:r>
              <a:rPr lang="zh-CN" altLang="en-US" sz="1800" noProof="0" dirty="0">
                <a:solidFill>
                  <a:srgbClr val="000000"/>
                </a:solidFill>
              </a:rPr>
              <a:t>。</a:t>
            </a:r>
            <a:endParaRPr lang="en-US" altLang="zh-CN" sz="1800" noProof="0" dirty="0">
              <a:solidFill>
                <a:srgbClr val="000000"/>
              </a:solidFill>
            </a:endParaRPr>
          </a:p>
        </p:txBody>
      </p:sp>
      <p:sp>
        <p:nvSpPr>
          <p:cNvPr id="48144" name="PA_文本框 19">
            <a:extLst>
              <a:ext uri="{FF2B5EF4-FFF2-40B4-BE49-F238E27FC236}">
                <a16:creationId xmlns:a16="http://schemas.microsoft.com/office/drawing/2014/main" id="{9C5F3FEF-B7E3-4985-A567-1FDB37C26690}"/>
              </a:ext>
            </a:extLst>
          </p:cNvPr>
          <p:cNvSpPr>
            <a:spLocks noChangeArrowheads="1"/>
          </p:cNvSpPr>
          <p:nvPr>
            <p:custDataLst>
              <p:tags r:id="rId15"/>
            </p:custDataLst>
          </p:nvPr>
        </p:nvSpPr>
        <p:spPr bwMode="auto">
          <a:xfrm>
            <a:off x="349249" y="4244975"/>
            <a:ext cx="433863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成员协会</a:t>
            </a:r>
            <a:endParaRPr kumimoji="0" lang="en-US" altLang="zh-CN" sz="1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lvl="0" fontAlgn="base">
              <a:lnSpc>
                <a:spcPct val="100000"/>
              </a:lnSpc>
              <a:spcBef>
                <a:spcPct val="0"/>
              </a:spcBef>
              <a:spcAft>
                <a:spcPct val="0"/>
              </a:spcAft>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1996</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的开发者倡议成立了</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成员</a:t>
            </a:r>
            <a:r>
              <a:rPr lang="zh-CN" altLang="en-US" sz="1800" dirty="0">
                <a:solidFill>
                  <a:srgbClr val="000000"/>
                </a:solidFill>
              </a:rPr>
              <a:t>协会，这一机构对</a:t>
            </a:r>
            <a:r>
              <a:rPr lang="en-US" altLang="zh-CN" sz="1800" dirty="0">
                <a:solidFill>
                  <a:srgbClr val="000000"/>
                </a:solidFill>
              </a:rPr>
              <a:t>UML1.0</a:t>
            </a:r>
            <a:r>
              <a:rPr lang="zh-CN" altLang="en-US" sz="1800" dirty="0">
                <a:solidFill>
                  <a:srgbClr val="000000"/>
                </a:solidFill>
              </a:rPr>
              <a:t>和</a:t>
            </a:r>
            <a:r>
              <a:rPr lang="en-US" altLang="zh-CN" sz="1800" dirty="0">
                <a:solidFill>
                  <a:srgbClr val="000000"/>
                </a:solidFill>
              </a:rPr>
              <a:t>UML1.1</a:t>
            </a:r>
            <a:r>
              <a:rPr lang="zh-CN" altLang="en-US" sz="1800" dirty="0">
                <a:solidFill>
                  <a:srgbClr val="000000"/>
                </a:solidFill>
              </a:rPr>
              <a:t>的定义和发布起了重要的促进作用。</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当时的成员有</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DEC</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HP</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I-Logix</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IBM</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ICON Computing</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Microsoft</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Oracle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Rational Software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TI</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等。</a:t>
            </a:r>
          </a:p>
        </p:txBody>
      </p:sp>
      <p:sp>
        <p:nvSpPr>
          <p:cNvPr id="48145" name="PA_文本框 20">
            <a:extLst>
              <a:ext uri="{FF2B5EF4-FFF2-40B4-BE49-F238E27FC236}">
                <a16:creationId xmlns:a16="http://schemas.microsoft.com/office/drawing/2014/main" id="{040CB7D9-1A48-4357-807E-F146A03B2AAB}"/>
              </a:ext>
            </a:extLst>
          </p:cNvPr>
          <p:cNvSpPr>
            <a:spLocks noChangeArrowheads="1"/>
          </p:cNvSpPr>
          <p:nvPr>
            <p:custDataLst>
              <p:tags r:id="rId16"/>
            </p:custDataLst>
          </p:nvPr>
        </p:nvSpPr>
        <p:spPr bwMode="auto">
          <a:xfrm>
            <a:off x="7539038" y="1549400"/>
            <a:ext cx="43037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UML1.0</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UML1.1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UML1.0</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发布于</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1997</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月，</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UML1.1</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发布于</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1997</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11</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月</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7</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日。</a:t>
            </a:r>
          </a:p>
        </p:txBody>
      </p:sp>
      <p:sp>
        <p:nvSpPr>
          <p:cNvPr id="48146" name="PA_文本框 21">
            <a:extLst>
              <a:ext uri="{FF2B5EF4-FFF2-40B4-BE49-F238E27FC236}">
                <a16:creationId xmlns:a16="http://schemas.microsoft.com/office/drawing/2014/main" id="{12285D4F-67B1-44C7-8DD6-3C84C3E247F4}"/>
              </a:ext>
            </a:extLst>
          </p:cNvPr>
          <p:cNvSpPr>
            <a:spLocks noChangeArrowheads="1"/>
          </p:cNvSpPr>
          <p:nvPr>
            <p:custDataLst>
              <p:tags r:id="rId17"/>
            </p:custDataLst>
          </p:nvPr>
        </p:nvSpPr>
        <p:spPr bwMode="auto">
          <a:xfrm>
            <a:off x="8180387" y="2967038"/>
            <a:ext cx="366236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成为标准建模语言</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1997</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11</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月</a:t>
            </a:r>
            <a:r>
              <a:rPr lang="en-US" altLang="zh-CN" sz="1800" dirty="0">
                <a:solidFill>
                  <a:srgbClr val="000000"/>
                </a:solidFill>
              </a:rPr>
              <a:t>17</a:t>
            </a:r>
            <a:r>
              <a:rPr lang="zh-CN" altLang="en-US" sz="1800" dirty="0">
                <a:solidFill>
                  <a:srgbClr val="000000"/>
                </a:solidFill>
              </a:rPr>
              <a:t>日，</a:t>
            </a:r>
            <a:r>
              <a:rPr lang="en-US" altLang="zh-CN" sz="1800" dirty="0">
                <a:solidFill>
                  <a:srgbClr val="000000"/>
                </a:solidFill>
              </a:rPr>
              <a:t>OMG</a:t>
            </a:r>
            <a:r>
              <a:rPr lang="zh-CN" altLang="en-US" sz="1800" dirty="0">
                <a:solidFill>
                  <a:srgbClr val="000000"/>
                </a:solidFill>
              </a:rPr>
              <a:t>采纳</a:t>
            </a:r>
            <a:r>
              <a:rPr lang="en-US" altLang="zh-CN" sz="1800" dirty="0">
                <a:solidFill>
                  <a:srgbClr val="000000"/>
                </a:solidFill>
              </a:rPr>
              <a:t>UML1.1</a:t>
            </a:r>
            <a:r>
              <a:rPr lang="zh-CN" altLang="en-US" sz="1800" dirty="0">
                <a:solidFill>
                  <a:srgbClr val="000000"/>
                </a:solidFill>
              </a:rPr>
              <a:t>作为基于面向对象技术的标准建模语言。</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8147" name="PA_文本框 22">
            <a:extLst>
              <a:ext uri="{FF2B5EF4-FFF2-40B4-BE49-F238E27FC236}">
                <a16:creationId xmlns:a16="http://schemas.microsoft.com/office/drawing/2014/main" id="{5F39E32D-E6BD-46D5-9A53-F9920ADBF00D}"/>
              </a:ext>
            </a:extLst>
          </p:cNvPr>
          <p:cNvSpPr>
            <a:spLocks noChangeArrowheads="1"/>
          </p:cNvSpPr>
          <p:nvPr>
            <p:custDataLst>
              <p:tags r:id="rId18"/>
            </p:custDataLst>
          </p:nvPr>
        </p:nvSpPr>
        <p:spPr bwMode="auto">
          <a:xfrm>
            <a:off x="7539038" y="4208463"/>
            <a:ext cx="430371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UML2.0</a:t>
            </a:r>
            <a:endParaRPr lang="en-US" altLang="zh-CN" sz="1400" b="1" dirty="0">
              <a:solidFill>
                <a:srgbClr val="F67280"/>
              </a:solidFill>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2005</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年，</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lang="en-US" altLang="zh-CN" sz="1800" dirty="0">
                <a:solidFill>
                  <a:srgbClr val="000000"/>
                </a:solidFill>
              </a:rPr>
              <a:t>2.0</a:t>
            </a:r>
            <a:r>
              <a:rPr lang="zh-CN" altLang="en-US" sz="1800" dirty="0">
                <a:solidFill>
                  <a:srgbClr val="000000"/>
                </a:solidFill>
              </a:rPr>
              <a:t>规范形成。至此，代表早期最好思想的、融合</a:t>
            </a:r>
            <a:r>
              <a:rPr lang="en-US" altLang="zh-CN" sz="1800" dirty="0">
                <a:solidFill>
                  <a:srgbClr val="000000"/>
                </a:solidFill>
              </a:rPr>
              <a:t>UML</a:t>
            </a:r>
            <a:r>
              <a:rPr lang="zh-CN" altLang="en-US" sz="1800" dirty="0">
                <a:solidFill>
                  <a:srgbClr val="000000"/>
                </a:solidFill>
              </a:rPr>
              <a:t>已经呈现在人们面前。</a:t>
            </a:r>
            <a:r>
              <a:rPr lang="en-US" altLang="zh-CN" sz="1800" dirty="0">
                <a:solidFill>
                  <a:srgbClr val="000000"/>
                </a:solidFill>
              </a:rPr>
              <a:t>UML</a:t>
            </a:r>
            <a:r>
              <a:rPr lang="zh-CN" altLang="en-US" sz="1800" dirty="0">
                <a:solidFill>
                  <a:srgbClr val="000000"/>
                </a:solidFill>
              </a:rPr>
              <a:t>的版本仍在不断更新。</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8148" name="PA_图片 23">
            <a:extLst>
              <a:ext uri="{FF2B5EF4-FFF2-40B4-BE49-F238E27FC236}">
                <a16:creationId xmlns:a16="http://schemas.microsoft.com/office/drawing/2014/main" id="{5AA0D024-2AC2-470B-977A-9A9EB51870FC}"/>
              </a:ext>
            </a:extLst>
          </p:cNvPr>
          <p:cNvPicPr>
            <a:picLocks noChangeAspect="1" noChangeArrowheads="1"/>
          </p:cNvPicPr>
          <p:nvPr>
            <p:custDataLst>
              <p:tags r:id="rId19"/>
            </p:custDataLst>
          </p:nvPr>
        </p:nvPicPr>
        <p:blipFill>
          <a:blip r:embed="rId29">
            <a:extLst>
              <a:ext uri="{28A0092B-C50C-407E-A947-70E740481C1C}">
                <a14:useLocalDpi xmlns:a14="http://schemas.microsoft.com/office/drawing/2010/main" val="0"/>
              </a:ext>
            </a:extLst>
          </a:blip>
          <a:srcRect/>
          <a:stretch>
            <a:fillRect/>
          </a:stretch>
        </p:blipFill>
        <p:spPr bwMode="auto">
          <a:xfrm>
            <a:off x="5072063" y="4460875"/>
            <a:ext cx="63023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A_图片 24">
            <a:extLst>
              <a:ext uri="{FF2B5EF4-FFF2-40B4-BE49-F238E27FC236}">
                <a16:creationId xmlns:a16="http://schemas.microsoft.com/office/drawing/2014/main" id="{6068F874-CE0A-4D09-BB2A-FA346B44E431}"/>
              </a:ext>
            </a:extLst>
          </p:cNvPr>
          <p:cNvPicPr>
            <a:picLocks noChangeAspect="1"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6472238" y="1971675"/>
            <a:ext cx="5699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A_图片 25">
            <a:extLst>
              <a:ext uri="{FF2B5EF4-FFF2-40B4-BE49-F238E27FC236}">
                <a16:creationId xmlns:a16="http://schemas.microsoft.com/office/drawing/2014/main" id="{9CAFC099-EDBF-4CF5-A84E-3577332BB69D}"/>
              </a:ext>
            </a:extLst>
          </p:cNvPr>
          <p:cNvPicPr>
            <a:picLocks noChangeAspect="1" noChangeArrowheads="1"/>
          </p:cNvPicPr>
          <p:nvPr>
            <p:custDataLst>
              <p:tags r:id="rId21"/>
            </p:custDataLst>
          </p:nvPr>
        </p:nvPicPr>
        <p:blipFill>
          <a:blip r:embed="rId31">
            <a:extLst>
              <a:ext uri="{28A0092B-C50C-407E-A947-70E740481C1C}">
                <a14:useLocalDpi xmlns:a14="http://schemas.microsoft.com/office/drawing/2010/main" val="0"/>
              </a:ext>
            </a:extLst>
          </a:blip>
          <a:srcRect/>
          <a:stretch>
            <a:fillRect/>
          </a:stretch>
        </p:blipFill>
        <p:spPr bwMode="auto">
          <a:xfrm>
            <a:off x="5064125" y="1935163"/>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A_图片 26">
            <a:extLst>
              <a:ext uri="{FF2B5EF4-FFF2-40B4-BE49-F238E27FC236}">
                <a16:creationId xmlns:a16="http://schemas.microsoft.com/office/drawing/2014/main" id="{3374A483-7999-499C-9158-6BFE14C91802}"/>
              </a:ext>
            </a:extLst>
          </p:cNvPr>
          <p:cNvPicPr>
            <a:picLocks noChangeAspect="1" noChangeArrowheads="1"/>
          </p:cNvPicPr>
          <p:nvPr>
            <p:custDataLst>
              <p:tags r:id="rId22"/>
            </p:custDataLst>
          </p:nvPr>
        </p:nvPicPr>
        <p:blipFill>
          <a:blip r:embed="rId32">
            <a:extLst>
              <a:ext uri="{28A0092B-C50C-407E-A947-70E740481C1C}">
                <a14:useLocalDpi xmlns:a14="http://schemas.microsoft.com/office/drawing/2010/main" val="0"/>
              </a:ext>
            </a:extLst>
          </a:blip>
          <a:srcRect/>
          <a:stretch>
            <a:fillRect/>
          </a:stretch>
        </p:blipFill>
        <p:spPr bwMode="auto">
          <a:xfrm>
            <a:off x="6977063" y="3141663"/>
            <a:ext cx="7635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A_图片 27">
            <a:extLst>
              <a:ext uri="{FF2B5EF4-FFF2-40B4-BE49-F238E27FC236}">
                <a16:creationId xmlns:a16="http://schemas.microsoft.com/office/drawing/2014/main" id="{D085CFDC-D692-4D1D-B88B-9105C21938AD}"/>
              </a:ext>
            </a:extLst>
          </p:cNvPr>
          <p:cNvPicPr>
            <a:picLocks noChangeAspect="1" noChangeArrowheads="1"/>
          </p:cNvPicPr>
          <p:nvPr>
            <p:custDataLst>
              <p:tags r:id="rId23"/>
            </p:custDataLst>
          </p:nvPr>
        </p:nvPicPr>
        <p:blipFill>
          <a:blip r:embed="rId33">
            <a:extLst>
              <a:ext uri="{28A0092B-C50C-407E-A947-70E740481C1C}">
                <a14:useLocalDpi xmlns:a14="http://schemas.microsoft.com/office/drawing/2010/main" val="0"/>
              </a:ext>
            </a:extLst>
          </a:blip>
          <a:srcRect/>
          <a:stretch>
            <a:fillRect/>
          </a:stretch>
        </p:blipFill>
        <p:spPr bwMode="auto">
          <a:xfrm>
            <a:off x="4491038" y="3136900"/>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A_图片 28">
            <a:extLst>
              <a:ext uri="{FF2B5EF4-FFF2-40B4-BE49-F238E27FC236}">
                <a16:creationId xmlns:a16="http://schemas.microsoft.com/office/drawing/2014/main" id="{0A44D2A3-5B62-46AA-87E6-38BBDE4B5FFB}"/>
              </a:ext>
            </a:extLst>
          </p:cNvPr>
          <p:cNvPicPr>
            <a:picLocks noChangeAspect="1" noChangeArrowheads="1"/>
          </p:cNvPicPr>
          <p:nvPr>
            <p:custDataLst>
              <p:tags r:id="rId24"/>
            </p:custDataLst>
          </p:nvPr>
        </p:nvPicPr>
        <p:blipFill>
          <a:blip r:embed="rId34">
            <a:extLst>
              <a:ext uri="{28A0092B-C50C-407E-A947-70E740481C1C}">
                <a14:useLocalDpi xmlns:a14="http://schemas.microsoft.com/office/drawing/2010/main" val="0"/>
              </a:ext>
            </a:extLst>
          </a:blip>
          <a:srcRect/>
          <a:stretch>
            <a:fillRect/>
          </a:stretch>
        </p:blipFill>
        <p:spPr bwMode="auto">
          <a:xfrm>
            <a:off x="6437313" y="4244975"/>
            <a:ext cx="584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4" name="PA_矩形 29">
            <a:extLst>
              <a:ext uri="{FF2B5EF4-FFF2-40B4-BE49-F238E27FC236}">
                <a16:creationId xmlns:a16="http://schemas.microsoft.com/office/drawing/2014/main" id="{902DA157-80D8-4CB2-9A94-532679292F51}"/>
              </a:ext>
            </a:extLst>
          </p:cNvPr>
          <p:cNvSpPr>
            <a:spLocks noChangeArrowheads="1"/>
          </p:cNvSpPr>
          <p:nvPr>
            <p:custDataLst>
              <p:tags r:id="rId25"/>
            </p:custDataLst>
          </p:nvPr>
        </p:nvSpPr>
        <p:spPr bwMode="auto">
          <a:xfrm>
            <a:off x="5412581" y="3136900"/>
            <a:ext cx="13652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发展历程</a:t>
            </a:r>
          </a:p>
        </p:txBody>
      </p:sp>
    </p:spTree>
    <p:extLst>
      <p:ext uri="{BB962C8B-B14F-4D97-AF65-F5344CB8AC3E}">
        <p14:creationId xmlns:p14="http://schemas.microsoft.com/office/powerpoint/2010/main" val="561543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8130"/>
                                        </p:tgtEl>
                                        <p:attrNameLst>
                                          <p:attrName>style.visibility</p:attrName>
                                        </p:attrNameLst>
                                      </p:cBhvr>
                                      <p:to>
                                        <p:strVal val="visible"/>
                                      </p:to>
                                    </p:set>
                                    <p:anim to="" calcmode="lin" valueType="num">
                                      <p:cBhvr>
                                        <p:cTn id="7" dur="700" fill="hold">
                                          <p:stCondLst>
                                            <p:cond delay="0"/>
                                          </p:stCondLst>
                                        </p:cTn>
                                        <p:tgtEl>
                                          <p:spTgt spid="48130"/>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8130"/>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8131"/>
                                        </p:tgtEl>
                                        <p:attrNameLst>
                                          <p:attrName>style.visibility</p:attrName>
                                        </p:attrNameLst>
                                      </p:cBhvr>
                                      <p:to>
                                        <p:strVal val="visible"/>
                                      </p:to>
                                    </p:set>
                                    <p:anim to="" calcmode="lin" valueType="num">
                                      <p:cBhvr>
                                        <p:cTn id="11" dur="700" fill="hold">
                                          <p:stCondLst>
                                            <p:cond delay="0"/>
                                          </p:stCondLst>
                                        </p:cTn>
                                        <p:tgtEl>
                                          <p:spTgt spid="48131"/>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8131"/>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8132"/>
                                        </p:tgtEl>
                                        <p:attrNameLst>
                                          <p:attrName>style.visibility</p:attrName>
                                        </p:attrNameLst>
                                      </p:cBhvr>
                                      <p:to>
                                        <p:strVal val="visible"/>
                                      </p:to>
                                    </p:set>
                                    <p:anim to="" calcmode="lin" valueType="num">
                                      <p:cBhvr>
                                        <p:cTn id="15" dur="700" fill="hold">
                                          <p:stCondLst>
                                            <p:cond delay="0"/>
                                          </p:stCondLst>
                                        </p:cTn>
                                        <p:tgtEl>
                                          <p:spTgt spid="48132"/>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8132"/>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8133"/>
                                        </p:tgtEl>
                                        <p:attrNameLst>
                                          <p:attrName>style.visibility</p:attrName>
                                        </p:attrNameLst>
                                      </p:cBhvr>
                                      <p:to>
                                        <p:strVal val="visible"/>
                                      </p:to>
                                    </p:set>
                                    <p:anim to="" calcmode="lin" valueType="num">
                                      <p:cBhvr>
                                        <p:cTn id="19" dur="700" fill="hold">
                                          <p:stCondLst>
                                            <p:cond delay="0"/>
                                          </p:stCondLst>
                                        </p:cTn>
                                        <p:tgtEl>
                                          <p:spTgt spid="48133"/>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8133"/>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8134"/>
                                        </p:tgtEl>
                                        <p:attrNameLst>
                                          <p:attrName>style.visibility</p:attrName>
                                        </p:attrNameLst>
                                      </p:cBhvr>
                                      <p:to>
                                        <p:strVal val="visible"/>
                                      </p:to>
                                    </p:set>
                                    <p:anim to="" calcmode="lin" valueType="num">
                                      <p:cBhvr>
                                        <p:cTn id="23" dur="700" fill="hold">
                                          <p:stCondLst>
                                            <p:cond delay="0"/>
                                          </p:stCondLst>
                                        </p:cTn>
                                        <p:tgtEl>
                                          <p:spTgt spid="48134"/>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8134"/>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8135"/>
                                        </p:tgtEl>
                                        <p:attrNameLst>
                                          <p:attrName>style.visibility</p:attrName>
                                        </p:attrNameLst>
                                      </p:cBhvr>
                                      <p:to>
                                        <p:strVal val="visible"/>
                                      </p:to>
                                    </p:set>
                                    <p:anim to="" calcmode="lin" valueType="num">
                                      <p:cBhvr>
                                        <p:cTn id="27" dur="700" fill="hold">
                                          <p:stCondLst>
                                            <p:cond delay="0"/>
                                          </p:stCondLst>
                                        </p:cTn>
                                        <p:tgtEl>
                                          <p:spTgt spid="48135"/>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8135"/>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8136"/>
                                        </p:tgtEl>
                                        <p:attrNameLst>
                                          <p:attrName>style.visibility</p:attrName>
                                        </p:attrNameLst>
                                      </p:cBhvr>
                                      <p:to>
                                        <p:strVal val="visible"/>
                                      </p:to>
                                    </p:set>
                                    <p:anim to="" calcmode="lin" valueType="num">
                                      <p:cBhvr>
                                        <p:cTn id="31" dur="700" fill="hold">
                                          <p:stCondLst>
                                            <p:cond delay="0"/>
                                          </p:stCondLst>
                                        </p:cTn>
                                        <p:tgtEl>
                                          <p:spTgt spid="48136"/>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8136"/>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8137"/>
                                        </p:tgtEl>
                                        <p:attrNameLst>
                                          <p:attrName>style.visibility</p:attrName>
                                        </p:attrNameLst>
                                      </p:cBhvr>
                                      <p:to>
                                        <p:strVal val="visible"/>
                                      </p:to>
                                    </p:set>
                                    <p:anim to="" calcmode="lin" valueType="num">
                                      <p:cBhvr>
                                        <p:cTn id="35" dur="700" fill="hold">
                                          <p:stCondLst>
                                            <p:cond delay="0"/>
                                          </p:stCondLst>
                                        </p:cTn>
                                        <p:tgtEl>
                                          <p:spTgt spid="48137"/>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8137"/>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8138"/>
                                        </p:tgtEl>
                                        <p:attrNameLst>
                                          <p:attrName>style.visibility</p:attrName>
                                        </p:attrNameLst>
                                      </p:cBhvr>
                                      <p:to>
                                        <p:strVal val="visible"/>
                                      </p:to>
                                    </p:set>
                                    <p:anim to="" calcmode="lin" valueType="num">
                                      <p:cBhvr>
                                        <p:cTn id="39" dur="700" fill="hold">
                                          <p:stCondLst>
                                            <p:cond delay="0"/>
                                          </p:stCondLst>
                                        </p:cTn>
                                        <p:tgtEl>
                                          <p:spTgt spid="48138"/>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8138"/>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8139"/>
                                        </p:tgtEl>
                                        <p:attrNameLst>
                                          <p:attrName>style.visibility</p:attrName>
                                        </p:attrNameLst>
                                      </p:cBhvr>
                                      <p:to>
                                        <p:strVal val="visible"/>
                                      </p:to>
                                    </p:set>
                                    <p:anim to="" calcmode="lin" valueType="num">
                                      <p:cBhvr>
                                        <p:cTn id="43" dur="700" fill="hold">
                                          <p:stCondLst>
                                            <p:cond delay="0"/>
                                          </p:stCondLst>
                                        </p:cTn>
                                        <p:tgtEl>
                                          <p:spTgt spid="48139"/>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8139"/>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8140"/>
                                        </p:tgtEl>
                                        <p:attrNameLst>
                                          <p:attrName>style.visibility</p:attrName>
                                        </p:attrNameLst>
                                      </p:cBhvr>
                                      <p:to>
                                        <p:strVal val="visible"/>
                                      </p:to>
                                    </p:set>
                                    <p:anim to="" calcmode="lin" valueType="num">
                                      <p:cBhvr>
                                        <p:cTn id="47" dur="700" fill="hold">
                                          <p:stCondLst>
                                            <p:cond delay="0"/>
                                          </p:stCondLst>
                                        </p:cTn>
                                        <p:tgtEl>
                                          <p:spTgt spid="48140"/>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48140"/>
                                        </p:tgtEl>
                                        <p:attrNameLst>
                                          <p:attrName>ppt_h</p:attrName>
                                        </p:attrNameLst>
                                      </p:cBhvr>
                                      <p:tavLst>
                                        <p:tav tm="0" fmla="#ppt_h-#ppt_h*((1.5-1.5*$)^3-(1.5-1.5*$)^2)">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8141"/>
                                        </p:tgtEl>
                                        <p:attrNameLst>
                                          <p:attrName>style.visibility</p:attrName>
                                        </p:attrNameLst>
                                      </p:cBhvr>
                                      <p:to>
                                        <p:strVal val="visible"/>
                                      </p:to>
                                    </p:set>
                                    <p:anim to="" calcmode="lin" valueType="num">
                                      <p:cBhvr>
                                        <p:cTn id="51" dur="700" fill="hold">
                                          <p:stCondLst>
                                            <p:cond delay="0"/>
                                          </p:stCondLst>
                                        </p:cTn>
                                        <p:tgtEl>
                                          <p:spTgt spid="48141"/>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48141"/>
                                        </p:tgtEl>
                                        <p:attrNameLst>
                                          <p:attrName>ppt_h</p:attrName>
                                        </p:attrNameLst>
                                      </p:cBhvr>
                                      <p:tavLst>
                                        <p:tav tm="0" fmla="#ppt_h-#ppt_h*((1.5-1.5*$)^3-(1.5-1.5*$)^2)">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48142"/>
                                        </p:tgtEl>
                                        <p:attrNameLst>
                                          <p:attrName>style.visibility</p:attrName>
                                        </p:attrNameLst>
                                      </p:cBhvr>
                                      <p:to>
                                        <p:strVal val="visible"/>
                                      </p:to>
                                    </p:set>
                                    <p:anim to="" calcmode="lin" valueType="num">
                                      <p:cBhvr>
                                        <p:cTn id="55" dur="700" fill="hold">
                                          <p:stCondLst>
                                            <p:cond delay="0"/>
                                          </p:stCondLst>
                                        </p:cTn>
                                        <p:tgtEl>
                                          <p:spTgt spid="48142"/>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48142"/>
                                        </p:tgtEl>
                                        <p:attrNameLst>
                                          <p:attrName>ppt_h</p:attrName>
                                        </p:attrNameLst>
                                      </p:cBhvr>
                                      <p:tavLst>
                                        <p:tav tm="0" fmla="#ppt_h-#ppt_h*((1.5-1.5*$)^3-(1.5-1.5*$)^2)">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48143"/>
                                        </p:tgtEl>
                                        <p:attrNameLst>
                                          <p:attrName>style.visibility</p:attrName>
                                        </p:attrNameLst>
                                      </p:cBhvr>
                                      <p:to>
                                        <p:strVal val="visible"/>
                                      </p:to>
                                    </p:set>
                                    <p:anim to="" calcmode="lin" valueType="num">
                                      <p:cBhvr>
                                        <p:cTn id="59" dur="700" fill="hold">
                                          <p:stCondLst>
                                            <p:cond delay="0"/>
                                          </p:stCondLst>
                                        </p:cTn>
                                        <p:tgtEl>
                                          <p:spTgt spid="48143"/>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48143"/>
                                        </p:tgtEl>
                                        <p:attrNameLst>
                                          <p:attrName>ppt_h</p:attrName>
                                        </p:attrNameLst>
                                      </p:cBhvr>
                                      <p:tavLst>
                                        <p:tav tm="0" fmla="#ppt_h-#ppt_h*((1.5-1.5*$)^3-(1.5-1.5*$)^2)">
                                          <p:val>
                                            <p:strVal val="0"/>
                                          </p:val>
                                        </p:tav>
                                        <p:tav tm="100000">
                                          <p:val>
                                            <p:str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48144"/>
                                        </p:tgtEl>
                                        <p:attrNameLst>
                                          <p:attrName>style.visibility</p:attrName>
                                        </p:attrNameLst>
                                      </p:cBhvr>
                                      <p:to>
                                        <p:strVal val="visible"/>
                                      </p:to>
                                    </p:set>
                                    <p:anim to="" calcmode="lin" valueType="num">
                                      <p:cBhvr>
                                        <p:cTn id="63" dur="700" fill="hold">
                                          <p:stCondLst>
                                            <p:cond delay="0"/>
                                          </p:stCondLst>
                                        </p:cTn>
                                        <p:tgtEl>
                                          <p:spTgt spid="48144"/>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48144"/>
                                        </p:tgtEl>
                                        <p:attrNameLst>
                                          <p:attrName>ppt_h</p:attrName>
                                        </p:attrNameLst>
                                      </p:cBhvr>
                                      <p:tavLst>
                                        <p:tav tm="0" fmla="#ppt_h-#ppt_h*((1.5-1.5*$)^3-(1.5-1.5*$)^2)">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8145"/>
                                        </p:tgtEl>
                                        <p:attrNameLst>
                                          <p:attrName>style.visibility</p:attrName>
                                        </p:attrNameLst>
                                      </p:cBhvr>
                                      <p:to>
                                        <p:strVal val="visible"/>
                                      </p:to>
                                    </p:set>
                                    <p:anim to="" calcmode="lin" valueType="num">
                                      <p:cBhvr>
                                        <p:cTn id="67" dur="700" fill="hold">
                                          <p:stCondLst>
                                            <p:cond delay="0"/>
                                          </p:stCondLst>
                                        </p:cTn>
                                        <p:tgtEl>
                                          <p:spTgt spid="48145"/>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48145"/>
                                        </p:tgtEl>
                                        <p:attrNameLst>
                                          <p:attrName>ppt_h</p:attrName>
                                        </p:attrNameLst>
                                      </p:cBhvr>
                                      <p:tavLst>
                                        <p:tav tm="0" fmla="#ppt_h-#ppt_h*((1.5-1.5*$)^3-(1.5-1.5*$)^2)">
                                          <p:val>
                                            <p:strVal val="0"/>
                                          </p:val>
                                        </p:tav>
                                        <p:tav tm="100000">
                                          <p:val>
                                            <p:str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48146"/>
                                        </p:tgtEl>
                                        <p:attrNameLst>
                                          <p:attrName>style.visibility</p:attrName>
                                        </p:attrNameLst>
                                      </p:cBhvr>
                                      <p:to>
                                        <p:strVal val="visible"/>
                                      </p:to>
                                    </p:set>
                                    <p:anim to="" calcmode="lin" valueType="num">
                                      <p:cBhvr>
                                        <p:cTn id="71" dur="700" fill="hold">
                                          <p:stCondLst>
                                            <p:cond delay="0"/>
                                          </p:stCondLst>
                                        </p:cTn>
                                        <p:tgtEl>
                                          <p:spTgt spid="48146"/>
                                        </p:tgtEl>
                                        <p:attrNameLst>
                                          <p:attrName>ppt_y</p:attrName>
                                        </p:attrNameLst>
                                      </p:cBhvr>
                                      <p:tavLst>
                                        <p:tav tm="0" fmla="#ppt_y+#ppt_h/2*((1.5-1.5*$)^3-(1.5-1.5*$)^2)*8/9">
                                          <p:val>
                                            <p:strVal val="0"/>
                                          </p:val>
                                        </p:tav>
                                        <p:tav tm="100000">
                                          <p:val>
                                            <p:strVal val="1"/>
                                          </p:val>
                                        </p:tav>
                                      </p:tavLst>
                                    </p:anim>
                                    <p:anim to="" calcmode="lin" valueType="num">
                                      <p:cBhvr>
                                        <p:cTn id="72" dur="700" fill="hold">
                                          <p:stCondLst>
                                            <p:cond delay="0"/>
                                          </p:stCondLst>
                                        </p:cTn>
                                        <p:tgtEl>
                                          <p:spTgt spid="48146"/>
                                        </p:tgtEl>
                                        <p:attrNameLst>
                                          <p:attrName>ppt_h</p:attrName>
                                        </p:attrNameLst>
                                      </p:cBhvr>
                                      <p:tavLst>
                                        <p:tav tm="0" fmla="#ppt_h-#ppt_h*((1.5-1.5*$)^3-(1.5-1.5*$)^2)">
                                          <p:val>
                                            <p:strVal val="0"/>
                                          </p:val>
                                        </p:tav>
                                        <p:tav tm="100000">
                                          <p:val>
                                            <p:str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48147"/>
                                        </p:tgtEl>
                                        <p:attrNameLst>
                                          <p:attrName>style.visibility</p:attrName>
                                        </p:attrNameLst>
                                      </p:cBhvr>
                                      <p:to>
                                        <p:strVal val="visible"/>
                                      </p:to>
                                    </p:set>
                                    <p:anim to="" calcmode="lin" valueType="num">
                                      <p:cBhvr>
                                        <p:cTn id="75" dur="700" fill="hold">
                                          <p:stCondLst>
                                            <p:cond delay="0"/>
                                          </p:stCondLst>
                                        </p:cTn>
                                        <p:tgtEl>
                                          <p:spTgt spid="48147"/>
                                        </p:tgtEl>
                                        <p:attrNameLst>
                                          <p:attrName>ppt_y</p:attrName>
                                        </p:attrNameLst>
                                      </p:cBhvr>
                                      <p:tavLst>
                                        <p:tav tm="0" fmla="#ppt_y+#ppt_h/2*((1.5-1.5*$)^3-(1.5-1.5*$)^2)*8/9">
                                          <p:val>
                                            <p:strVal val="0"/>
                                          </p:val>
                                        </p:tav>
                                        <p:tav tm="100000">
                                          <p:val>
                                            <p:strVal val="1"/>
                                          </p:val>
                                        </p:tav>
                                      </p:tavLst>
                                    </p:anim>
                                    <p:anim to="" calcmode="lin" valueType="num">
                                      <p:cBhvr>
                                        <p:cTn id="76" dur="700" fill="hold">
                                          <p:stCondLst>
                                            <p:cond delay="0"/>
                                          </p:stCondLst>
                                        </p:cTn>
                                        <p:tgtEl>
                                          <p:spTgt spid="48147"/>
                                        </p:tgtEl>
                                        <p:attrNameLst>
                                          <p:attrName>ppt_h</p:attrName>
                                        </p:attrNameLst>
                                      </p:cBhvr>
                                      <p:tavLst>
                                        <p:tav tm="0" fmla="#ppt_h-#ppt_h*((1.5-1.5*$)^3-(1.5-1.5*$)^2)">
                                          <p:val>
                                            <p:strVal val="0"/>
                                          </p:val>
                                        </p:tav>
                                        <p:tav tm="100000">
                                          <p:val>
                                            <p:strVal val="1"/>
                                          </p:val>
                                        </p:tav>
                                      </p:tavLst>
                                    </p:anim>
                                  </p:childTnLst>
                                </p:cTn>
                              </p:par>
                              <p:par>
                                <p:cTn id="77" presetID="0" presetClass="entr" presetSubtype="0" fill="hold" nodeType="withEffect">
                                  <p:stCondLst>
                                    <p:cond delay="0"/>
                                  </p:stCondLst>
                                  <p:iterate type="lt">
                                    <p:tmPct val="10000"/>
                                  </p:iterate>
                                  <p:childTnLst>
                                    <p:set>
                                      <p:cBhvr>
                                        <p:cTn id="78" dur="1" fill="hold">
                                          <p:stCondLst>
                                            <p:cond delay="0"/>
                                          </p:stCondLst>
                                        </p:cTn>
                                        <p:tgtEl>
                                          <p:spTgt spid="48148"/>
                                        </p:tgtEl>
                                        <p:attrNameLst>
                                          <p:attrName>style.visibility</p:attrName>
                                        </p:attrNameLst>
                                      </p:cBhvr>
                                      <p:to>
                                        <p:strVal val="visible"/>
                                      </p:to>
                                    </p:set>
                                    <p:anim to="" calcmode="lin" valueType="num">
                                      <p:cBhvr>
                                        <p:cTn id="79" dur="700" fill="hold">
                                          <p:stCondLst>
                                            <p:cond delay="0"/>
                                          </p:stCondLst>
                                        </p:cTn>
                                        <p:tgtEl>
                                          <p:spTgt spid="48148"/>
                                        </p:tgtEl>
                                        <p:attrNameLst>
                                          <p:attrName>ppt_y</p:attrName>
                                        </p:attrNameLst>
                                      </p:cBhvr>
                                      <p:tavLst>
                                        <p:tav tm="0" fmla="#ppt_y+#ppt_h/2*((1.5-1.5*$)^3-(1.5-1.5*$)^2)*8/9">
                                          <p:val>
                                            <p:strVal val="0"/>
                                          </p:val>
                                        </p:tav>
                                        <p:tav tm="100000">
                                          <p:val>
                                            <p:strVal val="1"/>
                                          </p:val>
                                        </p:tav>
                                      </p:tavLst>
                                    </p:anim>
                                    <p:anim to="" calcmode="lin" valueType="num">
                                      <p:cBhvr>
                                        <p:cTn id="80" dur="700" fill="hold">
                                          <p:stCondLst>
                                            <p:cond delay="0"/>
                                          </p:stCondLst>
                                        </p:cTn>
                                        <p:tgtEl>
                                          <p:spTgt spid="48148"/>
                                        </p:tgtEl>
                                        <p:attrNameLst>
                                          <p:attrName>ppt_h</p:attrName>
                                        </p:attrNameLst>
                                      </p:cBhvr>
                                      <p:tavLst>
                                        <p:tav tm="0" fmla="#ppt_h-#ppt_h*((1.5-1.5*$)^3-(1.5-1.5*$)^2)">
                                          <p:val>
                                            <p:strVal val="0"/>
                                          </p:val>
                                        </p:tav>
                                        <p:tav tm="100000">
                                          <p:val>
                                            <p:strVal val="1"/>
                                          </p:val>
                                        </p:tav>
                                      </p:tavLst>
                                    </p:anim>
                                  </p:childTnLst>
                                </p:cTn>
                              </p:par>
                              <p:par>
                                <p:cTn id="81" presetID="0" presetClass="entr" presetSubtype="0" fill="hold" nodeType="withEffect">
                                  <p:stCondLst>
                                    <p:cond delay="0"/>
                                  </p:stCondLst>
                                  <p:iterate type="lt">
                                    <p:tmPct val="10000"/>
                                  </p:iterate>
                                  <p:childTnLst>
                                    <p:set>
                                      <p:cBhvr>
                                        <p:cTn id="82" dur="1" fill="hold">
                                          <p:stCondLst>
                                            <p:cond delay="0"/>
                                          </p:stCondLst>
                                        </p:cTn>
                                        <p:tgtEl>
                                          <p:spTgt spid="48149"/>
                                        </p:tgtEl>
                                        <p:attrNameLst>
                                          <p:attrName>style.visibility</p:attrName>
                                        </p:attrNameLst>
                                      </p:cBhvr>
                                      <p:to>
                                        <p:strVal val="visible"/>
                                      </p:to>
                                    </p:set>
                                    <p:anim to="" calcmode="lin" valueType="num">
                                      <p:cBhvr>
                                        <p:cTn id="83" dur="700" fill="hold">
                                          <p:stCondLst>
                                            <p:cond delay="0"/>
                                          </p:stCondLst>
                                        </p:cTn>
                                        <p:tgtEl>
                                          <p:spTgt spid="48149"/>
                                        </p:tgtEl>
                                        <p:attrNameLst>
                                          <p:attrName>ppt_y</p:attrName>
                                        </p:attrNameLst>
                                      </p:cBhvr>
                                      <p:tavLst>
                                        <p:tav tm="0" fmla="#ppt_y+#ppt_h/2*((1.5-1.5*$)^3-(1.5-1.5*$)^2)*8/9">
                                          <p:val>
                                            <p:strVal val="0"/>
                                          </p:val>
                                        </p:tav>
                                        <p:tav tm="100000">
                                          <p:val>
                                            <p:strVal val="1"/>
                                          </p:val>
                                        </p:tav>
                                      </p:tavLst>
                                    </p:anim>
                                    <p:anim to="" calcmode="lin" valueType="num">
                                      <p:cBhvr>
                                        <p:cTn id="84" dur="700" fill="hold">
                                          <p:stCondLst>
                                            <p:cond delay="0"/>
                                          </p:stCondLst>
                                        </p:cTn>
                                        <p:tgtEl>
                                          <p:spTgt spid="48149"/>
                                        </p:tgtEl>
                                        <p:attrNameLst>
                                          <p:attrName>ppt_h</p:attrName>
                                        </p:attrNameLst>
                                      </p:cBhvr>
                                      <p:tavLst>
                                        <p:tav tm="0" fmla="#ppt_h-#ppt_h*((1.5-1.5*$)^3-(1.5-1.5*$)^2)">
                                          <p:val>
                                            <p:strVal val="0"/>
                                          </p:val>
                                        </p:tav>
                                        <p:tav tm="100000">
                                          <p:val>
                                            <p:strVal val="1"/>
                                          </p:val>
                                        </p:tav>
                                      </p:tavLst>
                                    </p:anim>
                                  </p:childTnLst>
                                </p:cTn>
                              </p:par>
                              <p:par>
                                <p:cTn id="85" presetID="0" presetClass="entr" presetSubtype="0" fill="hold" nodeType="withEffect">
                                  <p:stCondLst>
                                    <p:cond delay="0"/>
                                  </p:stCondLst>
                                  <p:iterate type="lt">
                                    <p:tmPct val="10000"/>
                                  </p:iterate>
                                  <p:childTnLst>
                                    <p:set>
                                      <p:cBhvr>
                                        <p:cTn id="86" dur="1" fill="hold">
                                          <p:stCondLst>
                                            <p:cond delay="0"/>
                                          </p:stCondLst>
                                        </p:cTn>
                                        <p:tgtEl>
                                          <p:spTgt spid="48150"/>
                                        </p:tgtEl>
                                        <p:attrNameLst>
                                          <p:attrName>style.visibility</p:attrName>
                                        </p:attrNameLst>
                                      </p:cBhvr>
                                      <p:to>
                                        <p:strVal val="visible"/>
                                      </p:to>
                                    </p:set>
                                    <p:anim to="" calcmode="lin" valueType="num">
                                      <p:cBhvr>
                                        <p:cTn id="87" dur="700" fill="hold">
                                          <p:stCondLst>
                                            <p:cond delay="0"/>
                                          </p:stCondLst>
                                        </p:cTn>
                                        <p:tgtEl>
                                          <p:spTgt spid="48150"/>
                                        </p:tgtEl>
                                        <p:attrNameLst>
                                          <p:attrName>ppt_y</p:attrName>
                                        </p:attrNameLst>
                                      </p:cBhvr>
                                      <p:tavLst>
                                        <p:tav tm="0" fmla="#ppt_y+#ppt_h/2*((1.5-1.5*$)^3-(1.5-1.5*$)^2)*8/9">
                                          <p:val>
                                            <p:strVal val="0"/>
                                          </p:val>
                                        </p:tav>
                                        <p:tav tm="100000">
                                          <p:val>
                                            <p:strVal val="1"/>
                                          </p:val>
                                        </p:tav>
                                      </p:tavLst>
                                    </p:anim>
                                    <p:anim to="" calcmode="lin" valueType="num">
                                      <p:cBhvr>
                                        <p:cTn id="88" dur="700" fill="hold">
                                          <p:stCondLst>
                                            <p:cond delay="0"/>
                                          </p:stCondLst>
                                        </p:cTn>
                                        <p:tgtEl>
                                          <p:spTgt spid="48150"/>
                                        </p:tgtEl>
                                        <p:attrNameLst>
                                          <p:attrName>ppt_h</p:attrName>
                                        </p:attrNameLst>
                                      </p:cBhvr>
                                      <p:tavLst>
                                        <p:tav tm="0" fmla="#ppt_h-#ppt_h*((1.5-1.5*$)^3-(1.5-1.5*$)^2)">
                                          <p:val>
                                            <p:strVal val="0"/>
                                          </p:val>
                                        </p:tav>
                                        <p:tav tm="100000">
                                          <p:val>
                                            <p:str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8151"/>
                                        </p:tgtEl>
                                        <p:attrNameLst>
                                          <p:attrName>style.visibility</p:attrName>
                                        </p:attrNameLst>
                                      </p:cBhvr>
                                      <p:to>
                                        <p:strVal val="visible"/>
                                      </p:to>
                                    </p:set>
                                    <p:anim to="" calcmode="lin" valueType="num">
                                      <p:cBhvr>
                                        <p:cTn id="91" dur="700" fill="hold">
                                          <p:stCondLst>
                                            <p:cond delay="0"/>
                                          </p:stCondLst>
                                        </p:cTn>
                                        <p:tgtEl>
                                          <p:spTgt spid="48151"/>
                                        </p:tgtEl>
                                        <p:attrNameLst>
                                          <p:attrName>ppt_y</p:attrName>
                                        </p:attrNameLst>
                                      </p:cBhvr>
                                      <p:tavLst>
                                        <p:tav tm="0" fmla="#ppt_y+#ppt_h/2*((1.5-1.5*$)^3-(1.5-1.5*$)^2)*8/9">
                                          <p:val>
                                            <p:strVal val="0"/>
                                          </p:val>
                                        </p:tav>
                                        <p:tav tm="100000">
                                          <p:val>
                                            <p:strVal val="1"/>
                                          </p:val>
                                        </p:tav>
                                      </p:tavLst>
                                    </p:anim>
                                    <p:anim to="" calcmode="lin" valueType="num">
                                      <p:cBhvr>
                                        <p:cTn id="92" dur="700" fill="hold">
                                          <p:stCondLst>
                                            <p:cond delay="0"/>
                                          </p:stCondLst>
                                        </p:cTn>
                                        <p:tgtEl>
                                          <p:spTgt spid="48151"/>
                                        </p:tgtEl>
                                        <p:attrNameLst>
                                          <p:attrName>ppt_h</p:attrName>
                                        </p:attrNameLst>
                                      </p:cBhvr>
                                      <p:tavLst>
                                        <p:tav tm="0" fmla="#ppt_h-#ppt_h*((1.5-1.5*$)^3-(1.5-1.5*$)^2)">
                                          <p:val>
                                            <p:strVal val="0"/>
                                          </p:val>
                                        </p:tav>
                                        <p:tav tm="100000">
                                          <p:val>
                                            <p:strVal val="1"/>
                                          </p:val>
                                        </p:tav>
                                      </p:tavLst>
                                    </p:anim>
                                  </p:childTnLst>
                                </p:cTn>
                              </p:par>
                              <p:par>
                                <p:cTn id="93" presetID="0" presetClass="entr" presetSubtype="0" fill="hold" nodeType="withEffect">
                                  <p:stCondLst>
                                    <p:cond delay="0"/>
                                  </p:stCondLst>
                                  <p:iterate type="lt">
                                    <p:tmPct val="10000"/>
                                  </p:iterate>
                                  <p:childTnLst>
                                    <p:set>
                                      <p:cBhvr>
                                        <p:cTn id="94" dur="1" fill="hold">
                                          <p:stCondLst>
                                            <p:cond delay="0"/>
                                          </p:stCondLst>
                                        </p:cTn>
                                        <p:tgtEl>
                                          <p:spTgt spid="48152"/>
                                        </p:tgtEl>
                                        <p:attrNameLst>
                                          <p:attrName>style.visibility</p:attrName>
                                        </p:attrNameLst>
                                      </p:cBhvr>
                                      <p:to>
                                        <p:strVal val="visible"/>
                                      </p:to>
                                    </p:set>
                                    <p:anim to="" calcmode="lin" valueType="num">
                                      <p:cBhvr>
                                        <p:cTn id="95" dur="700" fill="hold">
                                          <p:stCondLst>
                                            <p:cond delay="0"/>
                                          </p:stCondLst>
                                        </p:cTn>
                                        <p:tgtEl>
                                          <p:spTgt spid="48152"/>
                                        </p:tgtEl>
                                        <p:attrNameLst>
                                          <p:attrName>ppt_y</p:attrName>
                                        </p:attrNameLst>
                                      </p:cBhvr>
                                      <p:tavLst>
                                        <p:tav tm="0" fmla="#ppt_y+#ppt_h/2*((1.5-1.5*$)^3-(1.5-1.5*$)^2)*8/9">
                                          <p:val>
                                            <p:strVal val="0"/>
                                          </p:val>
                                        </p:tav>
                                        <p:tav tm="100000">
                                          <p:val>
                                            <p:strVal val="1"/>
                                          </p:val>
                                        </p:tav>
                                      </p:tavLst>
                                    </p:anim>
                                    <p:anim to="" calcmode="lin" valueType="num">
                                      <p:cBhvr>
                                        <p:cTn id="96" dur="700" fill="hold">
                                          <p:stCondLst>
                                            <p:cond delay="0"/>
                                          </p:stCondLst>
                                        </p:cTn>
                                        <p:tgtEl>
                                          <p:spTgt spid="48152"/>
                                        </p:tgtEl>
                                        <p:attrNameLst>
                                          <p:attrName>ppt_h</p:attrName>
                                        </p:attrNameLst>
                                      </p:cBhvr>
                                      <p:tavLst>
                                        <p:tav tm="0" fmla="#ppt_h-#ppt_h*((1.5-1.5*$)^3-(1.5-1.5*$)^2)">
                                          <p:val>
                                            <p:strVal val="0"/>
                                          </p:val>
                                        </p:tav>
                                        <p:tav tm="100000">
                                          <p:val>
                                            <p:strVal val="1"/>
                                          </p:val>
                                        </p:tav>
                                      </p:tavLst>
                                    </p:anim>
                                  </p:childTnLst>
                                </p:cTn>
                              </p:par>
                              <p:par>
                                <p:cTn id="97" presetID="0" presetClass="entr" presetSubtype="0" fill="hold" nodeType="withEffect">
                                  <p:stCondLst>
                                    <p:cond delay="0"/>
                                  </p:stCondLst>
                                  <p:iterate type="lt">
                                    <p:tmPct val="10000"/>
                                  </p:iterate>
                                  <p:childTnLst>
                                    <p:set>
                                      <p:cBhvr>
                                        <p:cTn id="98" dur="1" fill="hold">
                                          <p:stCondLst>
                                            <p:cond delay="0"/>
                                          </p:stCondLst>
                                        </p:cTn>
                                        <p:tgtEl>
                                          <p:spTgt spid="48153"/>
                                        </p:tgtEl>
                                        <p:attrNameLst>
                                          <p:attrName>style.visibility</p:attrName>
                                        </p:attrNameLst>
                                      </p:cBhvr>
                                      <p:to>
                                        <p:strVal val="visible"/>
                                      </p:to>
                                    </p:set>
                                    <p:anim to="" calcmode="lin" valueType="num">
                                      <p:cBhvr>
                                        <p:cTn id="99" dur="700" fill="hold">
                                          <p:stCondLst>
                                            <p:cond delay="0"/>
                                          </p:stCondLst>
                                        </p:cTn>
                                        <p:tgtEl>
                                          <p:spTgt spid="48153"/>
                                        </p:tgtEl>
                                        <p:attrNameLst>
                                          <p:attrName>ppt_y</p:attrName>
                                        </p:attrNameLst>
                                      </p:cBhvr>
                                      <p:tavLst>
                                        <p:tav tm="0" fmla="#ppt_y+#ppt_h/2*((1.5-1.5*$)^3-(1.5-1.5*$)^2)*8/9">
                                          <p:val>
                                            <p:strVal val="0"/>
                                          </p:val>
                                        </p:tav>
                                        <p:tav tm="100000">
                                          <p:val>
                                            <p:strVal val="1"/>
                                          </p:val>
                                        </p:tav>
                                      </p:tavLst>
                                    </p:anim>
                                    <p:anim to="" calcmode="lin" valueType="num">
                                      <p:cBhvr>
                                        <p:cTn id="100" dur="700" fill="hold">
                                          <p:stCondLst>
                                            <p:cond delay="0"/>
                                          </p:stCondLst>
                                        </p:cTn>
                                        <p:tgtEl>
                                          <p:spTgt spid="48153"/>
                                        </p:tgtEl>
                                        <p:attrNameLst>
                                          <p:attrName>ppt_h</p:attrName>
                                        </p:attrNameLst>
                                      </p:cBhvr>
                                      <p:tavLst>
                                        <p:tav tm="0" fmla="#ppt_h-#ppt_h*((1.5-1.5*$)^3-(1.5-1.5*$)^2)">
                                          <p:val>
                                            <p:strVal val="0"/>
                                          </p:val>
                                        </p:tav>
                                        <p:tav tm="100000">
                                          <p:val>
                                            <p:str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48154"/>
                                        </p:tgtEl>
                                        <p:attrNameLst>
                                          <p:attrName>style.visibility</p:attrName>
                                        </p:attrNameLst>
                                      </p:cBhvr>
                                      <p:to>
                                        <p:strVal val="visible"/>
                                      </p:to>
                                    </p:set>
                                    <p:anim to="" calcmode="lin" valueType="num">
                                      <p:cBhvr>
                                        <p:cTn id="103" dur="700" fill="hold">
                                          <p:stCondLst>
                                            <p:cond delay="0"/>
                                          </p:stCondLst>
                                        </p:cTn>
                                        <p:tgtEl>
                                          <p:spTgt spid="48154"/>
                                        </p:tgtEl>
                                        <p:attrNameLst>
                                          <p:attrName>ppt_y</p:attrName>
                                        </p:attrNameLst>
                                      </p:cBhvr>
                                      <p:tavLst>
                                        <p:tav tm="0" fmla="#ppt_y+#ppt_h/2*((1.5-1.5*$)^3-(1.5-1.5*$)^2)*8/9">
                                          <p:val>
                                            <p:strVal val="0"/>
                                          </p:val>
                                        </p:tav>
                                        <p:tav tm="100000">
                                          <p:val>
                                            <p:strVal val="1"/>
                                          </p:val>
                                        </p:tav>
                                      </p:tavLst>
                                    </p:anim>
                                    <p:anim to="" calcmode="lin" valueType="num">
                                      <p:cBhvr>
                                        <p:cTn id="104" dur="700" fill="hold">
                                          <p:stCondLst>
                                            <p:cond delay="0"/>
                                          </p:stCondLst>
                                        </p:cTn>
                                        <p:tgtEl>
                                          <p:spTgt spid="48154"/>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nimBg="1" autoUpdateAnimBg="0"/>
      <p:bldP spid="48132" grpId="0" animBg="1" autoUpdateAnimBg="0"/>
      <p:bldP spid="48133" grpId="0" animBg="1" autoUpdateAnimBg="0"/>
      <p:bldP spid="48134" grpId="0"/>
      <p:bldP spid="48135" grpId="0" animBg="1" autoUpdateAnimBg="0"/>
      <p:bldP spid="48136" grpId="0" animBg="1" autoUpdateAnimBg="0"/>
      <p:bldP spid="48137" grpId="0" animBg="1" autoUpdateAnimBg="0"/>
      <p:bldP spid="48138" grpId="0" animBg="1" autoUpdateAnimBg="0"/>
      <p:bldP spid="48139" grpId="0" animBg="1" autoUpdateAnimBg="0"/>
      <p:bldP spid="48140" grpId="0" animBg="1" autoUpdateAnimBg="0"/>
      <p:bldP spid="48141" grpId="0" animBg="1" autoUpdateAnimBg="0"/>
      <p:bldP spid="48142" grpId="0" animBg="1" autoUpdateAnimBg="0"/>
      <p:bldP spid="48143" grpId="0" animBg="1" autoUpdateAnimBg="0"/>
      <p:bldP spid="48144" grpId="0" animBg="1" autoUpdateAnimBg="0"/>
      <p:bldP spid="48145" grpId="0"/>
      <p:bldP spid="48146" grpId="0"/>
      <p:bldP spid="48147" grpId="0" animBg="1" autoUpdateAnimBg="0"/>
      <p:bldP spid="48154"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398.xml><?xml version="1.0" encoding="utf-8"?>
<p:tagLst xmlns:a="http://schemas.openxmlformats.org/drawingml/2006/main" xmlns:r="http://schemas.openxmlformats.org/officeDocument/2006/relationships" xmlns:p="http://schemas.openxmlformats.org/presentationml/2006/main">
  <p:tag name="PA" val="v4.1.3"/>
</p:tagLst>
</file>

<file path=ppt/tags/tag39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00.xml><?xml version="1.0" encoding="utf-8"?>
<p:tagLst xmlns:a="http://schemas.openxmlformats.org/drawingml/2006/main" xmlns:r="http://schemas.openxmlformats.org/officeDocument/2006/relationships" xmlns:p="http://schemas.openxmlformats.org/presentationml/2006/main">
  <p:tag name="PA" val="v4.1.3"/>
</p:tagLst>
</file>

<file path=ppt/tags/tag401.xml><?xml version="1.0" encoding="utf-8"?>
<p:tagLst xmlns:a="http://schemas.openxmlformats.org/drawingml/2006/main" xmlns:r="http://schemas.openxmlformats.org/officeDocument/2006/relationships" xmlns:p="http://schemas.openxmlformats.org/presentationml/2006/main">
  <p:tag name="PA" val="v4.1.3"/>
</p:tagLst>
</file>

<file path=ppt/tags/tag402.xml><?xml version="1.0" encoding="utf-8"?>
<p:tagLst xmlns:a="http://schemas.openxmlformats.org/drawingml/2006/main" xmlns:r="http://schemas.openxmlformats.org/officeDocument/2006/relationships" xmlns:p="http://schemas.openxmlformats.org/presentationml/2006/main">
  <p:tag name="PA" val="v4.1.3"/>
</p:tagLst>
</file>

<file path=ppt/tags/tag403.xml><?xml version="1.0" encoding="utf-8"?>
<p:tagLst xmlns:a="http://schemas.openxmlformats.org/drawingml/2006/main" xmlns:r="http://schemas.openxmlformats.org/officeDocument/2006/relationships" xmlns:p="http://schemas.openxmlformats.org/presentationml/2006/main">
  <p:tag name="PA" val="v4.1.3"/>
</p:tagLst>
</file>

<file path=ppt/tags/tag404.xml><?xml version="1.0" encoding="utf-8"?>
<p:tagLst xmlns:a="http://schemas.openxmlformats.org/drawingml/2006/main" xmlns:r="http://schemas.openxmlformats.org/officeDocument/2006/relationships" xmlns:p="http://schemas.openxmlformats.org/presentationml/2006/main">
  <p:tag name="PA" val="v4.1.3"/>
</p:tagLst>
</file>

<file path=ppt/tags/tag405.xml><?xml version="1.0" encoding="utf-8"?>
<p:tagLst xmlns:a="http://schemas.openxmlformats.org/drawingml/2006/main" xmlns:r="http://schemas.openxmlformats.org/officeDocument/2006/relationships" xmlns:p="http://schemas.openxmlformats.org/presentationml/2006/main">
  <p:tag name="PA" val="v4.1.3"/>
</p:tagLst>
</file>

<file path=ppt/tags/tag406.xml><?xml version="1.0" encoding="utf-8"?>
<p:tagLst xmlns:a="http://schemas.openxmlformats.org/drawingml/2006/main" xmlns:r="http://schemas.openxmlformats.org/officeDocument/2006/relationships" xmlns:p="http://schemas.openxmlformats.org/presentationml/2006/main">
  <p:tag name="PA" val="v4.1.3"/>
</p:tagLst>
</file>

<file path=ppt/tags/tag407.xml><?xml version="1.0" encoding="utf-8"?>
<p:tagLst xmlns:a="http://schemas.openxmlformats.org/drawingml/2006/main" xmlns:r="http://schemas.openxmlformats.org/officeDocument/2006/relationships" xmlns:p="http://schemas.openxmlformats.org/presentationml/2006/main">
  <p:tag name="PA" val="v4.1.3"/>
</p:tagLst>
</file>

<file path=ppt/tags/tag408.xml><?xml version="1.0" encoding="utf-8"?>
<p:tagLst xmlns:a="http://schemas.openxmlformats.org/drawingml/2006/main" xmlns:r="http://schemas.openxmlformats.org/officeDocument/2006/relationships" xmlns:p="http://schemas.openxmlformats.org/presentationml/2006/main">
  <p:tag name="PA" val="v4.1.3"/>
</p:tagLst>
</file>

<file path=ppt/tags/tag409.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10.xml><?xml version="1.0" encoding="utf-8"?>
<p:tagLst xmlns:a="http://schemas.openxmlformats.org/drawingml/2006/main" xmlns:r="http://schemas.openxmlformats.org/officeDocument/2006/relationships" xmlns:p="http://schemas.openxmlformats.org/presentationml/2006/main">
  <p:tag name="PA" val="v4.1.3"/>
</p:tagLst>
</file>

<file path=ppt/tags/tag411.xml><?xml version="1.0" encoding="utf-8"?>
<p:tagLst xmlns:a="http://schemas.openxmlformats.org/drawingml/2006/main" xmlns:r="http://schemas.openxmlformats.org/officeDocument/2006/relationships" xmlns:p="http://schemas.openxmlformats.org/presentationml/2006/main">
  <p:tag name="PA" val="v4.1.3"/>
</p:tagLst>
</file>

<file path=ppt/tags/tag412.xml><?xml version="1.0" encoding="utf-8"?>
<p:tagLst xmlns:a="http://schemas.openxmlformats.org/drawingml/2006/main" xmlns:r="http://schemas.openxmlformats.org/officeDocument/2006/relationships" xmlns:p="http://schemas.openxmlformats.org/presentationml/2006/main">
  <p:tag name="PA" val="v4.1.3"/>
</p:tagLst>
</file>

<file path=ppt/tags/tag413.xml><?xml version="1.0" encoding="utf-8"?>
<p:tagLst xmlns:a="http://schemas.openxmlformats.org/drawingml/2006/main" xmlns:r="http://schemas.openxmlformats.org/officeDocument/2006/relationships" xmlns:p="http://schemas.openxmlformats.org/presentationml/2006/main">
  <p:tag name="PA" val="v4.1.3"/>
</p:tagLst>
</file>

<file path=ppt/tags/tag414.xml><?xml version="1.0" encoding="utf-8"?>
<p:tagLst xmlns:a="http://schemas.openxmlformats.org/drawingml/2006/main" xmlns:r="http://schemas.openxmlformats.org/officeDocument/2006/relationships" xmlns:p="http://schemas.openxmlformats.org/presentationml/2006/main">
  <p:tag name="PA" val="v4.1.3"/>
</p:tagLst>
</file>

<file path=ppt/tags/tag415.xml><?xml version="1.0" encoding="utf-8"?>
<p:tagLst xmlns:a="http://schemas.openxmlformats.org/drawingml/2006/main" xmlns:r="http://schemas.openxmlformats.org/officeDocument/2006/relationships" xmlns:p="http://schemas.openxmlformats.org/presentationml/2006/main">
  <p:tag name="PA" val="v4.1.3"/>
</p:tagLst>
</file>

<file path=ppt/tags/tag416.xml><?xml version="1.0" encoding="utf-8"?>
<p:tagLst xmlns:a="http://schemas.openxmlformats.org/drawingml/2006/main" xmlns:r="http://schemas.openxmlformats.org/officeDocument/2006/relationships" xmlns:p="http://schemas.openxmlformats.org/presentationml/2006/main">
  <p:tag name="PA" val="v4.1.3"/>
</p:tagLst>
</file>

<file path=ppt/tags/tag417.xml><?xml version="1.0" encoding="utf-8"?>
<p:tagLst xmlns:a="http://schemas.openxmlformats.org/drawingml/2006/main" xmlns:r="http://schemas.openxmlformats.org/officeDocument/2006/relationships" xmlns:p="http://schemas.openxmlformats.org/presentationml/2006/main">
  <p:tag name="PA" val="v4.1.3"/>
</p:tagLst>
</file>

<file path=ppt/tags/tag418.xml><?xml version="1.0" encoding="utf-8"?>
<p:tagLst xmlns:a="http://schemas.openxmlformats.org/drawingml/2006/main" xmlns:r="http://schemas.openxmlformats.org/officeDocument/2006/relationships" xmlns:p="http://schemas.openxmlformats.org/presentationml/2006/main">
  <p:tag name="PA" val="v4.1.3"/>
</p:tagLst>
</file>

<file path=ppt/tags/tag419.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20.xml><?xml version="1.0" encoding="utf-8"?>
<p:tagLst xmlns:a="http://schemas.openxmlformats.org/drawingml/2006/main" xmlns:r="http://schemas.openxmlformats.org/officeDocument/2006/relationships" xmlns:p="http://schemas.openxmlformats.org/presentationml/2006/main">
  <p:tag name="PA" val="v4.1.3"/>
</p:tagLst>
</file>

<file path=ppt/tags/tag421.xml><?xml version="1.0" encoding="utf-8"?>
<p:tagLst xmlns:a="http://schemas.openxmlformats.org/drawingml/2006/main" xmlns:r="http://schemas.openxmlformats.org/officeDocument/2006/relationships" xmlns:p="http://schemas.openxmlformats.org/presentationml/2006/main">
  <p:tag name="PA" val="v4.1.3"/>
</p:tagLst>
</file>

<file path=ppt/tags/tag422.xml><?xml version="1.0" encoding="utf-8"?>
<p:tagLst xmlns:a="http://schemas.openxmlformats.org/drawingml/2006/main" xmlns:r="http://schemas.openxmlformats.org/officeDocument/2006/relationships" xmlns:p="http://schemas.openxmlformats.org/presentationml/2006/main">
  <p:tag name="PA" val="v4.1.3"/>
</p:tagLst>
</file>

<file path=ppt/tags/tag423.xml><?xml version="1.0" encoding="utf-8"?>
<p:tagLst xmlns:a="http://schemas.openxmlformats.org/drawingml/2006/main" xmlns:r="http://schemas.openxmlformats.org/officeDocument/2006/relationships" xmlns:p="http://schemas.openxmlformats.org/presentationml/2006/main">
  <p:tag name="PA" val="v4.1.3"/>
</p:tagLst>
</file>

<file path=ppt/tags/tag424.xml><?xml version="1.0" encoding="utf-8"?>
<p:tagLst xmlns:a="http://schemas.openxmlformats.org/drawingml/2006/main" xmlns:r="http://schemas.openxmlformats.org/officeDocument/2006/relationships" xmlns:p="http://schemas.openxmlformats.org/presentationml/2006/main">
  <p:tag name="PA" val="v4.1.3"/>
</p:tagLst>
</file>

<file path=ppt/tags/tag425.xml><?xml version="1.0" encoding="utf-8"?>
<p:tagLst xmlns:a="http://schemas.openxmlformats.org/drawingml/2006/main" xmlns:r="http://schemas.openxmlformats.org/officeDocument/2006/relationships" xmlns:p="http://schemas.openxmlformats.org/presentationml/2006/main">
  <p:tag name="PA" val="v4.1.3"/>
</p:tagLst>
</file>

<file path=ppt/tags/tag426.xml><?xml version="1.0" encoding="utf-8"?>
<p:tagLst xmlns:a="http://schemas.openxmlformats.org/drawingml/2006/main" xmlns:r="http://schemas.openxmlformats.org/officeDocument/2006/relationships" xmlns:p="http://schemas.openxmlformats.org/presentationml/2006/main">
  <p:tag name="PA" val="v4.1.3"/>
</p:tagLst>
</file>

<file path=ppt/tags/tag427.xml><?xml version="1.0" encoding="utf-8"?>
<p:tagLst xmlns:a="http://schemas.openxmlformats.org/drawingml/2006/main" xmlns:r="http://schemas.openxmlformats.org/officeDocument/2006/relationships" xmlns:p="http://schemas.openxmlformats.org/presentationml/2006/main">
  <p:tag name="PA" val="v4.1.3"/>
</p:tagLst>
</file>

<file path=ppt/tags/tag428.xml><?xml version="1.0" encoding="utf-8"?>
<p:tagLst xmlns:a="http://schemas.openxmlformats.org/drawingml/2006/main" xmlns:r="http://schemas.openxmlformats.org/officeDocument/2006/relationships" xmlns:p="http://schemas.openxmlformats.org/presentationml/2006/main">
  <p:tag name="PA" val="v4.1.3"/>
</p:tagLst>
</file>

<file path=ppt/tags/tag429.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30.xml><?xml version="1.0" encoding="utf-8"?>
<p:tagLst xmlns:a="http://schemas.openxmlformats.org/drawingml/2006/main" xmlns:r="http://schemas.openxmlformats.org/officeDocument/2006/relationships" xmlns:p="http://schemas.openxmlformats.org/presentationml/2006/main">
  <p:tag name="PA" val="v4.1.3"/>
</p:tagLst>
</file>

<file path=ppt/tags/tag431.xml><?xml version="1.0" encoding="utf-8"?>
<p:tagLst xmlns:a="http://schemas.openxmlformats.org/drawingml/2006/main" xmlns:r="http://schemas.openxmlformats.org/officeDocument/2006/relationships" xmlns:p="http://schemas.openxmlformats.org/presentationml/2006/main">
  <p:tag name="PA" val="v4.1.3"/>
</p:tagLst>
</file>

<file path=ppt/tags/tag432.xml><?xml version="1.0" encoding="utf-8"?>
<p:tagLst xmlns:a="http://schemas.openxmlformats.org/drawingml/2006/main" xmlns:r="http://schemas.openxmlformats.org/officeDocument/2006/relationships" xmlns:p="http://schemas.openxmlformats.org/presentationml/2006/main">
  <p:tag name="PA" val="v4.1.3"/>
</p:tagLst>
</file>

<file path=ppt/tags/tag433.xml><?xml version="1.0" encoding="utf-8"?>
<p:tagLst xmlns:a="http://schemas.openxmlformats.org/drawingml/2006/main" xmlns:r="http://schemas.openxmlformats.org/officeDocument/2006/relationships" xmlns:p="http://schemas.openxmlformats.org/presentationml/2006/main">
  <p:tag name="PA" val="v4.1.3"/>
</p:tagLst>
</file>

<file path=ppt/tags/tag434.xml><?xml version="1.0" encoding="utf-8"?>
<p:tagLst xmlns:a="http://schemas.openxmlformats.org/drawingml/2006/main" xmlns:r="http://schemas.openxmlformats.org/officeDocument/2006/relationships" xmlns:p="http://schemas.openxmlformats.org/presentationml/2006/main">
  <p:tag name="PA" val="v4.1.3"/>
</p:tagLst>
</file>

<file path=ppt/tags/tag435.xml><?xml version="1.0" encoding="utf-8"?>
<p:tagLst xmlns:a="http://schemas.openxmlformats.org/drawingml/2006/main" xmlns:r="http://schemas.openxmlformats.org/officeDocument/2006/relationships" xmlns:p="http://schemas.openxmlformats.org/presentationml/2006/main">
  <p:tag name="PA" val="v4.1.3"/>
</p:tagLst>
</file>

<file path=ppt/tags/tag436.xml><?xml version="1.0" encoding="utf-8"?>
<p:tagLst xmlns:a="http://schemas.openxmlformats.org/drawingml/2006/main" xmlns:r="http://schemas.openxmlformats.org/officeDocument/2006/relationships" xmlns:p="http://schemas.openxmlformats.org/presentationml/2006/main">
  <p:tag name="PA" val="v4.1.3"/>
</p:tagLst>
</file>

<file path=ppt/tags/tag437.xml><?xml version="1.0" encoding="utf-8"?>
<p:tagLst xmlns:a="http://schemas.openxmlformats.org/drawingml/2006/main" xmlns:r="http://schemas.openxmlformats.org/officeDocument/2006/relationships" xmlns:p="http://schemas.openxmlformats.org/presentationml/2006/main">
  <p:tag name="PA" val="v4.1.3"/>
</p:tagLst>
</file>

<file path=ppt/tags/tag438.xml><?xml version="1.0" encoding="utf-8"?>
<p:tagLst xmlns:a="http://schemas.openxmlformats.org/drawingml/2006/main" xmlns:r="http://schemas.openxmlformats.org/officeDocument/2006/relationships" xmlns:p="http://schemas.openxmlformats.org/presentationml/2006/main">
  <p:tag name="PA" val="v4.1.3"/>
</p:tagLst>
</file>

<file path=ppt/tags/tag439.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40.xml><?xml version="1.0" encoding="utf-8"?>
<p:tagLst xmlns:a="http://schemas.openxmlformats.org/drawingml/2006/main" xmlns:r="http://schemas.openxmlformats.org/officeDocument/2006/relationships" xmlns:p="http://schemas.openxmlformats.org/presentationml/2006/main">
  <p:tag name="PA" val="v4.1.3"/>
</p:tagLst>
</file>

<file path=ppt/tags/tag441.xml><?xml version="1.0" encoding="utf-8"?>
<p:tagLst xmlns:a="http://schemas.openxmlformats.org/drawingml/2006/main" xmlns:r="http://schemas.openxmlformats.org/officeDocument/2006/relationships" xmlns:p="http://schemas.openxmlformats.org/presentationml/2006/main">
  <p:tag name="PA" val="v4.1.3"/>
</p:tagLst>
</file>

<file path=ppt/tags/tag442.xml><?xml version="1.0" encoding="utf-8"?>
<p:tagLst xmlns:a="http://schemas.openxmlformats.org/drawingml/2006/main" xmlns:r="http://schemas.openxmlformats.org/officeDocument/2006/relationships" xmlns:p="http://schemas.openxmlformats.org/presentationml/2006/main">
  <p:tag name="PA" val="v4.1.3"/>
</p:tagLst>
</file>

<file path=ppt/tags/tag443.xml><?xml version="1.0" encoding="utf-8"?>
<p:tagLst xmlns:a="http://schemas.openxmlformats.org/drawingml/2006/main" xmlns:r="http://schemas.openxmlformats.org/officeDocument/2006/relationships" xmlns:p="http://schemas.openxmlformats.org/presentationml/2006/main">
  <p:tag name="PA" val="v4.1.3"/>
</p:tagLst>
</file>

<file path=ppt/tags/tag444.xml><?xml version="1.0" encoding="utf-8"?>
<p:tagLst xmlns:a="http://schemas.openxmlformats.org/drawingml/2006/main" xmlns:r="http://schemas.openxmlformats.org/officeDocument/2006/relationships" xmlns:p="http://schemas.openxmlformats.org/presentationml/2006/main">
  <p:tag name="PA" val="v4.1.3"/>
</p:tagLst>
</file>

<file path=ppt/tags/tag445.xml><?xml version="1.0" encoding="utf-8"?>
<p:tagLst xmlns:a="http://schemas.openxmlformats.org/drawingml/2006/main" xmlns:r="http://schemas.openxmlformats.org/officeDocument/2006/relationships" xmlns:p="http://schemas.openxmlformats.org/presentationml/2006/main">
  <p:tag name="PA" val="v4.1.3"/>
</p:tagLst>
</file>

<file path=ppt/tags/tag446.xml><?xml version="1.0" encoding="utf-8"?>
<p:tagLst xmlns:a="http://schemas.openxmlformats.org/drawingml/2006/main" xmlns:r="http://schemas.openxmlformats.org/officeDocument/2006/relationships" xmlns:p="http://schemas.openxmlformats.org/presentationml/2006/main">
  <p:tag name="PA" val="v4.1.3"/>
</p:tagLst>
</file>

<file path=ppt/tags/tag447.xml><?xml version="1.0" encoding="utf-8"?>
<p:tagLst xmlns:a="http://schemas.openxmlformats.org/drawingml/2006/main" xmlns:r="http://schemas.openxmlformats.org/officeDocument/2006/relationships" xmlns:p="http://schemas.openxmlformats.org/presentationml/2006/main">
  <p:tag name="PA" val="v4.1.3"/>
</p:tagLst>
</file>

<file path=ppt/tags/tag448.xml><?xml version="1.0" encoding="utf-8"?>
<p:tagLst xmlns:a="http://schemas.openxmlformats.org/drawingml/2006/main" xmlns:r="http://schemas.openxmlformats.org/officeDocument/2006/relationships" xmlns:p="http://schemas.openxmlformats.org/presentationml/2006/main">
  <p:tag name="PA" val="v4.1.3"/>
</p:tagLst>
</file>

<file path=ppt/tags/tag449.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50.xml><?xml version="1.0" encoding="utf-8"?>
<p:tagLst xmlns:a="http://schemas.openxmlformats.org/drawingml/2006/main" xmlns:r="http://schemas.openxmlformats.org/officeDocument/2006/relationships" xmlns:p="http://schemas.openxmlformats.org/presentationml/2006/main">
  <p:tag name="PA" val="v4.1.3"/>
</p:tagLst>
</file>

<file path=ppt/tags/tag451.xml><?xml version="1.0" encoding="utf-8"?>
<p:tagLst xmlns:a="http://schemas.openxmlformats.org/drawingml/2006/main" xmlns:r="http://schemas.openxmlformats.org/officeDocument/2006/relationships" xmlns:p="http://schemas.openxmlformats.org/presentationml/2006/main">
  <p:tag name="PA" val="v4.1.3"/>
</p:tagLst>
</file>

<file path=ppt/tags/tag452.xml><?xml version="1.0" encoding="utf-8"?>
<p:tagLst xmlns:a="http://schemas.openxmlformats.org/drawingml/2006/main" xmlns:r="http://schemas.openxmlformats.org/officeDocument/2006/relationships" xmlns:p="http://schemas.openxmlformats.org/presentationml/2006/main">
  <p:tag name="PA" val="v4.1.3"/>
</p:tagLst>
</file>

<file path=ppt/tags/tag453.xml><?xml version="1.0" encoding="utf-8"?>
<p:tagLst xmlns:a="http://schemas.openxmlformats.org/drawingml/2006/main" xmlns:r="http://schemas.openxmlformats.org/officeDocument/2006/relationships" xmlns:p="http://schemas.openxmlformats.org/presentationml/2006/main">
  <p:tag name="PA" val="v4.1.3"/>
</p:tagLst>
</file>

<file path=ppt/tags/tag454.xml><?xml version="1.0" encoding="utf-8"?>
<p:tagLst xmlns:a="http://schemas.openxmlformats.org/drawingml/2006/main" xmlns:r="http://schemas.openxmlformats.org/officeDocument/2006/relationships" xmlns:p="http://schemas.openxmlformats.org/presentationml/2006/main">
  <p:tag name="PA" val="v4.1.3"/>
</p:tagLst>
</file>

<file path=ppt/tags/tag455.xml><?xml version="1.0" encoding="utf-8"?>
<p:tagLst xmlns:a="http://schemas.openxmlformats.org/drawingml/2006/main" xmlns:r="http://schemas.openxmlformats.org/officeDocument/2006/relationships" xmlns:p="http://schemas.openxmlformats.org/presentationml/2006/main">
  <p:tag name="PA" val="v4.1.3"/>
</p:tagLst>
</file>

<file path=ppt/tags/tag456.xml><?xml version="1.0" encoding="utf-8"?>
<p:tagLst xmlns:a="http://schemas.openxmlformats.org/drawingml/2006/main" xmlns:r="http://schemas.openxmlformats.org/officeDocument/2006/relationships" xmlns:p="http://schemas.openxmlformats.org/presentationml/2006/main">
  <p:tag name="PA" val="v4.1.3"/>
</p:tagLst>
</file>

<file path=ppt/tags/tag457.xml><?xml version="1.0" encoding="utf-8"?>
<p:tagLst xmlns:a="http://schemas.openxmlformats.org/drawingml/2006/main" xmlns:r="http://schemas.openxmlformats.org/officeDocument/2006/relationships" xmlns:p="http://schemas.openxmlformats.org/presentationml/2006/main">
  <p:tag name="PA" val="v4.1.3"/>
</p:tagLst>
</file>

<file path=ppt/tags/tag458.xml><?xml version="1.0" encoding="utf-8"?>
<p:tagLst xmlns:a="http://schemas.openxmlformats.org/drawingml/2006/main" xmlns:r="http://schemas.openxmlformats.org/officeDocument/2006/relationships" xmlns:p="http://schemas.openxmlformats.org/presentationml/2006/main">
  <p:tag name="PA" val="v4.1.3"/>
</p:tagLst>
</file>

<file path=ppt/tags/tag459.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60.xml><?xml version="1.0" encoding="utf-8"?>
<p:tagLst xmlns:a="http://schemas.openxmlformats.org/drawingml/2006/main" xmlns:r="http://schemas.openxmlformats.org/officeDocument/2006/relationships" xmlns:p="http://schemas.openxmlformats.org/presentationml/2006/main">
  <p:tag name="PA" val="v4.1.3"/>
</p:tagLst>
</file>

<file path=ppt/tags/tag461.xml><?xml version="1.0" encoding="utf-8"?>
<p:tagLst xmlns:a="http://schemas.openxmlformats.org/drawingml/2006/main" xmlns:r="http://schemas.openxmlformats.org/officeDocument/2006/relationships" xmlns:p="http://schemas.openxmlformats.org/presentationml/2006/main">
  <p:tag name="PA" val="v4.1.3"/>
</p:tagLst>
</file>

<file path=ppt/tags/tag462.xml><?xml version="1.0" encoding="utf-8"?>
<p:tagLst xmlns:a="http://schemas.openxmlformats.org/drawingml/2006/main" xmlns:r="http://schemas.openxmlformats.org/officeDocument/2006/relationships" xmlns:p="http://schemas.openxmlformats.org/presentationml/2006/main">
  <p:tag name="PA" val="v4.1.3"/>
</p:tagLst>
</file>

<file path=ppt/tags/tag463.xml><?xml version="1.0" encoding="utf-8"?>
<p:tagLst xmlns:a="http://schemas.openxmlformats.org/drawingml/2006/main" xmlns:r="http://schemas.openxmlformats.org/officeDocument/2006/relationships" xmlns:p="http://schemas.openxmlformats.org/presentationml/2006/main">
  <p:tag name="PA" val="v4.1.3"/>
</p:tagLst>
</file>

<file path=ppt/tags/tag464.xml><?xml version="1.0" encoding="utf-8"?>
<p:tagLst xmlns:a="http://schemas.openxmlformats.org/drawingml/2006/main" xmlns:r="http://schemas.openxmlformats.org/officeDocument/2006/relationships" xmlns:p="http://schemas.openxmlformats.org/presentationml/2006/main">
  <p:tag name="PA" val="v4.1.3"/>
</p:tagLst>
</file>

<file path=ppt/tags/tag465.xml><?xml version="1.0" encoding="utf-8"?>
<p:tagLst xmlns:a="http://schemas.openxmlformats.org/drawingml/2006/main" xmlns:r="http://schemas.openxmlformats.org/officeDocument/2006/relationships" xmlns:p="http://schemas.openxmlformats.org/presentationml/2006/main">
  <p:tag name="PA" val="v4.1.3"/>
</p:tagLst>
</file>

<file path=ppt/tags/tag466.xml><?xml version="1.0" encoding="utf-8"?>
<p:tagLst xmlns:a="http://schemas.openxmlformats.org/drawingml/2006/main" xmlns:r="http://schemas.openxmlformats.org/officeDocument/2006/relationships" xmlns:p="http://schemas.openxmlformats.org/presentationml/2006/main">
  <p:tag name="PA" val="v4.1.3"/>
</p:tagLst>
</file>

<file path=ppt/tags/tag467.xml><?xml version="1.0" encoding="utf-8"?>
<p:tagLst xmlns:a="http://schemas.openxmlformats.org/drawingml/2006/main" xmlns:r="http://schemas.openxmlformats.org/officeDocument/2006/relationships" xmlns:p="http://schemas.openxmlformats.org/presentationml/2006/main">
  <p:tag name="PA" val="v4.1.3"/>
</p:tagLst>
</file>

<file path=ppt/tags/tag468.xml><?xml version="1.0" encoding="utf-8"?>
<p:tagLst xmlns:a="http://schemas.openxmlformats.org/drawingml/2006/main" xmlns:r="http://schemas.openxmlformats.org/officeDocument/2006/relationships" xmlns:p="http://schemas.openxmlformats.org/presentationml/2006/main">
  <p:tag name="PA" val="v4.1.3"/>
</p:tagLst>
</file>

<file path=ppt/tags/tag469.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70.xml><?xml version="1.0" encoding="utf-8"?>
<p:tagLst xmlns:a="http://schemas.openxmlformats.org/drawingml/2006/main" xmlns:r="http://schemas.openxmlformats.org/officeDocument/2006/relationships" xmlns:p="http://schemas.openxmlformats.org/presentationml/2006/main">
  <p:tag name="PA" val="v4.1.3"/>
</p:tagLst>
</file>

<file path=ppt/tags/tag471.xml><?xml version="1.0" encoding="utf-8"?>
<p:tagLst xmlns:a="http://schemas.openxmlformats.org/drawingml/2006/main" xmlns:r="http://schemas.openxmlformats.org/officeDocument/2006/relationships" xmlns:p="http://schemas.openxmlformats.org/presentationml/2006/main">
  <p:tag name="PA" val="v4.1.3"/>
</p:tagLst>
</file>

<file path=ppt/tags/tag472.xml><?xml version="1.0" encoding="utf-8"?>
<p:tagLst xmlns:a="http://schemas.openxmlformats.org/drawingml/2006/main" xmlns:r="http://schemas.openxmlformats.org/officeDocument/2006/relationships" xmlns:p="http://schemas.openxmlformats.org/presentationml/2006/main">
  <p:tag name="PA" val="v4.1.3"/>
</p:tagLst>
</file>

<file path=ppt/tags/tag473.xml><?xml version="1.0" encoding="utf-8"?>
<p:tagLst xmlns:a="http://schemas.openxmlformats.org/drawingml/2006/main" xmlns:r="http://schemas.openxmlformats.org/officeDocument/2006/relationships" xmlns:p="http://schemas.openxmlformats.org/presentationml/2006/main">
  <p:tag name="PA" val="v4.1.3"/>
</p:tagLst>
</file>

<file path=ppt/tags/tag474.xml><?xml version="1.0" encoding="utf-8"?>
<p:tagLst xmlns:a="http://schemas.openxmlformats.org/drawingml/2006/main" xmlns:r="http://schemas.openxmlformats.org/officeDocument/2006/relationships" xmlns:p="http://schemas.openxmlformats.org/presentationml/2006/main">
  <p:tag name="PA" val="v4.1.3"/>
</p:tagLst>
</file>

<file path=ppt/tags/tag475.xml><?xml version="1.0" encoding="utf-8"?>
<p:tagLst xmlns:a="http://schemas.openxmlformats.org/drawingml/2006/main" xmlns:r="http://schemas.openxmlformats.org/officeDocument/2006/relationships" xmlns:p="http://schemas.openxmlformats.org/presentationml/2006/main">
  <p:tag name="PA" val="v4.1.3"/>
</p:tagLst>
</file>

<file path=ppt/tags/tag476.xml><?xml version="1.0" encoding="utf-8"?>
<p:tagLst xmlns:a="http://schemas.openxmlformats.org/drawingml/2006/main" xmlns:r="http://schemas.openxmlformats.org/officeDocument/2006/relationships" xmlns:p="http://schemas.openxmlformats.org/presentationml/2006/main">
  <p:tag name="PA" val="v4.1.3"/>
</p:tagLst>
</file>

<file path=ppt/tags/tag477.xml><?xml version="1.0" encoding="utf-8"?>
<p:tagLst xmlns:a="http://schemas.openxmlformats.org/drawingml/2006/main" xmlns:r="http://schemas.openxmlformats.org/officeDocument/2006/relationships" xmlns:p="http://schemas.openxmlformats.org/presentationml/2006/main">
  <p:tag name="PA" val="v4.1.3"/>
</p:tagLst>
</file>

<file path=ppt/tags/tag478.xml><?xml version="1.0" encoding="utf-8"?>
<p:tagLst xmlns:a="http://schemas.openxmlformats.org/drawingml/2006/main" xmlns:r="http://schemas.openxmlformats.org/officeDocument/2006/relationships" xmlns:p="http://schemas.openxmlformats.org/presentationml/2006/main">
  <p:tag name="PA" val="v4.1.3"/>
</p:tagLst>
</file>

<file path=ppt/tags/tag479.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80.xml><?xml version="1.0" encoding="utf-8"?>
<p:tagLst xmlns:a="http://schemas.openxmlformats.org/drawingml/2006/main" xmlns:r="http://schemas.openxmlformats.org/officeDocument/2006/relationships" xmlns:p="http://schemas.openxmlformats.org/presentationml/2006/main">
  <p:tag name="PA" val="v4.1.3"/>
</p:tagLst>
</file>

<file path=ppt/tags/tag481.xml><?xml version="1.0" encoding="utf-8"?>
<p:tagLst xmlns:a="http://schemas.openxmlformats.org/drawingml/2006/main" xmlns:r="http://schemas.openxmlformats.org/officeDocument/2006/relationships" xmlns:p="http://schemas.openxmlformats.org/presentationml/2006/main">
  <p:tag name="PA" val="v4.1.3"/>
</p:tagLst>
</file>

<file path=ppt/tags/tag482.xml><?xml version="1.0" encoding="utf-8"?>
<p:tagLst xmlns:a="http://schemas.openxmlformats.org/drawingml/2006/main" xmlns:r="http://schemas.openxmlformats.org/officeDocument/2006/relationships" xmlns:p="http://schemas.openxmlformats.org/presentationml/2006/main">
  <p:tag name="PA" val="v4.1.3"/>
</p:tagLst>
</file>

<file path=ppt/tags/tag483.xml><?xml version="1.0" encoding="utf-8"?>
<p:tagLst xmlns:a="http://schemas.openxmlformats.org/drawingml/2006/main" xmlns:r="http://schemas.openxmlformats.org/officeDocument/2006/relationships" xmlns:p="http://schemas.openxmlformats.org/presentationml/2006/main">
  <p:tag name="PA" val="v4.1.3"/>
</p:tagLst>
</file>

<file path=ppt/tags/tag484.xml><?xml version="1.0" encoding="utf-8"?>
<p:tagLst xmlns:a="http://schemas.openxmlformats.org/drawingml/2006/main" xmlns:r="http://schemas.openxmlformats.org/officeDocument/2006/relationships" xmlns:p="http://schemas.openxmlformats.org/presentationml/2006/main">
  <p:tag name="PA" val="v4.1.3"/>
</p:tagLst>
</file>

<file path=ppt/tags/tag485.xml><?xml version="1.0" encoding="utf-8"?>
<p:tagLst xmlns:a="http://schemas.openxmlformats.org/drawingml/2006/main" xmlns:r="http://schemas.openxmlformats.org/officeDocument/2006/relationships" xmlns:p="http://schemas.openxmlformats.org/presentationml/2006/main">
  <p:tag name="PA" val="v4.1.3"/>
</p:tagLst>
</file>

<file path=ppt/tags/tag486.xml><?xml version="1.0" encoding="utf-8"?>
<p:tagLst xmlns:a="http://schemas.openxmlformats.org/drawingml/2006/main" xmlns:r="http://schemas.openxmlformats.org/officeDocument/2006/relationships" xmlns:p="http://schemas.openxmlformats.org/presentationml/2006/main">
  <p:tag name="PA" val="v4.1.3"/>
</p:tagLst>
</file>

<file path=ppt/tags/tag487.xml><?xml version="1.0" encoding="utf-8"?>
<p:tagLst xmlns:a="http://schemas.openxmlformats.org/drawingml/2006/main" xmlns:r="http://schemas.openxmlformats.org/officeDocument/2006/relationships" xmlns:p="http://schemas.openxmlformats.org/presentationml/2006/main">
  <p:tag name="PA" val="v4.1.3"/>
</p:tagLst>
</file>

<file path=ppt/tags/tag488.xml><?xml version="1.0" encoding="utf-8"?>
<p:tagLst xmlns:a="http://schemas.openxmlformats.org/drawingml/2006/main" xmlns:r="http://schemas.openxmlformats.org/officeDocument/2006/relationships" xmlns:p="http://schemas.openxmlformats.org/presentationml/2006/main">
  <p:tag name="PA" val="v4.1.3"/>
</p:tagLst>
</file>

<file path=ppt/tags/tag489.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490.xml><?xml version="1.0" encoding="utf-8"?>
<p:tagLst xmlns:a="http://schemas.openxmlformats.org/drawingml/2006/main" xmlns:r="http://schemas.openxmlformats.org/officeDocument/2006/relationships" xmlns:p="http://schemas.openxmlformats.org/presentationml/2006/main">
  <p:tag name="PA" val="v4.1.3"/>
</p:tagLst>
</file>

<file path=ppt/tags/tag491.xml><?xml version="1.0" encoding="utf-8"?>
<p:tagLst xmlns:a="http://schemas.openxmlformats.org/drawingml/2006/main" xmlns:r="http://schemas.openxmlformats.org/officeDocument/2006/relationships" xmlns:p="http://schemas.openxmlformats.org/presentationml/2006/main">
  <p:tag name="PA" val="v4.1.3"/>
</p:tagLst>
</file>

<file path=ppt/tags/tag492.xml><?xml version="1.0" encoding="utf-8"?>
<p:tagLst xmlns:a="http://schemas.openxmlformats.org/drawingml/2006/main" xmlns:r="http://schemas.openxmlformats.org/officeDocument/2006/relationships" xmlns:p="http://schemas.openxmlformats.org/presentationml/2006/main">
  <p:tag name="PA" val="v4.1.3"/>
</p:tagLst>
</file>

<file path=ppt/tags/tag493.xml><?xml version="1.0" encoding="utf-8"?>
<p:tagLst xmlns:a="http://schemas.openxmlformats.org/drawingml/2006/main" xmlns:r="http://schemas.openxmlformats.org/officeDocument/2006/relationships" xmlns:p="http://schemas.openxmlformats.org/presentationml/2006/main">
  <p:tag name="PA" val="v4.1.3"/>
</p:tagLst>
</file>

<file path=ppt/tags/tag494.xml><?xml version="1.0" encoding="utf-8"?>
<p:tagLst xmlns:a="http://schemas.openxmlformats.org/drawingml/2006/main" xmlns:r="http://schemas.openxmlformats.org/officeDocument/2006/relationships" xmlns:p="http://schemas.openxmlformats.org/presentationml/2006/main">
  <p:tag name="PA" val="v4.1.3"/>
</p:tagLst>
</file>

<file path=ppt/tags/tag495.xml><?xml version="1.0" encoding="utf-8"?>
<p:tagLst xmlns:a="http://schemas.openxmlformats.org/drawingml/2006/main" xmlns:r="http://schemas.openxmlformats.org/officeDocument/2006/relationships" xmlns:p="http://schemas.openxmlformats.org/presentationml/2006/main">
  <p:tag name="PA" val="v4.1.3"/>
</p:tagLst>
</file>

<file path=ppt/tags/tag496.xml><?xml version="1.0" encoding="utf-8"?>
<p:tagLst xmlns:a="http://schemas.openxmlformats.org/drawingml/2006/main" xmlns:r="http://schemas.openxmlformats.org/officeDocument/2006/relationships" xmlns:p="http://schemas.openxmlformats.org/presentationml/2006/main">
  <p:tag name="PA" val="v4.1.3"/>
</p:tagLst>
</file>

<file path=ppt/tags/tag497.xml><?xml version="1.0" encoding="utf-8"?>
<p:tagLst xmlns:a="http://schemas.openxmlformats.org/drawingml/2006/main" xmlns:r="http://schemas.openxmlformats.org/officeDocument/2006/relationships" xmlns:p="http://schemas.openxmlformats.org/presentationml/2006/main">
  <p:tag name="PA" val="v4.1.3"/>
</p:tagLst>
</file>

<file path=ppt/tags/tag498.xml><?xml version="1.0" encoding="utf-8"?>
<p:tagLst xmlns:a="http://schemas.openxmlformats.org/drawingml/2006/main" xmlns:r="http://schemas.openxmlformats.org/officeDocument/2006/relationships" xmlns:p="http://schemas.openxmlformats.org/presentationml/2006/main">
  <p:tag name="PA" val="v4.1.3"/>
</p:tagLst>
</file>

<file path=ppt/tags/tag49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00.xml><?xml version="1.0" encoding="utf-8"?>
<p:tagLst xmlns:a="http://schemas.openxmlformats.org/drawingml/2006/main" xmlns:r="http://schemas.openxmlformats.org/officeDocument/2006/relationships" xmlns:p="http://schemas.openxmlformats.org/presentationml/2006/main">
  <p:tag name="PA" val="v4.1.3"/>
</p:tagLst>
</file>

<file path=ppt/tags/tag501.xml><?xml version="1.0" encoding="utf-8"?>
<p:tagLst xmlns:a="http://schemas.openxmlformats.org/drawingml/2006/main" xmlns:r="http://schemas.openxmlformats.org/officeDocument/2006/relationships" xmlns:p="http://schemas.openxmlformats.org/presentationml/2006/main">
  <p:tag name="PA" val="v4.1.3"/>
</p:tagLst>
</file>

<file path=ppt/tags/tag502.xml><?xml version="1.0" encoding="utf-8"?>
<p:tagLst xmlns:a="http://schemas.openxmlformats.org/drawingml/2006/main" xmlns:r="http://schemas.openxmlformats.org/officeDocument/2006/relationships" xmlns:p="http://schemas.openxmlformats.org/presentationml/2006/main">
  <p:tag name="PA" val="v4.1.3"/>
</p:tagLst>
</file>

<file path=ppt/tags/tag503.xml><?xml version="1.0" encoding="utf-8"?>
<p:tagLst xmlns:a="http://schemas.openxmlformats.org/drawingml/2006/main" xmlns:r="http://schemas.openxmlformats.org/officeDocument/2006/relationships" xmlns:p="http://schemas.openxmlformats.org/presentationml/2006/main">
  <p:tag name="PA" val="v4.1.3"/>
</p:tagLst>
</file>

<file path=ppt/tags/tag504.xml><?xml version="1.0" encoding="utf-8"?>
<p:tagLst xmlns:a="http://schemas.openxmlformats.org/drawingml/2006/main" xmlns:r="http://schemas.openxmlformats.org/officeDocument/2006/relationships" xmlns:p="http://schemas.openxmlformats.org/presentationml/2006/main">
  <p:tag name="PA" val="v4.1.3"/>
</p:tagLst>
</file>

<file path=ppt/tags/tag505.xml><?xml version="1.0" encoding="utf-8"?>
<p:tagLst xmlns:a="http://schemas.openxmlformats.org/drawingml/2006/main" xmlns:r="http://schemas.openxmlformats.org/officeDocument/2006/relationships" xmlns:p="http://schemas.openxmlformats.org/presentationml/2006/main">
  <p:tag name="PA" val="v4.1.3"/>
</p:tagLst>
</file>

<file path=ppt/tags/tag506.xml><?xml version="1.0" encoding="utf-8"?>
<p:tagLst xmlns:a="http://schemas.openxmlformats.org/drawingml/2006/main" xmlns:r="http://schemas.openxmlformats.org/officeDocument/2006/relationships" xmlns:p="http://schemas.openxmlformats.org/presentationml/2006/main">
  <p:tag name="PA" val="v4.1.3"/>
</p:tagLst>
</file>

<file path=ppt/tags/tag507.xml><?xml version="1.0" encoding="utf-8"?>
<p:tagLst xmlns:a="http://schemas.openxmlformats.org/drawingml/2006/main" xmlns:r="http://schemas.openxmlformats.org/officeDocument/2006/relationships" xmlns:p="http://schemas.openxmlformats.org/presentationml/2006/main">
  <p:tag name="PA" val="v4.1.3"/>
</p:tagLst>
</file>

<file path=ppt/tags/tag508.xml><?xml version="1.0" encoding="utf-8"?>
<p:tagLst xmlns:a="http://schemas.openxmlformats.org/drawingml/2006/main" xmlns:r="http://schemas.openxmlformats.org/officeDocument/2006/relationships" xmlns:p="http://schemas.openxmlformats.org/presentationml/2006/main">
  <p:tag name="PA" val="v4.1.3"/>
</p:tagLst>
</file>

<file path=ppt/tags/tag509.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10.xml><?xml version="1.0" encoding="utf-8"?>
<p:tagLst xmlns:a="http://schemas.openxmlformats.org/drawingml/2006/main" xmlns:r="http://schemas.openxmlformats.org/officeDocument/2006/relationships" xmlns:p="http://schemas.openxmlformats.org/presentationml/2006/main">
  <p:tag name="PA" val="v4.1.3"/>
</p:tagLst>
</file>

<file path=ppt/tags/tag511.xml><?xml version="1.0" encoding="utf-8"?>
<p:tagLst xmlns:a="http://schemas.openxmlformats.org/drawingml/2006/main" xmlns:r="http://schemas.openxmlformats.org/officeDocument/2006/relationships" xmlns:p="http://schemas.openxmlformats.org/presentationml/2006/main">
  <p:tag name="PA" val="v4.1.3"/>
</p:tagLst>
</file>

<file path=ppt/tags/tag512.xml><?xml version="1.0" encoding="utf-8"?>
<p:tagLst xmlns:a="http://schemas.openxmlformats.org/drawingml/2006/main" xmlns:r="http://schemas.openxmlformats.org/officeDocument/2006/relationships" xmlns:p="http://schemas.openxmlformats.org/presentationml/2006/main">
  <p:tag name="PA" val="v4.1.3"/>
</p:tagLst>
</file>

<file path=ppt/tags/tag513.xml><?xml version="1.0" encoding="utf-8"?>
<p:tagLst xmlns:a="http://schemas.openxmlformats.org/drawingml/2006/main" xmlns:r="http://schemas.openxmlformats.org/officeDocument/2006/relationships" xmlns:p="http://schemas.openxmlformats.org/presentationml/2006/main">
  <p:tag name="PA" val="v4.1.3"/>
</p:tagLst>
</file>

<file path=ppt/tags/tag514.xml><?xml version="1.0" encoding="utf-8"?>
<p:tagLst xmlns:a="http://schemas.openxmlformats.org/drawingml/2006/main" xmlns:r="http://schemas.openxmlformats.org/officeDocument/2006/relationships" xmlns:p="http://schemas.openxmlformats.org/presentationml/2006/main">
  <p:tag name="PA" val="v4.1.3"/>
</p:tagLst>
</file>

<file path=ppt/tags/tag515.xml><?xml version="1.0" encoding="utf-8"?>
<p:tagLst xmlns:a="http://schemas.openxmlformats.org/drawingml/2006/main" xmlns:r="http://schemas.openxmlformats.org/officeDocument/2006/relationships" xmlns:p="http://schemas.openxmlformats.org/presentationml/2006/main">
  <p:tag name="PA" val="v4.1.3"/>
</p:tagLst>
</file>

<file path=ppt/tags/tag516.xml><?xml version="1.0" encoding="utf-8"?>
<p:tagLst xmlns:a="http://schemas.openxmlformats.org/drawingml/2006/main" xmlns:r="http://schemas.openxmlformats.org/officeDocument/2006/relationships" xmlns:p="http://schemas.openxmlformats.org/presentationml/2006/main">
  <p:tag name="PA" val="v4.1.3"/>
</p:tagLst>
</file>

<file path=ppt/tags/tag517.xml><?xml version="1.0" encoding="utf-8"?>
<p:tagLst xmlns:a="http://schemas.openxmlformats.org/drawingml/2006/main" xmlns:r="http://schemas.openxmlformats.org/officeDocument/2006/relationships" xmlns:p="http://schemas.openxmlformats.org/presentationml/2006/main">
  <p:tag name="PA" val="v4.1.3"/>
</p:tagLst>
</file>

<file path=ppt/tags/tag518.xml><?xml version="1.0" encoding="utf-8"?>
<p:tagLst xmlns:a="http://schemas.openxmlformats.org/drawingml/2006/main" xmlns:r="http://schemas.openxmlformats.org/officeDocument/2006/relationships" xmlns:p="http://schemas.openxmlformats.org/presentationml/2006/main">
  <p:tag name="PA" val="v4.1.3"/>
</p:tagLst>
</file>

<file path=ppt/tags/tag519.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20.xml><?xml version="1.0" encoding="utf-8"?>
<p:tagLst xmlns:a="http://schemas.openxmlformats.org/drawingml/2006/main" xmlns:r="http://schemas.openxmlformats.org/officeDocument/2006/relationships" xmlns:p="http://schemas.openxmlformats.org/presentationml/2006/main">
  <p:tag name="PA" val="v4.1.3"/>
</p:tagLst>
</file>

<file path=ppt/tags/tag521.xml><?xml version="1.0" encoding="utf-8"?>
<p:tagLst xmlns:a="http://schemas.openxmlformats.org/drawingml/2006/main" xmlns:r="http://schemas.openxmlformats.org/officeDocument/2006/relationships" xmlns:p="http://schemas.openxmlformats.org/presentationml/2006/main">
  <p:tag name="PA" val="v4.1.3"/>
</p:tagLst>
</file>

<file path=ppt/tags/tag522.xml><?xml version="1.0" encoding="utf-8"?>
<p:tagLst xmlns:a="http://schemas.openxmlformats.org/drawingml/2006/main" xmlns:r="http://schemas.openxmlformats.org/officeDocument/2006/relationships" xmlns:p="http://schemas.openxmlformats.org/presentationml/2006/main">
  <p:tag name="PA" val="v4.1.3"/>
</p:tagLst>
</file>

<file path=ppt/tags/tag523.xml><?xml version="1.0" encoding="utf-8"?>
<p:tagLst xmlns:a="http://schemas.openxmlformats.org/drawingml/2006/main" xmlns:r="http://schemas.openxmlformats.org/officeDocument/2006/relationships" xmlns:p="http://schemas.openxmlformats.org/presentationml/2006/main">
  <p:tag name="PA" val="v4.1.3"/>
</p:tagLst>
</file>

<file path=ppt/tags/tag524.xml><?xml version="1.0" encoding="utf-8"?>
<p:tagLst xmlns:a="http://schemas.openxmlformats.org/drawingml/2006/main" xmlns:r="http://schemas.openxmlformats.org/officeDocument/2006/relationships" xmlns:p="http://schemas.openxmlformats.org/presentationml/2006/main">
  <p:tag name="PA" val="v4.1.3"/>
</p:tagLst>
</file>

<file path=ppt/tags/tag525.xml><?xml version="1.0" encoding="utf-8"?>
<p:tagLst xmlns:a="http://schemas.openxmlformats.org/drawingml/2006/main" xmlns:r="http://schemas.openxmlformats.org/officeDocument/2006/relationships" xmlns:p="http://schemas.openxmlformats.org/presentationml/2006/main">
  <p:tag name="PA" val="v4.1.3"/>
</p:tagLst>
</file>

<file path=ppt/tags/tag526.xml><?xml version="1.0" encoding="utf-8"?>
<p:tagLst xmlns:a="http://schemas.openxmlformats.org/drawingml/2006/main" xmlns:r="http://schemas.openxmlformats.org/officeDocument/2006/relationships" xmlns:p="http://schemas.openxmlformats.org/presentationml/2006/main">
  <p:tag name="PA" val="v4.1.3"/>
</p:tagLst>
</file>

<file path=ppt/tags/tag527.xml><?xml version="1.0" encoding="utf-8"?>
<p:tagLst xmlns:a="http://schemas.openxmlformats.org/drawingml/2006/main" xmlns:r="http://schemas.openxmlformats.org/officeDocument/2006/relationships" xmlns:p="http://schemas.openxmlformats.org/presentationml/2006/main">
  <p:tag name="PA" val="v4.1.3"/>
</p:tagLst>
</file>

<file path=ppt/tags/tag528.xml><?xml version="1.0" encoding="utf-8"?>
<p:tagLst xmlns:a="http://schemas.openxmlformats.org/drawingml/2006/main" xmlns:r="http://schemas.openxmlformats.org/officeDocument/2006/relationships" xmlns:p="http://schemas.openxmlformats.org/presentationml/2006/main">
  <p:tag name="PA" val="v4.1.3"/>
</p:tagLst>
</file>

<file path=ppt/tags/tag529.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30.xml><?xml version="1.0" encoding="utf-8"?>
<p:tagLst xmlns:a="http://schemas.openxmlformats.org/drawingml/2006/main" xmlns:r="http://schemas.openxmlformats.org/officeDocument/2006/relationships" xmlns:p="http://schemas.openxmlformats.org/presentationml/2006/main">
  <p:tag name="PA" val="v4.1.3"/>
</p:tagLst>
</file>

<file path=ppt/tags/tag531.xml><?xml version="1.0" encoding="utf-8"?>
<p:tagLst xmlns:a="http://schemas.openxmlformats.org/drawingml/2006/main" xmlns:r="http://schemas.openxmlformats.org/officeDocument/2006/relationships" xmlns:p="http://schemas.openxmlformats.org/presentationml/2006/main">
  <p:tag name="PA" val="v4.1.3"/>
</p:tagLst>
</file>

<file path=ppt/tags/tag532.xml><?xml version="1.0" encoding="utf-8"?>
<p:tagLst xmlns:a="http://schemas.openxmlformats.org/drawingml/2006/main" xmlns:r="http://schemas.openxmlformats.org/officeDocument/2006/relationships" xmlns:p="http://schemas.openxmlformats.org/presentationml/2006/main">
  <p:tag name="PA" val="v4.1.3"/>
</p:tagLst>
</file>

<file path=ppt/tags/tag533.xml><?xml version="1.0" encoding="utf-8"?>
<p:tagLst xmlns:a="http://schemas.openxmlformats.org/drawingml/2006/main" xmlns:r="http://schemas.openxmlformats.org/officeDocument/2006/relationships" xmlns:p="http://schemas.openxmlformats.org/presentationml/2006/main">
  <p:tag name="PA" val="v4.1.3"/>
</p:tagLst>
</file>

<file path=ppt/tags/tag534.xml><?xml version="1.0" encoding="utf-8"?>
<p:tagLst xmlns:a="http://schemas.openxmlformats.org/drawingml/2006/main" xmlns:r="http://schemas.openxmlformats.org/officeDocument/2006/relationships" xmlns:p="http://schemas.openxmlformats.org/presentationml/2006/main">
  <p:tag name="PA" val="v4.1.3"/>
</p:tagLst>
</file>

<file path=ppt/tags/tag535.xml><?xml version="1.0" encoding="utf-8"?>
<p:tagLst xmlns:a="http://schemas.openxmlformats.org/drawingml/2006/main" xmlns:r="http://schemas.openxmlformats.org/officeDocument/2006/relationships" xmlns:p="http://schemas.openxmlformats.org/presentationml/2006/main">
  <p:tag name="PA" val="v4.1.3"/>
</p:tagLst>
</file>

<file path=ppt/tags/tag536.xml><?xml version="1.0" encoding="utf-8"?>
<p:tagLst xmlns:a="http://schemas.openxmlformats.org/drawingml/2006/main" xmlns:r="http://schemas.openxmlformats.org/officeDocument/2006/relationships" xmlns:p="http://schemas.openxmlformats.org/presentationml/2006/main">
  <p:tag name="PA" val="v4.1.3"/>
</p:tagLst>
</file>

<file path=ppt/tags/tag537.xml><?xml version="1.0" encoding="utf-8"?>
<p:tagLst xmlns:a="http://schemas.openxmlformats.org/drawingml/2006/main" xmlns:r="http://schemas.openxmlformats.org/officeDocument/2006/relationships" xmlns:p="http://schemas.openxmlformats.org/presentationml/2006/main">
  <p:tag name="PA" val="v4.1.3"/>
</p:tagLst>
</file>

<file path=ppt/tags/tag538.xml><?xml version="1.0" encoding="utf-8"?>
<p:tagLst xmlns:a="http://schemas.openxmlformats.org/drawingml/2006/main" xmlns:r="http://schemas.openxmlformats.org/officeDocument/2006/relationships" xmlns:p="http://schemas.openxmlformats.org/presentationml/2006/main">
  <p:tag name="PA" val="v4.1.3"/>
</p:tagLst>
</file>

<file path=ppt/tags/tag539.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40.xml><?xml version="1.0" encoding="utf-8"?>
<p:tagLst xmlns:a="http://schemas.openxmlformats.org/drawingml/2006/main" xmlns:r="http://schemas.openxmlformats.org/officeDocument/2006/relationships" xmlns:p="http://schemas.openxmlformats.org/presentationml/2006/main">
  <p:tag name="PA" val="v4.1.3"/>
</p:tagLst>
</file>

<file path=ppt/tags/tag541.xml><?xml version="1.0" encoding="utf-8"?>
<p:tagLst xmlns:a="http://schemas.openxmlformats.org/drawingml/2006/main" xmlns:r="http://schemas.openxmlformats.org/officeDocument/2006/relationships" xmlns:p="http://schemas.openxmlformats.org/presentationml/2006/main">
  <p:tag name="PA" val="v4.1.3"/>
</p:tagLst>
</file>

<file path=ppt/tags/tag542.xml><?xml version="1.0" encoding="utf-8"?>
<p:tagLst xmlns:a="http://schemas.openxmlformats.org/drawingml/2006/main" xmlns:r="http://schemas.openxmlformats.org/officeDocument/2006/relationships" xmlns:p="http://schemas.openxmlformats.org/presentationml/2006/main">
  <p:tag name="PA" val="v4.1.3"/>
</p:tagLst>
</file>

<file path=ppt/tags/tag543.xml><?xml version="1.0" encoding="utf-8"?>
<p:tagLst xmlns:a="http://schemas.openxmlformats.org/drawingml/2006/main" xmlns:r="http://schemas.openxmlformats.org/officeDocument/2006/relationships" xmlns:p="http://schemas.openxmlformats.org/presentationml/2006/main">
  <p:tag name="PA" val="v4.1.3"/>
</p:tagLst>
</file>

<file path=ppt/tags/tag544.xml><?xml version="1.0" encoding="utf-8"?>
<p:tagLst xmlns:a="http://schemas.openxmlformats.org/drawingml/2006/main" xmlns:r="http://schemas.openxmlformats.org/officeDocument/2006/relationships" xmlns:p="http://schemas.openxmlformats.org/presentationml/2006/main">
  <p:tag name="PA" val="v4.1.3"/>
</p:tagLst>
</file>

<file path=ppt/tags/tag545.xml><?xml version="1.0" encoding="utf-8"?>
<p:tagLst xmlns:a="http://schemas.openxmlformats.org/drawingml/2006/main" xmlns:r="http://schemas.openxmlformats.org/officeDocument/2006/relationships" xmlns:p="http://schemas.openxmlformats.org/presentationml/2006/main">
  <p:tag name="PA" val="v4.1.3"/>
</p:tagLst>
</file>

<file path=ppt/tags/tag546.xml><?xml version="1.0" encoding="utf-8"?>
<p:tagLst xmlns:a="http://schemas.openxmlformats.org/drawingml/2006/main" xmlns:r="http://schemas.openxmlformats.org/officeDocument/2006/relationships" xmlns:p="http://schemas.openxmlformats.org/presentationml/2006/main">
  <p:tag name="PA" val="v4.1.3"/>
</p:tagLst>
</file>

<file path=ppt/tags/tag547.xml><?xml version="1.0" encoding="utf-8"?>
<p:tagLst xmlns:a="http://schemas.openxmlformats.org/drawingml/2006/main" xmlns:r="http://schemas.openxmlformats.org/officeDocument/2006/relationships" xmlns:p="http://schemas.openxmlformats.org/presentationml/2006/main">
  <p:tag name="PA" val="v4.1.3"/>
</p:tagLst>
</file>

<file path=ppt/tags/tag548.xml><?xml version="1.0" encoding="utf-8"?>
<p:tagLst xmlns:a="http://schemas.openxmlformats.org/drawingml/2006/main" xmlns:r="http://schemas.openxmlformats.org/officeDocument/2006/relationships" xmlns:p="http://schemas.openxmlformats.org/presentationml/2006/main">
  <p:tag name="PA" val="v4.1.3"/>
</p:tagLst>
</file>

<file path=ppt/tags/tag549.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50.xml><?xml version="1.0" encoding="utf-8"?>
<p:tagLst xmlns:a="http://schemas.openxmlformats.org/drawingml/2006/main" xmlns:r="http://schemas.openxmlformats.org/officeDocument/2006/relationships" xmlns:p="http://schemas.openxmlformats.org/presentationml/2006/main">
  <p:tag name="PA" val="v4.1.3"/>
</p:tagLst>
</file>

<file path=ppt/tags/tag551.xml><?xml version="1.0" encoding="utf-8"?>
<p:tagLst xmlns:a="http://schemas.openxmlformats.org/drawingml/2006/main" xmlns:r="http://schemas.openxmlformats.org/officeDocument/2006/relationships" xmlns:p="http://schemas.openxmlformats.org/presentationml/2006/main">
  <p:tag name="PA" val="v4.1.3"/>
</p:tagLst>
</file>

<file path=ppt/tags/tag552.xml><?xml version="1.0" encoding="utf-8"?>
<p:tagLst xmlns:a="http://schemas.openxmlformats.org/drawingml/2006/main" xmlns:r="http://schemas.openxmlformats.org/officeDocument/2006/relationships" xmlns:p="http://schemas.openxmlformats.org/presentationml/2006/main">
  <p:tag name="PA" val="v4.1.3"/>
</p:tagLst>
</file>

<file path=ppt/tags/tag553.xml><?xml version="1.0" encoding="utf-8"?>
<p:tagLst xmlns:a="http://schemas.openxmlformats.org/drawingml/2006/main" xmlns:r="http://schemas.openxmlformats.org/officeDocument/2006/relationships" xmlns:p="http://schemas.openxmlformats.org/presentationml/2006/main">
  <p:tag name="PA" val="v4.1.3"/>
</p:tagLst>
</file>

<file path=ppt/tags/tag554.xml><?xml version="1.0" encoding="utf-8"?>
<p:tagLst xmlns:a="http://schemas.openxmlformats.org/drawingml/2006/main" xmlns:r="http://schemas.openxmlformats.org/officeDocument/2006/relationships" xmlns:p="http://schemas.openxmlformats.org/presentationml/2006/main">
  <p:tag name="PA" val="v4.1.3"/>
</p:tagLst>
</file>

<file path=ppt/tags/tag555.xml><?xml version="1.0" encoding="utf-8"?>
<p:tagLst xmlns:a="http://schemas.openxmlformats.org/drawingml/2006/main" xmlns:r="http://schemas.openxmlformats.org/officeDocument/2006/relationships" xmlns:p="http://schemas.openxmlformats.org/presentationml/2006/main">
  <p:tag name="PA" val="v4.1.3"/>
</p:tagLst>
</file>

<file path=ppt/tags/tag556.xml><?xml version="1.0" encoding="utf-8"?>
<p:tagLst xmlns:a="http://schemas.openxmlformats.org/drawingml/2006/main" xmlns:r="http://schemas.openxmlformats.org/officeDocument/2006/relationships" xmlns:p="http://schemas.openxmlformats.org/presentationml/2006/main">
  <p:tag name="PA" val="v4.1.3"/>
</p:tagLst>
</file>

<file path=ppt/tags/tag557.xml><?xml version="1.0" encoding="utf-8"?>
<p:tagLst xmlns:a="http://schemas.openxmlformats.org/drawingml/2006/main" xmlns:r="http://schemas.openxmlformats.org/officeDocument/2006/relationships" xmlns:p="http://schemas.openxmlformats.org/presentationml/2006/main">
  <p:tag name="PA" val="v4.1.3"/>
</p:tagLst>
</file>

<file path=ppt/tags/tag558.xml><?xml version="1.0" encoding="utf-8"?>
<p:tagLst xmlns:a="http://schemas.openxmlformats.org/drawingml/2006/main" xmlns:r="http://schemas.openxmlformats.org/officeDocument/2006/relationships" xmlns:p="http://schemas.openxmlformats.org/presentationml/2006/main">
  <p:tag name="PA" val="v4.1.3"/>
</p:tagLst>
</file>

<file path=ppt/tags/tag559.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60.xml><?xml version="1.0" encoding="utf-8"?>
<p:tagLst xmlns:a="http://schemas.openxmlformats.org/drawingml/2006/main" xmlns:r="http://schemas.openxmlformats.org/officeDocument/2006/relationships" xmlns:p="http://schemas.openxmlformats.org/presentationml/2006/main">
  <p:tag name="PA" val="v4.1.3"/>
</p:tagLst>
</file>

<file path=ppt/tags/tag561.xml><?xml version="1.0" encoding="utf-8"?>
<p:tagLst xmlns:a="http://schemas.openxmlformats.org/drawingml/2006/main" xmlns:r="http://schemas.openxmlformats.org/officeDocument/2006/relationships" xmlns:p="http://schemas.openxmlformats.org/presentationml/2006/main">
  <p:tag name="PA" val="v4.1.3"/>
</p:tagLst>
</file>

<file path=ppt/tags/tag562.xml><?xml version="1.0" encoding="utf-8"?>
<p:tagLst xmlns:a="http://schemas.openxmlformats.org/drawingml/2006/main" xmlns:r="http://schemas.openxmlformats.org/officeDocument/2006/relationships" xmlns:p="http://schemas.openxmlformats.org/presentationml/2006/main">
  <p:tag name="PA" val="v4.1.3"/>
</p:tagLst>
</file>

<file path=ppt/tags/tag563.xml><?xml version="1.0" encoding="utf-8"?>
<p:tagLst xmlns:a="http://schemas.openxmlformats.org/drawingml/2006/main" xmlns:r="http://schemas.openxmlformats.org/officeDocument/2006/relationships" xmlns:p="http://schemas.openxmlformats.org/presentationml/2006/main">
  <p:tag name="PA" val="v4.1.3"/>
</p:tagLst>
</file>

<file path=ppt/tags/tag564.xml><?xml version="1.0" encoding="utf-8"?>
<p:tagLst xmlns:a="http://schemas.openxmlformats.org/drawingml/2006/main" xmlns:r="http://schemas.openxmlformats.org/officeDocument/2006/relationships" xmlns:p="http://schemas.openxmlformats.org/presentationml/2006/main">
  <p:tag name="PA" val="v4.1.3"/>
</p:tagLst>
</file>

<file path=ppt/tags/tag565.xml><?xml version="1.0" encoding="utf-8"?>
<p:tagLst xmlns:a="http://schemas.openxmlformats.org/drawingml/2006/main" xmlns:r="http://schemas.openxmlformats.org/officeDocument/2006/relationships" xmlns:p="http://schemas.openxmlformats.org/presentationml/2006/main">
  <p:tag name="PA" val="v4.1.3"/>
</p:tagLst>
</file>

<file path=ppt/tags/tag566.xml><?xml version="1.0" encoding="utf-8"?>
<p:tagLst xmlns:a="http://schemas.openxmlformats.org/drawingml/2006/main" xmlns:r="http://schemas.openxmlformats.org/officeDocument/2006/relationships" xmlns:p="http://schemas.openxmlformats.org/presentationml/2006/main">
  <p:tag name="PA" val="v4.1.3"/>
</p:tagLst>
</file>

<file path=ppt/tags/tag567.xml><?xml version="1.0" encoding="utf-8"?>
<p:tagLst xmlns:a="http://schemas.openxmlformats.org/drawingml/2006/main" xmlns:r="http://schemas.openxmlformats.org/officeDocument/2006/relationships" xmlns:p="http://schemas.openxmlformats.org/presentationml/2006/main">
  <p:tag name="PA" val="v4.1.3"/>
</p:tagLst>
</file>

<file path=ppt/tags/tag568.xml><?xml version="1.0" encoding="utf-8"?>
<p:tagLst xmlns:a="http://schemas.openxmlformats.org/drawingml/2006/main" xmlns:r="http://schemas.openxmlformats.org/officeDocument/2006/relationships" xmlns:p="http://schemas.openxmlformats.org/presentationml/2006/main">
  <p:tag name="PA" val="v4.1.3"/>
</p:tagLst>
</file>

<file path=ppt/tags/tag569.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70.xml><?xml version="1.0" encoding="utf-8"?>
<p:tagLst xmlns:a="http://schemas.openxmlformats.org/drawingml/2006/main" xmlns:r="http://schemas.openxmlformats.org/officeDocument/2006/relationships" xmlns:p="http://schemas.openxmlformats.org/presentationml/2006/main">
  <p:tag name="PA" val="v4.1.3"/>
</p:tagLst>
</file>

<file path=ppt/tags/tag571.xml><?xml version="1.0" encoding="utf-8"?>
<p:tagLst xmlns:a="http://schemas.openxmlformats.org/drawingml/2006/main" xmlns:r="http://schemas.openxmlformats.org/officeDocument/2006/relationships" xmlns:p="http://schemas.openxmlformats.org/presentationml/2006/main">
  <p:tag name="PA" val="v4.1.3"/>
</p:tagLst>
</file>

<file path=ppt/tags/tag572.xml><?xml version="1.0" encoding="utf-8"?>
<p:tagLst xmlns:a="http://schemas.openxmlformats.org/drawingml/2006/main" xmlns:r="http://schemas.openxmlformats.org/officeDocument/2006/relationships" xmlns:p="http://schemas.openxmlformats.org/presentationml/2006/main">
  <p:tag name="PA" val="v4.1.3"/>
</p:tagLst>
</file>

<file path=ppt/tags/tag573.xml><?xml version="1.0" encoding="utf-8"?>
<p:tagLst xmlns:a="http://schemas.openxmlformats.org/drawingml/2006/main" xmlns:r="http://schemas.openxmlformats.org/officeDocument/2006/relationships" xmlns:p="http://schemas.openxmlformats.org/presentationml/2006/main">
  <p:tag name="PA" val="v4.1.3"/>
</p:tagLst>
</file>

<file path=ppt/tags/tag574.xml><?xml version="1.0" encoding="utf-8"?>
<p:tagLst xmlns:a="http://schemas.openxmlformats.org/drawingml/2006/main" xmlns:r="http://schemas.openxmlformats.org/officeDocument/2006/relationships" xmlns:p="http://schemas.openxmlformats.org/presentationml/2006/main">
  <p:tag name="PA" val="v4.1.3"/>
</p:tagLst>
</file>

<file path=ppt/tags/tag575.xml><?xml version="1.0" encoding="utf-8"?>
<p:tagLst xmlns:a="http://schemas.openxmlformats.org/drawingml/2006/main" xmlns:r="http://schemas.openxmlformats.org/officeDocument/2006/relationships" xmlns:p="http://schemas.openxmlformats.org/presentationml/2006/main">
  <p:tag name="PA" val="v4.1.3"/>
</p:tagLst>
</file>

<file path=ppt/tags/tag576.xml><?xml version="1.0" encoding="utf-8"?>
<p:tagLst xmlns:a="http://schemas.openxmlformats.org/drawingml/2006/main" xmlns:r="http://schemas.openxmlformats.org/officeDocument/2006/relationships" xmlns:p="http://schemas.openxmlformats.org/presentationml/2006/main">
  <p:tag name="PA" val="v4.1.3"/>
</p:tagLst>
</file>

<file path=ppt/tags/tag577.xml><?xml version="1.0" encoding="utf-8"?>
<p:tagLst xmlns:a="http://schemas.openxmlformats.org/drawingml/2006/main" xmlns:r="http://schemas.openxmlformats.org/officeDocument/2006/relationships" xmlns:p="http://schemas.openxmlformats.org/presentationml/2006/main">
  <p:tag name="PA" val="v4.1.3"/>
</p:tagLst>
</file>

<file path=ppt/tags/tag578.xml><?xml version="1.0" encoding="utf-8"?>
<p:tagLst xmlns:a="http://schemas.openxmlformats.org/drawingml/2006/main" xmlns:r="http://schemas.openxmlformats.org/officeDocument/2006/relationships" xmlns:p="http://schemas.openxmlformats.org/presentationml/2006/main">
  <p:tag name="PA" val="v4.1.3"/>
</p:tagLst>
</file>

<file path=ppt/tags/tag579.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80.xml><?xml version="1.0" encoding="utf-8"?>
<p:tagLst xmlns:a="http://schemas.openxmlformats.org/drawingml/2006/main" xmlns:r="http://schemas.openxmlformats.org/officeDocument/2006/relationships" xmlns:p="http://schemas.openxmlformats.org/presentationml/2006/main">
  <p:tag name="PA" val="v4.1.3"/>
</p:tagLst>
</file>

<file path=ppt/tags/tag581.xml><?xml version="1.0" encoding="utf-8"?>
<p:tagLst xmlns:a="http://schemas.openxmlformats.org/drawingml/2006/main" xmlns:r="http://schemas.openxmlformats.org/officeDocument/2006/relationships" xmlns:p="http://schemas.openxmlformats.org/presentationml/2006/main">
  <p:tag name="PA" val="v4.1.3"/>
</p:tagLst>
</file>

<file path=ppt/tags/tag582.xml><?xml version="1.0" encoding="utf-8"?>
<p:tagLst xmlns:a="http://schemas.openxmlformats.org/drawingml/2006/main" xmlns:r="http://schemas.openxmlformats.org/officeDocument/2006/relationships" xmlns:p="http://schemas.openxmlformats.org/presentationml/2006/main">
  <p:tag name="PA" val="v4.1.3"/>
</p:tagLst>
</file>

<file path=ppt/tags/tag583.xml><?xml version="1.0" encoding="utf-8"?>
<p:tagLst xmlns:a="http://schemas.openxmlformats.org/drawingml/2006/main" xmlns:r="http://schemas.openxmlformats.org/officeDocument/2006/relationships" xmlns:p="http://schemas.openxmlformats.org/presentationml/2006/main">
  <p:tag name="PA" val="v4.1.3"/>
</p:tagLst>
</file>

<file path=ppt/tags/tag584.xml><?xml version="1.0" encoding="utf-8"?>
<p:tagLst xmlns:a="http://schemas.openxmlformats.org/drawingml/2006/main" xmlns:r="http://schemas.openxmlformats.org/officeDocument/2006/relationships" xmlns:p="http://schemas.openxmlformats.org/presentationml/2006/main">
  <p:tag name="PA" val="v4.1.3"/>
</p:tagLst>
</file>

<file path=ppt/tags/tag585.xml><?xml version="1.0" encoding="utf-8"?>
<p:tagLst xmlns:a="http://schemas.openxmlformats.org/drawingml/2006/main" xmlns:r="http://schemas.openxmlformats.org/officeDocument/2006/relationships" xmlns:p="http://schemas.openxmlformats.org/presentationml/2006/main">
  <p:tag name="PA" val="v4.1.3"/>
</p:tagLst>
</file>

<file path=ppt/tags/tag586.xml><?xml version="1.0" encoding="utf-8"?>
<p:tagLst xmlns:a="http://schemas.openxmlformats.org/drawingml/2006/main" xmlns:r="http://schemas.openxmlformats.org/officeDocument/2006/relationships" xmlns:p="http://schemas.openxmlformats.org/presentationml/2006/main">
  <p:tag name="PA" val="v4.1.3"/>
</p:tagLst>
</file>

<file path=ppt/tags/tag587.xml><?xml version="1.0" encoding="utf-8"?>
<p:tagLst xmlns:a="http://schemas.openxmlformats.org/drawingml/2006/main" xmlns:r="http://schemas.openxmlformats.org/officeDocument/2006/relationships" xmlns:p="http://schemas.openxmlformats.org/presentationml/2006/main">
  <p:tag name="PA" val="v4.1.3"/>
</p:tagLst>
</file>

<file path=ppt/tags/tag588.xml><?xml version="1.0" encoding="utf-8"?>
<p:tagLst xmlns:a="http://schemas.openxmlformats.org/drawingml/2006/main" xmlns:r="http://schemas.openxmlformats.org/officeDocument/2006/relationships" xmlns:p="http://schemas.openxmlformats.org/presentationml/2006/main">
  <p:tag name="PA" val="v4.1.3"/>
</p:tagLst>
</file>

<file path=ppt/tags/tag589.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590.xml><?xml version="1.0" encoding="utf-8"?>
<p:tagLst xmlns:a="http://schemas.openxmlformats.org/drawingml/2006/main" xmlns:r="http://schemas.openxmlformats.org/officeDocument/2006/relationships" xmlns:p="http://schemas.openxmlformats.org/presentationml/2006/main">
  <p:tag name="PA" val="v4.1.3"/>
</p:tagLst>
</file>

<file path=ppt/tags/tag591.xml><?xml version="1.0" encoding="utf-8"?>
<p:tagLst xmlns:a="http://schemas.openxmlformats.org/drawingml/2006/main" xmlns:r="http://schemas.openxmlformats.org/officeDocument/2006/relationships" xmlns:p="http://schemas.openxmlformats.org/presentationml/2006/main">
  <p:tag name="PA" val="v4.1.3"/>
</p:tagLst>
</file>

<file path=ppt/tags/tag592.xml><?xml version="1.0" encoding="utf-8"?>
<p:tagLst xmlns:a="http://schemas.openxmlformats.org/drawingml/2006/main" xmlns:r="http://schemas.openxmlformats.org/officeDocument/2006/relationships" xmlns:p="http://schemas.openxmlformats.org/presentationml/2006/main">
  <p:tag name="PA" val="v4.1.3"/>
</p:tagLst>
</file>

<file path=ppt/tags/tag593.xml><?xml version="1.0" encoding="utf-8"?>
<p:tagLst xmlns:a="http://schemas.openxmlformats.org/drawingml/2006/main" xmlns:r="http://schemas.openxmlformats.org/officeDocument/2006/relationships" xmlns:p="http://schemas.openxmlformats.org/presentationml/2006/main">
  <p:tag name="PA" val="v4.1.3"/>
</p:tagLst>
</file>

<file path=ppt/tags/tag594.xml><?xml version="1.0" encoding="utf-8"?>
<p:tagLst xmlns:a="http://schemas.openxmlformats.org/drawingml/2006/main" xmlns:r="http://schemas.openxmlformats.org/officeDocument/2006/relationships" xmlns:p="http://schemas.openxmlformats.org/presentationml/2006/main">
  <p:tag name="PA" val="v4.1.3"/>
</p:tagLst>
</file>

<file path=ppt/tags/tag595.xml><?xml version="1.0" encoding="utf-8"?>
<p:tagLst xmlns:a="http://schemas.openxmlformats.org/drawingml/2006/main" xmlns:r="http://schemas.openxmlformats.org/officeDocument/2006/relationships" xmlns:p="http://schemas.openxmlformats.org/presentationml/2006/main">
  <p:tag name="PA" val="v4.1.3"/>
</p:tagLst>
</file>

<file path=ppt/tags/tag596.xml><?xml version="1.0" encoding="utf-8"?>
<p:tagLst xmlns:a="http://schemas.openxmlformats.org/drawingml/2006/main" xmlns:r="http://schemas.openxmlformats.org/officeDocument/2006/relationships" xmlns:p="http://schemas.openxmlformats.org/presentationml/2006/main">
  <p:tag name="PA" val="v4.1.3"/>
</p:tagLst>
</file>

<file path=ppt/tags/tag597.xml><?xml version="1.0" encoding="utf-8"?>
<p:tagLst xmlns:a="http://schemas.openxmlformats.org/drawingml/2006/main" xmlns:r="http://schemas.openxmlformats.org/officeDocument/2006/relationships" xmlns:p="http://schemas.openxmlformats.org/presentationml/2006/main">
  <p:tag name="PA" val="v4.1.3"/>
</p:tagLst>
</file>

<file path=ppt/tags/tag598.xml><?xml version="1.0" encoding="utf-8"?>
<p:tagLst xmlns:a="http://schemas.openxmlformats.org/drawingml/2006/main" xmlns:r="http://schemas.openxmlformats.org/officeDocument/2006/relationships" xmlns:p="http://schemas.openxmlformats.org/presentationml/2006/main">
  <p:tag name="PA" val="v4.1.3"/>
</p:tagLst>
</file>

<file path=ppt/tags/tag59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00.xml><?xml version="1.0" encoding="utf-8"?>
<p:tagLst xmlns:a="http://schemas.openxmlformats.org/drawingml/2006/main" xmlns:r="http://schemas.openxmlformats.org/officeDocument/2006/relationships" xmlns:p="http://schemas.openxmlformats.org/presentationml/2006/main">
  <p:tag name="PA" val="v4.1.3"/>
</p:tagLst>
</file>

<file path=ppt/tags/tag601.xml><?xml version="1.0" encoding="utf-8"?>
<p:tagLst xmlns:a="http://schemas.openxmlformats.org/drawingml/2006/main" xmlns:r="http://schemas.openxmlformats.org/officeDocument/2006/relationships" xmlns:p="http://schemas.openxmlformats.org/presentationml/2006/main">
  <p:tag name="PA" val="v4.1.3"/>
</p:tagLst>
</file>

<file path=ppt/tags/tag602.xml><?xml version="1.0" encoding="utf-8"?>
<p:tagLst xmlns:a="http://schemas.openxmlformats.org/drawingml/2006/main" xmlns:r="http://schemas.openxmlformats.org/officeDocument/2006/relationships" xmlns:p="http://schemas.openxmlformats.org/presentationml/2006/main">
  <p:tag name="PA" val="v4.1.3"/>
</p:tagLst>
</file>

<file path=ppt/tags/tag603.xml><?xml version="1.0" encoding="utf-8"?>
<p:tagLst xmlns:a="http://schemas.openxmlformats.org/drawingml/2006/main" xmlns:r="http://schemas.openxmlformats.org/officeDocument/2006/relationships" xmlns:p="http://schemas.openxmlformats.org/presentationml/2006/main">
  <p:tag name="PA" val="v4.1.3"/>
</p:tagLst>
</file>

<file path=ppt/tags/tag604.xml><?xml version="1.0" encoding="utf-8"?>
<p:tagLst xmlns:a="http://schemas.openxmlformats.org/drawingml/2006/main" xmlns:r="http://schemas.openxmlformats.org/officeDocument/2006/relationships" xmlns:p="http://schemas.openxmlformats.org/presentationml/2006/main">
  <p:tag name="PA" val="v4.1.3"/>
</p:tagLst>
</file>

<file path=ppt/tags/tag605.xml><?xml version="1.0" encoding="utf-8"?>
<p:tagLst xmlns:a="http://schemas.openxmlformats.org/drawingml/2006/main" xmlns:r="http://schemas.openxmlformats.org/officeDocument/2006/relationships" xmlns:p="http://schemas.openxmlformats.org/presentationml/2006/main">
  <p:tag name="PA" val="v4.1.3"/>
</p:tagLst>
</file>

<file path=ppt/tags/tag606.xml><?xml version="1.0" encoding="utf-8"?>
<p:tagLst xmlns:a="http://schemas.openxmlformats.org/drawingml/2006/main" xmlns:r="http://schemas.openxmlformats.org/officeDocument/2006/relationships" xmlns:p="http://schemas.openxmlformats.org/presentationml/2006/main">
  <p:tag name="PA" val="v4.1.3"/>
</p:tagLst>
</file>

<file path=ppt/tags/tag607.xml><?xml version="1.0" encoding="utf-8"?>
<p:tagLst xmlns:a="http://schemas.openxmlformats.org/drawingml/2006/main" xmlns:r="http://schemas.openxmlformats.org/officeDocument/2006/relationships" xmlns:p="http://schemas.openxmlformats.org/presentationml/2006/main">
  <p:tag name="PA" val="v4.1.3"/>
</p:tagLst>
</file>

<file path=ppt/tags/tag608.xml><?xml version="1.0" encoding="utf-8"?>
<p:tagLst xmlns:a="http://schemas.openxmlformats.org/drawingml/2006/main" xmlns:r="http://schemas.openxmlformats.org/officeDocument/2006/relationships" xmlns:p="http://schemas.openxmlformats.org/presentationml/2006/main">
  <p:tag name="PA" val="v4.1.3"/>
</p:tagLst>
</file>

<file path=ppt/tags/tag609.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10.xml><?xml version="1.0" encoding="utf-8"?>
<p:tagLst xmlns:a="http://schemas.openxmlformats.org/drawingml/2006/main" xmlns:r="http://schemas.openxmlformats.org/officeDocument/2006/relationships" xmlns:p="http://schemas.openxmlformats.org/presentationml/2006/main">
  <p:tag name="PA" val="v4.1.3"/>
</p:tagLst>
</file>

<file path=ppt/tags/tag611.xml><?xml version="1.0" encoding="utf-8"?>
<p:tagLst xmlns:a="http://schemas.openxmlformats.org/drawingml/2006/main" xmlns:r="http://schemas.openxmlformats.org/officeDocument/2006/relationships" xmlns:p="http://schemas.openxmlformats.org/presentationml/2006/main">
  <p:tag name="PA" val="v4.1.3"/>
</p:tagLst>
</file>

<file path=ppt/tags/tag612.xml><?xml version="1.0" encoding="utf-8"?>
<p:tagLst xmlns:a="http://schemas.openxmlformats.org/drawingml/2006/main" xmlns:r="http://schemas.openxmlformats.org/officeDocument/2006/relationships" xmlns:p="http://schemas.openxmlformats.org/presentationml/2006/main">
  <p:tag name="PA" val="v4.1.3"/>
</p:tagLst>
</file>

<file path=ppt/tags/tag613.xml><?xml version="1.0" encoding="utf-8"?>
<p:tagLst xmlns:a="http://schemas.openxmlformats.org/drawingml/2006/main" xmlns:r="http://schemas.openxmlformats.org/officeDocument/2006/relationships" xmlns:p="http://schemas.openxmlformats.org/presentationml/2006/main">
  <p:tag name="PA" val="v4.1.3"/>
</p:tagLst>
</file>

<file path=ppt/tags/tag614.xml><?xml version="1.0" encoding="utf-8"?>
<p:tagLst xmlns:a="http://schemas.openxmlformats.org/drawingml/2006/main" xmlns:r="http://schemas.openxmlformats.org/officeDocument/2006/relationships" xmlns:p="http://schemas.openxmlformats.org/presentationml/2006/main">
  <p:tag name="PA" val="v4.1.3"/>
</p:tagLst>
</file>

<file path=ppt/tags/tag615.xml><?xml version="1.0" encoding="utf-8"?>
<p:tagLst xmlns:a="http://schemas.openxmlformats.org/drawingml/2006/main" xmlns:r="http://schemas.openxmlformats.org/officeDocument/2006/relationships" xmlns:p="http://schemas.openxmlformats.org/presentationml/2006/main">
  <p:tag name="PA" val="v4.1.3"/>
</p:tagLst>
</file>

<file path=ppt/tags/tag616.xml><?xml version="1.0" encoding="utf-8"?>
<p:tagLst xmlns:a="http://schemas.openxmlformats.org/drawingml/2006/main" xmlns:r="http://schemas.openxmlformats.org/officeDocument/2006/relationships" xmlns:p="http://schemas.openxmlformats.org/presentationml/2006/main">
  <p:tag name="PA" val="v4.1.3"/>
</p:tagLst>
</file>

<file path=ppt/tags/tag617.xml><?xml version="1.0" encoding="utf-8"?>
<p:tagLst xmlns:a="http://schemas.openxmlformats.org/drawingml/2006/main" xmlns:r="http://schemas.openxmlformats.org/officeDocument/2006/relationships" xmlns:p="http://schemas.openxmlformats.org/presentationml/2006/main">
  <p:tag name="PA" val="v4.1.3"/>
</p:tagLst>
</file>

<file path=ppt/tags/tag618.xml><?xml version="1.0" encoding="utf-8"?>
<p:tagLst xmlns:a="http://schemas.openxmlformats.org/drawingml/2006/main" xmlns:r="http://schemas.openxmlformats.org/officeDocument/2006/relationships" xmlns:p="http://schemas.openxmlformats.org/presentationml/2006/main">
  <p:tag name="PA" val="v4.1.3"/>
</p:tagLst>
</file>

<file path=ppt/tags/tag619.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20.xml><?xml version="1.0" encoding="utf-8"?>
<p:tagLst xmlns:a="http://schemas.openxmlformats.org/drawingml/2006/main" xmlns:r="http://schemas.openxmlformats.org/officeDocument/2006/relationships" xmlns:p="http://schemas.openxmlformats.org/presentationml/2006/main">
  <p:tag name="PA" val="v4.1.3"/>
</p:tagLst>
</file>

<file path=ppt/tags/tag621.xml><?xml version="1.0" encoding="utf-8"?>
<p:tagLst xmlns:a="http://schemas.openxmlformats.org/drawingml/2006/main" xmlns:r="http://schemas.openxmlformats.org/officeDocument/2006/relationships" xmlns:p="http://schemas.openxmlformats.org/presentationml/2006/main">
  <p:tag name="PA" val="v4.1.3"/>
</p:tagLst>
</file>

<file path=ppt/tags/tag622.xml><?xml version="1.0" encoding="utf-8"?>
<p:tagLst xmlns:a="http://schemas.openxmlformats.org/drawingml/2006/main" xmlns:r="http://schemas.openxmlformats.org/officeDocument/2006/relationships" xmlns:p="http://schemas.openxmlformats.org/presentationml/2006/main">
  <p:tag name="PA" val="v4.1.3"/>
</p:tagLst>
</file>

<file path=ppt/tags/tag623.xml><?xml version="1.0" encoding="utf-8"?>
<p:tagLst xmlns:a="http://schemas.openxmlformats.org/drawingml/2006/main" xmlns:r="http://schemas.openxmlformats.org/officeDocument/2006/relationships" xmlns:p="http://schemas.openxmlformats.org/presentationml/2006/main">
  <p:tag name="PA" val="v4.1.3"/>
</p:tagLst>
</file>

<file path=ppt/tags/tag624.xml><?xml version="1.0" encoding="utf-8"?>
<p:tagLst xmlns:a="http://schemas.openxmlformats.org/drawingml/2006/main" xmlns:r="http://schemas.openxmlformats.org/officeDocument/2006/relationships" xmlns:p="http://schemas.openxmlformats.org/presentationml/2006/main">
  <p:tag name="PA" val="v4.1.3"/>
</p:tagLst>
</file>

<file path=ppt/tags/tag625.xml><?xml version="1.0" encoding="utf-8"?>
<p:tagLst xmlns:a="http://schemas.openxmlformats.org/drawingml/2006/main" xmlns:r="http://schemas.openxmlformats.org/officeDocument/2006/relationships" xmlns:p="http://schemas.openxmlformats.org/presentationml/2006/main">
  <p:tag name="PA" val="v4.1.3"/>
</p:tagLst>
</file>

<file path=ppt/tags/tag626.xml><?xml version="1.0" encoding="utf-8"?>
<p:tagLst xmlns:a="http://schemas.openxmlformats.org/drawingml/2006/main" xmlns:r="http://schemas.openxmlformats.org/officeDocument/2006/relationships" xmlns:p="http://schemas.openxmlformats.org/presentationml/2006/main">
  <p:tag name="PA" val="v4.1.3"/>
</p:tagLst>
</file>

<file path=ppt/tags/tag627.xml><?xml version="1.0" encoding="utf-8"?>
<p:tagLst xmlns:a="http://schemas.openxmlformats.org/drawingml/2006/main" xmlns:r="http://schemas.openxmlformats.org/officeDocument/2006/relationships" xmlns:p="http://schemas.openxmlformats.org/presentationml/2006/main">
  <p:tag name="PA" val="v4.1.3"/>
</p:tagLst>
</file>

<file path=ppt/tags/tag628.xml><?xml version="1.0" encoding="utf-8"?>
<p:tagLst xmlns:a="http://schemas.openxmlformats.org/drawingml/2006/main" xmlns:r="http://schemas.openxmlformats.org/officeDocument/2006/relationships" xmlns:p="http://schemas.openxmlformats.org/presentationml/2006/main">
  <p:tag name="PA" val="v4.1.3"/>
</p:tagLst>
</file>

<file path=ppt/tags/tag629.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30.xml><?xml version="1.0" encoding="utf-8"?>
<p:tagLst xmlns:a="http://schemas.openxmlformats.org/drawingml/2006/main" xmlns:r="http://schemas.openxmlformats.org/officeDocument/2006/relationships" xmlns:p="http://schemas.openxmlformats.org/presentationml/2006/main">
  <p:tag name="PA" val="v4.1.3"/>
</p:tagLst>
</file>

<file path=ppt/tags/tag631.xml><?xml version="1.0" encoding="utf-8"?>
<p:tagLst xmlns:a="http://schemas.openxmlformats.org/drawingml/2006/main" xmlns:r="http://schemas.openxmlformats.org/officeDocument/2006/relationships" xmlns:p="http://schemas.openxmlformats.org/presentationml/2006/main">
  <p:tag name="PA" val="v4.1.3"/>
</p:tagLst>
</file>

<file path=ppt/tags/tag632.xml><?xml version="1.0" encoding="utf-8"?>
<p:tagLst xmlns:a="http://schemas.openxmlformats.org/drawingml/2006/main" xmlns:r="http://schemas.openxmlformats.org/officeDocument/2006/relationships" xmlns:p="http://schemas.openxmlformats.org/presentationml/2006/main">
  <p:tag name="PA" val="v4.1.3"/>
</p:tagLst>
</file>

<file path=ppt/tags/tag633.xml><?xml version="1.0" encoding="utf-8"?>
<p:tagLst xmlns:a="http://schemas.openxmlformats.org/drawingml/2006/main" xmlns:r="http://schemas.openxmlformats.org/officeDocument/2006/relationships" xmlns:p="http://schemas.openxmlformats.org/presentationml/2006/main">
  <p:tag name="PA" val="v4.1.3"/>
</p:tagLst>
</file>

<file path=ppt/tags/tag634.xml><?xml version="1.0" encoding="utf-8"?>
<p:tagLst xmlns:a="http://schemas.openxmlformats.org/drawingml/2006/main" xmlns:r="http://schemas.openxmlformats.org/officeDocument/2006/relationships" xmlns:p="http://schemas.openxmlformats.org/presentationml/2006/main">
  <p:tag name="PA" val="v4.1.3"/>
</p:tagLst>
</file>

<file path=ppt/tags/tag635.xml><?xml version="1.0" encoding="utf-8"?>
<p:tagLst xmlns:a="http://schemas.openxmlformats.org/drawingml/2006/main" xmlns:r="http://schemas.openxmlformats.org/officeDocument/2006/relationships" xmlns:p="http://schemas.openxmlformats.org/presentationml/2006/main">
  <p:tag name="PA" val="v4.1.3"/>
</p:tagLst>
</file>

<file path=ppt/tags/tag636.xml><?xml version="1.0" encoding="utf-8"?>
<p:tagLst xmlns:a="http://schemas.openxmlformats.org/drawingml/2006/main" xmlns:r="http://schemas.openxmlformats.org/officeDocument/2006/relationships" xmlns:p="http://schemas.openxmlformats.org/presentationml/2006/main">
  <p:tag name="PA" val="v4.1.3"/>
</p:tagLst>
</file>

<file path=ppt/tags/tag637.xml><?xml version="1.0" encoding="utf-8"?>
<p:tagLst xmlns:a="http://schemas.openxmlformats.org/drawingml/2006/main" xmlns:r="http://schemas.openxmlformats.org/officeDocument/2006/relationships" xmlns:p="http://schemas.openxmlformats.org/presentationml/2006/main">
  <p:tag name="PA" val="v4.1.3"/>
</p:tagLst>
</file>

<file path=ppt/tags/tag638.xml><?xml version="1.0" encoding="utf-8"?>
<p:tagLst xmlns:a="http://schemas.openxmlformats.org/drawingml/2006/main" xmlns:r="http://schemas.openxmlformats.org/officeDocument/2006/relationships" xmlns:p="http://schemas.openxmlformats.org/presentationml/2006/main">
  <p:tag name="PA" val="v4.1.3"/>
</p:tagLst>
</file>

<file path=ppt/tags/tag639.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40.xml><?xml version="1.0" encoding="utf-8"?>
<p:tagLst xmlns:a="http://schemas.openxmlformats.org/drawingml/2006/main" xmlns:r="http://schemas.openxmlformats.org/officeDocument/2006/relationships" xmlns:p="http://schemas.openxmlformats.org/presentationml/2006/main">
  <p:tag name="PA" val="v4.1.3"/>
</p:tagLst>
</file>

<file path=ppt/tags/tag641.xml><?xml version="1.0" encoding="utf-8"?>
<p:tagLst xmlns:a="http://schemas.openxmlformats.org/drawingml/2006/main" xmlns:r="http://schemas.openxmlformats.org/officeDocument/2006/relationships" xmlns:p="http://schemas.openxmlformats.org/presentationml/2006/main">
  <p:tag name="PA" val="v4.1.3"/>
</p:tagLst>
</file>

<file path=ppt/tags/tag642.xml><?xml version="1.0" encoding="utf-8"?>
<p:tagLst xmlns:a="http://schemas.openxmlformats.org/drawingml/2006/main" xmlns:r="http://schemas.openxmlformats.org/officeDocument/2006/relationships" xmlns:p="http://schemas.openxmlformats.org/presentationml/2006/main">
  <p:tag name="PA" val="v4.1.3"/>
</p:tagLst>
</file>

<file path=ppt/tags/tag643.xml><?xml version="1.0" encoding="utf-8"?>
<p:tagLst xmlns:a="http://schemas.openxmlformats.org/drawingml/2006/main" xmlns:r="http://schemas.openxmlformats.org/officeDocument/2006/relationships" xmlns:p="http://schemas.openxmlformats.org/presentationml/2006/main">
  <p:tag name="PA" val="v4.1.3"/>
</p:tagLst>
</file>

<file path=ppt/tags/tag644.xml><?xml version="1.0" encoding="utf-8"?>
<p:tagLst xmlns:a="http://schemas.openxmlformats.org/drawingml/2006/main" xmlns:r="http://schemas.openxmlformats.org/officeDocument/2006/relationships" xmlns:p="http://schemas.openxmlformats.org/presentationml/2006/main">
  <p:tag name="PA" val="v4.1.3"/>
</p:tagLst>
</file>

<file path=ppt/tags/tag645.xml><?xml version="1.0" encoding="utf-8"?>
<p:tagLst xmlns:a="http://schemas.openxmlformats.org/drawingml/2006/main" xmlns:r="http://schemas.openxmlformats.org/officeDocument/2006/relationships" xmlns:p="http://schemas.openxmlformats.org/presentationml/2006/main">
  <p:tag name="PA" val="v4.1.3"/>
</p:tagLst>
</file>

<file path=ppt/tags/tag646.xml><?xml version="1.0" encoding="utf-8"?>
<p:tagLst xmlns:a="http://schemas.openxmlformats.org/drawingml/2006/main" xmlns:r="http://schemas.openxmlformats.org/officeDocument/2006/relationships" xmlns:p="http://schemas.openxmlformats.org/presentationml/2006/main">
  <p:tag name="PA" val="v4.1.3"/>
</p:tagLst>
</file>

<file path=ppt/tags/tag647.xml><?xml version="1.0" encoding="utf-8"?>
<p:tagLst xmlns:a="http://schemas.openxmlformats.org/drawingml/2006/main" xmlns:r="http://schemas.openxmlformats.org/officeDocument/2006/relationships" xmlns:p="http://schemas.openxmlformats.org/presentationml/2006/main">
  <p:tag name="PA" val="v4.1.3"/>
</p:tagLst>
</file>

<file path=ppt/tags/tag648.xml><?xml version="1.0" encoding="utf-8"?>
<p:tagLst xmlns:a="http://schemas.openxmlformats.org/drawingml/2006/main" xmlns:r="http://schemas.openxmlformats.org/officeDocument/2006/relationships" xmlns:p="http://schemas.openxmlformats.org/presentationml/2006/main">
  <p:tag name="PA" val="v4.1.3"/>
</p:tagLst>
</file>

<file path=ppt/tags/tag649.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50.xml><?xml version="1.0" encoding="utf-8"?>
<p:tagLst xmlns:a="http://schemas.openxmlformats.org/drawingml/2006/main" xmlns:r="http://schemas.openxmlformats.org/officeDocument/2006/relationships" xmlns:p="http://schemas.openxmlformats.org/presentationml/2006/main">
  <p:tag name="PA" val="v4.1.3"/>
</p:tagLst>
</file>

<file path=ppt/tags/tag651.xml><?xml version="1.0" encoding="utf-8"?>
<p:tagLst xmlns:a="http://schemas.openxmlformats.org/drawingml/2006/main" xmlns:r="http://schemas.openxmlformats.org/officeDocument/2006/relationships" xmlns:p="http://schemas.openxmlformats.org/presentationml/2006/main">
  <p:tag name="PA" val="v4.1.3"/>
</p:tagLst>
</file>

<file path=ppt/tags/tag652.xml><?xml version="1.0" encoding="utf-8"?>
<p:tagLst xmlns:a="http://schemas.openxmlformats.org/drawingml/2006/main" xmlns:r="http://schemas.openxmlformats.org/officeDocument/2006/relationships" xmlns:p="http://schemas.openxmlformats.org/presentationml/2006/main">
  <p:tag name="PA" val="v4.1.3"/>
</p:tagLst>
</file>

<file path=ppt/tags/tag653.xml><?xml version="1.0" encoding="utf-8"?>
<p:tagLst xmlns:a="http://schemas.openxmlformats.org/drawingml/2006/main" xmlns:r="http://schemas.openxmlformats.org/officeDocument/2006/relationships" xmlns:p="http://schemas.openxmlformats.org/presentationml/2006/main">
  <p:tag name="PA" val="v4.1.3"/>
</p:tagLst>
</file>

<file path=ppt/tags/tag654.xml><?xml version="1.0" encoding="utf-8"?>
<p:tagLst xmlns:a="http://schemas.openxmlformats.org/drawingml/2006/main" xmlns:r="http://schemas.openxmlformats.org/officeDocument/2006/relationships" xmlns:p="http://schemas.openxmlformats.org/presentationml/2006/main">
  <p:tag name="PA" val="v4.1.3"/>
</p:tagLst>
</file>

<file path=ppt/tags/tag655.xml><?xml version="1.0" encoding="utf-8"?>
<p:tagLst xmlns:a="http://schemas.openxmlformats.org/drawingml/2006/main" xmlns:r="http://schemas.openxmlformats.org/officeDocument/2006/relationships" xmlns:p="http://schemas.openxmlformats.org/presentationml/2006/main">
  <p:tag name="PA" val="v4.1.3"/>
</p:tagLst>
</file>

<file path=ppt/tags/tag656.xml><?xml version="1.0" encoding="utf-8"?>
<p:tagLst xmlns:a="http://schemas.openxmlformats.org/drawingml/2006/main" xmlns:r="http://schemas.openxmlformats.org/officeDocument/2006/relationships" xmlns:p="http://schemas.openxmlformats.org/presentationml/2006/main">
  <p:tag name="PA" val="v4.1.3"/>
</p:tagLst>
</file>

<file path=ppt/tags/tag657.xml><?xml version="1.0" encoding="utf-8"?>
<p:tagLst xmlns:a="http://schemas.openxmlformats.org/drawingml/2006/main" xmlns:r="http://schemas.openxmlformats.org/officeDocument/2006/relationships" xmlns:p="http://schemas.openxmlformats.org/presentationml/2006/main">
  <p:tag name="PA" val="v4.1.3"/>
</p:tagLst>
</file>

<file path=ppt/tags/tag658.xml><?xml version="1.0" encoding="utf-8"?>
<p:tagLst xmlns:a="http://schemas.openxmlformats.org/drawingml/2006/main" xmlns:r="http://schemas.openxmlformats.org/officeDocument/2006/relationships" xmlns:p="http://schemas.openxmlformats.org/presentationml/2006/main">
  <p:tag name="PA" val="v4.1.3"/>
</p:tagLst>
</file>

<file path=ppt/tags/tag659.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60.xml><?xml version="1.0" encoding="utf-8"?>
<p:tagLst xmlns:a="http://schemas.openxmlformats.org/drawingml/2006/main" xmlns:r="http://schemas.openxmlformats.org/officeDocument/2006/relationships" xmlns:p="http://schemas.openxmlformats.org/presentationml/2006/main">
  <p:tag name="PA" val="v4.1.3"/>
</p:tagLst>
</file>

<file path=ppt/tags/tag661.xml><?xml version="1.0" encoding="utf-8"?>
<p:tagLst xmlns:a="http://schemas.openxmlformats.org/drawingml/2006/main" xmlns:r="http://schemas.openxmlformats.org/officeDocument/2006/relationships" xmlns:p="http://schemas.openxmlformats.org/presentationml/2006/main">
  <p:tag name="PA" val="v4.1.3"/>
</p:tagLst>
</file>

<file path=ppt/tags/tag662.xml><?xml version="1.0" encoding="utf-8"?>
<p:tagLst xmlns:a="http://schemas.openxmlformats.org/drawingml/2006/main" xmlns:r="http://schemas.openxmlformats.org/officeDocument/2006/relationships" xmlns:p="http://schemas.openxmlformats.org/presentationml/2006/main">
  <p:tag name="PA" val="v4.1.3"/>
</p:tagLst>
</file>

<file path=ppt/tags/tag663.xml><?xml version="1.0" encoding="utf-8"?>
<p:tagLst xmlns:a="http://schemas.openxmlformats.org/drawingml/2006/main" xmlns:r="http://schemas.openxmlformats.org/officeDocument/2006/relationships" xmlns:p="http://schemas.openxmlformats.org/presentationml/2006/main">
  <p:tag name="PA" val="v4.1.3"/>
</p:tagLst>
</file>

<file path=ppt/tags/tag664.xml><?xml version="1.0" encoding="utf-8"?>
<p:tagLst xmlns:a="http://schemas.openxmlformats.org/drawingml/2006/main" xmlns:r="http://schemas.openxmlformats.org/officeDocument/2006/relationships" xmlns:p="http://schemas.openxmlformats.org/presentationml/2006/main">
  <p:tag name="PA" val="v4.1.3"/>
</p:tagLst>
</file>

<file path=ppt/tags/tag665.xml><?xml version="1.0" encoding="utf-8"?>
<p:tagLst xmlns:a="http://schemas.openxmlformats.org/drawingml/2006/main" xmlns:r="http://schemas.openxmlformats.org/officeDocument/2006/relationships" xmlns:p="http://schemas.openxmlformats.org/presentationml/2006/main">
  <p:tag name="PA" val="v4.1.3"/>
</p:tagLst>
</file>

<file path=ppt/tags/tag666.xml><?xml version="1.0" encoding="utf-8"?>
<p:tagLst xmlns:a="http://schemas.openxmlformats.org/drawingml/2006/main" xmlns:r="http://schemas.openxmlformats.org/officeDocument/2006/relationships" xmlns:p="http://schemas.openxmlformats.org/presentationml/2006/main">
  <p:tag name="PA" val="v4.1.3"/>
</p:tagLst>
</file>

<file path=ppt/tags/tag667.xml><?xml version="1.0" encoding="utf-8"?>
<p:tagLst xmlns:a="http://schemas.openxmlformats.org/drawingml/2006/main" xmlns:r="http://schemas.openxmlformats.org/officeDocument/2006/relationships" xmlns:p="http://schemas.openxmlformats.org/presentationml/2006/main">
  <p:tag name="PA" val="v4.1.3"/>
</p:tagLst>
</file>

<file path=ppt/tags/tag668.xml><?xml version="1.0" encoding="utf-8"?>
<p:tagLst xmlns:a="http://schemas.openxmlformats.org/drawingml/2006/main" xmlns:r="http://schemas.openxmlformats.org/officeDocument/2006/relationships" xmlns:p="http://schemas.openxmlformats.org/presentationml/2006/main">
  <p:tag name="PA" val="v4.1.3"/>
</p:tagLst>
</file>

<file path=ppt/tags/tag669.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70.xml><?xml version="1.0" encoding="utf-8"?>
<p:tagLst xmlns:a="http://schemas.openxmlformats.org/drawingml/2006/main" xmlns:r="http://schemas.openxmlformats.org/officeDocument/2006/relationships" xmlns:p="http://schemas.openxmlformats.org/presentationml/2006/main">
  <p:tag name="PA" val="v4.1.3"/>
</p:tagLst>
</file>

<file path=ppt/tags/tag671.xml><?xml version="1.0" encoding="utf-8"?>
<p:tagLst xmlns:a="http://schemas.openxmlformats.org/drawingml/2006/main" xmlns:r="http://schemas.openxmlformats.org/officeDocument/2006/relationships" xmlns:p="http://schemas.openxmlformats.org/presentationml/2006/main">
  <p:tag name="PA" val="v4.1.3"/>
</p:tagLst>
</file>

<file path=ppt/tags/tag672.xml><?xml version="1.0" encoding="utf-8"?>
<p:tagLst xmlns:a="http://schemas.openxmlformats.org/drawingml/2006/main" xmlns:r="http://schemas.openxmlformats.org/officeDocument/2006/relationships" xmlns:p="http://schemas.openxmlformats.org/presentationml/2006/main">
  <p:tag name="PA" val="v4.1.3"/>
</p:tagLst>
</file>

<file path=ppt/tags/tag673.xml><?xml version="1.0" encoding="utf-8"?>
<p:tagLst xmlns:a="http://schemas.openxmlformats.org/drawingml/2006/main" xmlns:r="http://schemas.openxmlformats.org/officeDocument/2006/relationships" xmlns:p="http://schemas.openxmlformats.org/presentationml/2006/main">
  <p:tag name="PA" val="v4.1.3"/>
</p:tagLst>
</file>

<file path=ppt/tags/tag674.xml><?xml version="1.0" encoding="utf-8"?>
<p:tagLst xmlns:a="http://schemas.openxmlformats.org/drawingml/2006/main" xmlns:r="http://schemas.openxmlformats.org/officeDocument/2006/relationships" xmlns:p="http://schemas.openxmlformats.org/presentationml/2006/main">
  <p:tag name="PA" val="v4.1.3"/>
</p:tagLst>
</file>

<file path=ppt/tags/tag675.xml><?xml version="1.0" encoding="utf-8"?>
<p:tagLst xmlns:a="http://schemas.openxmlformats.org/drawingml/2006/main" xmlns:r="http://schemas.openxmlformats.org/officeDocument/2006/relationships" xmlns:p="http://schemas.openxmlformats.org/presentationml/2006/main">
  <p:tag name="PA" val="v4.1.3"/>
</p:tagLst>
</file>

<file path=ppt/tags/tag676.xml><?xml version="1.0" encoding="utf-8"?>
<p:tagLst xmlns:a="http://schemas.openxmlformats.org/drawingml/2006/main" xmlns:r="http://schemas.openxmlformats.org/officeDocument/2006/relationships" xmlns:p="http://schemas.openxmlformats.org/presentationml/2006/main">
  <p:tag name="PA" val="v4.1.3"/>
</p:tagLst>
</file>

<file path=ppt/tags/tag677.xml><?xml version="1.0" encoding="utf-8"?>
<p:tagLst xmlns:a="http://schemas.openxmlformats.org/drawingml/2006/main" xmlns:r="http://schemas.openxmlformats.org/officeDocument/2006/relationships" xmlns:p="http://schemas.openxmlformats.org/presentationml/2006/main">
  <p:tag name="PA" val="v4.1.3"/>
</p:tagLst>
</file>

<file path=ppt/tags/tag678.xml><?xml version="1.0" encoding="utf-8"?>
<p:tagLst xmlns:a="http://schemas.openxmlformats.org/drawingml/2006/main" xmlns:r="http://schemas.openxmlformats.org/officeDocument/2006/relationships" xmlns:p="http://schemas.openxmlformats.org/presentationml/2006/main">
  <p:tag name="PA" val="v4.1.3"/>
</p:tagLst>
</file>

<file path=ppt/tags/tag679.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80.xml><?xml version="1.0" encoding="utf-8"?>
<p:tagLst xmlns:a="http://schemas.openxmlformats.org/drawingml/2006/main" xmlns:r="http://schemas.openxmlformats.org/officeDocument/2006/relationships" xmlns:p="http://schemas.openxmlformats.org/presentationml/2006/main">
  <p:tag name="PA" val="v4.1.3"/>
</p:tagLst>
</file>

<file path=ppt/tags/tag681.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4369</Words>
  <Application>Microsoft Office PowerPoint</Application>
  <PresentationFormat>宽屏</PresentationFormat>
  <Paragraphs>355</Paragraphs>
  <Slides>49</Slides>
  <Notes>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49</vt:i4>
      </vt:variant>
    </vt:vector>
  </HeadingPairs>
  <TitlesOfParts>
    <vt:vector size="62" baseType="lpstr">
      <vt:lpstr>等线</vt:lpstr>
      <vt:lpstr>等线 Light</vt:lpstr>
      <vt:lpstr>方正姚体</vt:lpstr>
      <vt:lpstr>黑体</vt:lpstr>
      <vt:lpstr>宋体</vt:lpstr>
      <vt:lpstr>微软雅黑</vt:lpstr>
      <vt:lpstr>Arial</vt:lpstr>
      <vt:lpstr>Calibri</vt:lpstr>
      <vt:lpstr>Calibri Light</vt:lpstr>
      <vt:lpstr>Times New Roman</vt:lpstr>
      <vt:lpstr>Office 主题​​</vt:lpstr>
      <vt:lpstr>12_Office 主题</vt:lpstr>
      <vt:lpstr>13_Office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53</cp:revision>
  <dcterms:created xsi:type="dcterms:W3CDTF">2016-08-30T15:41:43Z</dcterms:created>
  <dcterms:modified xsi:type="dcterms:W3CDTF">2021-03-29T00:32:21Z</dcterms:modified>
</cp:coreProperties>
</file>